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07" r:id="rId2"/>
    <p:sldId id="308" r:id="rId3"/>
    <p:sldId id="286" r:id="rId4"/>
    <p:sldId id="287" r:id="rId5"/>
    <p:sldId id="288" r:id="rId6"/>
    <p:sldId id="289" r:id="rId7"/>
    <p:sldId id="290" r:id="rId8"/>
    <p:sldId id="291" r:id="rId9"/>
    <p:sldId id="292" r:id="rId10"/>
    <p:sldId id="293" r:id="rId11"/>
    <p:sldId id="294" r:id="rId12"/>
    <p:sldId id="295" r:id="rId13"/>
    <p:sldId id="296" r:id="rId14"/>
    <p:sldId id="297" r:id="rId15"/>
    <p:sldId id="298" r:id="rId16"/>
    <p:sldId id="299" r:id="rId17"/>
    <p:sldId id="300" r:id="rId18"/>
    <p:sldId id="284" r:id="rId19"/>
    <p:sldId id="285" r:id="rId20"/>
    <p:sldId id="301" r:id="rId21"/>
    <p:sldId id="302" r:id="rId22"/>
    <p:sldId id="311" r:id="rId23"/>
    <p:sldId id="312" r:id="rId24"/>
    <p:sldId id="313" r:id="rId25"/>
    <p:sldId id="309" r:id="rId26"/>
    <p:sldId id="314" r:id="rId27"/>
    <p:sldId id="315" r:id="rId28"/>
    <p:sldId id="316" r:id="rId29"/>
    <p:sldId id="310" r:id="rId30"/>
    <p:sldId id="304" r:id="rId31"/>
  </p:sldIdLst>
  <p:sldSz cx="12192000" cy="6858000"/>
  <p:notesSz cx="6858000" cy="9144000"/>
  <p:defaultTextStyle>
    <a:defPPr>
      <a:defRPr lang="es-C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EC20E35-A176-4012-BC5E-935CFFF8708E}" styleName="Estilo medio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16" autoAdjust="0"/>
    <p:restoredTop sz="94660"/>
  </p:normalViewPr>
  <p:slideViewPr>
    <p:cSldViewPr snapToGrid="0">
      <p:cViewPr varScale="1">
        <p:scale>
          <a:sx n="64" d="100"/>
          <a:sy n="64" d="100"/>
        </p:scale>
        <p:origin x="76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4" Type="http://schemas.openxmlformats.org/officeDocument/2006/relationships/image" Target="../media/image9.svg"/></Relationships>
</file>

<file path=ppt/diagrams/_rels/data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4" Type="http://schemas.openxmlformats.org/officeDocument/2006/relationships/image" Target="../media/image23.svg"/></Relationships>
</file>

<file path=ppt/diagrams/_rels/data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4" Type="http://schemas.openxmlformats.org/officeDocument/2006/relationships/image" Target="../media/image17.svg"/></Relationships>
</file>

<file path=ppt/diagrams/_rels/data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4" Type="http://schemas.openxmlformats.org/officeDocument/2006/relationships/image" Target="../media/image19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4" Type="http://schemas.openxmlformats.org/officeDocument/2006/relationships/image" Target="../media/image9.svg"/></Relationships>
</file>

<file path=ppt/diagrams/_rels/drawing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4" Type="http://schemas.openxmlformats.org/officeDocument/2006/relationships/image" Target="../media/image23.svg"/></Relationships>
</file>

<file path=ppt/diagrams/_rels/drawing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4" Type="http://schemas.openxmlformats.org/officeDocument/2006/relationships/image" Target="../media/image17.svg"/></Relationships>
</file>

<file path=ppt/diagrams/_rels/drawing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4" Type="http://schemas.openxmlformats.org/officeDocument/2006/relationships/image" Target="../media/image1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2_4">
  <dgm:title val=""/>
  <dgm:desc val=""/>
  <dgm:catLst>
    <dgm:cat type="accent2" pri="11400"/>
  </dgm:catLst>
  <dgm:styleLbl name="node0">
    <dgm:fillClrLst meth="cycle">
      <a:schemeClr val="accent2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2">
        <a:shade val="50000"/>
      </a:schemeClr>
      <a:schemeClr val="accent2">
        <a:tint val="45000"/>
      </a:schemeClr>
    </dgm:fillClrLst>
    <dgm:linClrLst meth="cycle">
      <a:schemeClr val="accent2">
        <a:shade val="50000"/>
      </a:schemeClr>
      <a:schemeClr val="accent2">
        <a:tint val="45000"/>
      </a:schemeClr>
    </dgm:linClrLst>
    <dgm:effectClrLst/>
    <dgm:txLinClrLst/>
    <dgm:txFillClrLst/>
    <dgm:txEffectClrLst/>
  </dgm:styleLbl>
  <dgm:styleLbl name="ln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2">
        <a:shade val="80000"/>
        <a:alpha val="50000"/>
      </a:schemeClr>
      <a:schemeClr val="accent2">
        <a:tint val="45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55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4_1">
  <dgm:title val=""/>
  <dgm:desc val=""/>
  <dgm:catLst>
    <dgm:cat type="accent4" pri="11100"/>
  </dgm:catLst>
  <dgm:styleLbl name="node0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4">
        <a:alpha val="4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#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1#2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1D238AF-345F-421C-92C1-5E5FF34A3D16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A0AD68D-D2DA-4F8A-B303-FBBE9B7AC3A7}">
      <dgm:prSet/>
      <dgm:spPr/>
      <dgm:t>
        <a:bodyPr/>
        <a:lstStyle/>
        <a:p>
          <a:pPr>
            <a:lnSpc>
              <a:spcPct val="100000"/>
            </a:lnSpc>
          </a:pPr>
          <a:r>
            <a:rPr lang="es-MX"/>
            <a:t>Una tarea importante de la gestión de proyectos es anticipar los riesgos que podrían afectar a la planeación del proyecto o a la calidad del software a desarrollar y emprender acciones para evitar esos riesgos.</a:t>
          </a:r>
          <a:endParaRPr lang="en-US"/>
        </a:p>
      </dgm:t>
    </dgm:pt>
    <dgm:pt modelId="{D68AA3AC-6B08-4A94-840E-16AA472452AB}" type="parTrans" cxnId="{DF689A50-4CDB-4199-B4CE-EC1BC50EF097}">
      <dgm:prSet/>
      <dgm:spPr/>
      <dgm:t>
        <a:bodyPr/>
        <a:lstStyle/>
        <a:p>
          <a:endParaRPr lang="en-US"/>
        </a:p>
      </dgm:t>
    </dgm:pt>
    <dgm:pt modelId="{D8E94AAB-8814-4046-B003-A52B7920E736}" type="sibTrans" cxnId="{DF689A50-4CDB-4199-B4CE-EC1BC50EF097}">
      <dgm:prSet/>
      <dgm:spPr/>
      <dgm:t>
        <a:bodyPr/>
        <a:lstStyle/>
        <a:p>
          <a:endParaRPr lang="en-US"/>
        </a:p>
      </dgm:t>
    </dgm:pt>
    <dgm:pt modelId="{B1ACCE20-7FAE-4BA0-A4F4-88998269DE0E}">
      <dgm:prSet/>
      <dgm:spPr/>
      <dgm:t>
        <a:bodyPr/>
        <a:lstStyle/>
        <a:p>
          <a:pPr>
            <a:lnSpc>
              <a:spcPct val="100000"/>
            </a:lnSpc>
          </a:pPr>
          <a:r>
            <a:rPr lang="es-MX"/>
            <a:t>Los resultados de este análisis de riesgos se deben documentar a lo largo del plan del proyecto junto con el análisis de consecuencias cuando el riesgo ocurra.</a:t>
          </a:r>
          <a:endParaRPr lang="en-US"/>
        </a:p>
      </dgm:t>
    </dgm:pt>
    <dgm:pt modelId="{AD594BF8-AC7D-4F7C-9404-A8CFCBDA57A5}" type="parTrans" cxnId="{278C7697-13CC-4B1E-96C8-49952BE63E1B}">
      <dgm:prSet/>
      <dgm:spPr/>
      <dgm:t>
        <a:bodyPr/>
        <a:lstStyle/>
        <a:p>
          <a:endParaRPr lang="en-US"/>
        </a:p>
      </dgm:t>
    </dgm:pt>
    <dgm:pt modelId="{6D06C5A9-3E15-4ECA-8EE7-8B7A87856F29}" type="sibTrans" cxnId="{278C7697-13CC-4B1E-96C8-49952BE63E1B}">
      <dgm:prSet/>
      <dgm:spPr/>
      <dgm:t>
        <a:bodyPr/>
        <a:lstStyle/>
        <a:p>
          <a:endParaRPr lang="en-US"/>
        </a:p>
      </dgm:t>
    </dgm:pt>
    <dgm:pt modelId="{33AED29F-6459-4650-9846-371CF2D231BB}" type="pres">
      <dgm:prSet presAssocID="{F1D238AF-345F-421C-92C1-5E5FF34A3D16}" presName="root" presStyleCnt="0">
        <dgm:presLayoutVars>
          <dgm:dir/>
          <dgm:resizeHandles val="exact"/>
        </dgm:presLayoutVars>
      </dgm:prSet>
      <dgm:spPr/>
    </dgm:pt>
    <dgm:pt modelId="{CF9EF027-C710-4537-A066-F30101131FB8}" type="pres">
      <dgm:prSet presAssocID="{AA0AD68D-D2DA-4F8A-B303-FBBE9B7AC3A7}" presName="compNode" presStyleCnt="0"/>
      <dgm:spPr/>
    </dgm:pt>
    <dgm:pt modelId="{1225B1D0-5111-4422-87BE-FF7C31411508}" type="pres">
      <dgm:prSet presAssocID="{AA0AD68D-D2DA-4F8A-B303-FBBE9B7AC3A7}" presName="bgRect" presStyleLbl="bgShp" presStyleIdx="0" presStyleCnt="2"/>
      <dgm:spPr/>
    </dgm:pt>
    <dgm:pt modelId="{92713D95-BE7C-419F-9943-3A82690C1139}" type="pres">
      <dgm:prSet presAssocID="{AA0AD68D-D2DA-4F8A-B303-FBBE9B7AC3A7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Irritante"/>
        </a:ext>
      </dgm:extLst>
    </dgm:pt>
    <dgm:pt modelId="{E6622C6E-D5D9-4428-865C-8F8E74A1112D}" type="pres">
      <dgm:prSet presAssocID="{AA0AD68D-D2DA-4F8A-B303-FBBE9B7AC3A7}" presName="spaceRect" presStyleCnt="0"/>
      <dgm:spPr/>
    </dgm:pt>
    <dgm:pt modelId="{BD0364A6-2D73-4BCE-9AE0-54F11A15C80C}" type="pres">
      <dgm:prSet presAssocID="{AA0AD68D-D2DA-4F8A-B303-FBBE9B7AC3A7}" presName="parTx" presStyleLbl="revTx" presStyleIdx="0" presStyleCnt="2">
        <dgm:presLayoutVars>
          <dgm:chMax val="0"/>
          <dgm:chPref val="0"/>
        </dgm:presLayoutVars>
      </dgm:prSet>
      <dgm:spPr/>
    </dgm:pt>
    <dgm:pt modelId="{D490B1DC-6A3E-4539-9B15-CD7DD83415E7}" type="pres">
      <dgm:prSet presAssocID="{D8E94AAB-8814-4046-B003-A52B7920E736}" presName="sibTrans" presStyleCnt="0"/>
      <dgm:spPr/>
    </dgm:pt>
    <dgm:pt modelId="{2596F577-AF63-40F9-899E-69E43792828B}" type="pres">
      <dgm:prSet presAssocID="{B1ACCE20-7FAE-4BA0-A4F4-88998269DE0E}" presName="compNode" presStyleCnt="0"/>
      <dgm:spPr/>
    </dgm:pt>
    <dgm:pt modelId="{73B09697-7BCD-4066-807D-2123D79C10CA}" type="pres">
      <dgm:prSet presAssocID="{B1ACCE20-7FAE-4BA0-A4F4-88998269DE0E}" presName="bgRect" presStyleLbl="bgShp" presStyleIdx="1" presStyleCnt="2"/>
      <dgm:spPr/>
    </dgm:pt>
    <dgm:pt modelId="{B228106F-64EF-454B-9790-3BB7D2A1D137}" type="pres">
      <dgm:prSet presAssocID="{B1ACCE20-7FAE-4BA0-A4F4-88998269DE0E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Advertencia"/>
        </a:ext>
      </dgm:extLst>
    </dgm:pt>
    <dgm:pt modelId="{002738C1-78D3-47DB-B0AE-51F8BA7107EE}" type="pres">
      <dgm:prSet presAssocID="{B1ACCE20-7FAE-4BA0-A4F4-88998269DE0E}" presName="spaceRect" presStyleCnt="0"/>
      <dgm:spPr/>
    </dgm:pt>
    <dgm:pt modelId="{B75BE67E-C081-4B5F-876C-A8BE6065CCAE}" type="pres">
      <dgm:prSet presAssocID="{B1ACCE20-7FAE-4BA0-A4F4-88998269DE0E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541C2261-73E2-4591-AE98-021386BDD6E6}" type="presOf" srcId="{AA0AD68D-D2DA-4F8A-B303-FBBE9B7AC3A7}" destId="{BD0364A6-2D73-4BCE-9AE0-54F11A15C80C}" srcOrd="0" destOrd="0" presId="urn:microsoft.com/office/officeart/2018/2/layout/IconVerticalSolidList"/>
    <dgm:cxn modelId="{2D3D0B44-1661-4DCA-99C4-6D3B85D67311}" type="presOf" srcId="{F1D238AF-345F-421C-92C1-5E5FF34A3D16}" destId="{33AED29F-6459-4650-9846-371CF2D231BB}" srcOrd="0" destOrd="0" presId="urn:microsoft.com/office/officeart/2018/2/layout/IconVerticalSolidList"/>
    <dgm:cxn modelId="{DF689A50-4CDB-4199-B4CE-EC1BC50EF097}" srcId="{F1D238AF-345F-421C-92C1-5E5FF34A3D16}" destId="{AA0AD68D-D2DA-4F8A-B303-FBBE9B7AC3A7}" srcOrd="0" destOrd="0" parTransId="{D68AA3AC-6B08-4A94-840E-16AA472452AB}" sibTransId="{D8E94AAB-8814-4046-B003-A52B7920E736}"/>
    <dgm:cxn modelId="{278C7697-13CC-4B1E-96C8-49952BE63E1B}" srcId="{F1D238AF-345F-421C-92C1-5E5FF34A3D16}" destId="{B1ACCE20-7FAE-4BA0-A4F4-88998269DE0E}" srcOrd="1" destOrd="0" parTransId="{AD594BF8-AC7D-4F7C-9404-A8CFCBDA57A5}" sibTransId="{6D06C5A9-3E15-4ECA-8EE7-8B7A87856F29}"/>
    <dgm:cxn modelId="{12EFBAF4-1CFE-4ABC-9DD8-07E5818DEE4E}" type="presOf" srcId="{B1ACCE20-7FAE-4BA0-A4F4-88998269DE0E}" destId="{B75BE67E-C081-4B5F-876C-A8BE6065CCAE}" srcOrd="0" destOrd="0" presId="urn:microsoft.com/office/officeart/2018/2/layout/IconVerticalSolidList"/>
    <dgm:cxn modelId="{E96A96B9-D682-49BE-9FF2-23CA584A4007}" type="presParOf" srcId="{33AED29F-6459-4650-9846-371CF2D231BB}" destId="{CF9EF027-C710-4537-A066-F30101131FB8}" srcOrd="0" destOrd="0" presId="urn:microsoft.com/office/officeart/2018/2/layout/IconVerticalSolidList"/>
    <dgm:cxn modelId="{4081D3FB-B853-4888-8B9C-3968B9B69DC3}" type="presParOf" srcId="{CF9EF027-C710-4537-A066-F30101131FB8}" destId="{1225B1D0-5111-4422-87BE-FF7C31411508}" srcOrd="0" destOrd="0" presId="urn:microsoft.com/office/officeart/2018/2/layout/IconVerticalSolidList"/>
    <dgm:cxn modelId="{5362A1C8-AA70-426C-A15F-40FD9F233288}" type="presParOf" srcId="{CF9EF027-C710-4537-A066-F30101131FB8}" destId="{92713D95-BE7C-419F-9943-3A82690C1139}" srcOrd="1" destOrd="0" presId="urn:microsoft.com/office/officeart/2018/2/layout/IconVerticalSolidList"/>
    <dgm:cxn modelId="{6ACA9AC4-503C-474D-888F-1C3A5887218D}" type="presParOf" srcId="{CF9EF027-C710-4537-A066-F30101131FB8}" destId="{E6622C6E-D5D9-4428-865C-8F8E74A1112D}" srcOrd="2" destOrd="0" presId="urn:microsoft.com/office/officeart/2018/2/layout/IconVerticalSolidList"/>
    <dgm:cxn modelId="{F702FE43-D00C-471C-8239-5BD306755181}" type="presParOf" srcId="{CF9EF027-C710-4537-A066-F30101131FB8}" destId="{BD0364A6-2D73-4BCE-9AE0-54F11A15C80C}" srcOrd="3" destOrd="0" presId="urn:microsoft.com/office/officeart/2018/2/layout/IconVerticalSolidList"/>
    <dgm:cxn modelId="{AD47364C-2C02-4064-BD62-57F4B5B19C32}" type="presParOf" srcId="{33AED29F-6459-4650-9846-371CF2D231BB}" destId="{D490B1DC-6A3E-4539-9B15-CD7DD83415E7}" srcOrd="1" destOrd="0" presId="urn:microsoft.com/office/officeart/2018/2/layout/IconVerticalSolidList"/>
    <dgm:cxn modelId="{0F2776B9-5395-42E9-AAF9-297E2BD333AD}" type="presParOf" srcId="{33AED29F-6459-4650-9846-371CF2D231BB}" destId="{2596F577-AF63-40F9-899E-69E43792828B}" srcOrd="2" destOrd="0" presId="urn:microsoft.com/office/officeart/2018/2/layout/IconVerticalSolidList"/>
    <dgm:cxn modelId="{73107946-2B0D-4C70-A8B4-F326484BCE7E}" type="presParOf" srcId="{2596F577-AF63-40F9-899E-69E43792828B}" destId="{73B09697-7BCD-4066-807D-2123D79C10CA}" srcOrd="0" destOrd="0" presId="urn:microsoft.com/office/officeart/2018/2/layout/IconVerticalSolidList"/>
    <dgm:cxn modelId="{47A3C938-087C-4F9F-8B2A-0520BC7E0BFC}" type="presParOf" srcId="{2596F577-AF63-40F9-899E-69E43792828B}" destId="{B228106F-64EF-454B-9790-3BB7D2A1D137}" srcOrd="1" destOrd="0" presId="urn:microsoft.com/office/officeart/2018/2/layout/IconVerticalSolidList"/>
    <dgm:cxn modelId="{82DBB749-1E2A-4630-B4D3-BC311F6CCD64}" type="presParOf" srcId="{2596F577-AF63-40F9-899E-69E43792828B}" destId="{002738C1-78D3-47DB-B0AE-51F8BA7107EE}" srcOrd="2" destOrd="0" presId="urn:microsoft.com/office/officeart/2018/2/layout/IconVerticalSolidList"/>
    <dgm:cxn modelId="{C8942FC3-8ADD-4750-B9BF-FF9AEDD0973A}" type="presParOf" srcId="{2596F577-AF63-40F9-899E-69E43792828B}" destId="{B75BE67E-C081-4B5F-876C-A8BE6065CCAE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8E66B986-0DE6-488F-99E1-D0A0F9DC110E}" type="doc">
      <dgm:prSet loTypeId="urn:microsoft.com/office/officeart/2005/8/layout/vList3" loCatId="list" qsTypeId="urn:microsoft.com/office/officeart/2005/8/quickstyle/simple5" qsCatId="simple" csTypeId="urn:microsoft.com/office/officeart/2005/8/colors/accent2_4" csCatId="accent2" phldr="1"/>
      <dgm:spPr/>
    </dgm:pt>
    <dgm:pt modelId="{8104360A-9E14-43E8-B5B3-107EEB193041}">
      <dgm:prSet phldrT="[Texto]" custT="1"/>
      <dgm:spPr/>
      <dgm:t>
        <a:bodyPr/>
        <a:lstStyle/>
        <a:p>
          <a:pPr algn="just"/>
          <a:r>
            <a:rPr lang="es-MX" sz="1800" dirty="0"/>
            <a:t>Actor. Es algo con comportamiento como una persona  (identificada por un rol), sistema informatizado u organización.</a:t>
          </a:r>
        </a:p>
      </dgm:t>
    </dgm:pt>
    <dgm:pt modelId="{407BF742-1BA2-429E-991A-3230C40F0C17}" type="parTrans" cxnId="{A4AFD2ED-80EA-408B-955C-F58A7554367B}">
      <dgm:prSet/>
      <dgm:spPr/>
      <dgm:t>
        <a:bodyPr/>
        <a:lstStyle/>
        <a:p>
          <a:pPr algn="just"/>
          <a:endParaRPr lang="es-MX" sz="1200"/>
        </a:p>
      </dgm:t>
    </dgm:pt>
    <dgm:pt modelId="{A0FC93FA-EE27-4B48-9E8F-F000356C8A0E}" type="sibTrans" cxnId="{A4AFD2ED-80EA-408B-955C-F58A7554367B}">
      <dgm:prSet/>
      <dgm:spPr/>
      <dgm:t>
        <a:bodyPr/>
        <a:lstStyle/>
        <a:p>
          <a:pPr algn="just"/>
          <a:endParaRPr lang="es-MX" sz="1200"/>
        </a:p>
      </dgm:t>
    </dgm:pt>
    <dgm:pt modelId="{A5B962F1-A608-49C0-8A1E-B3666F8ABD23}">
      <dgm:prSet phldrT="[Texto]" custT="1"/>
      <dgm:spPr/>
      <dgm:t>
        <a:bodyPr/>
        <a:lstStyle/>
        <a:p>
          <a:pPr algn="just"/>
          <a:r>
            <a:rPr lang="es-MX" sz="1800" dirty="0"/>
            <a:t>Escenario. Es una secuencia específica de acciones e interacciones entre los actores y el sistema objeto de estudio.</a:t>
          </a:r>
        </a:p>
      </dgm:t>
    </dgm:pt>
    <dgm:pt modelId="{BA3E32D9-D828-49EC-AD80-09B08DD2779A}" type="parTrans" cxnId="{C4A77862-4C75-414E-9D73-3322782923FB}">
      <dgm:prSet/>
      <dgm:spPr/>
      <dgm:t>
        <a:bodyPr/>
        <a:lstStyle/>
        <a:p>
          <a:pPr algn="just"/>
          <a:endParaRPr lang="es-MX" sz="1200"/>
        </a:p>
      </dgm:t>
    </dgm:pt>
    <dgm:pt modelId="{05E5A028-BFB1-4D3A-9F63-A2483F79AADD}" type="sibTrans" cxnId="{C4A77862-4C75-414E-9D73-3322782923FB}">
      <dgm:prSet/>
      <dgm:spPr/>
      <dgm:t>
        <a:bodyPr/>
        <a:lstStyle/>
        <a:p>
          <a:pPr algn="just"/>
          <a:endParaRPr lang="es-MX" sz="1200"/>
        </a:p>
      </dgm:t>
    </dgm:pt>
    <dgm:pt modelId="{79E534C3-6C68-4A94-84EA-319E2BA00E8C}" type="pres">
      <dgm:prSet presAssocID="{8E66B986-0DE6-488F-99E1-D0A0F9DC110E}" presName="linearFlow" presStyleCnt="0">
        <dgm:presLayoutVars>
          <dgm:dir/>
          <dgm:resizeHandles val="exact"/>
        </dgm:presLayoutVars>
      </dgm:prSet>
      <dgm:spPr/>
    </dgm:pt>
    <dgm:pt modelId="{95E063AC-ED25-478B-9419-CAB2B3EAB092}" type="pres">
      <dgm:prSet presAssocID="{8104360A-9E14-43E8-B5B3-107EEB193041}" presName="composite" presStyleCnt="0"/>
      <dgm:spPr/>
    </dgm:pt>
    <dgm:pt modelId="{C9EB510C-00E3-4638-A86E-66CD34EA1F60}" type="pres">
      <dgm:prSet presAssocID="{8104360A-9E14-43E8-B5B3-107EEB193041}" presName="imgShp" presStyleLbl="fgImgPlace1" presStyleIdx="0" presStyleCnt="2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Inteligencia artificial contorno"/>
        </a:ext>
      </dgm:extLst>
    </dgm:pt>
    <dgm:pt modelId="{72069B6B-BAAB-453D-9AF0-784293A60BAE}" type="pres">
      <dgm:prSet presAssocID="{8104360A-9E14-43E8-B5B3-107EEB193041}" presName="txShp" presStyleLbl="node1" presStyleIdx="0" presStyleCnt="2">
        <dgm:presLayoutVars>
          <dgm:bulletEnabled val="1"/>
        </dgm:presLayoutVars>
      </dgm:prSet>
      <dgm:spPr/>
    </dgm:pt>
    <dgm:pt modelId="{D0168D6B-0F57-4A6E-BF1A-47761225666F}" type="pres">
      <dgm:prSet presAssocID="{A0FC93FA-EE27-4B48-9E8F-F000356C8A0E}" presName="spacing" presStyleCnt="0"/>
      <dgm:spPr/>
    </dgm:pt>
    <dgm:pt modelId="{54A5F514-D181-41FF-AD00-3854A95611B4}" type="pres">
      <dgm:prSet presAssocID="{A5B962F1-A608-49C0-8A1E-B3666F8ABD23}" presName="composite" presStyleCnt="0"/>
      <dgm:spPr/>
    </dgm:pt>
    <dgm:pt modelId="{9846C41E-BABC-4D34-B1D3-020952C9B351}" type="pres">
      <dgm:prSet presAssocID="{A5B962F1-A608-49C0-8A1E-B3666F8ABD23}" presName="imgShp" presStyleLbl="fgImgPlace1" presStyleIdx="1" presStyleCnt="2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emplo asiático contorno"/>
        </a:ext>
      </dgm:extLst>
    </dgm:pt>
    <dgm:pt modelId="{7FC2F70C-852B-464B-A576-35666F0AE243}" type="pres">
      <dgm:prSet presAssocID="{A5B962F1-A608-49C0-8A1E-B3666F8ABD23}" presName="txShp" presStyleLbl="node1" presStyleIdx="1" presStyleCnt="2" custLinFactNeighborX="-934" custLinFactNeighborY="2984">
        <dgm:presLayoutVars>
          <dgm:bulletEnabled val="1"/>
        </dgm:presLayoutVars>
      </dgm:prSet>
      <dgm:spPr/>
    </dgm:pt>
  </dgm:ptLst>
  <dgm:cxnLst>
    <dgm:cxn modelId="{DB2AA531-C705-4ADF-8C64-354ABFC4B823}" type="presOf" srcId="{8E66B986-0DE6-488F-99E1-D0A0F9DC110E}" destId="{79E534C3-6C68-4A94-84EA-319E2BA00E8C}" srcOrd="0" destOrd="0" presId="urn:microsoft.com/office/officeart/2005/8/layout/vList3"/>
    <dgm:cxn modelId="{C4A77862-4C75-414E-9D73-3322782923FB}" srcId="{8E66B986-0DE6-488F-99E1-D0A0F9DC110E}" destId="{A5B962F1-A608-49C0-8A1E-B3666F8ABD23}" srcOrd="1" destOrd="0" parTransId="{BA3E32D9-D828-49EC-AD80-09B08DD2779A}" sibTransId="{05E5A028-BFB1-4D3A-9F63-A2483F79AADD}"/>
    <dgm:cxn modelId="{12108743-3276-4720-8101-1BF769791330}" type="presOf" srcId="{A5B962F1-A608-49C0-8A1E-B3666F8ABD23}" destId="{7FC2F70C-852B-464B-A576-35666F0AE243}" srcOrd="0" destOrd="0" presId="urn:microsoft.com/office/officeart/2005/8/layout/vList3"/>
    <dgm:cxn modelId="{EA5C7AA4-F063-40FE-A17E-3B281C1F99DE}" type="presOf" srcId="{8104360A-9E14-43E8-B5B3-107EEB193041}" destId="{72069B6B-BAAB-453D-9AF0-784293A60BAE}" srcOrd="0" destOrd="0" presId="urn:microsoft.com/office/officeart/2005/8/layout/vList3"/>
    <dgm:cxn modelId="{A4AFD2ED-80EA-408B-955C-F58A7554367B}" srcId="{8E66B986-0DE6-488F-99E1-D0A0F9DC110E}" destId="{8104360A-9E14-43E8-B5B3-107EEB193041}" srcOrd="0" destOrd="0" parTransId="{407BF742-1BA2-429E-991A-3230C40F0C17}" sibTransId="{A0FC93FA-EE27-4B48-9E8F-F000356C8A0E}"/>
    <dgm:cxn modelId="{A4540E7C-EFDF-49AE-85CD-6613B9CC1EF1}" type="presParOf" srcId="{79E534C3-6C68-4A94-84EA-319E2BA00E8C}" destId="{95E063AC-ED25-478B-9419-CAB2B3EAB092}" srcOrd="0" destOrd="0" presId="urn:microsoft.com/office/officeart/2005/8/layout/vList3"/>
    <dgm:cxn modelId="{6ED4549C-1C62-44FC-B632-147A406E4F0A}" type="presParOf" srcId="{95E063AC-ED25-478B-9419-CAB2B3EAB092}" destId="{C9EB510C-00E3-4638-A86E-66CD34EA1F60}" srcOrd="0" destOrd="0" presId="urn:microsoft.com/office/officeart/2005/8/layout/vList3"/>
    <dgm:cxn modelId="{74DF9D1F-B217-4BBB-8817-94FF589B0AC3}" type="presParOf" srcId="{95E063AC-ED25-478B-9419-CAB2B3EAB092}" destId="{72069B6B-BAAB-453D-9AF0-784293A60BAE}" srcOrd="1" destOrd="0" presId="urn:microsoft.com/office/officeart/2005/8/layout/vList3"/>
    <dgm:cxn modelId="{9B57C779-8664-4863-9CE5-E7FFEA3DB96B}" type="presParOf" srcId="{79E534C3-6C68-4A94-84EA-319E2BA00E8C}" destId="{D0168D6B-0F57-4A6E-BF1A-47761225666F}" srcOrd="1" destOrd="0" presId="urn:microsoft.com/office/officeart/2005/8/layout/vList3"/>
    <dgm:cxn modelId="{19DF9A36-279E-49F4-B4FA-320E158025F1}" type="presParOf" srcId="{79E534C3-6C68-4A94-84EA-319E2BA00E8C}" destId="{54A5F514-D181-41FF-AD00-3854A95611B4}" srcOrd="2" destOrd="0" presId="urn:microsoft.com/office/officeart/2005/8/layout/vList3"/>
    <dgm:cxn modelId="{106246BF-D920-4364-AB1D-2D51303C20D1}" type="presParOf" srcId="{54A5F514-D181-41FF-AD00-3854A95611B4}" destId="{9846C41E-BABC-4D34-B1D3-020952C9B351}" srcOrd="0" destOrd="0" presId="urn:microsoft.com/office/officeart/2005/8/layout/vList3"/>
    <dgm:cxn modelId="{105098A9-51B4-46FC-A841-61F2BF0A45CB}" type="presParOf" srcId="{54A5F514-D181-41FF-AD00-3854A95611B4}" destId="{7FC2F70C-852B-464B-A576-35666F0AE243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44893E57-CDB3-419B-90B9-D84BD940B764}" type="doc">
      <dgm:prSet loTypeId="urn:microsoft.com/office/officeart/2005/8/layout/radial3" loCatId="cycle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s-MX"/>
        </a:p>
      </dgm:t>
    </dgm:pt>
    <dgm:pt modelId="{79B25516-FCDE-452B-A0B7-A4B89B97B493}">
      <dgm:prSet phldrT="[Texto]"/>
      <dgm:spPr/>
      <dgm:t>
        <a:bodyPr/>
        <a:lstStyle/>
        <a:p>
          <a:r>
            <a:rPr lang="es-MX" dirty="0"/>
            <a:t>Actores</a:t>
          </a:r>
        </a:p>
      </dgm:t>
    </dgm:pt>
    <dgm:pt modelId="{2473DEB2-7BF8-4BA7-8AE6-150D838EA351}" type="parTrans" cxnId="{BCEBAD05-7F3C-449E-BDEC-7E7DE8AFD87D}">
      <dgm:prSet/>
      <dgm:spPr/>
      <dgm:t>
        <a:bodyPr/>
        <a:lstStyle/>
        <a:p>
          <a:endParaRPr lang="es-MX"/>
        </a:p>
      </dgm:t>
    </dgm:pt>
    <dgm:pt modelId="{1270462C-0233-49FE-A5F6-3E1B33CBDFF0}" type="sibTrans" cxnId="{BCEBAD05-7F3C-449E-BDEC-7E7DE8AFD87D}">
      <dgm:prSet/>
      <dgm:spPr/>
      <dgm:t>
        <a:bodyPr/>
        <a:lstStyle/>
        <a:p>
          <a:endParaRPr lang="es-MX"/>
        </a:p>
      </dgm:t>
    </dgm:pt>
    <dgm:pt modelId="{1D29CBEB-815A-4F7F-B8CA-C16844D90775}">
      <dgm:prSet phldrT="[Texto]">
        <dgm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dgm:style>
      </dgm:prSet>
      <dgm:spPr>
        <a:ln/>
      </dgm:spPr>
      <dgm:t>
        <a:bodyPr/>
        <a:lstStyle/>
        <a:p>
          <a:r>
            <a:rPr lang="es-MX" dirty="0"/>
            <a:t>Actor principal. Tiene objetivos de usuario que se satisfacen, mediante el uso de los servicios</a:t>
          </a:r>
        </a:p>
      </dgm:t>
    </dgm:pt>
    <dgm:pt modelId="{EB1582B6-152D-40E3-9370-1C5705AAD7C1}" type="parTrans" cxnId="{D84FDBBA-9620-4233-A559-47D92ED13ECC}">
      <dgm:prSet/>
      <dgm:spPr/>
      <dgm:t>
        <a:bodyPr/>
        <a:lstStyle/>
        <a:p>
          <a:endParaRPr lang="es-MX"/>
        </a:p>
      </dgm:t>
    </dgm:pt>
    <dgm:pt modelId="{6D48745E-327C-432C-9D4C-D9BAB7BEC8D7}" type="sibTrans" cxnId="{D84FDBBA-9620-4233-A559-47D92ED13ECC}">
      <dgm:prSet/>
      <dgm:spPr/>
      <dgm:t>
        <a:bodyPr/>
        <a:lstStyle/>
        <a:p>
          <a:endParaRPr lang="es-MX"/>
        </a:p>
      </dgm:t>
    </dgm:pt>
    <dgm:pt modelId="{0C964A1E-8D6C-49F4-943B-5E77C5DFF642}">
      <dgm:prSet phldrT="[Texto]">
        <dgm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dgm:style>
      </dgm:prSet>
      <dgm:spPr>
        <a:ln/>
      </dgm:spPr>
      <dgm:t>
        <a:bodyPr/>
        <a:lstStyle/>
        <a:p>
          <a:r>
            <a:rPr lang="es-MX" dirty="0"/>
            <a:t>Actor de apoyo. Proporciona un servicio. </a:t>
          </a:r>
        </a:p>
      </dgm:t>
    </dgm:pt>
    <dgm:pt modelId="{96FAAEC4-B7D8-4354-AE74-C4E40F3D19E0}" type="parTrans" cxnId="{4EAE5748-3A98-4118-A8DC-40A5CC5E4DBE}">
      <dgm:prSet/>
      <dgm:spPr/>
      <dgm:t>
        <a:bodyPr/>
        <a:lstStyle/>
        <a:p>
          <a:endParaRPr lang="es-MX"/>
        </a:p>
      </dgm:t>
    </dgm:pt>
    <dgm:pt modelId="{500A6EFD-523D-426E-A602-FC6F2636DE2E}" type="sibTrans" cxnId="{4EAE5748-3A98-4118-A8DC-40A5CC5E4DBE}">
      <dgm:prSet/>
      <dgm:spPr/>
      <dgm:t>
        <a:bodyPr/>
        <a:lstStyle/>
        <a:p>
          <a:endParaRPr lang="es-MX"/>
        </a:p>
      </dgm:t>
    </dgm:pt>
    <dgm:pt modelId="{E57C08CA-D3ED-456D-BEB1-D0398B230819}">
      <dgm:prSet phldrT="[Texto]">
        <dgm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dgm:style>
      </dgm:prSet>
      <dgm:spPr>
        <a:ln/>
      </dgm:spPr>
      <dgm:t>
        <a:bodyPr/>
        <a:lstStyle/>
        <a:p>
          <a:r>
            <a:rPr lang="es-MX" dirty="0"/>
            <a:t>Actor Pasivo. Está interesado en el comportamiento del caso de uso, pero no es principal ni de apoyo</a:t>
          </a:r>
        </a:p>
      </dgm:t>
    </dgm:pt>
    <dgm:pt modelId="{FA193C5C-3BD0-436D-88C2-EAA7EAF30932}" type="parTrans" cxnId="{6F01DFAA-8712-4AED-99D6-0F070BD3CEC4}">
      <dgm:prSet/>
      <dgm:spPr/>
      <dgm:t>
        <a:bodyPr/>
        <a:lstStyle/>
        <a:p>
          <a:endParaRPr lang="es-MX"/>
        </a:p>
      </dgm:t>
    </dgm:pt>
    <dgm:pt modelId="{ED22F289-56BC-4CEA-9929-CCAC623FF57B}" type="sibTrans" cxnId="{6F01DFAA-8712-4AED-99D6-0F070BD3CEC4}">
      <dgm:prSet/>
      <dgm:spPr/>
      <dgm:t>
        <a:bodyPr/>
        <a:lstStyle/>
        <a:p>
          <a:endParaRPr lang="es-MX"/>
        </a:p>
      </dgm:t>
    </dgm:pt>
    <dgm:pt modelId="{4CEFED9F-6C49-4CDC-B5CD-E9B6ECDBF8E7}" type="pres">
      <dgm:prSet presAssocID="{44893E57-CDB3-419B-90B9-D84BD940B764}" presName="composite" presStyleCnt="0">
        <dgm:presLayoutVars>
          <dgm:chMax val="1"/>
          <dgm:dir/>
          <dgm:resizeHandles val="exact"/>
        </dgm:presLayoutVars>
      </dgm:prSet>
      <dgm:spPr/>
    </dgm:pt>
    <dgm:pt modelId="{1CFFF76A-C1BD-4237-9034-FC1449885E58}" type="pres">
      <dgm:prSet presAssocID="{44893E57-CDB3-419B-90B9-D84BD940B764}" presName="radial" presStyleCnt="0">
        <dgm:presLayoutVars>
          <dgm:animLvl val="ctr"/>
        </dgm:presLayoutVars>
      </dgm:prSet>
      <dgm:spPr/>
    </dgm:pt>
    <dgm:pt modelId="{78C47022-C97C-4F88-A2A3-2CF86BDF48E6}" type="pres">
      <dgm:prSet presAssocID="{79B25516-FCDE-452B-A0B7-A4B89B97B493}" presName="centerShape" presStyleLbl="vennNode1" presStyleIdx="0" presStyleCnt="4" custScaleX="57803" custScaleY="59967"/>
      <dgm:spPr/>
    </dgm:pt>
    <dgm:pt modelId="{68BED37E-9065-45BA-9F40-23F368AB999E}" type="pres">
      <dgm:prSet presAssocID="{1D29CBEB-815A-4F7F-B8CA-C16844D90775}" presName="node" presStyleLbl="vennNode1" presStyleIdx="1" presStyleCnt="4" custScaleX="142425" custScaleY="132987" custRadScaleRad="94020">
        <dgm:presLayoutVars>
          <dgm:bulletEnabled val="1"/>
        </dgm:presLayoutVars>
      </dgm:prSet>
      <dgm:spPr/>
    </dgm:pt>
    <dgm:pt modelId="{E1DBD2B7-4F96-4C5E-B955-84E688D9EB20}" type="pres">
      <dgm:prSet presAssocID="{0C964A1E-8D6C-49F4-943B-5E77C5DFF642}" presName="node" presStyleLbl="vennNode1" presStyleIdx="2" presStyleCnt="4" custScaleX="153638" custScaleY="149477">
        <dgm:presLayoutVars>
          <dgm:bulletEnabled val="1"/>
        </dgm:presLayoutVars>
      </dgm:prSet>
      <dgm:spPr/>
    </dgm:pt>
    <dgm:pt modelId="{88493EE6-C87F-47B8-9BAB-9E404B424E31}" type="pres">
      <dgm:prSet presAssocID="{E57C08CA-D3ED-456D-BEB1-D0398B230819}" presName="node" presStyleLbl="vennNode1" presStyleIdx="3" presStyleCnt="4" custScaleX="148293" custScaleY="139372" custRadScaleRad="91140" custRadScaleInc="-2726">
        <dgm:presLayoutVars>
          <dgm:bulletEnabled val="1"/>
        </dgm:presLayoutVars>
      </dgm:prSet>
      <dgm:spPr/>
    </dgm:pt>
  </dgm:ptLst>
  <dgm:cxnLst>
    <dgm:cxn modelId="{F7E81A03-C1BB-4757-81DE-39E856F8019F}" type="presOf" srcId="{44893E57-CDB3-419B-90B9-D84BD940B764}" destId="{4CEFED9F-6C49-4CDC-B5CD-E9B6ECDBF8E7}" srcOrd="0" destOrd="0" presId="urn:microsoft.com/office/officeart/2005/8/layout/radial3"/>
    <dgm:cxn modelId="{7D7F1004-9A3D-4228-9002-DAF4F0801FCE}" type="presOf" srcId="{E57C08CA-D3ED-456D-BEB1-D0398B230819}" destId="{88493EE6-C87F-47B8-9BAB-9E404B424E31}" srcOrd="0" destOrd="0" presId="urn:microsoft.com/office/officeart/2005/8/layout/radial3"/>
    <dgm:cxn modelId="{BCEBAD05-7F3C-449E-BDEC-7E7DE8AFD87D}" srcId="{44893E57-CDB3-419B-90B9-D84BD940B764}" destId="{79B25516-FCDE-452B-A0B7-A4B89B97B493}" srcOrd="0" destOrd="0" parTransId="{2473DEB2-7BF8-4BA7-8AE6-150D838EA351}" sibTransId="{1270462C-0233-49FE-A5F6-3E1B33CBDFF0}"/>
    <dgm:cxn modelId="{6612563A-112D-4B6A-88A4-16C5DC5BA720}" type="presOf" srcId="{1D29CBEB-815A-4F7F-B8CA-C16844D90775}" destId="{68BED37E-9065-45BA-9F40-23F368AB999E}" srcOrd="0" destOrd="0" presId="urn:microsoft.com/office/officeart/2005/8/layout/radial3"/>
    <dgm:cxn modelId="{4EAE5748-3A98-4118-A8DC-40A5CC5E4DBE}" srcId="{79B25516-FCDE-452B-A0B7-A4B89B97B493}" destId="{0C964A1E-8D6C-49F4-943B-5E77C5DFF642}" srcOrd="1" destOrd="0" parTransId="{96FAAEC4-B7D8-4354-AE74-C4E40F3D19E0}" sibTransId="{500A6EFD-523D-426E-A602-FC6F2636DE2E}"/>
    <dgm:cxn modelId="{BC407584-2B76-4D4A-9D0F-DA336CC90BE7}" type="presOf" srcId="{0C964A1E-8D6C-49F4-943B-5E77C5DFF642}" destId="{E1DBD2B7-4F96-4C5E-B955-84E688D9EB20}" srcOrd="0" destOrd="0" presId="urn:microsoft.com/office/officeart/2005/8/layout/radial3"/>
    <dgm:cxn modelId="{820773A0-30EE-4D51-A0E5-A5651A656997}" type="presOf" srcId="{79B25516-FCDE-452B-A0B7-A4B89B97B493}" destId="{78C47022-C97C-4F88-A2A3-2CF86BDF48E6}" srcOrd="0" destOrd="0" presId="urn:microsoft.com/office/officeart/2005/8/layout/radial3"/>
    <dgm:cxn modelId="{6F01DFAA-8712-4AED-99D6-0F070BD3CEC4}" srcId="{79B25516-FCDE-452B-A0B7-A4B89B97B493}" destId="{E57C08CA-D3ED-456D-BEB1-D0398B230819}" srcOrd="2" destOrd="0" parTransId="{FA193C5C-3BD0-436D-88C2-EAA7EAF30932}" sibTransId="{ED22F289-56BC-4CEA-9929-CCAC623FF57B}"/>
    <dgm:cxn modelId="{D84FDBBA-9620-4233-A559-47D92ED13ECC}" srcId="{79B25516-FCDE-452B-A0B7-A4B89B97B493}" destId="{1D29CBEB-815A-4F7F-B8CA-C16844D90775}" srcOrd="0" destOrd="0" parTransId="{EB1582B6-152D-40E3-9370-1C5705AAD7C1}" sibTransId="{6D48745E-327C-432C-9D4C-D9BAB7BEC8D7}"/>
    <dgm:cxn modelId="{3E64C174-FFD4-48A4-9B71-D834F755E8C4}" type="presParOf" srcId="{4CEFED9F-6C49-4CDC-B5CD-E9B6ECDBF8E7}" destId="{1CFFF76A-C1BD-4237-9034-FC1449885E58}" srcOrd="0" destOrd="0" presId="urn:microsoft.com/office/officeart/2005/8/layout/radial3"/>
    <dgm:cxn modelId="{4A21D488-731E-4D95-96D6-8695D8402CCC}" type="presParOf" srcId="{1CFFF76A-C1BD-4237-9034-FC1449885E58}" destId="{78C47022-C97C-4F88-A2A3-2CF86BDF48E6}" srcOrd="0" destOrd="0" presId="urn:microsoft.com/office/officeart/2005/8/layout/radial3"/>
    <dgm:cxn modelId="{56A5F3EA-1D75-465E-A6F7-FCD6384C2D40}" type="presParOf" srcId="{1CFFF76A-C1BD-4237-9034-FC1449885E58}" destId="{68BED37E-9065-45BA-9F40-23F368AB999E}" srcOrd="1" destOrd="0" presId="urn:microsoft.com/office/officeart/2005/8/layout/radial3"/>
    <dgm:cxn modelId="{ED77438F-2FDF-4F1A-8E7E-14CCE91F4546}" type="presParOf" srcId="{1CFFF76A-C1BD-4237-9034-FC1449885E58}" destId="{E1DBD2B7-4F96-4C5E-B955-84E688D9EB20}" srcOrd="2" destOrd="0" presId="urn:microsoft.com/office/officeart/2005/8/layout/radial3"/>
    <dgm:cxn modelId="{3543D504-E861-4D8C-B376-DA7D90F18AE8}" type="presParOf" srcId="{1CFFF76A-C1BD-4237-9034-FC1449885E58}" destId="{88493EE6-C87F-47B8-9BAB-9E404B424E31}" srcOrd="3" destOrd="0" presId="urn:microsoft.com/office/officeart/2005/8/layout/radial3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6232C1E-1983-4302-9F48-2DE4425A4913}" type="doc">
      <dgm:prSet loTypeId="urn:microsoft.com/office/officeart/2005/8/layout/vList4" loCatId="list" qsTypeId="urn:microsoft.com/office/officeart/2005/8/quickstyle/simple1" qsCatId="simple" csTypeId="urn:microsoft.com/office/officeart/2005/8/colors/accent4_1" csCatId="accent4" phldr="1"/>
      <dgm:spPr/>
      <dgm:t>
        <a:bodyPr/>
        <a:lstStyle/>
        <a:p>
          <a:endParaRPr lang="es-MX"/>
        </a:p>
      </dgm:t>
    </dgm:pt>
    <dgm:pt modelId="{2BA6B8FC-7D12-4F3E-9001-0C64A40BE2C0}">
      <dgm:prSet phldrT="[Texto]"/>
      <dgm:spPr/>
      <dgm:t>
        <a:bodyPr/>
        <a:lstStyle/>
        <a:p>
          <a:r>
            <a:rPr lang="es-MX" dirty="0"/>
            <a:t>Riesgos del Proyecto</a:t>
          </a:r>
        </a:p>
      </dgm:t>
    </dgm:pt>
    <dgm:pt modelId="{A2ECB248-0491-44CA-878E-8432B9931ECF}" type="parTrans" cxnId="{D9C74B6D-3DC2-4036-A8A3-B0EBDF02B5B9}">
      <dgm:prSet/>
      <dgm:spPr/>
      <dgm:t>
        <a:bodyPr/>
        <a:lstStyle/>
        <a:p>
          <a:endParaRPr lang="es-MX"/>
        </a:p>
      </dgm:t>
    </dgm:pt>
    <dgm:pt modelId="{7857C9C8-5574-40BC-AFA5-61634E0229FB}" type="sibTrans" cxnId="{D9C74B6D-3DC2-4036-A8A3-B0EBDF02B5B9}">
      <dgm:prSet/>
      <dgm:spPr/>
      <dgm:t>
        <a:bodyPr/>
        <a:lstStyle/>
        <a:p>
          <a:endParaRPr lang="es-MX"/>
        </a:p>
      </dgm:t>
    </dgm:pt>
    <dgm:pt modelId="{21E21EF5-F632-4184-88E0-89BE9BEA7F8C}">
      <dgm:prSet phldrT="[Texto]"/>
      <dgm:spPr/>
      <dgm:t>
        <a:bodyPr/>
        <a:lstStyle/>
        <a:p>
          <a:r>
            <a:rPr lang="es-MX" dirty="0"/>
            <a:t>Afectan la calendarización o los recursos del proyecto.</a:t>
          </a:r>
        </a:p>
      </dgm:t>
    </dgm:pt>
    <dgm:pt modelId="{9BF9FFA8-56FA-4DB2-8673-F35C67072557}" type="parTrans" cxnId="{89767B03-05CE-48CD-B7BD-66380BB0700A}">
      <dgm:prSet/>
      <dgm:spPr/>
      <dgm:t>
        <a:bodyPr/>
        <a:lstStyle/>
        <a:p>
          <a:endParaRPr lang="es-MX"/>
        </a:p>
      </dgm:t>
    </dgm:pt>
    <dgm:pt modelId="{3BDD0D19-4348-411F-BE4D-D42E5A260BCA}" type="sibTrans" cxnId="{89767B03-05CE-48CD-B7BD-66380BB0700A}">
      <dgm:prSet/>
      <dgm:spPr/>
      <dgm:t>
        <a:bodyPr/>
        <a:lstStyle/>
        <a:p>
          <a:endParaRPr lang="es-MX"/>
        </a:p>
      </dgm:t>
    </dgm:pt>
    <dgm:pt modelId="{B72DBEFB-1CC0-4E8C-B839-C441EC62D031}">
      <dgm:prSet phldrT="[Texto]"/>
      <dgm:spPr/>
      <dgm:t>
        <a:bodyPr/>
        <a:lstStyle/>
        <a:p>
          <a:r>
            <a:rPr lang="es-MX" dirty="0"/>
            <a:t>Ej. Pérdida de un diseñador experimentado.</a:t>
          </a:r>
        </a:p>
      </dgm:t>
    </dgm:pt>
    <dgm:pt modelId="{37096D25-BB4C-4E14-B834-CD6453763150}" type="parTrans" cxnId="{B25395A4-34A9-4ED1-BA72-5AA7BE665C61}">
      <dgm:prSet/>
      <dgm:spPr/>
      <dgm:t>
        <a:bodyPr/>
        <a:lstStyle/>
        <a:p>
          <a:endParaRPr lang="es-MX"/>
        </a:p>
      </dgm:t>
    </dgm:pt>
    <dgm:pt modelId="{DA7BC82B-6C8B-40FF-A8E9-2E60AB9DA767}" type="sibTrans" cxnId="{B25395A4-34A9-4ED1-BA72-5AA7BE665C61}">
      <dgm:prSet/>
      <dgm:spPr/>
      <dgm:t>
        <a:bodyPr/>
        <a:lstStyle/>
        <a:p>
          <a:endParaRPr lang="es-MX"/>
        </a:p>
      </dgm:t>
    </dgm:pt>
    <dgm:pt modelId="{691204F3-BF86-4183-B962-3DFAA6F73801}">
      <dgm:prSet phldrT="[Texto]"/>
      <dgm:spPr/>
      <dgm:t>
        <a:bodyPr/>
        <a:lstStyle/>
        <a:p>
          <a:r>
            <a:rPr lang="es-MX" dirty="0"/>
            <a:t>Riesgos del Producto</a:t>
          </a:r>
        </a:p>
      </dgm:t>
    </dgm:pt>
    <dgm:pt modelId="{A3352E32-AC46-4309-8E5B-18492A012CCD}" type="parTrans" cxnId="{6862ADA6-6F17-449B-8E5E-F091175D8919}">
      <dgm:prSet/>
      <dgm:spPr/>
      <dgm:t>
        <a:bodyPr/>
        <a:lstStyle/>
        <a:p>
          <a:endParaRPr lang="es-MX"/>
        </a:p>
      </dgm:t>
    </dgm:pt>
    <dgm:pt modelId="{5D2A7C68-67EB-43B6-A5E1-90574136877D}" type="sibTrans" cxnId="{6862ADA6-6F17-449B-8E5E-F091175D8919}">
      <dgm:prSet/>
      <dgm:spPr/>
      <dgm:t>
        <a:bodyPr/>
        <a:lstStyle/>
        <a:p>
          <a:endParaRPr lang="es-MX"/>
        </a:p>
      </dgm:t>
    </dgm:pt>
    <dgm:pt modelId="{7265EA70-3D70-4705-BB5C-0D8C32904DD5}">
      <dgm:prSet phldrT="[Texto]"/>
      <dgm:spPr/>
      <dgm:t>
        <a:bodyPr/>
        <a:lstStyle/>
        <a:p>
          <a:r>
            <a:rPr lang="es-MX" dirty="0"/>
            <a:t>Afectan a la calidad o al rendimiento de l software que se está desarrollando.</a:t>
          </a:r>
        </a:p>
      </dgm:t>
    </dgm:pt>
    <dgm:pt modelId="{21919970-2593-42D8-87CA-C03D0FA6259A}" type="parTrans" cxnId="{A59E6FB9-1F98-4032-AEA6-8AD2794A630A}">
      <dgm:prSet/>
      <dgm:spPr/>
      <dgm:t>
        <a:bodyPr/>
        <a:lstStyle/>
        <a:p>
          <a:endParaRPr lang="es-MX"/>
        </a:p>
      </dgm:t>
    </dgm:pt>
    <dgm:pt modelId="{55E95D71-8B68-4DC6-8AA9-8CEDF3992051}" type="sibTrans" cxnId="{A59E6FB9-1F98-4032-AEA6-8AD2794A630A}">
      <dgm:prSet/>
      <dgm:spPr/>
      <dgm:t>
        <a:bodyPr/>
        <a:lstStyle/>
        <a:p>
          <a:endParaRPr lang="es-MX"/>
        </a:p>
      </dgm:t>
    </dgm:pt>
    <dgm:pt modelId="{DFC3281A-9B49-4CD2-B447-1A8AE0BC30B0}">
      <dgm:prSet phldrT="[Texto]"/>
      <dgm:spPr/>
      <dgm:t>
        <a:bodyPr/>
        <a:lstStyle/>
        <a:p>
          <a:r>
            <a:rPr lang="es-MX" dirty="0"/>
            <a:t>Riesgos del Negocio</a:t>
          </a:r>
        </a:p>
      </dgm:t>
    </dgm:pt>
    <dgm:pt modelId="{5B143E0D-9354-4311-8CDB-C27AD0D58A57}" type="parTrans" cxnId="{158C944C-CEEC-49BB-AC8A-995151279358}">
      <dgm:prSet/>
      <dgm:spPr/>
      <dgm:t>
        <a:bodyPr/>
        <a:lstStyle/>
        <a:p>
          <a:endParaRPr lang="es-MX"/>
        </a:p>
      </dgm:t>
    </dgm:pt>
    <dgm:pt modelId="{8B0DC6D5-46D8-4825-86B3-48166476AC56}" type="sibTrans" cxnId="{158C944C-CEEC-49BB-AC8A-995151279358}">
      <dgm:prSet/>
      <dgm:spPr/>
      <dgm:t>
        <a:bodyPr/>
        <a:lstStyle/>
        <a:p>
          <a:endParaRPr lang="es-MX"/>
        </a:p>
      </dgm:t>
    </dgm:pt>
    <dgm:pt modelId="{3B3B586F-8C82-4229-89B6-9D95D660249A}">
      <dgm:prSet phldrT="[Texto]"/>
      <dgm:spPr/>
      <dgm:t>
        <a:bodyPr/>
        <a:lstStyle/>
        <a:p>
          <a:r>
            <a:rPr lang="es-MX" dirty="0"/>
            <a:t>Estos afectan a la organización que desarrolla o suministra el software.</a:t>
          </a:r>
        </a:p>
      </dgm:t>
    </dgm:pt>
    <dgm:pt modelId="{FD5953AE-E362-4B00-B4AC-15336DF98521}" type="parTrans" cxnId="{BA6E6CB0-E53F-47CB-AFBC-65B4F4B98FF9}">
      <dgm:prSet/>
      <dgm:spPr/>
      <dgm:t>
        <a:bodyPr/>
        <a:lstStyle/>
        <a:p>
          <a:endParaRPr lang="es-MX"/>
        </a:p>
      </dgm:t>
    </dgm:pt>
    <dgm:pt modelId="{C138EC01-DC02-40AE-B7DF-7A517515788D}" type="sibTrans" cxnId="{BA6E6CB0-E53F-47CB-AFBC-65B4F4B98FF9}">
      <dgm:prSet/>
      <dgm:spPr/>
      <dgm:t>
        <a:bodyPr/>
        <a:lstStyle/>
        <a:p>
          <a:endParaRPr lang="es-MX"/>
        </a:p>
      </dgm:t>
    </dgm:pt>
    <dgm:pt modelId="{8A5A46E8-5D9F-4535-9A29-DD5DEE3205EC}">
      <dgm:prSet phldrT="[Texto]"/>
      <dgm:spPr/>
      <dgm:t>
        <a:bodyPr/>
        <a:lstStyle/>
        <a:p>
          <a:r>
            <a:rPr lang="es-MX" dirty="0"/>
            <a:t>Ej. Un competidor introduzca al mercado el software que se pretende desarrollar.</a:t>
          </a:r>
        </a:p>
      </dgm:t>
    </dgm:pt>
    <dgm:pt modelId="{8F8E46CC-3D93-49A9-A01B-CC4FFF4DACFC}" type="parTrans" cxnId="{07B27F09-897C-4FB2-BD3F-EA4D9B784BFA}">
      <dgm:prSet/>
      <dgm:spPr/>
      <dgm:t>
        <a:bodyPr/>
        <a:lstStyle/>
        <a:p>
          <a:endParaRPr lang="es-MX"/>
        </a:p>
      </dgm:t>
    </dgm:pt>
    <dgm:pt modelId="{9A2F977A-076C-4796-8AEB-1D83067384FF}" type="sibTrans" cxnId="{07B27F09-897C-4FB2-BD3F-EA4D9B784BFA}">
      <dgm:prSet/>
      <dgm:spPr/>
      <dgm:t>
        <a:bodyPr/>
        <a:lstStyle/>
        <a:p>
          <a:endParaRPr lang="es-MX"/>
        </a:p>
      </dgm:t>
    </dgm:pt>
    <dgm:pt modelId="{224781A6-3401-4726-8847-EC000279AE3E}">
      <dgm:prSet phldrT="[Texto]"/>
      <dgm:spPr/>
      <dgm:t>
        <a:bodyPr/>
        <a:lstStyle/>
        <a:p>
          <a:r>
            <a:rPr lang="es-MX" dirty="0"/>
            <a:t>Ej. El rendimiento de un componente que se adquirió no cumple con lo esperado.</a:t>
          </a:r>
        </a:p>
      </dgm:t>
    </dgm:pt>
    <dgm:pt modelId="{C25AA7ED-780F-4753-8633-93797B94ED35}" type="parTrans" cxnId="{7B7B0391-A47B-4048-96D0-DAB75F911C40}">
      <dgm:prSet/>
      <dgm:spPr/>
      <dgm:t>
        <a:bodyPr/>
        <a:lstStyle/>
        <a:p>
          <a:endParaRPr lang="es-MX"/>
        </a:p>
      </dgm:t>
    </dgm:pt>
    <dgm:pt modelId="{52F17B25-6E05-4CBB-8ADD-AB7B901BFCAC}" type="sibTrans" cxnId="{7B7B0391-A47B-4048-96D0-DAB75F911C40}">
      <dgm:prSet/>
      <dgm:spPr/>
      <dgm:t>
        <a:bodyPr/>
        <a:lstStyle/>
        <a:p>
          <a:endParaRPr lang="es-MX"/>
        </a:p>
      </dgm:t>
    </dgm:pt>
    <dgm:pt modelId="{A6BCBCFB-6FAB-47E8-94B5-189D9A1CC84B}" type="pres">
      <dgm:prSet presAssocID="{06232C1E-1983-4302-9F48-2DE4425A4913}" presName="linear" presStyleCnt="0">
        <dgm:presLayoutVars>
          <dgm:dir/>
          <dgm:resizeHandles val="exact"/>
        </dgm:presLayoutVars>
      </dgm:prSet>
      <dgm:spPr/>
    </dgm:pt>
    <dgm:pt modelId="{D4EC65E7-D0B7-4823-BB52-88E132FDF09C}" type="pres">
      <dgm:prSet presAssocID="{2BA6B8FC-7D12-4F3E-9001-0C64A40BE2C0}" presName="comp" presStyleCnt="0"/>
      <dgm:spPr/>
    </dgm:pt>
    <dgm:pt modelId="{F14735A4-7E1E-488F-87B1-6B24B503F742}" type="pres">
      <dgm:prSet presAssocID="{2BA6B8FC-7D12-4F3E-9001-0C64A40BE2C0}" presName="box" presStyleLbl="node1" presStyleIdx="0" presStyleCnt="3"/>
      <dgm:spPr/>
    </dgm:pt>
    <dgm:pt modelId="{97F19CE7-34EF-444C-8812-EDFB55E30B0F}" type="pres">
      <dgm:prSet presAssocID="{2BA6B8FC-7D12-4F3E-9001-0C64A40BE2C0}" presName="img" presStyleLbl="fgImgPlace1" presStyleIdx="0" presStyleCnt="3"/>
      <dgm:spPr>
        <a:noFill/>
      </dgm:spPr>
    </dgm:pt>
    <dgm:pt modelId="{E0B9D410-CD0E-4732-8A45-7EBBAA4BD07A}" type="pres">
      <dgm:prSet presAssocID="{2BA6B8FC-7D12-4F3E-9001-0C64A40BE2C0}" presName="text" presStyleLbl="node1" presStyleIdx="0" presStyleCnt="3">
        <dgm:presLayoutVars>
          <dgm:bulletEnabled val="1"/>
        </dgm:presLayoutVars>
      </dgm:prSet>
      <dgm:spPr/>
    </dgm:pt>
    <dgm:pt modelId="{7436E164-8D65-4D63-A3D5-9C58551CD811}" type="pres">
      <dgm:prSet presAssocID="{7857C9C8-5574-40BC-AFA5-61634E0229FB}" presName="spacer" presStyleCnt="0"/>
      <dgm:spPr/>
    </dgm:pt>
    <dgm:pt modelId="{928828DE-0441-402D-A9C3-8875759232D1}" type="pres">
      <dgm:prSet presAssocID="{691204F3-BF86-4183-B962-3DFAA6F73801}" presName="comp" presStyleCnt="0"/>
      <dgm:spPr/>
    </dgm:pt>
    <dgm:pt modelId="{1501C50F-C406-431A-BA0B-75500D6D0F8D}" type="pres">
      <dgm:prSet presAssocID="{691204F3-BF86-4183-B962-3DFAA6F73801}" presName="box" presStyleLbl="node1" presStyleIdx="1" presStyleCnt="3"/>
      <dgm:spPr/>
    </dgm:pt>
    <dgm:pt modelId="{21094770-D378-44E6-91E9-9BC82398342E}" type="pres">
      <dgm:prSet presAssocID="{691204F3-BF86-4183-B962-3DFAA6F73801}" presName="img" presStyleLbl="fgImgPlace1" presStyleIdx="1" presStyleCnt="3"/>
      <dgm:spPr>
        <a:noFill/>
      </dgm:spPr>
    </dgm:pt>
    <dgm:pt modelId="{A98529FA-FB00-4825-84E3-9B0C395BE04A}" type="pres">
      <dgm:prSet presAssocID="{691204F3-BF86-4183-B962-3DFAA6F73801}" presName="text" presStyleLbl="node1" presStyleIdx="1" presStyleCnt="3">
        <dgm:presLayoutVars>
          <dgm:bulletEnabled val="1"/>
        </dgm:presLayoutVars>
      </dgm:prSet>
      <dgm:spPr/>
    </dgm:pt>
    <dgm:pt modelId="{BCCB5BF2-C42E-45CF-9EE3-745E77ACD198}" type="pres">
      <dgm:prSet presAssocID="{5D2A7C68-67EB-43B6-A5E1-90574136877D}" presName="spacer" presStyleCnt="0"/>
      <dgm:spPr/>
    </dgm:pt>
    <dgm:pt modelId="{ABFC3E3F-1451-4672-863A-4D8FD53043D2}" type="pres">
      <dgm:prSet presAssocID="{DFC3281A-9B49-4CD2-B447-1A8AE0BC30B0}" presName="comp" presStyleCnt="0"/>
      <dgm:spPr/>
    </dgm:pt>
    <dgm:pt modelId="{AF09E430-6E8E-418E-A71A-1106D33007AD}" type="pres">
      <dgm:prSet presAssocID="{DFC3281A-9B49-4CD2-B447-1A8AE0BC30B0}" presName="box" presStyleLbl="node1" presStyleIdx="2" presStyleCnt="3"/>
      <dgm:spPr/>
    </dgm:pt>
    <dgm:pt modelId="{12445A72-CCD2-4534-A913-20184AEEAC29}" type="pres">
      <dgm:prSet presAssocID="{DFC3281A-9B49-4CD2-B447-1A8AE0BC30B0}" presName="img" presStyleLbl="fgImgPlace1" presStyleIdx="2" presStyleCnt="3"/>
      <dgm:spPr>
        <a:noFill/>
      </dgm:spPr>
    </dgm:pt>
    <dgm:pt modelId="{7CA024EB-A1A7-4261-8F3D-E2B1B036C399}" type="pres">
      <dgm:prSet presAssocID="{DFC3281A-9B49-4CD2-B447-1A8AE0BC30B0}" presName="text" presStyleLbl="node1" presStyleIdx="2" presStyleCnt="3">
        <dgm:presLayoutVars>
          <dgm:bulletEnabled val="1"/>
        </dgm:presLayoutVars>
      </dgm:prSet>
      <dgm:spPr/>
    </dgm:pt>
  </dgm:ptLst>
  <dgm:cxnLst>
    <dgm:cxn modelId="{89767B03-05CE-48CD-B7BD-66380BB0700A}" srcId="{2BA6B8FC-7D12-4F3E-9001-0C64A40BE2C0}" destId="{21E21EF5-F632-4184-88E0-89BE9BEA7F8C}" srcOrd="0" destOrd="0" parTransId="{9BF9FFA8-56FA-4DB2-8673-F35C67072557}" sibTransId="{3BDD0D19-4348-411F-BE4D-D42E5A260BCA}"/>
    <dgm:cxn modelId="{516C4108-7FA7-41AD-BCC7-16C61E8CED15}" type="presOf" srcId="{DFC3281A-9B49-4CD2-B447-1A8AE0BC30B0}" destId="{7CA024EB-A1A7-4261-8F3D-E2B1B036C399}" srcOrd="1" destOrd="0" presId="urn:microsoft.com/office/officeart/2005/8/layout/vList4"/>
    <dgm:cxn modelId="{07B27F09-897C-4FB2-BD3F-EA4D9B784BFA}" srcId="{DFC3281A-9B49-4CD2-B447-1A8AE0BC30B0}" destId="{8A5A46E8-5D9F-4535-9A29-DD5DEE3205EC}" srcOrd="1" destOrd="0" parTransId="{8F8E46CC-3D93-49A9-A01B-CC4FFF4DACFC}" sibTransId="{9A2F977A-076C-4796-8AEB-1D83067384FF}"/>
    <dgm:cxn modelId="{EA7EED20-F4DA-421D-9F3D-755B31D60B12}" type="presOf" srcId="{3B3B586F-8C82-4229-89B6-9D95D660249A}" destId="{7CA024EB-A1A7-4261-8F3D-E2B1B036C399}" srcOrd="1" destOrd="1" presId="urn:microsoft.com/office/officeart/2005/8/layout/vList4"/>
    <dgm:cxn modelId="{C3C70F35-5B25-4318-8D2E-9F3B5E605C48}" type="presOf" srcId="{B72DBEFB-1CC0-4E8C-B839-C441EC62D031}" destId="{F14735A4-7E1E-488F-87B1-6B24B503F742}" srcOrd="0" destOrd="2" presId="urn:microsoft.com/office/officeart/2005/8/layout/vList4"/>
    <dgm:cxn modelId="{4C15B138-9B3D-41D7-BDDC-79E22303736B}" type="presOf" srcId="{06232C1E-1983-4302-9F48-2DE4425A4913}" destId="{A6BCBCFB-6FAB-47E8-94B5-189D9A1CC84B}" srcOrd="0" destOrd="0" presId="urn:microsoft.com/office/officeart/2005/8/layout/vList4"/>
    <dgm:cxn modelId="{10BCF83B-5427-4D23-8DD8-382F4F6B4DBB}" type="presOf" srcId="{B72DBEFB-1CC0-4E8C-B839-C441EC62D031}" destId="{E0B9D410-CD0E-4732-8A45-7EBBAA4BD07A}" srcOrd="1" destOrd="2" presId="urn:microsoft.com/office/officeart/2005/8/layout/vList4"/>
    <dgm:cxn modelId="{AA47D244-D45B-41EE-980A-AB61EDF843BF}" type="presOf" srcId="{8A5A46E8-5D9F-4535-9A29-DD5DEE3205EC}" destId="{AF09E430-6E8E-418E-A71A-1106D33007AD}" srcOrd="0" destOrd="2" presId="urn:microsoft.com/office/officeart/2005/8/layout/vList4"/>
    <dgm:cxn modelId="{21270B49-8137-4788-85EA-094CE6689B91}" type="presOf" srcId="{21E21EF5-F632-4184-88E0-89BE9BEA7F8C}" destId="{E0B9D410-CD0E-4732-8A45-7EBBAA4BD07A}" srcOrd="1" destOrd="1" presId="urn:microsoft.com/office/officeart/2005/8/layout/vList4"/>
    <dgm:cxn modelId="{158C944C-CEEC-49BB-AC8A-995151279358}" srcId="{06232C1E-1983-4302-9F48-2DE4425A4913}" destId="{DFC3281A-9B49-4CD2-B447-1A8AE0BC30B0}" srcOrd="2" destOrd="0" parTransId="{5B143E0D-9354-4311-8CDB-C27AD0D58A57}" sibTransId="{8B0DC6D5-46D8-4825-86B3-48166476AC56}"/>
    <dgm:cxn modelId="{D9C74B6D-3DC2-4036-A8A3-B0EBDF02B5B9}" srcId="{06232C1E-1983-4302-9F48-2DE4425A4913}" destId="{2BA6B8FC-7D12-4F3E-9001-0C64A40BE2C0}" srcOrd="0" destOrd="0" parTransId="{A2ECB248-0491-44CA-878E-8432B9931ECF}" sibTransId="{7857C9C8-5574-40BC-AFA5-61634E0229FB}"/>
    <dgm:cxn modelId="{36C8586F-A204-4189-9224-FB1A9856BB25}" type="presOf" srcId="{7265EA70-3D70-4705-BB5C-0D8C32904DD5}" destId="{1501C50F-C406-431A-BA0B-75500D6D0F8D}" srcOrd="0" destOrd="1" presId="urn:microsoft.com/office/officeart/2005/8/layout/vList4"/>
    <dgm:cxn modelId="{10B54257-24F3-4343-87D5-D3D625D34DFF}" type="presOf" srcId="{2BA6B8FC-7D12-4F3E-9001-0C64A40BE2C0}" destId="{F14735A4-7E1E-488F-87B1-6B24B503F742}" srcOrd="0" destOrd="0" presId="urn:microsoft.com/office/officeart/2005/8/layout/vList4"/>
    <dgm:cxn modelId="{F1287A83-0EED-462F-9DE1-7093E9E3197D}" type="presOf" srcId="{3B3B586F-8C82-4229-89B6-9D95D660249A}" destId="{AF09E430-6E8E-418E-A71A-1106D33007AD}" srcOrd="0" destOrd="1" presId="urn:microsoft.com/office/officeart/2005/8/layout/vList4"/>
    <dgm:cxn modelId="{8C411E8C-CBF0-4B0A-ACE4-98BC0B4C2C59}" type="presOf" srcId="{224781A6-3401-4726-8847-EC000279AE3E}" destId="{A98529FA-FB00-4825-84E3-9B0C395BE04A}" srcOrd="1" destOrd="2" presId="urn:microsoft.com/office/officeart/2005/8/layout/vList4"/>
    <dgm:cxn modelId="{7B7B0391-A47B-4048-96D0-DAB75F911C40}" srcId="{691204F3-BF86-4183-B962-3DFAA6F73801}" destId="{224781A6-3401-4726-8847-EC000279AE3E}" srcOrd="1" destOrd="0" parTransId="{C25AA7ED-780F-4753-8633-93797B94ED35}" sibTransId="{52F17B25-6E05-4CBB-8ADD-AB7B901BFCAC}"/>
    <dgm:cxn modelId="{9CD0E1A0-A684-4D52-8F81-2BAA0B9D8E80}" type="presOf" srcId="{224781A6-3401-4726-8847-EC000279AE3E}" destId="{1501C50F-C406-431A-BA0B-75500D6D0F8D}" srcOrd="0" destOrd="2" presId="urn:microsoft.com/office/officeart/2005/8/layout/vList4"/>
    <dgm:cxn modelId="{B25395A4-34A9-4ED1-BA72-5AA7BE665C61}" srcId="{2BA6B8FC-7D12-4F3E-9001-0C64A40BE2C0}" destId="{B72DBEFB-1CC0-4E8C-B839-C441EC62D031}" srcOrd="1" destOrd="0" parTransId="{37096D25-BB4C-4E14-B834-CD6453763150}" sibTransId="{DA7BC82B-6C8B-40FF-A8E9-2E60AB9DA767}"/>
    <dgm:cxn modelId="{6862ADA6-6F17-449B-8E5E-F091175D8919}" srcId="{06232C1E-1983-4302-9F48-2DE4425A4913}" destId="{691204F3-BF86-4183-B962-3DFAA6F73801}" srcOrd="1" destOrd="0" parTransId="{A3352E32-AC46-4309-8E5B-18492A012CCD}" sibTransId="{5D2A7C68-67EB-43B6-A5E1-90574136877D}"/>
    <dgm:cxn modelId="{BA6E6CB0-E53F-47CB-AFBC-65B4F4B98FF9}" srcId="{DFC3281A-9B49-4CD2-B447-1A8AE0BC30B0}" destId="{3B3B586F-8C82-4229-89B6-9D95D660249A}" srcOrd="0" destOrd="0" parTransId="{FD5953AE-E362-4B00-B4AC-15336DF98521}" sibTransId="{C138EC01-DC02-40AE-B7DF-7A517515788D}"/>
    <dgm:cxn modelId="{A59E6FB9-1F98-4032-AEA6-8AD2794A630A}" srcId="{691204F3-BF86-4183-B962-3DFAA6F73801}" destId="{7265EA70-3D70-4705-BB5C-0D8C32904DD5}" srcOrd="0" destOrd="0" parTransId="{21919970-2593-42D8-87CA-C03D0FA6259A}" sibTransId="{55E95D71-8B68-4DC6-8AA9-8CEDF3992051}"/>
    <dgm:cxn modelId="{1CA3F1BE-802A-41EA-9A06-4585002BD8F1}" type="presOf" srcId="{691204F3-BF86-4183-B962-3DFAA6F73801}" destId="{1501C50F-C406-431A-BA0B-75500D6D0F8D}" srcOrd="0" destOrd="0" presId="urn:microsoft.com/office/officeart/2005/8/layout/vList4"/>
    <dgm:cxn modelId="{E692A8CD-475E-47C9-A111-9B1675C5FAA4}" type="presOf" srcId="{7265EA70-3D70-4705-BB5C-0D8C32904DD5}" destId="{A98529FA-FB00-4825-84E3-9B0C395BE04A}" srcOrd="1" destOrd="1" presId="urn:microsoft.com/office/officeart/2005/8/layout/vList4"/>
    <dgm:cxn modelId="{0BAEE0DE-0CC3-40CC-AAD3-1EF8BF977729}" type="presOf" srcId="{2BA6B8FC-7D12-4F3E-9001-0C64A40BE2C0}" destId="{E0B9D410-CD0E-4732-8A45-7EBBAA4BD07A}" srcOrd="1" destOrd="0" presId="urn:microsoft.com/office/officeart/2005/8/layout/vList4"/>
    <dgm:cxn modelId="{ADA810E5-CA20-459C-A227-96E34C9268CC}" type="presOf" srcId="{8A5A46E8-5D9F-4535-9A29-DD5DEE3205EC}" destId="{7CA024EB-A1A7-4261-8F3D-E2B1B036C399}" srcOrd="1" destOrd="2" presId="urn:microsoft.com/office/officeart/2005/8/layout/vList4"/>
    <dgm:cxn modelId="{A4C564E5-A3A5-4151-858B-34BCDE37BC94}" type="presOf" srcId="{691204F3-BF86-4183-B962-3DFAA6F73801}" destId="{A98529FA-FB00-4825-84E3-9B0C395BE04A}" srcOrd="1" destOrd="0" presId="urn:microsoft.com/office/officeart/2005/8/layout/vList4"/>
    <dgm:cxn modelId="{B1AABAEE-B9C6-4CF4-8F05-D61A79B64854}" type="presOf" srcId="{21E21EF5-F632-4184-88E0-89BE9BEA7F8C}" destId="{F14735A4-7E1E-488F-87B1-6B24B503F742}" srcOrd="0" destOrd="1" presId="urn:microsoft.com/office/officeart/2005/8/layout/vList4"/>
    <dgm:cxn modelId="{A84591F2-2328-43F2-A0E1-A23C2AA19928}" type="presOf" srcId="{DFC3281A-9B49-4CD2-B447-1A8AE0BC30B0}" destId="{AF09E430-6E8E-418E-A71A-1106D33007AD}" srcOrd="0" destOrd="0" presId="urn:microsoft.com/office/officeart/2005/8/layout/vList4"/>
    <dgm:cxn modelId="{664F5005-78AF-4DB3-BBA2-BBBAF7B198DD}" type="presParOf" srcId="{A6BCBCFB-6FAB-47E8-94B5-189D9A1CC84B}" destId="{D4EC65E7-D0B7-4823-BB52-88E132FDF09C}" srcOrd="0" destOrd="0" presId="urn:microsoft.com/office/officeart/2005/8/layout/vList4"/>
    <dgm:cxn modelId="{B13DEB2C-551D-493F-895B-86865BC369F0}" type="presParOf" srcId="{D4EC65E7-D0B7-4823-BB52-88E132FDF09C}" destId="{F14735A4-7E1E-488F-87B1-6B24B503F742}" srcOrd="0" destOrd="0" presId="urn:microsoft.com/office/officeart/2005/8/layout/vList4"/>
    <dgm:cxn modelId="{A8342218-2DBC-457C-ABB9-0578A9D8AB57}" type="presParOf" srcId="{D4EC65E7-D0B7-4823-BB52-88E132FDF09C}" destId="{97F19CE7-34EF-444C-8812-EDFB55E30B0F}" srcOrd="1" destOrd="0" presId="urn:microsoft.com/office/officeart/2005/8/layout/vList4"/>
    <dgm:cxn modelId="{009A33FF-5C91-43E8-8F6C-50AAB9418038}" type="presParOf" srcId="{D4EC65E7-D0B7-4823-BB52-88E132FDF09C}" destId="{E0B9D410-CD0E-4732-8A45-7EBBAA4BD07A}" srcOrd="2" destOrd="0" presId="urn:microsoft.com/office/officeart/2005/8/layout/vList4"/>
    <dgm:cxn modelId="{7DF80909-A873-4421-ABBE-C2E530BC190D}" type="presParOf" srcId="{A6BCBCFB-6FAB-47E8-94B5-189D9A1CC84B}" destId="{7436E164-8D65-4D63-A3D5-9C58551CD811}" srcOrd="1" destOrd="0" presId="urn:microsoft.com/office/officeart/2005/8/layout/vList4"/>
    <dgm:cxn modelId="{4719B464-1999-4BCE-825F-52FE95C99CB3}" type="presParOf" srcId="{A6BCBCFB-6FAB-47E8-94B5-189D9A1CC84B}" destId="{928828DE-0441-402D-A9C3-8875759232D1}" srcOrd="2" destOrd="0" presId="urn:microsoft.com/office/officeart/2005/8/layout/vList4"/>
    <dgm:cxn modelId="{FBF66EA2-4698-40E3-9CD9-91659CA4D3E4}" type="presParOf" srcId="{928828DE-0441-402D-A9C3-8875759232D1}" destId="{1501C50F-C406-431A-BA0B-75500D6D0F8D}" srcOrd="0" destOrd="0" presId="urn:microsoft.com/office/officeart/2005/8/layout/vList4"/>
    <dgm:cxn modelId="{7C49B82E-6C7A-47C1-B2C6-993EC630613C}" type="presParOf" srcId="{928828DE-0441-402D-A9C3-8875759232D1}" destId="{21094770-D378-44E6-91E9-9BC82398342E}" srcOrd="1" destOrd="0" presId="urn:microsoft.com/office/officeart/2005/8/layout/vList4"/>
    <dgm:cxn modelId="{E4F65CAA-F705-425D-8F4A-F95A177F53CA}" type="presParOf" srcId="{928828DE-0441-402D-A9C3-8875759232D1}" destId="{A98529FA-FB00-4825-84E3-9B0C395BE04A}" srcOrd="2" destOrd="0" presId="urn:microsoft.com/office/officeart/2005/8/layout/vList4"/>
    <dgm:cxn modelId="{926CC2A1-A37C-46C6-8618-BFF006060720}" type="presParOf" srcId="{A6BCBCFB-6FAB-47E8-94B5-189D9A1CC84B}" destId="{BCCB5BF2-C42E-45CF-9EE3-745E77ACD198}" srcOrd="3" destOrd="0" presId="urn:microsoft.com/office/officeart/2005/8/layout/vList4"/>
    <dgm:cxn modelId="{7B78AAE8-A91A-4F49-88B2-7099A93E6E2F}" type="presParOf" srcId="{A6BCBCFB-6FAB-47E8-94B5-189D9A1CC84B}" destId="{ABFC3E3F-1451-4672-863A-4D8FD53043D2}" srcOrd="4" destOrd="0" presId="urn:microsoft.com/office/officeart/2005/8/layout/vList4"/>
    <dgm:cxn modelId="{CB09791B-6347-4C94-8B85-6422DF711AAA}" type="presParOf" srcId="{ABFC3E3F-1451-4672-863A-4D8FD53043D2}" destId="{AF09E430-6E8E-418E-A71A-1106D33007AD}" srcOrd="0" destOrd="0" presId="urn:microsoft.com/office/officeart/2005/8/layout/vList4"/>
    <dgm:cxn modelId="{F1D083F5-B7CB-496B-AF82-8373326FDF70}" type="presParOf" srcId="{ABFC3E3F-1451-4672-863A-4D8FD53043D2}" destId="{12445A72-CCD2-4534-A913-20184AEEAC29}" srcOrd="1" destOrd="0" presId="urn:microsoft.com/office/officeart/2005/8/layout/vList4"/>
    <dgm:cxn modelId="{C255AEF7-B3BC-46AC-AF77-F12FC2D5D803}" type="presParOf" srcId="{ABFC3E3F-1451-4672-863A-4D8FD53043D2}" destId="{7CA024EB-A1A7-4261-8F3D-E2B1B036C399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8013E11-5B95-4A28-8B01-61423874DB41}" type="doc">
      <dgm:prSet loTypeId="urn:microsoft.com/office/officeart/2005/8/layout/process1" loCatId="process" qsTypeId="urn:microsoft.com/office/officeart/2005/8/quickstyle/simple1" qsCatId="simple" csTypeId="urn:microsoft.com/office/officeart/2005/8/colors/colorful3" csCatId="colorful" phldr="1"/>
      <dgm:spPr/>
    </dgm:pt>
    <dgm:pt modelId="{C3541E61-6930-4CE7-A83C-ADCCB5EA6695}">
      <dgm:prSet phldrT="[Texto]"/>
      <dgm:spPr/>
      <dgm:t>
        <a:bodyPr/>
        <a:lstStyle/>
        <a:p>
          <a:r>
            <a:rPr lang="es-MX" dirty="0"/>
            <a:t>Identificación de riesgos</a:t>
          </a:r>
        </a:p>
      </dgm:t>
    </dgm:pt>
    <dgm:pt modelId="{2C0D63DE-F39A-4262-8B54-FB8417D08F75}" type="parTrans" cxnId="{6948E005-7AC4-42B1-B481-2F7F977806D1}">
      <dgm:prSet/>
      <dgm:spPr/>
      <dgm:t>
        <a:bodyPr/>
        <a:lstStyle/>
        <a:p>
          <a:endParaRPr lang="es-MX"/>
        </a:p>
      </dgm:t>
    </dgm:pt>
    <dgm:pt modelId="{67095888-B81A-400A-96CC-07E9DBB69176}" type="sibTrans" cxnId="{6948E005-7AC4-42B1-B481-2F7F977806D1}">
      <dgm:prSet/>
      <dgm:spPr/>
      <dgm:t>
        <a:bodyPr/>
        <a:lstStyle/>
        <a:p>
          <a:endParaRPr lang="es-MX" dirty="0"/>
        </a:p>
      </dgm:t>
    </dgm:pt>
    <dgm:pt modelId="{5F2F9499-5C78-4FB5-8E27-43D8C58E684B}">
      <dgm:prSet phldrT="[Texto]"/>
      <dgm:spPr/>
      <dgm:t>
        <a:bodyPr/>
        <a:lstStyle/>
        <a:p>
          <a:r>
            <a:rPr lang="es-MX" dirty="0"/>
            <a:t>Análisis de riesgos</a:t>
          </a:r>
        </a:p>
      </dgm:t>
    </dgm:pt>
    <dgm:pt modelId="{7D2E01B4-949C-4D4E-85E5-8A283AD351AA}" type="parTrans" cxnId="{DB1F337D-721E-4B69-91A9-D55D934B9E74}">
      <dgm:prSet/>
      <dgm:spPr/>
      <dgm:t>
        <a:bodyPr/>
        <a:lstStyle/>
        <a:p>
          <a:endParaRPr lang="es-MX"/>
        </a:p>
      </dgm:t>
    </dgm:pt>
    <dgm:pt modelId="{5B41C28A-A31E-46EC-8BFF-F11EA78ABD46}" type="sibTrans" cxnId="{DB1F337D-721E-4B69-91A9-D55D934B9E74}">
      <dgm:prSet/>
      <dgm:spPr/>
      <dgm:t>
        <a:bodyPr/>
        <a:lstStyle/>
        <a:p>
          <a:endParaRPr lang="es-MX" dirty="0"/>
        </a:p>
      </dgm:t>
    </dgm:pt>
    <dgm:pt modelId="{46D0A2EB-F2B1-4F8E-9F1F-8D6FBCA850D1}">
      <dgm:prSet phldrT="[Texto]"/>
      <dgm:spPr/>
      <dgm:t>
        <a:bodyPr/>
        <a:lstStyle/>
        <a:p>
          <a:r>
            <a:rPr lang="es-MX" dirty="0"/>
            <a:t>Planeación de riesgos</a:t>
          </a:r>
        </a:p>
      </dgm:t>
    </dgm:pt>
    <dgm:pt modelId="{F76ADD08-7E07-48C9-A96A-BE9F69C378D9}" type="parTrans" cxnId="{CFB7FDA6-08CE-4C3D-83F4-4768740D8AAC}">
      <dgm:prSet/>
      <dgm:spPr/>
      <dgm:t>
        <a:bodyPr/>
        <a:lstStyle/>
        <a:p>
          <a:endParaRPr lang="es-MX"/>
        </a:p>
      </dgm:t>
    </dgm:pt>
    <dgm:pt modelId="{4DA5322C-4D54-429C-A22B-00C8623CAC37}" type="sibTrans" cxnId="{CFB7FDA6-08CE-4C3D-83F4-4768740D8AAC}">
      <dgm:prSet/>
      <dgm:spPr/>
      <dgm:t>
        <a:bodyPr/>
        <a:lstStyle/>
        <a:p>
          <a:endParaRPr lang="es-MX" dirty="0"/>
        </a:p>
      </dgm:t>
    </dgm:pt>
    <dgm:pt modelId="{8C2AEF21-A3A4-4439-9847-44D1D3DAE724}">
      <dgm:prSet phldrT="[Texto]"/>
      <dgm:spPr/>
      <dgm:t>
        <a:bodyPr/>
        <a:lstStyle/>
        <a:p>
          <a:r>
            <a:rPr lang="es-MX" dirty="0"/>
            <a:t>Supervisión de riesgos</a:t>
          </a:r>
        </a:p>
      </dgm:t>
    </dgm:pt>
    <dgm:pt modelId="{8F54C10B-8431-44D6-B7CF-47C48990E753}" type="parTrans" cxnId="{09797EFC-1264-41D1-95C0-6E13DFF658D9}">
      <dgm:prSet/>
      <dgm:spPr/>
      <dgm:t>
        <a:bodyPr/>
        <a:lstStyle/>
        <a:p>
          <a:endParaRPr lang="es-MX"/>
        </a:p>
      </dgm:t>
    </dgm:pt>
    <dgm:pt modelId="{13CB6BE7-98D9-4514-B1E9-D2688C8DFBA7}" type="sibTrans" cxnId="{09797EFC-1264-41D1-95C0-6E13DFF658D9}">
      <dgm:prSet/>
      <dgm:spPr/>
      <dgm:t>
        <a:bodyPr/>
        <a:lstStyle/>
        <a:p>
          <a:endParaRPr lang="es-MX"/>
        </a:p>
      </dgm:t>
    </dgm:pt>
    <dgm:pt modelId="{A5F845A7-B475-493E-9484-01164BEDD43B}" type="pres">
      <dgm:prSet presAssocID="{98013E11-5B95-4A28-8B01-61423874DB41}" presName="Name0" presStyleCnt="0">
        <dgm:presLayoutVars>
          <dgm:dir/>
          <dgm:resizeHandles val="exact"/>
        </dgm:presLayoutVars>
      </dgm:prSet>
      <dgm:spPr/>
    </dgm:pt>
    <dgm:pt modelId="{1F6A7F8E-3A33-4937-98EF-8815AD534AC3}" type="pres">
      <dgm:prSet presAssocID="{C3541E61-6930-4CE7-A83C-ADCCB5EA6695}" presName="node" presStyleLbl="node1" presStyleIdx="0" presStyleCnt="4">
        <dgm:presLayoutVars>
          <dgm:bulletEnabled val="1"/>
        </dgm:presLayoutVars>
      </dgm:prSet>
      <dgm:spPr/>
    </dgm:pt>
    <dgm:pt modelId="{A8940E47-6D33-4BDD-945D-4B6B90A2228D}" type="pres">
      <dgm:prSet presAssocID="{67095888-B81A-400A-96CC-07E9DBB69176}" presName="sibTrans" presStyleLbl="sibTrans2D1" presStyleIdx="0" presStyleCnt="3"/>
      <dgm:spPr/>
    </dgm:pt>
    <dgm:pt modelId="{2778711C-DA1E-467F-8D67-4BACD6FF64EA}" type="pres">
      <dgm:prSet presAssocID="{67095888-B81A-400A-96CC-07E9DBB69176}" presName="connectorText" presStyleLbl="sibTrans2D1" presStyleIdx="0" presStyleCnt="3"/>
      <dgm:spPr/>
    </dgm:pt>
    <dgm:pt modelId="{5F9097EB-6725-4F1C-A103-5FD5B132035C}" type="pres">
      <dgm:prSet presAssocID="{5F2F9499-5C78-4FB5-8E27-43D8C58E684B}" presName="node" presStyleLbl="node1" presStyleIdx="1" presStyleCnt="4">
        <dgm:presLayoutVars>
          <dgm:bulletEnabled val="1"/>
        </dgm:presLayoutVars>
      </dgm:prSet>
      <dgm:spPr/>
    </dgm:pt>
    <dgm:pt modelId="{C10ACA0F-41E5-4F13-8DDB-AB5360E2F86C}" type="pres">
      <dgm:prSet presAssocID="{5B41C28A-A31E-46EC-8BFF-F11EA78ABD46}" presName="sibTrans" presStyleLbl="sibTrans2D1" presStyleIdx="1" presStyleCnt="3"/>
      <dgm:spPr/>
    </dgm:pt>
    <dgm:pt modelId="{758E443E-B162-4C9E-9D27-1A88B8DB3D76}" type="pres">
      <dgm:prSet presAssocID="{5B41C28A-A31E-46EC-8BFF-F11EA78ABD46}" presName="connectorText" presStyleLbl="sibTrans2D1" presStyleIdx="1" presStyleCnt="3"/>
      <dgm:spPr/>
    </dgm:pt>
    <dgm:pt modelId="{9CA26765-373F-4C39-B101-8E61EC24B821}" type="pres">
      <dgm:prSet presAssocID="{46D0A2EB-F2B1-4F8E-9F1F-8D6FBCA850D1}" presName="node" presStyleLbl="node1" presStyleIdx="2" presStyleCnt="4">
        <dgm:presLayoutVars>
          <dgm:bulletEnabled val="1"/>
        </dgm:presLayoutVars>
      </dgm:prSet>
      <dgm:spPr/>
    </dgm:pt>
    <dgm:pt modelId="{C7CD8557-BADD-408F-8660-A6F1EE4C4287}" type="pres">
      <dgm:prSet presAssocID="{4DA5322C-4D54-429C-A22B-00C8623CAC37}" presName="sibTrans" presStyleLbl="sibTrans2D1" presStyleIdx="2" presStyleCnt="3"/>
      <dgm:spPr/>
    </dgm:pt>
    <dgm:pt modelId="{0A0EF46A-5E2F-4B9A-B958-162016426BB8}" type="pres">
      <dgm:prSet presAssocID="{4DA5322C-4D54-429C-A22B-00C8623CAC37}" presName="connectorText" presStyleLbl="sibTrans2D1" presStyleIdx="2" presStyleCnt="3"/>
      <dgm:spPr/>
    </dgm:pt>
    <dgm:pt modelId="{E952CE99-230D-47EA-A0EC-732E24F72149}" type="pres">
      <dgm:prSet presAssocID="{8C2AEF21-A3A4-4439-9847-44D1D3DAE724}" presName="node" presStyleLbl="node1" presStyleIdx="3" presStyleCnt="4">
        <dgm:presLayoutVars>
          <dgm:bulletEnabled val="1"/>
        </dgm:presLayoutVars>
      </dgm:prSet>
      <dgm:spPr/>
    </dgm:pt>
  </dgm:ptLst>
  <dgm:cxnLst>
    <dgm:cxn modelId="{6948E005-7AC4-42B1-B481-2F7F977806D1}" srcId="{98013E11-5B95-4A28-8B01-61423874DB41}" destId="{C3541E61-6930-4CE7-A83C-ADCCB5EA6695}" srcOrd="0" destOrd="0" parTransId="{2C0D63DE-F39A-4262-8B54-FB8417D08F75}" sibTransId="{67095888-B81A-400A-96CC-07E9DBB69176}"/>
    <dgm:cxn modelId="{4093695D-5DD6-4D9F-B93D-BDBD3723F285}" type="presOf" srcId="{5B41C28A-A31E-46EC-8BFF-F11EA78ABD46}" destId="{758E443E-B162-4C9E-9D27-1A88B8DB3D76}" srcOrd="1" destOrd="0" presId="urn:microsoft.com/office/officeart/2005/8/layout/process1"/>
    <dgm:cxn modelId="{76574E46-893D-49C1-A9D4-43836FDAB99D}" type="presOf" srcId="{5B41C28A-A31E-46EC-8BFF-F11EA78ABD46}" destId="{C10ACA0F-41E5-4F13-8DDB-AB5360E2F86C}" srcOrd="0" destOrd="0" presId="urn:microsoft.com/office/officeart/2005/8/layout/process1"/>
    <dgm:cxn modelId="{D055AC7A-BBCF-48E1-AEBB-08D0AEE57746}" type="presOf" srcId="{67095888-B81A-400A-96CC-07E9DBB69176}" destId="{2778711C-DA1E-467F-8D67-4BACD6FF64EA}" srcOrd="1" destOrd="0" presId="urn:microsoft.com/office/officeart/2005/8/layout/process1"/>
    <dgm:cxn modelId="{DB1F337D-721E-4B69-91A9-D55D934B9E74}" srcId="{98013E11-5B95-4A28-8B01-61423874DB41}" destId="{5F2F9499-5C78-4FB5-8E27-43D8C58E684B}" srcOrd="1" destOrd="0" parTransId="{7D2E01B4-949C-4D4E-85E5-8A283AD351AA}" sibTransId="{5B41C28A-A31E-46EC-8BFF-F11EA78ABD46}"/>
    <dgm:cxn modelId="{93542697-611C-41B1-9401-BE1344078D7A}" type="presOf" srcId="{67095888-B81A-400A-96CC-07E9DBB69176}" destId="{A8940E47-6D33-4BDD-945D-4B6B90A2228D}" srcOrd="0" destOrd="0" presId="urn:microsoft.com/office/officeart/2005/8/layout/process1"/>
    <dgm:cxn modelId="{306F429A-3C71-438A-AB35-83D49D68E4C1}" type="presOf" srcId="{46D0A2EB-F2B1-4F8E-9F1F-8D6FBCA850D1}" destId="{9CA26765-373F-4C39-B101-8E61EC24B821}" srcOrd="0" destOrd="0" presId="urn:microsoft.com/office/officeart/2005/8/layout/process1"/>
    <dgm:cxn modelId="{3C9B8FA6-333B-4F3F-8D9F-57826423553F}" type="presOf" srcId="{4DA5322C-4D54-429C-A22B-00C8623CAC37}" destId="{C7CD8557-BADD-408F-8660-A6F1EE4C4287}" srcOrd="0" destOrd="0" presId="urn:microsoft.com/office/officeart/2005/8/layout/process1"/>
    <dgm:cxn modelId="{CFB7FDA6-08CE-4C3D-83F4-4768740D8AAC}" srcId="{98013E11-5B95-4A28-8B01-61423874DB41}" destId="{46D0A2EB-F2B1-4F8E-9F1F-8D6FBCA850D1}" srcOrd="2" destOrd="0" parTransId="{F76ADD08-7E07-48C9-A96A-BE9F69C378D9}" sibTransId="{4DA5322C-4D54-429C-A22B-00C8623CAC37}"/>
    <dgm:cxn modelId="{41C407AF-F7EE-44BD-BD84-BE8E6FA7481C}" type="presOf" srcId="{98013E11-5B95-4A28-8B01-61423874DB41}" destId="{A5F845A7-B475-493E-9484-01164BEDD43B}" srcOrd="0" destOrd="0" presId="urn:microsoft.com/office/officeart/2005/8/layout/process1"/>
    <dgm:cxn modelId="{525498B5-D02E-4219-93D7-5AF3DB0507C4}" type="presOf" srcId="{C3541E61-6930-4CE7-A83C-ADCCB5EA6695}" destId="{1F6A7F8E-3A33-4937-98EF-8815AD534AC3}" srcOrd="0" destOrd="0" presId="urn:microsoft.com/office/officeart/2005/8/layout/process1"/>
    <dgm:cxn modelId="{DE286AEE-5CFB-4933-A17A-3E086241EA85}" type="presOf" srcId="{4DA5322C-4D54-429C-A22B-00C8623CAC37}" destId="{0A0EF46A-5E2F-4B9A-B958-162016426BB8}" srcOrd="1" destOrd="0" presId="urn:microsoft.com/office/officeart/2005/8/layout/process1"/>
    <dgm:cxn modelId="{62A61AF8-6246-4449-BB4A-A73311B3FB0B}" type="presOf" srcId="{5F2F9499-5C78-4FB5-8E27-43D8C58E684B}" destId="{5F9097EB-6725-4F1C-A103-5FD5B132035C}" srcOrd="0" destOrd="0" presId="urn:microsoft.com/office/officeart/2005/8/layout/process1"/>
    <dgm:cxn modelId="{348C93F8-ADAA-4FDD-B5C8-29446B21C178}" type="presOf" srcId="{8C2AEF21-A3A4-4439-9847-44D1D3DAE724}" destId="{E952CE99-230D-47EA-A0EC-732E24F72149}" srcOrd="0" destOrd="0" presId="urn:microsoft.com/office/officeart/2005/8/layout/process1"/>
    <dgm:cxn modelId="{09797EFC-1264-41D1-95C0-6E13DFF658D9}" srcId="{98013E11-5B95-4A28-8B01-61423874DB41}" destId="{8C2AEF21-A3A4-4439-9847-44D1D3DAE724}" srcOrd="3" destOrd="0" parTransId="{8F54C10B-8431-44D6-B7CF-47C48990E753}" sibTransId="{13CB6BE7-98D9-4514-B1E9-D2688C8DFBA7}"/>
    <dgm:cxn modelId="{82D8898A-1F00-4FDF-9EF7-EBD1EC8B1F19}" type="presParOf" srcId="{A5F845A7-B475-493E-9484-01164BEDD43B}" destId="{1F6A7F8E-3A33-4937-98EF-8815AD534AC3}" srcOrd="0" destOrd="0" presId="urn:microsoft.com/office/officeart/2005/8/layout/process1"/>
    <dgm:cxn modelId="{E02B3ABB-FF1C-4417-83E8-008FA073CBF6}" type="presParOf" srcId="{A5F845A7-B475-493E-9484-01164BEDD43B}" destId="{A8940E47-6D33-4BDD-945D-4B6B90A2228D}" srcOrd="1" destOrd="0" presId="urn:microsoft.com/office/officeart/2005/8/layout/process1"/>
    <dgm:cxn modelId="{CF6A9559-3FFE-4D8B-926E-7AE7AA68DFA4}" type="presParOf" srcId="{A8940E47-6D33-4BDD-945D-4B6B90A2228D}" destId="{2778711C-DA1E-467F-8D67-4BACD6FF64EA}" srcOrd="0" destOrd="0" presId="urn:microsoft.com/office/officeart/2005/8/layout/process1"/>
    <dgm:cxn modelId="{A4D5B251-C588-485F-B95A-11AEB07C5035}" type="presParOf" srcId="{A5F845A7-B475-493E-9484-01164BEDD43B}" destId="{5F9097EB-6725-4F1C-A103-5FD5B132035C}" srcOrd="2" destOrd="0" presId="urn:microsoft.com/office/officeart/2005/8/layout/process1"/>
    <dgm:cxn modelId="{082E3217-B3F0-4DC5-B6BA-258473F78C38}" type="presParOf" srcId="{A5F845A7-B475-493E-9484-01164BEDD43B}" destId="{C10ACA0F-41E5-4F13-8DDB-AB5360E2F86C}" srcOrd="3" destOrd="0" presId="urn:microsoft.com/office/officeart/2005/8/layout/process1"/>
    <dgm:cxn modelId="{596EC6F3-E821-423E-B995-26058ABA6CA8}" type="presParOf" srcId="{C10ACA0F-41E5-4F13-8DDB-AB5360E2F86C}" destId="{758E443E-B162-4C9E-9D27-1A88B8DB3D76}" srcOrd="0" destOrd="0" presId="urn:microsoft.com/office/officeart/2005/8/layout/process1"/>
    <dgm:cxn modelId="{D738A3FC-92C3-487A-9F81-F3787F65EE9D}" type="presParOf" srcId="{A5F845A7-B475-493E-9484-01164BEDD43B}" destId="{9CA26765-373F-4C39-B101-8E61EC24B821}" srcOrd="4" destOrd="0" presId="urn:microsoft.com/office/officeart/2005/8/layout/process1"/>
    <dgm:cxn modelId="{9334CDFE-E99B-404F-87CC-E43511D31C4E}" type="presParOf" srcId="{A5F845A7-B475-493E-9484-01164BEDD43B}" destId="{C7CD8557-BADD-408F-8660-A6F1EE4C4287}" srcOrd="5" destOrd="0" presId="urn:microsoft.com/office/officeart/2005/8/layout/process1"/>
    <dgm:cxn modelId="{2239DF53-C9D5-4FC5-9D9D-E003E239C400}" type="presParOf" srcId="{C7CD8557-BADD-408F-8660-A6F1EE4C4287}" destId="{0A0EF46A-5E2F-4B9A-B958-162016426BB8}" srcOrd="0" destOrd="0" presId="urn:microsoft.com/office/officeart/2005/8/layout/process1"/>
    <dgm:cxn modelId="{2DD1C822-94D9-4840-B978-AF9BF907B31B}" type="presParOf" srcId="{A5F845A7-B475-493E-9484-01164BEDD43B}" destId="{E952CE99-230D-47EA-A0EC-732E24F72149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CF55CAC-0088-463C-A01A-282088939114}" type="doc">
      <dgm:prSet loTypeId="urn:microsoft.com/office/officeart/2005/8/layout/hProcess9" loCatId="process" qsTypeId="urn:microsoft.com/office/officeart/2005/8/quickstyle/3d1" qsCatId="3D" csTypeId="urn:microsoft.com/office/officeart/2005/8/colors/colorful1#1" csCatId="colorful" phldr="1"/>
      <dgm:spPr/>
      <dgm:t>
        <a:bodyPr/>
        <a:lstStyle/>
        <a:p>
          <a:endParaRPr lang="es-MX"/>
        </a:p>
      </dgm:t>
    </dgm:pt>
    <dgm:pt modelId="{D018C10F-E919-4B12-954F-774C64A28D22}">
      <dgm:prSet phldrT="[Texto]"/>
      <dgm:spPr/>
      <dgm:t>
        <a:bodyPr/>
        <a:lstStyle/>
        <a:p>
          <a:r>
            <a:rPr lang="es-MX" dirty="0"/>
            <a:t>Riesgos de Tecnología.</a:t>
          </a:r>
        </a:p>
      </dgm:t>
    </dgm:pt>
    <dgm:pt modelId="{EABD415B-6094-48BB-AF34-185E002CA2B8}" type="parTrans" cxnId="{4105275E-4A84-45AD-BC1E-FB56F051F33C}">
      <dgm:prSet/>
      <dgm:spPr/>
      <dgm:t>
        <a:bodyPr/>
        <a:lstStyle/>
        <a:p>
          <a:endParaRPr lang="es-MX"/>
        </a:p>
      </dgm:t>
    </dgm:pt>
    <dgm:pt modelId="{10C27E9A-F882-4D5D-A933-651D50C9F6CB}" type="sibTrans" cxnId="{4105275E-4A84-45AD-BC1E-FB56F051F33C}">
      <dgm:prSet/>
      <dgm:spPr/>
      <dgm:t>
        <a:bodyPr/>
        <a:lstStyle/>
        <a:p>
          <a:endParaRPr lang="es-MX"/>
        </a:p>
      </dgm:t>
    </dgm:pt>
    <dgm:pt modelId="{9F57CE80-F3C0-4923-B1AF-1C5A9BB4E67C}">
      <dgm:prSet phldrT="[Texto]"/>
      <dgm:spPr/>
      <dgm:t>
        <a:bodyPr/>
        <a:lstStyle/>
        <a:p>
          <a:r>
            <a:rPr lang="es-MX" dirty="0"/>
            <a:t>Riesgos de personal</a:t>
          </a:r>
        </a:p>
      </dgm:t>
    </dgm:pt>
    <dgm:pt modelId="{D6AF2134-DAB6-453D-BB87-4A652D5DDD91}" type="parTrans" cxnId="{B1898585-B871-47E2-8572-2EA958D249EF}">
      <dgm:prSet/>
      <dgm:spPr/>
      <dgm:t>
        <a:bodyPr/>
        <a:lstStyle/>
        <a:p>
          <a:endParaRPr lang="es-MX"/>
        </a:p>
      </dgm:t>
    </dgm:pt>
    <dgm:pt modelId="{A2586EC7-7E2F-4BC9-B3B8-FE0977CF15DD}" type="sibTrans" cxnId="{B1898585-B871-47E2-8572-2EA958D249EF}">
      <dgm:prSet/>
      <dgm:spPr/>
      <dgm:t>
        <a:bodyPr/>
        <a:lstStyle/>
        <a:p>
          <a:endParaRPr lang="es-MX"/>
        </a:p>
      </dgm:t>
    </dgm:pt>
    <dgm:pt modelId="{5408C60F-BAC6-4C92-85BD-9652CB6DCD78}">
      <dgm:prSet phldrT="[Texto]"/>
      <dgm:spPr/>
      <dgm:t>
        <a:bodyPr/>
        <a:lstStyle/>
        <a:p>
          <a:r>
            <a:rPr lang="es-MX" dirty="0"/>
            <a:t>Asociado con las personas del equipo de desarrollo</a:t>
          </a:r>
        </a:p>
      </dgm:t>
    </dgm:pt>
    <dgm:pt modelId="{04BD1835-AB49-466B-9881-817D503C4A9B}" type="parTrans" cxnId="{4D53C612-46E9-477D-8BB1-01383D46F7CE}">
      <dgm:prSet/>
      <dgm:spPr/>
      <dgm:t>
        <a:bodyPr/>
        <a:lstStyle/>
        <a:p>
          <a:endParaRPr lang="es-MX"/>
        </a:p>
      </dgm:t>
    </dgm:pt>
    <dgm:pt modelId="{48120DBC-B62C-493E-B7BA-439C969464A7}" type="sibTrans" cxnId="{4D53C612-46E9-477D-8BB1-01383D46F7CE}">
      <dgm:prSet/>
      <dgm:spPr/>
      <dgm:t>
        <a:bodyPr/>
        <a:lstStyle/>
        <a:p>
          <a:endParaRPr lang="es-MX"/>
        </a:p>
      </dgm:t>
    </dgm:pt>
    <dgm:pt modelId="{96F6E21A-314A-4CBC-977A-9163636C438E}">
      <dgm:prSet phldrT="[Texto]"/>
      <dgm:spPr/>
      <dgm:t>
        <a:bodyPr/>
        <a:lstStyle/>
        <a:p>
          <a:r>
            <a:rPr lang="es-MX" dirty="0"/>
            <a:t>Riesgos organizacionales</a:t>
          </a:r>
        </a:p>
      </dgm:t>
    </dgm:pt>
    <dgm:pt modelId="{BFA56638-2E45-4C84-BBE5-FEE6CDF2573A}" type="parTrans" cxnId="{592D773E-8FE8-4A16-914A-7CD4377C6BE2}">
      <dgm:prSet/>
      <dgm:spPr/>
      <dgm:t>
        <a:bodyPr/>
        <a:lstStyle/>
        <a:p>
          <a:endParaRPr lang="es-MX"/>
        </a:p>
      </dgm:t>
    </dgm:pt>
    <dgm:pt modelId="{632591E9-1F8C-41A7-972F-EE41EAA59759}" type="sibTrans" cxnId="{592D773E-8FE8-4A16-914A-7CD4377C6BE2}">
      <dgm:prSet/>
      <dgm:spPr/>
      <dgm:t>
        <a:bodyPr/>
        <a:lstStyle/>
        <a:p>
          <a:endParaRPr lang="es-MX"/>
        </a:p>
      </dgm:t>
    </dgm:pt>
    <dgm:pt modelId="{D079B55F-6440-4EC1-B6C8-2C3B3FD04DC1}">
      <dgm:prSet phldrT="[Texto]"/>
      <dgm:spPr/>
      <dgm:t>
        <a:bodyPr/>
        <a:lstStyle/>
        <a:p>
          <a:r>
            <a:rPr lang="es-MX" dirty="0"/>
            <a:t>Se derivan del entorno organizacional donde el software se está desarrollando</a:t>
          </a:r>
        </a:p>
      </dgm:t>
    </dgm:pt>
    <dgm:pt modelId="{E26B214B-60A0-4055-8489-F627B8B7CFCD}" type="parTrans" cxnId="{B47F96E4-1B5F-4DA8-8ADD-62B6D81484A3}">
      <dgm:prSet/>
      <dgm:spPr/>
      <dgm:t>
        <a:bodyPr/>
        <a:lstStyle/>
        <a:p>
          <a:endParaRPr lang="es-MX"/>
        </a:p>
      </dgm:t>
    </dgm:pt>
    <dgm:pt modelId="{690732C5-FEF6-4FC6-BD12-EDF957D8D670}" type="sibTrans" cxnId="{B47F96E4-1B5F-4DA8-8ADD-62B6D81484A3}">
      <dgm:prSet/>
      <dgm:spPr/>
      <dgm:t>
        <a:bodyPr/>
        <a:lstStyle/>
        <a:p>
          <a:endParaRPr lang="es-MX"/>
        </a:p>
      </dgm:t>
    </dgm:pt>
    <dgm:pt modelId="{91E5D48C-955C-49D1-B530-F3ED780BB5DB}">
      <dgm:prSet phldrT="[Texto]"/>
      <dgm:spPr/>
      <dgm:t>
        <a:bodyPr/>
        <a:lstStyle/>
        <a:p>
          <a:r>
            <a:rPr lang="es-MX" dirty="0"/>
            <a:t>Riesgos de herramientas</a:t>
          </a:r>
        </a:p>
      </dgm:t>
    </dgm:pt>
    <dgm:pt modelId="{DA168F2B-99CD-46F9-877C-3FE0E7B722AF}" type="parTrans" cxnId="{96A36DB9-DD22-4654-B56A-4EADE64069D7}">
      <dgm:prSet/>
      <dgm:spPr/>
      <dgm:t>
        <a:bodyPr/>
        <a:lstStyle/>
        <a:p>
          <a:endParaRPr lang="es-MX"/>
        </a:p>
      </dgm:t>
    </dgm:pt>
    <dgm:pt modelId="{385ED221-6C73-40BB-A14E-E998B6CD659E}" type="sibTrans" cxnId="{96A36DB9-DD22-4654-B56A-4EADE64069D7}">
      <dgm:prSet/>
      <dgm:spPr/>
      <dgm:t>
        <a:bodyPr/>
        <a:lstStyle/>
        <a:p>
          <a:endParaRPr lang="es-MX"/>
        </a:p>
      </dgm:t>
    </dgm:pt>
    <dgm:pt modelId="{5DCB8BEE-26D6-49CC-88C4-E75FB994631C}">
      <dgm:prSet phldrT="[Texto]"/>
      <dgm:spPr/>
      <dgm:t>
        <a:bodyPr/>
        <a:lstStyle/>
        <a:p>
          <a:r>
            <a:rPr lang="es-MX" dirty="0"/>
            <a:t>Se derivan de herramientas CASE y de otro sw de apoyo utilizado para desarrollar el sistema</a:t>
          </a:r>
        </a:p>
      </dgm:t>
    </dgm:pt>
    <dgm:pt modelId="{A9923ECA-DF1D-4C63-847D-B7B669320397}" type="parTrans" cxnId="{E0187FEA-74A7-4096-8957-F694D30CDCB1}">
      <dgm:prSet/>
      <dgm:spPr/>
      <dgm:t>
        <a:bodyPr/>
        <a:lstStyle/>
        <a:p>
          <a:endParaRPr lang="es-MX"/>
        </a:p>
      </dgm:t>
    </dgm:pt>
    <dgm:pt modelId="{28B3EF01-6786-4655-A1D4-4A67B4643391}" type="sibTrans" cxnId="{E0187FEA-74A7-4096-8957-F694D30CDCB1}">
      <dgm:prSet/>
      <dgm:spPr/>
      <dgm:t>
        <a:bodyPr/>
        <a:lstStyle/>
        <a:p>
          <a:endParaRPr lang="es-MX"/>
        </a:p>
      </dgm:t>
    </dgm:pt>
    <dgm:pt modelId="{CC942E2F-A39A-4845-9A01-C9DB5B1B54E4}">
      <dgm:prSet phldrT="[Texto]"/>
      <dgm:spPr/>
      <dgm:t>
        <a:bodyPr/>
        <a:lstStyle/>
        <a:p>
          <a:r>
            <a:rPr lang="es-MX" dirty="0"/>
            <a:t>Riesgos de requerimientos</a:t>
          </a:r>
        </a:p>
      </dgm:t>
    </dgm:pt>
    <dgm:pt modelId="{93E44E5A-4BB4-4303-A8E6-73B5069C000F}" type="parTrans" cxnId="{BABF61FA-BF3D-41EB-BC8D-E9277BD941EC}">
      <dgm:prSet/>
      <dgm:spPr/>
      <dgm:t>
        <a:bodyPr/>
        <a:lstStyle/>
        <a:p>
          <a:endParaRPr lang="es-MX"/>
        </a:p>
      </dgm:t>
    </dgm:pt>
    <dgm:pt modelId="{4E8F0609-DC6F-4EAD-85DC-3FEEE2369F6E}" type="sibTrans" cxnId="{BABF61FA-BF3D-41EB-BC8D-E9277BD941EC}">
      <dgm:prSet/>
      <dgm:spPr/>
      <dgm:t>
        <a:bodyPr/>
        <a:lstStyle/>
        <a:p>
          <a:endParaRPr lang="es-MX"/>
        </a:p>
      </dgm:t>
    </dgm:pt>
    <dgm:pt modelId="{55F1FFA4-0EFD-4565-9E69-351FF8724B35}">
      <dgm:prSet phldrT="[Texto]"/>
      <dgm:spPr/>
      <dgm:t>
        <a:bodyPr/>
        <a:lstStyle/>
        <a:p>
          <a:r>
            <a:rPr lang="es-MX" dirty="0"/>
            <a:t>Se derivan de los cambios de los requerimientos del cliente y el proceso de gestionar dicho cambio</a:t>
          </a:r>
        </a:p>
      </dgm:t>
    </dgm:pt>
    <dgm:pt modelId="{F17ABB91-0781-4C55-BC89-96E641858A58}" type="parTrans" cxnId="{E39EF4D2-9293-4531-A17A-5BD1C6A9B436}">
      <dgm:prSet/>
      <dgm:spPr/>
      <dgm:t>
        <a:bodyPr/>
        <a:lstStyle/>
        <a:p>
          <a:endParaRPr lang="es-MX"/>
        </a:p>
      </dgm:t>
    </dgm:pt>
    <dgm:pt modelId="{33650BDC-5DBB-4047-BE57-83BCA6DAC480}" type="sibTrans" cxnId="{E39EF4D2-9293-4531-A17A-5BD1C6A9B436}">
      <dgm:prSet/>
      <dgm:spPr/>
      <dgm:t>
        <a:bodyPr/>
        <a:lstStyle/>
        <a:p>
          <a:endParaRPr lang="es-MX"/>
        </a:p>
      </dgm:t>
    </dgm:pt>
    <dgm:pt modelId="{2A7252A2-54A7-4CFE-B200-EBF9A6A6E0BC}">
      <dgm:prSet phldrT="[Texto]"/>
      <dgm:spPr/>
      <dgm:t>
        <a:bodyPr/>
        <a:lstStyle/>
        <a:p>
          <a:r>
            <a:rPr lang="es-MX" dirty="0"/>
            <a:t>Riesgos de estimación</a:t>
          </a:r>
        </a:p>
      </dgm:t>
    </dgm:pt>
    <dgm:pt modelId="{AF1D918C-AD10-41F7-9093-6FDDCBDCC975}" type="parTrans" cxnId="{983DE872-BA5F-477A-A9DE-5544274BE14F}">
      <dgm:prSet/>
      <dgm:spPr/>
      <dgm:t>
        <a:bodyPr/>
        <a:lstStyle/>
        <a:p>
          <a:endParaRPr lang="es-MX"/>
        </a:p>
      </dgm:t>
    </dgm:pt>
    <dgm:pt modelId="{AA53EDDE-667E-4575-9053-1BD084B803EC}" type="sibTrans" cxnId="{983DE872-BA5F-477A-A9DE-5544274BE14F}">
      <dgm:prSet/>
      <dgm:spPr/>
      <dgm:t>
        <a:bodyPr/>
        <a:lstStyle/>
        <a:p>
          <a:endParaRPr lang="es-MX"/>
        </a:p>
      </dgm:t>
    </dgm:pt>
    <dgm:pt modelId="{15B6E309-58B5-4784-8B63-532EF9A8DB76}">
      <dgm:prSet phldrT="[Texto]"/>
      <dgm:spPr/>
      <dgm:t>
        <a:bodyPr/>
        <a:lstStyle/>
        <a:p>
          <a:r>
            <a:rPr lang="es-MX" dirty="0"/>
            <a:t>Se derivan de los estimados administrativos de las características del sistema y los recursos requeridos para construir dicho sistema</a:t>
          </a:r>
        </a:p>
      </dgm:t>
    </dgm:pt>
    <dgm:pt modelId="{00E6D5CF-6F28-4406-9CA4-598B9DE67FE9}" type="parTrans" cxnId="{6C74AD11-1604-46F4-A517-E8A2E06A4B6F}">
      <dgm:prSet/>
      <dgm:spPr/>
      <dgm:t>
        <a:bodyPr/>
        <a:lstStyle/>
        <a:p>
          <a:endParaRPr lang="es-MX"/>
        </a:p>
      </dgm:t>
    </dgm:pt>
    <dgm:pt modelId="{3930044E-1DDD-4159-A84E-AEDEC0C7E35B}" type="sibTrans" cxnId="{6C74AD11-1604-46F4-A517-E8A2E06A4B6F}">
      <dgm:prSet/>
      <dgm:spPr/>
      <dgm:t>
        <a:bodyPr/>
        <a:lstStyle/>
        <a:p>
          <a:endParaRPr lang="es-MX"/>
        </a:p>
      </dgm:t>
    </dgm:pt>
    <dgm:pt modelId="{AFECFF1D-3CF6-4949-A8A9-055FF3146E2E}">
      <dgm:prSet phldrT="[Texto]"/>
      <dgm:spPr/>
      <dgm:t>
        <a:bodyPr/>
        <a:lstStyle/>
        <a:p>
          <a:r>
            <a:rPr lang="es-MX" dirty="0"/>
            <a:t>Se derivan de las tecnologías de sw o hw utilizadas en el sistema</a:t>
          </a:r>
        </a:p>
      </dgm:t>
    </dgm:pt>
    <dgm:pt modelId="{94520B9B-44FD-4872-9736-A6900E089226}" type="parTrans" cxnId="{418958CC-8C5B-4218-91E3-316327E8CF97}">
      <dgm:prSet/>
      <dgm:spPr/>
      <dgm:t>
        <a:bodyPr/>
        <a:lstStyle/>
        <a:p>
          <a:endParaRPr lang="es-MX"/>
        </a:p>
      </dgm:t>
    </dgm:pt>
    <dgm:pt modelId="{3C48FFC4-9598-4468-97DB-E01A18300577}" type="sibTrans" cxnId="{418958CC-8C5B-4218-91E3-316327E8CF97}">
      <dgm:prSet/>
      <dgm:spPr/>
      <dgm:t>
        <a:bodyPr/>
        <a:lstStyle/>
        <a:p>
          <a:endParaRPr lang="es-MX"/>
        </a:p>
      </dgm:t>
    </dgm:pt>
    <dgm:pt modelId="{BB8B90E1-84AA-427C-8DE7-2B890995E8B6}" type="pres">
      <dgm:prSet presAssocID="{7CF55CAC-0088-463C-A01A-282088939114}" presName="CompostProcess" presStyleCnt="0">
        <dgm:presLayoutVars>
          <dgm:dir/>
          <dgm:resizeHandles val="exact"/>
        </dgm:presLayoutVars>
      </dgm:prSet>
      <dgm:spPr/>
    </dgm:pt>
    <dgm:pt modelId="{97BAC8A9-A296-47D9-BDB5-91234A4DEC94}" type="pres">
      <dgm:prSet presAssocID="{7CF55CAC-0088-463C-A01A-282088939114}" presName="arrow" presStyleLbl="bgShp" presStyleIdx="0" presStyleCnt="1">
        <dgm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dgm:style>
      </dgm:prSet>
      <dgm:spPr>
        <a:noFill/>
        <a:ln>
          <a:noFill/>
        </a:ln>
      </dgm:spPr>
    </dgm:pt>
    <dgm:pt modelId="{0A0B7898-73D3-4215-A86F-4782DA3088EA}" type="pres">
      <dgm:prSet presAssocID="{7CF55CAC-0088-463C-A01A-282088939114}" presName="linearProcess" presStyleCnt="0"/>
      <dgm:spPr/>
    </dgm:pt>
    <dgm:pt modelId="{2440D99D-B1E4-4441-B9DA-9F6EBF74474F}" type="pres">
      <dgm:prSet presAssocID="{D018C10F-E919-4B12-954F-774C64A28D22}" presName="textNode" presStyleLbl="node1" presStyleIdx="0" presStyleCnt="6">
        <dgm:presLayoutVars>
          <dgm:bulletEnabled val="1"/>
        </dgm:presLayoutVars>
      </dgm:prSet>
      <dgm:spPr/>
    </dgm:pt>
    <dgm:pt modelId="{7DCD5ACF-1B35-41DE-82F6-15B1383B74BF}" type="pres">
      <dgm:prSet presAssocID="{10C27E9A-F882-4D5D-A933-651D50C9F6CB}" presName="sibTrans" presStyleCnt="0"/>
      <dgm:spPr/>
    </dgm:pt>
    <dgm:pt modelId="{9628C161-D915-452D-B283-EB539B6BA6EE}" type="pres">
      <dgm:prSet presAssocID="{9F57CE80-F3C0-4923-B1AF-1C5A9BB4E67C}" presName="textNode" presStyleLbl="node1" presStyleIdx="1" presStyleCnt="6">
        <dgm:presLayoutVars>
          <dgm:bulletEnabled val="1"/>
        </dgm:presLayoutVars>
      </dgm:prSet>
      <dgm:spPr/>
    </dgm:pt>
    <dgm:pt modelId="{9BC9665A-A24C-4E76-93B5-940158FBFC8D}" type="pres">
      <dgm:prSet presAssocID="{A2586EC7-7E2F-4BC9-B3B8-FE0977CF15DD}" presName="sibTrans" presStyleCnt="0"/>
      <dgm:spPr/>
    </dgm:pt>
    <dgm:pt modelId="{A1E317DB-BA1E-4E47-A05B-8510928C3FF8}" type="pres">
      <dgm:prSet presAssocID="{96F6E21A-314A-4CBC-977A-9163636C438E}" presName="textNode" presStyleLbl="node1" presStyleIdx="2" presStyleCnt="6">
        <dgm:presLayoutVars>
          <dgm:bulletEnabled val="1"/>
        </dgm:presLayoutVars>
      </dgm:prSet>
      <dgm:spPr/>
    </dgm:pt>
    <dgm:pt modelId="{000F85DA-561F-4F08-BDC6-18F1C7DBE39E}" type="pres">
      <dgm:prSet presAssocID="{632591E9-1F8C-41A7-972F-EE41EAA59759}" presName="sibTrans" presStyleCnt="0"/>
      <dgm:spPr/>
    </dgm:pt>
    <dgm:pt modelId="{54A407E7-2231-4170-9759-EFD04B776EF5}" type="pres">
      <dgm:prSet presAssocID="{91E5D48C-955C-49D1-B530-F3ED780BB5DB}" presName="textNode" presStyleLbl="node1" presStyleIdx="3" presStyleCnt="6">
        <dgm:presLayoutVars>
          <dgm:bulletEnabled val="1"/>
        </dgm:presLayoutVars>
      </dgm:prSet>
      <dgm:spPr/>
    </dgm:pt>
    <dgm:pt modelId="{3B61497C-C754-4C58-ACD6-49E0ED075FFE}" type="pres">
      <dgm:prSet presAssocID="{385ED221-6C73-40BB-A14E-E998B6CD659E}" presName="sibTrans" presStyleCnt="0"/>
      <dgm:spPr/>
    </dgm:pt>
    <dgm:pt modelId="{55E6D80B-3B61-44AC-A3D0-3F41817F403B}" type="pres">
      <dgm:prSet presAssocID="{CC942E2F-A39A-4845-9A01-C9DB5B1B54E4}" presName="textNode" presStyleLbl="node1" presStyleIdx="4" presStyleCnt="6">
        <dgm:presLayoutVars>
          <dgm:bulletEnabled val="1"/>
        </dgm:presLayoutVars>
      </dgm:prSet>
      <dgm:spPr/>
    </dgm:pt>
    <dgm:pt modelId="{3128BDCB-4E6C-47F5-BB31-A09F22DB68DE}" type="pres">
      <dgm:prSet presAssocID="{4E8F0609-DC6F-4EAD-85DC-3FEEE2369F6E}" presName="sibTrans" presStyleCnt="0"/>
      <dgm:spPr/>
    </dgm:pt>
    <dgm:pt modelId="{11E877D4-E69F-4430-8446-A81050D386F9}" type="pres">
      <dgm:prSet presAssocID="{2A7252A2-54A7-4CFE-B200-EBF9A6A6E0BC}" presName="textNode" presStyleLbl="node1" presStyleIdx="5" presStyleCnt="6">
        <dgm:presLayoutVars>
          <dgm:bulletEnabled val="1"/>
        </dgm:presLayoutVars>
      </dgm:prSet>
      <dgm:spPr/>
    </dgm:pt>
  </dgm:ptLst>
  <dgm:cxnLst>
    <dgm:cxn modelId="{C5D2BE09-7733-4609-BCE2-295D3791D948}" type="presOf" srcId="{5DCB8BEE-26D6-49CC-88C4-E75FB994631C}" destId="{54A407E7-2231-4170-9759-EFD04B776EF5}" srcOrd="0" destOrd="1" presId="urn:microsoft.com/office/officeart/2005/8/layout/hProcess9"/>
    <dgm:cxn modelId="{6C74AD11-1604-46F4-A517-E8A2E06A4B6F}" srcId="{2A7252A2-54A7-4CFE-B200-EBF9A6A6E0BC}" destId="{15B6E309-58B5-4784-8B63-532EF9A8DB76}" srcOrd="0" destOrd="0" parTransId="{00E6D5CF-6F28-4406-9CA4-598B9DE67FE9}" sibTransId="{3930044E-1DDD-4159-A84E-AEDEC0C7E35B}"/>
    <dgm:cxn modelId="{4D53C612-46E9-477D-8BB1-01383D46F7CE}" srcId="{9F57CE80-F3C0-4923-B1AF-1C5A9BB4E67C}" destId="{5408C60F-BAC6-4C92-85BD-9652CB6DCD78}" srcOrd="0" destOrd="0" parTransId="{04BD1835-AB49-466B-9881-817D503C4A9B}" sibTransId="{48120DBC-B62C-493E-B7BA-439C969464A7}"/>
    <dgm:cxn modelId="{41939815-AC1B-42B4-8249-DDEAAB056CAA}" type="presOf" srcId="{9F57CE80-F3C0-4923-B1AF-1C5A9BB4E67C}" destId="{9628C161-D915-452D-B283-EB539B6BA6EE}" srcOrd="0" destOrd="0" presId="urn:microsoft.com/office/officeart/2005/8/layout/hProcess9"/>
    <dgm:cxn modelId="{0E8F3216-71BA-46AB-93DD-70CA027C8353}" type="presOf" srcId="{D079B55F-6440-4EC1-B6C8-2C3B3FD04DC1}" destId="{A1E317DB-BA1E-4E47-A05B-8510928C3FF8}" srcOrd="0" destOrd="1" presId="urn:microsoft.com/office/officeart/2005/8/layout/hProcess9"/>
    <dgm:cxn modelId="{592D773E-8FE8-4A16-914A-7CD4377C6BE2}" srcId="{7CF55CAC-0088-463C-A01A-282088939114}" destId="{96F6E21A-314A-4CBC-977A-9163636C438E}" srcOrd="2" destOrd="0" parTransId="{BFA56638-2E45-4C84-BBE5-FEE6CDF2573A}" sibTransId="{632591E9-1F8C-41A7-972F-EE41EAA59759}"/>
    <dgm:cxn modelId="{4105275E-4A84-45AD-BC1E-FB56F051F33C}" srcId="{7CF55CAC-0088-463C-A01A-282088939114}" destId="{D018C10F-E919-4B12-954F-774C64A28D22}" srcOrd="0" destOrd="0" parTransId="{EABD415B-6094-48BB-AF34-185E002CA2B8}" sibTransId="{10C27E9A-F882-4D5D-A933-651D50C9F6CB}"/>
    <dgm:cxn modelId="{112D286C-A2EE-4C25-AD8F-CC1795A1D621}" type="presOf" srcId="{15B6E309-58B5-4784-8B63-532EF9A8DB76}" destId="{11E877D4-E69F-4430-8446-A81050D386F9}" srcOrd="0" destOrd="1" presId="urn:microsoft.com/office/officeart/2005/8/layout/hProcess9"/>
    <dgm:cxn modelId="{983DE872-BA5F-477A-A9DE-5544274BE14F}" srcId="{7CF55CAC-0088-463C-A01A-282088939114}" destId="{2A7252A2-54A7-4CFE-B200-EBF9A6A6E0BC}" srcOrd="5" destOrd="0" parTransId="{AF1D918C-AD10-41F7-9093-6FDDCBDCC975}" sibTransId="{AA53EDDE-667E-4575-9053-1BD084B803EC}"/>
    <dgm:cxn modelId="{B1898585-B871-47E2-8572-2EA958D249EF}" srcId="{7CF55CAC-0088-463C-A01A-282088939114}" destId="{9F57CE80-F3C0-4923-B1AF-1C5A9BB4E67C}" srcOrd="1" destOrd="0" parTransId="{D6AF2134-DAB6-453D-BB87-4A652D5DDD91}" sibTransId="{A2586EC7-7E2F-4BC9-B3B8-FE0977CF15DD}"/>
    <dgm:cxn modelId="{19B0858B-4B45-4CDB-A0F4-42C59F8B66A6}" type="presOf" srcId="{5408C60F-BAC6-4C92-85BD-9652CB6DCD78}" destId="{9628C161-D915-452D-B283-EB539B6BA6EE}" srcOrd="0" destOrd="1" presId="urn:microsoft.com/office/officeart/2005/8/layout/hProcess9"/>
    <dgm:cxn modelId="{5B46FEA0-D3C5-4000-879C-5F3E6EFB2EFA}" type="presOf" srcId="{2A7252A2-54A7-4CFE-B200-EBF9A6A6E0BC}" destId="{11E877D4-E69F-4430-8446-A81050D386F9}" srcOrd="0" destOrd="0" presId="urn:microsoft.com/office/officeart/2005/8/layout/hProcess9"/>
    <dgm:cxn modelId="{D3FC9AA7-372D-44A7-838F-F7F9487163D9}" type="presOf" srcId="{96F6E21A-314A-4CBC-977A-9163636C438E}" destId="{A1E317DB-BA1E-4E47-A05B-8510928C3FF8}" srcOrd="0" destOrd="0" presId="urn:microsoft.com/office/officeart/2005/8/layout/hProcess9"/>
    <dgm:cxn modelId="{490010AB-4D47-41F6-A6E6-1CA7B1AC7F45}" type="presOf" srcId="{91E5D48C-955C-49D1-B530-F3ED780BB5DB}" destId="{54A407E7-2231-4170-9759-EFD04B776EF5}" srcOrd="0" destOrd="0" presId="urn:microsoft.com/office/officeart/2005/8/layout/hProcess9"/>
    <dgm:cxn modelId="{DF6708B3-F84F-45DA-A1B9-56496ACA0381}" type="presOf" srcId="{7CF55CAC-0088-463C-A01A-282088939114}" destId="{BB8B90E1-84AA-427C-8DE7-2B890995E8B6}" srcOrd="0" destOrd="0" presId="urn:microsoft.com/office/officeart/2005/8/layout/hProcess9"/>
    <dgm:cxn modelId="{96A36DB9-DD22-4654-B56A-4EADE64069D7}" srcId="{7CF55CAC-0088-463C-A01A-282088939114}" destId="{91E5D48C-955C-49D1-B530-F3ED780BB5DB}" srcOrd="3" destOrd="0" parTransId="{DA168F2B-99CD-46F9-877C-3FE0E7B722AF}" sibTransId="{385ED221-6C73-40BB-A14E-E998B6CD659E}"/>
    <dgm:cxn modelId="{3969C4BC-5089-4763-9546-D39D2A695158}" type="presOf" srcId="{55F1FFA4-0EFD-4565-9E69-351FF8724B35}" destId="{55E6D80B-3B61-44AC-A3D0-3F41817F403B}" srcOrd="0" destOrd="1" presId="urn:microsoft.com/office/officeart/2005/8/layout/hProcess9"/>
    <dgm:cxn modelId="{418958CC-8C5B-4218-91E3-316327E8CF97}" srcId="{D018C10F-E919-4B12-954F-774C64A28D22}" destId="{AFECFF1D-3CF6-4949-A8A9-055FF3146E2E}" srcOrd="0" destOrd="0" parTransId="{94520B9B-44FD-4872-9736-A6900E089226}" sibTransId="{3C48FFC4-9598-4468-97DB-E01A18300577}"/>
    <dgm:cxn modelId="{B8FDD0D2-E0DA-4BAF-B4E8-DFD9A74C68CE}" type="presOf" srcId="{D018C10F-E919-4B12-954F-774C64A28D22}" destId="{2440D99D-B1E4-4441-B9DA-9F6EBF74474F}" srcOrd="0" destOrd="0" presId="urn:microsoft.com/office/officeart/2005/8/layout/hProcess9"/>
    <dgm:cxn modelId="{E39EF4D2-9293-4531-A17A-5BD1C6A9B436}" srcId="{CC942E2F-A39A-4845-9A01-C9DB5B1B54E4}" destId="{55F1FFA4-0EFD-4565-9E69-351FF8724B35}" srcOrd="0" destOrd="0" parTransId="{F17ABB91-0781-4C55-BC89-96E641858A58}" sibTransId="{33650BDC-5DBB-4047-BE57-83BCA6DAC480}"/>
    <dgm:cxn modelId="{DC195AD7-715C-495A-AA6A-CD8F2F044C20}" type="presOf" srcId="{AFECFF1D-3CF6-4949-A8A9-055FF3146E2E}" destId="{2440D99D-B1E4-4441-B9DA-9F6EBF74474F}" srcOrd="0" destOrd="1" presId="urn:microsoft.com/office/officeart/2005/8/layout/hProcess9"/>
    <dgm:cxn modelId="{B47F96E4-1B5F-4DA8-8ADD-62B6D81484A3}" srcId="{96F6E21A-314A-4CBC-977A-9163636C438E}" destId="{D079B55F-6440-4EC1-B6C8-2C3B3FD04DC1}" srcOrd="0" destOrd="0" parTransId="{E26B214B-60A0-4055-8489-F627B8B7CFCD}" sibTransId="{690732C5-FEF6-4FC6-BD12-EDF957D8D670}"/>
    <dgm:cxn modelId="{E0187FEA-74A7-4096-8957-F694D30CDCB1}" srcId="{91E5D48C-955C-49D1-B530-F3ED780BB5DB}" destId="{5DCB8BEE-26D6-49CC-88C4-E75FB994631C}" srcOrd="0" destOrd="0" parTransId="{A9923ECA-DF1D-4C63-847D-B7B669320397}" sibTransId="{28B3EF01-6786-4655-A1D4-4A67B4643391}"/>
    <dgm:cxn modelId="{ABCD45ED-6ACF-4461-AF81-8CB34D4D84ED}" type="presOf" srcId="{CC942E2F-A39A-4845-9A01-C9DB5B1B54E4}" destId="{55E6D80B-3B61-44AC-A3D0-3F41817F403B}" srcOrd="0" destOrd="0" presId="urn:microsoft.com/office/officeart/2005/8/layout/hProcess9"/>
    <dgm:cxn modelId="{BABF61FA-BF3D-41EB-BC8D-E9277BD941EC}" srcId="{7CF55CAC-0088-463C-A01A-282088939114}" destId="{CC942E2F-A39A-4845-9A01-C9DB5B1B54E4}" srcOrd="4" destOrd="0" parTransId="{93E44E5A-4BB4-4303-A8E6-73B5069C000F}" sibTransId="{4E8F0609-DC6F-4EAD-85DC-3FEEE2369F6E}"/>
    <dgm:cxn modelId="{D0CB399F-37C8-41E7-B240-704B5F32C365}" type="presParOf" srcId="{BB8B90E1-84AA-427C-8DE7-2B890995E8B6}" destId="{97BAC8A9-A296-47D9-BDB5-91234A4DEC94}" srcOrd="0" destOrd="0" presId="urn:microsoft.com/office/officeart/2005/8/layout/hProcess9"/>
    <dgm:cxn modelId="{852174C7-8FB2-43F1-AC17-C586D3D33ACD}" type="presParOf" srcId="{BB8B90E1-84AA-427C-8DE7-2B890995E8B6}" destId="{0A0B7898-73D3-4215-A86F-4782DA3088EA}" srcOrd="1" destOrd="0" presId="urn:microsoft.com/office/officeart/2005/8/layout/hProcess9"/>
    <dgm:cxn modelId="{FDED1071-7B09-4FB1-B267-E654541B52C5}" type="presParOf" srcId="{0A0B7898-73D3-4215-A86F-4782DA3088EA}" destId="{2440D99D-B1E4-4441-B9DA-9F6EBF74474F}" srcOrd="0" destOrd="0" presId="urn:microsoft.com/office/officeart/2005/8/layout/hProcess9"/>
    <dgm:cxn modelId="{9DEF9970-0F18-4DEA-A759-614170F81294}" type="presParOf" srcId="{0A0B7898-73D3-4215-A86F-4782DA3088EA}" destId="{7DCD5ACF-1B35-41DE-82F6-15B1383B74BF}" srcOrd="1" destOrd="0" presId="urn:microsoft.com/office/officeart/2005/8/layout/hProcess9"/>
    <dgm:cxn modelId="{88602CC9-AF33-4FCD-BA30-18518DE66D55}" type="presParOf" srcId="{0A0B7898-73D3-4215-A86F-4782DA3088EA}" destId="{9628C161-D915-452D-B283-EB539B6BA6EE}" srcOrd="2" destOrd="0" presId="urn:microsoft.com/office/officeart/2005/8/layout/hProcess9"/>
    <dgm:cxn modelId="{25DE2EAB-C5EF-4D07-B42C-0FE92F66EBF0}" type="presParOf" srcId="{0A0B7898-73D3-4215-A86F-4782DA3088EA}" destId="{9BC9665A-A24C-4E76-93B5-940158FBFC8D}" srcOrd="3" destOrd="0" presId="urn:microsoft.com/office/officeart/2005/8/layout/hProcess9"/>
    <dgm:cxn modelId="{FDF1D513-5577-4F51-88FA-FB49D2E23D3B}" type="presParOf" srcId="{0A0B7898-73D3-4215-A86F-4782DA3088EA}" destId="{A1E317DB-BA1E-4E47-A05B-8510928C3FF8}" srcOrd="4" destOrd="0" presId="urn:microsoft.com/office/officeart/2005/8/layout/hProcess9"/>
    <dgm:cxn modelId="{C0D13484-6B01-49B2-A282-E8D04E043DDB}" type="presParOf" srcId="{0A0B7898-73D3-4215-A86F-4782DA3088EA}" destId="{000F85DA-561F-4F08-BDC6-18F1C7DBE39E}" srcOrd="5" destOrd="0" presId="urn:microsoft.com/office/officeart/2005/8/layout/hProcess9"/>
    <dgm:cxn modelId="{A74F3238-3AD8-41EB-8673-526CDD85E8CD}" type="presParOf" srcId="{0A0B7898-73D3-4215-A86F-4782DA3088EA}" destId="{54A407E7-2231-4170-9759-EFD04B776EF5}" srcOrd="6" destOrd="0" presId="urn:microsoft.com/office/officeart/2005/8/layout/hProcess9"/>
    <dgm:cxn modelId="{35CCE457-2870-43CE-9730-69C54233DBA0}" type="presParOf" srcId="{0A0B7898-73D3-4215-A86F-4782DA3088EA}" destId="{3B61497C-C754-4C58-ACD6-49E0ED075FFE}" srcOrd="7" destOrd="0" presId="urn:microsoft.com/office/officeart/2005/8/layout/hProcess9"/>
    <dgm:cxn modelId="{C594BA52-6E8F-4891-AD9F-B12B8199FCDD}" type="presParOf" srcId="{0A0B7898-73D3-4215-A86F-4782DA3088EA}" destId="{55E6D80B-3B61-44AC-A3D0-3F41817F403B}" srcOrd="8" destOrd="0" presId="urn:microsoft.com/office/officeart/2005/8/layout/hProcess9"/>
    <dgm:cxn modelId="{ED76D300-31F2-41C4-867A-E955FC8A4F76}" type="presParOf" srcId="{0A0B7898-73D3-4215-A86F-4782DA3088EA}" destId="{3128BDCB-4E6C-47F5-BB31-A09F22DB68DE}" srcOrd="9" destOrd="0" presId="urn:microsoft.com/office/officeart/2005/8/layout/hProcess9"/>
    <dgm:cxn modelId="{0F2B5E4D-A933-4A79-9345-B120E58B2AEE}" type="presParOf" srcId="{0A0B7898-73D3-4215-A86F-4782DA3088EA}" destId="{11E877D4-E69F-4430-8446-A81050D386F9}" srcOrd="10" destOrd="0" presId="urn:microsoft.com/office/officeart/2005/8/layout/hProcess9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EAAFE676-FE0D-4B9A-9D92-DA95BDA524F7}" type="doc">
      <dgm:prSet loTypeId="urn:microsoft.com/office/officeart/2005/8/layout/radial6" loCatId="relationship" qsTypeId="urn:microsoft.com/office/officeart/2005/8/quickstyle/simple5" qsCatId="simple" csTypeId="urn:microsoft.com/office/officeart/2005/8/colors/accent2_2" csCatId="accent2" phldr="1"/>
      <dgm:spPr/>
      <dgm:t>
        <a:bodyPr/>
        <a:lstStyle/>
        <a:p>
          <a:endParaRPr lang="es-MX"/>
        </a:p>
      </dgm:t>
    </dgm:pt>
    <dgm:pt modelId="{66F47537-83E9-4FB7-873D-17810C37BD2E}">
      <dgm:prSet phldrT="[Texto]"/>
      <dgm:spPr/>
      <dgm:t>
        <a:bodyPr/>
        <a:lstStyle/>
        <a:p>
          <a:r>
            <a:rPr lang="es-MX" dirty="0"/>
            <a:t>Probabilidad del riesgo</a:t>
          </a:r>
        </a:p>
      </dgm:t>
    </dgm:pt>
    <dgm:pt modelId="{061F55E7-0E0D-47C6-B32A-DADC127100DE}" type="parTrans" cxnId="{91D4ECA3-0C1B-4910-B15C-C85D5FA23854}">
      <dgm:prSet/>
      <dgm:spPr/>
      <dgm:t>
        <a:bodyPr/>
        <a:lstStyle/>
        <a:p>
          <a:endParaRPr lang="es-MX"/>
        </a:p>
      </dgm:t>
    </dgm:pt>
    <dgm:pt modelId="{15EC8AAD-1431-404A-8434-066DA00B2045}" type="sibTrans" cxnId="{91D4ECA3-0C1B-4910-B15C-C85D5FA23854}">
      <dgm:prSet/>
      <dgm:spPr/>
      <dgm:t>
        <a:bodyPr/>
        <a:lstStyle/>
        <a:p>
          <a:endParaRPr lang="es-MX"/>
        </a:p>
      </dgm:t>
    </dgm:pt>
    <dgm:pt modelId="{C12F4F36-B391-4267-999C-FC19FBD90F01}">
      <dgm:prSet phldrT="[Texto]"/>
      <dgm:spPr/>
      <dgm:t>
        <a:bodyPr/>
        <a:lstStyle/>
        <a:p>
          <a:r>
            <a:rPr lang="es-MX" dirty="0"/>
            <a:t>Muy bajo </a:t>
          </a:r>
        </a:p>
        <a:p>
          <a:r>
            <a:rPr lang="es-MX" dirty="0"/>
            <a:t>&lt;10%</a:t>
          </a:r>
        </a:p>
      </dgm:t>
    </dgm:pt>
    <dgm:pt modelId="{BA3CC599-A2B4-44C3-B700-72C17427EFEA}" type="parTrans" cxnId="{765D9758-3F9D-413E-8CAE-E62C19B51CF7}">
      <dgm:prSet/>
      <dgm:spPr/>
      <dgm:t>
        <a:bodyPr/>
        <a:lstStyle/>
        <a:p>
          <a:endParaRPr lang="es-MX"/>
        </a:p>
      </dgm:t>
    </dgm:pt>
    <dgm:pt modelId="{7C17DED4-56A2-45D4-B509-7D9792561FEC}" type="sibTrans" cxnId="{765D9758-3F9D-413E-8CAE-E62C19B51CF7}">
      <dgm:prSet/>
      <dgm:spPr/>
      <dgm:t>
        <a:bodyPr/>
        <a:lstStyle/>
        <a:p>
          <a:endParaRPr lang="es-MX" dirty="0"/>
        </a:p>
      </dgm:t>
    </dgm:pt>
    <dgm:pt modelId="{5EC9360B-E6EE-4532-AB32-EFB1C84F966D}">
      <dgm:prSet phldrT="[Texto]"/>
      <dgm:spPr/>
      <dgm:t>
        <a:bodyPr/>
        <a:lstStyle/>
        <a:p>
          <a:r>
            <a:rPr lang="es-MX" dirty="0"/>
            <a:t>Bajo</a:t>
          </a:r>
        </a:p>
        <a:p>
          <a:r>
            <a:rPr lang="es-MX" dirty="0"/>
            <a:t>10-25%</a:t>
          </a:r>
        </a:p>
      </dgm:t>
    </dgm:pt>
    <dgm:pt modelId="{97BCCC75-6C0E-4C41-87B3-7CC4EA51F084}" type="parTrans" cxnId="{3CB73D3C-3B7F-421D-8C49-D1AF110AA170}">
      <dgm:prSet/>
      <dgm:spPr/>
      <dgm:t>
        <a:bodyPr/>
        <a:lstStyle/>
        <a:p>
          <a:endParaRPr lang="es-MX"/>
        </a:p>
      </dgm:t>
    </dgm:pt>
    <dgm:pt modelId="{EE750BDE-4ABC-4335-8EF1-D1A5C351C134}" type="sibTrans" cxnId="{3CB73D3C-3B7F-421D-8C49-D1AF110AA170}">
      <dgm:prSet/>
      <dgm:spPr/>
      <dgm:t>
        <a:bodyPr/>
        <a:lstStyle/>
        <a:p>
          <a:endParaRPr lang="es-MX" dirty="0"/>
        </a:p>
      </dgm:t>
    </dgm:pt>
    <dgm:pt modelId="{4690BBD9-5613-4903-A533-2CBBDD1B194B}">
      <dgm:prSet phldrT="[Texto]"/>
      <dgm:spPr/>
      <dgm:t>
        <a:bodyPr/>
        <a:lstStyle/>
        <a:p>
          <a:r>
            <a:rPr lang="es-MX" dirty="0"/>
            <a:t>Moderado</a:t>
          </a:r>
        </a:p>
        <a:p>
          <a:r>
            <a:rPr lang="es-MX" dirty="0"/>
            <a:t>25-50%</a:t>
          </a:r>
        </a:p>
      </dgm:t>
    </dgm:pt>
    <dgm:pt modelId="{D515EBAA-65FB-44D3-90A5-D746937218ED}" type="parTrans" cxnId="{3C6F71A1-5A33-4398-BCF3-559BCE1E81FA}">
      <dgm:prSet/>
      <dgm:spPr/>
      <dgm:t>
        <a:bodyPr/>
        <a:lstStyle/>
        <a:p>
          <a:endParaRPr lang="es-MX"/>
        </a:p>
      </dgm:t>
    </dgm:pt>
    <dgm:pt modelId="{661C911D-377D-45BF-9A51-74D468740A1E}" type="sibTrans" cxnId="{3C6F71A1-5A33-4398-BCF3-559BCE1E81FA}">
      <dgm:prSet/>
      <dgm:spPr/>
      <dgm:t>
        <a:bodyPr/>
        <a:lstStyle/>
        <a:p>
          <a:endParaRPr lang="es-MX" dirty="0"/>
        </a:p>
      </dgm:t>
    </dgm:pt>
    <dgm:pt modelId="{656475ED-7C5F-4C8A-B7E5-6FD83000D085}">
      <dgm:prSet phldrT="[Texto]"/>
      <dgm:spPr/>
      <dgm:t>
        <a:bodyPr/>
        <a:lstStyle/>
        <a:p>
          <a:r>
            <a:rPr lang="es-MX" dirty="0"/>
            <a:t>Alto</a:t>
          </a:r>
        </a:p>
        <a:p>
          <a:r>
            <a:rPr lang="es-MX" dirty="0"/>
            <a:t>50-75%</a:t>
          </a:r>
        </a:p>
      </dgm:t>
    </dgm:pt>
    <dgm:pt modelId="{F0A4B558-4649-444E-AD5B-1D32B1B2FF39}" type="parTrans" cxnId="{97B76FEB-7DF1-4D03-A542-F4669847ED24}">
      <dgm:prSet/>
      <dgm:spPr/>
      <dgm:t>
        <a:bodyPr/>
        <a:lstStyle/>
        <a:p>
          <a:endParaRPr lang="es-MX"/>
        </a:p>
      </dgm:t>
    </dgm:pt>
    <dgm:pt modelId="{40EB9D09-79BF-4167-BDA4-98DE222204D0}" type="sibTrans" cxnId="{97B76FEB-7DF1-4D03-A542-F4669847ED24}">
      <dgm:prSet/>
      <dgm:spPr/>
      <dgm:t>
        <a:bodyPr/>
        <a:lstStyle/>
        <a:p>
          <a:endParaRPr lang="es-MX" dirty="0"/>
        </a:p>
      </dgm:t>
    </dgm:pt>
    <dgm:pt modelId="{1B139583-64A7-4580-AF9D-9BA0593E166C}">
      <dgm:prSet phldrT="[Texto]"/>
      <dgm:spPr/>
      <dgm:t>
        <a:bodyPr/>
        <a:lstStyle/>
        <a:p>
          <a:r>
            <a:rPr lang="es-MX" dirty="0"/>
            <a:t>Muy Alto</a:t>
          </a:r>
        </a:p>
        <a:p>
          <a:r>
            <a:rPr lang="es-MX" dirty="0"/>
            <a:t>&gt;75%</a:t>
          </a:r>
        </a:p>
      </dgm:t>
    </dgm:pt>
    <dgm:pt modelId="{57D60BF5-E9D8-4146-AF49-95B799306EEF}" type="parTrans" cxnId="{3A061612-EE44-4AA8-BD6C-5D8A5C8E2D90}">
      <dgm:prSet/>
      <dgm:spPr/>
      <dgm:t>
        <a:bodyPr/>
        <a:lstStyle/>
        <a:p>
          <a:endParaRPr lang="es-MX"/>
        </a:p>
      </dgm:t>
    </dgm:pt>
    <dgm:pt modelId="{1B9D614D-4D7F-455B-8168-8689914AD6BA}" type="sibTrans" cxnId="{3A061612-EE44-4AA8-BD6C-5D8A5C8E2D90}">
      <dgm:prSet/>
      <dgm:spPr/>
      <dgm:t>
        <a:bodyPr/>
        <a:lstStyle/>
        <a:p>
          <a:endParaRPr lang="es-MX" dirty="0"/>
        </a:p>
      </dgm:t>
    </dgm:pt>
    <dgm:pt modelId="{957D59D4-C907-4E2D-8F58-5BF739A4155B}">
      <dgm:prSet phldrT="[Texto]"/>
      <dgm:spPr/>
      <dgm:t>
        <a:bodyPr/>
        <a:lstStyle/>
        <a:p>
          <a:endParaRPr lang="es-MX" dirty="0"/>
        </a:p>
      </dgm:t>
    </dgm:pt>
    <dgm:pt modelId="{4DAFB410-7798-478F-8B87-42A879CDF3F2}" type="parTrans" cxnId="{026213EB-6D9C-4A3D-B7C9-E2E1466EC033}">
      <dgm:prSet/>
      <dgm:spPr/>
      <dgm:t>
        <a:bodyPr/>
        <a:lstStyle/>
        <a:p>
          <a:endParaRPr lang="es-MX"/>
        </a:p>
      </dgm:t>
    </dgm:pt>
    <dgm:pt modelId="{0559BF79-DEFC-4BE2-AACB-2FCF126786C8}" type="sibTrans" cxnId="{026213EB-6D9C-4A3D-B7C9-E2E1466EC033}">
      <dgm:prSet/>
      <dgm:spPr/>
      <dgm:t>
        <a:bodyPr/>
        <a:lstStyle/>
        <a:p>
          <a:endParaRPr lang="es-MX"/>
        </a:p>
      </dgm:t>
    </dgm:pt>
    <dgm:pt modelId="{01AE68AB-5802-4ACD-A57E-199C0E687FC1}" type="pres">
      <dgm:prSet presAssocID="{EAAFE676-FE0D-4B9A-9D92-DA95BDA524F7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925DED5D-95AC-4C48-94CA-9C30F9849F7E}" type="pres">
      <dgm:prSet presAssocID="{66F47537-83E9-4FB7-873D-17810C37BD2E}" presName="centerShape" presStyleLbl="node0" presStyleIdx="0" presStyleCnt="1"/>
      <dgm:spPr/>
    </dgm:pt>
    <dgm:pt modelId="{C9B2B08B-616A-411A-A8E1-EAA861C07AE3}" type="pres">
      <dgm:prSet presAssocID="{C12F4F36-B391-4267-999C-FC19FBD90F01}" presName="node" presStyleLbl="node1" presStyleIdx="0" presStyleCnt="5">
        <dgm:presLayoutVars>
          <dgm:bulletEnabled val="1"/>
        </dgm:presLayoutVars>
      </dgm:prSet>
      <dgm:spPr/>
    </dgm:pt>
    <dgm:pt modelId="{BAF28D05-DC33-4353-8E38-EAACDE3A91C0}" type="pres">
      <dgm:prSet presAssocID="{C12F4F36-B391-4267-999C-FC19FBD90F01}" presName="dummy" presStyleCnt="0"/>
      <dgm:spPr/>
    </dgm:pt>
    <dgm:pt modelId="{75C0D09F-66E8-4EAE-A1D2-7E56244BEB40}" type="pres">
      <dgm:prSet presAssocID="{7C17DED4-56A2-45D4-B509-7D9792561FEC}" presName="sibTrans" presStyleLbl="sibTrans2D1" presStyleIdx="0" presStyleCnt="5"/>
      <dgm:spPr/>
    </dgm:pt>
    <dgm:pt modelId="{6F361D6F-AA66-459E-9D2E-9A70DA97223A}" type="pres">
      <dgm:prSet presAssocID="{5EC9360B-E6EE-4532-AB32-EFB1C84F966D}" presName="node" presStyleLbl="node1" presStyleIdx="1" presStyleCnt="5">
        <dgm:presLayoutVars>
          <dgm:bulletEnabled val="1"/>
        </dgm:presLayoutVars>
      </dgm:prSet>
      <dgm:spPr/>
    </dgm:pt>
    <dgm:pt modelId="{2B2AD02A-A842-420C-8C37-6102EA1C20FB}" type="pres">
      <dgm:prSet presAssocID="{5EC9360B-E6EE-4532-AB32-EFB1C84F966D}" presName="dummy" presStyleCnt="0"/>
      <dgm:spPr/>
    </dgm:pt>
    <dgm:pt modelId="{215B9298-27EF-45C5-B493-E37A529D55AF}" type="pres">
      <dgm:prSet presAssocID="{EE750BDE-4ABC-4335-8EF1-D1A5C351C134}" presName="sibTrans" presStyleLbl="sibTrans2D1" presStyleIdx="1" presStyleCnt="5"/>
      <dgm:spPr/>
    </dgm:pt>
    <dgm:pt modelId="{E02534FA-88C7-46DD-9A9D-0F50F41A5855}" type="pres">
      <dgm:prSet presAssocID="{4690BBD9-5613-4903-A533-2CBBDD1B194B}" presName="node" presStyleLbl="node1" presStyleIdx="2" presStyleCnt="5">
        <dgm:presLayoutVars>
          <dgm:bulletEnabled val="1"/>
        </dgm:presLayoutVars>
      </dgm:prSet>
      <dgm:spPr/>
    </dgm:pt>
    <dgm:pt modelId="{B5992D6E-5217-4A53-A7E9-B4ABF133F655}" type="pres">
      <dgm:prSet presAssocID="{4690BBD9-5613-4903-A533-2CBBDD1B194B}" presName="dummy" presStyleCnt="0"/>
      <dgm:spPr/>
    </dgm:pt>
    <dgm:pt modelId="{94B9A867-7DED-4100-98D0-C409A0489A8B}" type="pres">
      <dgm:prSet presAssocID="{661C911D-377D-45BF-9A51-74D468740A1E}" presName="sibTrans" presStyleLbl="sibTrans2D1" presStyleIdx="2" presStyleCnt="5"/>
      <dgm:spPr/>
    </dgm:pt>
    <dgm:pt modelId="{7A888F73-3F97-41DB-900E-9B6B2BCA9F2E}" type="pres">
      <dgm:prSet presAssocID="{656475ED-7C5F-4C8A-B7E5-6FD83000D085}" presName="node" presStyleLbl="node1" presStyleIdx="3" presStyleCnt="5">
        <dgm:presLayoutVars>
          <dgm:bulletEnabled val="1"/>
        </dgm:presLayoutVars>
      </dgm:prSet>
      <dgm:spPr/>
    </dgm:pt>
    <dgm:pt modelId="{61610557-F998-4049-AD7A-13F545771D4C}" type="pres">
      <dgm:prSet presAssocID="{656475ED-7C5F-4C8A-B7E5-6FD83000D085}" presName="dummy" presStyleCnt="0"/>
      <dgm:spPr/>
    </dgm:pt>
    <dgm:pt modelId="{692C6E83-243B-4E10-8408-09D3C34C2557}" type="pres">
      <dgm:prSet presAssocID="{40EB9D09-79BF-4167-BDA4-98DE222204D0}" presName="sibTrans" presStyleLbl="sibTrans2D1" presStyleIdx="3" presStyleCnt="5"/>
      <dgm:spPr/>
    </dgm:pt>
    <dgm:pt modelId="{3751288E-FEF7-4CD5-B9BC-183F0DAF742A}" type="pres">
      <dgm:prSet presAssocID="{1B139583-64A7-4580-AF9D-9BA0593E166C}" presName="node" presStyleLbl="node1" presStyleIdx="4" presStyleCnt="5">
        <dgm:presLayoutVars>
          <dgm:bulletEnabled val="1"/>
        </dgm:presLayoutVars>
      </dgm:prSet>
      <dgm:spPr/>
    </dgm:pt>
    <dgm:pt modelId="{AD9756B0-B07E-4ED3-8DE9-E76E94EDD23D}" type="pres">
      <dgm:prSet presAssocID="{1B139583-64A7-4580-AF9D-9BA0593E166C}" presName="dummy" presStyleCnt="0"/>
      <dgm:spPr/>
    </dgm:pt>
    <dgm:pt modelId="{D2413C97-2ACB-4CEB-B5A8-8A1FAF6BCE70}" type="pres">
      <dgm:prSet presAssocID="{1B9D614D-4D7F-455B-8168-8689914AD6BA}" presName="sibTrans" presStyleLbl="sibTrans2D1" presStyleIdx="4" presStyleCnt="5"/>
      <dgm:spPr/>
    </dgm:pt>
  </dgm:ptLst>
  <dgm:cxnLst>
    <dgm:cxn modelId="{0795250D-C821-4BAA-A144-3E94C36D699E}" type="presOf" srcId="{C12F4F36-B391-4267-999C-FC19FBD90F01}" destId="{C9B2B08B-616A-411A-A8E1-EAA861C07AE3}" srcOrd="0" destOrd="0" presId="urn:microsoft.com/office/officeart/2005/8/layout/radial6"/>
    <dgm:cxn modelId="{3A061612-EE44-4AA8-BD6C-5D8A5C8E2D90}" srcId="{66F47537-83E9-4FB7-873D-17810C37BD2E}" destId="{1B139583-64A7-4580-AF9D-9BA0593E166C}" srcOrd="4" destOrd="0" parTransId="{57D60BF5-E9D8-4146-AF49-95B799306EEF}" sibTransId="{1B9D614D-4D7F-455B-8168-8689914AD6BA}"/>
    <dgm:cxn modelId="{6D035218-EE7D-49F2-B5D1-564B1D363552}" type="presOf" srcId="{EE750BDE-4ABC-4335-8EF1-D1A5C351C134}" destId="{215B9298-27EF-45C5-B493-E37A529D55AF}" srcOrd="0" destOrd="0" presId="urn:microsoft.com/office/officeart/2005/8/layout/radial6"/>
    <dgm:cxn modelId="{3CB73D3C-3B7F-421D-8C49-D1AF110AA170}" srcId="{66F47537-83E9-4FB7-873D-17810C37BD2E}" destId="{5EC9360B-E6EE-4532-AB32-EFB1C84F966D}" srcOrd="1" destOrd="0" parTransId="{97BCCC75-6C0E-4C41-87B3-7CC4EA51F084}" sibTransId="{EE750BDE-4ABC-4335-8EF1-D1A5C351C134}"/>
    <dgm:cxn modelId="{3A4AD940-9C4C-4D70-868F-3610CB3F17E2}" type="presOf" srcId="{40EB9D09-79BF-4167-BDA4-98DE222204D0}" destId="{692C6E83-243B-4E10-8408-09D3C34C2557}" srcOrd="0" destOrd="0" presId="urn:microsoft.com/office/officeart/2005/8/layout/radial6"/>
    <dgm:cxn modelId="{CD3A5961-AB1B-4022-86B3-4F08DFF47729}" type="presOf" srcId="{661C911D-377D-45BF-9A51-74D468740A1E}" destId="{94B9A867-7DED-4100-98D0-C409A0489A8B}" srcOrd="0" destOrd="0" presId="urn:microsoft.com/office/officeart/2005/8/layout/radial6"/>
    <dgm:cxn modelId="{47218157-03D5-4377-941A-594416BDDF93}" type="presOf" srcId="{656475ED-7C5F-4C8A-B7E5-6FD83000D085}" destId="{7A888F73-3F97-41DB-900E-9B6B2BCA9F2E}" srcOrd="0" destOrd="0" presId="urn:microsoft.com/office/officeart/2005/8/layout/radial6"/>
    <dgm:cxn modelId="{765D9758-3F9D-413E-8CAE-E62C19B51CF7}" srcId="{66F47537-83E9-4FB7-873D-17810C37BD2E}" destId="{C12F4F36-B391-4267-999C-FC19FBD90F01}" srcOrd="0" destOrd="0" parTransId="{BA3CC599-A2B4-44C3-B700-72C17427EFEA}" sibTransId="{7C17DED4-56A2-45D4-B509-7D9792561FEC}"/>
    <dgm:cxn modelId="{3123127D-F90F-4C6C-843C-66261A8DCBFD}" type="presOf" srcId="{7C17DED4-56A2-45D4-B509-7D9792561FEC}" destId="{75C0D09F-66E8-4EAE-A1D2-7E56244BEB40}" srcOrd="0" destOrd="0" presId="urn:microsoft.com/office/officeart/2005/8/layout/radial6"/>
    <dgm:cxn modelId="{3C6F71A1-5A33-4398-BCF3-559BCE1E81FA}" srcId="{66F47537-83E9-4FB7-873D-17810C37BD2E}" destId="{4690BBD9-5613-4903-A533-2CBBDD1B194B}" srcOrd="2" destOrd="0" parTransId="{D515EBAA-65FB-44D3-90A5-D746937218ED}" sibTransId="{661C911D-377D-45BF-9A51-74D468740A1E}"/>
    <dgm:cxn modelId="{91D4ECA3-0C1B-4910-B15C-C85D5FA23854}" srcId="{EAAFE676-FE0D-4B9A-9D92-DA95BDA524F7}" destId="{66F47537-83E9-4FB7-873D-17810C37BD2E}" srcOrd="0" destOrd="0" parTransId="{061F55E7-0E0D-47C6-B32A-DADC127100DE}" sibTransId="{15EC8AAD-1431-404A-8434-066DA00B2045}"/>
    <dgm:cxn modelId="{51DF88A7-DF36-4F73-9EF5-C507999302DB}" type="presOf" srcId="{66F47537-83E9-4FB7-873D-17810C37BD2E}" destId="{925DED5D-95AC-4C48-94CA-9C30F9849F7E}" srcOrd="0" destOrd="0" presId="urn:microsoft.com/office/officeart/2005/8/layout/radial6"/>
    <dgm:cxn modelId="{9A66C3AF-F0AD-4D0C-AA50-11C8F9861BE2}" type="presOf" srcId="{1B9D614D-4D7F-455B-8168-8689914AD6BA}" destId="{D2413C97-2ACB-4CEB-B5A8-8A1FAF6BCE70}" srcOrd="0" destOrd="0" presId="urn:microsoft.com/office/officeart/2005/8/layout/radial6"/>
    <dgm:cxn modelId="{C95F13C0-DDDD-4BF7-9ACF-7EB6ED94AEEC}" type="presOf" srcId="{EAAFE676-FE0D-4B9A-9D92-DA95BDA524F7}" destId="{01AE68AB-5802-4ACD-A57E-199C0E687FC1}" srcOrd="0" destOrd="0" presId="urn:microsoft.com/office/officeart/2005/8/layout/radial6"/>
    <dgm:cxn modelId="{2B9109C6-01D0-44DC-87D0-94C42F72213F}" type="presOf" srcId="{4690BBD9-5613-4903-A533-2CBBDD1B194B}" destId="{E02534FA-88C7-46DD-9A9D-0F50F41A5855}" srcOrd="0" destOrd="0" presId="urn:microsoft.com/office/officeart/2005/8/layout/radial6"/>
    <dgm:cxn modelId="{67CD0ADB-FEBA-4D54-8B74-AF7B12A58F2E}" type="presOf" srcId="{5EC9360B-E6EE-4532-AB32-EFB1C84F966D}" destId="{6F361D6F-AA66-459E-9D2E-9A70DA97223A}" srcOrd="0" destOrd="0" presId="urn:microsoft.com/office/officeart/2005/8/layout/radial6"/>
    <dgm:cxn modelId="{CD80ECE7-808D-4FB2-819E-392F0CAE284F}" type="presOf" srcId="{1B139583-64A7-4580-AF9D-9BA0593E166C}" destId="{3751288E-FEF7-4CD5-B9BC-183F0DAF742A}" srcOrd="0" destOrd="0" presId="urn:microsoft.com/office/officeart/2005/8/layout/radial6"/>
    <dgm:cxn modelId="{026213EB-6D9C-4A3D-B7C9-E2E1466EC033}" srcId="{EAAFE676-FE0D-4B9A-9D92-DA95BDA524F7}" destId="{957D59D4-C907-4E2D-8F58-5BF739A4155B}" srcOrd="1" destOrd="0" parTransId="{4DAFB410-7798-478F-8B87-42A879CDF3F2}" sibTransId="{0559BF79-DEFC-4BE2-AACB-2FCF126786C8}"/>
    <dgm:cxn modelId="{97B76FEB-7DF1-4D03-A542-F4669847ED24}" srcId="{66F47537-83E9-4FB7-873D-17810C37BD2E}" destId="{656475ED-7C5F-4C8A-B7E5-6FD83000D085}" srcOrd="3" destOrd="0" parTransId="{F0A4B558-4649-444E-AD5B-1D32B1B2FF39}" sibTransId="{40EB9D09-79BF-4167-BDA4-98DE222204D0}"/>
    <dgm:cxn modelId="{A4EA4A97-A568-4203-87C6-86007FE08296}" type="presParOf" srcId="{01AE68AB-5802-4ACD-A57E-199C0E687FC1}" destId="{925DED5D-95AC-4C48-94CA-9C30F9849F7E}" srcOrd="0" destOrd="0" presId="urn:microsoft.com/office/officeart/2005/8/layout/radial6"/>
    <dgm:cxn modelId="{23A7EDC5-19C2-438A-9086-303AC2D02C35}" type="presParOf" srcId="{01AE68AB-5802-4ACD-A57E-199C0E687FC1}" destId="{C9B2B08B-616A-411A-A8E1-EAA861C07AE3}" srcOrd="1" destOrd="0" presId="urn:microsoft.com/office/officeart/2005/8/layout/radial6"/>
    <dgm:cxn modelId="{98C56112-1D07-43AB-AAFE-9E35A0765F10}" type="presParOf" srcId="{01AE68AB-5802-4ACD-A57E-199C0E687FC1}" destId="{BAF28D05-DC33-4353-8E38-EAACDE3A91C0}" srcOrd="2" destOrd="0" presId="urn:microsoft.com/office/officeart/2005/8/layout/radial6"/>
    <dgm:cxn modelId="{5BB8E70B-1451-4EEF-9432-452C29044706}" type="presParOf" srcId="{01AE68AB-5802-4ACD-A57E-199C0E687FC1}" destId="{75C0D09F-66E8-4EAE-A1D2-7E56244BEB40}" srcOrd="3" destOrd="0" presId="urn:microsoft.com/office/officeart/2005/8/layout/radial6"/>
    <dgm:cxn modelId="{D4982C9E-E963-48B2-8DCE-6BE96E89BB80}" type="presParOf" srcId="{01AE68AB-5802-4ACD-A57E-199C0E687FC1}" destId="{6F361D6F-AA66-459E-9D2E-9A70DA97223A}" srcOrd="4" destOrd="0" presId="urn:microsoft.com/office/officeart/2005/8/layout/radial6"/>
    <dgm:cxn modelId="{F280C07D-1935-49BB-889B-7DCBE3BF550F}" type="presParOf" srcId="{01AE68AB-5802-4ACD-A57E-199C0E687FC1}" destId="{2B2AD02A-A842-420C-8C37-6102EA1C20FB}" srcOrd="5" destOrd="0" presId="urn:microsoft.com/office/officeart/2005/8/layout/radial6"/>
    <dgm:cxn modelId="{541CF52C-554E-411E-B07E-AA8C4F8C0AC4}" type="presParOf" srcId="{01AE68AB-5802-4ACD-A57E-199C0E687FC1}" destId="{215B9298-27EF-45C5-B493-E37A529D55AF}" srcOrd="6" destOrd="0" presId="urn:microsoft.com/office/officeart/2005/8/layout/radial6"/>
    <dgm:cxn modelId="{704E8289-9404-4FDA-BA35-15D7A2929F86}" type="presParOf" srcId="{01AE68AB-5802-4ACD-A57E-199C0E687FC1}" destId="{E02534FA-88C7-46DD-9A9D-0F50F41A5855}" srcOrd="7" destOrd="0" presId="urn:microsoft.com/office/officeart/2005/8/layout/radial6"/>
    <dgm:cxn modelId="{5DA76232-11EA-4BBF-B9A2-8E3BCECBDE66}" type="presParOf" srcId="{01AE68AB-5802-4ACD-A57E-199C0E687FC1}" destId="{B5992D6E-5217-4A53-A7E9-B4ABF133F655}" srcOrd="8" destOrd="0" presId="urn:microsoft.com/office/officeart/2005/8/layout/radial6"/>
    <dgm:cxn modelId="{9CE4B155-7296-4B16-B195-299866BC6C72}" type="presParOf" srcId="{01AE68AB-5802-4ACD-A57E-199C0E687FC1}" destId="{94B9A867-7DED-4100-98D0-C409A0489A8B}" srcOrd="9" destOrd="0" presId="urn:microsoft.com/office/officeart/2005/8/layout/radial6"/>
    <dgm:cxn modelId="{3CE03D46-6EB2-4B38-B3BA-81E239B8172E}" type="presParOf" srcId="{01AE68AB-5802-4ACD-A57E-199C0E687FC1}" destId="{7A888F73-3F97-41DB-900E-9B6B2BCA9F2E}" srcOrd="10" destOrd="0" presId="urn:microsoft.com/office/officeart/2005/8/layout/radial6"/>
    <dgm:cxn modelId="{F8599D46-3667-4862-BD4C-F6236AC41643}" type="presParOf" srcId="{01AE68AB-5802-4ACD-A57E-199C0E687FC1}" destId="{61610557-F998-4049-AD7A-13F545771D4C}" srcOrd="11" destOrd="0" presId="urn:microsoft.com/office/officeart/2005/8/layout/radial6"/>
    <dgm:cxn modelId="{95F9712D-7985-43A3-8D1D-B63E85E7015C}" type="presParOf" srcId="{01AE68AB-5802-4ACD-A57E-199C0E687FC1}" destId="{692C6E83-243B-4E10-8408-09D3C34C2557}" srcOrd="12" destOrd="0" presId="urn:microsoft.com/office/officeart/2005/8/layout/radial6"/>
    <dgm:cxn modelId="{667CDA1D-54DD-428A-B649-AC4147AA22D3}" type="presParOf" srcId="{01AE68AB-5802-4ACD-A57E-199C0E687FC1}" destId="{3751288E-FEF7-4CD5-B9BC-183F0DAF742A}" srcOrd="13" destOrd="0" presId="urn:microsoft.com/office/officeart/2005/8/layout/radial6"/>
    <dgm:cxn modelId="{DCCAB70F-2385-4920-9668-F4CD0DC0E858}" type="presParOf" srcId="{01AE68AB-5802-4ACD-A57E-199C0E687FC1}" destId="{AD9756B0-B07E-4ED3-8DE9-E76E94EDD23D}" srcOrd="14" destOrd="0" presId="urn:microsoft.com/office/officeart/2005/8/layout/radial6"/>
    <dgm:cxn modelId="{532DBFAB-BDA3-4CB4-AA8D-67394CF0C5BA}" type="presParOf" srcId="{01AE68AB-5802-4ACD-A57E-199C0E687FC1}" destId="{D2413C97-2ACB-4CEB-B5A8-8A1FAF6BCE70}" srcOrd="15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EAAFE676-FE0D-4B9A-9D92-DA95BDA524F7}" type="doc">
      <dgm:prSet loTypeId="urn:microsoft.com/office/officeart/2005/8/layout/radial6" loCatId="relationship" qsTypeId="urn:microsoft.com/office/officeart/2005/8/quickstyle/simple5" qsCatId="simple" csTypeId="urn:microsoft.com/office/officeart/2005/8/colors/accent0_3" csCatId="mainScheme" phldr="1"/>
      <dgm:spPr/>
      <dgm:t>
        <a:bodyPr/>
        <a:lstStyle/>
        <a:p>
          <a:endParaRPr lang="es-MX"/>
        </a:p>
      </dgm:t>
    </dgm:pt>
    <dgm:pt modelId="{66F47537-83E9-4FB7-873D-17810C37BD2E}">
      <dgm:prSet phldrT="[Texto]" custT="1"/>
      <dgm:spPr/>
      <dgm:t>
        <a:bodyPr/>
        <a:lstStyle/>
        <a:p>
          <a:r>
            <a:rPr lang="es-MX" sz="1600" dirty="0"/>
            <a:t>Efectos del riesgo</a:t>
          </a:r>
        </a:p>
      </dgm:t>
    </dgm:pt>
    <dgm:pt modelId="{061F55E7-0E0D-47C6-B32A-DADC127100DE}" type="parTrans" cxnId="{91D4ECA3-0C1B-4910-B15C-C85D5FA23854}">
      <dgm:prSet/>
      <dgm:spPr/>
      <dgm:t>
        <a:bodyPr/>
        <a:lstStyle/>
        <a:p>
          <a:endParaRPr lang="es-MX"/>
        </a:p>
      </dgm:t>
    </dgm:pt>
    <dgm:pt modelId="{15EC8AAD-1431-404A-8434-066DA00B2045}" type="sibTrans" cxnId="{91D4ECA3-0C1B-4910-B15C-C85D5FA23854}">
      <dgm:prSet/>
      <dgm:spPr/>
      <dgm:t>
        <a:bodyPr/>
        <a:lstStyle/>
        <a:p>
          <a:endParaRPr lang="es-MX"/>
        </a:p>
      </dgm:t>
    </dgm:pt>
    <dgm:pt modelId="{C12F4F36-B391-4267-999C-FC19FBD90F01}">
      <dgm:prSet phldrT="[Texto]"/>
      <dgm:spPr/>
      <dgm:t>
        <a:bodyPr/>
        <a:lstStyle/>
        <a:p>
          <a:r>
            <a:rPr lang="es-MX" dirty="0"/>
            <a:t>Catastrófico</a:t>
          </a:r>
        </a:p>
      </dgm:t>
    </dgm:pt>
    <dgm:pt modelId="{BA3CC599-A2B4-44C3-B700-72C17427EFEA}" type="parTrans" cxnId="{765D9758-3F9D-413E-8CAE-E62C19B51CF7}">
      <dgm:prSet/>
      <dgm:spPr/>
      <dgm:t>
        <a:bodyPr/>
        <a:lstStyle/>
        <a:p>
          <a:endParaRPr lang="es-MX"/>
        </a:p>
      </dgm:t>
    </dgm:pt>
    <dgm:pt modelId="{7C17DED4-56A2-45D4-B509-7D9792561FEC}" type="sibTrans" cxnId="{765D9758-3F9D-413E-8CAE-E62C19B51CF7}">
      <dgm:prSet/>
      <dgm:spPr/>
      <dgm:t>
        <a:bodyPr/>
        <a:lstStyle/>
        <a:p>
          <a:endParaRPr lang="es-MX" dirty="0"/>
        </a:p>
      </dgm:t>
    </dgm:pt>
    <dgm:pt modelId="{5EC9360B-E6EE-4532-AB32-EFB1C84F966D}">
      <dgm:prSet phldrT="[Texto]"/>
      <dgm:spPr/>
      <dgm:t>
        <a:bodyPr/>
        <a:lstStyle/>
        <a:p>
          <a:r>
            <a:rPr lang="es-MX" dirty="0"/>
            <a:t>Serio</a:t>
          </a:r>
        </a:p>
      </dgm:t>
    </dgm:pt>
    <dgm:pt modelId="{97BCCC75-6C0E-4C41-87B3-7CC4EA51F084}" type="parTrans" cxnId="{3CB73D3C-3B7F-421D-8C49-D1AF110AA170}">
      <dgm:prSet/>
      <dgm:spPr/>
      <dgm:t>
        <a:bodyPr/>
        <a:lstStyle/>
        <a:p>
          <a:endParaRPr lang="es-MX"/>
        </a:p>
      </dgm:t>
    </dgm:pt>
    <dgm:pt modelId="{EE750BDE-4ABC-4335-8EF1-D1A5C351C134}" type="sibTrans" cxnId="{3CB73D3C-3B7F-421D-8C49-D1AF110AA170}">
      <dgm:prSet/>
      <dgm:spPr/>
      <dgm:t>
        <a:bodyPr/>
        <a:lstStyle/>
        <a:p>
          <a:endParaRPr lang="es-MX" dirty="0"/>
        </a:p>
      </dgm:t>
    </dgm:pt>
    <dgm:pt modelId="{4690BBD9-5613-4903-A533-2CBBDD1B194B}">
      <dgm:prSet phldrT="[Texto]"/>
      <dgm:spPr/>
      <dgm:t>
        <a:bodyPr/>
        <a:lstStyle/>
        <a:p>
          <a:r>
            <a:rPr lang="es-MX" dirty="0"/>
            <a:t>Tolerable</a:t>
          </a:r>
        </a:p>
      </dgm:t>
    </dgm:pt>
    <dgm:pt modelId="{D515EBAA-65FB-44D3-90A5-D746937218ED}" type="parTrans" cxnId="{3C6F71A1-5A33-4398-BCF3-559BCE1E81FA}">
      <dgm:prSet/>
      <dgm:spPr/>
      <dgm:t>
        <a:bodyPr/>
        <a:lstStyle/>
        <a:p>
          <a:endParaRPr lang="es-MX"/>
        </a:p>
      </dgm:t>
    </dgm:pt>
    <dgm:pt modelId="{661C911D-377D-45BF-9A51-74D468740A1E}" type="sibTrans" cxnId="{3C6F71A1-5A33-4398-BCF3-559BCE1E81FA}">
      <dgm:prSet/>
      <dgm:spPr/>
      <dgm:t>
        <a:bodyPr/>
        <a:lstStyle/>
        <a:p>
          <a:endParaRPr lang="es-MX" dirty="0"/>
        </a:p>
      </dgm:t>
    </dgm:pt>
    <dgm:pt modelId="{656475ED-7C5F-4C8A-B7E5-6FD83000D085}">
      <dgm:prSet phldrT="[Texto]" custT="1"/>
      <dgm:spPr/>
      <dgm:t>
        <a:bodyPr/>
        <a:lstStyle/>
        <a:p>
          <a:r>
            <a:rPr lang="es-MX" sz="900" dirty="0"/>
            <a:t>Insignificante</a:t>
          </a:r>
        </a:p>
      </dgm:t>
    </dgm:pt>
    <dgm:pt modelId="{F0A4B558-4649-444E-AD5B-1D32B1B2FF39}" type="parTrans" cxnId="{97B76FEB-7DF1-4D03-A542-F4669847ED24}">
      <dgm:prSet/>
      <dgm:spPr/>
      <dgm:t>
        <a:bodyPr/>
        <a:lstStyle/>
        <a:p>
          <a:endParaRPr lang="es-MX"/>
        </a:p>
      </dgm:t>
    </dgm:pt>
    <dgm:pt modelId="{40EB9D09-79BF-4167-BDA4-98DE222204D0}" type="sibTrans" cxnId="{97B76FEB-7DF1-4D03-A542-F4669847ED24}">
      <dgm:prSet/>
      <dgm:spPr/>
      <dgm:t>
        <a:bodyPr/>
        <a:lstStyle/>
        <a:p>
          <a:endParaRPr lang="es-MX" dirty="0"/>
        </a:p>
      </dgm:t>
    </dgm:pt>
    <dgm:pt modelId="{957D59D4-C907-4E2D-8F58-5BF739A4155B}">
      <dgm:prSet phldrT="[Texto]"/>
      <dgm:spPr/>
      <dgm:t>
        <a:bodyPr/>
        <a:lstStyle/>
        <a:p>
          <a:endParaRPr lang="es-MX" dirty="0"/>
        </a:p>
      </dgm:t>
    </dgm:pt>
    <dgm:pt modelId="{4DAFB410-7798-478F-8B87-42A879CDF3F2}" type="parTrans" cxnId="{026213EB-6D9C-4A3D-B7C9-E2E1466EC033}">
      <dgm:prSet/>
      <dgm:spPr/>
      <dgm:t>
        <a:bodyPr/>
        <a:lstStyle/>
        <a:p>
          <a:endParaRPr lang="es-MX"/>
        </a:p>
      </dgm:t>
    </dgm:pt>
    <dgm:pt modelId="{0559BF79-DEFC-4BE2-AACB-2FCF126786C8}" type="sibTrans" cxnId="{026213EB-6D9C-4A3D-B7C9-E2E1466EC033}">
      <dgm:prSet/>
      <dgm:spPr/>
      <dgm:t>
        <a:bodyPr/>
        <a:lstStyle/>
        <a:p>
          <a:endParaRPr lang="es-MX"/>
        </a:p>
      </dgm:t>
    </dgm:pt>
    <dgm:pt modelId="{01AE68AB-5802-4ACD-A57E-199C0E687FC1}" type="pres">
      <dgm:prSet presAssocID="{EAAFE676-FE0D-4B9A-9D92-DA95BDA524F7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925DED5D-95AC-4C48-94CA-9C30F9849F7E}" type="pres">
      <dgm:prSet presAssocID="{66F47537-83E9-4FB7-873D-17810C37BD2E}" presName="centerShape" presStyleLbl="node0" presStyleIdx="0" presStyleCnt="1"/>
      <dgm:spPr/>
    </dgm:pt>
    <dgm:pt modelId="{C9B2B08B-616A-411A-A8E1-EAA861C07AE3}" type="pres">
      <dgm:prSet presAssocID="{C12F4F36-B391-4267-999C-FC19FBD90F01}" presName="node" presStyleLbl="node1" presStyleIdx="0" presStyleCnt="4">
        <dgm:presLayoutVars>
          <dgm:bulletEnabled val="1"/>
        </dgm:presLayoutVars>
      </dgm:prSet>
      <dgm:spPr/>
    </dgm:pt>
    <dgm:pt modelId="{BAF28D05-DC33-4353-8E38-EAACDE3A91C0}" type="pres">
      <dgm:prSet presAssocID="{C12F4F36-B391-4267-999C-FC19FBD90F01}" presName="dummy" presStyleCnt="0"/>
      <dgm:spPr/>
    </dgm:pt>
    <dgm:pt modelId="{75C0D09F-66E8-4EAE-A1D2-7E56244BEB40}" type="pres">
      <dgm:prSet presAssocID="{7C17DED4-56A2-45D4-B509-7D9792561FEC}" presName="sibTrans" presStyleLbl="sibTrans2D1" presStyleIdx="0" presStyleCnt="4"/>
      <dgm:spPr/>
    </dgm:pt>
    <dgm:pt modelId="{6F361D6F-AA66-459E-9D2E-9A70DA97223A}" type="pres">
      <dgm:prSet presAssocID="{5EC9360B-E6EE-4532-AB32-EFB1C84F966D}" presName="node" presStyleLbl="node1" presStyleIdx="1" presStyleCnt="4">
        <dgm:presLayoutVars>
          <dgm:bulletEnabled val="1"/>
        </dgm:presLayoutVars>
      </dgm:prSet>
      <dgm:spPr/>
    </dgm:pt>
    <dgm:pt modelId="{2B2AD02A-A842-420C-8C37-6102EA1C20FB}" type="pres">
      <dgm:prSet presAssocID="{5EC9360B-E6EE-4532-AB32-EFB1C84F966D}" presName="dummy" presStyleCnt="0"/>
      <dgm:spPr/>
    </dgm:pt>
    <dgm:pt modelId="{215B9298-27EF-45C5-B493-E37A529D55AF}" type="pres">
      <dgm:prSet presAssocID="{EE750BDE-4ABC-4335-8EF1-D1A5C351C134}" presName="sibTrans" presStyleLbl="sibTrans2D1" presStyleIdx="1" presStyleCnt="4"/>
      <dgm:spPr/>
    </dgm:pt>
    <dgm:pt modelId="{E02534FA-88C7-46DD-9A9D-0F50F41A5855}" type="pres">
      <dgm:prSet presAssocID="{4690BBD9-5613-4903-A533-2CBBDD1B194B}" presName="node" presStyleLbl="node1" presStyleIdx="2" presStyleCnt="4">
        <dgm:presLayoutVars>
          <dgm:bulletEnabled val="1"/>
        </dgm:presLayoutVars>
      </dgm:prSet>
      <dgm:spPr/>
    </dgm:pt>
    <dgm:pt modelId="{B5992D6E-5217-4A53-A7E9-B4ABF133F655}" type="pres">
      <dgm:prSet presAssocID="{4690BBD9-5613-4903-A533-2CBBDD1B194B}" presName="dummy" presStyleCnt="0"/>
      <dgm:spPr/>
    </dgm:pt>
    <dgm:pt modelId="{94B9A867-7DED-4100-98D0-C409A0489A8B}" type="pres">
      <dgm:prSet presAssocID="{661C911D-377D-45BF-9A51-74D468740A1E}" presName="sibTrans" presStyleLbl="sibTrans2D1" presStyleIdx="2" presStyleCnt="4"/>
      <dgm:spPr/>
    </dgm:pt>
    <dgm:pt modelId="{7A888F73-3F97-41DB-900E-9B6B2BCA9F2E}" type="pres">
      <dgm:prSet presAssocID="{656475ED-7C5F-4C8A-B7E5-6FD83000D085}" presName="node" presStyleLbl="node1" presStyleIdx="3" presStyleCnt="4">
        <dgm:presLayoutVars>
          <dgm:bulletEnabled val="1"/>
        </dgm:presLayoutVars>
      </dgm:prSet>
      <dgm:spPr/>
    </dgm:pt>
    <dgm:pt modelId="{61610557-F998-4049-AD7A-13F545771D4C}" type="pres">
      <dgm:prSet presAssocID="{656475ED-7C5F-4C8A-B7E5-6FD83000D085}" presName="dummy" presStyleCnt="0"/>
      <dgm:spPr/>
    </dgm:pt>
    <dgm:pt modelId="{692C6E83-243B-4E10-8408-09D3C34C2557}" type="pres">
      <dgm:prSet presAssocID="{40EB9D09-79BF-4167-BDA4-98DE222204D0}" presName="sibTrans" presStyleLbl="sibTrans2D1" presStyleIdx="3" presStyleCnt="4"/>
      <dgm:spPr/>
    </dgm:pt>
  </dgm:ptLst>
  <dgm:cxnLst>
    <dgm:cxn modelId="{825BE802-D313-4329-B997-C78A24D244A1}" type="presOf" srcId="{661C911D-377D-45BF-9A51-74D468740A1E}" destId="{94B9A867-7DED-4100-98D0-C409A0489A8B}" srcOrd="0" destOrd="0" presId="urn:microsoft.com/office/officeart/2005/8/layout/radial6"/>
    <dgm:cxn modelId="{DCA7E717-CE0F-43D1-B7AA-B3473C67A681}" type="presOf" srcId="{656475ED-7C5F-4C8A-B7E5-6FD83000D085}" destId="{7A888F73-3F97-41DB-900E-9B6B2BCA9F2E}" srcOrd="0" destOrd="0" presId="urn:microsoft.com/office/officeart/2005/8/layout/radial6"/>
    <dgm:cxn modelId="{49CE7C1E-F381-47CD-A49F-4B9D3B33E831}" type="presOf" srcId="{40EB9D09-79BF-4167-BDA4-98DE222204D0}" destId="{692C6E83-243B-4E10-8408-09D3C34C2557}" srcOrd="0" destOrd="0" presId="urn:microsoft.com/office/officeart/2005/8/layout/radial6"/>
    <dgm:cxn modelId="{C7B0CC2A-4C99-42C0-B51D-B1000941757F}" type="presOf" srcId="{C12F4F36-B391-4267-999C-FC19FBD90F01}" destId="{C9B2B08B-616A-411A-A8E1-EAA861C07AE3}" srcOrd="0" destOrd="0" presId="urn:microsoft.com/office/officeart/2005/8/layout/radial6"/>
    <dgm:cxn modelId="{3CB73D3C-3B7F-421D-8C49-D1AF110AA170}" srcId="{66F47537-83E9-4FB7-873D-17810C37BD2E}" destId="{5EC9360B-E6EE-4532-AB32-EFB1C84F966D}" srcOrd="1" destOrd="0" parTransId="{97BCCC75-6C0E-4C41-87B3-7CC4EA51F084}" sibTransId="{EE750BDE-4ABC-4335-8EF1-D1A5C351C134}"/>
    <dgm:cxn modelId="{05143043-E10A-4397-8C69-E10BE9207CC6}" type="presOf" srcId="{4690BBD9-5613-4903-A533-2CBBDD1B194B}" destId="{E02534FA-88C7-46DD-9A9D-0F50F41A5855}" srcOrd="0" destOrd="0" presId="urn:microsoft.com/office/officeart/2005/8/layout/radial6"/>
    <dgm:cxn modelId="{092F8764-F49B-4BD0-B875-BACAA5A73063}" type="presOf" srcId="{66F47537-83E9-4FB7-873D-17810C37BD2E}" destId="{925DED5D-95AC-4C48-94CA-9C30F9849F7E}" srcOrd="0" destOrd="0" presId="urn:microsoft.com/office/officeart/2005/8/layout/radial6"/>
    <dgm:cxn modelId="{BF910F56-3E59-4E24-9F7E-5C71830455F6}" type="presOf" srcId="{EE750BDE-4ABC-4335-8EF1-D1A5C351C134}" destId="{215B9298-27EF-45C5-B493-E37A529D55AF}" srcOrd="0" destOrd="0" presId="urn:microsoft.com/office/officeart/2005/8/layout/radial6"/>
    <dgm:cxn modelId="{765D9758-3F9D-413E-8CAE-E62C19B51CF7}" srcId="{66F47537-83E9-4FB7-873D-17810C37BD2E}" destId="{C12F4F36-B391-4267-999C-FC19FBD90F01}" srcOrd="0" destOrd="0" parTransId="{BA3CC599-A2B4-44C3-B700-72C17427EFEA}" sibTransId="{7C17DED4-56A2-45D4-B509-7D9792561FEC}"/>
    <dgm:cxn modelId="{D8CE1097-3C79-48E9-83DF-C86E7926E0AA}" type="presOf" srcId="{5EC9360B-E6EE-4532-AB32-EFB1C84F966D}" destId="{6F361D6F-AA66-459E-9D2E-9A70DA97223A}" srcOrd="0" destOrd="0" presId="urn:microsoft.com/office/officeart/2005/8/layout/radial6"/>
    <dgm:cxn modelId="{3C6F71A1-5A33-4398-BCF3-559BCE1E81FA}" srcId="{66F47537-83E9-4FB7-873D-17810C37BD2E}" destId="{4690BBD9-5613-4903-A533-2CBBDD1B194B}" srcOrd="2" destOrd="0" parTransId="{D515EBAA-65FB-44D3-90A5-D746937218ED}" sibTransId="{661C911D-377D-45BF-9A51-74D468740A1E}"/>
    <dgm:cxn modelId="{91D4ECA3-0C1B-4910-B15C-C85D5FA23854}" srcId="{EAAFE676-FE0D-4B9A-9D92-DA95BDA524F7}" destId="{66F47537-83E9-4FB7-873D-17810C37BD2E}" srcOrd="0" destOrd="0" parTransId="{061F55E7-0E0D-47C6-B32A-DADC127100DE}" sibTransId="{15EC8AAD-1431-404A-8434-066DA00B2045}"/>
    <dgm:cxn modelId="{432CEAD2-B319-4F6D-8780-0A6D4DF7149A}" type="presOf" srcId="{EAAFE676-FE0D-4B9A-9D92-DA95BDA524F7}" destId="{01AE68AB-5802-4ACD-A57E-199C0E687FC1}" srcOrd="0" destOrd="0" presId="urn:microsoft.com/office/officeart/2005/8/layout/radial6"/>
    <dgm:cxn modelId="{026213EB-6D9C-4A3D-B7C9-E2E1466EC033}" srcId="{EAAFE676-FE0D-4B9A-9D92-DA95BDA524F7}" destId="{957D59D4-C907-4E2D-8F58-5BF739A4155B}" srcOrd="1" destOrd="0" parTransId="{4DAFB410-7798-478F-8B87-42A879CDF3F2}" sibTransId="{0559BF79-DEFC-4BE2-AACB-2FCF126786C8}"/>
    <dgm:cxn modelId="{97B76FEB-7DF1-4D03-A542-F4669847ED24}" srcId="{66F47537-83E9-4FB7-873D-17810C37BD2E}" destId="{656475ED-7C5F-4C8A-B7E5-6FD83000D085}" srcOrd="3" destOrd="0" parTransId="{F0A4B558-4649-444E-AD5B-1D32B1B2FF39}" sibTransId="{40EB9D09-79BF-4167-BDA4-98DE222204D0}"/>
    <dgm:cxn modelId="{1AC938FC-D3F2-45E9-B6E6-D8497EED979D}" type="presOf" srcId="{7C17DED4-56A2-45D4-B509-7D9792561FEC}" destId="{75C0D09F-66E8-4EAE-A1D2-7E56244BEB40}" srcOrd="0" destOrd="0" presId="urn:microsoft.com/office/officeart/2005/8/layout/radial6"/>
    <dgm:cxn modelId="{4F22F809-CB3C-46CD-B0CC-96442C0C20C7}" type="presParOf" srcId="{01AE68AB-5802-4ACD-A57E-199C0E687FC1}" destId="{925DED5D-95AC-4C48-94CA-9C30F9849F7E}" srcOrd="0" destOrd="0" presId="urn:microsoft.com/office/officeart/2005/8/layout/radial6"/>
    <dgm:cxn modelId="{FA2C8D28-24C2-4C39-BCD4-57FD481CFA30}" type="presParOf" srcId="{01AE68AB-5802-4ACD-A57E-199C0E687FC1}" destId="{C9B2B08B-616A-411A-A8E1-EAA861C07AE3}" srcOrd="1" destOrd="0" presId="urn:microsoft.com/office/officeart/2005/8/layout/radial6"/>
    <dgm:cxn modelId="{5173A584-5AB9-4E4B-9EDC-59CE1E494242}" type="presParOf" srcId="{01AE68AB-5802-4ACD-A57E-199C0E687FC1}" destId="{BAF28D05-DC33-4353-8E38-EAACDE3A91C0}" srcOrd="2" destOrd="0" presId="urn:microsoft.com/office/officeart/2005/8/layout/radial6"/>
    <dgm:cxn modelId="{351F0DAF-C6E4-4907-80D5-41ED3BE518AF}" type="presParOf" srcId="{01AE68AB-5802-4ACD-A57E-199C0E687FC1}" destId="{75C0D09F-66E8-4EAE-A1D2-7E56244BEB40}" srcOrd="3" destOrd="0" presId="urn:microsoft.com/office/officeart/2005/8/layout/radial6"/>
    <dgm:cxn modelId="{2424FD3A-9C38-41BF-AF4A-9DBF40BAED4D}" type="presParOf" srcId="{01AE68AB-5802-4ACD-A57E-199C0E687FC1}" destId="{6F361D6F-AA66-459E-9D2E-9A70DA97223A}" srcOrd="4" destOrd="0" presId="urn:microsoft.com/office/officeart/2005/8/layout/radial6"/>
    <dgm:cxn modelId="{1D9915EF-7169-404C-B887-BC907770762A}" type="presParOf" srcId="{01AE68AB-5802-4ACD-A57E-199C0E687FC1}" destId="{2B2AD02A-A842-420C-8C37-6102EA1C20FB}" srcOrd="5" destOrd="0" presId="urn:microsoft.com/office/officeart/2005/8/layout/radial6"/>
    <dgm:cxn modelId="{C6C4AF57-14A6-44DA-A918-35A08D2C438A}" type="presParOf" srcId="{01AE68AB-5802-4ACD-A57E-199C0E687FC1}" destId="{215B9298-27EF-45C5-B493-E37A529D55AF}" srcOrd="6" destOrd="0" presId="urn:microsoft.com/office/officeart/2005/8/layout/radial6"/>
    <dgm:cxn modelId="{812C4081-AB71-49C7-B10B-D38FF7298354}" type="presParOf" srcId="{01AE68AB-5802-4ACD-A57E-199C0E687FC1}" destId="{E02534FA-88C7-46DD-9A9D-0F50F41A5855}" srcOrd="7" destOrd="0" presId="urn:microsoft.com/office/officeart/2005/8/layout/radial6"/>
    <dgm:cxn modelId="{A710DDCA-82D2-49E2-83B4-BEFCA029B477}" type="presParOf" srcId="{01AE68AB-5802-4ACD-A57E-199C0E687FC1}" destId="{B5992D6E-5217-4A53-A7E9-B4ABF133F655}" srcOrd="8" destOrd="0" presId="urn:microsoft.com/office/officeart/2005/8/layout/radial6"/>
    <dgm:cxn modelId="{44AFD8E5-9647-4B50-95C6-61BD0A279D8F}" type="presParOf" srcId="{01AE68AB-5802-4ACD-A57E-199C0E687FC1}" destId="{94B9A867-7DED-4100-98D0-C409A0489A8B}" srcOrd="9" destOrd="0" presId="urn:microsoft.com/office/officeart/2005/8/layout/radial6"/>
    <dgm:cxn modelId="{EEC60B45-34D6-42B0-BC10-6770444469F7}" type="presParOf" srcId="{01AE68AB-5802-4ACD-A57E-199C0E687FC1}" destId="{7A888F73-3F97-41DB-900E-9B6B2BCA9F2E}" srcOrd="10" destOrd="0" presId="urn:microsoft.com/office/officeart/2005/8/layout/radial6"/>
    <dgm:cxn modelId="{47D4FD09-AA87-4170-BA91-D588FC9F6990}" type="presParOf" srcId="{01AE68AB-5802-4ACD-A57E-199C0E687FC1}" destId="{61610557-F998-4049-AD7A-13F545771D4C}" srcOrd="11" destOrd="0" presId="urn:microsoft.com/office/officeart/2005/8/layout/radial6"/>
    <dgm:cxn modelId="{D958928B-FBE5-4AFC-9D47-F3659A978A6E}" type="presParOf" srcId="{01AE68AB-5802-4ACD-A57E-199C0E687FC1}" destId="{692C6E83-243B-4E10-8408-09D3C34C2557}" srcOrd="12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F26A5F16-DAAF-474B-A63B-50A2EA353DE4}" type="doc">
      <dgm:prSet loTypeId="urn:microsoft.com/office/officeart/2018/2/layout/IconLabelDescription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0013583E-F953-45CA-8B27-8EBF967AB35E}">
      <dgm:prSet/>
      <dgm:spPr/>
      <dgm:t>
        <a:bodyPr/>
        <a:lstStyle/>
        <a:p>
          <a:pPr>
            <a:defRPr b="1"/>
          </a:pPr>
          <a:r>
            <a:rPr lang="es-MX"/>
            <a:t>El proceso de planificación de riesgos considera cada uno de los riesgos clave que han sido identificados,  así como las estrategias para gestionarlos.</a:t>
          </a:r>
          <a:endParaRPr lang="en-US"/>
        </a:p>
      </dgm:t>
    </dgm:pt>
    <dgm:pt modelId="{2998B503-F806-42B6-96FB-F4023CED59D9}" type="parTrans" cxnId="{278B62BB-2D8D-417E-AB6A-A163E5158B40}">
      <dgm:prSet/>
      <dgm:spPr/>
      <dgm:t>
        <a:bodyPr/>
        <a:lstStyle/>
        <a:p>
          <a:endParaRPr lang="en-US"/>
        </a:p>
      </dgm:t>
    </dgm:pt>
    <dgm:pt modelId="{0E409EFC-1809-4CB7-9AFF-966C08658A08}" type="sibTrans" cxnId="{278B62BB-2D8D-417E-AB6A-A163E5158B40}">
      <dgm:prSet/>
      <dgm:spPr/>
      <dgm:t>
        <a:bodyPr/>
        <a:lstStyle/>
        <a:p>
          <a:endParaRPr lang="en-US"/>
        </a:p>
      </dgm:t>
    </dgm:pt>
    <dgm:pt modelId="{3AFB0045-1F82-452C-9353-9D95147EFA70}">
      <dgm:prSet/>
      <dgm:spPr/>
      <dgm:t>
        <a:bodyPr/>
        <a:lstStyle/>
        <a:p>
          <a:pPr>
            <a:defRPr b="1"/>
          </a:pPr>
          <a:r>
            <a:rPr lang="es-MX"/>
            <a:t>Estas estrategias pueden dividirse en tres categorías:</a:t>
          </a:r>
          <a:endParaRPr lang="en-US"/>
        </a:p>
      </dgm:t>
    </dgm:pt>
    <dgm:pt modelId="{7FDEA3FB-5EB1-47AD-9C0D-C4546CD4CFFE}" type="parTrans" cxnId="{E0C46582-6B04-419F-AA81-3006CA801C6F}">
      <dgm:prSet/>
      <dgm:spPr/>
      <dgm:t>
        <a:bodyPr/>
        <a:lstStyle/>
        <a:p>
          <a:endParaRPr lang="en-US"/>
        </a:p>
      </dgm:t>
    </dgm:pt>
    <dgm:pt modelId="{3E8A1430-9F57-43C6-B5EC-5FA3D1703A0E}" type="sibTrans" cxnId="{E0C46582-6B04-419F-AA81-3006CA801C6F}">
      <dgm:prSet/>
      <dgm:spPr/>
      <dgm:t>
        <a:bodyPr/>
        <a:lstStyle/>
        <a:p>
          <a:endParaRPr lang="en-US"/>
        </a:p>
      </dgm:t>
    </dgm:pt>
    <dgm:pt modelId="{C0737AD1-C638-4FFD-846A-05FF0237986C}">
      <dgm:prSet/>
      <dgm:spPr/>
      <dgm:t>
        <a:bodyPr/>
        <a:lstStyle/>
        <a:p>
          <a:r>
            <a:rPr lang="es-MX"/>
            <a:t>Estrategias de prevención. Siguiendo estas estrategias, la probabilidad de que el riesgo aparezca se reduce.</a:t>
          </a:r>
          <a:endParaRPr lang="en-US"/>
        </a:p>
      </dgm:t>
    </dgm:pt>
    <dgm:pt modelId="{E188AA84-6DAE-4627-8AA2-1400727A99AF}" type="parTrans" cxnId="{1AE40DEB-079F-406C-B194-7895D983D6FC}">
      <dgm:prSet/>
      <dgm:spPr/>
      <dgm:t>
        <a:bodyPr/>
        <a:lstStyle/>
        <a:p>
          <a:endParaRPr lang="en-US"/>
        </a:p>
      </dgm:t>
    </dgm:pt>
    <dgm:pt modelId="{CC86A639-CD59-4F46-AEDE-9F8C10774A00}" type="sibTrans" cxnId="{1AE40DEB-079F-406C-B194-7895D983D6FC}">
      <dgm:prSet/>
      <dgm:spPr/>
      <dgm:t>
        <a:bodyPr/>
        <a:lstStyle/>
        <a:p>
          <a:endParaRPr lang="en-US"/>
        </a:p>
      </dgm:t>
    </dgm:pt>
    <dgm:pt modelId="{B293C7BA-E130-4B09-8392-DDC79445B684}">
      <dgm:prSet/>
      <dgm:spPr/>
      <dgm:t>
        <a:bodyPr/>
        <a:lstStyle/>
        <a:p>
          <a:r>
            <a:rPr lang="es-MX"/>
            <a:t>Estrategias de minimización. Siguiendo estas estrategias se reducirá el impacto del riesgo.</a:t>
          </a:r>
          <a:endParaRPr lang="en-US"/>
        </a:p>
      </dgm:t>
    </dgm:pt>
    <dgm:pt modelId="{E8A07D73-D604-4F4F-BC42-CB1EB148B117}" type="parTrans" cxnId="{6A2ACA5A-28FE-4D90-9949-4F8234468B43}">
      <dgm:prSet/>
      <dgm:spPr/>
      <dgm:t>
        <a:bodyPr/>
        <a:lstStyle/>
        <a:p>
          <a:endParaRPr lang="en-US"/>
        </a:p>
      </dgm:t>
    </dgm:pt>
    <dgm:pt modelId="{FE26CD56-0BA6-4464-9034-9AD08BBE1F27}" type="sibTrans" cxnId="{6A2ACA5A-28FE-4D90-9949-4F8234468B43}">
      <dgm:prSet/>
      <dgm:spPr/>
      <dgm:t>
        <a:bodyPr/>
        <a:lstStyle/>
        <a:p>
          <a:endParaRPr lang="en-US"/>
        </a:p>
      </dgm:t>
    </dgm:pt>
    <dgm:pt modelId="{0B857C15-274E-4101-84E6-34C1BE5B0F00}">
      <dgm:prSet/>
      <dgm:spPr/>
      <dgm:t>
        <a:bodyPr/>
        <a:lstStyle/>
        <a:p>
          <a:r>
            <a:rPr lang="es-MX"/>
            <a:t>Estrategias de contingencia. Seguir estas estrategias es estar preparado para lo peor y tener una estrategia para cada caso.</a:t>
          </a:r>
          <a:endParaRPr lang="en-US"/>
        </a:p>
      </dgm:t>
    </dgm:pt>
    <dgm:pt modelId="{C6E69C3C-F0CD-4CDD-BE25-4914E00B683C}" type="parTrans" cxnId="{23410869-85E9-42A2-A5C7-97A7CCA065E4}">
      <dgm:prSet/>
      <dgm:spPr/>
      <dgm:t>
        <a:bodyPr/>
        <a:lstStyle/>
        <a:p>
          <a:endParaRPr lang="en-US"/>
        </a:p>
      </dgm:t>
    </dgm:pt>
    <dgm:pt modelId="{D1E30FEA-9B43-477C-AB22-E13EA337FFF5}" type="sibTrans" cxnId="{23410869-85E9-42A2-A5C7-97A7CCA065E4}">
      <dgm:prSet/>
      <dgm:spPr/>
      <dgm:t>
        <a:bodyPr/>
        <a:lstStyle/>
        <a:p>
          <a:endParaRPr lang="en-US"/>
        </a:p>
      </dgm:t>
    </dgm:pt>
    <dgm:pt modelId="{AD407D55-7A68-4EB8-B23B-6B450D00DA58}" type="pres">
      <dgm:prSet presAssocID="{F26A5F16-DAAF-474B-A63B-50A2EA353DE4}" presName="root" presStyleCnt="0">
        <dgm:presLayoutVars>
          <dgm:dir/>
          <dgm:resizeHandles val="exact"/>
        </dgm:presLayoutVars>
      </dgm:prSet>
      <dgm:spPr/>
    </dgm:pt>
    <dgm:pt modelId="{7F021794-626F-4720-BAFB-6DAB46C956E0}" type="pres">
      <dgm:prSet presAssocID="{0013583E-F953-45CA-8B27-8EBF967AB35E}" presName="compNode" presStyleCnt="0"/>
      <dgm:spPr/>
    </dgm:pt>
    <dgm:pt modelId="{3010D105-9AB8-4748-B258-353F4F0CC3EC}" type="pres">
      <dgm:prSet presAssocID="{0013583E-F953-45CA-8B27-8EBF967AB35E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dvertencia"/>
        </a:ext>
      </dgm:extLst>
    </dgm:pt>
    <dgm:pt modelId="{1C108713-EA7F-49EC-8860-99434736A63F}" type="pres">
      <dgm:prSet presAssocID="{0013583E-F953-45CA-8B27-8EBF967AB35E}" presName="iconSpace" presStyleCnt="0"/>
      <dgm:spPr/>
    </dgm:pt>
    <dgm:pt modelId="{46A6CCED-ADA6-467B-89D8-41434A1E69EF}" type="pres">
      <dgm:prSet presAssocID="{0013583E-F953-45CA-8B27-8EBF967AB35E}" presName="parTx" presStyleLbl="revTx" presStyleIdx="0" presStyleCnt="4">
        <dgm:presLayoutVars>
          <dgm:chMax val="0"/>
          <dgm:chPref val="0"/>
        </dgm:presLayoutVars>
      </dgm:prSet>
      <dgm:spPr/>
    </dgm:pt>
    <dgm:pt modelId="{2D652957-5905-4332-B77A-4DD46A88B86B}" type="pres">
      <dgm:prSet presAssocID="{0013583E-F953-45CA-8B27-8EBF967AB35E}" presName="txSpace" presStyleCnt="0"/>
      <dgm:spPr/>
    </dgm:pt>
    <dgm:pt modelId="{196A24BD-D400-4A65-8241-B3D929D6BA5A}" type="pres">
      <dgm:prSet presAssocID="{0013583E-F953-45CA-8B27-8EBF967AB35E}" presName="desTx" presStyleLbl="revTx" presStyleIdx="1" presStyleCnt="4">
        <dgm:presLayoutVars/>
      </dgm:prSet>
      <dgm:spPr/>
    </dgm:pt>
    <dgm:pt modelId="{2B9A472A-EDE7-4167-807B-1B458812F3E4}" type="pres">
      <dgm:prSet presAssocID="{0E409EFC-1809-4CB7-9AFF-966C08658A08}" presName="sibTrans" presStyleCnt="0"/>
      <dgm:spPr/>
    </dgm:pt>
    <dgm:pt modelId="{82EAD752-7781-479E-8506-B8766931513E}" type="pres">
      <dgm:prSet presAssocID="{3AFB0045-1F82-452C-9353-9D95147EFA70}" presName="compNode" presStyleCnt="0"/>
      <dgm:spPr/>
    </dgm:pt>
    <dgm:pt modelId="{431968C5-A408-424A-9DE6-C340C46EA4E9}" type="pres">
      <dgm:prSet presAssocID="{3AFB0045-1F82-452C-9353-9D95147EFA70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do"/>
        </a:ext>
      </dgm:extLst>
    </dgm:pt>
    <dgm:pt modelId="{5B2ACB26-C52B-40AE-96B6-7ABD3A25D914}" type="pres">
      <dgm:prSet presAssocID="{3AFB0045-1F82-452C-9353-9D95147EFA70}" presName="iconSpace" presStyleCnt="0"/>
      <dgm:spPr/>
    </dgm:pt>
    <dgm:pt modelId="{255FAC9B-2DEA-4C49-B7EC-3BE7007719D1}" type="pres">
      <dgm:prSet presAssocID="{3AFB0045-1F82-452C-9353-9D95147EFA70}" presName="parTx" presStyleLbl="revTx" presStyleIdx="2" presStyleCnt="4">
        <dgm:presLayoutVars>
          <dgm:chMax val="0"/>
          <dgm:chPref val="0"/>
        </dgm:presLayoutVars>
      </dgm:prSet>
      <dgm:spPr/>
    </dgm:pt>
    <dgm:pt modelId="{829F36C2-A31D-480F-A90E-07D0389675FA}" type="pres">
      <dgm:prSet presAssocID="{3AFB0045-1F82-452C-9353-9D95147EFA70}" presName="txSpace" presStyleCnt="0"/>
      <dgm:spPr/>
    </dgm:pt>
    <dgm:pt modelId="{272032ED-71F6-46E0-8F10-6289D3D8A909}" type="pres">
      <dgm:prSet presAssocID="{3AFB0045-1F82-452C-9353-9D95147EFA70}" presName="desTx" presStyleLbl="revTx" presStyleIdx="3" presStyleCnt="4">
        <dgm:presLayoutVars/>
      </dgm:prSet>
      <dgm:spPr/>
    </dgm:pt>
  </dgm:ptLst>
  <dgm:cxnLst>
    <dgm:cxn modelId="{AED5D426-35F2-4FF7-944C-2F9B849AAE69}" type="presOf" srcId="{F26A5F16-DAAF-474B-A63B-50A2EA353DE4}" destId="{AD407D55-7A68-4EB8-B23B-6B450D00DA58}" srcOrd="0" destOrd="0" presId="urn:microsoft.com/office/officeart/2018/2/layout/IconLabelDescriptionList"/>
    <dgm:cxn modelId="{23410869-85E9-42A2-A5C7-97A7CCA065E4}" srcId="{3AFB0045-1F82-452C-9353-9D95147EFA70}" destId="{0B857C15-274E-4101-84E6-34C1BE5B0F00}" srcOrd="2" destOrd="0" parTransId="{C6E69C3C-F0CD-4CDD-BE25-4914E00B683C}" sibTransId="{D1E30FEA-9B43-477C-AB22-E13EA337FFF5}"/>
    <dgm:cxn modelId="{6A2ACA5A-28FE-4D90-9949-4F8234468B43}" srcId="{3AFB0045-1F82-452C-9353-9D95147EFA70}" destId="{B293C7BA-E130-4B09-8392-DDC79445B684}" srcOrd="1" destOrd="0" parTransId="{E8A07D73-D604-4F4F-BC42-CB1EB148B117}" sibTransId="{FE26CD56-0BA6-4464-9034-9AD08BBE1F27}"/>
    <dgm:cxn modelId="{E0C46582-6B04-419F-AA81-3006CA801C6F}" srcId="{F26A5F16-DAAF-474B-A63B-50A2EA353DE4}" destId="{3AFB0045-1F82-452C-9353-9D95147EFA70}" srcOrd="1" destOrd="0" parTransId="{7FDEA3FB-5EB1-47AD-9C0D-C4546CD4CFFE}" sibTransId="{3E8A1430-9F57-43C6-B5EC-5FA3D1703A0E}"/>
    <dgm:cxn modelId="{931CD1B5-DFDC-4086-81A9-7919875DAF8F}" type="presOf" srcId="{0013583E-F953-45CA-8B27-8EBF967AB35E}" destId="{46A6CCED-ADA6-467B-89D8-41434A1E69EF}" srcOrd="0" destOrd="0" presId="urn:microsoft.com/office/officeart/2018/2/layout/IconLabelDescriptionList"/>
    <dgm:cxn modelId="{66F558B6-78D4-4277-B395-40361AE95876}" type="presOf" srcId="{B293C7BA-E130-4B09-8392-DDC79445B684}" destId="{272032ED-71F6-46E0-8F10-6289D3D8A909}" srcOrd="0" destOrd="1" presId="urn:microsoft.com/office/officeart/2018/2/layout/IconLabelDescriptionList"/>
    <dgm:cxn modelId="{5E7092B8-E066-40EF-86F8-A1693DF05763}" type="presOf" srcId="{0B857C15-274E-4101-84E6-34C1BE5B0F00}" destId="{272032ED-71F6-46E0-8F10-6289D3D8A909}" srcOrd="0" destOrd="2" presId="urn:microsoft.com/office/officeart/2018/2/layout/IconLabelDescriptionList"/>
    <dgm:cxn modelId="{278B62BB-2D8D-417E-AB6A-A163E5158B40}" srcId="{F26A5F16-DAAF-474B-A63B-50A2EA353DE4}" destId="{0013583E-F953-45CA-8B27-8EBF967AB35E}" srcOrd="0" destOrd="0" parTransId="{2998B503-F806-42B6-96FB-F4023CED59D9}" sibTransId="{0E409EFC-1809-4CB7-9AFF-966C08658A08}"/>
    <dgm:cxn modelId="{F409E6C6-5FEF-4E80-BDA2-4AADDA5C498A}" type="presOf" srcId="{C0737AD1-C638-4FFD-846A-05FF0237986C}" destId="{272032ED-71F6-46E0-8F10-6289D3D8A909}" srcOrd="0" destOrd="0" presId="urn:microsoft.com/office/officeart/2018/2/layout/IconLabelDescriptionList"/>
    <dgm:cxn modelId="{C56432D1-DF0C-47C3-AAC3-F0CC0036FB9F}" type="presOf" srcId="{3AFB0045-1F82-452C-9353-9D95147EFA70}" destId="{255FAC9B-2DEA-4C49-B7EC-3BE7007719D1}" srcOrd="0" destOrd="0" presId="urn:microsoft.com/office/officeart/2018/2/layout/IconLabelDescriptionList"/>
    <dgm:cxn modelId="{1AE40DEB-079F-406C-B194-7895D983D6FC}" srcId="{3AFB0045-1F82-452C-9353-9D95147EFA70}" destId="{C0737AD1-C638-4FFD-846A-05FF0237986C}" srcOrd="0" destOrd="0" parTransId="{E188AA84-6DAE-4627-8AA2-1400727A99AF}" sibTransId="{CC86A639-CD59-4F46-AEDE-9F8C10774A00}"/>
    <dgm:cxn modelId="{B255BB7D-36E3-40F9-A828-B6487FA3063C}" type="presParOf" srcId="{AD407D55-7A68-4EB8-B23B-6B450D00DA58}" destId="{7F021794-626F-4720-BAFB-6DAB46C956E0}" srcOrd="0" destOrd="0" presId="urn:microsoft.com/office/officeart/2018/2/layout/IconLabelDescriptionList"/>
    <dgm:cxn modelId="{A88C2E57-AEF2-45C7-9228-D11297A5B059}" type="presParOf" srcId="{7F021794-626F-4720-BAFB-6DAB46C956E0}" destId="{3010D105-9AB8-4748-B258-353F4F0CC3EC}" srcOrd="0" destOrd="0" presId="urn:microsoft.com/office/officeart/2018/2/layout/IconLabelDescriptionList"/>
    <dgm:cxn modelId="{91643867-1881-4DF3-9A70-D062A86D63DA}" type="presParOf" srcId="{7F021794-626F-4720-BAFB-6DAB46C956E0}" destId="{1C108713-EA7F-49EC-8860-99434736A63F}" srcOrd="1" destOrd="0" presId="urn:microsoft.com/office/officeart/2018/2/layout/IconLabelDescriptionList"/>
    <dgm:cxn modelId="{481CA2BD-99D2-4483-B3E1-A836E37E5D19}" type="presParOf" srcId="{7F021794-626F-4720-BAFB-6DAB46C956E0}" destId="{46A6CCED-ADA6-467B-89D8-41434A1E69EF}" srcOrd="2" destOrd="0" presId="urn:microsoft.com/office/officeart/2018/2/layout/IconLabelDescriptionList"/>
    <dgm:cxn modelId="{3D856912-5AB3-4151-8A64-F8018597F7D6}" type="presParOf" srcId="{7F021794-626F-4720-BAFB-6DAB46C956E0}" destId="{2D652957-5905-4332-B77A-4DD46A88B86B}" srcOrd="3" destOrd="0" presId="urn:microsoft.com/office/officeart/2018/2/layout/IconLabelDescriptionList"/>
    <dgm:cxn modelId="{66B9FF9E-ADDF-4DF8-9AEE-5FE4B3C342C3}" type="presParOf" srcId="{7F021794-626F-4720-BAFB-6DAB46C956E0}" destId="{196A24BD-D400-4A65-8241-B3D929D6BA5A}" srcOrd="4" destOrd="0" presId="urn:microsoft.com/office/officeart/2018/2/layout/IconLabelDescriptionList"/>
    <dgm:cxn modelId="{6B7A82C7-CC41-4EAF-94FD-8EC62974BA44}" type="presParOf" srcId="{AD407D55-7A68-4EB8-B23B-6B450D00DA58}" destId="{2B9A472A-EDE7-4167-807B-1B458812F3E4}" srcOrd="1" destOrd="0" presId="urn:microsoft.com/office/officeart/2018/2/layout/IconLabelDescriptionList"/>
    <dgm:cxn modelId="{42E3A9CE-7C4E-4543-9372-C0183E9E34C9}" type="presParOf" srcId="{AD407D55-7A68-4EB8-B23B-6B450D00DA58}" destId="{82EAD752-7781-479E-8506-B8766931513E}" srcOrd="2" destOrd="0" presId="urn:microsoft.com/office/officeart/2018/2/layout/IconLabelDescriptionList"/>
    <dgm:cxn modelId="{99CEE6D7-179A-4D7F-AF3C-8008B9C7240E}" type="presParOf" srcId="{82EAD752-7781-479E-8506-B8766931513E}" destId="{431968C5-A408-424A-9DE6-C340C46EA4E9}" srcOrd="0" destOrd="0" presId="urn:microsoft.com/office/officeart/2018/2/layout/IconLabelDescriptionList"/>
    <dgm:cxn modelId="{0549D5A0-0701-40D3-AE3D-6D8C2A7AA03C}" type="presParOf" srcId="{82EAD752-7781-479E-8506-B8766931513E}" destId="{5B2ACB26-C52B-40AE-96B6-7ABD3A25D914}" srcOrd="1" destOrd="0" presId="urn:microsoft.com/office/officeart/2018/2/layout/IconLabelDescriptionList"/>
    <dgm:cxn modelId="{6B26EE45-FA4E-4806-ACDB-4A34BF919781}" type="presParOf" srcId="{82EAD752-7781-479E-8506-B8766931513E}" destId="{255FAC9B-2DEA-4C49-B7EC-3BE7007719D1}" srcOrd="2" destOrd="0" presId="urn:microsoft.com/office/officeart/2018/2/layout/IconLabelDescriptionList"/>
    <dgm:cxn modelId="{F2F9A962-4A1A-4092-B7EF-683539A67181}" type="presParOf" srcId="{82EAD752-7781-479E-8506-B8766931513E}" destId="{829F36C2-A31D-480F-A90E-07D0389675FA}" srcOrd="3" destOrd="0" presId="urn:microsoft.com/office/officeart/2018/2/layout/IconLabelDescriptionList"/>
    <dgm:cxn modelId="{E6E78079-4ECD-4E35-A799-F86F9CEFD5ED}" type="presParOf" srcId="{82EAD752-7781-479E-8506-B8766931513E}" destId="{272032ED-71F6-46E0-8F10-6289D3D8A909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7CF55CAC-0088-463C-A01A-282088939114}" type="doc">
      <dgm:prSet loTypeId="urn:microsoft.com/office/officeart/2005/8/layout/hProcess9" loCatId="process" qsTypeId="urn:microsoft.com/office/officeart/2005/8/quickstyle/3d1" qsCatId="3D" csTypeId="urn:microsoft.com/office/officeart/2005/8/colors/colorful1#2" csCatId="colorful" phldr="1"/>
      <dgm:spPr/>
      <dgm:t>
        <a:bodyPr/>
        <a:lstStyle/>
        <a:p>
          <a:endParaRPr lang="es-MX"/>
        </a:p>
      </dgm:t>
    </dgm:pt>
    <dgm:pt modelId="{D018C10F-E919-4B12-954F-774C64A28D22}">
      <dgm:prSet phldrT="[Texto]"/>
      <dgm:spPr/>
      <dgm:t>
        <a:bodyPr/>
        <a:lstStyle/>
        <a:p>
          <a:r>
            <a:rPr lang="es-MX" dirty="0"/>
            <a:t>Riesgos de Tecnología.</a:t>
          </a:r>
        </a:p>
      </dgm:t>
    </dgm:pt>
    <dgm:pt modelId="{EABD415B-6094-48BB-AF34-185E002CA2B8}" type="parTrans" cxnId="{4105275E-4A84-45AD-BC1E-FB56F051F33C}">
      <dgm:prSet/>
      <dgm:spPr/>
      <dgm:t>
        <a:bodyPr/>
        <a:lstStyle/>
        <a:p>
          <a:endParaRPr lang="es-MX"/>
        </a:p>
      </dgm:t>
    </dgm:pt>
    <dgm:pt modelId="{10C27E9A-F882-4D5D-A933-651D50C9F6CB}" type="sibTrans" cxnId="{4105275E-4A84-45AD-BC1E-FB56F051F33C}">
      <dgm:prSet/>
      <dgm:spPr/>
      <dgm:t>
        <a:bodyPr/>
        <a:lstStyle/>
        <a:p>
          <a:endParaRPr lang="es-MX"/>
        </a:p>
      </dgm:t>
    </dgm:pt>
    <dgm:pt modelId="{9F57CE80-F3C0-4923-B1AF-1C5A9BB4E67C}">
      <dgm:prSet phldrT="[Texto]"/>
      <dgm:spPr/>
      <dgm:t>
        <a:bodyPr/>
        <a:lstStyle/>
        <a:p>
          <a:r>
            <a:rPr lang="es-MX" dirty="0"/>
            <a:t>Riesgos de personal</a:t>
          </a:r>
        </a:p>
      </dgm:t>
    </dgm:pt>
    <dgm:pt modelId="{D6AF2134-DAB6-453D-BB87-4A652D5DDD91}" type="parTrans" cxnId="{B1898585-B871-47E2-8572-2EA958D249EF}">
      <dgm:prSet/>
      <dgm:spPr/>
      <dgm:t>
        <a:bodyPr/>
        <a:lstStyle/>
        <a:p>
          <a:endParaRPr lang="es-MX"/>
        </a:p>
      </dgm:t>
    </dgm:pt>
    <dgm:pt modelId="{A2586EC7-7E2F-4BC9-B3B8-FE0977CF15DD}" type="sibTrans" cxnId="{B1898585-B871-47E2-8572-2EA958D249EF}">
      <dgm:prSet/>
      <dgm:spPr/>
      <dgm:t>
        <a:bodyPr/>
        <a:lstStyle/>
        <a:p>
          <a:endParaRPr lang="es-MX"/>
        </a:p>
      </dgm:t>
    </dgm:pt>
    <dgm:pt modelId="{5408C60F-BAC6-4C92-85BD-9652CB6DCD78}">
      <dgm:prSet phldrT="[Texto]"/>
      <dgm:spPr/>
      <dgm:t>
        <a:bodyPr/>
        <a:lstStyle/>
        <a:p>
          <a:r>
            <a:rPr lang="es-MX" dirty="0"/>
            <a:t>Baja moral del personal,</a:t>
          </a:r>
        </a:p>
      </dgm:t>
    </dgm:pt>
    <dgm:pt modelId="{04BD1835-AB49-466B-9881-817D503C4A9B}" type="parTrans" cxnId="{4D53C612-46E9-477D-8BB1-01383D46F7CE}">
      <dgm:prSet/>
      <dgm:spPr/>
      <dgm:t>
        <a:bodyPr/>
        <a:lstStyle/>
        <a:p>
          <a:endParaRPr lang="es-MX"/>
        </a:p>
      </dgm:t>
    </dgm:pt>
    <dgm:pt modelId="{48120DBC-B62C-493E-B7BA-439C969464A7}" type="sibTrans" cxnId="{4D53C612-46E9-477D-8BB1-01383D46F7CE}">
      <dgm:prSet/>
      <dgm:spPr/>
      <dgm:t>
        <a:bodyPr/>
        <a:lstStyle/>
        <a:p>
          <a:endParaRPr lang="es-MX"/>
        </a:p>
      </dgm:t>
    </dgm:pt>
    <dgm:pt modelId="{96F6E21A-314A-4CBC-977A-9163636C438E}">
      <dgm:prSet phldrT="[Texto]"/>
      <dgm:spPr/>
      <dgm:t>
        <a:bodyPr/>
        <a:lstStyle/>
        <a:p>
          <a:r>
            <a:rPr lang="es-MX" dirty="0"/>
            <a:t>Riesgos organizacionales</a:t>
          </a:r>
        </a:p>
      </dgm:t>
    </dgm:pt>
    <dgm:pt modelId="{BFA56638-2E45-4C84-BBE5-FEE6CDF2573A}" type="parTrans" cxnId="{592D773E-8FE8-4A16-914A-7CD4377C6BE2}">
      <dgm:prSet/>
      <dgm:spPr/>
      <dgm:t>
        <a:bodyPr/>
        <a:lstStyle/>
        <a:p>
          <a:endParaRPr lang="es-MX"/>
        </a:p>
      </dgm:t>
    </dgm:pt>
    <dgm:pt modelId="{632591E9-1F8C-41A7-972F-EE41EAA59759}" type="sibTrans" cxnId="{592D773E-8FE8-4A16-914A-7CD4377C6BE2}">
      <dgm:prSet/>
      <dgm:spPr/>
      <dgm:t>
        <a:bodyPr/>
        <a:lstStyle/>
        <a:p>
          <a:endParaRPr lang="es-MX"/>
        </a:p>
      </dgm:t>
    </dgm:pt>
    <dgm:pt modelId="{D079B55F-6440-4EC1-B6C8-2C3B3FD04DC1}">
      <dgm:prSet phldrT="[Texto]"/>
      <dgm:spPr/>
      <dgm:t>
        <a:bodyPr/>
        <a:lstStyle/>
        <a:p>
          <a:r>
            <a:rPr lang="es-MX" dirty="0"/>
            <a:t>Chismorreo organizacional</a:t>
          </a:r>
        </a:p>
      </dgm:t>
    </dgm:pt>
    <dgm:pt modelId="{E26B214B-60A0-4055-8489-F627B8B7CFCD}" type="parTrans" cxnId="{B47F96E4-1B5F-4DA8-8ADD-62B6D81484A3}">
      <dgm:prSet/>
      <dgm:spPr/>
      <dgm:t>
        <a:bodyPr/>
        <a:lstStyle/>
        <a:p>
          <a:endParaRPr lang="es-MX"/>
        </a:p>
      </dgm:t>
    </dgm:pt>
    <dgm:pt modelId="{690732C5-FEF6-4FC6-BD12-EDF957D8D670}" type="sibTrans" cxnId="{B47F96E4-1B5F-4DA8-8ADD-62B6D81484A3}">
      <dgm:prSet/>
      <dgm:spPr/>
      <dgm:t>
        <a:bodyPr/>
        <a:lstStyle/>
        <a:p>
          <a:endParaRPr lang="es-MX"/>
        </a:p>
      </dgm:t>
    </dgm:pt>
    <dgm:pt modelId="{91E5D48C-955C-49D1-B530-F3ED780BB5DB}">
      <dgm:prSet phldrT="[Texto]"/>
      <dgm:spPr/>
      <dgm:t>
        <a:bodyPr/>
        <a:lstStyle/>
        <a:p>
          <a:r>
            <a:rPr lang="es-MX" dirty="0"/>
            <a:t>Riesgos de herramientas</a:t>
          </a:r>
        </a:p>
      </dgm:t>
    </dgm:pt>
    <dgm:pt modelId="{DA168F2B-99CD-46F9-877C-3FE0E7B722AF}" type="parTrans" cxnId="{96A36DB9-DD22-4654-B56A-4EADE64069D7}">
      <dgm:prSet/>
      <dgm:spPr/>
      <dgm:t>
        <a:bodyPr/>
        <a:lstStyle/>
        <a:p>
          <a:endParaRPr lang="es-MX"/>
        </a:p>
      </dgm:t>
    </dgm:pt>
    <dgm:pt modelId="{385ED221-6C73-40BB-A14E-E998B6CD659E}" type="sibTrans" cxnId="{96A36DB9-DD22-4654-B56A-4EADE64069D7}">
      <dgm:prSet/>
      <dgm:spPr/>
      <dgm:t>
        <a:bodyPr/>
        <a:lstStyle/>
        <a:p>
          <a:endParaRPr lang="es-MX"/>
        </a:p>
      </dgm:t>
    </dgm:pt>
    <dgm:pt modelId="{5DCB8BEE-26D6-49CC-88C4-E75FB994631C}">
      <dgm:prSet phldrT="[Texto]"/>
      <dgm:spPr/>
      <dgm:t>
        <a:bodyPr/>
        <a:lstStyle/>
        <a:p>
          <a:r>
            <a:rPr lang="es-MX" dirty="0"/>
            <a:t>Rechazo de los miembros del equipo para utilizar herramientas, </a:t>
          </a:r>
        </a:p>
      </dgm:t>
    </dgm:pt>
    <dgm:pt modelId="{A9923ECA-DF1D-4C63-847D-B7B669320397}" type="parTrans" cxnId="{E0187FEA-74A7-4096-8957-F694D30CDCB1}">
      <dgm:prSet/>
      <dgm:spPr/>
      <dgm:t>
        <a:bodyPr/>
        <a:lstStyle/>
        <a:p>
          <a:endParaRPr lang="es-MX"/>
        </a:p>
      </dgm:t>
    </dgm:pt>
    <dgm:pt modelId="{28B3EF01-6786-4655-A1D4-4A67B4643391}" type="sibTrans" cxnId="{E0187FEA-74A7-4096-8957-F694D30CDCB1}">
      <dgm:prSet/>
      <dgm:spPr/>
      <dgm:t>
        <a:bodyPr/>
        <a:lstStyle/>
        <a:p>
          <a:endParaRPr lang="es-MX"/>
        </a:p>
      </dgm:t>
    </dgm:pt>
    <dgm:pt modelId="{CC942E2F-A39A-4845-9A01-C9DB5B1B54E4}">
      <dgm:prSet phldrT="[Texto]"/>
      <dgm:spPr/>
      <dgm:t>
        <a:bodyPr/>
        <a:lstStyle/>
        <a:p>
          <a:r>
            <a:rPr lang="es-MX" dirty="0"/>
            <a:t>Riesgos de requerimientos</a:t>
          </a:r>
        </a:p>
      </dgm:t>
    </dgm:pt>
    <dgm:pt modelId="{93E44E5A-4BB4-4303-A8E6-73B5069C000F}" type="parTrans" cxnId="{BABF61FA-BF3D-41EB-BC8D-E9277BD941EC}">
      <dgm:prSet/>
      <dgm:spPr/>
      <dgm:t>
        <a:bodyPr/>
        <a:lstStyle/>
        <a:p>
          <a:endParaRPr lang="es-MX"/>
        </a:p>
      </dgm:t>
    </dgm:pt>
    <dgm:pt modelId="{4E8F0609-DC6F-4EAD-85DC-3FEEE2369F6E}" type="sibTrans" cxnId="{BABF61FA-BF3D-41EB-BC8D-E9277BD941EC}">
      <dgm:prSet/>
      <dgm:spPr/>
      <dgm:t>
        <a:bodyPr/>
        <a:lstStyle/>
        <a:p>
          <a:endParaRPr lang="es-MX"/>
        </a:p>
      </dgm:t>
    </dgm:pt>
    <dgm:pt modelId="{55F1FFA4-0EFD-4565-9E69-351FF8724B35}">
      <dgm:prSet phldrT="[Texto]"/>
      <dgm:spPr/>
      <dgm:t>
        <a:bodyPr/>
        <a:lstStyle/>
        <a:p>
          <a:r>
            <a:rPr lang="es-MX" dirty="0"/>
            <a:t>Peticiones de muchos cambios en los requerimientos, </a:t>
          </a:r>
        </a:p>
      </dgm:t>
    </dgm:pt>
    <dgm:pt modelId="{F17ABB91-0781-4C55-BC89-96E641858A58}" type="parTrans" cxnId="{E39EF4D2-9293-4531-A17A-5BD1C6A9B436}">
      <dgm:prSet/>
      <dgm:spPr/>
      <dgm:t>
        <a:bodyPr/>
        <a:lstStyle/>
        <a:p>
          <a:endParaRPr lang="es-MX"/>
        </a:p>
      </dgm:t>
    </dgm:pt>
    <dgm:pt modelId="{33650BDC-5DBB-4047-BE57-83BCA6DAC480}" type="sibTrans" cxnId="{E39EF4D2-9293-4531-A17A-5BD1C6A9B436}">
      <dgm:prSet/>
      <dgm:spPr/>
      <dgm:t>
        <a:bodyPr/>
        <a:lstStyle/>
        <a:p>
          <a:endParaRPr lang="es-MX"/>
        </a:p>
      </dgm:t>
    </dgm:pt>
    <dgm:pt modelId="{2A7252A2-54A7-4CFE-B200-EBF9A6A6E0BC}">
      <dgm:prSet phldrT="[Texto]"/>
      <dgm:spPr/>
      <dgm:t>
        <a:bodyPr/>
        <a:lstStyle/>
        <a:p>
          <a:r>
            <a:rPr lang="es-MX" dirty="0"/>
            <a:t>Riesgos de estimación</a:t>
          </a:r>
        </a:p>
      </dgm:t>
    </dgm:pt>
    <dgm:pt modelId="{AF1D918C-AD10-41F7-9093-6FDDCBDCC975}" type="parTrans" cxnId="{983DE872-BA5F-477A-A9DE-5544274BE14F}">
      <dgm:prSet/>
      <dgm:spPr/>
      <dgm:t>
        <a:bodyPr/>
        <a:lstStyle/>
        <a:p>
          <a:endParaRPr lang="es-MX"/>
        </a:p>
      </dgm:t>
    </dgm:pt>
    <dgm:pt modelId="{AA53EDDE-667E-4575-9053-1BD084B803EC}" type="sibTrans" cxnId="{983DE872-BA5F-477A-A9DE-5544274BE14F}">
      <dgm:prSet/>
      <dgm:spPr/>
      <dgm:t>
        <a:bodyPr/>
        <a:lstStyle/>
        <a:p>
          <a:endParaRPr lang="es-MX"/>
        </a:p>
      </dgm:t>
    </dgm:pt>
    <dgm:pt modelId="{15B6E309-58B5-4784-8B63-532EF9A8DB76}">
      <dgm:prSet phldrT="[Texto]"/>
      <dgm:spPr/>
      <dgm:t>
        <a:bodyPr/>
        <a:lstStyle/>
        <a:p>
          <a:r>
            <a:rPr lang="es-MX" dirty="0"/>
            <a:t>Fracaso en el cumplimiento de los riesgos acordados</a:t>
          </a:r>
        </a:p>
      </dgm:t>
    </dgm:pt>
    <dgm:pt modelId="{00E6D5CF-6F28-4406-9CA4-598B9DE67FE9}" type="parTrans" cxnId="{6C74AD11-1604-46F4-A517-E8A2E06A4B6F}">
      <dgm:prSet/>
      <dgm:spPr/>
      <dgm:t>
        <a:bodyPr/>
        <a:lstStyle/>
        <a:p>
          <a:endParaRPr lang="es-MX"/>
        </a:p>
      </dgm:t>
    </dgm:pt>
    <dgm:pt modelId="{3930044E-1DDD-4159-A84E-AEDEC0C7E35B}" type="sibTrans" cxnId="{6C74AD11-1604-46F4-A517-E8A2E06A4B6F}">
      <dgm:prSet/>
      <dgm:spPr/>
      <dgm:t>
        <a:bodyPr/>
        <a:lstStyle/>
        <a:p>
          <a:endParaRPr lang="es-MX"/>
        </a:p>
      </dgm:t>
    </dgm:pt>
    <dgm:pt modelId="{AFECFF1D-3CF6-4949-A8A9-055FF3146E2E}">
      <dgm:prSet phldrT="[Texto]"/>
      <dgm:spPr/>
      <dgm:t>
        <a:bodyPr/>
        <a:lstStyle/>
        <a:p>
          <a:r>
            <a:rPr lang="es-MX" dirty="0"/>
            <a:t>Entrega retrasada del hardware o de la ayuda al software</a:t>
          </a:r>
        </a:p>
      </dgm:t>
    </dgm:pt>
    <dgm:pt modelId="{94520B9B-44FD-4872-9736-A6900E089226}" type="parTrans" cxnId="{418958CC-8C5B-4218-91E3-316327E8CF97}">
      <dgm:prSet/>
      <dgm:spPr/>
      <dgm:t>
        <a:bodyPr/>
        <a:lstStyle/>
        <a:p>
          <a:endParaRPr lang="es-MX"/>
        </a:p>
      </dgm:t>
    </dgm:pt>
    <dgm:pt modelId="{3C48FFC4-9598-4468-97DB-E01A18300577}" type="sibTrans" cxnId="{418958CC-8C5B-4218-91E3-316327E8CF97}">
      <dgm:prSet/>
      <dgm:spPr/>
      <dgm:t>
        <a:bodyPr/>
        <a:lstStyle/>
        <a:p>
          <a:endParaRPr lang="es-MX"/>
        </a:p>
      </dgm:t>
    </dgm:pt>
    <dgm:pt modelId="{D58AC275-7039-41D6-8D46-589DD8A2F791}">
      <dgm:prSet phldrT="[Texto]"/>
      <dgm:spPr/>
      <dgm:t>
        <a:bodyPr/>
        <a:lstStyle/>
        <a:p>
          <a:r>
            <a:rPr lang="es-MX" dirty="0"/>
            <a:t>Muchos problemas tecnológicos reportados.</a:t>
          </a:r>
        </a:p>
      </dgm:t>
    </dgm:pt>
    <dgm:pt modelId="{E5203E3E-188D-460E-80F9-E168EB981C85}" type="parTrans" cxnId="{3529DFE3-EF6D-4656-8921-AB21A2475096}">
      <dgm:prSet/>
      <dgm:spPr/>
      <dgm:t>
        <a:bodyPr/>
        <a:lstStyle/>
        <a:p>
          <a:endParaRPr lang="es-MX"/>
        </a:p>
      </dgm:t>
    </dgm:pt>
    <dgm:pt modelId="{EF222287-202D-4710-BDD7-6B2ADA5602BD}" type="sibTrans" cxnId="{3529DFE3-EF6D-4656-8921-AB21A2475096}">
      <dgm:prSet/>
      <dgm:spPr/>
      <dgm:t>
        <a:bodyPr/>
        <a:lstStyle/>
        <a:p>
          <a:endParaRPr lang="es-MX"/>
        </a:p>
      </dgm:t>
    </dgm:pt>
    <dgm:pt modelId="{CA6AD4FA-725C-4E04-B3DE-A19600B74F2A}">
      <dgm:prSet phldrT="[Texto]"/>
      <dgm:spPr/>
      <dgm:t>
        <a:bodyPr/>
        <a:lstStyle/>
        <a:p>
          <a:r>
            <a:rPr lang="es-MX" dirty="0"/>
            <a:t>Malas relaciones entre los miembros del equipo</a:t>
          </a:r>
        </a:p>
      </dgm:t>
    </dgm:pt>
    <dgm:pt modelId="{1693DA1C-3139-4EB7-877B-53BC7A229156}" type="parTrans" cxnId="{BD2A31DB-08AF-44EA-935E-CD583747482E}">
      <dgm:prSet/>
      <dgm:spPr/>
      <dgm:t>
        <a:bodyPr/>
        <a:lstStyle/>
        <a:p>
          <a:endParaRPr lang="es-MX"/>
        </a:p>
      </dgm:t>
    </dgm:pt>
    <dgm:pt modelId="{D8F27EAA-B126-4498-89F8-514D577B7C73}" type="sibTrans" cxnId="{BD2A31DB-08AF-44EA-935E-CD583747482E}">
      <dgm:prSet/>
      <dgm:spPr/>
      <dgm:t>
        <a:bodyPr/>
        <a:lstStyle/>
        <a:p>
          <a:endParaRPr lang="es-MX"/>
        </a:p>
      </dgm:t>
    </dgm:pt>
    <dgm:pt modelId="{1F9CC0F9-ACE0-4642-80BF-2349E2D94D9A}">
      <dgm:prSet phldrT="[Texto]"/>
      <dgm:spPr/>
      <dgm:t>
        <a:bodyPr/>
        <a:lstStyle/>
        <a:p>
          <a:r>
            <a:rPr lang="es-MX" dirty="0"/>
            <a:t>Disponibilidad de empleo.</a:t>
          </a:r>
        </a:p>
      </dgm:t>
    </dgm:pt>
    <dgm:pt modelId="{88B5E612-966B-44C3-A645-7D2871986C4E}" type="parTrans" cxnId="{1CB36518-A006-4D0D-B300-AFEC2AD32B4C}">
      <dgm:prSet/>
      <dgm:spPr/>
      <dgm:t>
        <a:bodyPr/>
        <a:lstStyle/>
        <a:p>
          <a:endParaRPr lang="es-MX"/>
        </a:p>
      </dgm:t>
    </dgm:pt>
    <dgm:pt modelId="{E8FD28C2-D7DB-405E-9517-85DF6B09D31C}" type="sibTrans" cxnId="{1CB36518-A006-4D0D-B300-AFEC2AD32B4C}">
      <dgm:prSet/>
      <dgm:spPr/>
      <dgm:t>
        <a:bodyPr/>
        <a:lstStyle/>
        <a:p>
          <a:endParaRPr lang="es-MX"/>
        </a:p>
      </dgm:t>
    </dgm:pt>
    <dgm:pt modelId="{B740248A-7BE4-485E-AEB1-957D10CE88B5}">
      <dgm:prSet phldrT="[Texto]"/>
      <dgm:spPr/>
      <dgm:t>
        <a:bodyPr/>
        <a:lstStyle/>
        <a:p>
          <a:r>
            <a:rPr lang="es-MX" dirty="0"/>
            <a:t>Falta de acciones por el gestor principal.</a:t>
          </a:r>
        </a:p>
      </dgm:t>
    </dgm:pt>
    <dgm:pt modelId="{C7A75E55-6267-478B-8F6D-1C4FBA857E7C}" type="parTrans" cxnId="{6024FB87-0097-4F39-86DF-FC2157343933}">
      <dgm:prSet/>
      <dgm:spPr/>
      <dgm:t>
        <a:bodyPr/>
        <a:lstStyle/>
        <a:p>
          <a:endParaRPr lang="es-MX"/>
        </a:p>
      </dgm:t>
    </dgm:pt>
    <dgm:pt modelId="{57071B9B-4ACA-4BAE-9709-C1FAF9F9A48B}" type="sibTrans" cxnId="{6024FB87-0097-4F39-86DF-FC2157343933}">
      <dgm:prSet/>
      <dgm:spPr/>
      <dgm:t>
        <a:bodyPr/>
        <a:lstStyle/>
        <a:p>
          <a:endParaRPr lang="es-MX"/>
        </a:p>
      </dgm:t>
    </dgm:pt>
    <dgm:pt modelId="{95EDCBE0-8A86-4F02-A5D9-F8C9876BE44D}">
      <dgm:prSet phldrT="[Texto]"/>
      <dgm:spPr/>
      <dgm:t>
        <a:bodyPr/>
        <a:lstStyle/>
        <a:p>
          <a:r>
            <a:rPr lang="es-MX" dirty="0"/>
            <a:t>Quejas acerca de las herramientas CASE,</a:t>
          </a:r>
        </a:p>
      </dgm:t>
    </dgm:pt>
    <dgm:pt modelId="{E64C3421-F088-4475-B9D3-EB629C34E3E3}" type="parTrans" cxnId="{06E37D33-8942-4946-A174-F5ED5F49D986}">
      <dgm:prSet/>
      <dgm:spPr/>
      <dgm:t>
        <a:bodyPr/>
        <a:lstStyle/>
        <a:p>
          <a:endParaRPr lang="es-MX"/>
        </a:p>
      </dgm:t>
    </dgm:pt>
    <dgm:pt modelId="{3EBD5715-59D3-493D-8E9C-F025FF5F83CD}" type="sibTrans" cxnId="{06E37D33-8942-4946-A174-F5ED5F49D986}">
      <dgm:prSet/>
      <dgm:spPr/>
      <dgm:t>
        <a:bodyPr/>
        <a:lstStyle/>
        <a:p>
          <a:endParaRPr lang="es-MX"/>
        </a:p>
      </dgm:t>
    </dgm:pt>
    <dgm:pt modelId="{05F0C4B3-B2EE-482C-A32E-1DDD636D9D80}">
      <dgm:prSet phldrT="[Texto]"/>
      <dgm:spPr/>
      <dgm:t>
        <a:bodyPr/>
        <a:lstStyle/>
        <a:p>
          <a:r>
            <a:rPr lang="es-MX" dirty="0"/>
            <a:t>Peticiones de estaciones de trabajo más potentes.</a:t>
          </a:r>
        </a:p>
      </dgm:t>
    </dgm:pt>
    <dgm:pt modelId="{1B9B5C98-C846-4BD5-9451-F96D33111596}" type="parTrans" cxnId="{834E677F-CA4F-4774-9C2F-5DAC8C6BEC10}">
      <dgm:prSet/>
      <dgm:spPr/>
      <dgm:t>
        <a:bodyPr/>
        <a:lstStyle/>
        <a:p>
          <a:endParaRPr lang="es-MX"/>
        </a:p>
      </dgm:t>
    </dgm:pt>
    <dgm:pt modelId="{A85D0BB3-E289-4A92-A843-17637D5BA3F9}" type="sibTrans" cxnId="{834E677F-CA4F-4774-9C2F-5DAC8C6BEC10}">
      <dgm:prSet/>
      <dgm:spPr/>
      <dgm:t>
        <a:bodyPr/>
        <a:lstStyle/>
        <a:p>
          <a:endParaRPr lang="es-MX"/>
        </a:p>
      </dgm:t>
    </dgm:pt>
    <dgm:pt modelId="{BD9B3956-8A60-4569-9B30-A362015ACC6E}">
      <dgm:prSet phldrT="[Texto]"/>
      <dgm:spPr/>
      <dgm:t>
        <a:bodyPr/>
        <a:lstStyle/>
        <a:p>
          <a:r>
            <a:rPr lang="es-MX" dirty="0"/>
            <a:t>Quejas del cliente.</a:t>
          </a:r>
        </a:p>
      </dgm:t>
    </dgm:pt>
    <dgm:pt modelId="{547CBFD7-FEC5-41BB-B72D-94E9E6A66DF3}" type="parTrans" cxnId="{FC6FBDB1-AA06-4A6D-9A05-837048DBB026}">
      <dgm:prSet/>
      <dgm:spPr/>
      <dgm:t>
        <a:bodyPr/>
        <a:lstStyle/>
        <a:p>
          <a:endParaRPr lang="es-MX"/>
        </a:p>
      </dgm:t>
    </dgm:pt>
    <dgm:pt modelId="{19CC5FAF-FEA6-411F-8151-96454AC42312}" type="sibTrans" cxnId="{FC6FBDB1-AA06-4A6D-9A05-837048DBB026}">
      <dgm:prSet/>
      <dgm:spPr/>
      <dgm:t>
        <a:bodyPr/>
        <a:lstStyle/>
        <a:p>
          <a:endParaRPr lang="es-MX"/>
        </a:p>
      </dgm:t>
    </dgm:pt>
    <dgm:pt modelId="{71D38473-8A5F-488F-84AF-2776F283ABCB}">
      <dgm:prSet phldrT="[Texto]"/>
      <dgm:spPr/>
      <dgm:t>
        <a:bodyPr/>
        <a:lstStyle/>
        <a:p>
          <a:r>
            <a:rPr lang="es-MX" dirty="0"/>
            <a:t>En la eliminación de defectos reportados.</a:t>
          </a:r>
        </a:p>
      </dgm:t>
    </dgm:pt>
    <dgm:pt modelId="{0F1D3DCA-3633-4683-BD76-17E9CB7261E3}" type="parTrans" cxnId="{71D96AD1-267D-4220-9620-BE8175A5DE0B}">
      <dgm:prSet/>
      <dgm:spPr/>
      <dgm:t>
        <a:bodyPr/>
        <a:lstStyle/>
        <a:p>
          <a:endParaRPr lang="es-MX"/>
        </a:p>
      </dgm:t>
    </dgm:pt>
    <dgm:pt modelId="{946C4E1E-AA97-4D13-8DBE-6A84E3B0DF11}" type="sibTrans" cxnId="{71D96AD1-267D-4220-9620-BE8175A5DE0B}">
      <dgm:prSet/>
      <dgm:spPr/>
      <dgm:t>
        <a:bodyPr/>
        <a:lstStyle/>
        <a:p>
          <a:endParaRPr lang="es-MX"/>
        </a:p>
      </dgm:t>
    </dgm:pt>
    <dgm:pt modelId="{BB8B90E1-84AA-427C-8DE7-2B890995E8B6}" type="pres">
      <dgm:prSet presAssocID="{7CF55CAC-0088-463C-A01A-282088939114}" presName="CompostProcess" presStyleCnt="0">
        <dgm:presLayoutVars>
          <dgm:dir/>
          <dgm:resizeHandles val="exact"/>
        </dgm:presLayoutVars>
      </dgm:prSet>
      <dgm:spPr/>
    </dgm:pt>
    <dgm:pt modelId="{97BAC8A9-A296-47D9-BDB5-91234A4DEC94}" type="pres">
      <dgm:prSet presAssocID="{7CF55CAC-0088-463C-A01A-282088939114}" presName="arrow" presStyleLbl="bgShp" presStyleIdx="0" presStyleCnt="1">
        <dgm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dgm:style>
      </dgm:prSet>
      <dgm:spPr>
        <a:noFill/>
        <a:ln>
          <a:noFill/>
        </a:ln>
      </dgm:spPr>
    </dgm:pt>
    <dgm:pt modelId="{0A0B7898-73D3-4215-A86F-4782DA3088EA}" type="pres">
      <dgm:prSet presAssocID="{7CF55CAC-0088-463C-A01A-282088939114}" presName="linearProcess" presStyleCnt="0"/>
      <dgm:spPr/>
    </dgm:pt>
    <dgm:pt modelId="{2440D99D-B1E4-4441-B9DA-9F6EBF74474F}" type="pres">
      <dgm:prSet presAssocID="{D018C10F-E919-4B12-954F-774C64A28D22}" presName="textNode" presStyleLbl="node1" presStyleIdx="0" presStyleCnt="6">
        <dgm:presLayoutVars>
          <dgm:bulletEnabled val="1"/>
        </dgm:presLayoutVars>
      </dgm:prSet>
      <dgm:spPr/>
    </dgm:pt>
    <dgm:pt modelId="{7DCD5ACF-1B35-41DE-82F6-15B1383B74BF}" type="pres">
      <dgm:prSet presAssocID="{10C27E9A-F882-4D5D-A933-651D50C9F6CB}" presName="sibTrans" presStyleCnt="0"/>
      <dgm:spPr/>
    </dgm:pt>
    <dgm:pt modelId="{9628C161-D915-452D-B283-EB539B6BA6EE}" type="pres">
      <dgm:prSet presAssocID="{9F57CE80-F3C0-4923-B1AF-1C5A9BB4E67C}" presName="textNode" presStyleLbl="node1" presStyleIdx="1" presStyleCnt="6">
        <dgm:presLayoutVars>
          <dgm:bulletEnabled val="1"/>
        </dgm:presLayoutVars>
      </dgm:prSet>
      <dgm:spPr/>
    </dgm:pt>
    <dgm:pt modelId="{9BC9665A-A24C-4E76-93B5-940158FBFC8D}" type="pres">
      <dgm:prSet presAssocID="{A2586EC7-7E2F-4BC9-B3B8-FE0977CF15DD}" presName="sibTrans" presStyleCnt="0"/>
      <dgm:spPr/>
    </dgm:pt>
    <dgm:pt modelId="{A1E317DB-BA1E-4E47-A05B-8510928C3FF8}" type="pres">
      <dgm:prSet presAssocID="{96F6E21A-314A-4CBC-977A-9163636C438E}" presName="textNode" presStyleLbl="node1" presStyleIdx="2" presStyleCnt="6">
        <dgm:presLayoutVars>
          <dgm:bulletEnabled val="1"/>
        </dgm:presLayoutVars>
      </dgm:prSet>
      <dgm:spPr/>
    </dgm:pt>
    <dgm:pt modelId="{000F85DA-561F-4F08-BDC6-18F1C7DBE39E}" type="pres">
      <dgm:prSet presAssocID="{632591E9-1F8C-41A7-972F-EE41EAA59759}" presName="sibTrans" presStyleCnt="0"/>
      <dgm:spPr/>
    </dgm:pt>
    <dgm:pt modelId="{54A407E7-2231-4170-9759-EFD04B776EF5}" type="pres">
      <dgm:prSet presAssocID="{91E5D48C-955C-49D1-B530-F3ED780BB5DB}" presName="textNode" presStyleLbl="node1" presStyleIdx="3" presStyleCnt="6">
        <dgm:presLayoutVars>
          <dgm:bulletEnabled val="1"/>
        </dgm:presLayoutVars>
      </dgm:prSet>
      <dgm:spPr/>
    </dgm:pt>
    <dgm:pt modelId="{3B61497C-C754-4C58-ACD6-49E0ED075FFE}" type="pres">
      <dgm:prSet presAssocID="{385ED221-6C73-40BB-A14E-E998B6CD659E}" presName="sibTrans" presStyleCnt="0"/>
      <dgm:spPr/>
    </dgm:pt>
    <dgm:pt modelId="{55E6D80B-3B61-44AC-A3D0-3F41817F403B}" type="pres">
      <dgm:prSet presAssocID="{CC942E2F-A39A-4845-9A01-C9DB5B1B54E4}" presName="textNode" presStyleLbl="node1" presStyleIdx="4" presStyleCnt="6">
        <dgm:presLayoutVars>
          <dgm:bulletEnabled val="1"/>
        </dgm:presLayoutVars>
      </dgm:prSet>
      <dgm:spPr/>
    </dgm:pt>
    <dgm:pt modelId="{3128BDCB-4E6C-47F5-BB31-A09F22DB68DE}" type="pres">
      <dgm:prSet presAssocID="{4E8F0609-DC6F-4EAD-85DC-3FEEE2369F6E}" presName="sibTrans" presStyleCnt="0"/>
      <dgm:spPr/>
    </dgm:pt>
    <dgm:pt modelId="{11E877D4-E69F-4430-8446-A81050D386F9}" type="pres">
      <dgm:prSet presAssocID="{2A7252A2-54A7-4CFE-B200-EBF9A6A6E0BC}" presName="textNode" presStyleLbl="node1" presStyleIdx="5" presStyleCnt="6">
        <dgm:presLayoutVars>
          <dgm:bulletEnabled val="1"/>
        </dgm:presLayoutVars>
      </dgm:prSet>
      <dgm:spPr/>
    </dgm:pt>
  </dgm:ptLst>
  <dgm:cxnLst>
    <dgm:cxn modelId="{6C74AD11-1604-46F4-A517-E8A2E06A4B6F}" srcId="{2A7252A2-54A7-4CFE-B200-EBF9A6A6E0BC}" destId="{15B6E309-58B5-4784-8B63-532EF9A8DB76}" srcOrd="0" destOrd="0" parTransId="{00E6D5CF-6F28-4406-9CA4-598B9DE67FE9}" sibTransId="{3930044E-1DDD-4159-A84E-AEDEC0C7E35B}"/>
    <dgm:cxn modelId="{4D53C612-46E9-477D-8BB1-01383D46F7CE}" srcId="{9F57CE80-F3C0-4923-B1AF-1C5A9BB4E67C}" destId="{5408C60F-BAC6-4C92-85BD-9652CB6DCD78}" srcOrd="0" destOrd="0" parTransId="{04BD1835-AB49-466B-9881-817D503C4A9B}" sibTransId="{48120DBC-B62C-493E-B7BA-439C969464A7}"/>
    <dgm:cxn modelId="{1CB36518-A006-4D0D-B300-AFEC2AD32B4C}" srcId="{9F57CE80-F3C0-4923-B1AF-1C5A9BB4E67C}" destId="{1F9CC0F9-ACE0-4642-80BF-2349E2D94D9A}" srcOrd="2" destOrd="0" parTransId="{88B5E612-966B-44C3-A645-7D2871986C4E}" sibTransId="{E8FD28C2-D7DB-405E-9517-85DF6B09D31C}"/>
    <dgm:cxn modelId="{723A0924-B6D0-4076-B76F-928DC7BE38A9}" type="presOf" srcId="{CA6AD4FA-725C-4E04-B3DE-A19600B74F2A}" destId="{9628C161-D915-452D-B283-EB539B6BA6EE}" srcOrd="0" destOrd="2" presId="urn:microsoft.com/office/officeart/2005/8/layout/hProcess9"/>
    <dgm:cxn modelId="{F36E5533-C84F-4CF5-9C5C-B47E532DEEE5}" type="presOf" srcId="{71D38473-8A5F-488F-84AF-2776F283ABCB}" destId="{11E877D4-E69F-4430-8446-A81050D386F9}" srcOrd="0" destOrd="2" presId="urn:microsoft.com/office/officeart/2005/8/layout/hProcess9"/>
    <dgm:cxn modelId="{06E37D33-8942-4946-A174-F5ED5F49D986}" srcId="{91E5D48C-955C-49D1-B530-F3ED780BB5DB}" destId="{95EDCBE0-8A86-4F02-A5D9-F8C9876BE44D}" srcOrd="1" destOrd="0" parTransId="{E64C3421-F088-4475-B9D3-EB629C34E3E3}" sibTransId="{3EBD5715-59D3-493D-8E9C-F025FF5F83CD}"/>
    <dgm:cxn modelId="{E63E293A-C8DA-42E6-B9ED-7D8A27CF96DE}" type="presOf" srcId="{5DCB8BEE-26D6-49CC-88C4-E75FB994631C}" destId="{54A407E7-2231-4170-9759-EFD04B776EF5}" srcOrd="0" destOrd="1" presId="urn:microsoft.com/office/officeart/2005/8/layout/hProcess9"/>
    <dgm:cxn modelId="{91B7663C-5504-43DC-83C8-2B9634F8F3BF}" type="presOf" srcId="{91E5D48C-955C-49D1-B530-F3ED780BB5DB}" destId="{54A407E7-2231-4170-9759-EFD04B776EF5}" srcOrd="0" destOrd="0" presId="urn:microsoft.com/office/officeart/2005/8/layout/hProcess9"/>
    <dgm:cxn modelId="{592D773E-8FE8-4A16-914A-7CD4377C6BE2}" srcId="{7CF55CAC-0088-463C-A01A-282088939114}" destId="{96F6E21A-314A-4CBC-977A-9163636C438E}" srcOrd="2" destOrd="0" parTransId="{BFA56638-2E45-4C84-BBE5-FEE6CDF2573A}" sibTransId="{632591E9-1F8C-41A7-972F-EE41EAA59759}"/>
    <dgm:cxn modelId="{C9D98A5C-ED7A-4FBD-8100-EF0E6D0E174E}" type="presOf" srcId="{7CF55CAC-0088-463C-A01A-282088939114}" destId="{BB8B90E1-84AA-427C-8DE7-2B890995E8B6}" srcOrd="0" destOrd="0" presId="urn:microsoft.com/office/officeart/2005/8/layout/hProcess9"/>
    <dgm:cxn modelId="{4105275E-4A84-45AD-BC1E-FB56F051F33C}" srcId="{7CF55CAC-0088-463C-A01A-282088939114}" destId="{D018C10F-E919-4B12-954F-774C64A28D22}" srcOrd="0" destOrd="0" parTransId="{EABD415B-6094-48BB-AF34-185E002CA2B8}" sibTransId="{10C27E9A-F882-4D5D-A933-651D50C9F6CB}"/>
    <dgm:cxn modelId="{2B74A941-42F6-4648-8C1D-F8E76CF2E628}" type="presOf" srcId="{AFECFF1D-3CF6-4949-A8A9-055FF3146E2E}" destId="{2440D99D-B1E4-4441-B9DA-9F6EBF74474F}" srcOrd="0" destOrd="1" presId="urn:microsoft.com/office/officeart/2005/8/layout/hProcess9"/>
    <dgm:cxn modelId="{82139351-474D-4D77-B85B-C0E13EFF4BD0}" type="presOf" srcId="{1F9CC0F9-ACE0-4642-80BF-2349E2D94D9A}" destId="{9628C161-D915-452D-B283-EB539B6BA6EE}" srcOrd="0" destOrd="3" presId="urn:microsoft.com/office/officeart/2005/8/layout/hProcess9"/>
    <dgm:cxn modelId="{983DE872-BA5F-477A-A9DE-5544274BE14F}" srcId="{7CF55CAC-0088-463C-A01A-282088939114}" destId="{2A7252A2-54A7-4CFE-B200-EBF9A6A6E0BC}" srcOrd="5" destOrd="0" parTransId="{AF1D918C-AD10-41F7-9093-6FDDCBDCC975}" sibTransId="{AA53EDDE-667E-4575-9053-1BD084B803EC}"/>
    <dgm:cxn modelId="{268DC874-C9CC-4174-AFEE-15E5D8B8FE41}" type="presOf" srcId="{9F57CE80-F3C0-4923-B1AF-1C5A9BB4E67C}" destId="{9628C161-D915-452D-B283-EB539B6BA6EE}" srcOrd="0" destOrd="0" presId="urn:microsoft.com/office/officeart/2005/8/layout/hProcess9"/>
    <dgm:cxn modelId="{C971BB76-955E-42FF-8B56-FE83F103D5E5}" type="presOf" srcId="{CC942E2F-A39A-4845-9A01-C9DB5B1B54E4}" destId="{55E6D80B-3B61-44AC-A3D0-3F41817F403B}" srcOrd="0" destOrd="0" presId="urn:microsoft.com/office/officeart/2005/8/layout/hProcess9"/>
    <dgm:cxn modelId="{834E677F-CA4F-4774-9C2F-5DAC8C6BEC10}" srcId="{91E5D48C-955C-49D1-B530-F3ED780BB5DB}" destId="{05F0C4B3-B2EE-482C-A32E-1DDD636D9D80}" srcOrd="2" destOrd="0" parTransId="{1B9B5C98-C846-4BD5-9451-F96D33111596}" sibTransId="{A85D0BB3-E289-4A92-A843-17637D5BA3F9}"/>
    <dgm:cxn modelId="{DF356B80-518D-4C27-AC73-B9826053821E}" type="presOf" srcId="{BD9B3956-8A60-4569-9B30-A362015ACC6E}" destId="{55E6D80B-3B61-44AC-A3D0-3F41817F403B}" srcOrd="0" destOrd="2" presId="urn:microsoft.com/office/officeart/2005/8/layout/hProcess9"/>
    <dgm:cxn modelId="{B1898585-B871-47E2-8572-2EA958D249EF}" srcId="{7CF55CAC-0088-463C-A01A-282088939114}" destId="{9F57CE80-F3C0-4923-B1AF-1C5A9BB4E67C}" srcOrd="1" destOrd="0" parTransId="{D6AF2134-DAB6-453D-BB87-4A652D5DDD91}" sibTransId="{A2586EC7-7E2F-4BC9-B3B8-FE0977CF15DD}"/>
    <dgm:cxn modelId="{6024FB87-0097-4F39-86DF-FC2157343933}" srcId="{96F6E21A-314A-4CBC-977A-9163636C438E}" destId="{B740248A-7BE4-485E-AEB1-957D10CE88B5}" srcOrd="1" destOrd="0" parTransId="{C7A75E55-6267-478B-8F6D-1C4FBA857E7C}" sibTransId="{57071B9B-4ACA-4BAE-9709-C1FAF9F9A48B}"/>
    <dgm:cxn modelId="{9A3E6E8D-C447-441F-A2AC-8A9A4A566677}" type="presOf" srcId="{D018C10F-E919-4B12-954F-774C64A28D22}" destId="{2440D99D-B1E4-4441-B9DA-9F6EBF74474F}" srcOrd="0" destOrd="0" presId="urn:microsoft.com/office/officeart/2005/8/layout/hProcess9"/>
    <dgm:cxn modelId="{5BB7DE8D-520D-4F14-AF5B-D21DCB9D8569}" type="presOf" srcId="{D58AC275-7039-41D6-8D46-589DD8A2F791}" destId="{2440D99D-B1E4-4441-B9DA-9F6EBF74474F}" srcOrd="0" destOrd="2" presId="urn:microsoft.com/office/officeart/2005/8/layout/hProcess9"/>
    <dgm:cxn modelId="{C0254593-81D7-4610-B2E1-55463F4C56C7}" type="presOf" srcId="{05F0C4B3-B2EE-482C-A32E-1DDD636D9D80}" destId="{54A407E7-2231-4170-9759-EFD04B776EF5}" srcOrd="0" destOrd="3" presId="urn:microsoft.com/office/officeart/2005/8/layout/hProcess9"/>
    <dgm:cxn modelId="{BE06B594-130F-4813-9275-4650A3DC0815}" type="presOf" srcId="{D079B55F-6440-4EC1-B6C8-2C3B3FD04DC1}" destId="{A1E317DB-BA1E-4E47-A05B-8510928C3FF8}" srcOrd="0" destOrd="1" presId="urn:microsoft.com/office/officeart/2005/8/layout/hProcess9"/>
    <dgm:cxn modelId="{0829F198-49A2-42B5-B8BF-B41A3E608395}" type="presOf" srcId="{96F6E21A-314A-4CBC-977A-9163636C438E}" destId="{A1E317DB-BA1E-4E47-A05B-8510928C3FF8}" srcOrd="0" destOrd="0" presId="urn:microsoft.com/office/officeart/2005/8/layout/hProcess9"/>
    <dgm:cxn modelId="{D759DFAE-91C2-4ECC-9767-A4E26FF1817D}" type="presOf" srcId="{15B6E309-58B5-4784-8B63-532EF9A8DB76}" destId="{11E877D4-E69F-4430-8446-A81050D386F9}" srcOrd="0" destOrd="1" presId="urn:microsoft.com/office/officeart/2005/8/layout/hProcess9"/>
    <dgm:cxn modelId="{FC6FBDB1-AA06-4A6D-9A05-837048DBB026}" srcId="{CC942E2F-A39A-4845-9A01-C9DB5B1B54E4}" destId="{BD9B3956-8A60-4569-9B30-A362015ACC6E}" srcOrd="1" destOrd="0" parTransId="{547CBFD7-FEC5-41BB-B72D-94E9E6A66DF3}" sibTransId="{19CC5FAF-FEA6-411F-8151-96454AC42312}"/>
    <dgm:cxn modelId="{96A36DB9-DD22-4654-B56A-4EADE64069D7}" srcId="{7CF55CAC-0088-463C-A01A-282088939114}" destId="{91E5D48C-955C-49D1-B530-F3ED780BB5DB}" srcOrd="3" destOrd="0" parTransId="{DA168F2B-99CD-46F9-877C-3FE0E7B722AF}" sibTransId="{385ED221-6C73-40BB-A14E-E998B6CD659E}"/>
    <dgm:cxn modelId="{859C9BC4-114B-4A21-8812-13492EBEF886}" type="presOf" srcId="{95EDCBE0-8A86-4F02-A5D9-F8C9876BE44D}" destId="{54A407E7-2231-4170-9759-EFD04B776EF5}" srcOrd="0" destOrd="2" presId="urn:microsoft.com/office/officeart/2005/8/layout/hProcess9"/>
    <dgm:cxn modelId="{5ABAE3C5-6B50-4DB6-855C-FB005A261F55}" type="presOf" srcId="{5408C60F-BAC6-4C92-85BD-9652CB6DCD78}" destId="{9628C161-D915-452D-B283-EB539B6BA6EE}" srcOrd="0" destOrd="1" presId="urn:microsoft.com/office/officeart/2005/8/layout/hProcess9"/>
    <dgm:cxn modelId="{418958CC-8C5B-4218-91E3-316327E8CF97}" srcId="{D018C10F-E919-4B12-954F-774C64A28D22}" destId="{AFECFF1D-3CF6-4949-A8A9-055FF3146E2E}" srcOrd="0" destOrd="0" parTransId="{94520B9B-44FD-4872-9736-A6900E089226}" sibTransId="{3C48FFC4-9598-4468-97DB-E01A18300577}"/>
    <dgm:cxn modelId="{8E4971CF-3DC4-4146-AE25-D9B78A060600}" type="presOf" srcId="{55F1FFA4-0EFD-4565-9E69-351FF8724B35}" destId="{55E6D80B-3B61-44AC-A3D0-3F41817F403B}" srcOrd="0" destOrd="1" presId="urn:microsoft.com/office/officeart/2005/8/layout/hProcess9"/>
    <dgm:cxn modelId="{71D96AD1-267D-4220-9620-BE8175A5DE0B}" srcId="{2A7252A2-54A7-4CFE-B200-EBF9A6A6E0BC}" destId="{71D38473-8A5F-488F-84AF-2776F283ABCB}" srcOrd="1" destOrd="0" parTransId="{0F1D3DCA-3633-4683-BD76-17E9CB7261E3}" sibTransId="{946C4E1E-AA97-4D13-8DBE-6A84E3B0DF11}"/>
    <dgm:cxn modelId="{E39EF4D2-9293-4531-A17A-5BD1C6A9B436}" srcId="{CC942E2F-A39A-4845-9A01-C9DB5B1B54E4}" destId="{55F1FFA4-0EFD-4565-9E69-351FF8724B35}" srcOrd="0" destOrd="0" parTransId="{F17ABB91-0781-4C55-BC89-96E641858A58}" sibTransId="{33650BDC-5DBB-4047-BE57-83BCA6DAC480}"/>
    <dgm:cxn modelId="{40D4F4D7-15A4-4D74-B6D0-1BDD8B781B9A}" type="presOf" srcId="{2A7252A2-54A7-4CFE-B200-EBF9A6A6E0BC}" destId="{11E877D4-E69F-4430-8446-A81050D386F9}" srcOrd="0" destOrd="0" presId="urn:microsoft.com/office/officeart/2005/8/layout/hProcess9"/>
    <dgm:cxn modelId="{BD2A31DB-08AF-44EA-935E-CD583747482E}" srcId="{9F57CE80-F3C0-4923-B1AF-1C5A9BB4E67C}" destId="{CA6AD4FA-725C-4E04-B3DE-A19600B74F2A}" srcOrd="1" destOrd="0" parTransId="{1693DA1C-3139-4EB7-877B-53BC7A229156}" sibTransId="{D8F27EAA-B126-4498-89F8-514D577B7C73}"/>
    <dgm:cxn modelId="{3529DFE3-EF6D-4656-8921-AB21A2475096}" srcId="{D018C10F-E919-4B12-954F-774C64A28D22}" destId="{D58AC275-7039-41D6-8D46-589DD8A2F791}" srcOrd="1" destOrd="0" parTransId="{E5203E3E-188D-460E-80F9-E168EB981C85}" sibTransId="{EF222287-202D-4710-BDD7-6B2ADA5602BD}"/>
    <dgm:cxn modelId="{B47F96E4-1B5F-4DA8-8ADD-62B6D81484A3}" srcId="{96F6E21A-314A-4CBC-977A-9163636C438E}" destId="{D079B55F-6440-4EC1-B6C8-2C3B3FD04DC1}" srcOrd="0" destOrd="0" parTransId="{E26B214B-60A0-4055-8489-F627B8B7CFCD}" sibTransId="{690732C5-FEF6-4FC6-BD12-EDF957D8D670}"/>
    <dgm:cxn modelId="{E0187FEA-74A7-4096-8957-F694D30CDCB1}" srcId="{91E5D48C-955C-49D1-B530-F3ED780BB5DB}" destId="{5DCB8BEE-26D6-49CC-88C4-E75FB994631C}" srcOrd="0" destOrd="0" parTransId="{A9923ECA-DF1D-4C63-847D-B7B669320397}" sibTransId="{28B3EF01-6786-4655-A1D4-4A67B4643391}"/>
    <dgm:cxn modelId="{BABF61FA-BF3D-41EB-BC8D-E9277BD941EC}" srcId="{7CF55CAC-0088-463C-A01A-282088939114}" destId="{CC942E2F-A39A-4845-9A01-C9DB5B1B54E4}" srcOrd="4" destOrd="0" parTransId="{93E44E5A-4BB4-4303-A8E6-73B5069C000F}" sibTransId="{4E8F0609-DC6F-4EAD-85DC-3FEEE2369F6E}"/>
    <dgm:cxn modelId="{22D36EFD-1079-4193-A4B1-E20A1358C829}" type="presOf" srcId="{B740248A-7BE4-485E-AEB1-957D10CE88B5}" destId="{A1E317DB-BA1E-4E47-A05B-8510928C3FF8}" srcOrd="0" destOrd="2" presId="urn:microsoft.com/office/officeart/2005/8/layout/hProcess9"/>
    <dgm:cxn modelId="{F82C74F7-7D46-4C53-AD4B-451D7CA90CE0}" type="presParOf" srcId="{BB8B90E1-84AA-427C-8DE7-2B890995E8B6}" destId="{97BAC8A9-A296-47D9-BDB5-91234A4DEC94}" srcOrd="0" destOrd="0" presId="urn:microsoft.com/office/officeart/2005/8/layout/hProcess9"/>
    <dgm:cxn modelId="{A3BFC528-28BE-4D2A-8EBD-3B32CFAE5BB6}" type="presParOf" srcId="{BB8B90E1-84AA-427C-8DE7-2B890995E8B6}" destId="{0A0B7898-73D3-4215-A86F-4782DA3088EA}" srcOrd="1" destOrd="0" presId="urn:microsoft.com/office/officeart/2005/8/layout/hProcess9"/>
    <dgm:cxn modelId="{56C465AB-1E32-47E5-9B36-0C6C7894A4D3}" type="presParOf" srcId="{0A0B7898-73D3-4215-A86F-4782DA3088EA}" destId="{2440D99D-B1E4-4441-B9DA-9F6EBF74474F}" srcOrd="0" destOrd="0" presId="urn:microsoft.com/office/officeart/2005/8/layout/hProcess9"/>
    <dgm:cxn modelId="{3E954AA3-AEF4-419A-9B5F-996EFA2F5166}" type="presParOf" srcId="{0A0B7898-73D3-4215-A86F-4782DA3088EA}" destId="{7DCD5ACF-1B35-41DE-82F6-15B1383B74BF}" srcOrd="1" destOrd="0" presId="urn:microsoft.com/office/officeart/2005/8/layout/hProcess9"/>
    <dgm:cxn modelId="{5A8B64CF-2648-4F3F-AA64-D1E8D4EDBBFD}" type="presParOf" srcId="{0A0B7898-73D3-4215-A86F-4782DA3088EA}" destId="{9628C161-D915-452D-B283-EB539B6BA6EE}" srcOrd="2" destOrd="0" presId="urn:microsoft.com/office/officeart/2005/8/layout/hProcess9"/>
    <dgm:cxn modelId="{29C8CE8C-68EC-455A-A670-4335C2C9962C}" type="presParOf" srcId="{0A0B7898-73D3-4215-A86F-4782DA3088EA}" destId="{9BC9665A-A24C-4E76-93B5-940158FBFC8D}" srcOrd="3" destOrd="0" presId="urn:microsoft.com/office/officeart/2005/8/layout/hProcess9"/>
    <dgm:cxn modelId="{F72617C3-60C7-4414-9F00-7BD957BC2632}" type="presParOf" srcId="{0A0B7898-73D3-4215-A86F-4782DA3088EA}" destId="{A1E317DB-BA1E-4E47-A05B-8510928C3FF8}" srcOrd="4" destOrd="0" presId="urn:microsoft.com/office/officeart/2005/8/layout/hProcess9"/>
    <dgm:cxn modelId="{A8DE0791-712D-4D64-8F86-B1B028BED489}" type="presParOf" srcId="{0A0B7898-73D3-4215-A86F-4782DA3088EA}" destId="{000F85DA-561F-4F08-BDC6-18F1C7DBE39E}" srcOrd="5" destOrd="0" presId="urn:microsoft.com/office/officeart/2005/8/layout/hProcess9"/>
    <dgm:cxn modelId="{A8A1AB4F-9162-4651-A699-FB1E1155F439}" type="presParOf" srcId="{0A0B7898-73D3-4215-A86F-4782DA3088EA}" destId="{54A407E7-2231-4170-9759-EFD04B776EF5}" srcOrd="6" destOrd="0" presId="urn:microsoft.com/office/officeart/2005/8/layout/hProcess9"/>
    <dgm:cxn modelId="{952E1A29-0427-4843-887B-0D6919B51396}" type="presParOf" srcId="{0A0B7898-73D3-4215-A86F-4782DA3088EA}" destId="{3B61497C-C754-4C58-ACD6-49E0ED075FFE}" srcOrd="7" destOrd="0" presId="urn:microsoft.com/office/officeart/2005/8/layout/hProcess9"/>
    <dgm:cxn modelId="{C78A21F9-7781-4BF8-8DC3-83CDB7DEBEEA}" type="presParOf" srcId="{0A0B7898-73D3-4215-A86F-4782DA3088EA}" destId="{55E6D80B-3B61-44AC-A3D0-3F41817F403B}" srcOrd="8" destOrd="0" presId="urn:microsoft.com/office/officeart/2005/8/layout/hProcess9"/>
    <dgm:cxn modelId="{404F22F4-4CE8-4B67-953F-FC33C0081F43}" type="presParOf" srcId="{0A0B7898-73D3-4215-A86F-4782DA3088EA}" destId="{3128BDCB-4E6C-47F5-BB31-A09F22DB68DE}" srcOrd="9" destOrd="0" presId="urn:microsoft.com/office/officeart/2005/8/layout/hProcess9"/>
    <dgm:cxn modelId="{7BDE3C16-83D6-4DB3-BCD4-14876271A2D7}" type="presParOf" srcId="{0A0B7898-73D3-4215-A86F-4782DA3088EA}" destId="{11E877D4-E69F-4430-8446-A81050D386F9}" srcOrd="10" destOrd="0" presId="urn:microsoft.com/office/officeart/2005/8/layout/hProcess9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6CD67BBE-15BB-41C4-B3E7-0169048F8931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bg_colorful2" csCatId="colorful" phldr="1"/>
      <dgm:spPr/>
      <dgm:t>
        <a:bodyPr/>
        <a:lstStyle/>
        <a:p>
          <a:endParaRPr lang="en-US"/>
        </a:p>
      </dgm:t>
    </dgm:pt>
    <dgm:pt modelId="{63FFEF49-C8B9-4080-9A95-377E7220BDBB}">
      <dgm:prSet/>
      <dgm:spPr/>
      <dgm:t>
        <a:bodyPr/>
        <a:lstStyle/>
        <a:p>
          <a:pPr>
            <a:defRPr cap="all"/>
          </a:pPr>
          <a:r>
            <a:rPr lang="es-MX"/>
            <a:t>Por equipo, en la tabla de riesgos agregar la planificación de los riesgos colocando una opción en las estrategias de prevención, minimización y contingencia. </a:t>
          </a:r>
          <a:endParaRPr lang="en-US"/>
        </a:p>
      </dgm:t>
    </dgm:pt>
    <dgm:pt modelId="{2F0B4C51-37E4-4F86-B897-033450C05F15}" type="parTrans" cxnId="{C9254C07-936A-4C5D-A96C-FCBD81D29F1C}">
      <dgm:prSet/>
      <dgm:spPr/>
      <dgm:t>
        <a:bodyPr/>
        <a:lstStyle/>
        <a:p>
          <a:endParaRPr lang="en-US"/>
        </a:p>
      </dgm:t>
    </dgm:pt>
    <dgm:pt modelId="{1FD2CA9B-CD19-47D1-BEB0-E031669130A7}" type="sibTrans" cxnId="{C9254C07-936A-4C5D-A96C-FCBD81D29F1C}">
      <dgm:prSet/>
      <dgm:spPr/>
      <dgm:t>
        <a:bodyPr/>
        <a:lstStyle/>
        <a:p>
          <a:endParaRPr lang="en-US"/>
        </a:p>
      </dgm:t>
    </dgm:pt>
    <dgm:pt modelId="{A5BA30EF-066F-454A-939B-555CEC8953F5}">
      <dgm:prSet/>
      <dgm:spPr/>
      <dgm:t>
        <a:bodyPr/>
        <a:lstStyle/>
        <a:p>
          <a:pPr>
            <a:defRPr cap="all"/>
          </a:pPr>
          <a:r>
            <a:rPr lang="es-MX"/>
            <a:t>Ejemplificar de manera clara cual sería la estrategia de supervisión a realizar para los siguientes tipos de riesgos.</a:t>
          </a:r>
          <a:endParaRPr lang="en-US"/>
        </a:p>
      </dgm:t>
    </dgm:pt>
    <dgm:pt modelId="{DF8E5E48-8E05-4F44-9C9B-A33290E6FCDE}" type="parTrans" cxnId="{880EF2FC-F970-45B6-A8D5-25ED601F0DD3}">
      <dgm:prSet/>
      <dgm:spPr/>
      <dgm:t>
        <a:bodyPr/>
        <a:lstStyle/>
        <a:p>
          <a:endParaRPr lang="en-US"/>
        </a:p>
      </dgm:t>
    </dgm:pt>
    <dgm:pt modelId="{3FD35746-D9D1-4DFC-9E5D-703F0953D16F}" type="sibTrans" cxnId="{880EF2FC-F970-45B6-A8D5-25ED601F0DD3}">
      <dgm:prSet/>
      <dgm:spPr/>
      <dgm:t>
        <a:bodyPr/>
        <a:lstStyle/>
        <a:p>
          <a:endParaRPr lang="en-US"/>
        </a:p>
      </dgm:t>
    </dgm:pt>
    <dgm:pt modelId="{C66B3C5D-4035-4FE7-9A20-5F74D8AF7641}" type="pres">
      <dgm:prSet presAssocID="{6CD67BBE-15BB-41C4-B3E7-0169048F8931}" presName="root" presStyleCnt="0">
        <dgm:presLayoutVars>
          <dgm:dir/>
          <dgm:resizeHandles val="exact"/>
        </dgm:presLayoutVars>
      </dgm:prSet>
      <dgm:spPr/>
    </dgm:pt>
    <dgm:pt modelId="{9032B81B-2A47-4BC8-9CA8-36D7CBAC061C}" type="pres">
      <dgm:prSet presAssocID="{63FFEF49-C8B9-4080-9A95-377E7220BDBB}" presName="compNode" presStyleCnt="0"/>
      <dgm:spPr/>
    </dgm:pt>
    <dgm:pt modelId="{9829D12A-8123-4D3F-9E9C-B12993349929}" type="pres">
      <dgm:prSet presAssocID="{63FFEF49-C8B9-4080-9A95-377E7220BDBB}" presName="iconBgRect" presStyleLbl="bgShp" presStyleIdx="0" presStyleCnt="2"/>
      <dgm:spPr>
        <a:prstGeom prst="round2DiagRect">
          <a:avLst>
            <a:gd name="adj1" fmla="val 29727"/>
            <a:gd name="adj2" fmla="val 0"/>
          </a:avLst>
        </a:prstGeom>
      </dgm:spPr>
    </dgm:pt>
    <dgm:pt modelId="{0FA68CC3-B4B5-423C-AD5C-E8F3A978B35D}" type="pres">
      <dgm:prSet presAssocID="{63FFEF49-C8B9-4080-9A95-377E7220BDBB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dvertencia"/>
        </a:ext>
      </dgm:extLst>
    </dgm:pt>
    <dgm:pt modelId="{C1692D6B-82AE-4E36-B42B-300F2EACC00D}" type="pres">
      <dgm:prSet presAssocID="{63FFEF49-C8B9-4080-9A95-377E7220BDBB}" presName="spaceRect" presStyleCnt="0"/>
      <dgm:spPr/>
    </dgm:pt>
    <dgm:pt modelId="{DD8F4765-722F-4AAE-8B09-81599611AD6D}" type="pres">
      <dgm:prSet presAssocID="{63FFEF49-C8B9-4080-9A95-377E7220BDBB}" presName="textRect" presStyleLbl="revTx" presStyleIdx="0" presStyleCnt="2">
        <dgm:presLayoutVars>
          <dgm:chMax val="1"/>
          <dgm:chPref val="1"/>
        </dgm:presLayoutVars>
      </dgm:prSet>
      <dgm:spPr/>
    </dgm:pt>
    <dgm:pt modelId="{E5A1A8AD-826D-4962-9483-20C038B69072}" type="pres">
      <dgm:prSet presAssocID="{1FD2CA9B-CD19-47D1-BEB0-E031669130A7}" presName="sibTrans" presStyleCnt="0"/>
      <dgm:spPr/>
    </dgm:pt>
    <dgm:pt modelId="{0077C4B5-23C1-44DF-9AB7-84889FA6274D}" type="pres">
      <dgm:prSet presAssocID="{A5BA30EF-066F-454A-939B-555CEC8953F5}" presName="compNode" presStyleCnt="0"/>
      <dgm:spPr/>
    </dgm:pt>
    <dgm:pt modelId="{8753AFE9-CFFA-4A11-8D5B-59E878524F92}" type="pres">
      <dgm:prSet presAssocID="{A5BA30EF-066F-454A-939B-555CEC8953F5}" presName="iconBgRect" presStyleLbl="bgShp" presStyleIdx="1" presStyleCnt="2"/>
      <dgm:spPr>
        <a:prstGeom prst="round2DiagRect">
          <a:avLst>
            <a:gd name="adj1" fmla="val 29727"/>
            <a:gd name="adj2" fmla="val 0"/>
          </a:avLst>
        </a:prstGeom>
      </dgm:spPr>
    </dgm:pt>
    <dgm:pt modelId="{68DD3ADD-2394-4CB4-8E1F-223A9208C9F9}" type="pres">
      <dgm:prSet presAssocID="{A5BA30EF-066F-454A-939B-555CEC8953F5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Jerarquía"/>
        </a:ext>
      </dgm:extLst>
    </dgm:pt>
    <dgm:pt modelId="{7873DF03-CB4A-402F-9238-B3A767549FFC}" type="pres">
      <dgm:prSet presAssocID="{A5BA30EF-066F-454A-939B-555CEC8953F5}" presName="spaceRect" presStyleCnt="0"/>
      <dgm:spPr/>
    </dgm:pt>
    <dgm:pt modelId="{05717639-E5F5-469C-80B0-EB969E486176}" type="pres">
      <dgm:prSet presAssocID="{A5BA30EF-066F-454A-939B-555CEC8953F5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13DFB600-E34E-46A5-9E38-887A34C920B7}" type="presOf" srcId="{63FFEF49-C8B9-4080-9A95-377E7220BDBB}" destId="{DD8F4765-722F-4AAE-8B09-81599611AD6D}" srcOrd="0" destOrd="0" presId="urn:microsoft.com/office/officeart/2018/5/layout/IconLeafLabelList"/>
    <dgm:cxn modelId="{87D4BF05-1F90-4931-9F62-2D3F70CDA8EB}" type="presOf" srcId="{6CD67BBE-15BB-41C4-B3E7-0169048F8931}" destId="{C66B3C5D-4035-4FE7-9A20-5F74D8AF7641}" srcOrd="0" destOrd="0" presId="urn:microsoft.com/office/officeart/2018/5/layout/IconLeafLabelList"/>
    <dgm:cxn modelId="{C9254C07-936A-4C5D-A96C-FCBD81D29F1C}" srcId="{6CD67BBE-15BB-41C4-B3E7-0169048F8931}" destId="{63FFEF49-C8B9-4080-9A95-377E7220BDBB}" srcOrd="0" destOrd="0" parTransId="{2F0B4C51-37E4-4F86-B897-033450C05F15}" sibTransId="{1FD2CA9B-CD19-47D1-BEB0-E031669130A7}"/>
    <dgm:cxn modelId="{15F5D29D-9CE2-454A-B535-74ED603210D1}" type="presOf" srcId="{A5BA30EF-066F-454A-939B-555CEC8953F5}" destId="{05717639-E5F5-469C-80B0-EB969E486176}" srcOrd="0" destOrd="0" presId="urn:microsoft.com/office/officeart/2018/5/layout/IconLeafLabelList"/>
    <dgm:cxn modelId="{880EF2FC-F970-45B6-A8D5-25ED601F0DD3}" srcId="{6CD67BBE-15BB-41C4-B3E7-0169048F8931}" destId="{A5BA30EF-066F-454A-939B-555CEC8953F5}" srcOrd="1" destOrd="0" parTransId="{DF8E5E48-8E05-4F44-9C9B-A33290E6FCDE}" sibTransId="{3FD35746-D9D1-4DFC-9E5D-703F0953D16F}"/>
    <dgm:cxn modelId="{5A7BF1F6-0E34-4A6C-A616-0BD962B27EB8}" type="presParOf" srcId="{C66B3C5D-4035-4FE7-9A20-5F74D8AF7641}" destId="{9032B81B-2A47-4BC8-9CA8-36D7CBAC061C}" srcOrd="0" destOrd="0" presId="urn:microsoft.com/office/officeart/2018/5/layout/IconLeafLabelList"/>
    <dgm:cxn modelId="{51FE585A-AA73-440B-8397-FDDC9036EBDB}" type="presParOf" srcId="{9032B81B-2A47-4BC8-9CA8-36D7CBAC061C}" destId="{9829D12A-8123-4D3F-9E9C-B12993349929}" srcOrd="0" destOrd="0" presId="urn:microsoft.com/office/officeart/2018/5/layout/IconLeafLabelList"/>
    <dgm:cxn modelId="{F0927B3F-606C-4E39-9ACD-B6AE3F0ACE77}" type="presParOf" srcId="{9032B81B-2A47-4BC8-9CA8-36D7CBAC061C}" destId="{0FA68CC3-B4B5-423C-AD5C-E8F3A978B35D}" srcOrd="1" destOrd="0" presId="urn:microsoft.com/office/officeart/2018/5/layout/IconLeafLabelList"/>
    <dgm:cxn modelId="{391749C7-0742-439A-9C8F-3390EC2D1F0E}" type="presParOf" srcId="{9032B81B-2A47-4BC8-9CA8-36D7CBAC061C}" destId="{C1692D6B-82AE-4E36-B42B-300F2EACC00D}" srcOrd="2" destOrd="0" presId="urn:microsoft.com/office/officeart/2018/5/layout/IconLeafLabelList"/>
    <dgm:cxn modelId="{7E0AB38A-99B6-46C1-A9A5-B55EBE115F6A}" type="presParOf" srcId="{9032B81B-2A47-4BC8-9CA8-36D7CBAC061C}" destId="{DD8F4765-722F-4AAE-8B09-81599611AD6D}" srcOrd="3" destOrd="0" presId="urn:microsoft.com/office/officeart/2018/5/layout/IconLeafLabelList"/>
    <dgm:cxn modelId="{DFD906D5-F37E-48A4-B591-52F1A63E160D}" type="presParOf" srcId="{C66B3C5D-4035-4FE7-9A20-5F74D8AF7641}" destId="{E5A1A8AD-826D-4962-9483-20C038B69072}" srcOrd="1" destOrd="0" presId="urn:microsoft.com/office/officeart/2018/5/layout/IconLeafLabelList"/>
    <dgm:cxn modelId="{6CC60C51-C30A-4318-A9D6-6A6AC3F70993}" type="presParOf" srcId="{C66B3C5D-4035-4FE7-9A20-5F74D8AF7641}" destId="{0077C4B5-23C1-44DF-9AB7-84889FA6274D}" srcOrd="2" destOrd="0" presId="urn:microsoft.com/office/officeart/2018/5/layout/IconLeafLabelList"/>
    <dgm:cxn modelId="{88755DD4-2EB6-4762-AA60-85E7619CD444}" type="presParOf" srcId="{0077C4B5-23C1-44DF-9AB7-84889FA6274D}" destId="{8753AFE9-CFFA-4A11-8D5B-59E878524F92}" srcOrd="0" destOrd="0" presId="urn:microsoft.com/office/officeart/2018/5/layout/IconLeafLabelList"/>
    <dgm:cxn modelId="{B1541ED9-E7D1-4EED-9270-4D9367C8A385}" type="presParOf" srcId="{0077C4B5-23C1-44DF-9AB7-84889FA6274D}" destId="{68DD3ADD-2394-4CB4-8E1F-223A9208C9F9}" srcOrd="1" destOrd="0" presId="urn:microsoft.com/office/officeart/2018/5/layout/IconLeafLabelList"/>
    <dgm:cxn modelId="{2EC16AE3-2D03-4C44-84DE-C7AAD6E5125D}" type="presParOf" srcId="{0077C4B5-23C1-44DF-9AB7-84889FA6274D}" destId="{7873DF03-CB4A-402F-9238-B3A767549FFC}" srcOrd="2" destOrd="0" presId="urn:microsoft.com/office/officeart/2018/5/layout/IconLeafLabelList"/>
    <dgm:cxn modelId="{EB8F482F-AA1B-466F-8A7C-4B207B49F98A}" type="presParOf" srcId="{0077C4B5-23C1-44DF-9AB7-84889FA6274D}" destId="{05717639-E5F5-469C-80B0-EB969E486176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225B1D0-5111-4422-87BE-FF7C31411508}">
      <dsp:nvSpPr>
        <dsp:cNvPr id="0" name=""/>
        <dsp:cNvSpPr/>
      </dsp:nvSpPr>
      <dsp:spPr>
        <a:xfrm>
          <a:off x="0" y="223618"/>
          <a:ext cx="7715304" cy="84398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2713D95-BE7C-419F-9943-3A82690C1139}">
      <dsp:nvSpPr>
        <dsp:cNvPr id="0" name=""/>
        <dsp:cNvSpPr/>
      </dsp:nvSpPr>
      <dsp:spPr>
        <a:xfrm>
          <a:off x="255304" y="413514"/>
          <a:ext cx="464189" cy="46418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0364A6-2D73-4BCE-9AE0-54F11A15C80C}">
      <dsp:nvSpPr>
        <dsp:cNvPr id="0" name=""/>
        <dsp:cNvSpPr/>
      </dsp:nvSpPr>
      <dsp:spPr>
        <a:xfrm>
          <a:off x="974798" y="223618"/>
          <a:ext cx="6740505" cy="8439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9321" tIns="89321" rIns="89321" bIns="89321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400" kern="1200"/>
            <a:t>Una tarea importante de la gestión de proyectos es anticipar los riesgos que podrían afectar a la planeación del proyecto o a la calidad del software a desarrollar y emprender acciones para evitar esos riesgos.</a:t>
          </a:r>
          <a:endParaRPr lang="en-US" sz="1400" kern="1200"/>
        </a:p>
      </dsp:txBody>
      <dsp:txXfrm>
        <a:off x="974798" y="223618"/>
        <a:ext cx="6740505" cy="843980"/>
      </dsp:txXfrm>
    </dsp:sp>
    <dsp:sp modelId="{73B09697-7BCD-4066-807D-2123D79C10CA}">
      <dsp:nvSpPr>
        <dsp:cNvPr id="0" name=""/>
        <dsp:cNvSpPr/>
      </dsp:nvSpPr>
      <dsp:spPr>
        <a:xfrm>
          <a:off x="0" y="1240724"/>
          <a:ext cx="7715304" cy="84398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228106F-64EF-454B-9790-3BB7D2A1D137}">
      <dsp:nvSpPr>
        <dsp:cNvPr id="0" name=""/>
        <dsp:cNvSpPr/>
      </dsp:nvSpPr>
      <dsp:spPr>
        <a:xfrm>
          <a:off x="255304" y="1430619"/>
          <a:ext cx="464189" cy="46418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5BE67E-C081-4B5F-876C-A8BE6065CCAE}">
      <dsp:nvSpPr>
        <dsp:cNvPr id="0" name=""/>
        <dsp:cNvSpPr/>
      </dsp:nvSpPr>
      <dsp:spPr>
        <a:xfrm>
          <a:off x="974798" y="1240724"/>
          <a:ext cx="6740505" cy="8439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9321" tIns="89321" rIns="89321" bIns="89321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400" kern="1200"/>
            <a:t>Los resultados de este análisis de riesgos se deben documentar a lo largo del plan del proyecto junto con el análisis de consecuencias cuando el riesgo ocurra.</a:t>
          </a:r>
          <a:endParaRPr lang="en-US" sz="1400" kern="1200"/>
        </a:p>
      </dsp:txBody>
      <dsp:txXfrm>
        <a:off x="974798" y="1240724"/>
        <a:ext cx="6740505" cy="843980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2069B6B-BAAB-453D-9AF0-784293A60BAE}">
      <dsp:nvSpPr>
        <dsp:cNvPr id="0" name=""/>
        <dsp:cNvSpPr/>
      </dsp:nvSpPr>
      <dsp:spPr>
        <a:xfrm rot="10800000">
          <a:off x="2048569" y="331"/>
          <a:ext cx="6935915" cy="1206213"/>
        </a:xfrm>
        <a:prstGeom prst="homePlate">
          <a:avLst/>
        </a:prstGeom>
        <a:gradFill rotWithShape="0">
          <a:gsLst>
            <a:gs pos="0">
              <a:schemeClr val="accent2">
                <a:shade val="5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shade val="5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shade val="5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31907" tIns="68580" rIns="128016" bIns="68580" numCol="1" spcCol="1270" anchor="ctr" anchorCtr="0">
          <a:noAutofit/>
        </a:bodyPr>
        <a:lstStyle/>
        <a:p>
          <a:pPr marL="0" lvl="0" indent="0" algn="just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800" kern="1200" dirty="0"/>
            <a:t>Actor. Es algo con comportamiento como una persona  (identificada por un rol), sistema informatizado u organización.</a:t>
          </a:r>
        </a:p>
      </dsp:txBody>
      <dsp:txXfrm rot="10800000">
        <a:off x="2350122" y="331"/>
        <a:ext cx="6634362" cy="1206213"/>
      </dsp:txXfrm>
    </dsp:sp>
    <dsp:sp modelId="{C9EB510C-00E3-4638-A86E-66CD34EA1F60}">
      <dsp:nvSpPr>
        <dsp:cNvPr id="0" name=""/>
        <dsp:cNvSpPr/>
      </dsp:nvSpPr>
      <dsp:spPr>
        <a:xfrm>
          <a:off x="1445462" y="331"/>
          <a:ext cx="1206213" cy="1206213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7FC2F70C-852B-464B-A576-35666F0AE243}">
      <dsp:nvSpPr>
        <dsp:cNvPr id="0" name=""/>
        <dsp:cNvSpPr/>
      </dsp:nvSpPr>
      <dsp:spPr>
        <a:xfrm rot="10800000">
          <a:off x="1983788" y="1508430"/>
          <a:ext cx="6935915" cy="1206213"/>
        </a:xfrm>
        <a:prstGeom prst="homePlate">
          <a:avLst/>
        </a:prstGeom>
        <a:gradFill rotWithShape="0">
          <a:gsLst>
            <a:gs pos="0">
              <a:schemeClr val="accent2">
                <a:shade val="50000"/>
                <a:hueOff val="-548849"/>
                <a:satOff val="4372"/>
                <a:lumOff val="4674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shade val="50000"/>
                <a:hueOff val="-548849"/>
                <a:satOff val="4372"/>
                <a:lumOff val="4674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shade val="50000"/>
                <a:hueOff val="-548849"/>
                <a:satOff val="4372"/>
                <a:lumOff val="4674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31907" tIns="68580" rIns="128016" bIns="68580" numCol="1" spcCol="1270" anchor="ctr" anchorCtr="0">
          <a:noAutofit/>
        </a:bodyPr>
        <a:lstStyle/>
        <a:p>
          <a:pPr marL="0" lvl="0" indent="0" algn="just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800" kern="1200" dirty="0"/>
            <a:t>Escenario. Es una secuencia específica de acciones e interacciones entre los actores y el sistema objeto de estudio.</a:t>
          </a:r>
        </a:p>
      </dsp:txBody>
      <dsp:txXfrm rot="10800000">
        <a:off x="2285341" y="1508430"/>
        <a:ext cx="6634362" cy="1206213"/>
      </dsp:txXfrm>
    </dsp:sp>
    <dsp:sp modelId="{9846C41E-BABC-4D34-B1D3-020952C9B351}">
      <dsp:nvSpPr>
        <dsp:cNvPr id="0" name=""/>
        <dsp:cNvSpPr/>
      </dsp:nvSpPr>
      <dsp:spPr>
        <a:xfrm>
          <a:off x="1445462" y="1508098"/>
          <a:ext cx="1206213" cy="1206213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C47022-C97C-4F88-A2A3-2CF86BDF48E6}">
      <dsp:nvSpPr>
        <dsp:cNvPr id="0" name=""/>
        <dsp:cNvSpPr/>
      </dsp:nvSpPr>
      <dsp:spPr>
        <a:xfrm>
          <a:off x="3188580" y="2562705"/>
          <a:ext cx="2257452" cy="2341966"/>
        </a:xfrm>
        <a:prstGeom prst="ellipse">
          <a:avLst/>
        </a:prstGeom>
        <a:solidFill>
          <a:schemeClr val="lt1">
            <a:alpha val="5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44450" tIns="44450" rIns="44450" bIns="444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3500" kern="1200" dirty="0"/>
            <a:t>Actores</a:t>
          </a:r>
        </a:p>
      </dsp:txBody>
      <dsp:txXfrm>
        <a:off x="3519176" y="2905678"/>
        <a:ext cx="1596260" cy="1656020"/>
      </dsp:txXfrm>
    </dsp:sp>
    <dsp:sp modelId="{68BED37E-9065-45BA-9F40-23F368AB999E}">
      <dsp:nvSpPr>
        <dsp:cNvPr id="0" name=""/>
        <dsp:cNvSpPr/>
      </dsp:nvSpPr>
      <dsp:spPr>
        <a:xfrm>
          <a:off x="2926731" y="46360"/>
          <a:ext cx="2781150" cy="2596853"/>
        </a:xfrm>
        <a:prstGeom prst="ellipse">
          <a:avLst/>
        </a:prstGeom>
        <a:gradFill rotWithShape="1">
          <a:gsLst>
            <a:gs pos="0">
              <a:schemeClr val="accent2">
                <a:satMod val="103000"/>
                <a:lumMod val="102000"/>
                <a:tint val="94000"/>
              </a:schemeClr>
            </a:gs>
            <a:gs pos="50000">
              <a:schemeClr val="accent2">
                <a:satMod val="110000"/>
                <a:lumMod val="100000"/>
                <a:shade val="100000"/>
              </a:schemeClr>
            </a:gs>
            <a:gs pos="100000">
              <a:schemeClr val="accent2"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900" kern="1200" dirty="0"/>
            <a:t>Actor principal. Tiene objetivos de usuario que se satisfacen, mediante el uso de los servicios</a:t>
          </a:r>
        </a:p>
      </dsp:txBody>
      <dsp:txXfrm>
        <a:off x="3334021" y="426660"/>
        <a:ext cx="1966570" cy="1836253"/>
      </dsp:txXfrm>
    </dsp:sp>
    <dsp:sp modelId="{E1DBD2B7-4F96-4C5E-B955-84E688D9EB20}">
      <dsp:nvSpPr>
        <dsp:cNvPr id="0" name=""/>
        <dsp:cNvSpPr/>
      </dsp:nvSpPr>
      <dsp:spPr>
        <a:xfrm>
          <a:off x="5017687" y="3544682"/>
          <a:ext cx="3000108" cy="2918855"/>
        </a:xfrm>
        <a:prstGeom prst="ellipse">
          <a:avLst/>
        </a:prstGeom>
        <a:gradFill rotWithShape="1">
          <a:gsLst>
            <a:gs pos="0">
              <a:schemeClr val="accent2">
                <a:satMod val="103000"/>
                <a:lumMod val="102000"/>
                <a:tint val="94000"/>
              </a:schemeClr>
            </a:gs>
            <a:gs pos="50000">
              <a:schemeClr val="accent2">
                <a:satMod val="110000"/>
                <a:lumMod val="100000"/>
                <a:shade val="100000"/>
              </a:schemeClr>
            </a:gs>
            <a:gs pos="100000">
              <a:schemeClr val="accent2"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900" kern="1200" dirty="0"/>
            <a:t>Actor de apoyo. Proporciona un servicio. </a:t>
          </a:r>
        </a:p>
      </dsp:txBody>
      <dsp:txXfrm>
        <a:off x="5457043" y="3972138"/>
        <a:ext cx="2121396" cy="2063943"/>
      </dsp:txXfrm>
    </dsp:sp>
    <dsp:sp modelId="{88493EE6-C87F-47B8-9BAB-9E404B424E31}">
      <dsp:nvSpPr>
        <dsp:cNvPr id="0" name=""/>
        <dsp:cNvSpPr/>
      </dsp:nvSpPr>
      <dsp:spPr>
        <a:xfrm>
          <a:off x="933300" y="3643334"/>
          <a:ext cx="2895735" cy="2721534"/>
        </a:xfrm>
        <a:prstGeom prst="ellipse">
          <a:avLst/>
        </a:prstGeom>
        <a:gradFill rotWithShape="1">
          <a:gsLst>
            <a:gs pos="0">
              <a:schemeClr val="accent2">
                <a:satMod val="103000"/>
                <a:lumMod val="102000"/>
                <a:tint val="94000"/>
              </a:schemeClr>
            </a:gs>
            <a:gs pos="50000">
              <a:schemeClr val="accent2">
                <a:satMod val="110000"/>
                <a:lumMod val="100000"/>
                <a:shade val="100000"/>
              </a:schemeClr>
            </a:gs>
            <a:gs pos="100000">
              <a:schemeClr val="accent2"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900" kern="1200" dirty="0"/>
            <a:t>Actor Pasivo. Está interesado en el comportamiento del caso de uso, pero no es principal ni de apoyo</a:t>
          </a:r>
        </a:p>
      </dsp:txBody>
      <dsp:txXfrm>
        <a:off x="1357371" y="4041893"/>
        <a:ext cx="2047593" cy="192441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14735A4-7E1E-488F-87B1-6B24B503F742}">
      <dsp:nvSpPr>
        <dsp:cNvPr id="0" name=""/>
        <dsp:cNvSpPr/>
      </dsp:nvSpPr>
      <dsp:spPr>
        <a:xfrm>
          <a:off x="0" y="0"/>
          <a:ext cx="7499350" cy="150018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100" kern="1200" dirty="0"/>
            <a:t>Riesgos del Proyecto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600" kern="1200" dirty="0"/>
            <a:t>Afectan la calendarización o los recursos del proyecto.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600" kern="1200" dirty="0"/>
            <a:t>Ej. Pérdida de un diseñador experimentado.</a:t>
          </a:r>
        </a:p>
      </dsp:txBody>
      <dsp:txXfrm>
        <a:off x="1649888" y="0"/>
        <a:ext cx="5849461" cy="1500187"/>
      </dsp:txXfrm>
    </dsp:sp>
    <dsp:sp modelId="{97F19CE7-34EF-444C-8812-EDFB55E30B0F}">
      <dsp:nvSpPr>
        <dsp:cNvPr id="0" name=""/>
        <dsp:cNvSpPr/>
      </dsp:nvSpPr>
      <dsp:spPr>
        <a:xfrm>
          <a:off x="150018" y="150018"/>
          <a:ext cx="1499870" cy="1200149"/>
        </a:xfrm>
        <a:prstGeom prst="roundRect">
          <a:avLst>
            <a:gd name="adj" fmla="val 10000"/>
          </a:avLst>
        </a:prstGeom>
        <a:noFill/>
        <a:ln w="1905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501C50F-C406-431A-BA0B-75500D6D0F8D}">
      <dsp:nvSpPr>
        <dsp:cNvPr id="0" name=""/>
        <dsp:cNvSpPr/>
      </dsp:nvSpPr>
      <dsp:spPr>
        <a:xfrm>
          <a:off x="0" y="1650206"/>
          <a:ext cx="7499350" cy="150018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100" kern="1200" dirty="0"/>
            <a:t>Riesgos del Producto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600" kern="1200" dirty="0"/>
            <a:t>Afectan a la calidad o al rendimiento de l software que se está desarrollando.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600" kern="1200" dirty="0"/>
            <a:t>Ej. El rendimiento de un componente que se adquirió no cumple con lo esperado.</a:t>
          </a:r>
        </a:p>
      </dsp:txBody>
      <dsp:txXfrm>
        <a:off x="1649888" y="1650206"/>
        <a:ext cx="5849461" cy="1500187"/>
      </dsp:txXfrm>
    </dsp:sp>
    <dsp:sp modelId="{21094770-D378-44E6-91E9-9BC82398342E}">
      <dsp:nvSpPr>
        <dsp:cNvPr id="0" name=""/>
        <dsp:cNvSpPr/>
      </dsp:nvSpPr>
      <dsp:spPr>
        <a:xfrm>
          <a:off x="150018" y="1800225"/>
          <a:ext cx="1499870" cy="1200149"/>
        </a:xfrm>
        <a:prstGeom prst="roundRect">
          <a:avLst>
            <a:gd name="adj" fmla="val 10000"/>
          </a:avLst>
        </a:prstGeom>
        <a:noFill/>
        <a:ln w="1905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F09E430-6E8E-418E-A71A-1106D33007AD}">
      <dsp:nvSpPr>
        <dsp:cNvPr id="0" name=""/>
        <dsp:cNvSpPr/>
      </dsp:nvSpPr>
      <dsp:spPr>
        <a:xfrm>
          <a:off x="0" y="3300412"/>
          <a:ext cx="7499350" cy="150018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100" kern="1200" dirty="0"/>
            <a:t>Riesgos del Negocio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600" kern="1200" dirty="0"/>
            <a:t>Estos afectan a la organización que desarrolla o suministra el software.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600" kern="1200" dirty="0"/>
            <a:t>Ej. Un competidor introduzca al mercado el software que se pretende desarrollar.</a:t>
          </a:r>
        </a:p>
      </dsp:txBody>
      <dsp:txXfrm>
        <a:off x="1649888" y="3300412"/>
        <a:ext cx="5849461" cy="1500187"/>
      </dsp:txXfrm>
    </dsp:sp>
    <dsp:sp modelId="{12445A72-CCD2-4534-A913-20184AEEAC29}">
      <dsp:nvSpPr>
        <dsp:cNvPr id="0" name=""/>
        <dsp:cNvSpPr/>
      </dsp:nvSpPr>
      <dsp:spPr>
        <a:xfrm>
          <a:off x="150018" y="3450431"/>
          <a:ext cx="1499870" cy="1200149"/>
        </a:xfrm>
        <a:prstGeom prst="roundRect">
          <a:avLst>
            <a:gd name="adj" fmla="val 10000"/>
          </a:avLst>
        </a:prstGeom>
        <a:noFill/>
        <a:ln w="1905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6A7F8E-3A33-4937-98EF-8815AD534AC3}">
      <dsp:nvSpPr>
        <dsp:cNvPr id="0" name=""/>
        <dsp:cNvSpPr/>
      </dsp:nvSpPr>
      <dsp:spPr>
        <a:xfrm>
          <a:off x="3516" y="534957"/>
          <a:ext cx="1537306" cy="922383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700" kern="1200" dirty="0"/>
            <a:t>Identificación de riesgos</a:t>
          </a:r>
        </a:p>
      </dsp:txBody>
      <dsp:txXfrm>
        <a:off x="30532" y="561973"/>
        <a:ext cx="1483274" cy="868351"/>
      </dsp:txXfrm>
    </dsp:sp>
    <dsp:sp modelId="{A8940E47-6D33-4BDD-945D-4B6B90A2228D}">
      <dsp:nvSpPr>
        <dsp:cNvPr id="0" name=""/>
        <dsp:cNvSpPr/>
      </dsp:nvSpPr>
      <dsp:spPr>
        <a:xfrm>
          <a:off x="1694552" y="805523"/>
          <a:ext cx="325908" cy="381251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MX" sz="1400" kern="1200" dirty="0"/>
        </a:p>
      </dsp:txBody>
      <dsp:txXfrm>
        <a:off x="1694552" y="881773"/>
        <a:ext cx="228136" cy="228751"/>
      </dsp:txXfrm>
    </dsp:sp>
    <dsp:sp modelId="{5F9097EB-6725-4F1C-A103-5FD5B132035C}">
      <dsp:nvSpPr>
        <dsp:cNvPr id="0" name=""/>
        <dsp:cNvSpPr/>
      </dsp:nvSpPr>
      <dsp:spPr>
        <a:xfrm>
          <a:off x="2155744" y="534957"/>
          <a:ext cx="1537306" cy="922383"/>
        </a:xfrm>
        <a:prstGeom prst="roundRect">
          <a:avLst>
            <a:gd name="adj" fmla="val 10000"/>
          </a:avLst>
        </a:prstGeom>
        <a:solidFill>
          <a:schemeClr val="accent3">
            <a:hueOff val="1372388"/>
            <a:satOff val="8237"/>
            <a:lumOff val="627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700" kern="1200" dirty="0"/>
            <a:t>Análisis de riesgos</a:t>
          </a:r>
        </a:p>
      </dsp:txBody>
      <dsp:txXfrm>
        <a:off x="2182760" y="561973"/>
        <a:ext cx="1483274" cy="868351"/>
      </dsp:txXfrm>
    </dsp:sp>
    <dsp:sp modelId="{C10ACA0F-41E5-4F13-8DDB-AB5360E2F86C}">
      <dsp:nvSpPr>
        <dsp:cNvPr id="0" name=""/>
        <dsp:cNvSpPr/>
      </dsp:nvSpPr>
      <dsp:spPr>
        <a:xfrm>
          <a:off x="3846781" y="805523"/>
          <a:ext cx="325908" cy="381251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2058582"/>
            <a:satOff val="12356"/>
            <a:lumOff val="941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MX" sz="1400" kern="1200" dirty="0"/>
        </a:p>
      </dsp:txBody>
      <dsp:txXfrm>
        <a:off x="3846781" y="881773"/>
        <a:ext cx="228136" cy="228751"/>
      </dsp:txXfrm>
    </dsp:sp>
    <dsp:sp modelId="{9CA26765-373F-4C39-B101-8E61EC24B821}">
      <dsp:nvSpPr>
        <dsp:cNvPr id="0" name=""/>
        <dsp:cNvSpPr/>
      </dsp:nvSpPr>
      <dsp:spPr>
        <a:xfrm>
          <a:off x="4307973" y="534957"/>
          <a:ext cx="1537306" cy="922383"/>
        </a:xfrm>
        <a:prstGeom prst="roundRect">
          <a:avLst>
            <a:gd name="adj" fmla="val 10000"/>
          </a:avLst>
        </a:prstGeom>
        <a:solidFill>
          <a:schemeClr val="accent3">
            <a:hueOff val="2744775"/>
            <a:satOff val="16475"/>
            <a:lumOff val="1255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700" kern="1200" dirty="0"/>
            <a:t>Planeación de riesgos</a:t>
          </a:r>
        </a:p>
      </dsp:txBody>
      <dsp:txXfrm>
        <a:off x="4334989" y="561973"/>
        <a:ext cx="1483274" cy="868351"/>
      </dsp:txXfrm>
    </dsp:sp>
    <dsp:sp modelId="{C7CD8557-BADD-408F-8660-A6F1EE4C4287}">
      <dsp:nvSpPr>
        <dsp:cNvPr id="0" name=""/>
        <dsp:cNvSpPr/>
      </dsp:nvSpPr>
      <dsp:spPr>
        <a:xfrm>
          <a:off x="5999009" y="805523"/>
          <a:ext cx="325908" cy="381251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4117163"/>
            <a:satOff val="24712"/>
            <a:lumOff val="1882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MX" sz="1400" kern="1200" dirty="0"/>
        </a:p>
      </dsp:txBody>
      <dsp:txXfrm>
        <a:off x="5999009" y="881773"/>
        <a:ext cx="228136" cy="228751"/>
      </dsp:txXfrm>
    </dsp:sp>
    <dsp:sp modelId="{E952CE99-230D-47EA-A0EC-732E24F72149}">
      <dsp:nvSpPr>
        <dsp:cNvPr id="0" name=""/>
        <dsp:cNvSpPr/>
      </dsp:nvSpPr>
      <dsp:spPr>
        <a:xfrm>
          <a:off x="6460201" y="534957"/>
          <a:ext cx="1537306" cy="922383"/>
        </a:xfrm>
        <a:prstGeom prst="roundRect">
          <a:avLst>
            <a:gd name="adj" fmla="val 10000"/>
          </a:avLst>
        </a:prstGeom>
        <a:solidFill>
          <a:schemeClr val="accent3">
            <a:hueOff val="4117163"/>
            <a:satOff val="24712"/>
            <a:lumOff val="1882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700" kern="1200" dirty="0"/>
            <a:t>Supervisión de riesgos</a:t>
          </a:r>
        </a:p>
      </dsp:txBody>
      <dsp:txXfrm>
        <a:off x="6487217" y="561973"/>
        <a:ext cx="1483274" cy="86835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BAC8A9-A296-47D9-BDB5-91234A4DEC94}">
      <dsp:nvSpPr>
        <dsp:cNvPr id="0" name=""/>
        <dsp:cNvSpPr/>
      </dsp:nvSpPr>
      <dsp:spPr>
        <a:xfrm>
          <a:off x="675086" y="0"/>
          <a:ext cx="7650982" cy="6072230"/>
        </a:xfrm>
        <a:prstGeom prst="rightArrow">
          <a:avLst/>
        </a:prstGeom>
        <a:noFill/>
        <a:ln w="19050" cap="flat" cmpd="sng" algn="ctr">
          <a:noFill/>
          <a:prstDash val="solid"/>
          <a:miter lim="800000"/>
        </a:ln>
        <a:effectLst/>
        <a:scene3d>
          <a:camera prst="orthographicFront"/>
          <a:lightRig rig="flat" dir="t"/>
        </a:scene3d>
        <a:sp3d z="-190500" extrusionH="12700"/>
      </dsp:spPr>
      <dsp:style>
        <a:lnRef idx="2">
          <a:schemeClr val="accent4"/>
        </a:lnRef>
        <a:fillRef idx="1">
          <a:schemeClr val="lt1"/>
        </a:fillRef>
        <a:effectRef idx="0">
          <a:schemeClr val="accent4"/>
        </a:effectRef>
        <a:fontRef idx="minor">
          <a:schemeClr val="dk1"/>
        </a:fontRef>
      </dsp:style>
    </dsp:sp>
    <dsp:sp modelId="{2440D99D-B1E4-4441-B9DA-9F6EBF74474F}">
      <dsp:nvSpPr>
        <dsp:cNvPr id="0" name=""/>
        <dsp:cNvSpPr/>
      </dsp:nvSpPr>
      <dsp:spPr>
        <a:xfrm>
          <a:off x="2472" y="1821668"/>
          <a:ext cx="1439393" cy="2428892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200" kern="1200" dirty="0"/>
            <a:t>Riesgos de Tecnología.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900" kern="1200" dirty="0"/>
            <a:t>Se derivan de las tecnologías de sw o hw utilizadas en el sistema</a:t>
          </a:r>
        </a:p>
      </dsp:txBody>
      <dsp:txXfrm>
        <a:off x="72737" y="1891933"/>
        <a:ext cx="1298863" cy="2288362"/>
      </dsp:txXfrm>
    </dsp:sp>
    <dsp:sp modelId="{9628C161-D915-452D-B283-EB539B6BA6EE}">
      <dsp:nvSpPr>
        <dsp:cNvPr id="0" name=""/>
        <dsp:cNvSpPr/>
      </dsp:nvSpPr>
      <dsp:spPr>
        <a:xfrm>
          <a:off x="1513835" y="1821668"/>
          <a:ext cx="1439393" cy="2428892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200" kern="1200" dirty="0"/>
            <a:t>Riesgos de personal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900" kern="1200" dirty="0"/>
            <a:t>Asociado con las personas del equipo de desarrollo</a:t>
          </a:r>
        </a:p>
      </dsp:txBody>
      <dsp:txXfrm>
        <a:off x="1584100" y="1891933"/>
        <a:ext cx="1298863" cy="2288362"/>
      </dsp:txXfrm>
    </dsp:sp>
    <dsp:sp modelId="{A1E317DB-BA1E-4E47-A05B-8510928C3FF8}">
      <dsp:nvSpPr>
        <dsp:cNvPr id="0" name=""/>
        <dsp:cNvSpPr/>
      </dsp:nvSpPr>
      <dsp:spPr>
        <a:xfrm>
          <a:off x="3025199" y="1821668"/>
          <a:ext cx="1439393" cy="2428892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200" kern="1200" dirty="0"/>
            <a:t>Riesgos organizacionales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900" kern="1200" dirty="0"/>
            <a:t>Se derivan del entorno organizacional donde el software se está desarrollando</a:t>
          </a:r>
        </a:p>
      </dsp:txBody>
      <dsp:txXfrm>
        <a:off x="3095464" y="1891933"/>
        <a:ext cx="1298863" cy="2288362"/>
      </dsp:txXfrm>
    </dsp:sp>
    <dsp:sp modelId="{54A407E7-2231-4170-9759-EFD04B776EF5}">
      <dsp:nvSpPr>
        <dsp:cNvPr id="0" name=""/>
        <dsp:cNvSpPr/>
      </dsp:nvSpPr>
      <dsp:spPr>
        <a:xfrm>
          <a:off x="4536562" y="1821668"/>
          <a:ext cx="1439393" cy="2428892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200" kern="1200" dirty="0"/>
            <a:t>Riesgos de herramientas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900" kern="1200" dirty="0"/>
            <a:t>Se derivan de herramientas CASE y de otro sw de apoyo utilizado para desarrollar el sistema</a:t>
          </a:r>
        </a:p>
      </dsp:txBody>
      <dsp:txXfrm>
        <a:off x="4606827" y="1891933"/>
        <a:ext cx="1298863" cy="2288362"/>
      </dsp:txXfrm>
    </dsp:sp>
    <dsp:sp modelId="{55E6D80B-3B61-44AC-A3D0-3F41817F403B}">
      <dsp:nvSpPr>
        <dsp:cNvPr id="0" name=""/>
        <dsp:cNvSpPr/>
      </dsp:nvSpPr>
      <dsp:spPr>
        <a:xfrm>
          <a:off x="6047926" y="1821668"/>
          <a:ext cx="1439393" cy="2428892"/>
        </a:xfrm>
        <a:prstGeom prst="round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200" kern="1200" dirty="0"/>
            <a:t>Riesgos de requerimientos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900" kern="1200" dirty="0"/>
            <a:t>Se derivan de los cambios de los requerimientos del cliente y el proceso de gestionar dicho cambio</a:t>
          </a:r>
        </a:p>
      </dsp:txBody>
      <dsp:txXfrm>
        <a:off x="6118191" y="1891933"/>
        <a:ext cx="1298863" cy="2288362"/>
      </dsp:txXfrm>
    </dsp:sp>
    <dsp:sp modelId="{11E877D4-E69F-4430-8446-A81050D386F9}">
      <dsp:nvSpPr>
        <dsp:cNvPr id="0" name=""/>
        <dsp:cNvSpPr/>
      </dsp:nvSpPr>
      <dsp:spPr>
        <a:xfrm>
          <a:off x="7559289" y="1821668"/>
          <a:ext cx="1439393" cy="2428892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200" kern="1200" dirty="0"/>
            <a:t>Riesgos de estimación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900" kern="1200" dirty="0"/>
            <a:t>Se derivan de los estimados administrativos de las características del sistema y los recursos requeridos para construir dicho sistema</a:t>
          </a:r>
        </a:p>
      </dsp:txBody>
      <dsp:txXfrm>
        <a:off x="7629554" y="1891933"/>
        <a:ext cx="1298863" cy="228836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2413C97-2ACB-4CEB-B5A8-8A1FAF6BCE70}">
      <dsp:nvSpPr>
        <dsp:cNvPr id="0" name=""/>
        <dsp:cNvSpPr/>
      </dsp:nvSpPr>
      <dsp:spPr>
        <a:xfrm>
          <a:off x="823703" y="447772"/>
          <a:ext cx="2996062" cy="2996062"/>
        </a:xfrm>
        <a:prstGeom prst="blockArc">
          <a:avLst>
            <a:gd name="adj1" fmla="val 11880000"/>
            <a:gd name="adj2" fmla="val 16200000"/>
            <a:gd name="adj3" fmla="val 4638"/>
          </a:avLst>
        </a:prstGeom>
        <a:gradFill rotWithShape="0">
          <a:gsLst>
            <a:gs pos="0">
              <a:schemeClr val="accent2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692C6E83-243B-4E10-8408-09D3C34C2557}">
      <dsp:nvSpPr>
        <dsp:cNvPr id="0" name=""/>
        <dsp:cNvSpPr/>
      </dsp:nvSpPr>
      <dsp:spPr>
        <a:xfrm>
          <a:off x="823703" y="447772"/>
          <a:ext cx="2996062" cy="2996062"/>
        </a:xfrm>
        <a:prstGeom prst="blockArc">
          <a:avLst>
            <a:gd name="adj1" fmla="val 7560000"/>
            <a:gd name="adj2" fmla="val 11880000"/>
            <a:gd name="adj3" fmla="val 4638"/>
          </a:avLst>
        </a:prstGeom>
        <a:gradFill rotWithShape="0">
          <a:gsLst>
            <a:gs pos="0">
              <a:schemeClr val="accent2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94B9A867-7DED-4100-98D0-C409A0489A8B}">
      <dsp:nvSpPr>
        <dsp:cNvPr id="0" name=""/>
        <dsp:cNvSpPr/>
      </dsp:nvSpPr>
      <dsp:spPr>
        <a:xfrm>
          <a:off x="823703" y="447772"/>
          <a:ext cx="2996062" cy="2996062"/>
        </a:xfrm>
        <a:prstGeom prst="blockArc">
          <a:avLst>
            <a:gd name="adj1" fmla="val 3240000"/>
            <a:gd name="adj2" fmla="val 7560000"/>
            <a:gd name="adj3" fmla="val 4638"/>
          </a:avLst>
        </a:prstGeom>
        <a:gradFill rotWithShape="0">
          <a:gsLst>
            <a:gs pos="0">
              <a:schemeClr val="accent2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215B9298-27EF-45C5-B493-E37A529D55AF}">
      <dsp:nvSpPr>
        <dsp:cNvPr id="0" name=""/>
        <dsp:cNvSpPr/>
      </dsp:nvSpPr>
      <dsp:spPr>
        <a:xfrm>
          <a:off x="823703" y="447772"/>
          <a:ext cx="2996062" cy="2996062"/>
        </a:xfrm>
        <a:prstGeom prst="blockArc">
          <a:avLst>
            <a:gd name="adj1" fmla="val 20520000"/>
            <a:gd name="adj2" fmla="val 3240000"/>
            <a:gd name="adj3" fmla="val 4638"/>
          </a:avLst>
        </a:prstGeom>
        <a:gradFill rotWithShape="0">
          <a:gsLst>
            <a:gs pos="0">
              <a:schemeClr val="accent2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75C0D09F-66E8-4EAE-A1D2-7E56244BEB40}">
      <dsp:nvSpPr>
        <dsp:cNvPr id="0" name=""/>
        <dsp:cNvSpPr/>
      </dsp:nvSpPr>
      <dsp:spPr>
        <a:xfrm>
          <a:off x="823703" y="447772"/>
          <a:ext cx="2996062" cy="2996062"/>
        </a:xfrm>
        <a:prstGeom prst="blockArc">
          <a:avLst>
            <a:gd name="adj1" fmla="val 16200000"/>
            <a:gd name="adj2" fmla="val 20520000"/>
            <a:gd name="adj3" fmla="val 4638"/>
          </a:avLst>
        </a:prstGeom>
        <a:gradFill rotWithShape="0">
          <a:gsLst>
            <a:gs pos="0">
              <a:schemeClr val="accent2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925DED5D-95AC-4C48-94CA-9C30F9849F7E}">
      <dsp:nvSpPr>
        <dsp:cNvPr id="0" name=""/>
        <dsp:cNvSpPr/>
      </dsp:nvSpPr>
      <dsp:spPr>
        <a:xfrm>
          <a:off x="1632469" y="1256539"/>
          <a:ext cx="1378530" cy="1378530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300" kern="1200" dirty="0"/>
            <a:t>Probabilidad del riesgo</a:t>
          </a:r>
        </a:p>
      </dsp:txBody>
      <dsp:txXfrm>
        <a:off x="1834350" y="1458420"/>
        <a:ext cx="974768" cy="974768"/>
      </dsp:txXfrm>
    </dsp:sp>
    <dsp:sp modelId="{C9B2B08B-616A-411A-A8E1-EAA861C07AE3}">
      <dsp:nvSpPr>
        <dsp:cNvPr id="0" name=""/>
        <dsp:cNvSpPr/>
      </dsp:nvSpPr>
      <dsp:spPr>
        <a:xfrm>
          <a:off x="1839249" y="26"/>
          <a:ext cx="964971" cy="964971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100" kern="1200" dirty="0"/>
            <a:t>Muy bajo 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100" kern="1200" dirty="0"/>
            <a:t>&lt;10%</a:t>
          </a:r>
        </a:p>
      </dsp:txBody>
      <dsp:txXfrm>
        <a:off x="1980566" y="141343"/>
        <a:ext cx="682337" cy="682337"/>
      </dsp:txXfrm>
    </dsp:sp>
    <dsp:sp modelId="{6F361D6F-AA66-459E-9D2E-9A70DA97223A}">
      <dsp:nvSpPr>
        <dsp:cNvPr id="0" name=""/>
        <dsp:cNvSpPr/>
      </dsp:nvSpPr>
      <dsp:spPr>
        <a:xfrm>
          <a:off x="3230923" y="1011136"/>
          <a:ext cx="964971" cy="964971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100" kern="1200" dirty="0"/>
            <a:t>Bajo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100" kern="1200" dirty="0"/>
            <a:t>10-25%</a:t>
          </a:r>
        </a:p>
      </dsp:txBody>
      <dsp:txXfrm>
        <a:off x="3372240" y="1152453"/>
        <a:ext cx="682337" cy="682337"/>
      </dsp:txXfrm>
    </dsp:sp>
    <dsp:sp modelId="{E02534FA-88C7-46DD-9A9D-0F50F41A5855}">
      <dsp:nvSpPr>
        <dsp:cNvPr id="0" name=""/>
        <dsp:cNvSpPr/>
      </dsp:nvSpPr>
      <dsp:spPr>
        <a:xfrm>
          <a:off x="2699351" y="2647146"/>
          <a:ext cx="964971" cy="964971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100" kern="1200" dirty="0"/>
            <a:t>Moderado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100" kern="1200" dirty="0"/>
            <a:t>25-50%</a:t>
          </a:r>
        </a:p>
      </dsp:txBody>
      <dsp:txXfrm>
        <a:off x="2840668" y="2788463"/>
        <a:ext cx="682337" cy="682337"/>
      </dsp:txXfrm>
    </dsp:sp>
    <dsp:sp modelId="{7A888F73-3F97-41DB-900E-9B6B2BCA9F2E}">
      <dsp:nvSpPr>
        <dsp:cNvPr id="0" name=""/>
        <dsp:cNvSpPr/>
      </dsp:nvSpPr>
      <dsp:spPr>
        <a:xfrm>
          <a:off x="979147" y="2647146"/>
          <a:ext cx="964971" cy="964971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100" kern="1200" dirty="0"/>
            <a:t>Alto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100" kern="1200" dirty="0"/>
            <a:t>50-75%</a:t>
          </a:r>
        </a:p>
      </dsp:txBody>
      <dsp:txXfrm>
        <a:off x="1120464" y="2788463"/>
        <a:ext cx="682337" cy="682337"/>
      </dsp:txXfrm>
    </dsp:sp>
    <dsp:sp modelId="{3751288E-FEF7-4CD5-B9BC-183F0DAF742A}">
      <dsp:nvSpPr>
        <dsp:cNvPr id="0" name=""/>
        <dsp:cNvSpPr/>
      </dsp:nvSpPr>
      <dsp:spPr>
        <a:xfrm>
          <a:off x="447575" y="1011136"/>
          <a:ext cx="964971" cy="964971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100" kern="1200" dirty="0"/>
            <a:t>Muy Alto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100" kern="1200" dirty="0"/>
            <a:t>&gt;75%</a:t>
          </a:r>
        </a:p>
      </dsp:txBody>
      <dsp:txXfrm>
        <a:off x="588892" y="1152453"/>
        <a:ext cx="682337" cy="682337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2C6E83-243B-4E10-8408-09D3C34C2557}">
      <dsp:nvSpPr>
        <dsp:cNvPr id="0" name=""/>
        <dsp:cNvSpPr/>
      </dsp:nvSpPr>
      <dsp:spPr>
        <a:xfrm>
          <a:off x="1094023" y="486800"/>
          <a:ext cx="3241240" cy="3241240"/>
        </a:xfrm>
        <a:prstGeom prst="blockArc">
          <a:avLst>
            <a:gd name="adj1" fmla="val 10800000"/>
            <a:gd name="adj2" fmla="val 16200000"/>
            <a:gd name="adj3" fmla="val 4642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94B9A867-7DED-4100-98D0-C409A0489A8B}">
      <dsp:nvSpPr>
        <dsp:cNvPr id="0" name=""/>
        <dsp:cNvSpPr/>
      </dsp:nvSpPr>
      <dsp:spPr>
        <a:xfrm>
          <a:off x="1094023" y="486800"/>
          <a:ext cx="3241240" cy="3241240"/>
        </a:xfrm>
        <a:prstGeom prst="blockArc">
          <a:avLst>
            <a:gd name="adj1" fmla="val 5400000"/>
            <a:gd name="adj2" fmla="val 10800000"/>
            <a:gd name="adj3" fmla="val 4642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215B9298-27EF-45C5-B493-E37A529D55AF}">
      <dsp:nvSpPr>
        <dsp:cNvPr id="0" name=""/>
        <dsp:cNvSpPr/>
      </dsp:nvSpPr>
      <dsp:spPr>
        <a:xfrm>
          <a:off x="1094023" y="486800"/>
          <a:ext cx="3241240" cy="3241240"/>
        </a:xfrm>
        <a:prstGeom prst="blockArc">
          <a:avLst>
            <a:gd name="adj1" fmla="val 0"/>
            <a:gd name="adj2" fmla="val 5400000"/>
            <a:gd name="adj3" fmla="val 4642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75C0D09F-66E8-4EAE-A1D2-7E56244BEB40}">
      <dsp:nvSpPr>
        <dsp:cNvPr id="0" name=""/>
        <dsp:cNvSpPr/>
      </dsp:nvSpPr>
      <dsp:spPr>
        <a:xfrm>
          <a:off x="1094023" y="486800"/>
          <a:ext cx="3241240" cy="3241240"/>
        </a:xfrm>
        <a:prstGeom prst="blockArc">
          <a:avLst>
            <a:gd name="adj1" fmla="val 16200000"/>
            <a:gd name="adj2" fmla="val 0"/>
            <a:gd name="adj3" fmla="val 4642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925DED5D-95AC-4C48-94CA-9C30F9849F7E}">
      <dsp:nvSpPr>
        <dsp:cNvPr id="0" name=""/>
        <dsp:cNvSpPr/>
      </dsp:nvSpPr>
      <dsp:spPr>
        <a:xfrm>
          <a:off x="1968382" y="1361159"/>
          <a:ext cx="1492523" cy="1492523"/>
        </a:xfrm>
        <a:prstGeom prst="ellips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600" kern="1200" dirty="0"/>
            <a:t>Efectos del riesgo</a:t>
          </a:r>
        </a:p>
      </dsp:txBody>
      <dsp:txXfrm>
        <a:off x="2186957" y="1579734"/>
        <a:ext cx="1055373" cy="1055373"/>
      </dsp:txXfrm>
    </dsp:sp>
    <dsp:sp modelId="{C9B2B08B-616A-411A-A8E1-EAA861C07AE3}">
      <dsp:nvSpPr>
        <dsp:cNvPr id="0" name=""/>
        <dsp:cNvSpPr/>
      </dsp:nvSpPr>
      <dsp:spPr>
        <a:xfrm>
          <a:off x="2192260" y="2028"/>
          <a:ext cx="1044766" cy="1044766"/>
        </a:xfrm>
        <a:prstGeom prst="ellips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000" kern="1200" dirty="0"/>
            <a:t>Catastrófico</a:t>
          </a:r>
        </a:p>
      </dsp:txBody>
      <dsp:txXfrm>
        <a:off x="2345262" y="155030"/>
        <a:ext cx="738762" cy="738762"/>
      </dsp:txXfrm>
    </dsp:sp>
    <dsp:sp modelId="{6F361D6F-AA66-459E-9D2E-9A70DA97223A}">
      <dsp:nvSpPr>
        <dsp:cNvPr id="0" name=""/>
        <dsp:cNvSpPr/>
      </dsp:nvSpPr>
      <dsp:spPr>
        <a:xfrm>
          <a:off x="3775269" y="1585037"/>
          <a:ext cx="1044766" cy="1044766"/>
        </a:xfrm>
        <a:prstGeom prst="ellips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000" kern="1200" dirty="0"/>
            <a:t>Serio</a:t>
          </a:r>
        </a:p>
      </dsp:txBody>
      <dsp:txXfrm>
        <a:off x="3928271" y="1738039"/>
        <a:ext cx="738762" cy="738762"/>
      </dsp:txXfrm>
    </dsp:sp>
    <dsp:sp modelId="{E02534FA-88C7-46DD-9A9D-0F50F41A5855}">
      <dsp:nvSpPr>
        <dsp:cNvPr id="0" name=""/>
        <dsp:cNvSpPr/>
      </dsp:nvSpPr>
      <dsp:spPr>
        <a:xfrm>
          <a:off x="2192260" y="3168046"/>
          <a:ext cx="1044766" cy="1044766"/>
        </a:xfrm>
        <a:prstGeom prst="ellips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000" kern="1200" dirty="0"/>
            <a:t>Tolerable</a:t>
          </a:r>
        </a:p>
      </dsp:txBody>
      <dsp:txXfrm>
        <a:off x="2345262" y="3321048"/>
        <a:ext cx="738762" cy="738762"/>
      </dsp:txXfrm>
    </dsp:sp>
    <dsp:sp modelId="{7A888F73-3F97-41DB-900E-9B6B2BCA9F2E}">
      <dsp:nvSpPr>
        <dsp:cNvPr id="0" name=""/>
        <dsp:cNvSpPr/>
      </dsp:nvSpPr>
      <dsp:spPr>
        <a:xfrm>
          <a:off x="609251" y="1585037"/>
          <a:ext cx="1044766" cy="1044766"/>
        </a:xfrm>
        <a:prstGeom prst="ellips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900" kern="1200" dirty="0"/>
            <a:t>Insignificante</a:t>
          </a:r>
        </a:p>
      </dsp:txBody>
      <dsp:txXfrm>
        <a:off x="762253" y="1738039"/>
        <a:ext cx="738762" cy="73876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10D105-9AB8-4748-B258-353F4F0CC3EC}">
      <dsp:nvSpPr>
        <dsp:cNvPr id="0" name=""/>
        <dsp:cNvSpPr/>
      </dsp:nvSpPr>
      <dsp:spPr>
        <a:xfrm>
          <a:off x="765914" y="379260"/>
          <a:ext cx="1512000" cy="1512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6A6CCED-ADA6-467B-89D8-41434A1E69EF}">
      <dsp:nvSpPr>
        <dsp:cNvPr id="0" name=""/>
        <dsp:cNvSpPr/>
      </dsp:nvSpPr>
      <dsp:spPr>
        <a:xfrm>
          <a:off x="765914" y="2038934"/>
          <a:ext cx="432000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s-MX" sz="1400" kern="1200"/>
            <a:t>El proceso de planificación de riesgos considera cada uno de los riesgos clave que han sido identificados,  así como las estrategias para gestionarlos.</a:t>
          </a:r>
          <a:endParaRPr lang="en-US" sz="1400" kern="1200"/>
        </a:p>
      </dsp:txBody>
      <dsp:txXfrm>
        <a:off x="765914" y="2038934"/>
        <a:ext cx="4320000" cy="648000"/>
      </dsp:txXfrm>
    </dsp:sp>
    <dsp:sp modelId="{196A24BD-D400-4A65-8241-B3D929D6BA5A}">
      <dsp:nvSpPr>
        <dsp:cNvPr id="0" name=""/>
        <dsp:cNvSpPr/>
      </dsp:nvSpPr>
      <dsp:spPr>
        <a:xfrm>
          <a:off x="765914" y="2755620"/>
          <a:ext cx="4320000" cy="10579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31968C5-A408-424A-9DE6-C340C46EA4E9}">
      <dsp:nvSpPr>
        <dsp:cNvPr id="0" name=""/>
        <dsp:cNvSpPr/>
      </dsp:nvSpPr>
      <dsp:spPr>
        <a:xfrm>
          <a:off x="5841914" y="379260"/>
          <a:ext cx="1512000" cy="1512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55FAC9B-2DEA-4C49-B7EC-3BE7007719D1}">
      <dsp:nvSpPr>
        <dsp:cNvPr id="0" name=""/>
        <dsp:cNvSpPr/>
      </dsp:nvSpPr>
      <dsp:spPr>
        <a:xfrm>
          <a:off x="5841914" y="2038934"/>
          <a:ext cx="432000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s-MX" sz="1400" kern="1200"/>
            <a:t>Estas estrategias pueden dividirse en tres categorías:</a:t>
          </a:r>
          <a:endParaRPr lang="en-US" sz="1400" kern="1200"/>
        </a:p>
      </dsp:txBody>
      <dsp:txXfrm>
        <a:off x="5841914" y="2038934"/>
        <a:ext cx="4320000" cy="648000"/>
      </dsp:txXfrm>
    </dsp:sp>
    <dsp:sp modelId="{272032ED-71F6-46E0-8F10-6289D3D8A909}">
      <dsp:nvSpPr>
        <dsp:cNvPr id="0" name=""/>
        <dsp:cNvSpPr/>
      </dsp:nvSpPr>
      <dsp:spPr>
        <a:xfrm>
          <a:off x="5841914" y="2755620"/>
          <a:ext cx="4320000" cy="10579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100" kern="1200"/>
            <a:t>Estrategias de prevención. Siguiendo estas estrategias, la probabilidad de que el riesgo aparezca se reduce.</a:t>
          </a:r>
          <a:endParaRPr lang="en-US" sz="1100" kern="1200"/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100" kern="1200"/>
            <a:t>Estrategias de minimización. Siguiendo estas estrategias se reducirá el impacto del riesgo.</a:t>
          </a:r>
          <a:endParaRPr lang="en-US" sz="1100" kern="1200"/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100" kern="1200"/>
            <a:t>Estrategias de contingencia. Seguir estas estrategias es estar preparado para lo peor y tener una estrategia para cada caso.</a:t>
          </a:r>
          <a:endParaRPr lang="en-US" sz="1100" kern="1200"/>
        </a:p>
      </dsp:txBody>
      <dsp:txXfrm>
        <a:off x="5841914" y="2755620"/>
        <a:ext cx="4320000" cy="1057924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BAC8A9-A296-47D9-BDB5-91234A4DEC94}">
      <dsp:nvSpPr>
        <dsp:cNvPr id="0" name=""/>
        <dsp:cNvSpPr/>
      </dsp:nvSpPr>
      <dsp:spPr>
        <a:xfrm>
          <a:off x="675086" y="0"/>
          <a:ext cx="7650982" cy="6072230"/>
        </a:xfrm>
        <a:prstGeom prst="rightArrow">
          <a:avLst/>
        </a:prstGeom>
        <a:noFill/>
        <a:ln w="19050" cap="flat" cmpd="sng" algn="ctr">
          <a:noFill/>
          <a:prstDash val="solid"/>
          <a:miter lim="800000"/>
        </a:ln>
        <a:effectLst/>
        <a:scene3d>
          <a:camera prst="orthographicFront"/>
          <a:lightRig rig="flat" dir="t"/>
        </a:scene3d>
        <a:sp3d z="-190500" extrusionH="12700"/>
      </dsp:spPr>
      <dsp:style>
        <a:lnRef idx="2">
          <a:schemeClr val="accent4"/>
        </a:lnRef>
        <a:fillRef idx="1">
          <a:schemeClr val="lt1"/>
        </a:fillRef>
        <a:effectRef idx="0">
          <a:schemeClr val="accent4"/>
        </a:effectRef>
        <a:fontRef idx="minor">
          <a:schemeClr val="dk1"/>
        </a:fontRef>
      </dsp:style>
    </dsp:sp>
    <dsp:sp modelId="{2440D99D-B1E4-4441-B9DA-9F6EBF74474F}">
      <dsp:nvSpPr>
        <dsp:cNvPr id="0" name=""/>
        <dsp:cNvSpPr/>
      </dsp:nvSpPr>
      <dsp:spPr>
        <a:xfrm>
          <a:off x="2472" y="1821668"/>
          <a:ext cx="1439393" cy="2428892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200" kern="1200" dirty="0"/>
            <a:t>Riesgos de Tecnología.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900" kern="1200" dirty="0"/>
            <a:t>Entrega retrasada del hardware o de la ayuda al software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900" kern="1200" dirty="0"/>
            <a:t>Muchos problemas tecnológicos reportados.</a:t>
          </a:r>
        </a:p>
      </dsp:txBody>
      <dsp:txXfrm>
        <a:off x="72737" y="1891933"/>
        <a:ext cx="1298863" cy="2288362"/>
      </dsp:txXfrm>
    </dsp:sp>
    <dsp:sp modelId="{9628C161-D915-452D-B283-EB539B6BA6EE}">
      <dsp:nvSpPr>
        <dsp:cNvPr id="0" name=""/>
        <dsp:cNvSpPr/>
      </dsp:nvSpPr>
      <dsp:spPr>
        <a:xfrm>
          <a:off x="1513835" y="1821668"/>
          <a:ext cx="1439393" cy="2428892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200" kern="1200" dirty="0"/>
            <a:t>Riesgos de personal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900" kern="1200" dirty="0"/>
            <a:t>Baja moral del personal,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900" kern="1200" dirty="0"/>
            <a:t>Malas relaciones entre los miembros del equipo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900" kern="1200" dirty="0"/>
            <a:t>Disponibilidad de empleo.</a:t>
          </a:r>
        </a:p>
      </dsp:txBody>
      <dsp:txXfrm>
        <a:off x="1584100" y="1891933"/>
        <a:ext cx="1298863" cy="2288362"/>
      </dsp:txXfrm>
    </dsp:sp>
    <dsp:sp modelId="{A1E317DB-BA1E-4E47-A05B-8510928C3FF8}">
      <dsp:nvSpPr>
        <dsp:cNvPr id="0" name=""/>
        <dsp:cNvSpPr/>
      </dsp:nvSpPr>
      <dsp:spPr>
        <a:xfrm>
          <a:off x="3025199" y="1821668"/>
          <a:ext cx="1439393" cy="2428892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200" kern="1200" dirty="0"/>
            <a:t>Riesgos organizacionales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900" kern="1200" dirty="0"/>
            <a:t>Chismorreo organizacional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900" kern="1200" dirty="0"/>
            <a:t>Falta de acciones por el gestor principal.</a:t>
          </a:r>
        </a:p>
      </dsp:txBody>
      <dsp:txXfrm>
        <a:off x="3095464" y="1891933"/>
        <a:ext cx="1298863" cy="2288362"/>
      </dsp:txXfrm>
    </dsp:sp>
    <dsp:sp modelId="{54A407E7-2231-4170-9759-EFD04B776EF5}">
      <dsp:nvSpPr>
        <dsp:cNvPr id="0" name=""/>
        <dsp:cNvSpPr/>
      </dsp:nvSpPr>
      <dsp:spPr>
        <a:xfrm>
          <a:off x="4536562" y="1821668"/>
          <a:ext cx="1439393" cy="2428892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200" kern="1200" dirty="0"/>
            <a:t>Riesgos de herramientas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900" kern="1200" dirty="0"/>
            <a:t>Rechazo de los miembros del equipo para utilizar herramientas, 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900" kern="1200" dirty="0"/>
            <a:t>Quejas acerca de las herramientas CASE,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900" kern="1200" dirty="0"/>
            <a:t>Peticiones de estaciones de trabajo más potentes.</a:t>
          </a:r>
        </a:p>
      </dsp:txBody>
      <dsp:txXfrm>
        <a:off x="4606827" y="1891933"/>
        <a:ext cx="1298863" cy="2288362"/>
      </dsp:txXfrm>
    </dsp:sp>
    <dsp:sp modelId="{55E6D80B-3B61-44AC-A3D0-3F41817F403B}">
      <dsp:nvSpPr>
        <dsp:cNvPr id="0" name=""/>
        <dsp:cNvSpPr/>
      </dsp:nvSpPr>
      <dsp:spPr>
        <a:xfrm>
          <a:off x="6047926" y="1821668"/>
          <a:ext cx="1439393" cy="2428892"/>
        </a:xfrm>
        <a:prstGeom prst="round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200" kern="1200" dirty="0"/>
            <a:t>Riesgos de requerimientos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900" kern="1200" dirty="0"/>
            <a:t>Peticiones de muchos cambios en los requerimientos, 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900" kern="1200" dirty="0"/>
            <a:t>Quejas del cliente.</a:t>
          </a:r>
        </a:p>
      </dsp:txBody>
      <dsp:txXfrm>
        <a:off x="6118191" y="1891933"/>
        <a:ext cx="1298863" cy="2288362"/>
      </dsp:txXfrm>
    </dsp:sp>
    <dsp:sp modelId="{11E877D4-E69F-4430-8446-A81050D386F9}">
      <dsp:nvSpPr>
        <dsp:cNvPr id="0" name=""/>
        <dsp:cNvSpPr/>
      </dsp:nvSpPr>
      <dsp:spPr>
        <a:xfrm>
          <a:off x="7559289" y="1821668"/>
          <a:ext cx="1439393" cy="2428892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200" kern="1200" dirty="0"/>
            <a:t>Riesgos de estimación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900" kern="1200" dirty="0"/>
            <a:t>Fracaso en el cumplimiento de los riesgos acordados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900" kern="1200" dirty="0"/>
            <a:t>En la eliminación de defectos reportados.</a:t>
          </a:r>
        </a:p>
      </dsp:txBody>
      <dsp:txXfrm>
        <a:off x="7629554" y="1891933"/>
        <a:ext cx="1298863" cy="2288362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829D12A-8123-4D3F-9E9C-B12993349929}">
      <dsp:nvSpPr>
        <dsp:cNvPr id="0" name=""/>
        <dsp:cNvSpPr/>
      </dsp:nvSpPr>
      <dsp:spPr>
        <a:xfrm>
          <a:off x="2250914" y="44702"/>
          <a:ext cx="2196000" cy="2196000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FA68CC3-B4B5-423C-AD5C-E8F3A978B35D}">
      <dsp:nvSpPr>
        <dsp:cNvPr id="0" name=""/>
        <dsp:cNvSpPr/>
      </dsp:nvSpPr>
      <dsp:spPr>
        <a:xfrm>
          <a:off x="2718914" y="512702"/>
          <a:ext cx="1260000" cy="126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D8F4765-722F-4AAE-8B09-81599611AD6D}">
      <dsp:nvSpPr>
        <dsp:cNvPr id="0" name=""/>
        <dsp:cNvSpPr/>
      </dsp:nvSpPr>
      <dsp:spPr>
        <a:xfrm>
          <a:off x="1548914" y="2924702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MX" sz="1200" kern="1200"/>
            <a:t>Por equipo, en la tabla de riesgos agregar la planificación de los riesgos colocando una opción en las estrategias de prevención, minimización y contingencia. </a:t>
          </a:r>
          <a:endParaRPr lang="en-US" sz="1200" kern="1200"/>
        </a:p>
      </dsp:txBody>
      <dsp:txXfrm>
        <a:off x="1548914" y="2924702"/>
        <a:ext cx="3600000" cy="720000"/>
      </dsp:txXfrm>
    </dsp:sp>
    <dsp:sp modelId="{8753AFE9-CFFA-4A11-8D5B-59E878524F92}">
      <dsp:nvSpPr>
        <dsp:cNvPr id="0" name=""/>
        <dsp:cNvSpPr/>
      </dsp:nvSpPr>
      <dsp:spPr>
        <a:xfrm>
          <a:off x="6480914" y="44702"/>
          <a:ext cx="2196000" cy="2196000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8DD3ADD-2394-4CB4-8E1F-223A9208C9F9}">
      <dsp:nvSpPr>
        <dsp:cNvPr id="0" name=""/>
        <dsp:cNvSpPr/>
      </dsp:nvSpPr>
      <dsp:spPr>
        <a:xfrm>
          <a:off x="6948914" y="512702"/>
          <a:ext cx="1260000" cy="126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5717639-E5F5-469C-80B0-EB969E486176}">
      <dsp:nvSpPr>
        <dsp:cNvPr id="0" name=""/>
        <dsp:cNvSpPr/>
      </dsp:nvSpPr>
      <dsp:spPr>
        <a:xfrm>
          <a:off x="5778914" y="2924702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MX" sz="1200" kern="1200"/>
            <a:t>Ejemplificar de manera clara cual sería la estrategia de supervisión a realizar para los siguientes tipos de riesgos.</a:t>
          </a:r>
          <a:endParaRPr lang="en-US" sz="1200" kern="1200"/>
        </a:p>
      </dsp:txBody>
      <dsp:txXfrm>
        <a:off x="5778914" y="2924702"/>
        <a:ext cx="36000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radial3">
  <dgm:title val=""/>
  <dgm:desc val=""/>
  <dgm:catLst>
    <dgm:cat type="relationship" pri="31000"/>
    <dgm:cat type="cycle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/>
    <dgm:ruleLst/>
    <dgm:layoutNode name="radial">
      <dgm:varLst>
        <dgm:animLvl val="ctr"/>
      </dgm:varLst>
      <dgm:choose name="Name0">
        <dgm:if name="Name1" func="var" arg="dir" op="equ" val="norm">
          <dgm:choose name="Name2">
            <dgm:if name="Name3" axis="ch ch" ptType="node node" st="1 1" cnt="1 0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else name="Name4">
              <dgm:alg type="cycle">
                <dgm:param type="stAng" val="0"/>
                <dgm:param type="spanAng" val="360"/>
                <dgm:param type="ctrShpMap" val="fNode"/>
              </dgm:alg>
            </dgm:else>
          </dgm:choose>
        </dgm:if>
        <dgm:else name="Name5">
          <dgm:alg type="cycle">
            <dgm:param type="stAng" val="0"/>
            <dgm:param type="spanAng" val="-360"/>
            <dgm:param type="ctrShpMap" val="fNode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enterShape" refType="w"/>
        <dgm:constr type="h" for="ch" forName="centerShape" refType="h"/>
        <dgm:constr type="w" for="ch" forName="node" refType="w" fact="0.5"/>
        <dgm:constr type="h" for="ch" forName="node" refType="h" fact="0.5"/>
        <dgm:constr type="sp" refType="w" refFor="ch" refForName="node" fact="-0.2"/>
        <dgm:constr type="sibSp" refType="w" refFor="ch" refForName="node" fact="-0.2"/>
        <dgm:constr type="primFontSz" for="ch" forName="centerShape" val="65"/>
        <dgm:constr type="primFontSz" for="des" forName="node" val="65"/>
        <dgm:constr type="primFontSz" for="ch" forName="node" refType="primFontSz" refFor="ch" refForName="centerShape" op="lte"/>
      </dgm:constrLst>
      <dgm:ruleLst/>
      <dgm:forEach name="Name6" axis="ch" ptType="node" cnt="1">
        <dgm:layoutNode name="centerShape" styleLbl="vennNode1"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7" axis="ch" ptType="node">
          <dgm:layoutNode name="node" styleLbl="venn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emf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716554-DA59-72AC-82A2-460D9DD157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R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2AB0957-9B00-E8C6-9C78-33AE293E9B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F31B141-8037-55E1-EC54-FED594C559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A3EE0-322A-43B7-8A95-03FD395AD506}" type="datetimeFigureOut">
              <a:rPr lang="es-CR" smtClean="0"/>
              <a:t>26/9/2024</a:t>
            </a:fld>
            <a:endParaRPr lang="es-C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1F48483-5906-CC2B-14D6-749E429AE7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9E5EEBE-6660-25BF-4354-106547A71D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0F73FA-6E47-4C56-A9B4-4FAC12ADC522}" type="slidenum">
              <a:rPr lang="es-CR" smtClean="0"/>
              <a:t>‹Nº›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26514622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A8229E-8EFC-A5D4-E26F-254C20299C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R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3E72A70F-5191-EE8A-5FFF-310CEF8F61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F01DC4D-557A-DAF4-8547-BA35DD6DE3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A3EE0-322A-43B7-8A95-03FD395AD506}" type="datetimeFigureOut">
              <a:rPr lang="es-CR" smtClean="0"/>
              <a:t>26/9/2024</a:t>
            </a:fld>
            <a:endParaRPr lang="es-C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90B7EFB-6F66-B46C-CEE1-56EFA8D536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F6C66F2-42C0-65E1-40F9-88BFC510E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0F73FA-6E47-4C56-A9B4-4FAC12ADC522}" type="slidenum">
              <a:rPr lang="es-CR" smtClean="0"/>
              <a:t>‹Nº›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41771386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ECEAE3FB-C86C-BBE3-9D64-D8D24C6B55A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R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710F69C0-B617-5B92-8EC2-481156B049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0AFA7D3-1777-43B4-DFD3-9DE2BBB81B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A3EE0-322A-43B7-8A95-03FD395AD506}" type="datetimeFigureOut">
              <a:rPr lang="es-CR" smtClean="0"/>
              <a:t>26/9/2024</a:t>
            </a:fld>
            <a:endParaRPr lang="es-C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05A2117-1D1D-C7D2-67AD-17FD121AB9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B45C9BA-1D87-D379-EAC4-58D68E6DF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0F73FA-6E47-4C56-A9B4-4FAC12ADC522}" type="slidenum">
              <a:rPr lang="es-CR" smtClean="0"/>
              <a:t>‹Nº›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4693903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Portada">
    <p:bg>
      <p:bgPr>
        <a:solidFill>
          <a:srgbClr val="4D4D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8B4CF46C-9BA0-714D-8F2A-DC3517A7097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" y="199698"/>
            <a:ext cx="7565076" cy="6658303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1DD0B4B2-9297-5340-B259-8321CD51578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91477" y="3362448"/>
            <a:ext cx="3900955" cy="760686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BEB2F256-86F3-8E42-B8AB-53A78084427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91478" y="5426076"/>
            <a:ext cx="1757295" cy="531813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2EF5CBA1-0C0F-354B-A0F4-98A69557FEC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358657" y="2734866"/>
            <a:ext cx="641529" cy="1388268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A8C1F449-E39B-44D3-A863-395321C2B5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22406" y="545227"/>
            <a:ext cx="7777779" cy="2012315"/>
          </a:xfrm>
          <a:prstGeom prst="rect">
            <a:avLst/>
          </a:prstGeom>
        </p:spPr>
        <p:txBody>
          <a:bodyPr/>
          <a:lstStyle>
            <a:lvl1pPr>
              <a:defRPr lang="es-CR" sz="3600" b="1" kern="1200" dirty="0">
                <a:solidFill>
                  <a:srgbClr val="97D70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s-ES" dirty="0"/>
              <a:t>Título</a:t>
            </a:r>
            <a:endParaRPr lang="es-CR" dirty="0"/>
          </a:p>
        </p:txBody>
      </p:sp>
    </p:spTree>
    <p:extLst>
      <p:ext uri="{BB962C8B-B14F-4D97-AF65-F5344CB8AC3E}">
        <p14:creationId xmlns:p14="http://schemas.microsoft.com/office/powerpoint/2010/main" val="29033570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ienvenida">
    <p:bg>
      <p:bgPr>
        <a:solidFill>
          <a:srgbClr val="D0CEC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rma libre: forma 10">
            <a:extLst>
              <a:ext uri="{FF2B5EF4-FFF2-40B4-BE49-F238E27FC236}">
                <a16:creationId xmlns:a16="http://schemas.microsoft.com/office/drawing/2014/main" id="{977CBFFD-2204-4768-9340-B9DD19D66A11}"/>
              </a:ext>
            </a:extLst>
          </p:cNvPr>
          <p:cNvSpPr/>
          <p:nvPr userDrawn="1"/>
        </p:nvSpPr>
        <p:spPr>
          <a:xfrm>
            <a:off x="1155141" y="0"/>
            <a:ext cx="11036859" cy="6858000"/>
          </a:xfrm>
          <a:custGeom>
            <a:avLst/>
            <a:gdLst/>
            <a:ahLst/>
            <a:cxnLst/>
            <a:rect l="l" t="t" r="r" b="b"/>
            <a:pathLst>
              <a:path w="11036858" h="6017172">
                <a:moveTo>
                  <a:pt x="220787" y="3097682"/>
                </a:moveTo>
                <a:lnTo>
                  <a:pt x="220787" y="3412602"/>
                </a:lnTo>
                <a:lnTo>
                  <a:pt x="383381" y="3412602"/>
                </a:lnTo>
                <a:cubicBezTo>
                  <a:pt x="414759" y="3412602"/>
                  <a:pt x="441145" y="3409322"/>
                  <a:pt x="462539" y="3402761"/>
                </a:cubicBezTo>
                <a:cubicBezTo>
                  <a:pt x="483933" y="3396200"/>
                  <a:pt x="502475" y="3386501"/>
                  <a:pt x="518164" y="3373665"/>
                </a:cubicBezTo>
                <a:cubicBezTo>
                  <a:pt x="533853" y="3360829"/>
                  <a:pt x="546119" y="3344854"/>
                  <a:pt x="554962" y="3325742"/>
                </a:cubicBezTo>
                <a:cubicBezTo>
                  <a:pt x="563804" y="3306630"/>
                  <a:pt x="568226" y="3284808"/>
                  <a:pt x="568226" y="3260277"/>
                </a:cubicBezTo>
                <a:cubicBezTo>
                  <a:pt x="568226" y="3234604"/>
                  <a:pt x="563947" y="3211641"/>
                  <a:pt x="555390" y="3191388"/>
                </a:cubicBezTo>
                <a:cubicBezTo>
                  <a:pt x="546832" y="3171135"/>
                  <a:pt x="534281" y="3154162"/>
                  <a:pt x="517736" y="3140470"/>
                </a:cubicBezTo>
                <a:cubicBezTo>
                  <a:pt x="501191" y="3126778"/>
                  <a:pt x="480083" y="3116223"/>
                  <a:pt x="454410" y="3108807"/>
                </a:cubicBezTo>
                <a:cubicBezTo>
                  <a:pt x="428737" y="3101390"/>
                  <a:pt x="395362" y="3097682"/>
                  <a:pt x="354286" y="3097682"/>
                </a:cubicBezTo>
                <a:close/>
                <a:moveTo>
                  <a:pt x="7196510" y="2653541"/>
                </a:moveTo>
                <a:lnTo>
                  <a:pt x="7310326" y="2653541"/>
                </a:lnTo>
                <a:cubicBezTo>
                  <a:pt x="7379357" y="2653541"/>
                  <a:pt x="7435124" y="2662812"/>
                  <a:pt x="7477627" y="2681354"/>
                </a:cubicBezTo>
                <a:cubicBezTo>
                  <a:pt x="7520130" y="2699895"/>
                  <a:pt x="7554931" y="2725711"/>
                  <a:pt x="7582030" y="2758800"/>
                </a:cubicBezTo>
                <a:cubicBezTo>
                  <a:pt x="7609129" y="2791890"/>
                  <a:pt x="7628811" y="2830969"/>
                  <a:pt x="7641077" y="2876039"/>
                </a:cubicBezTo>
                <a:cubicBezTo>
                  <a:pt x="7653344" y="2921110"/>
                  <a:pt x="7659476" y="2969888"/>
                  <a:pt x="7659476" y="3022375"/>
                </a:cubicBezTo>
                <a:cubicBezTo>
                  <a:pt x="7659476" y="3086272"/>
                  <a:pt x="7652488" y="3142181"/>
                  <a:pt x="7638510" y="3190104"/>
                </a:cubicBezTo>
                <a:cubicBezTo>
                  <a:pt x="7624533" y="3238027"/>
                  <a:pt x="7603424" y="3278105"/>
                  <a:pt x="7575184" y="3310339"/>
                </a:cubicBezTo>
                <a:cubicBezTo>
                  <a:pt x="7546944" y="3342572"/>
                  <a:pt x="7511715" y="3366676"/>
                  <a:pt x="7469497" y="3382650"/>
                </a:cubicBezTo>
                <a:cubicBezTo>
                  <a:pt x="7427279" y="3398625"/>
                  <a:pt x="7375363" y="3406612"/>
                  <a:pt x="7313749" y="3406612"/>
                </a:cubicBezTo>
                <a:lnTo>
                  <a:pt x="7196510" y="3406612"/>
                </a:lnTo>
                <a:close/>
                <a:moveTo>
                  <a:pt x="220787" y="2645840"/>
                </a:moveTo>
                <a:lnTo>
                  <a:pt x="220787" y="2933376"/>
                </a:lnTo>
                <a:lnTo>
                  <a:pt x="346584" y="2933376"/>
                </a:lnTo>
                <a:cubicBezTo>
                  <a:pt x="379103" y="2933376"/>
                  <a:pt x="405061" y="2929525"/>
                  <a:pt x="424458" y="2921823"/>
                </a:cubicBezTo>
                <a:cubicBezTo>
                  <a:pt x="443855" y="2914121"/>
                  <a:pt x="459972" y="2903567"/>
                  <a:pt x="472809" y="2890160"/>
                </a:cubicBezTo>
                <a:cubicBezTo>
                  <a:pt x="485645" y="2876753"/>
                  <a:pt x="495201" y="2861064"/>
                  <a:pt x="501477" y="2843093"/>
                </a:cubicBezTo>
                <a:cubicBezTo>
                  <a:pt x="507752" y="2825122"/>
                  <a:pt x="510890" y="2806152"/>
                  <a:pt x="510890" y="2786185"/>
                </a:cubicBezTo>
                <a:cubicBezTo>
                  <a:pt x="510890" y="2763935"/>
                  <a:pt x="507467" y="2743967"/>
                  <a:pt x="500621" y="2726281"/>
                </a:cubicBezTo>
                <a:cubicBezTo>
                  <a:pt x="493775" y="2708595"/>
                  <a:pt x="483505" y="2693905"/>
                  <a:pt x="469814" y="2682209"/>
                </a:cubicBezTo>
                <a:cubicBezTo>
                  <a:pt x="456121" y="2670514"/>
                  <a:pt x="438863" y="2661529"/>
                  <a:pt x="418040" y="2655253"/>
                </a:cubicBezTo>
                <a:cubicBezTo>
                  <a:pt x="397216" y="2648977"/>
                  <a:pt x="369404" y="2645840"/>
                  <a:pt x="334603" y="2645840"/>
                </a:cubicBezTo>
                <a:close/>
                <a:moveTo>
                  <a:pt x="8552147" y="2642417"/>
                </a:moveTo>
                <a:cubicBezTo>
                  <a:pt x="8606917" y="2642417"/>
                  <a:pt x="8652557" y="2651687"/>
                  <a:pt x="8689070" y="2670229"/>
                </a:cubicBezTo>
                <a:cubicBezTo>
                  <a:pt x="8725582" y="2688770"/>
                  <a:pt x="8754821" y="2715014"/>
                  <a:pt x="8776785" y="2748959"/>
                </a:cubicBezTo>
                <a:cubicBezTo>
                  <a:pt x="8798749" y="2782904"/>
                  <a:pt x="8814296" y="2823695"/>
                  <a:pt x="8823425" y="2871333"/>
                </a:cubicBezTo>
                <a:cubicBezTo>
                  <a:pt x="8832552" y="2918970"/>
                  <a:pt x="8837117" y="2971885"/>
                  <a:pt x="8837117" y="3030077"/>
                </a:cubicBezTo>
                <a:cubicBezTo>
                  <a:pt x="8837117" y="3083134"/>
                  <a:pt x="8832410" y="3133196"/>
                  <a:pt x="8822997" y="3180263"/>
                </a:cubicBezTo>
                <a:cubicBezTo>
                  <a:pt x="8813583" y="3227330"/>
                  <a:pt x="8797466" y="3268549"/>
                  <a:pt x="8774646" y="3303920"/>
                </a:cubicBezTo>
                <a:cubicBezTo>
                  <a:pt x="8751825" y="3339292"/>
                  <a:pt x="8721874" y="3367247"/>
                  <a:pt x="8684791" y="3387785"/>
                </a:cubicBezTo>
                <a:cubicBezTo>
                  <a:pt x="8647707" y="3408323"/>
                  <a:pt x="8601496" y="3418592"/>
                  <a:pt x="8546157" y="3418592"/>
                </a:cubicBezTo>
                <a:cubicBezTo>
                  <a:pt x="8490818" y="3418592"/>
                  <a:pt x="8444892" y="3409607"/>
                  <a:pt x="8408379" y="3391636"/>
                </a:cubicBezTo>
                <a:cubicBezTo>
                  <a:pt x="8371867" y="3373665"/>
                  <a:pt x="8342771" y="3347564"/>
                  <a:pt x="8321092" y="3313334"/>
                </a:cubicBezTo>
                <a:cubicBezTo>
                  <a:pt x="8299412" y="3279103"/>
                  <a:pt x="8284009" y="3237884"/>
                  <a:pt x="8274881" y="3189676"/>
                </a:cubicBezTo>
                <a:cubicBezTo>
                  <a:pt x="8265753" y="3141468"/>
                  <a:pt x="8261188" y="3087127"/>
                  <a:pt x="8261188" y="3026654"/>
                </a:cubicBezTo>
                <a:cubicBezTo>
                  <a:pt x="8261188" y="2974737"/>
                  <a:pt x="8265895" y="2925531"/>
                  <a:pt x="8275309" y="2879035"/>
                </a:cubicBezTo>
                <a:cubicBezTo>
                  <a:pt x="8284722" y="2832538"/>
                  <a:pt x="8300839" y="2791890"/>
                  <a:pt x="8323659" y="2757089"/>
                </a:cubicBezTo>
                <a:cubicBezTo>
                  <a:pt x="8346479" y="2722288"/>
                  <a:pt x="8376431" y="2694475"/>
                  <a:pt x="8413514" y="2673652"/>
                </a:cubicBezTo>
                <a:cubicBezTo>
                  <a:pt x="8450597" y="2652828"/>
                  <a:pt x="8496808" y="2642417"/>
                  <a:pt x="8552147" y="2642417"/>
                </a:cubicBezTo>
                <a:close/>
                <a:moveTo>
                  <a:pt x="7039049" y="2477254"/>
                </a:moveTo>
                <a:cubicBezTo>
                  <a:pt x="7020223" y="2477254"/>
                  <a:pt x="7004391" y="2482817"/>
                  <a:pt x="6991555" y="2493942"/>
                </a:cubicBezTo>
                <a:cubicBezTo>
                  <a:pt x="6978718" y="2505067"/>
                  <a:pt x="6972300" y="2523180"/>
                  <a:pt x="6972300" y="2548283"/>
                </a:cubicBezTo>
                <a:lnTo>
                  <a:pt x="6972300" y="3513582"/>
                </a:lnTo>
                <a:cubicBezTo>
                  <a:pt x="6972300" y="3538684"/>
                  <a:pt x="6978718" y="3556798"/>
                  <a:pt x="6991555" y="3567923"/>
                </a:cubicBezTo>
                <a:cubicBezTo>
                  <a:pt x="7004391" y="3579048"/>
                  <a:pt x="7020223" y="3584610"/>
                  <a:pt x="7039049" y="3584610"/>
                </a:cubicBezTo>
                <a:lnTo>
                  <a:pt x="7303479" y="3584610"/>
                </a:lnTo>
                <a:cubicBezTo>
                  <a:pt x="7401607" y="3584610"/>
                  <a:pt x="7486185" y="3573913"/>
                  <a:pt x="7557213" y="3552519"/>
                </a:cubicBezTo>
                <a:cubicBezTo>
                  <a:pt x="7628241" y="3531125"/>
                  <a:pt x="7688572" y="3497608"/>
                  <a:pt x="7738206" y="3451967"/>
                </a:cubicBezTo>
                <a:cubicBezTo>
                  <a:pt x="7787841" y="3406326"/>
                  <a:pt x="7825922" y="3347422"/>
                  <a:pt x="7852451" y="3275252"/>
                </a:cubicBezTo>
                <a:cubicBezTo>
                  <a:pt x="7878979" y="3203083"/>
                  <a:pt x="7892244" y="3116223"/>
                  <a:pt x="7892244" y="3014673"/>
                </a:cubicBezTo>
                <a:cubicBezTo>
                  <a:pt x="7892244" y="2926815"/>
                  <a:pt x="7879977" y="2849511"/>
                  <a:pt x="7855446" y="2782761"/>
                </a:cubicBezTo>
                <a:cubicBezTo>
                  <a:pt x="7830914" y="2716012"/>
                  <a:pt x="7795115" y="2659960"/>
                  <a:pt x="7748048" y="2614604"/>
                </a:cubicBezTo>
                <a:cubicBezTo>
                  <a:pt x="7700981" y="2569249"/>
                  <a:pt x="7643074" y="2535019"/>
                  <a:pt x="7574328" y="2511913"/>
                </a:cubicBezTo>
                <a:cubicBezTo>
                  <a:pt x="7505582" y="2488807"/>
                  <a:pt x="7421860" y="2477254"/>
                  <a:pt x="7323162" y="2477254"/>
                </a:cubicBezTo>
                <a:close/>
                <a:moveTo>
                  <a:pt x="4562549" y="2477254"/>
                </a:moveTo>
                <a:lnTo>
                  <a:pt x="4940857" y="2477254"/>
                </a:lnTo>
                <a:lnTo>
                  <a:pt x="4940857" y="2653541"/>
                </a:lnTo>
                <a:lnTo>
                  <a:pt x="4720010" y="2653541"/>
                </a:lnTo>
                <a:lnTo>
                  <a:pt x="4720010" y="2923962"/>
                </a:lnTo>
                <a:lnTo>
                  <a:pt x="4940857" y="2923962"/>
                </a:lnTo>
                <a:lnTo>
                  <a:pt x="4940857" y="3095970"/>
                </a:lnTo>
                <a:lnTo>
                  <a:pt x="4720010" y="3095970"/>
                </a:lnTo>
                <a:lnTo>
                  <a:pt x="4720010" y="3408323"/>
                </a:lnTo>
                <a:lnTo>
                  <a:pt x="4940857" y="3408323"/>
                </a:lnTo>
                <a:lnTo>
                  <a:pt x="4940857" y="3584610"/>
                </a:lnTo>
                <a:lnTo>
                  <a:pt x="4562549" y="3584610"/>
                </a:lnTo>
                <a:cubicBezTo>
                  <a:pt x="4543723" y="3584610"/>
                  <a:pt x="4527891" y="3579048"/>
                  <a:pt x="4515055" y="3567923"/>
                </a:cubicBezTo>
                <a:cubicBezTo>
                  <a:pt x="4502218" y="3556798"/>
                  <a:pt x="4495800" y="3538684"/>
                  <a:pt x="4495800" y="3513582"/>
                </a:cubicBezTo>
                <a:lnTo>
                  <a:pt x="4495800" y="2548283"/>
                </a:lnTo>
                <a:cubicBezTo>
                  <a:pt x="4495800" y="2523180"/>
                  <a:pt x="4502218" y="2505067"/>
                  <a:pt x="4515055" y="2493942"/>
                </a:cubicBezTo>
                <a:cubicBezTo>
                  <a:pt x="4527891" y="2482817"/>
                  <a:pt x="4543723" y="2477254"/>
                  <a:pt x="4562549" y="2477254"/>
                </a:cubicBezTo>
                <a:close/>
                <a:moveTo>
                  <a:pt x="1514550" y="2477254"/>
                </a:moveTo>
                <a:lnTo>
                  <a:pt x="2067371" y="2477254"/>
                </a:lnTo>
                <a:cubicBezTo>
                  <a:pt x="2072506" y="2477254"/>
                  <a:pt x="2077070" y="2478681"/>
                  <a:pt x="2081064" y="2481533"/>
                </a:cubicBezTo>
                <a:cubicBezTo>
                  <a:pt x="2085057" y="2484386"/>
                  <a:pt x="2088480" y="2489378"/>
                  <a:pt x="2091333" y="2496509"/>
                </a:cubicBezTo>
                <a:cubicBezTo>
                  <a:pt x="2094186" y="2503641"/>
                  <a:pt x="2096325" y="2512769"/>
                  <a:pt x="2097751" y="2523894"/>
                </a:cubicBezTo>
                <a:cubicBezTo>
                  <a:pt x="2099177" y="2535019"/>
                  <a:pt x="2099891" y="2549139"/>
                  <a:pt x="2099891" y="2566254"/>
                </a:cubicBezTo>
                <a:cubicBezTo>
                  <a:pt x="2099891" y="2582228"/>
                  <a:pt x="2099177" y="2595778"/>
                  <a:pt x="2097751" y="2606902"/>
                </a:cubicBezTo>
                <a:cubicBezTo>
                  <a:pt x="2096325" y="2618027"/>
                  <a:pt x="2094186" y="2627013"/>
                  <a:pt x="2091333" y="2633859"/>
                </a:cubicBezTo>
                <a:cubicBezTo>
                  <a:pt x="2088480" y="2640705"/>
                  <a:pt x="2085057" y="2645697"/>
                  <a:pt x="2081064" y="2648835"/>
                </a:cubicBezTo>
                <a:cubicBezTo>
                  <a:pt x="2077070" y="2651972"/>
                  <a:pt x="2072506" y="2653541"/>
                  <a:pt x="2067371" y="2653541"/>
                </a:cubicBezTo>
                <a:lnTo>
                  <a:pt x="1672010" y="2653541"/>
                </a:lnTo>
                <a:lnTo>
                  <a:pt x="1672010" y="2923962"/>
                </a:lnTo>
                <a:lnTo>
                  <a:pt x="2006612" y="2923962"/>
                </a:lnTo>
                <a:cubicBezTo>
                  <a:pt x="2011747" y="2923962"/>
                  <a:pt x="2016454" y="2925531"/>
                  <a:pt x="2020733" y="2928669"/>
                </a:cubicBezTo>
                <a:cubicBezTo>
                  <a:pt x="2025011" y="2931807"/>
                  <a:pt x="2028577" y="2936656"/>
                  <a:pt x="2031429" y="2943217"/>
                </a:cubicBezTo>
                <a:cubicBezTo>
                  <a:pt x="2034282" y="2949778"/>
                  <a:pt x="2036422" y="2958621"/>
                  <a:pt x="2037848" y="2969745"/>
                </a:cubicBezTo>
                <a:cubicBezTo>
                  <a:pt x="2039274" y="2980870"/>
                  <a:pt x="2039987" y="2994420"/>
                  <a:pt x="2039987" y="3010394"/>
                </a:cubicBezTo>
                <a:cubicBezTo>
                  <a:pt x="2039987" y="3026939"/>
                  <a:pt x="2039274" y="3040631"/>
                  <a:pt x="2037848" y="3051471"/>
                </a:cubicBezTo>
                <a:cubicBezTo>
                  <a:pt x="2036422" y="3062310"/>
                  <a:pt x="2034282" y="3071011"/>
                  <a:pt x="2031429" y="3077571"/>
                </a:cubicBezTo>
                <a:cubicBezTo>
                  <a:pt x="2028577" y="3084132"/>
                  <a:pt x="2025011" y="3088839"/>
                  <a:pt x="2020733" y="3091691"/>
                </a:cubicBezTo>
                <a:cubicBezTo>
                  <a:pt x="2016454" y="3094544"/>
                  <a:pt x="2011747" y="3095970"/>
                  <a:pt x="2006612" y="3095970"/>
                </a:cubicBezTo>
                <a:lnTo>
                  <a:pt x="1672010" y="3095970"/>
                </a:lnTo>
                <a:lnTo>
                  <a:pt x="1672010" y="3408323"/>
                </a:lnTo>
                <a:lnTo>
                  <a:pt x="2070795" y="3408323"/>
                </a:lnTo>
                <a:cubicBezTo>
                  <a:pt x="2075929" y="3408323"/>
                  <a:pt x="2080636" y="3409892"/>
                  <a:pt x="2084914" y="3413030"/>
                </a:cubicBezTo>
                <a:cubicBezTo>
                  <a:pt x="2089193" y="3416168"/>
                  <a:pt x="2092759" y="3421160"/>
                  <a:pt x="2095612" y="3428006"/>
                </a:cubicBezTo>
                <a:cubicBezTo>
                  <a:pt x="2098464" y="3434852"/>
                  <a:pt x="2100604" y="3443837"/>
                  <a:pt x="2102030" y="3454962"/>
                </a:cubicBezTo>
                <a:cubicBezTo>
                  <a:pt x="2103456" y="3466087"/>
                  <a:pt x="2104169" y="3479922"/>
                  <a:pt x="2104169" y="3496467"/>
                </a:cubicBezTo>
                <a:cubicBezTo>
                  <a:pt x="2104169" y="3513012"/>
                  <a:pt x="2103456" y="3526846"/>
                  <a:pt x="2102030" y="3537971"/>
                </a:cubicBezTo>
                <a:cubicBezTo>
                  <a:pt x="2100604" y="3549096"/>
                  <a:pt x="2098464" y="3558082"/>
                  <a:pt x="2095612" y="3564928"/>
                </a:cubicBezTo>
                <a:cubicBezTo>
                  <a:pt x="2092759" y="3571774"/>
                  <a:pt x="2089193" y="3576766"/>
                  <a:pt x="2084914" y="3579904"/>
                </a:cubicBezTo>
                <a:cubicBezTo>
                  <a:pt x="2080636" y="3583041"/>
                  <a:pt x="2075929" y="3584610"/>
                  <a:pt x="2070795" y="3584610"/>
                </a:cubicBezTo>
                <a:lnTo>
                  <a:pt x="1514550" y="3584610"/>
                </a:lnTo>
                <a:cubicBezTo>
                  <a:pt x="1495723" y="3584610"/>
                  <a:pt x="1479891" y="3579048"/>
                  <a:pt x="1467055" y="3567923"/>
                </a:cubicBezTo>
                <a:cubicBezTo>
                  <a:pt x="1454218" y="3556798"/>
                  <a:pt x="1447800" y="3538684"/>
                  <a:pt x="1447800" y="3513582"/>
                </a:cubicBezTo>
                <a:lnTo>
                  <a:pt x="1447800" y="2548283"/>
                </a:lnTo>
                <a:cubicBezTo>
                  <a:pt x="1447800" y="2523180"/>
                  <a:pt x="1454218" y="2505067"/>
                  <a:pt x="1467055" y="2493942"/>
                </a:cubicBezTo>
                <a:cubicBezTo>
                  <a:pt x="1479891" y="2482817"/>
                  <a:pt x="1495723" y="2477254"/>
                  <a:pt x="1514550" y="2477254"/>
                </a:cubicBezTo>
                <a:close/>
                <a:moveTo>
                  <a:pt x="66750" y="2477254"/>
                </a:moveTo>
                <a:lnTo>
                  <a:pt x="344872" y="2477254"/>
                </a:lnTo>
                <a:cubicBezTo>
                  <a:pt x="412763" y="2477254"/>
                  <a:pt x="470241" y="2482960"/>
                  <a:pt x="517308" y="2494370"/>
                </a:cubicBezTo>
                <a:cubicBezTo>
                  <a:pt x="564375" y="2505780"/>
                  <a:pt x="604025" y="2523038"/>
                  <a:pt x="636259" y="2546143"/>
                </a:cubicBezTo>
                <a:cubicBezTo>
                  <a:pt x="668493" y="2569249"/>
                  <a:pt x="693167" y="2598487"/>
                  <a:pt x="710282" y="2633859"/>
                </a:cubicBezTo>
                <a:cubicBezTo>
                  <a:pt x="727398" y="2669230"/>
                  <a:pt x="735955" y="2710877"/>
                  <a:pt x="735955" y="2758800"/>
                </a:cubicBezTo>
                <a:cubicBezTo>
                  <a:pt x="735955" y="2785614"/>
                  <a:pt x="732532" y="2810859"/>
                  <a:pt x="725686" y="2834535"/>
                </a:cubicBezTo>
                <a:cubicBezTo>
                  <a:pt x="718840" y="2858211"/>
                  <a:pt x="708856" y="2879748"/>
                  <a:pt x="695734" y="2899145"/>
                </a:cubicBezTo>
                <a:cubicBezTo>
                  <a:pt x="682613" y="2918542"/>
                  <a:pt x="666496" y="2935658"/>
                  <a:pt x="647384" y="2950491"/>
                </a:cubicBezTo>
                <a:cubicBezTo>
                  <a:pt x="628272" y="2965324"/>
                  <a:pt x="606450" y="2977305"/>
                  <a:pt x="581918" y="2986433"/>
                </a:cubicBezTo>
                <a:cubicBezTo>
                  <a:pt x="613296" y="2992138"/>
                  <a:pt x="642249" y="3002122"/>
                  <a:pt x="668778" y="3016384"/>
                </a:cubicBezTo>
                <a:cubicBezTo>
                  <a:pt x="695307" y="3030647"/>
                  <a:pt x="718412" y="3049046"/>
                  <a:pt x="738095" y="3071581"/>
                </a:cubicBezTo>
                <a:cubicBezTo>
                  <a:pt x="757777" y="3094116"/>
                  <a:pt x="773324" y="3120502"/>
                  <a:pt x="784734" y="3150739"/>
                </a:cubicBezTo>
                <a:cubicBezTo>
                  <a:pt x="796144" y="3180976"/>
                  <a:pt x="801849" y="3214921"/>
                  <a:pt x="801849" y="3252575"/>
                </a:cubicBezTo>
                <a:cubicBezTo>
                  <a:pt x="801849" y="3291940"/>
                  <a:pt x="796429" y="3327596"/>
                  <a:pt x="785589" y="3359545"/>
                </a:cubicBezTo>
                <a:cubicBezTo>
                  <a:pt x="774750" y="3391493"/>
                  <a:pt x="759774" y="3419733"/>
                  <a:pt x="740662" y="3444265"/>
                </a:cubicBezTo>
                <a:cubicBezTo>
                  <a:pt x="721550" y="3468797"/>
                  <a:pt x="698729" y="3489906"/>
                  <a:pt x="672201" y="3507592"/>
                </a:cubicBezTo>
                <a:cubicBezTo>
                  <a:pt x="645672" y="3525277"/>
                  <a:pt x="616434" y="3539825"/>
                  <a:pt x="584485" y="3551236"/>
                </a:cubicBezTo>
                <a:cubicBezTo>
                  <a:pt x="552537" y="3562646"/>
                  <a:pt x="518449" y="3571061"/>
                  <a:pt x="482222" y="3576480"/>
                </a:cubicBezTo>
                <a:cubicBezTo>
                  <a:pt x="445995" y="3581900"/>
                  <a:pt x="405631" y="3584610"/>
                  <a:pt x="361131" y="3584610"/>
                </a:cubicBezTo>
                <a:lnTo>
                  <a:pt x="66750" y="3584610"/>
                </a:lnTo>
                <a:cubicBezTo>
                  <a:pt x="47923" y="3584610"/>
                  <a:pt x="32091" y="3579048"/>
                  <a:pt x="19255" y="3567923"/>
                </a:cubicBezTo>
                <a:cubicBezTo>
                  <a:pt x="6418" y="3556798"/>
                  <a:pt x="0" y="3538684"/>
                  <a:pt x="0" y="3513582"/>
                </a:cubicBezTo>
                <a:lnTo>
                  <a:pt x="0" y="2548283"/>
                </a:lnTo>
                <a:cubicBezTo>
                  <a:pt x="0" y="2523180"/>
                  <a:pt x="6418" y="2505067"/>
                  <a:pt x="19255" y="2493942"/>
                </a:cubicBezTo>
                <a:cubicBezTo>
                  <a:pt x="32091" y="2482817"/>
                  <a:pt x="47923" y="2477254"/>
                  <a:pt x="66750" y="2477254"/>
                </a:cubicBezTo>
                <a:close/>
                <a:moveTo>
                  <a:pt x="6167735" y="2473831"/>
                </a:moveTo>
                <a:cubicBezTo>
                  <a:pt x="6147197" y="2473831"/>
                  <a:pt x="6130367" y="2474545"/>
                  <a:pt x="6117245" y="2475971"/>
                </a:cubicBezTo>
                <a:cubicBezTo>
                  <a:pt x="6104124" y="2477397"/>
                  <a:pt x="6093569" y="2479822"/>
                  <a:pt x="6085582" y="2483245"/>
                </a:cubicBezTo>
                <a:cubicBezTo>
                  <a:pt x="6077595" y="2486668"/>
                  <a:pt x="6071890" y="2490661"/>
                  <a:pt x="6068467" y="2495226"/>
                </a:cubicBezTo>
                <a:cubicBezTo>
                  <a:pt x="6065044" y="2499790"/>
                  <a:pt x="6063332" y="2504924"/>
                  <a:pt x="6063332" y="2510629"/>
                </a:cubicBezTo>
                <a:lnTo>
                  <a:pt x="6063332" y="3030077"/>
                </a:lnTo>
                <a:cubicBezTo>
                  <a:pt x="6063332" y="3069442"/>
                  <a:pt x="6063760" y="3110803"/>
                  <a:pt x="6064616" y="3154162"/>
                </a:cubicBezTo>
                <a:cubicBezTo>
                  <a:pt x="6065472" y="3197521"/>
                  <a:pt x="6066755" y="3239168"/>
                  <a:pt x="6068467" y="3279103"/>
                </a:cubicBezTo>
                <a:lnTo>
                  <a:pt x="6067611" y="3279103"/>
                </a:lnTo>
                <a:cubicBezTo>
                  <a:pt x="6057342" y="3256283"/>
                  <a:pt x="6046788" y="3233463"/>
                  <a:pt x="6035948" y="3210642"/>
                </a:cubicBezTo>
                <a:cubicBezTo>
                  <a:pt x="6025108" y="3187822"/>
                  <a:pt x="6013983" y="3164574"/>
                  <a:pt x="6002573" y="3140898"/>
                </a:cubicBezTo>
                <a:cubicBezTo>
                  <a:pt x="5991163" y="3117222"/>
                  <a:pt x="5979325" y="3093546"/>
                  <a:pt x="5967059" y="3069870"/>
                </a:cubicBezTo>
                <a:cubicBezTo>
                  <a:pt x="5954793" y="3046193"/>
                  <a:pt x="5942385" y="3022090"/>
                  <a:pt x="5929833" y="2997558"/>
                </a:cubicBezTo>
                <a:lnTo>
                  <a:pt x="5714181" y="2592782"/>
                </a:lnTo>
                <a:cubicBezTo>
                  <a:pt x="5703342" y="2570533"/>
                  <a:pt x="5692787" y="2551848"/>
                  <a:pt x="5682518" y="2536730"/>
                </a:cubicBezTo>
                <a:cubicBezTo>
                  <a:pt x="5672249" y="2521612"/>
                  <a:pt x="5661267" y="2509773"/>
                  <a:pt x="5649571" y="2501216"/>
                </a:cubicBezTo>
                <a:cubicBezTo>
                  <a:pt x="5637876" y="2492658"/>
                  <a:pt x="5624612" y="2486525"/>
                  <a:pt x="5609778" y="2482817"/>
                </a:cubicBezTo>
                <a:cubicBezTo>
                  <a:pt x="5594946" y="2479109"/>
                  <a:pt x="5576689" y="2477254"/>
                  <a:pt x="5555010" y="2477254"/>
                </a:cubicBezTo>
                <a:lnTo>
                  <a:pt x="5434347" y="2477254"/>
                </a:lnTo>
                <a:cubicBezTo>
                  <a:pt x="5411527" y="2477254"/>
                  <a:pt x="5392273" y="2483958"/>
                  <a:pt x="5376583" y="2497365"/>
                </a:cubicBezTo>
                <a:cubicBezTo>
                  <a:pt x="5360895" y="2510772"/>
                  <a:pt x="5353050" y="2530882"/>
                  <a:pt x="5353050" y="2557696"/>
                </a:cubicBezTo>
                <a:lnTo>
                  <a:pt x="5353050" y="3552947"/>
                </a:lnTo>
                <a:cubicBezTo>
                  <a:pt x="5353050" y="3558652"/>
                  <a:pt x="5354477" y="3563787"/>
                  <a:pt x="5357329" y="3568351"/>
                </a:cubicBezTo>
                <a:cubicBezTo>
                  <a:pt x="5360181" y="3572915"/>
                  <a:pt x="5365316" y="3576766"/>
                  <a:pt x="5372732" y="3579904"/>
                </a:cubicBezTo>
                <a:cubicBezTo>
                  <a:pt x="5380149" y="3583041"/>
                  <a:pt x="5390419" y="3585466"/>
                  <a:pt x="5403540" y="3587178"/>
                </a:cubicBezTo>
                <a:cubicBezTo>
                  <a:pt x="5416662" y="3588889"/>
                  <a:pt x="5433207" y="3589745"/>
                  <a:pt x="5453174" y="3589745"/>
                </a:cubicBezTo>
                <a:cubicBezTo>
                  <a:pt x="5473712" y="3589745"/>
                  <a:pt x="5490543" y="3588889"/>
                  <a:pt x="5503664" y="3587178"/>
                </a:cubicBezTo>
                <a:cubicBezTo>
                  <a:pt x="5516786" y="3585466"/>
                  <a:pt x="5527197" y="3583041"/>
                  <a:pt x="5534899" y="3579904"/>
                </a:cubicBezTo>
                <a:cubicBezTo>
                  <a:pt x="5542601" y="3576766"/>
                  <a:pt x="5548021" y="3572915"/>
                  <a:pt x="5551159" y="3568351"/>
                </a:cubicBezTo>
                <a:cubicBezTo>
                  <a:pt x="5554297" y="3563787"/>
                  <a:pt x="5555865" y="3558652"/>
                  <a:pt x="5555865" y="3552947"/>
                </a:cubicBezTo>
                <a:lnTo>
                  <a:pt x="5555865" y="2973596"/>
                </a:lnTo>
                <a:cubicBezTo>
                  <a:pt x="5555865" y="2930238"/>
                  <a:pt x="5555295" y="2888163"/>
                  <a:pt x="5554154" y="2847372"/>
                </a:cubicBezTo>
                <a:cubicBezTo>
                  <a:pt x="5553013" y="2806580"/>
                  <a:pt x="5551302" y="2765646"/>
                  <a:pt x="5549019" y="2724570"/>
                </a:cubicBezTo>
                <a:lnTo>
                  <a:pt x="5550731" y="2724570"/>
                </a:lnTo>
                <a:cubicBezTo>
                  <a:pt x="5563853" y="2758230"/>
                  <a:pt x="5578686" y="2792888"/>
                  <a:pt x="5595231" y="2828545"/>
                </a:cubicBezTo>
                <a:cubicBezTo>
                  <a:pt x="5611775" y="2864201"/>
                  <a:pt x="5628035" y="2897434"/>
                  <a:pt x="5644009" y="2928241"/>
                </a:cubicBezTo>
                <a:lnTo>
                  <a:pt x="5919564" y="3445977"/>
                </a:lnTo>
                <a:cubicBezTo>
                  <a:pt x="5933827" y="3474502"/>
                  <a:pt x="5946664" y="3497750"/>
                  <a:pt x="5958073" y="3515721"/>
                </a:cubicBezTo>
                <a:cubicBezTo>
                  <a:pt x="5969484" y="3533692"/>
                  <a:pt x="5981322" y="3547955"/>
                  <a:pt x="5993588" y="3558509"/>
                </a:cubicBezTo>
                <a:cubicBezTo>
                  <a:pt x="6005854" y="3569064"/>
                  <a:pt x="6019260" y="3576338"/>
                  <a:pt x="6033808" y="3580331"/>
                </a:cubicBezTo>
                <a:cubicBezTo>
                  <a:pt x="6048356" y="3584325"/>
                  <a:pt x="6065615" y="3586322"/>
                  <a:pt x="6085582" y="3586322"/>
                </a:cubicBezTo>
                <a:lnTo>
                  <a:pt x="6181427" y="3586322"/>
                </a:lnTo>
                <a:cubicBezTo>
                  <a:pt x="6192267" y="3586322"/>
                  <a:pt x="6202964" y="3584753"/>
                  <a:pt x="6213518" y="3581615"/>
                </a:cubicBezTo>
                <a:cubicBezTo>
                  <a:pt x="6224073" y="3578477"/>
                  <a:pt x="6233201" y="3573485"/>
                  <a:pt x="6240903" y="3566639"/>
                </a:cubicBezTo>
                <a:cubicBezTo>
                  <a:pt x="6248605" y="3559793"/>
                  <a:pt x="6254738" y="3551236"/>
                  <a:pt x="6259302" y="3540966"/>
                </a:cubicBezTo>
                <a:cubicBezTo>
                  <a:pt x="6263866" y="3530697"/>
                  <a:pt x="6266148" y="3519002"/>
                  <a:pt x="6266148" y="3505880"/>
                </a:cubicBezTo>
                <a:lnTo>
                  <a:pt x="6266148" y="2510629"/>
                </a:lnTo>
                <a:cubicBezTo>
                  <a:pt x="6266148" y="2504924"/>
                  <a:pt x="6264722" y="2499790"/>
                  <a:pt x="6261869" y="2495226"/>
                </a:cubicBezTo>
                <a:cubicBezTo>
                  <a:pt x="6259017" y="2490661"/>
                  <a:pt x="6254025" y="2486668"/>
                  <a:pt x="6246893" y="2483245"/>
                </a:cubicBezTo>
                <a:cubicBezTo>
                  <a:pt x="6239762" y="2479822"/>
                  <a:pt x="6229635" y="2477397"/>
                  <a:pt x="6216514" y="2475971"/>
                </a:cubicBezTo>
                <a:cubicBezTo>
                  <a:pt x="6203392" y="2474545"/>
                  <a:pt x="6187133" y="2473831"/>
                  <a:pt x="6167735" y="2473831"/>
                </a:cubicBezTo>
                <a:close/>
                <a:moveTo>
                  <a:pt x="3119735" y="2473831"/>
                </a:moveTo>
                <a:cubicBezTo>
                  <a:pt x="3139133" y="2473831"/>
                  <a:pt x="3155392" y="2474545"/>
                  <a:pt x="3168513" y="2475971"/>
                </a:cubicBezTo>
                <a:cubicBezTo>
                  <a:pt x="3181635" y="2477397"/>
                  <a:pt x="3191762" y="2479822"/>
                  <a:pt x="3198893" y="2483245"/>
                </a:cubicBezTo>
                <a:cubicBezTo>
                  <a:pt x="3206025" y="2486668"/>
                  <a:pt x="3211017" y="2490661"/>
                  <a:pt x="3213869" y="2495226"/>
                </a:cubicBezTo>
                <a:cubicBezTo>
                  <a:pt x="3216722" y="2499790"/>
                  <a:pt x="3218148" y="2504924"/>
                  <a:pt x="3218148" y="2510629"/>
                </a:cubicBezTo>
                <a:lnTo>
                  <a:pt x="3218148" y="3505880"/>
                </a:lnTo>
                <a:cubicBezTo>
                  <a:pt x="3218148" y="3519002"/>
                  <a:pt x="3215866" y="3530697"/>
                  <a:pt x="3211302" y="3540966"/>
                </a:cubicBezTo>
                <a:cubicBezTo>
                  <a:pt x="3206738" y="3551236"/>
                  <a:pt x="3200604" y="3559793"/>
                  <a:pt x="3192903" y="3566639"/>
                </a:cubicBezTo>
                <a:cubicBezTo>
                  <a:pt x="3185201" y="3573485"/>
                  <a:pt x="3176073" y="3578477"/>
                  <a:pt x="3165518" y="3581615"/>
                </a:cubicBezTo>
                <a:cubicBezTo>
                  <a:pt x="3154964" y="3584753"/>
                  <a:pt x="3144267" y="3586322"/>
                  <a:pt x="3133427" y="3586322"/>
                </a:cubicBezTo>
                <a:lnTo>
                  <a:pt x="3037582" y="3586322"/>
                </a:lnTo>
                <a:cubicBezTo>
                  <a:pt x="3017614" y="3586322"/>
                  <a:pt x="3000357" y="3584325"/>
                  <a:pt x="2985809" y="3580331"/>
                </a:cubicBezTo>
                <a:cubicBezTo>
                  <a:pt x="2971261" y="3576338"/>
                  <a:pt x="2957854" y="3569064"/>
                  <a:pt x="2945588" y="3558509"/>
                </a:cubicBezTo>
                <a:cubicBezTo>
                  <a:pt x="2933322" y="3547955"/>
                  <a:pt x="2921484" y="3533692"/>
                  <a:pt x="2910074" y="3515721"/>
                </a:cubicBezTo>
                <a:cubicBezTo>
                  <a:pt x="2898664" y="3497750"/>
                  <a:pt x="2885827" y="3474502"/>
                  <a:pt x="2871564" y="3445977"/>
                </a:cubicBezTo>
                <a:lnTo>
                  <a:pt x="2596009" y="2928241"/>
                </a:lnTo>
                <a:cubicBezTo>
                  <a:pt x="2580035" y="2897434"/>
                  <a:pt x="2563776" y="2864201"/>
                  <a:pt x="2547230" y="2828545"/>
                </a:cubicBezTo>
                <a:cubicBezTo>
                  <a:pt x="2530686" y="2792888"/>
                  <a:pt x="2515853" y="2758230"/>
                  <a:pt x="2502731" y="2724570"/>
                </a:cubicBezTo>
                <a:lnTo>
                  <a:pt x="2501019" y="2724570"/>
                </a:lnTo>
                <a:cubicBezTo>
                  <a:pt x="2503302" y="2765646"/>
                  <a:pt x="2505013" y="2806580"/>
                  <a:pt x="2506154" y="2847372"/>
                </a:cubicBezTo>
                <a:cubicBezTo>
                  <a:pt x="2507296" y="2888163"/>
                  <a:pt x="2507866" y="2930238"/>
                  <a:pt x="2507866" y="2973596"/>
                </a:cubicBezTo>
                <a:lnTo>
                  <a:pt x="2507866" y="3552947"/>
                </a:lnTo>
                <a:cubicBezTo>
                  <a:pt x="2507866" y="3558652"/>
                  <a:pt x="2506297" y="3563787"/>
                  <a:pt x="2503159" y="3568351"/>
                </a:cubicBezTo>
                <a:cubicBezTo>
                  <a:pt x="2500022" y="3572915"/>
                  <a:pt x="2494602" y="3576766"/>
                  <a:pt x="2486900" y="3579904"/>
                </a:cubicBezTo>
                <a:cubicBezTo>
                  <a:pt x="2479198" y="3583041"/>
                  <a:pt x="2468786" y="3585466"/>
                  <a:pt x="2455664" y="3587178"/>
                </a:cubicBezTo>
                <a:cubicBezTo>
                  <a:pt x="2442543" y="3588889"/>
                  <a:pt x="2425713" y="3589745"/>
                  <a:pt x="2405174" y="3589745"/>
                </a:cubicBezTo>
                <a:cubicBezTo>
                  <a:pt x="2385207" y="3589745"/>
                  <a:pt x="2368662" y="3588889"/>
                  <a:pt x="2355540" y="3587178"/>
                </a:cubicBezTo>
                <a:cubicBezTo>
                  <a:pt x="2342418" y="3585466"/>
                  <a:pt x="2332149" y="3583041"/>
                  <a:pt x="2324732" y="3579904"/>
                </a:cubicBezTo>
                <a:cubicBezTo>
                  <a:pt x="2317316" y="3576766"/>
                  <a:pt x="2312181" y="3572915"/>
                  <a:pt x="2309329" y="3568351"/>
                </a:cubicBezTo>
                <a:cubicBezTo>
                  <a:pt x="2306476" y="3563787"/>
                  <a:pt x="2305050" y="3558652"/>
                  <a:pt x="2305050" y="3552947"/>
                </a:cubicBezTo>
                <a:lnTo>
                  <a:pt x="2305050" y="2557696"/>
                </a:lnTo>
                <a:cubicBezTo>
                  <a:pt x="2305050" y="2530882"/>
                  <a:pt x="2312895" y="2510772"/>
                  <a:pt x="2328584" y="2497365"/>
                </a:cubicBezTo>
                <a:cubicBezTo>
                  <a:pt x="2344273" y="2483958"/>
                  <a:pt x="2363527" y="2477254"/>
                  <a:pt x="2386348" y="2477254"/>
                </a:cubicBezTo>
                <a:lnTo>
                  <a:pt x="2507010" y="2477254"/>
                </a:lnTo>
                <a:cubicBezTo>
                  <a:pt x="2528690" y="2477254"/>
                  <a:pt x="2546946" y="2479109"/>
                  <a:pt x="2561779" y="2482817"/>
                </a:cubicBezTo>
                <a:cubicBezTo>
                  <a:pt x="2576612" y="2486525"/>
                  <a:pt x="2589876" y="2492658"/>
                  <a:pt x="2601572" y="2501216"/>
                </a:cubicBezTo>
                <a:cubicBezTo>
                  <a:pt x="2613267" y="2509773"/>
                  <a:pt x="2624249" y="2521612"/>
                  <a:pt x="2634518" y="2536730"/>
                </a:cubicBezTo>
                <a:cubicBezTo>
                  <a:pt x="2644788" y="2551848"/>
                  <a:pt x="2655342" y="2570533"/>
                  <a:pt x="2666182" y="2592782"/>
                </a:cubicBezTo>
                <a:lnTo>
                  <a:pt x="2881834" y="2997558"/>
                </a:lnTo>
                <a:cubicBezTo>
                  <a:pt x="2894385" y="3022090"/>
                  <a:pt x="2906794" y="3046193"/>
                  <a:pt x="2919059" y="3069870"/>
                </a:cubicBezTo>
                <a:cubicBezTo>
                  <a:pt x="2931325" y="3093546"/>
                  <a:pt x="2943163" y="3117222"/>
                  <a:pt x="2954574" y="3140898"/>
                </a:cubicBezTo>
                <a:cubicBezTo>
                  <a:pt x="2965983" y="3164574"/>
                  <a:pt x="2977108" y="3187822"/>
                  <a:pt x="2987948" y="3210642"/>
                </a:cubicBezTo>
                <a:cubicBezTo>
                  <a:pt x="2998788" y="3233463"/>
                  <a:pt x="3009342" y="3256283"/>
                  <a:pt x="3019611" y="3279103"/>
                </a:cubicBezTo>
                <a:lnTo>
                  <a:pt x="3020467" y="3279103"/>
                </a:lnTo>
                <a:cubicBezTo>
                  <a:pt x="3018756" y="3239168"/>
                  <a:pt x="3017472" y="3197521"/>
                  <a:pt x="3016616" y="3154162"/>
                </a:cubicBezTo>
                <a:cubicBezTo>
                  <a:pt x="3015761" y="3110803"/>
                  <a:pt x="3015332" y="3069442"/>
                  <a:pt x="3015332" y="3030077"/>
                </a:cubicBezTo>
                <a:lnTo>
                  <a:pt x="3015332" y="2510629"/>
                </a:lnTo>
                <a:cubicBezTo>
                  <a:pt x="3015332" y="2504924"/>
                  <a:pt x="3017044" y="2499790"/>
                  <a:pt x="3020467" y="2495226"/>
                </a:cubicBezTo>
                <a:cubicBezTo>
                  <a:pt x="3023890" y="2490661"/>
                  <a:pt x="3029595" y="2486668"/>
                  <a:pt x="3037582" y="2483245"/>
                </a:cubicBezTo>
                <a:cubicBezTo>
                  <a:pt x="3045569" y="2479822"/>
                  <a:pt x="3056124" y="2477397"/>
                  <a:pt x="3069245" y="2475971"/>
                </a:cubicBezTo>
                <a:cubicBezTo>
                  <a:pt x="3082367" y="2474545"/>
                  <a:pt x="3099197" y="2473831"/>
                  <a:pt x="3119735" y="2473831"/>
                </a:cubicBezTo>
                <a:close/>
                <a:moveTo>
                  <a:pt x="6618535" y="2472120"/>
                </a:moveTo>
                <a:cubicBezTo>
                  <a:pt x="6596856" y="2472120"/>
                  <a:pt x="6578885" y="2472976"/>
                  <a:pt x="6564623" y="2474687"/>
                </a:cubicBezTo>
                <a:cubicBezTo>
                  <a:pt x="6550360" y="2476399"/>
                  <a:pt x="6538807" y="2478681"/>
                  <a:pt x="6529964" y="2481533"/>
                </a:cubicBezTo>
                <a:cubicBezTo>
                  <a:pt x="6521121" y="2484386"/>
                  <a:pt x="6514846" y="2488094"/>
                  <a:pt x="6511137" y="2492658"/>
                </a:cubicBezTo>
                <a:cubicBezTo>
                  <a:pt x="6507429" y="2497222"/>
                  <a:pt x="6505575" y="2502357"/>
                  <a:pt x="6505575" y="2508062"/>
                </a:cubicBezTo>
                <a:lnTo>
                  <a:pt x="6505575" y="3553803"/>
                </a:lnTo>
                <a:cubicBezTo>
                  <a:pt x="6505575" y="3559508"/>
                  <a:pt x="6507429" y="3564642"/>
                  <a:pt x="6511137" y="3569207"/>
                </a:cubicBezTo>
                <a:cubicBezTo>
                  <a:pt x="6514846" y="3573771"/>
                  <a:pt x="6520979" y="3577479"/>
                  <a:pt x="6529536" y="3580331"/>
                </a:cubicBezTo>
                <a:cubicBezTo>
                  <a:pt x="6538094" y="3583184"/>
                  <a:pt x="6549647" y="3585466"/>
                  <a:pt x="6564195" y="3587178"/>
                </a:cubicBezTo>
                <a:cubicBezTo>
                  <a:pt x="6578743" y="3588889"/>
                  <a:pt x="6596856" y="3589745"/>
                  <a:pt x="6618535" y="3589745"/>
                </a:cubicBezTo>
                <a:cubicBezTo>
                  <a:pt x="6640785" y="3589745"/>
                  <a:pt x="6659042" y="3588889"/>
                  <a:pt x="6673304" y="3587178"/>
                </a:cubicBezTo>
                <a:cubicBezTo>
                  <a:pt x="6687567" y="3585466"/>
                  <a:pt x="6698977" y="3583184"/>
                  <a:pt x="6707535" y="3580331"/>
                </a:cubicBezTo>
                <a:cubicBezTo>
                  <a:pt x="6716092" y="3577479"/>
                  <a:pt x="6722225" y="3573771"/>
                  <a:pt x="6725934" y="3569207"/>
                </a:cubicBezTo>
                <a:cubicBezTo>
                  <a:pt x="6729642" y="3564642"/>
                  <a:pt x="6731496" y="3559508"/>
                  <a:pt x="6731496" y="3553803"/>
                </a:cubicBezTo>
                <a:lnTo>
                  <a:pt x="6731496" y="2508062"/>
                </a:lnTo>
                <a:cubicBezTo>
                  <a:pt x="6731496" y="2502357"/>
                  <a:pt x="6729642" y="2497222"/>
                  <a:pt x="6725934" y="2492658"/>
                </a:cubicBezTo>
                <a:cubicBezTo>
                  <a:pt x="6722225" y="2488094"/>
                  <a:pt x="6716092" y="2484386"/>
                  <a:pt x="6707535" y="2481533"/>
                </a:cubicBezTo>
                <a:cubicBezTo>
                  <a:pt x="6698977" y="2478681"/>
                  <a:pt x="6687567" y="2476399"/>
                  <a:pt x="6673304" y="2474687"/>
                </a:cubicBezTo>
                <a:cubicBezTo>
                  <a:pt x="6659042" y="2472976"/>
                  <a:pt x="6640785" y="2472120"/>
                  <a:pt x="6618535" y="2472120"/>
                </a:cubicBezTo>
                <a:close/>
                <a:moveTo>
                  <a:pt x="3474690" y="2472120"/>
                </a:moveTo>
                <a:cubicBezTo>
                  <a:pt x="3500934" y="2472120"/>
                  <a:pt x="3521472" y="2472690"/>
                  <a:pt x="3536305" y="2473831"/>
                </a:cubicBezTo>
                <a:cubicBezTo>
                  <a:pt x="3551138" y="2474973"/>
                  <a:pt x="3562549" y="2476969"/>
                  <a:pt x="3570536" y="2479822"/>
                </a:cubicBezTo>
                <a:cubicBezTo>
                  <a:pt x="3578522" y="2482674"/>
                  <a:pt x="3584085" y="2486953"/>
                  <a:pt x="3587223" y="2492658"/>
                </a:cubicBezTo>
                <a:cubicBezTo>
                  <a:pt x="3590361" y="2498363"/>
                  <a:pt x="3593356" y="2505495"/>
                  <a:pt x="3596208" y="2514052"/>
                </a:cubicBezTo>
                <a:lnTo>
                  <a:pt x="3865773" y="3368103"/>
                </a:lnTo>
                <a:lnTo>
                  <a:pt x="3866629" y="3368103"/>
                </a:lnTo>
                <a:lnTo>
                  <a:pt x="4131060" y="2518331"/>
                </a:lnTo>
                <a:cubicBezTo>
                  <a:pt x="4133341" y="2508632"/>
                  <a:pt x="4136194" y="2500788"/>
                  <a:pt x="4139617" y="2494798"/>
                </a:cubicBezTo>
                <a:cubicBezTo>
                  <a:pt x="4143040" y="2488807"/>
                  <a:pt x="4148887" y="2484101"/>
                  <a:pt x="4157160" y="2480678"/>
                </a:cubicBezTo>
                <a:cubicBezTo>
                  <a:pt x="4165432" y="2477254"/>
                  <a:pt x="4177270" y="2474973"/>
                  <a:pt x="4192674" y="2473831"/>
                </a:cubicBezTo>
                <a:cubicBezTo>
                  <a:pt x="4208078" y="2472690"/>
                  <a:pt x="4229187" y="2472120"/>
                  <a:pt x="4256000" y="2472120"/>
                </a:cubicBezTo>
                <a:cubicBezTo>
                  <a:pt x="4282244" y="2472120"/>
                  <a:pt x="4302639" y="2472976"/>
                  <a:pt x="4317188" y="2474687"/>
                </a:cubicBezTo>
                <a:cubicBezTo>
                  <a:pt x="4331736" y="2476399"/>
                  <a:pt x="4341719" y="2480535"/>
                  <a:pt x="4347139" y="2487096"/>
                </a:cubicBezTo>
                <a:cubicBezTo>
                  <a:pt x="4352559" y="2493657"/>
                  <a:pt x="4354270" y="2502927"/>
                  <a:pt x="4352273" y="2514908"/>
                </a:cubicBezTo>
                <a:cubicBezTo>
                  <a:pt x="4350277" y="2526889"/>
                  <a:pt x="4345856" y="2542863"/>
                  <a:pt x="4339010" y="2562831"/>
                </a:cubicBezTo>
                <a:lnTo>
                  <a:pt x="4008685" y="3545245"/>
                </a:lnTo>
                <a:cubicBezTo>
                  <a:pt x="4005833" y="3554944"/>
                  <a:pt x="4002124" y="3562788"/>
                  <a:pt x="3997561" y="3568779"/>
                </a:cubicBezTo>
                <a:cubicBezTo>
                  <a:pt x="3992996" y="3574769"/>
                  <a:pt x="3985580" y="3579333"/>
                  <a:pt x="3975311" y="3582471"/>
                </a:cubicBezTo>
                <a:cubicBezTo>
                  <a:pt x="3965042" y="3585609"/>
                  <a:pt x="3951064" y="3587605"/>
                  <a:pt x="3933379" y="3588461"/>
                </a:cubicBezTo>
                <a:cubicBezTo>
                  <a:pt x="3915692" y="3589317"/>
                  <a:pt x="3892587" y="3589745"/>
                  <a:pt x="3864062" y="3589745"/>
                </a:cubicBezTo>
                <a:cubicBezTo>
                  <a:pt x="3841241" y="3589745"/>
                  <a:pt x="3821702" y="3589602"/>
                  <a:pt x="3805442" y="3589317"/>
                </a:cubicBezTo>
                <a:cubicBezTo>
                  <a:pt x="3789182" y="3589032"/>
                  <a:pt x="3775347" y="3588319"/>
                  <a:pt x="3763937" y="3587178"/>
                </a:cubicBezTo>
                <a:cubicBezTo>
                  <a:pt x="3752527" y="3586036"/>
                  <a:pt x="3743256" y="3584325"/>
                  <a:pt x="3736125" y="3582043"/>
                </a:cubicBezTo>
                <a:cubicBezTo>
                  <a:pt x="3728994" y="3579761"/>
                  <a:pt x="3723004" y="3576908"/>
                  <a:pt x="3718154" y="3573485"/>
                </a:cubicBezTo>
                <a:cubicBezTo>
                  <a:pt x="3713305" y="3570062"/>
                  <a:pt x="3709597" y="3565926"/>
                  <a:pt x="3707029" y="3561077"/>
                </a:cubicBezTo>
                <a:cubicBezTo>
                  <a:pt x="3704462" y="3556227"/>
                  <a:pt x="3702037" y="3550094"/>
                  <a:pt x="3699755" y="3542678"/>
                </a:cubicBezTo>
                <a:lnTo>
                  <a:pt x="3370287" y="2561119"/>
                </a:lnTo>
                <a:cubicBezTo>
                  <a:pt x="3363441" y="2540581"/>
                  <a:pt x="3359305" y="2524321"/>
                  <a:pt x="3357879" y="2512341"/>
                </a:cubicBezTo>
                <a:cubicBezTo>
                  <a:pt x="3356452" y="2500360"/>
                  <a:pt x="3359305" y="2491375"/>
                  <a:pt x="3366436" y="2485384"/>
                </a:cubicBezTo>
                <a:cubicBezTo>
                  <a:pt x="3373567" y="2479394"/>
                  <a:pt x="3385691" y="2475686"/>
                  <a:pt x="3402806" y="2474259"/>
                </a:cubicBezTo>
                <a:cubicBezTo>
                  <a:pt x="3419922" y="2472833"/>
                  <a:pt x="3443883" y="2472120"/>
                  <a:pt x="3474690" y="2472120"/>
                </a:cubicBezTo>
                <a:close/>
                <a:moveTo>
                  <a:pt x="1094036" y="2472120"/>
                </a:moveTo>
                <a:cubicBezTo>
                  <a:pt x="1116285" y="2472120"/>
                  <a:pt x="1134542" y="2472976"/>
                  <a:pt x="1148804" y="2474687"/>
                </a:cubicBezTo>
                <a:cubicBezTo>
                  <a:pt x="1163067" y="2476399"/>
                  <a:pt x="1174477" y="2478681"/>
                  <a:pt x="1183035" y="2481533"/>
                </a:cubicBezTo>
                <a:cubicBezTo>
                  <a:pt x="1191592" y="2484386"/>
                  <a:pt x="1197725" y="2488094"/>
                  <a:pt x="1201434" y="2492658"/>
                </a:cubicBezTo>
                <a:cubicBezTo>
                  <a:pt x="1205142" y="2497222"/>
                  <a:pt x="1206996" y="2502357"/>
                  <a:pt x="1206996" y="2508062"/>
                </a:cubicBezTo>
                <a:lnTo>
                  <a:pt x="1206996" y="3553803"/>
                </a:lnTo>
                <a:cubicBezTo>
                  <a:pt x="1206996" y="3559508"/>
                  <a:pt x="1205142" y="3564642"/>
                  <a:pt x="1201434" y="3569207"/>
                </a:cubicBezTo>
                <a:cubicBezTo>
                  <a:pt x="1197725" y="3573771"/>
                  <a:pt x="1191592" y="3577479"/>
                  <a:pt x="1183035" y="3580331"/>
                </a:cubicBezTo>
                <a:cubicBezTo>
                  <a:pt x="1174477" y="3583184"/>
                  <a:pt x="1163067" y="3585466"/>
                  <a:pt x="1148804" y="3587178"/>
                </a:cubicBezTo>
                <a:cubicBezTo>
                  <a:pt x="1134542" y="3588889"/>
                  <a:pt x="1116285" y="3589745"/>
                  <a:pt x="1094036" y="3589745"/>
                </a:cubicBezTo>
                <a:cubicBezTo>
                  <a:pt x="1072356" y="3589745"/>
                  <a:pt x="1054243" y="3588889"/>
                  <a:pt x="1039695" y="3587178"/>
                </a:cubicBezTo>
                <a:cubicBezTo>
                  <a:pt x="1025147" y="3585466"/>
                  <a:pt x="1013594" y="3583184"/>
                  <a:pt x="1005037" y="3580331"/>
                </a:cubicBezTo>
                <a:cubicBezTo>
                  <a:pt x="996479" y="3577479"/>
                  <a:pt x="990346" y="3573771"/>
                  <a:pt x="986638" y="3569207"/>
                </a:cubicBezTo>
                <a:cubicBezTo>
                  <a:pt x="982929" y="3564642"/>
                  <a:pt x="981075" y="3559508"/>
                  <a:pt x="981075" y="3553803"/>
                </a:cubicBezTo>
                <a:lnTo>
                  <a:pt x="981075" y="2508062"/>
                </a:lnTo>
                <a:cubicBezTo>
                  <a:pt x="981075" y="2502357"/>
                  <a:pt x="982929" y="2497222"/>
                  <a:pt x="986638" y="2492658"/>
                </a:cubicBezTo>
                <a:cubicBezTo>
                  <a:pt x="990346" y="2488094"/>
                  <a:pt x="996622" y="2484386"/>
                  <a:pt x="1005464" y="2481533"/>
                </a:cubicBezTo>
                <a:cubicBezTo>
                  <a:pt x="1014307" y="2478681"/>
                  <a:pt x="1025860" y="2476399"/>
                  <a:pt x="1040123" y="2474687"/>
                </a:cubicBezTo>
                <a:cubicBezTo>
                  <a:pt x="1054385" y="2472976"/>
                  <a:pt x="1072356" y="2472120"/>
                  <a:pt x="1094036" y="2472120"/>
                </a:cubicBezTo>
                <a:close/>
                <a:moveTo>
                  <a:pt x="9581777" y="2457572"/>
                </a:moveTo>
                <a:cubicBezTo>
                  <a:pt x="9531002" y="2457572"/>
                  <a:pt x="9482937" y="2464133"/>
                  <a:pt x="9437581" y="2477254"/>
                </a:cubicBezTo>
                <a:cubicBezTo>
                  <a:pt x="9392226" y="2490376"/>
                  <a:pt x="9352861" y="2510201"/>
                  <a:pt x="9319486" y="2536730"/>
                </a:cubicBezTo>
                <a:cubicBezTo>
                  <a:pt x="9286111" y="2563259"/>
                  <a:pt x="9259583" y="2596633"/>
                  <a:pt x="9239900" y="2636854"/>
                </a:cubicBezTo>
                <a:cubicBezTo>
                  <a:pt x="9220218" y="2677075"/>
                  <a:pt x="9210376" y="2723714"/>
                  <a:pt x="9210376" y="2776771"/>
                </a:cubicBezTo>
                <a:cubicBezTo>
                  <a:pt x="9210376" y="2822982"/>
                  <a:pt x="9217223" y="2862633"/>
                  <a:pt x="9230915" y="2895722"/>
                </a:cubicBezTo>
                <a:cubicBezTo>
                  <a:pt x="9244607" y="2928811"/>
                  <a:pt x="9262436" y="2957480"/>
                  <a:pt x="9284400" y="2981726"/>
                </a:cubicBezTo>
                <a:cubicBezTo>
                  <a:pt x="9306365" y="3005973"/>
                  <a:pt x="9331325" y="3026796"/>
                  <a:pt x="9359279" y="3044197"/>
                </a:cubicBezTo>
                <a:cubicBezTo>
                  <a:pt x="9387234" y="3061597"/>
                  <a:pt x="9416045" y="3077144"/>
                  <a:pt x="9445711" y="3090836"/>
                </a:cubicBezTo>
                <a:cubicBezTo>
                  <a:pt x="9475378" y="3104528"/>
                  <a:pt x="9504189" y="3117507"/>
                  <a:pt x="9532143" y="3129773"/>
                </a:cubicBezTo>
                <a:cubicBezTo>
                  <a:pt x="9560098" y="3142039"/>
                  <a:pt x="9585058" y="3155160"/>
                  <a:pt x="9607022" y="3169138"/>
                </a:cubicBezTo>
                <a:cubicBezTo>
                  <a:pt x="9628987" y="3183115"/>
                  <a:pt x="9646816" y="3199090"/>
                  <a:pt x="9660508" y="3217061"/>
                </a:cubicBezTo>
                <a:cubicBezTo>
                  <a:pt x="9674200" y="3235032"/>
                  <a:pt x="9681047" y="3256568"/>
                  <a:pt x="9681047" y="3281671"/>
                </a:cubicBezTo>
                <a:cubicBezTo>
                  <a:pt x="9681047" y="3303350"/>
                  <a:pt x="9677054" y="3323032"/>
                  <a:pt x="9669066" y="3340718"/>
                </a:cubicBezTo>
                <a:cubicBezTo>
                  <a:pt x="9661079" y="3358404"/>
                  <a:pt x="9649526" y="3373237"/>
                  <a:pt x="9634408" y="3385218"/>
                </a:cubicBezTo>
                <a:cubicBezTo>
                  <a:pt x="9619289" y="3397198"/>
                  <a:pt x="9600890" y="3406469"/>
                  <a:pt x="9579210" y="3413030"/>
                </a:cubicBezTo>
                <a:cubicBezTo>
                  <a:pt x="9557531" y="3419591"/>
                  <a:pt x="9532999" y="3422871"/>
                  <a:pt x="9505614" y="3422871"/>
                </a:cubicBezTo>
                <a:cubicBezTo>
                  <a:pt x="9463968" y="3422871"/>
                  <a:pt x="9427312" y="3418165"/>
                  <a:pt x="9395649" y="3408751"/>
                </a:cubicBezTo>
                <a:cubicBezTo>
                  <a:pt x="9363986" y="3399338"/>
                  <a:pt x="9336744" y="3388926"/>
                  <a:pt x="9313924" y="3377516"/>
                </a:cubicBezTo>
                <a:cubicBezTo>
                  <a:pt x="9291104" y="3366106"/>
                  <a:pt x="9272419" y="3355694"/>
                  <a:pt x="9257871" y="3346281"/>
                </a:cubicBezTo>
                <a:cubicBezTo>
                  <a:pt x="9243323" y="3336867"/>
                  <a:pt x="9232057" y="3332161"/>
                  <a:pt x="9224069" y="3332161"/>
                </a:cubicBezTo>
                <a:cubicBezTo>
                  <a:pt x="9218364" y="3332161"/>
                  <a:pt x="9213372" y="3333729"/>
                  <a:pt x="9209093" y="3336867"/>
                </a:cubicBezTo>
                <a:cubicBezTo>
                  <a:pt x="9204814" y="3340005"/>
                  <a:pt x="9201391" y="3345282"/>
                  <a:pt x="9198824" y="3352699"/>
                </a:cubicBezTo>
                <a:cubicBezTo>
                  <a:pt x="9196256" y="3360115"/>
                  <a:pt x="9194403" y="3369814"/>
                  <a:pt x="9193261" y="3381795"/>
                </a:cubicBezTo>
                <a:cubicBezTo>
                  <a:pt x="9192121" y="3393775"/>
                  <a:pt x="9191550" y="3408608"/>
                  <a:pt x="9191550" y="3426294"/>
                </a:cubicBezTo>
                <a:cubicBezTo>
                  <a:pt x="9191550" y="3452538"/>
                  <a:pt x="9193119" y="3472648"/>
                  <a:pt x="9196256" y="3486625"/>
                </a:cubicBezTo>
                <a:cubicBezTo>
                  <a:pt x="9199395" y="3500603"/>
                  <a:pt x="9204672" y="3511300"/>
                  <a:pt x="9212088" y="3518717"/>
                </a:cubicBezTo>
                <a:cubicBezTo>
                  <a:pt x="9219505" y="3526133"/>
                  <a:pt x="9231629" y="3534691"/>
                  <a:pt x="9248458" y="3544389"/>
                </a:cubicBezTo>
                <a:cubicBezTo>
                  <a:pt x="9265288" y="3554088"/>
                  <a:pt x="9286254" y="3563359"/>
                  <a:pt x="9311356" y="3572202"/>
                </a:cubicBezTo>
                <a:cubicBezTo>
                  <a:pt x="9336459" y="3581044"/>
                  <a:pt x="9365412" y="3588604"/>
                  <a:pt x="9398216" y="3594879"/>
                </a:cubicBezTo>
                <a:cubicBezTo>
                  <a:pt x="9431021" y="3601155"/>
                  <a:pt x="9466535" y="3604293"/>
                  <a:pt x="9504758" y="3604293"/>
                </a:cubicBezTo>
                <a:cubicBezTo>
                  <a:pt x="9561239" y="3604293"/>
                  <a:pt x="9614296" y="3596876"/>
                  <a:pt x="9663931" y="3582043"/>
                </a:cubicBezTo>
                <a:cubicBezTo>
                  <a:pt x="9713566" y="3567210"/>
                  <a:pt x="9756924" y="3545102"/>
                  <a:pt x="9794007" y="3515721"/>
                </a:cubicBezTo>
                <a:cubicBezTo>
                  <a:pt x="9831091" y="3486340"/>
                  <a:pt x="9860472" y="3449685"/>
                  <a:pt x="9882151" y="3405756"/>
                </a:cubicBezTo>
                <a:cubicBezTo>
                  <a:pt x="9903831" y="3361827"/>
                  <a:pt x="9914670" y="3310766"/>
                  <a:pt x="9914670" y="3252575"/>
                </a:cubicBezTo>
                <a:cubicBezTo>
                  <a:pt x="9914670" y="3208075"/>
                  <a:pt x="9907823" y="3169423"/>
                  <a:pt x="9894131" y="3136619"/>
                </a:cubicBezTo>
                <a:cubicBezTo>
                  <a:pt x="9880439" y="3103815"/>
                  <a:pt x="9862468" y="3075289"/>
                  <a:pt x="9840218" y="3051043"/>
                </a:cubicBezTo>
                <a:cubicBezTo>
                  <a:pt x="9817968" y="3026796"/>
                  <a:pt x="9792582" y="3005973"/>
                  <a:pt x="9764055" y="2988572"/>
                </a:cubicBezTo>
                <a:cubicBezTo>
                  <a:pt x="9735530" y="2971172"/>
                  <a:pt x="9706435" y="2955625"/>
                  <a:pt x="9676768" y="2941933"/>
                </a:cubicBezTo>
                <a:cubicBezTo>
                  <a:pt x="9647102" y="2928241"/>
                  <a:pt x="9618005" y="2915262"/>
                  <a:pt x="9589479" y="2902996"/>
                </a:cubicBezTo>
                <a:cubicBezTo>
                  <a:pt x="9560954" y="2890730"/>
                  <a:pt x="9535424" y="2877609"/>
                  <a:pt x="9512888" y="2863631"/>
                </a:cubicBezTo>
                <a:cubicBezTo>
                  <a:pt x="9490354" y="2849654"/>
                  <a:pt x="9472383" y="2833679"/>
                  <a:pt x="9458975" y="2815708"/>
                </a:cubicBezTo>
                <a:cubicBezTo>
                  <a:pt x="9445569" y="2797737"/>
                  <a:pt x="9438865" y="2776486"/>
                  <a:pt x="9438865" y="2751954"/>
                </a:cubicBezTo>
                <a:cubicBezTo>
                  <a:pt x="9438865" y="2735410"/>
                  <a:pt x="9441860" y="2719720"/>
                  <a:pt x="9447850" y="2704887"/>
                </a:cubicBezTo>
                <a:cubicBezTo>
                  <a:pt x="9453841" y="2690054"/>
                  <a:pt x="9462969" y="2677360"/>
                  <a:pt x="9475235" y="2666806"/>
                </a:cubicBezTo>
                <a:cubicBezTo>
                  <a:pt x="9487501" y="2656251"/>
                  <a:pt x="9502762" y="2647979"/>
                  <a:pt x="9521018" y="2641989"/>
                </a:cubicBezTo>
                <a:cubicBezTo>
                  <a:pt x="9539275" y="2635999"/>
                  <a:pt x="9560669" y="2633003"/>
                  <a:pt x="9585200" y="2633003"/>
                </a:cubicBezTo>
                <a:cubicBezTo>
                  <a:pt x="9616578" y="2633003"/>
                  <a:pt x="9645391" y="2636854"/>
                  <a:pt x="9671633" y="2644556"/>
                </a:cubicBezTo>
                <a:cubicBezTo>
                  <a:pt x="9697877" y="2652258"/>
                  <a:pt x="9720983" y="2660815"/>
                  <a:pt x="9740950" y="2670229"/>
                </a:cubicBezTo>
                <a:cubicBezTo>
                  <a:pt x="9760918" y="2679642"/>
                  <a:pt x="9777748" y="2688342"/>
                  <a:pt x="9791440" y="2696330"/>
                </a:cubicBezTo>
                <a:cubicBezTo>
                  <a:pt x="9805132" y="2704317"/>
                  <a:pt x="9815116" y="2708310"/>
                  <a:pt x="9821391" y="2708310"/>
                </a:cubicBezTo>
                <a:cubicBezTo>
                  <a:pt x="9827668" y="2708310"/>
                  <a:pt x="9832659" y="2706599"/>
                  <a:pt x="9836367" y="2703176"/>
                </a:cubicBezTo>
                <a:cubicBezTo>
                  <a:pt x="9840076" y="2699753"/>
                  <a:pt x="9842929" y="2694333"/>
                  <a:pt x="9844925" y="2686916"/>
                </a:cubicBezTo>
                <a:cubicBezTo>
                  <a:pt x="9846922" y="2679500"/>
                  <a:pt x="9848348" y="2670086"/>
                  <a:pt x="9849204" y="2658676"/>
                </a:cubicBezTo>
                <a:cubicBezTo>
                  <a:pt x="9850060" y="2647266"/>
                  <a:pt x="9850487" y="2633288"/>
                  <a:pt x="9850487" y="2616744"/>
                </a:cubicBezTo>
                <a:cubicBezTo>
                  <a:pt x="9850487" y="2601910"/>
                  <a:pt x="9850203" y="2589502"/>
                  <a:pt x="9849632" y="2579518"/>
                </a:cubicBezTo>
                <a:cubicBezTo>
                  <a:pt x="9849062" y="2569534"/>
                  <a:pt x="9848063" y="2561262"/>
                  <a:pt x="9846636" y="2554701"/>
                </a:cubicBezTo>
                <a:cubicBezTo>
                  <a:pt x="9845211" y="2548140"/>
                  <a:pt x="9843499" y="2542863"/>
                  <a:pt x="9841502" y="2538869"/>
                </a:cubicBezTo>
                <a:cubicBezTo>
                  <a:pt x="9839506" y="2534876"/>
                  <a:pt x="9835655" y="2530026"/>
                  <a:pt x="9829949" y="2524321"/>
                </a:cubicBezTo>
                <a:cubicBezTo>
                  <a:pt x="9824245" y="2518616"/>
                  <a:pt x="9812549" y="2511485"/>
                  <a:pt x="9794863" y="2502927"/>
                </a:cubicBezTo>
                <a:cubicBezTo>
                  <a:pt x="9777178" y="2494370"/>
                  <a:pt x="9756924" y="2486668"/>
                  <a:pt x="9734104" y="2479822"/>
                </a:cubicBezTo>
                <a:cubicBezTo>
                  <a:pt x="9711284" y="2472976"/>
                  <a:pt x="9686752" y="2467556"/>
                  <a:pt x="9660508" y="2463562"/>
                </a:cubicBezTo>
                <a:cubicBezTo>
                  <a:pt x="9634266" y="2459569"/>
                  <a:pt x="9608021" y="2457572"/>
                  <a:pt x="9581777" y="2457572"/>
                </a:cubicBezTo>
                <a:close/>
                <a:moveTo>
                  <a:pt x="8559849" y="2457572"/>
                </a:moveTo>
                <a:cubicBezTo>
                  <a:pt x="8471991" y="2457572"/>
                  <a:pt x="8394830" y="2470979"/>
                  <a:pt x="8328366" y="2497793"/>
                </a:cubicBezTo>
                <a:cubicBezTo>
                  <a:pt x="8261902" y="2524607"/>
                  <a:pt x="8206134" y="2563116"/>
                  <a:pt x="8161064" y="2613321"/>
                </a:cubicBezTo>
                <a:cubicBezTo>
                  <a:pt x="8115994" y="2663525"/>
                  <a:pt x="8082049" y="2724427"/>
                  <a:pt x="8059229" y="2796026"/>
                </a:cubicBezTo>
                <a:cubicBezTo>
                  <a:pt x="8036409" y="2867625"/>
                  <a:pt x="8024998" y="2948209"/>
                  <a:pt x="8024998" y="3037778"/>
                </a:cubicBezTo>
                <a:cubicBezTo>
                  <a:pt x="8024998" y="3135335"/>
                  <a:pt x="8035695" y="3219770"/>
                  <a:pt x="8057089" y="3291084"/>
                </a:cubicBezTo>
                <a:cubicBezTo>
                  <a:pt x="8078483" y="3362397"/>
                  <a:pt x="8110574" y="3421160"/>
                  <a:pt x="8153362" y="3467371"/>
                </a:cubicBezTo>
                <a:cubicBezTo>
                  <a:pt x="8196151" y="3513582"/>
                  <a:pt x="8249636" y="3547955"/>
                  <a:pt x="8313818" y="3570490"/>
                </a:cubicBezTo>
                <a:cubicBezTo>
                  <a:pt x="8378000" y="3593025"/>
                  <a:pt x="8453165" y="3604293"/>
                  <a:pt x="8539311" y="3604293"/>
                </a:cubicBezTo>
                <a:cubicBezTo>
                  <a:pt x="8626599" y="3604293"/>
                  <a:pt x="8703475" y="3591028"/>
                  <a:pt x="8769939" y="3564500"/>
                </a:cubicBezTo>
                <a:cubicBezTo>
                  <a:pt x="8836403" y="3537971"/>
                  <a:pt x="8892170" y="3499462"/>
                  <a:pt x="8937241" y="3448972"/>
                </a:cubicBezTo>
                <a:cubicBezTo>
                  <a:pt x="8982310" y="3398482"/>
                  <a:pt x="9016256" y="3337010"/>
                  <a:pt x="9039076" y="3264555"/>
                </a:cubicBezTo>
                <a:cubicBezTo>
                  <a:pt x="9061896" y="3192101"/>
                  <a:pt x="9073307" y="3109948"/>
                  <a:pt x="9073307" y="3018096"/>
                </a:cubicBezTo>
                <a:cubicBezTo>
                  <a:pt x="9073307" y="2922251"/>
                  <a:pt x="9062324" y="2839099"/>
                  <a:pt x="9040360" y="2768641"/>
                </a:cubicBezTo>
                <a:cubicBezTo>
                  <a:pt x="9018395" y="2698184"/>
                  <a:pt x="8985876" y="2639849"/>
                  <a:pt x="8942803" y="2593638"/>
                </a:cubicBezTo>
                <a:cubicBezTo>
                  <a:pt x="8899729" y="2547427"/>
                  <a:pt x="8846102" y="2513197"/>
                  <a:pt x="8781920" y="2490947"/>
                </a:cubicBezTo>
                <a:cubicBezTo>
                  <a:pt x="8717738" y="2468697"/>
                  <a:pt x="8643715" y="2457572"/>
                  <a:pt x="8559849" y="2457572"/>
                </a:cubicBezTo>
                <a:close/>
                <a:moveTo>
                  <a:pt x="4940857" y="0"/>
                </a:moveTo>
                <a:lnTo>
                  <a:pt x="11036858" y="0"/>
                </a:lnTo>
                <a:lnTo>
                  <a:pt x="11036858" y="6017172"/>
                </a:lnTo>
                <a:lnTo>
                  <a:pt x="4940857" y="6017172"/>
                </a:lnTo>
                <a:lnTo>
                  <a:pt x="4940857" y="3584610"/>
                </a:lnTo>
                <a:lnTo>
                  <a:pt x="5118794" y="3584610"/>
                </a:lnTo>
                <a:cubicBezTo>
                  <a:pt x="5123929" y="3584610"/>
                  <a:pt x="5128636" y="3583041"/>
                  <a:pt x="5132915" y="3579904"/>
                </a:cubicBezTo>
                <a:cubicBezTo>
                  <a:pt x="5137193" y="3576766"/>
                  <a:pt x="5140759" y="3571774"/>
                  <a:pt x="5143612" y="3564928"/>
                </a:cubicBezTo>
                <a:cubicBezTo>
                  <a:pt x="5146464" y="3558082"/>
                  <a:pt x="5148603" y="3549096"/>
                  <a:pt x="5150030" y="3537971"/>
                </a:cubicBezTo>
                <a:cubicBezTo>
                  <a:pt x="5151456" y="3526846"/>
                  <a:pt x="5152169" y="3513012"/>
                  <a:pt x="5152169" y="3496467"/>
                </a:cubicBezTo>
                <a:cubicBezTo>
                  <a:pt x="5152169" y="3479922"/>
                  <a:pt x="5151456" y="3466087"/>
                  <a:pt x="5150030" y="3454962"/>
                </a:cubicBezTo>
                <a:cubicBezTo>
                  <a:pt x="5148603" y="3443837"/>
                  <a:pt x="5146464" y="3434852"/>
                  <a:pt x="5143612" y="3428006"/>
                </a:cubicBezTo>
                <a:cubicBezTo>
                  <a:pt x="5140759" y="3421160"/>
                  <a:pt x="5137193" y="3416168"/>
                  <a:pt x="5132915" y="3413030"/>
                </a:cubicBezTo>
                <a:cubicBezTo>
                  <a:pt x="5128636" y="3409892"/>
                  <a:pt x="5123929" y="3408323"/>
                  <a:pt x="5118794" y="3408323"/>
                </a:cubicBezTo>
                <a:lnTo>
                  <a:pt x="4940857" y="3408323"/>
                </a:lnTo>
                <a:lnTo>
                  <a:pt x="4940857" y="3095970"/>
                </a:lnTo>
                <a:lnTo>
                  <a:pt x="5054612" y="3095970"/>
                </a:lnTo>
                <a:cubicBezTo>
                  <a:pt x="5059747" y="3095970"/>
                  <a:pt x="5064454" y="3094544"/>
                  <a:pt x="5068732" y="3091691"/>
                </a:cubicBezTo>
                <a:cubicBezTo>
                  <a:pt x="5073011" y="3088839"/>
                  <a:pt x="5076577" y="3084132"/>
                  <a:pt x="5079429" y="3077571"/>
                </a:cubicBezTo>
                <a:cubicBezTo>
                  <a:pt x="5082282" y="3071011"/>
                  <a:pt x="5084421" y="3062310"/>
                  <a:pt x="5085848" y="3051471"/>
                </a:cubicBezTo>
                <a:cubicBezTo>
                  <a:pt x="5087274" y="3040631"/>
                  <a:pt x="5087987" y="3026939"/>
                  <a:pt x="5087987" y="3010394"/>
                </a:cubicBezTo>
                <a:cubicBezTo>
                  <a:pt x="5087987" y="2994420"/>
                  <a:pt x="5087274" y="2980870"/>
                  <a:pt x="5085848" y="2969745"/>
                </a:cubicBezTo>
                <a:cubicBezTo>
                  <a:pt x="5084421" y="2958621"/>
                  <a:pt x="5082282" y="2949778"/>
                  <a:pt x="5079429" y="2943217"/>
                </a:cubicBezTo>
                <a:cubicBezTo>
                  <a:pt x="5076577" y="2936656"/>
                  <a:pt x="5073011" y="2931807"/>
                  <a:pt x="5068732" y="2928669"/>
                </a:cubicBezTo>
                <a:cubicBezTo>
                  <a:pt x="5064454" y="2925531"/>
                  <a:pt x="5059747" y="2923962"/>
                  <a:pt x="5054612" y="2923962"/>
                </a:cubicBezTo>
                <a:lnTo>
                  <a:pt x="4940857" y="2923962"/>
                </a:lnTo>
                <a:lnTo>
                  <a:pt x="4940857" y="2653541"/>
                </a:lnTo>
                <a:lnTo>
                  <a:pt x="5115371" y="2653541"/>
                </a:lnTo>
                <a:cubicBezTo>
                  <a:pt x="5120506" y="2653541"/>
                  <a:pt x="5125070" y="2651972"/>
                  <a:pt x="5129064" y="2648835"/>
                </a:cubicBezTo>
                <a:cubicBezTo>
                  <a:pt x="5133057" y="2645697"/>
                  <a:pt x="5136480" y="2640705"/>
                  <a:pt x="5139333" y="2633859"/>
                </a:cubicBezTo>
                <a:cubicBezTo>
                  <a:pt x="5142185" y="2627013"/>
                  <a:pt x="5144324" y="2618027"/>
                  <a:pt x="5145751" y="2606902"/>
                </a:cubicBezTo>
                <a:cubicBezTo>
                  <a:pt x="5147177" y="2595778"/>
                  <a:pt x="5147890" y="2582228"/>
                  <a:pt x="5147890" y="2566254"/>
                </a:cubicBezTo>
                <a:cubicBezTo>
                  <a:pt x="5147890" y="2549139"/>
                  <a:pt x="5147177" y="2535019"/>
                  <a:pt x="5145751" y="2523894"/>
                </a:cubicBezTo>
                <a:cubicBezTo>
                  <a:pt x="5144324" y="2512769"/>
                  <a:pt x="5142185" y="2503641"/>
                  <a:pt x="5139333" y="2496509"/>
                </a:cubicBezTo>
                <a:cubicBezTo>
                  <a:pt x="5136480" y="2489378"/>
                  <a:pt x="5133057" y="2484386"/>
                  <a:pt x="5129064" y="2481533"/>
                </a:cubicBezTo>
                <a:cubicBezTo>
                  <a:pt x="5125070" y="2478681"/>
                  <a:pt x="5120506" y="2477254"/>
                  <a:pt x="5115371" y="2477254"/>
                </a:cubicBezTo>
                <a:lnTo>
                  <a:pt x="4940857" y="2477254"/>
                </a:lnTo>
                <a:close/>
              </a:path>
            </a:pathLst>
          </a:custGeom>
          <a:solidFill>
            <a:srgbClr val="4D4D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CR" sz="135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B5DD38AB-5C2A-0341-8AD1-F8AF8073E4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C5804E-DCB9-0446-82B1-75EA06B56870}" type="datetimeFigureOut">
              <a:rPr lang="es-CR" smtClean="0"/>
              <a:t>26/9/2024</a:t>
            </a:fld>
            <a:endParaRPr lang="es-CR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8A59595D-204C-C84B-A83E-9AFD3AB5D4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A59EA1E-A40B-4346-8177-E998E56DB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7CAD4B-D20E-4848-934F-7D40DC1F9E94}" type="slidenum">
              <a:rPr lang="es-CR" smtClean="0"/>
              <a:t>‹Nº›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22927578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69C2EE-D0A1-4D93-995D-1732B3A923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AE40DE3-56BD-6844-9504-D53F1259AD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47852A0-2335-B7F0-E95A-147BD83BA1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A3EE0-322A-43B7-8A95-03FD395AD506}" type="datetimeFigureOut">
              <a:rPr lang="es-CR" smtClean="0"/>
              <a:t>26/9/2024</a:t>
            </a:fld>
            <a:endParaRPr lang="es-C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154D838-C3D9-50AD-7099-F67A65A216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5574920-5486-DDB9-5EFD-3722490C8B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0F73FA-6E47-4C56-A9B4-4FAC12ADC522}" type="slidenum">
              <a:rPr lang="es-CR" smtClean="0"/>
              <a:t>‹Nº›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2988468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FC996F-1675-A04A-9762-D727E94233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D0BCD3F-5875-6562-637E-EFBE91FC33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B0EBB7C-238B-DC72-C7A5-D284697D13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A3EE0-322A-43B7-8A95-03FD395AD506}" type="datetimeFigureOut">
              <a:rPr lang="es-CR" smtClean="0"/>
              <a:t>26/9/2024</a:t>
            </a:fld>
            <a:endParaRPr lang="es-C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DA474D4-51A9-EE81-AAED-6AB463FCD6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F1D22FC-EAD5-FD37-6FBF-C4E487E428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0F73FA-6E47-4C56-A9B4-4FAC12ADC522}" type="slidenum">
              <a:rPr lang="es-CR" smtClean="0"/>
              <a:t>‹Nº›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36646419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267B4EF-9DE4-4AAB-468A-796DD9762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115C60D-6727-550B-67EF-DD052B95D6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R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F1791989-C843-2AD5-9FAC-CADE146898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R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F419BE8-2E22-7F2B-A44B-A2A2337975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A3EE0-322A-43B7-8A95-03FD395AD506}" type="datetimeFigureOut">
              <a:rPr lang="es-CR" smtClean="0"/>
              <a:t>26/9/2024</a:t>
            </a:fld>
            <a:endParaRPr lang="es-CR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77A8480-3545-BB24-24BF-20382D68E6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816475D-9250-5047-A23A-948280775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0F73FA-6E47-4C56-A9B4-4FAC12ADC522}" type="slidenum">
              <a:rPr lang="es-CR" smtClean="0"/>
              <a:t>‹Nº›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4812335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5A3F99C-62FD-8281-A094-0692110D98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9A8CC4A-7641-E4A0-0403-58D4CA2EFB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15922BCC-0A42-CB27-331C-0636B046DE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R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826BB00C-5B82-4632-36BA-2962D241E56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E0A7A03D-C5E6-99CE-F6AF-C205E09707F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R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CD53BF05-6917-AC07-4B2D-93B1265D4F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A3EE0-322A-43B7-8A95-03FD395AD506}" type="datetimeFigureOut">
              <a:rPr lang="es-CR" smtClean="0"/>
              <a:t>26/9/2024</a:t>
            </a:fld>
            <a:endParaRPr lang="es-CR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2A6A9909-BE9D-568C-BD8A-55765C5582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EE5D3D6B-2319-5E33-6256-26D5214C64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0F73FA-6E47-4C56-A9B4-4FAC12ADC522}" type="slidenum">
              <a:rPr lang="es-CR" smtClean="0"/>
              <a:t>‹Nº›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24493172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222256-07FF-65CA-CEEE-AA432CFE0B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R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5E4AD693-2225-61F3-1548-1C0844EB38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A3EE0-322A-43B7-8A95-03FD395AD506}" type="datetimeFigureOut">
              <a:rPr lang="es-CR" smtClean="0"/>
              <a:t>26/9/2024</a:t>
            </a:fld>
            <a:endParaRPr lang="es-CR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35EB091F-5F89-8B61-9F1E-E77BC4B294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E2A28BA8-7528-7462-0745-6CBF15BD2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0F73FA-6E47-4C56-A9B4-4FAC12ADC522}" type="slidenum">
              <a:rPr lang="es-CR" smtClean="0"/>
              <a:t>‹Nº›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6390999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BAC4220E-7DCA-0492-50C4-0140B9AB1C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A3EE0-322A-43B7-8A95-03FD395AD506}" type="datetimeFigureOut">
              <a:rPr lang="es-CR" smtClean="0"/>
              <a:t>26/9/2024</a:t>
            </a:fld>
            <a:endParaRPr lang="es-CR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D1462C7D-337A-1E87-37DF-63A5C70EF0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CEB84CB-397C-11B4-CC3A-D173B3D479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0F73FA-6E47-4C56-A9B4-4FAC12ADC522}" type="slidenum">
              <a:rPr lang="es-CR" smtClean="0"/>
              <a:t>‹Nº›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32901422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3048A88-2E57-FFC2-F553-1BED8DF3B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780DC92-127C-C02C-42FA-15F754FD8A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R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224A8C0-8979-1549-9083-B8A92D9F0A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8AACDD9-BE37-C727-249B-7E8C27E3F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A3EE0-322A-43B7-8A95-03FD395AD506}" type="datetimeFigureOut">
              <a:rPr lang="es-CR" smtClean="0"/>
              <a:t>26/9/2024</a:t>
            </a:fld>
            <a:endParaRPr lang="es-CR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629A70D-94FB-734F-AF16-782FA4AD13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6B2ACF3-E9A1-DCD7-86B1-B43306B302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0F73FA-6E47-4C56-A9B4-4FAC12ADC522}" type="slidenum">
              <a:rPr lang="es-CR" smtClean="0"/>
              <a:t>‹Nº›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26846120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41F7B0C-A9FC-2C73-F45D-3BB85BE133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R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6E2C0D08-ABF8-B786-53D1-91BDA509E0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R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1898A5E2-1447-E997-B058-9F8C35050D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AA183CC3-0904-77C0-C7DF-2E788458DE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A3EE0-322A-43B7-8A95-03FD395AD506}" type="datetimeFigureOut">
              <a:rPr lang="es-CR" smtClean="0"/>
              <a:t>26/9/2024</a:t>
            </a:fld>
            <a:endParaRPr lang="es-CR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5779615-4A2C-118C-F65E-A0FD066F9C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3C4DFAE5-C963-E5D1-796A-C9960FC432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0F73FA-6E47-4C56-A9B4-4FAC12ADC522}" type="slidenum">
              <a:rPr lang="es-CR" smtClean="0"/>
              <a:t>‹Nº›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11360926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C9236BAC-469A-EBF0-C646-FF6802C911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1706195-A55A-2C97-0A00-24C9931A60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488F8BA-EB05-7D04-854D-69CB4358554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95A3EE0-322A-43B7-8A95-03FD395AD506}" type="datetimeFigureOut">
              <a:rPr lang="es-CR" smtClean="0"/>
              <a:t>26/9/2024</a:t>
            </a:fld>
            <a:endParaRPr lang="es-C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13E7425-2DCA-C684-B435-B7C04864C1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C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049DC7A-D66F-BB3B-3C5E-0816C67EF2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20F73FA-6E47-4C56-A9B4-4FAC12ADC522}" type="slidenum">
              <a:rPr lang="es-CR" smtClean="0"/>
              <a:t>‹Nº›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31184626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6.xml"/><Relationship Id="rId3" Type="http://schemas.openxmlformats.org/officeDocument/2006/relationships/diagramLayout" Target="../diagrams/layout5.xml"/><Relationship Id="rId7" Type="http://schemas.openxmlformats.org/officeDocument/2006/relationships/diagramData" Target="../diagrams/data6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11" Type="http://schemas.microsoft.com/office/2007/relationships/diagramDrawing" Target="../diagrams/drawing6.xml"/><Relationship Id="rId5" Type="http://schemas.openxmlformats.org/officeDocument/2006/relationships/diagramColors" Target="../diagrams/colors5.xml"/><Relationship Id="rId10" Type="http://schemas.openxmlformats.org/officeDocument/2006/relationships/diagramColors" Target="../diagrams/colors6.xml"/><Relationship Id="rId4" Type="http://schemas.openxmlformats.org/officeDocument/2006/relationships/diagramQuickStyle" Target="../diagrams/quickStyle5.xml"/><Relationship Id="rId9" Type="http://schemas.openxmlformats.org/officeDocument/2006/relationships/diagramQuickStyle" Target="../diagrams/quickStyle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app.diagrams.net/" TargetMode="Externa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nva.com/search?q=INTERFAZ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10.jpe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38192B-19A1-BC40-B7CD-45FA275471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0431" y="1266169"/>
            <a:ext cx="8663708" cy="1509236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r"/>
            <a:r>
              <a:rPr lang="es-CR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INGENIERIA DE REQUERIMIENTOS</a:t>
            </a:r>
            <a:br>
              <a:rPr lang="es-CR" sz="135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es-ES" dirty="0"/>
            </a:br>
            <a:endParaRPr lang="es-CR" dirty="0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993A8C35-EB1F-3D08-2864-D3D1E1F1B715}"/>
              </a:ext>
            </a:extLst>
          </p:cNvPr>
          <p:cNvSpPr txBox="1">
            <a:spLocks/>
          </p:cNvSpPr>
          <p:nvPr/>
        </p:nvSpPr>
        <p:spPr>
          <a:xfrm>
            <a:off x="4690805" y="5295911"/>
            <a:ext cx="5833334" cy="59184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CR" sz="4800" b="1" kern="1200" dirty="0">
                <a:solidFill>
                  <a:srgbClr val="97D70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r"/>
            <a:r>
              <a:rPr lang="es-ES" sz="2700" dirty="0" err="1"/>
              <a:t>Ing.Hillary</a:t>
            </a:r>
            <a:r>
              <a:rPr lang="es-ES" sz="2700" dirty="0"/>
              <a:t> Sánchez Noguera</a:t>
            </a:r>
            <a:br>
              <a:rPr lang="es-ES" sz="3600" dirty="0"/>
            </a:br>
            <a:endParaRPr lang="es-ES" sz="3600" dirty="0"/>
          </a:p>
        </p:txBody>
      </p:sp>
    </p:spTree>
    <p:extLst>
      <p:ext uri="{BB962C8B-B14F-4D97-AF65-F5344CB8AC3E}">
        <p14:creationId xmlns:p14="http://schemas.microsoft.com/office/powerpoint/2010/main" val="6208864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/>
          </a:bodyPr>
          <a:lstStyle/>
          <a:p>
            <a:r>
              <a:rPr lang="es-MX" sz="4000"/>
              <a:t>Ejemplos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761802" y="2743200"/>
            <a:ext cx="4646905" cy="3613149"/>
          </a:xfrm>
        </p:spPr>
        <p:txBody>
          <a:bodyPr anchor="ctr">
            <a:normAutofit/>
          </a:bodyPr>
          <a:lstStyle/>
          <a:p>
            <a:r>
              <a:rPr lang="es-MX" sz="1000" b="1">
                <a:latin typeface="Calibri" pitchFamily="34" charset="0"/>
              </a:rPr>
              <a:t>Tecnología</a:t>
            </a:r>
            <a:r>
              <a:rPr lang="es-MX" sz="1000">
                <a:latin typeface="Calibri" pitchFamily="34" charset="0"/>
              </a:rPr>
              <a:t>. La base de datos que se utiliza en el sistema no puede procesar muchas transacciones por segundo como se esperaba.</a:t>
            </a:r>
          </a:p>
          <a:p>
            <a:pPr>
              <a:buNone/>
            </a:pPr>
            <a:endParaRPr lang="es-MX" sz="1000">
              <a:latin typeface="Calibri" pitchFamily="34" charset="0"/>
            </a:endParaRPr>
          </a:p>
          <a:p>
            <a:r>
              <a:rPr lang="es-MX" sz="1000" b="1">
                <a:latin typeface="Calibri" pitchFamily="34" charset="0"/>
              </a:rPr>
              <a:t>Personal</a:t>
            </a:r>
            <a:r>
              <a:rPr lang="es-MX" sz="1000">
                <a:latin typeface="Calibri" pitchFamily="34" charset="0"/>
              </a:rPr>
              <a:t>. El personal clave está enfermo y no disponible en momentos críticos.</a:t>
            </a:r>
          </a:p>
          <a:p>
            <a:pPr>
              <a:buNone/>
            </a:pPr>
            <a:endParaRPr lang="es-MX" sz="1000">
              <a:latin typeface="Calibri" pitchFamily="34" charset="0"/>
            </a:endParaRPr>
          </a:p>
          <a:p>
            <a:r>
              <a:rPr lang="es-MX" sz="1000" b="1">
                <a:latin typeface="Calibri" pitchFamily="34" charset="0"/>
              </a:rPr>
              <a:t>Organizacional. </a:t>
            </a:r>
            <a:r>
              <a:rPr lang="es-MX" sz="1000">
                <a:latin typeface="Calibri" pitchFamily="34" charset="0"/>
              </a:rPr>
              <a:t>La organización se reestructura de tal forma que una gestión diferente se responsabiliza del proyecto.</a:t>
            </a:r>
          </a:p>
          <a:p>
            <a:pPr>
              <a:buNone/>
            </a:pPr>
            <a:endParaRPr lang="es-MX" sz="1000">
              <a:latin typeface="Calibri" pitchFamily="34" charset="0"/>
            </a:endParaRPr>
          </a:p>
          <a:p>
            <a:r>
              <a:rPr lang="es-MX" sz="1000" b="1">
                <a:latin typeface="Calibri" pitchFamily="34" charset="0"/>
              </a:rPr>
              <a:t>Herramientas</a:t>
            </a:r>
            <a:r>
              <a:rPr lang="es-MX" sz="1000">
                <a:latin typeface="Calibri" pitchFamily="34" charset="0"/>
              </a:rPr>
              <a:t>. Es ineficiente el código generado por las herramientas CASE</a:t>
            </a:r>
          </a:p>
          <a:p>
            <a:pPr>
              <a:buNone/>
            </a:pPr>
            <a:endParaRPr lang="es-MX" sz="1000">
              <a:latin typeface="Calibri" pitchFamily="34" charset="0"/>
            </a:endParaRPr>
          </a:p>
          <a:p>
            <a:r>
              <a:rPr lang="es-MX" sz="1000" b="1">
                <a:latin typeface="Calibri" pitchFamily="34" charset="0"/>
              </a:rPr>
              <a:t>Requerimientos</a:t>
            </a:r>
            <a:r>
              <a:rPr lang="es-MX" sz="1000">
                <a:latin typeface="Calibri" pitchFamily="34" charset="0"/>
              </a:rPr>
              <a:t>. Se proponen cambios en los requerimientos que requieren hacer rediseño</a:t>
            </a:r>
          </a:p>
          <a:p>
            <a:pPr>
              <a:buNone/>
            </a:pPr>
            <a:endParaRPr lang="es-MX" sz="1000">
              <a:latin typeface="Calibri" pitchFamily="34" charset="0"/>
            </a:endParaRPr>
          </a:p>
          <a:p>
            <a:r>
              <a:rPr lang="es-MX" sz="1000" b="1">
                <a:latin typeface="Calibri" pitchFamily="34" charset="0"/>
              </a:rPr>
              <a:t>Estimación. </a:t>
            </a:r>
            <a:r>
              <a:rPr lang="es-MX" sz="1000">
                <a:latin typeface="Calibri" pitchFamily="34" charset="0"/>
              </a:rPr>
              <a:t>El tiempo requerido para desarrollar el software está subestimado.</a:t>
            </a:r>
          </a:p>
        </p:txBody>
      </p:sp>
      <p:pic>
        <p:nvPicPr>
          <p:cNvPr id="5" name="Picture 4" descr="Una conexión de red digital">
            <a:extLst>
              <a:ext uri="{FF2B5EF4-FFF2-40B4-BE49-F238E27FC236}">
                <a16:creationId xmlns:a16="http://schemas.microsoft.com/office/drawing/2014/main" id="{0D66983D-0EEA-3070-2DCC-B3401FFDD67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734" r="22071"/>
          <a:stretch/>
        </p:blipFill>
        <p:spPr>
          <a:xfrm>
            <a:off x="6096000" y="1"/>
            <a:ext cx="610282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3169952" y="-24"/>
            <a:ext cx="7498080" cy="1143000"/>
          </a:xfrm>
        </p:spPr>
        <p:txBody>
          <a:bodyPr/>
          <a:lstStyle/>
          <a:p>
            <a:pPr algn="r"/>
            <a:r>
              <a:rPr lang="es-MX" dirty="0"/>
              <a:t>Ejercicio</a:t>
            </a:r>
          </a:p>
        </p:txBody>
      </p:sp>
      <p:graphicFrame>
        <p:nvGraphicFramePr>
          <p:cNvPr id="6" name="3 Marcador de contenido"/>
          <p:cNvGraphicFramePr>
            <a:graphicFrameLocks/>
          </p:cNvGraphicFramePr>
          <p:nvPr/>
        </p:nvGraphicFramePr>
        <p:xfrm>
          <a:off x="4238612" y="2285992"/>
          <a:ext cx="4929222" cy="3503710"/>
        </p:xfrm>
        <a:graphic>
          <a:graphicData uri="http://schemas.openxmlformats.org/drawingml/2006/table">
            <a:tbl>
              <a:tblPr firstRow="1" bandRow="1">
                <a:tableStyleId>{ED083AE6-46FA-4A59-8FB0-9F97EB10719F}</a:tableStyleId>
              </a:tblPr>
              <a:tblGrid>
                <a:gridCol w="21125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166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4633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dirty="0"/>
                        <a:t>Tipo de Riesgo</a:t>
                      </a:r>
                    </a:p>
                    <a:p>
                      <a:pPr algn="ctr"/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Descripción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6331">
                <a:tc>
                  <a:txBody>
                    <a:bodyPr/>
                    <a:lstStyle/>
                    <a:p>
                      <a:pPr algn="ctr"/>
                      <a:endParaRPr lang="es-MX" sz="1600" dirty="0">
                        <a:latin typeface="Calibri" pitchFamily="3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just"/>
                      <a:endParaRPr lang="es-MX" sz="1600" dirty="0">
                        <a:latin typeface="Calibri" pitchFamily="34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6331">
                <a:tc>
                  <a:txBody>
                    <a:bodyPr/>
                    <a:lstStyle/>
                    <a:p>
                      <a:pPr algn="ctr"/>
                      <a:endParaRPr lang="es-MX" sz="160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endParaRPr lang="es-MX" sz="1600" dirty="0">
                        <a:latin typeface="Calibri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6331">
                <a:tc>
                  <a:txBody>
                    <a:bodyPr/>
                    <a:lstStyle/>
                    <a:p>
                      <a:pPr algn="ctr"/>
                      <a:endParaRPr lang="es-MX" sz="1600" dirty="0">
                        <a:latin typeface="Calibri" pitchFamily="3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just"/>
                      <a:endParaRPr lang="es-MX" sz="1600" dirty="0">
                        <a:latin typeface="Calibri" pitchFamily="34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6331">
                <a:tc>
                  <a:txBody>
                    <a:bodyPr/>
                    <a:lstStyle/>
                    <a:p>
                      <a:pPr algn="ctr"/>
                      <a:endParaRPr lang="es-MX" sz="160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endParaRPr lang="es-MX" sz="1600" dirty="0">
                        <a:latin typeface="Calibri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78306">
                <a:tc>
                  <a:txBody>
                    <a:bodyPr/>
                    <a:lstStyle/>
                    <a:p>
                      <a:pPr algn="ctr"/>
                      <a:endParaRPr lang="es-MX" sz="1600" dirty="0">
                        <a:latin typeface="Calibri" pitchFamily="3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just"/>
                      <a:endParaRPr lang="es-MX" sz="1600" dirty="0">
                        <a:latin typeface="Calibri" pitchFamily="34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7" name="6 CuadroTexto"/>
          <p:cNvSpPr txBox="1"/>
          <p:nvPr/>
        </p:nvSpPr>
        <p:spPr>
          <a:xfrm>
            <a:off x="2738415" y="1357298"/>
            <a:ext cx="71343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000" dirty="0"/>
              <a:t>Elaborar la Identificación de los riesgos organizados por su tipo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3169952" y="-24"/>
            <a:ext cx="7498080" cy="1143000"/>
          </a:xfrm>
        </p:spPr>
        <p:txBody>
          <a:bodyPr/>
          <a:lstStyle/>
          <a:p>
            <a:pPr algn="r"/>
            <a:r>
              <a:rPr lang="es-MX" dirty="0"/>
              <a:t>Análisis de riesgos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2881290" y="1071546"/>
            <a:ext cx="7498080" cy="1500198"/>
          </a:xfrm>
        </p:spPr>
        <p:txBody>
          <a:bodyPr>
            <a:normAutofit/>
          </a:bodyPr>
          <a:lstStyle/>
          <a:p>
            <a:pPr algn="just">
              <a:buNone/>
            </a:pPr>
            <a:r>
              <a:rPr lang="es-MX" sz="2000" dirty="0">
                <a:latin typeface="Calibri" pitchFamily="34" charset="0"/>
              </a:rPr>
              <a:t>Durante este proceso, se considera por separado cada riesgo identificado y se decide acerca de la probabilidad y la seriedad del mismo. </a:t>
            </a:r>
          </a:p>
          <a:p>
            <a:pPr algn="just">
              <a:buNone/>
            </a:pPr>
            <a:r>
              <a:rPr lang="es-MX" sz="2000" dirty="0">
                <a:latin typeface="Calibri" pitchFamily="34" charset="0"/>
              </a:rPr>
              <a:t>Para ello se realizará una valoración utilizando intervalos:</a:t>
            </a:r>
          </a:p>
          <a:p>
            <a:pPr algn="just">
              <a:buNone/>
            </a:pPr>
            <a:endParaRPr lang="es-MX" sz="2000" dirty="0">
              <a:latin typeface="Calibri" pitchFamily="34" charset="0"/>
            </a:endParaRPr>
          </a:p>
        </p:txBody>
      </p:sp>
      <p:graphicFrame>
        <p:nvGraphicFramePr>
          <p:cNvPr id="4" name="3 Diagrama"/>
          <p:cNvGraphicFramePr/>
          <p:nvPr/>
        </p:nvGraphicFramePr>
        <p:xfrm>
          <a:off x="1166778" y="2857496"/>
          <a:ext cx="4643470" cy="36353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5" name="4 Diagrama"/>
          <p:cNvGraphicFramePr/>
          <p:nvPr/>
        </p:nvGraphicFramePr>
        <p:xfrm>
          <a:off x="5595934" y="2500306"/>
          <a:ext cx="5429288" cy="42148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Ejercicio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8572499" y="390832"/>
            <a:ext cx="3233585" cy="87361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17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Elaborar la tabla correspondiente al análisis de riesgos</a:t>
            </a:r>
          </a:p>
        </p:txBody>
      </p:sp>
      <p:graphicFrame>
        <p:nvGraphicFramePr>
          <p:cNvPr id="4" name="3 Marcador de contenido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74763470"/>
              </p:ext>
            </p:extLst>
          </p:nvPr>
        </p:nvGraphicFramePr>
        <p:xfrm>
          <a:off x="1522674" y="1966293"/>
          <a:ext cx="9146650" cy="4452160"/>
        </p:xfrm>
        <a:graphic>
          <a:graphicData uri="http://schemas.openxmlformats.org/drawingml/2006/table">
            <a:tbl>
              <a:tblPr firstRow="1" bandRow="1">
                <a:tableStyleId>{ED083AE6-46FA-4A59-8FB0-9F97EB10719F}</a:tableStyleId>
              </a:tblPr>
              <a:tblGrid>
                <a:gridCol w="25969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236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261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9173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2900"/>
                        <a:t>Riesgo</a:t>
                      </a:r>
                    </a:p>
                    <a:p>
                      <a:pPr algn="ctr"/>
                      <a:endParaRPr lang="es-MX" sz="2900"/>
                    </a:p>
                  </a:txBody>
                  <a:tcPr marL="147531" marR="147531" marT="73766" marB="7376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900"/>
                        <a:t>Probabilidad</a:t>
                      </a:r>
                    </a:p>
                  </a:txBody>
                  <a:tcPr marL="147531" marR="147531" marT="73766" marB="7376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900"/>
                        <a:t>Efecto</a:t>
                      </a:r>
                    </a:p>
                  </a:txBody>
                  <a:tcPr marL="147531" marR="147531" marT="73766" marB="73766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2086">
                <a:tc>
                  <a:txBody>
                    <a:bodyPr/>
                    <a:lstStyle/>
                    <a:p>
                      <a:pPr algn="ctr"/>
                      <a:endParaRPr lang="es-MX" sz="2600">
                        <a:latin typeface="Calibri" pitchFamily="34" charset="0"/>
                      </a:endParaRPr>
                    </a:p>
                  </a:txBody>
                  <a:tcPr marL="147531" marR="147531" marT="73766" marB="73766">
                    <a:noFill/>
                  </a:tcPr>
                </a:tc>
                <a:tc>
                  <a:txBody>
                    <a:bodyPr/>
                    <a:lstStyle/>
                    <a:p>
                      <a:pPr algn="just"/>
                      <a:endParaRPr lang="es-MX" sz="2600">
                        <a:latin typeface="Calibri" pitchFamily="34" charset="0"/>
                      </a:endParaRPr>
                    </a:p>
                  </a:txBody>
                  <a:tcPr marL="147531" marR="147531" marT="73766" marB="73766">
                    <a:noFill/>
                  </a:tcPr>
                </a:tc>
                <a:tc>
                  <a:txBody>
                    <a:bodyPr/>
                    <a:lstStyle/>
                    <a:p>
                      <a:pPr algn="just"/>
                      <a:endParaRPr lang="es-MX" sz="2600">
                        <a:latin typeface="Calibri" pitchFamily="34" charset="0"/>
                      </a:endParaRPr>
                    </a:p>
                  </a:txBody>
                  <a:tcPr marL="147531" marR="147531" marT="73766" marB="73766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2086">
                <a:tc>
                  <a:txBody>
                    <a:bodyPr/>
                    <a:lstStyle/>
                    <a:p>
                      <a:pPr algn="ctr"/>
                      <a:endParaRPr lang="es-MX" sz="2600">
                        <a:latin typeface="Calibri" pitchFamily="34" charset="0"/>
                      </a:endParaRPr>
                    </a:p>
                  </a:txBody>
                  <a:tcPr marL="147531" marR="147531" marT="73766" marB="73766"/>
                </a:tc>
                <a:tc>
                  <a:txBody>
                    <a:bodyPr/>
                    <a:lstStyle/>
                    <a:p>
                      <a:pPr algn="just"/>
                      <a:endParaRPr lang="es-MX" sz="2600">
                        <a:latin typeface="Calibri" pitchFamily="34" charset="0"/>
                      </a:endParaRPr>
                    </a:p>
                  </a:txBody>
                  <a:tcPr marL="147531" marR="147531" marT="73766" marB="73766"/>
                </a:tc>
                <a:tc>
                  <a:txBody>
                    <a:bodyPr/>
                    <a:lstStyle/>
                    <a:p>
                      <a:pPr algn="just"/>
                      <a:endParaRPr lang="es-MX" sz="2600">
                        <a:latin typeface="Calibri" pitchFamily="34" charset="0"/>
                      </a:endParaRPr>
                    </a:p>
                  </a:txBody>
                  <a:tcPr marL="147531" marR="147531" marT="73766" marB="73766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2086">
                <a:tc>
                  <a:txBody>
                    <a:bodyPr/>
                    <a:lstStyle/>
                    <a:p>
                      <a:pPr algn="ctr"/>
                      <a:endParaRPr lang="es-MX" sz="2600">
                        <a:latin typeface="Calibri" pitchFamily="34" charset="0"/>
                      </a:endParaRPr>
                    </a:p>
                  </a:txBody>
                  <a:tcPr marL="147531" marR="147531" marT="73766" marB="73766">
                    <a:noFill/>
                  </a:tcPr>
                </a:tc>
                <a:tc>
                  <a:txBody>
                    <a:bodyPr/>
                    <a:lstStyle/>
                    <a:p>
                      <a:pPr algn="just"/>
                      <a:endParaRPr lang="es-MX" sz="2600">
                        <a:latin typeface="Calibri" pitchFamily="34" charset="0"/>
                      </a:endParaRPr>
                    </a:p>
                  </a:txBody>
                  <a:tcPr marL="147531" marR="147531" marT="73766" marB="73766">
                    <a:noFill/>
                  </a:tcPr>
                </a:tc>
                <a:tc>
                  <a:txBody>
                    <a:bodyPr/>
                    <a:lstStyle/>
                    <a:p>
                      <a:pPr algn="just"/>
                      <a:endParaRPr lang="es-MX" sz="2600">
                        <a:latin typeface="Calibri" pitchFamily="34" charset="0"/>
                      </a:endParaRPr>
                    </a:p>
                  </a:txBody>
                  <a:tcPr marL="147531" marR="147531" marT="73766" marB="73766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72086">
                <a:tc>
                  <a:txBody>
                    <a:bodyPr/>
                    <a:lstStyle/>
                    <a:p>
                      <a:pPr algn="ctr"/>
                      <a:endParaRPr lang="es-MX" sz="2600">
                        <a:latin typeface="Calibri" pitchFamily="34" charset="0"/>
                      </a:endParaRPr>
                    </a:p>
                  </a:txBody>
                  <a:tcPr marL="147531" marR="147531" marT="73766" marB="73766"/>
                </a:tc>
                <a:tc>
                  <a:txBody>
                    <a:bodyPr/>
                    <a:lstStyle/>
                    <a:p>
                      <a:pPr algn="just"/>
                      <a:endParaRPr lang="es-MX" sz="2600">
                        <a:latin typeface="Calibri" pitchFamily="34" charset="0"/>
                      </a:endParaRPr>
                    </a:p>
                  </a:txBody>
                  <a:tcPr marL="147531" marR="147531" marT="73766" marB="73766"/>
                </a:tc>
                <a:tc>
                  <a:txBody>
                    <a:bodyPr/>
                    <a:lstStyle/>
                    <a:p>
                      <a:pPr algn="just"/>
                      <a:endParaRPr lang="es-MX" sz="2600">
                        <a:latin typeface="Calibri" pitchFamily="34" charset="0"/>
                      </a:endParaRPr>
                    </a:p>
                  </a:txBody>
                  <a:tcPr marL="147531" marR="147531" marT="73766" marB="73766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72086">
                <a:tc>
                  <a:txBody>
                    <a:bodyPr/>
                    <a:lstStyle/>
                    <a:p>
                      <a:pPr algn="ctr"/>
                      <a:endParaRPr lang="es-MX" sz="2600">
                        <a:latin typeface="Calibri" pitchFamily="34" charset="0"/>
                      </a:endParaRPr>
                    </a:p>
                  </a:txBody>
                  <a:tcPr marL="147531" marR="147531" marT="73766" marB="73766">
                    <a:noFill/>
                  </a:tcPr>
                </a:tc>
                <a:tc>
                  <a:txBody>
                    <a:bodyPr/>
                    <a:lstStyle/>
                    <a:p>
                      <a:pPr algn="just"/>
                      <a:endParaRPr lang="es-MX" sz="2600">
                        <a:latin typeface="Calibri" pitchFamily="34" charset="0"/>
                      </a:endParaRPr>
                    </a:p>
                  </a:txBody>
                  <a:tcPr marL="147531" marR="147531" marT="73766" marB="73766">
                    <a:noFill/>
                  </a:tcPr>
                </a:tc>
                <a:tc>
                  <a:txBody>
                    <a:bodyPr/>
                    <a:lstStyle/>
                    <a:p>
                      <a:pPr algn="just"/>
                      <a:endParaRPr lang="es-MX" sz="2600">
                        <a:latin typeface="Calibri" pitchFamily="34" charset="0"/>
                      </a:endParaRPr>
                    </a:p>
                  </a:txBody>
                  <a:tcPr marL="147531" marR="147531" marT="73766" marB="73766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s-MX" sz="4000">
                <a:solidFill>
                  <a:srgbClr val="FFFFFF"/>
                </a:solidFill>
              </a:rPr>
              <a:t>Planeación de riesgos</a:t>
            </a:r>
          </a:p>
        </p:txBody>
      </p:sp>
      <p:graphicFrame>
        <p:nvGraphicFramePr>
          <p:cNvPr id="5" name="2 Marcador de contenido">
            <a:extLst>
              <a:ext uri="{FF2B5EF4-FFF2-40B4-BE49-F238E27FC236}">
                <a16:creationId xmlns:a16="http://schemas.microsoft.com/office/drawing/2014/main" id="{10AA3575-1778-7A31-2E53-F1F879EF81E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02411379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s-MX" sz="4000">
                <a:solidFill>
                  <a:srgbClr val="FFFFFF"/>
                </a:solidFill>
              </a:rPr>
              <a:t>Ejemplo:</a:t>
            </a:r>
          </a:p>
        </p:txBody>
      </p:sp>
      <p:graphicFrame>
        <p:nvGraphicFramePr>
          <p:cNvPr id="4" name="3 Marcador de contenido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88867143"/>
              </p:ext>
            </p:extLst>
          </p:nvPr>
        </p:nvGraphicFramePr>
        <p:xfrm>
          <a:off x="949604" y="2112579"/>
          <a:ext cx="10316734" cy="4192807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32272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894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42599">
                <a:tc>
                  <a:txBody>
                    <a:bodyPr/>
                    <a:lstStyle/>
                    <a:p>
                      <a:pPr algn="ctr"/>
                      <a:r>
                        <a:rPr lang="es-MX" sz="2400"/>
                        <a:t>Riesgo</a:t>
                      </a:r>
                    </a:p>
                  </a:txBody>
                  <a:tcPr marL="123318" marR="123318" marT="61659" marB="6165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400"/>
                        <a:t>Estrategia</a:t>
                      </a:r>
                    </a:p>
                  </a:txBody>
                  <a:tcPr marL="123318" marR="123318" marT="61659" marB="61659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59188">
                <a:tc>
                  <a:txBody>
                    <a:bodyPr/>
                    <a:lstStyle/>
                    <a:p>
                      <a:pPr algn="just"/>
                      <a:r>
                        <a:rPr lang="es-MX" sz="2200">
                          <a:latin typeface="Calibri" pitchFamily="34" charset="0"/>
                        </a:rPr>
                        <a:t>Problemas Financieros</a:t>
                      </a:r>
                    </a:p>
                  </a:txBody>
                  <a:tcPr marL="123318" marR="123318" marT="61659" marB="61659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s-MX" sz="2200">
                          <a:latin typeface="Calibri" pitchFamily="34" charset="0"/>
                        </a:rPr>
                        <a:t>Preparar un documento breve para el gestor</a:t>
                      </a:r>
                      <a:r>
                        <a:rPr lang="es-MX" sz="2200" baseline="0">
                          <a:latin typeface="Calibri" pitchFamily="34" charset="0"/>
                        </a:rPr>
                        <a:t> principal que muestre que el proyecto hace contribuciones muy importantes a las metas del negocio</a:t>
                      </a:r>
                      <a:endParaRPr lang="es-MX" sz="2200">
                        <a:latin typeface="Calibri" pitchFamily="34" charset="0"/>
                      </a:endParaRPr>
                    </a:p>
                  </a:txBody>
                  <a:tcPr marL="123318" marR="123318" marT="61659" marB="61659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30340">
                <a:tc>
                  <a:txBody>
                    <a:bodyPr/>
                    <a:lstStyle/>
                    <a:p>
                      <a:pPr algn="just"/>
                      <a:r>
                        <a:rPr lang="es-MX" sz="2200">
                          <a:latin typeface="Calibri" pitchFamily="34" charset="0"/>
                        </a:rPr>
                        <a:t>Enfermedad del personal</a:t>
                      </a:r>
                    </a:p>
                  </a:txBody>
                  <a:tcPr marL="123318" marR="123318" marT="61659" marB="61659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s-MX" sz="2200">
                          <a:latin typeface="Calibri" pitchFamily="34" charset="0"/>
                        </a:rPr>
                        <a:t>Reorganizar el equipo de tal forma que haya solapamiento en el trabajo y las personas comprendan el de los demás.</a:t>
                      </a:r>
                    </a:p>
                  </a:txBody>
                  <a:tcPr marL="123318" marR="123318" marT="61659" marB="61659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30340">
                <a:tc>
                  <a:txBody>
                    <a:bodyPr/>
                    <a:lstStyle/>
                    <a:p>
                      <a:pPr algn="just"/>
                      <a:r>
                        <a:rPr lang="es-MX" sz="2200">
                          <a:latin typeface="Calibri" pitchFamily="34" charset="0"/>
                        </a:rPr>
                        <a:t>Cambios de los</a:t>
                      </a:r>
                      <a:r>
                        <a:rPr lang="es-MX" sz="2200" baseline="0">
                          <a:latin typeface="Calibri" pitchFamily="34" charset="0"/>
                        </a:rPr>
                        <a:t> requerimientos</a:t>
                      </a:r>
                      <a:endParaRPr lang="es-MX" sz="2200">
                        <a:latin typeface="Calibri" pitchFamily="34" charset="0"/>
                      </a:endParaRPr>
                    </a:p>
                  </a:txBody>
                  <a:tcPr marL="123318" marR="123318" marT="61659" marB="61659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s-MX" sz="2200">
                          <a:latin typeface="Calibri" pitchFamily="34" charset="0"/>
                        </a:rPr>
                        <a:t>Rastrear</a:t>
                      </a:r>
                      <a:r>
                        <a:rPr lang="es-MX" sz="2200" baseline="0">
                          <a:latin typeface="Calibri" pitchFamily="34" charset="0"/>
                        </a:rPr>
                        <a:t> la información para valorar el impacto de los requerimiento, maximizar la información oculta en ellos.</a:t>
                      </a:r>
                      <a:endParaRPr lang="es-MX" sz="2200">
                        <a:latin typeface="Calibri" pitchFamily="34" charset="0"/>
                      </a:endParaRPr>
                    </a:p>
                  </a:txBody>
                  <a:tcPr marL="123318" marR="123318" marT="61659" marB="61659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30340">
                <a:tc>
                  <a:txBody>
                    <a:bodyPr/>
                    <a:lstStyle/>
                    <a:p>
                      <a:pPr algn="just"/>
                      <a:r>
                        <a:rPr lang="es-MX" sz="2200">
                          <a:latin typeface="Calibri" pitchFamily="34" charset="0"/>
                        </a:rPr>
                        <a:t>Tiempo de desarrollo subestimado</a:t>
                      </a:r>
                    </a:p>
                  </a:txBody>
                  <a:tcPr marL="123318" marR="123318" marT="61659" marB="61659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s-MX" sz="2200">
                          <a:latin typeface="Calibri" pitchFamily="34" charset="0"/>
                        </a:rPr>
                        <a:t>Investigar los componentes</a:t>
                      </a:r>
                      <a:r>
                        <a:rPr lang="es-MX" sz="2200" baseline="0">
                          <a:latin typeface="Calibri" pitchFamily="34" charset="0"/>
                        </a:rPr>
                        <a:t> comprados y la utilización de un generador de programas</a:t>
                      </a:r>
                      <a:endParaRPr lang="es-MX" sz="2200">
                        <a:latin typeface="Calibri" pitchFamily="34" charset="0"/>
                      </a:endParaRPr>
                    </a:p>
                  </a:txBody>
                  <a:tcPr marL="123318" marR="123318" marT="61659" marB="61659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3169952" y="-24"/>
            <a:ext cx="7498080" cy="1143000"/>
          </a:xfrm>
        </p:spPr>
        <p:txBody>
          <a:bodyPr/>
          <a:lstStyle/>
          <a:p>
            <a:pPr algn="r"/>
            <a:r>
              <a:rPr lang="es-MX" dirty="0"/>
              <a:t>Supervisión de riesgos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s-MX" sz="2000" dirty="0">
                <a:latin typeface="Calibri" pitchFamily="34" charset="0"/>
              </a:rPr>
              <a:t>La supervisión de riesgos normalmente valora cada uno de los riesgos identificados para decidir si éste es más o menos probable y si han cambiado sus efectos.</a:t>
            </a:r>
          </a:p>
          <a:p>
            <a:pPr algn="just"/>
            <a:r>
              <a:rPr lang="es-MX" sz="2000" dirty="0">
                <a:latin typeface="Calibri" pitchFamily="34" charset="0"/>
              </a:rPr>
              <a:t>Debe ser un proceso continuo y en cada revisión del progreso de gestión, cada uno de los riesgos clave debe ser considerado y analizado por separado.</a:t>
            </a:r>
          </a:p>
        </p:txBody>
      </p:sp>
      <p:graphicFrame>
        <p:nvGraphicFramePr>
          <p:cNvPr id="4" name="3 Diagrama"/>
          <p:cNvGraphicFramePr/>
          <p:nvPr/>
        </p:nvGraphicFramePr>
        <p:xfrm>
          <a:off x="1666844" y="2071678"/>
          <a:ext cx="9001156" cy="60722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2170031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082819" y="0"/>
            <a:ext cx="4097211" cy="2170661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48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010646" y="-5010043"/>
            <a:ext cx="2170709" cy="12192000"/>
          </a:xfrm>
          <a:prstGeom prst="rect">
            <a:avLst/>
          </a:prstGeom>
          <a:gradFill>
            <a:gsLst>
              <a:gs pos="23000">
                <a:schemeClr val="accent1">
                  <a:lumMod val="75000"/>
                  <a:alpha val="16000"/>
                </a:schemeClr>
              </a:gs>
              <a:gs pos="99000">
                <a:srgbClr val="000000">
                  <a:alpha val="45000"/>
                </a:srgbClr>
              </a:gs>
            </a:gsLst>
            <a:lin ang="21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383564" y="348865"/>
            <a:ext cx="9718111" cy="1576446"/>
          </a:xfrm>
        </p:spPr>
        <p:txBody>
          <a:bodyPr anchor="ctr">
            <a:normAutofit/>
          </a:bodyPr>
          <a:lstStyle/>
          <a:p>
            <a:r>
              <a:rPr lang="es-MX" sz="4000">
                <a:solidFill>
                  <a:srgbClr val="FFFFFF"/>
                </a:solidFill>
              </a:rPr>
              <a:t>Ejercicios:</a:t>
            </a:r>
          </a:p>
        </p:txBody>
      </p:sp>
      <p:graphicFrame>
        <p:nvGraphicFramePr>
          <p:cNvPr id="5" name="2 Marcador de contenido">
            <a:extLst>
              <a:ext uri="{FF2B5EF4-FFF2-40B4-BE49-F238E27FC236}">
                <a16:creationId xmlns:a16="http://schemas.microsoft.com/office/drawing/2014/main" id="{30BD45E5-A53E-8C87-A36A-EA57AD0807A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8511306"/>
              </p:ext>
            </p:extLst>
          </p:nvPr>
        </p:nvGraphicFramePr>
        <p:xfrm>
          <a:off x="644056" y="2615979"/>
          <a:ext cx="10927829" cy="36894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Color Cover">
            <a:extLst>
              <a:ext uri="{FF2B5EF4-FFF2-40B4-BE49-F238E27FC236}">
                <a16:creationId xmlns:a16="http://schemas.microsoft.com/office/drawing/2014/main" id="{815925C2-A704-4D47-B1C1-3FCA52512E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Color Cover">
            <a:extLst>
              <a:ext uri="{FF2B5EF4-FFF2-40B4-BE49-F238E27FC236}">
                <a16:creationId xmlns:a16="http://schemas.microsoft.com/office/drawing/2014/main" id="{01D4315C-C23C-4FD3-98DF-08C29E2292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E6B47BC-43FD-4C91-8BFF-B41B99A8A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6064235" cy="6858000"/>
            <a:chOff x="651279" y="598259"/>
            <a:chExt cx="10889442" cy="5680742"/>
          </a:xfrm>
        </p:grpSpPr>
        <p:sp>
          <p:nvSpPr>
            <p:cNvPr id="17" name="Color">
              <a:extLst>
                <a:ext uri="{FF2B5EF4-FFF2-40B4-BE49-F238E27FC236}">
                  <a16:creationId xmlns:a16="http://schemas.microsoft.com/office/drawing/2014/main" id="{13038185-AC3C-4595-945F-25311424C5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Color">
              <a:extLst>
                <a:ext uri="{FF2B5EF4-FFF2-40B4-BE49-F238E27FC236}">
                  <a16:creationId xmlns:a16="http://schemas.microsoft.com/office/drawing/2014/main" id="{75D51AA0-C095-4650-A361-B294320BFE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3F5E015-E085-4624-B431-B424144486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4DDB60AE-8B9C-4BA0-93DC-F8C9EBF6D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9F247760-BE07-41A2-969E-570081E65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57A70BD2-76FC-4BDD-9E64-3B93D5EF3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AADD9643-5489-42CB-9762-FBAC2AAE9F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09A2C16E-2745-4E3D-BECC-D66755221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52E5A063-571D-4461-9869-B3E93F6E69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66019AD-E33B-4DBF-BAD3-AE361160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4" name="3 Título"/>
          <p:cNvSpPr>
            <a:spLocks noGrp="1"/>
          </p:cNvSpPr>
          <p:nvPr>
            <p:ph type="title"/>
          </p:nvPr>
        </p:nvSpPr>
        <p:spPr>
          <a:xfrm>
            <a:off x="786385" y="841248"/>
            <a:ext cx="5129600" cy="534009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Planificación y Modelado</a:t>
            </a:r>
          </a:p>
        </p:txBody>
      </p:sp>
      <p:sp>
        <p:nvSpPr>
          <p:cNvPr id="7" name="6 Rectángulo"/>
          <p:cNvSpPr/>
          <p:nvPr/>
        </p:nvSpPr>
        <p:spPr>
          <a:xfrm>
            <a:off x="6464410" y="841247"/>
            <a:ext cx="4484536" cy="53400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>
                <a:ln w="11430"/>
                <a:solidFill>
                  <a:schemeClr val="tx2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Unidad IV.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>
                <a:ln w="11430"/>
                <a:solidFill>
                  <a:schemeClr val="tx2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Análisis de los Requerimientos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contenido"/>
          <p:cNvSpPr>
            <a:spLocks noGrp="1"/>
          </p:cNvSpPr>
          <p:nvPr>
            <p:ph idx="1"/>
          </p:nvPr>
        </p:nvSpPr>
        <p:spPr>
          <a:xfrm>
            <a:off x="1738282" y="1318466"/>
            <a:ext cx="8929718" cy="2539162"/>
          </a:xfrm>
        </p:spPr>
        <p:txBody>
          <a:bodyPr>
            <a:normAutofit lnSpcReduction="10000"/>
          </a:bodyPr>
          <a:lstStyle/>
          <a:p>
            <a:pPr algn="just"/>
            <a:r>
              <a:rPr lang="es-MX" sz="1800" dirty="0">
                <a:latin typeface="Calibri" pitchFamily="34" charset="0"/>
              </a:rPr>
              <a:t>El PU define el Modelo de Casos de Uso en la disciplina de requerimientos, básicamente, es el conjunto de todos los casos de uso; es un modelo de la funcionalidad y el entorno del sistema.</a:t>
            </a:r>
          </a:p>
          <a:p>
            <a:pPr algn="just">
              <a:buNone/>
            </a:pPr>
            <a:endParaRPr lang="es-MX" sz="1800" dirty="0">
              <a:latin typeface="Calibri" pitchFamily="34" charset="0"/>
            </a:endParaRPr>
          </a:p>
          <a:p>
            <a:pPr algn="just"/>
            <a:r>
              <a:rPr lang="es-MX" sz="1800" dirty="0">
                <a:latin typeface="Calibri" pitchFamily="34" charset="0"/>
              </a:rPr>
              <a:t>Los casos de uso son un mecanismo para ejemplificar de manera simple y entendible el uso de un sistema.</a:t>
            </a:r>
          </a:p>
          <a:p>
            <a:pPr algn="just">
              <a:buNone/>
            </a:pPr>
            <a:endParaRPr lang="es-MX" sz="1800" dirty="0">
              <a:latin typeface="Calibri" pitchFamily="34" charset="0"/>
            </a:endParaRPr>
          </a:p>
          <a:p>
            <a:pPr algn="just"/>
            <a:r>
              <a:rPr lang="es-MX" sz="1800" dirty="0">
                <a:latin typeface="Calibri" pitchFamily="34" charset="0"/>
              </a:rPr>
              <a:t>Definiciones importantes:</a:t>
            </a:r>
          </a:p>
          <a:p>
            <a:pPr algn="just"/>
            <a:endParaRPr lang="es-MX" sz="1800" dirty="0">
              <a:latin typeface="Calibri" pitchFamily="34" charset="0"/>
            </a:endParaRPr>
          </a:p>
        </p:txBody>
      </p:sp>
      <p:sp>
        <p:nvSpPr>
          <p:cNvPr id="7" name="6 Título"/>
          <p:cNvSpPr>
            <a:spLocks noGrp="1"/>
          </p:cNvSpPr>
          <p:nvPr>
            <p:ph type="title"/>
          </p:nvPr>
        </p:nvSpPr>
        <p:spPr>
          <a:xfrm>
            <a:off x="1524000" y="290498"/>
            <a:ext cx="9144032" cy="1066800"/>
          </a:xfrm>
        </p:spPr>
        <p:txBody>
          <a:bodyPr>
            <a:normAutofit/>
          </a:bodyPr>
          <a:lstStyle/>
          <a:p>
            <a:r>
              <a:rPr lang="es-MX" dirty="0"/>
              <a:t>Proceso Unificado</a:t>
            </a:r>
          </a:p>
        </p:txBody>
      </p:sp>
      <p:graphicFrame>
        <p:nvGraphicFramePr>
          <p:cNvPr id="9" name="8 Diagrama"/>
          <p:cNvGraphicFramePr/>
          <p:nvPr>
            <p:extLst>
              <p:ext uri="{D42A27DB-BD31-4B8C-83A1-F6EECF244321}">
                <p14:modId xmlns:p14="http://schemas.microsoft.com/office/powerpoint/2010/main" val="663632505"/>
              </p:ext>
            </p:extLst>
          </p:nvPr>
        </p:nvGraphicFramePr>
        <p:xfrm>
          <a:off x="809588" y="3929066"/>
          <a:ext cx="10429948" cy="27146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755737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523968" y="214290"/>
            <a:ext cx="8229600" cy="1066800"/>
          </a:xfrm>
        </p:spPr>
        <p:txBody>
          <a:bodyPr/>
          <a:lstStyle/>
          <a:p>
            <a:r>
              <a:rPr lang="es-MX" dirty="0"/>
              <a:t>Casos de Uso </a:t>
            </a:r>
          </a:p>
        </p:txBody>
      </p:sp>
      <p:graphicFrame>
        <p:nvGraphicFramePr>
          <p:cNvPr id="4" name="3 Marcador de contenido"/>
          <p:cNvGraphicFramePr>
            <a:graphicFrameLocks noGrp="1"/>
          </p:cNvGraphicFramePr>
          <p:nvPr>
            <p:ph idx="1"/>
          </p:nvPr>
        </p:nvGraphicFramePr>
        <p:xfrm>
          <a:off x="1452530" y="500043"/>
          <a:ext cx="8686800" cy="63579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26" name="25 Grupo"/>
          <p:cNvGrpSpPr/>
          <p:nvPr/>
        </p:nvGrpSpPr>
        <p:grpSpPr>
          <a:xfrm>
            <a:off x="8239140" y="1000108"/>
            <a:ext cx="1000132" cy="1438286"/>
            <a:chOff x="357158" y="1214422"/>
            <a:chExt cx="1357322" cy="1928828"/>
          </a:xfrm>
        </p:grpSpPr>
        <p:cxnSp>
          <p:nvCxnSpPr>
            <p:cNvPr id="12" name="11 Conector recto"/>
            <p:cNvCxnSpPr/>
            <p:nvPr/>
          </p:nvCxnSpPr>
          <p:spPr>
            <a:xfrm rot="16200000" flipH="1">
              <a:off x="892943" y="2678901"/>
              <a:ext cx="500068" cy="428630"/>
            </a:xfrm>
            <a:prstGeom prst="line">
              <a:avLst/>
            </a:prstGeom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grpSp>
          <p:nvGrpSpPr>
            <p:cNvPr id="20" name="19 Grupo"/>
            <p:cNvGrpSpPr/>
            <p:nvPr/>
          </p:nvGrpSpPr>
          <p:grpSpPr>
            <a:xfrm>
              <a:off x="357158" y="1214422"/>
              <a:ext cx="1357322" cy="1928826"/>
              <a:chOff x="357158" y="1214422"/>
              <a:chExt cx="1857388" cy="2428892"/>
            </a:xfrm>
          </p:grpSpPr>
          <p:sp>
            <p:nvSpPr>
              <p:cNvPr id="5" name="4 Elipse"/>
              <p:cNvSpPr/>
              <p:nvPr/>
            </p:nvSpPr>
            <p:spPr>
              <a:xfrm>
                <a:off x="642910" y="1214422"/>
                <a:ext cx="928694" cy="857256"/>
              </a:xfrm>
              <a:prstGeom prst="ellipse">
                <a:avLst/>
              </a:prstGeom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cxnSp>
            <p:nvCxnSpPr>
              <p:cNvPr id="7" name="6 Conector recto"/>
              <p:cNvCxnSpPr>
                <a:stCxn id="5" idx="4"/>
              </p:cNvCxnSpPr>
              <p:nvPr/>
            </p:nvCxnSpPr>
            <p:spPr>
              <a:xfrm rot="16200000" flipH="1">
                <a:off x="660768" y="2518166"/>
                <a:ext cx="928696" cy="35719"/>
              </a:xfrm>
              <a:prstGeom prst="line">
                <a:avLst/>
              </a:prstGeom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9" name="8 Conector recto"/>
              <p:cNvCxnSpPr/>
              <p:nvPr/>
            </p:nvCxnSpPr>
            <p:spPr>
              <a:xfrm rot="5400000">
                <a:off x="500034" y="3000372"/>
                <a:ext cx="642942" cy="642942"/>
              </a:xfrm>
              <a:prstGeom prst="line">
                <a:avLst/>
              </a:prstGeom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4" name="13 Conector recto"/>
              <p:cNvCxnSpPr/>
              <p:nvPr/>
            </p:nvCxnSpPr>
            <p:spPr>
              <a:xfrm>
                <a:off x="357158" y="2357430"/>
                <a:ext cx="1857388" cy="0"/>
              </a:xfrm>
              <a:prstGeom prst="line">
                <a:avLst/>
              </a:prstGeom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7" name="26 Grupo"/>
          <p:cNvGrpSpPr/>
          <p:nvPr/>
        </p:nvGrpSpPr>
        <p:grpSpPr>
          <a:xfrm>
            <a:off x="2381224" y="1928802"/>
            <a:ext cx="1071570" cy="1714514"/>
            <a:chOff x="357158" y="1214422"/>
            <a:chExt cx="1357322" cy="1928828"/>
          </a:xfrm>
        </p:grpSpPr>
        <p:cxnSp>
          <p:nvCxnSpPr>
            <p:cNvPr id="28" name="27 Conector recto"/>
            <p:cNvCxnSpPr/>
            <p:nvPr/>
          </p:nvCxnSpPr>
          <p:spPr>
            <a:xfrm rot="16200000" flipH="1">
              <a:off x="892943" y="2678901"/>
              <a:ext cx="500068" cy="428630"/>
            </a:xfrm>
            <a:prstGeom prst="line">
              <a:avLst/>
            </a:prstGeom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grpSp>
          <p:nvGrpSpPr>
            <p:cNvPr id="29" name="19 Grupo"/>
            <p:cNvGrpSpPr/>
            <p:nvPr/>
          </p:nvGrpSpPr>
          <p:grpSpPr>
            <a:xfrm>
              <a:off x="357158" y="1214422"/>
              <a:ext cx="1357321" cy="1928826"/>
              <a:chOff x="357158" y="1214422"/>
              <a:chExt cx="1857388" cy="2428892"/>
            </a:xfrm>
          </p:grpSpPr>
          <p:sp>
            <p:nvSpPr>
              <p:cNvPr id="30" name="29 Elipse"/>
              <p:cNvSpPr/>
              <p:nvPr/>
            </p:nvSpPr>
            <p:spPr>
              <a:xfrm>
                <a:off x="642910" y="1214422"/>
                <a:ext cx="928694" cy="857256"/>
              </a:xfrm>
              <a:prstGeom prst="ellipse">
                <a:avLst/>
              </a:prstGeom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cxnSp>
            <p:nvCxnSpPr>
              <p:cNvPr id="31" name="30 Conector recto"/>
              <p:cNvCxnSpPr>
                <a:stCxn id="30" idx="4"/>
              </p:cNvCxnSpPr>
              <p:nvPr/>
            </p:nvCxnSpPr>
            <p:spPr>
              <a:xfrm rot="16200000" flipH="1">
                <a:off x="660768" y="2518166"/>
                <a:ext cx="928696" cy="35719"/>
              </a:xfrm>
              <a:prstGeom prst="line">
                <a:avLst/>
              </a:prstGeom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32" name="31 Conector recto"/>
              <p:cNvCxnSpPr/>
              <p:nvPr/>
            </p:nvCxnSpPr>
            <p:spPr>
              <a:xfrm rot="5400000">
                <a:off x="500034" y="3000372"/>
                <a:ext cx="642942" cy="642942"/>
              </a:xfrm>
              <a:prstGeom prst="line">
                <a:avLst/>
              </a:prstGeom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33" name="32 Conector recto"/>
              <p:cNvCxnSpPr/>
              <p:nvPr/>
            </p:nvCxnSpPr>
            <p:spPr>
              <a:xfrm>
                <a:off x="357158" y="2357430"/>
                <a:ext cx="1857388" cy="0"/>
              </a:xfrm>
              <a:prstGeom prst="line">
                <a:avLst/>
              </a:prstGeom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4" name="33 Grupo"/>
          <p:cNvGrpSpPr/>
          <p:nvPr/>
        </p:nvGrpSpPr>
        <p:grpSpPr>
          <a:xfrm>
            <a:off x="9596430" y="4643446"/>
            <a:ext cx="1071570" cy="1714514"/>
            <a:chOff x="357158" y="1214422"/>
            <a:chExt cx="1357322" cy="1928828"/>
          </a:xfrm>
        </p:grpSpPr>
        <p:cxnSp>
          <p:nvCxnSpPr>
            <p:cNvPr id="35" name="34 Conector recto"/>
            <p:cNvCxnSpPr/>
            <p:nvPr/>
          </p:nvCxnSpPr>
          <p:spPr>
            <a:xfrm rot="16200000" flipH="1">
              <a:off x="892943" y="2678901"/>
              <a:ext cx="500068" cy="428630"/>
            </a:xfrm>
            <a:prstGeom prst="line">
              <a:avLst/>
            </a:prstGeom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grpSp>
          <p:nvGrpSpPr>
            <p:cNvPr id="36" name="19 Grupo"/>
            <p:cNvGrpSpPr/>
            <p:nvPr/>
          </p:nvGrpSpPr>
          <p:grpSpPr>
            <a:xfrm>
              <a:off x="357158" y="1214422"/>
              <a:ext cx="1357321" cy="1928826"/>
              <a:chOff x="357158" y="1214422"/>
              <a:chExt cx="1857388" cy="2428892"/>
            </a:xfrm>
          </p:grpSpPr>
          <p:sp>
            <p:nvSpPr>
              <p:cNvPr id="37" name="36 Elipse"/>
              <p:cNvSpPr/>
              <p:nvPr/>
            </p:nvSpPr>
            <p:spPr>
              <a:xfrm>
                <a:off x="642910" y="1214422"/>
                <a:ext cx="928694" cy="857256"/>
              </a:xfrm>
              <a:prstGeom prst="ellipse">
                <a:avLst/>
              </a:prstGeom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cxnSp>
            <p:nvCxnSpPr>
              <p:cNvPr id="38" name="37 Conector recto"/>
              <p:cNvCxnSpPr>
                <a:stCxn id="37" idx="4"/>
              </p:cNvCxnSpPr>
              <p:nvPr/>
            </p:nvCxnSpPr>
            <p:spPr>
              <a:xfrm rot="16200000" flipH="1">
                <a:off x="660768" y="2518166"/>
                <a:ext cx="928696" cy="35719"/>
              </a:xfrm>
              <a:prstGeom prst="line">
                <a:avLst/>
              </a:prstGeom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39" name="38 Conector recto"/>
              <p:cNvCxnSpPr/>
              <p:nvPr/>
            </p:nvCxnSpPr>
            <p:spPr>
              <a:xfrm rot="5400000">
                <a:off x="500034" y="3000372"/>
                <a:ext cx="642942" cy="642942"/>
              </a:xfrm>
              <a:prstGeom prst="line">
                <a:avLst/>
              </a:prstGeom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40" name="39 Conector recto"/>
              <p:cNvCxnSpPr/>
              <p:nvPr/>
            </p:nvCxnSpPr>
            <p:spPr>
              <a:xfrm>
                <a:off x="357158" y="2357430"/>
                <a:ext cx="1857388" cy="0"/>
              </a:xfrm>
              <a:prstGeom prst="line">
                <a:avLst/>
              </a:prstGeom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</p:grp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50 Rectángulo"/>
          <p:cNvSpPr/>
          <p:nvPr/>
        </p:nvSpPr>
        <p:spPr>
          <a:xfrm>
            <a:off x="4452926" y="1928802"/>
            <a:ext cx="3929090" cy="4929198"/>
          </a:xfrm>
          <a:prstGeom prst="rect">
            <a:avLst/>
          </a:prstGeom>
          <a:solidFill>
            <a:schemeClr val="accent3">
              <a:tint val="43000"/>
              <a:satMod val="16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523968" y="142852"/>
            <a:ext cx="8229600" cy="1066800"/>
          </a:xfrm>
        </p:spPr>
        <p:txBody>
          <a:bodyPr>
            <a:normAutofit/>
          </a:bodyPr>
          <a:lstStyle/>
          <a:p>
            <a:r>
              <a:rPr lang="es-MX" sz="3200" dirty="0"/>
              <a:t>Diagrama de Casos de Uso</a:t>
            </a:r>
          </a:p>
        </p:txBody>
      </p:sp>
      <p:sp>
        <p:nvSpPr>
          <p:cNvPr id="4" name="3 CuadroTexto"/>
          <p:cNvSpPr txBox="1"/>
          <p:nvPr/>
        </p:nvSpPr>
        <p:spPr>
          <a:xfrm>
            <a:off x="1809720" y="1211034"/>
            <a:ext cx="84296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sz="2000" dirty="0"/>
              <a:t>UML proporciona notación para los diagramas de casos de uso con el fin de ilustrar los nombres de los casos de uso y los actores y las relaciones entre ellos.</a:t>
            </a:r>
          </a:p>
        </p:txBody>
      </p:sp>
      <p:grpSp>
        <p:nvGrpSpPr>
          <p:cNvPr id="5" name="4 Grupo"/>
          <p:cNvGrpSpPr/>
          <p:nvPr/>
        </p:nvGrpSpPr>
        <p:grpSpPr>
          <a:xfrm>
            <a:off x="3309918" y="2786058"/>
            <a:ext cx="500066" cy="928694"/>
            <a:chOff x="357158" y="1214422"/>
            <a:chExt cx="1357322" cy="1928828"/>
          </a:xfrm>
        </p:grpSpPr>
        <p:cxnSp>
          <p:nvCxnSpPr>
            <p:cNvPr id="6" name="5 Conector recto"/>
            <p:cNvCxnSpPr/>
            <p:nvPr/>
          </p:nvCxnSpPr>
          <p:spPr>
            <a:xfrm rot="16200000" flipH="1">
              <a:off x="892943" y="2678901"/>
              <a:ext cx="500068" cy="428630"/>
            </a:xfrm>
            <a:prstGeom prst="line">
              <a:avLst/>
            </a:prstGeom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grpSp>
          <p:nvGrpSpPr>
            <p:cNvPr id="7" name="19 Grupo"/>
            <p:cNvGrpSpPr/>
            <p:nvPr/>
          </p:nvGrpSpPr>
          <p:grpSpPr>
            <a:xfrm>
              <a:off x="357158" y="1214422"/>
              <a:ext cx="1357321" cy="1928826"/>
              <a:chOff x="357158" y="1214422"/>
              <a:chExt cx="1857388" cy="2428892"/>
            </a:xfrm>
          </p:grpSpPr>
          <p:sp>
            <p:nvSpPr>
              <p:cNvPr id="8" name="7 Elipse"/>
              <p:cNvSpPr/>
              <p:nvPr/>
            </p:nvSpPr>
            <p:spPr>
              <a:xfrm>
                <a:off x="642910" y="1214422"/>
                <a:ext cx="928694" cy="857256"/>
              </a:xfrm>
              <a:prstGeom prst="ellipse">
                <a:avLst/>
              </a:prstGeom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cxnSp>
            <p:nvCxnSpPr>
              <p:cNvPr id="9" name="8 Conector recto"/>
              <p:cNvCxnSpPr>
                <a:stCxn id="8" idx="4"/>
              </p:cNvCxnSpPr>
              <p:nvPr/>
            </p:nvCxnSpPr>
            <p:spPr>
              <a:xfrm rot="16200000" flipH="1">
                <a:off x="660768" y="2518166"/>
                <a:ext cx="928696" cy="35719"/>
              </a:xfrm>
              <a:prstGeom prst="line">
                <a:avLst/>
              </a:prstGeom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0" name="9 Conector recto"/>
              <p:cNvCxnSpPr/>
              <p:nvPr/>
            </p:nvCxnSpPr>
            <p:spPr>
              <a:xfrm rot="5400000">
                <a:off x="500034" y="3000372"/>
                <a:ext cx="642942" cy="642942"/>
              </a:xfrm>
              <a:prstGeom prst="line">
                <a:avLst/>
              </a:prstGeom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1" name="10 Conector recto"/>
              <p:cNvCxnSpPr/>
              <p:nvPr/>
            </p:nvCxnSpPr>
            <p:spPr>
              <a:xfrm>
                <a:off x="357158" y="2357430"/>
                <a:ext cx="1857388" cy="0"/>
              </a:xfrm>
              <a:prstGeom prst="line">
                <a:avLst/>
              </a:prstGeom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2" name="11 Grupo"/>
          <p:cNvGrpSpPr/>
          <p:nvPr/>
        </p:nvGrpSpPr>
        <p:grpSpPr>
          <a:xfrm>
            <a:off x="3309918" y="5572140"/>
            <a:ext cx="642942" cy="1000132"/>
            <a:chOff x="357158" y="1214422"/>
            <a:chExt cx="1357322" cy="1928828"/>
          </a:xfrm>
        </p:grpSpPr>
        <p:cxnSp>
          <p:nvCxnSpPr>
            <p:cNvPr id="13" name="12 Conector recto"/>
            <p:cNvCxnSpPr/>
            <p:nvPr/>
          </p:nvCxnSpPr>
          <p:spPr>
            <a:xfrm rot="16200000" flipH="1">
              <a:off x="892943" y="2678901"/>
              <a:ext cx="500068" cy="428630"/>
            </a:xfrm>
            <a:prstGeom prst="line">
              <a:avLst/>
            </a:prstGeom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grpSp>
          <p:nvGrpSpPr>
            <p:cNvPr id="14" name="19 Grupo"/>
            <p:cNvGrpSpPr/>
            <p:nvPr/>
          </p:nvGrpSpPr>
          <p:grpSpPr>
            <a:xfrm>
              <a:off x="357158" y="1214422"/>
              <a:ext cx="1357321" cy="1928826"/>
              <a:chOff x="357158" y="1214422"/>
              <a:chExt cx="1857388" cy="2428892"/>
            </a:xfrm>
          </p:grpSpPr>
          <p:sp>
            <p:nvSpPr>
              <p:cNvPr id="15" name="14 Elipse"/>
              <p:cNvSpPr/>
              <p:nvPr/>
            </p:nvSpPr>
            <p:spPr>
              <a:xfrm>
                <a:off x="642910" y="1214422"/>
                <a:ext cx="928694" cy="857256"/>
              </a:xfrm>
              <a:prstGeom prst="ellipse">
                <a:avLst/>
              </a:prstGeom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cxnSp>
            <p:nvCxnSpPr>
              <p:cNvPr id="16" name="15 Conector recto"/>
              <p:cNvCxnSpPr>
                <a:stCxn id="15" idx="4"/>
              </p:cNvCxnSpPr>
              <p:nvPr/>
            </p:nvCxnSpPr>
            <p:spPr>
              <a:xfrm rot="16200000" flipH="1">
                <a:off x="660768" y="2518166"/>
                <a:ext cx="928696" cy="35719"/>
              </a:xfrm>
              <a:prstGeom prst="line">
                <a:avLst/>
              </a:prstGeom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7" name="16 Conector recto"/>
              <p:cNvCxnSpPr/>
              <p:nvPr/>
            </p:nvCxnSpPr>
            <p:spPr>
              <a:xfrm rot="5400000">
                <a:off x="500034" y="3000372"/>
                <a:ext cx="642942" cy="642942"/>
              </a:xfrm>
              <a:prstGeom prst="line">
                <a:avLst/>
              </a:prstGeom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8" name="17 Conector recto"/>
              <p:cNvCxnSpPr/>
              <p:nvPr/>
            </p:nvCxnSpPr>
            <p:spPr>
              <a:xfrm>
                <a:off x="357158" y="2357430"/>
                <a:ext cx="1857388" cy="0"/>
              </a:xfrm>
              <a:prstGeom prst="line">
                <a:avLst/>
              </a:prstGeom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</p:grpSp>
      </p:grpSp>
      <p:sp>
        <p:nvSpPr>
          <p:cNvPr id="19" name="18 CuadroTexto"/>
          <p:cNvSpPr txBox="1"/>
          <p:nvPr/>
        </p:nvSpPr>
        <p:spPr>
          <a:xfrm>
            <a:off x="5738810" y="1937556"/>
            <a:ext cx="13344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200" dirty="0"/>
              <a:t>Grupo Financiero</a:t>
            </a:r>
          </a:p>
        </p:txBody>
      </p:sp>
      <p:sp>
        <p:nvSpPr>
          <p:cNvPr id="20" name="19 Elipse"/>
          <p:cNvSpPr/>
          <p:nvPr/>
        </p:nvSpPr>
        <p:spPr>
          <a:xfrm>
            <a:off x="5524496" y="2214554"/>
            <a:ext cx="1428760" cy="500066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400" dirty="0"/>
              <a:t>Procesar venta</a:t>
            </a:r>
          </a:p>
        </p:txBody>
      </p:sp>
      <p:sp>
        <p:nvSpPr>
          <p:cNvPr id="25" name="24 Elipse"/>
          <p:cNvSpPr/>
          <p:nvPr/>
        </p:nvSpPr>
        <p:spPr>
          <a:xfrm>
            <a:off x="5453058" y="2928934"/>
            <a:ext cx="1714512" cy="642942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400" dirty="0"/>
              <a:t>Gestionar devoluciones</a:t>
            </a:r>
          </a:p>
        </p:txBody>
      </p:sp>
      <p:sp>
        <p:nvSpPr>
          <p:cNvPr id="26" name="25 Elipse"/>
          <p:cNvSpPr/>
          <p:nvPr/>
        </p:nvSpPr>
        <p:spPr>
          <a:xfrm>
            <a:off x="5524496" y="3714752"/>
            <a:ext cx="1357322" cy="571504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400" dirty="0"/>
              <a:t>Abrir Caja</a:t>
            </a:r>
          </a:p>
        </p:txBody>
      </p:sp>
      <p:sp>
        <p:nvSpPr>
          <p:cNvPr id="27" name="26 Elipse"/>
          <p:cNvSpPr/>
          <p:nvPr/>
        </p:nvSpPr>
        <p:spPr>
          <a:xfrm>
            <a:off x="4881554" y="4500570"/>
            <a:ext cx="1643074" cy="642942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400" dirty="0"/>
              <a:t>Analizar Actividad</a:t>
            </a:r>
          </a:p>
        </p:txBody>
      </p:sp>
      <p:sp>
        <p:nvSpPr>
          <p:cNvPr id="28" name="27 Elipse"/>
          <p:cNvSpPr/>
          <p:nvPr/>
        </p:nvSpPr>
        <p:spPr>
          <a:xfrm>
            <a:off x="5738810" y="5286388"/>
            <a:ext cx="1643074" cy="642942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400" dirty="0"/>
              <a:t>Gestionar seguridad</a:t>
            </a:r>
          </a:p>
        </p:txBody>
      </p:sp>
      <p:sp>
        <p:nvSpPr>
          <p:cNvPr id="29" name="28 Elipse"/>
          <p:cNvSpPr/>
          <p:nvPr/>
        </p:nvSpPr>
        <p:spPr>
          <a:xfrm>
            <a:off x="5810248" y="6000768"/>
            <a:ext cx="1643074" cy="642942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400" dirty="0"/>
              <a:t>Gestionar usuarios</a:t>
            </a:r>
          </a:p>
        </p:txBody>
      </p:sp>
      <p:sp>
        <p:nvSpPr>
          <p:cNvPr id="30" name="29 CuadroTexto"/>
          <p:cNvSpPr txBox="1"/>
          <p:nvPr/>
        </p:nvSpPr>
        <p:spPr>
          <a:xfrm>
            <a:off x="2524100" y="4429133"/>
            <a:ext cx="1643074" cy="64633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MX" sz="1200" dirty="0"/>
              <a:t>“actor” </a:t>
            </a:r>
          </a:p>
          <a:p>
            <a:pPr algn="ctr"/>
            <a:r>
              <a:rPr lang="es-MX" sz="1200" dirty="0"/>
              <a:t>Sistema de Actividad de Ventas</a:t>
            </a:r>
          </a:p>
        </p:txBody>
      </p:sp>
      <p:grpSp>
        <p:nvGrpSpPr>
          <p:cNvPr id="43" name="42 Grupo"/>
          <p:cNvGrpSpPr/>
          <p:nvPr/>
        </p:nvGrpSpPr>
        <p:grpSpPr>
          <a:xfrm>
            <a:off x="4024298" y="2571744"/>
            <a:ext cx="1428760" cy="1428760"/>
            <a:chOff x="2500298" y="2571744"/>
            <a:chExt cx="1428760" cy="1428760"/>
          </a:xfrm>
        </p:grpSpPr>
        <p:cxnSp>
          <p:nvCxnSpPr>
            <p:cNvPr id="32" name="31 Conector recto"/>
            <p:cNvCxnSpPr/>
            <p:nvPr/>
          </p:nvCxnSpPr>
          <p:spPr>
            <a:xfrm flipV="1">
              <a:off x="2500298" y="2571744"/>
              <a:ext cx="1357322" cy="642942"/>
            </a:xfrm>
            <a:prstGeom prst="line">
              <a:avLst/>
            </a:prstGeom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grpSp>
          <p:nvGrpSpPr>
            <p:cNvPr id="42" name="41 Grupo"/>
            <p:cNvGrpSpPr/>
            <p:nvPr/>
          </p:nvGrpSpPr>
          <p:grpSpPr>
            <a:xfrm>
              <a:off x="2500298" y="3214686"/>
              <a:ext cx="1428760" cy="785818"/>
              <a:chOff x="2500298" y="3214686"/>
              <a:chExt cx="1428760" cy="785818"/>
            </a:xfrm>
          </p:grpSpPr>
          <p:cxnSp>
            <p:nvCxnSpPr>
              <p:cNvPr id="34" name="33 Conector recto"/>
              <p:cNvCxnSpPr/>
              <p:nvPr/>
            </p:nvCxnSpPr>
            <p:spPr>
              <a:xfrm>
                <a:off x="2500298" y="3214686"/>
                <a:ext cx="1357322" cy="71438"/>
              </a:xfrm>
              <a:prstGeom prst="line">
                <a:avLst/>
              </a:prstGeom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36" name="35 Conector recto"/>
              <p:cNvCxnSpPr/>
              <p:nvPr/>
            </p:nvCxnSpPr>
            <p:spPr>
              <a:xfrm>
                <a:off x="2500298" y="3214686"/>
                <a:ext cx="1428760" cy="785818"/>
              </a:xfrm>
              <a:prstGeom prst="line">
                <a:avLst/>
              </a:prstGeom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45" name="44 Conector recto"/>
          <p:cNvCxnSpPr>
            <a:stCxn id="30" idx="3"/>
            <a:endCxn id="27" idx="2"/>
          </p:cNvCxnSpPr>
          <p:nvPr/>
        </p:nvCxnSpPr>
        <p:spPr>
          <a:xfrm>
            <a:off x="4167174" y="4752299"/>
            <a:ext cx="714380" cy="69743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pSp>
        <p:nvGrpSpPr>
          <p:cNvPr id="50" name="49 Grupo"/>
          <p:cNvGrpSpPr/>
          <p:nvPr/>
        </p:nvGrpSpPr>
        <p:grpSpPr>
          <a:xfrm>
            <a:off x="4167174" y="5607859"/>
            <a:ext cx="1643074" cy="714380"/>
            <a:chOff x="2643174" y="5607859"/>
            <a:chExt cx="1643074" cy="714380"/>
          </a:xfrm>
        </p:grpSpPr>
        <p:cxnSp>
          <p:nvCxnSpPr>
            <p:cNvPr id="47" name="46 Conector recto"/>
            <p:cNvCxnSpPr>
              <a:endCxn id="28" idx="2"/>
            </p:cNvCxnSpPr>
            <p:nvPr/>
          </p:nvCxnSpPr>
          <p:spPr>
            <a:xfrm flipV="1">
              <a:off x="2643174" y="5607859"/>
              <a:ext cx="1571636" cy="464347"/>
            </a:xfrm>
            <a:prstGeom prst="line">
              <a:avLst/>
            </a:prstGeom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9" name="48 Conector recto"/>
            <p:cNvCxnSpPr>
              <a:endCxn id="29" idx="2"/>
            </p:cNvCxnSpPr>
            <p:nvPr/>
          </p:nvCxnSpPr>
          <p:spPr>
            <a:xfrm>
              <a:off x="2643174" y="6072206"/>
              <a:ext cx="1643074" cy="250033"/>
            </a:xfrm>
            <a:prstGeom prst="line">
              <a:avLst/>
            </a:prstGeom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52" name="51 CuadroTexto"/>
          <p:cNvSpPr txBox="1"/>
          <p:nvPr/>
        </p:nvSpPr>
        <p:spPr>
          <a:xfrm>
            <a:off x="8667768" y="3929067"/>
            <a:ext cx="1643074" cy="64633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MX" sz="1200" dirty="0"/>
              <a:t>“actor” </a:t>
            </a:r>
          </a:p>
          <a:p>
            <a:pPr algn="ctr"/>
            <a:r>
              <a:rPr lang="es-MX" sz="1200" dirty="0"/>
              <a:t>Sistema de Contabilidad</a:t>
            </a:r>
          </a:p>
        </p:txBody>
      </p:sp>
      <p:cxnSp>
        <p:nvCxnSpPr>
          <p:cNvPr id="55" name="54 Conector recto"/>
          <p:cNvCxnSpPr>
            <a:endCxn id="52" idx="1"/>
          </p:cNvCxnSpPr>
          <p:nvPr/>
        </p:nvCxnSpPr>
        <p:spPr>
          <a:xfrm rot="16200000" flipH="1">
            <a:off x="6898830" y="2483294"/>
            <a:ext cx="1823364" cy="1714512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57" name="56 Elipse"/>
          <p:cNvSpPr/>
          <p:nvPr/>
        </p:nvSpPr>
        <p:spPr>
          <a:xfrm>
            <a:off x="8310578" y="2214554"/>
            <a:ext cx="142876" cy="14287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0" name="59 Elipse"/>
          <p:cNvSpPr/>
          <p:nvPr/>
        </p:nvSpPr>
        <p:spPr>
          <a:xfrm>
            <a:off x="7953388" y="3500438"/>
            <a:ext cx="142876" cy="14287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1" name="60 Elipse"/>
          <p:cNvSpPr/>
          <p:nvPr/>
        </p:nvSpPr>
        <p:spPr>
          <a:xfrm>
            <a:off x="7381884" y="6143644"/>
            <a:ext cx="142876" cy="14287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2" name="61 Elipse"/>
          <p:cNvSpPr/>
          <p:nvPr/>
        </p:nvSpPr>
        <p:spPr>
          <a:xfrm>
            <a:off x="3238480" y="3357562"/>
            <a:ext cx="142876" cy="14287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3" name="62 Arco"/>
          <p:cNvSpPr/>
          <p:nvPr/>
        </p:nvSpPr>
        <p:spPr>
          <a:xfrm>
            <a:off x="8239140" y="2071678"/>
            <a:ext cx="1071570" cy="1214446"/>
          </a:xfrm>
          <a:prstGeom prst="arc">
            <a:avLst>
              <a:gd name="adj1" fmla="val 14089289"/>
              <a:gd name="adj2" fmla="val 20923115"/>
            </a:avLst>
          </a:prstGeom>
          <a:ln>
            <a:solidFill>
              <a:srgbClr val="00206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>
              <a:ln>
                <a:solidFill>
                  <a:srgbClr val="002060"/>
                </a:solidFill>
              </a:ln>
            </a:endParaRPr>
          </a:p>
        </p:txBody>
      </p:sp>
      <p:sp>
        <p:nvSpPr>
          <p:cNvPr id="64" name="63 CuadroTexto"/>
          <p:cNvSpPr txBox="1"/>
          <p:nvPr/>
        </p:nvSpPr>
        <p:spPr>
          <a:xfrm>
            <a:off x="8739206" y="2571744"/>
            <a:ext cx="13292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100" dirty="0"/>
              <a:t>Límite del sistema</a:t>
            </a:r>
          </a:p>
        </p:txBody>
      </p:sp>
      <p:sp>
        <p:nvSpPr>
          <p:cNvPr id="65" name="64 CuadroTexto"/>
          <p:cNvSpPr txBox="1"/>
          <p:nvPr/>
        </p:nvSpPr>
        <p:spPr>
          <a:xfrm>
            <a:off x="9294916" y="6143644"/>
            <a:ext cx="95891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100" dirty="0"/>
              <a:t>Caso de Uso</a:t>
            </a:r>
          </a:p>
        </p:txBody>
      </p:sp>
      <p:sp>
        <p:nvSpPr>
          <p:cNvPr id="66" name="65 CuadroTexto"/>
          <p:cNvSpPr txBox="1"/>
          <p:nvPr/>
        </p:nvSpPr>
        <p:spPr>
          <a:xfrm>
            <a:off x="8667768" y="5072074"/>
            <a:ext cx="108234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100" dirty="0"/>
              <a:t>Comunicación</a:t>
            </a:r>
          </a:p>
        </p:txBody>
      </p:sp>
      <p:sp>
        <p:nvSpPr>
          <p:cNvPr id="67" name="66 CuadroTexto"/>
          <p:cNvSpPr txBox="1"/>
          <p:nvPr/>
        </p:nvSpPr>
        <p:spPr>
          <a:xfrm>
            <a:off x="1999598" y="3214686"/>
            <a:ext cx="52450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100" dirty="0"/>
              <a:t>Actor</a:t>
            </a:r>
          </a:p>
        </p:txBody>
      </p:sp>
      <p:sp>
        <p:nvSpPr>
          <p:cNvPr id="69" name="68 Arco"/>
          <p:cNvSpPr/>
          <p:nvPr/>
        </p:nvSpPr>
        <p:spPr>
          <a:xfrm rot="12757572">
            <a:off x="7735693" y="3490954"/>
            <a:ext cx="2041239" cy="1662043"/>
          </a:xfrm>
          <a:prstGeom prst="arc">
            <a:avLst>
              <a:gd name="adj1" fmla="val 14234823"/>
              <a:gd name="adj2" fmla="val 663100"/>
            </a:avLst>
          </a:prstGeom>
          <a:ln>
            <a:solidFill>
              <a:srgbClr val="00206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>
              <a:ln>
                <a:solidFill>
                  <a:srgbClr val="002060"/>
                </a:solidFill>
              </a:ln>
            </a:endParaRPr>
          </a:p>
        </p:txBody>
      </p:sp>
      <p:sp>
        <p:nvSpPr>
          <p:cNvPr id="70" name="69 Arco"/>
          <p:cNvSpPr/>
          <p:nvPr/>
        </p:nvSpPr>
        <p:spPr>
          <a:xfrm>
            <a:off x="7239008" y="5929330"/>
            <a:ext cx="2286016" cy="1214446"/>
          </a:xfrm>
          <a:prstGeom prst="arc">
            <a:avLst>
              <a:gd name="adj1" fmla="val 12146037"/>
              <a:gd name="adj2" fmla="val 20601341"/>
            </a:avLst>
          </a:prstGeom>
          <a:ln>
            <a:solidFill>
              <a:srgbClr val="00206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>
              <a:ln>
                <a:solidFill>
                  <a:srgbClr val="002060"/>
                </a:solidFill>
              </a:ln>
            </a:endParaRPr>
          </a:p>
        </p:txBody>
      </p:sp>
      <p:sp>
        <p:nvSpPr>
          <p:cNvPr id="71" name="70 Arco"/>
          <p:cNvSpPr/>
          <p:nvPr/>
        </p:nvSpPr>
        <p:spPr>
          <a:xfrm>
            <a:off x="2238348" y="2857496"/>
            <a:ext cx="1071570" cy="1214446"/>
          </a:xfrm>
          <a:prstGeom prst="arc">
            <a:avLst>
              <a:gd name="adj1" fmla="val 12020867"/>
              <a:gd name="adj2" fmla="val 20923115"/>
            </a:avLst>
          </a:prstGeom>
          <a:ln>
            <a:solidFill>
              <a:srgbClr val="00206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>
              <a:ln>
                <a:solidFill>
                  <a:srgbClr val="002060"/>
                </a:solidFill>
              </a:ln>
            </a:endParaRPr>
          </a:p>
        </p:txBody>
      </p:sp>
      <p:sp>
        <p:nvSpPr>
          <p:cNvPr id="72" name="71 CuadroTexto"/>
          <p:cNvSpPr txBox="1"/>
          <p:nvPr/>
        </p:nvSpPr>
        <p:spPr>
          <a:xfrm>
            <a:off x="3074094" y="3786190"/>
            <a:ext cx="8011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600" b="1" dirty="0"/>
              <a:t>Cajero</a:t>
            </a:r>
          </a:p>
        </p:txBody>
      </p:sp>
      <p:sp>
        <p:nvSpPr>
          <p:cNvPr id="73" name="72 CuadroTexto"/>
          <p:cNvSpPr txBox="1"/>
          <p:nvPr/>
        </p:nvSpPr>
        <p:spPr>
          <a:xfrm>
            <a:off x="1981936" y="6058936"/>
            <a:ext cx="15570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MX" sz="1600" b="1" dirty="0"/>
              <a:t>Administrador </a:t>
            </a:r>
          </a:p>
          <a:p>
            <a:pPr algn="ctr"/>
            <a:r>
              <a:rPr lang="es-MX" sz="1600" b="1" dirty="0"/>
              <a:t>del sistema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627607-9433-93D8-BED0-215B2C628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Sistema para crear diagramas 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6416AD3D-6063-DB57-AB7A-559C97327388}"/>
              </a:ext>
            </a:extLst>
          </p:cNvPr>
          <p:cNvSpPr txBox="1"/>
          <p:nvPr/>
        </p:nvSpPr>
        <p:spPr>
          <a:xfrm>
            <a:off x="1459149" y="2908570"/>
            <a:ext cx="632297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R" sz="3200" dirty="0">
                <a:hlinkClick r:id="rId2"/>
              </a:rPr>
              <a:t>https://app.diagrams.net/</a:t>
            </a:r>
            <a:endParaRPr lang="es-CR" sz="3200" dirty="0"/>
          </a:p>
          <a:p>
            <a:endParaRPr lang="es-CR" dirty="0"/>
          </a:p>
        </p:txBody>
      </p:sp>
    </p:spTree>
    <p:extLst>
      <p:ext uri="{BB962C8B-B14F-4D97-AF65-F5344CB8AC3E}">
        <p14:creationId xmlns:p14="http://schemas.microsoft.com/office/powerpoint/2010/main" val="38312095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ídeo 3" descr="Personas haciendo planes">
            <a:extLst>
              <a:ext uri="{FF2B5EF4-FFF2-40B4-BE49-F238E27FC236}">
                <a16:creationId xmlns:a16="http://schemas.microsoft.com/office/drawing/2014/main" id="{0DB477B9-FDBE-5AA5-6D98-1A2803252BB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r="1" b="285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0045DE6-2BDD-A34E-AD1C-20F7848562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dirty="0">
                <a:solidFill>
                  <a:srgbClr val="FFFFFF"/>
                </a:solidFill>
              </a:rPr>
              <a:t>MODELADO DE PROCESOS</a:t>
            </a:r>
          </a:p>
        </p:txBody>
      </p:sp>
    </p:spTree>
    <p:extLst>
      <p:ext uri="{BB962C8B-B14F-4D97-AF65-F5344CB8AC3E}">
        <p14:creationId xmlns:p14="http://schemas.microsoft.com/office/powerpoint/2010/main" val="3388890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1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9C3E9FD2-C906-B025-6CF7-75237615DEA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305" r="24160" b="1786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1DD1AFB-BDE5-6D59-890E-1D8CB232D6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623" y="3347403"/>
            <a:ext cx="4023360" cy="3204134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 </a:t>
            </a:r>
            <a:r>
              <a:rPr lang="en-US" sz="2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objetivo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es </a:t>
            </a:r>
            <a:r>
              <a:rPr lang="en-US" sz="2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optimizar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proceso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2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Aunque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modelado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y </a:t>
            </a:r>
            <a:r>
              <a:rPr lang="en-US" sz="2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mapeo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sz="2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procesos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son </a:t>
            </a:r>
            <a:r>
              <a:rPr lang="en-US" sz="2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técnicas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que </a:t>
            </a:r>
            <a:r>
              <a:rPr lang="en-US" sz="2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parten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proceso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pedazos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y </a:t>
            </a:r>
            <a:r>
              <a:rPr lang="en-US" sz="2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nos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permiten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estudiarlo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no son </a:t>
            </a:r>
            <a:r>
              <a:rPr lang="en-US" sz="2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iguales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b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 </a:t>
            </a:r>
            <a:r>
              <a:rPr lang="en-US" sz="2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mapeo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sz="2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procesos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está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más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orientado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en-US" sz="2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aclarar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las </a:t>
            </a:r>
            <a:r>
              <a:rPr lang="en-US" sz="2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funciones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y </a:t>
            </a:r>
            <a:r>
              <a:rPr lang="en-US" sz="2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procedimientos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mientras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que </a:t>
            </a:r>
            <a:r>
              <a:rPr lang="en-US" sz="2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modelado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sz="2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procesos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incorpora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reglas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económicas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y de </a:t>
            </a:r>
            <a:r>
              <a:rPr lang="en-US" sz="2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negocios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b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 </a:t>
            </a:r>
            <a:r>
              <a:rPr lang="en-US" sz="2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modelado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sz="2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procesos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está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conectado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con las </a:t>
            </a:r>
            <a:r>
              <a:rPr lang="en-US" sz="2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pruebas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que se </a:t>
            </a:r>
            <a:r>
              <a:rPr lang="en-US" sz="2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realizan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para </a:t>
            </a:r>
            <a:r>
              <a:rPr lang="en-US" sz="2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las </a:t>
            </a:r>
            <a:r>
              <a:rPr lang="en-US" sz="2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posibilidades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que </a:t>
            </a:r>
            <a:r>
              <a:rPr lang="en-US" sz="2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trae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cada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proceso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 </a:t>
            </a:r>
            <a:r>
              <a:rPr lang="en-US" sz="2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Permite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un </a:t>
            </a:r>
            <a:r>
              <a:rPr lang="en-US" sz="2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conocimiento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más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profundo de las </a:t>
            </a:r>
            <a:r>
              <a:rPr lang="en-US" sz="2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pruebas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y </a:t>
            </a:r>
            <a:r>
              <a:rPr lang="en-US" sz="2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los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resultados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estableciendo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un </a:t>
            </a:r>
            <a:r>
              <a:rPr lang="en-US" sz="2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sólido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comienzo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para la </a:t>
            </a:r>
            <a:r>
              <a:rPr lang="en-US" sz="2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optimización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sz="2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procesos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por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lo que es </a:t>
            </a:r>
            <a:r>
              <a:rPr lang="en-US" sz="2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posible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y </a:t>
            </a:r>
            <a:r>
              <a:rPr lang="en-US" sz="2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más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fácil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sz="2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los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obstáculos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y puntos </a:t>
            </a:r>
            <a:r>
              <a:rPr lang="en-US" sz="2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ineficientes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br>
              <a:rPr lang="en-US" sz="1200" b="0" i="0" dirty="0">
                <a:solidFill>
                  <a:schemeClr val="bg1"/>
                </a:solidFill>
                <a:effectLst/>
              </a:rPr>
            </a:b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951831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367F4C-AB06-2247-48E0-CA683E582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29330"/>
            <a:ext cx="10515600" cy="1325563"/>
          </a:xfrm>
        </p:spPr>
        <p:txBody>
          <a:bodyPr/>
          <a:lstStyle/>
          <a:p>
            <a:r>
              <a:rPr lang="es-CR" dirty="0"/>
              <a:t>Ingeniería inversa de requerimientos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8E6CF1B-3145-9447-8A08-1529B715C2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5476" y="2866484"/>
            <a:ext cx="10515600" cy="2985676"/>
          </a:xfrm>
        </p:spPr>
        <p:txBody>
          <a:bodyPr/>
          <a:lstStyle/>
          <a:p>
            <a:r>
              <a:rPr lang="es-CR" dirty="0">
                <a:latin typeface="Arial" panose="020B0604020202020204" pitchFamily="34" charset="0"/>
                <a:cs typeface="Arial" panose="020B0604020202020204" pitchFamily="34" charset="0"/>
              </a:rPr>
              <a:t>Es el proceso de analizar un sistema ya existente para identificar, documentar y entender sus requerimientos, tanto funcionales como no funcionales. Este enfoque es útil cuando la documentación original no existe o está incompleta, y es necesario conocer cómo funciona el sistema para mantenerlo, mejorarlo o integrarlo con otros sistemas.</a:t>
            </a:r>
          </a:p>
        </p:txBody>
      </p:sp>
    </p:spTree>
    <p:extLst>
      <p:ext uri="{BB962C8B-B14F-4D97-AF65-F5344CB8AC3E}">
        <p14:creationId xmlns:p14="http://schemas.microsoft.com/office/powerpoint/2010/main" val="4705736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C335E826-1076-11F5-F8A9-F2C651EBE873}"/>
              </a:ext>
            </a:extLst>
          </p:cNvPr>
          <p:cNvSpPr txBox="1"/>
          <p:nvPr/>
        </p:nvSpPr>
        <p:spPr>
          <a:xfrm>
            <a:off x="2489200" y="365760"/>
            <a:ext cx="5974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R" sz="2800" dirty="0">
                <a:latin typeface="Abadi Extra Light" panose="020B0204020104020204" pitchFamily="34" charset="0"/>
              </a:rPr>
              <a:t>CATEGORIAS DE INFORMACIÓN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6FE1450A-C868-ABC0-3B22-EF6D4117AC73}"/>
              </a:ext>
            </a:extLst>
          </p:cNvPr>
          <p:cNvSpPr txBox="1"/>
          <p:nvPr/>
        </p:nvSpPr>
        <p:spPr>
          <a:xfrm>
            <a:off x="496110" y="1036752"/>
            <a:ext cx="10891520" cy="5539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s-CR" sz="2400" dirty="0">
                <a:latin typeface="Arial" panose="020B0604020202020204" pitchFamily="34" charset="0"/>
                <a:cs typeface="Arial" panose="020B0604020202020204" pitchFamily="34" charset="0"/>
              </a:rPr>
              <a:t>Insumos: cualquier cosa que pasa a través de un proceso de transformación es un insumo. Esto incluye la transformación material, cambio de lugar o de información. Es importante que estos cambios no se produzcan de una manera desconsiderada, sino que añadan valor a las materias primas y a los clientes.</a:t>
            </a:r>
          </a:p>
          <a:p>
            <a:pPr algn="l"/>
            <a:endParaRPr lang="es-CR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s-CR" sz="2400" dirty="0">
                <a:latin typeface="Arial" panose="020B0604020202020204" pitchFamily="34" charset="0"/>
                <a:cs typeface="Arial" panose="020B0604020202020204" pitchFamily="34" charset="0"/>
              </a:rPr>
              <a:t>Resultados: aquello que surge de la transformación de los insumos.</a:t>
            </a:r>
          </a:p>
          <a:p>
            <a:pPr algn="l"/>
            <a:endParaRPr lang="es-CR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s-CR" sz="2400" dirty="0">
                <a:latin typeface="Arial" panose="020B0604020202020204" pitchFamily="34" charset="0"/>
                <a:cs typeface="Arial" panose="020B0604020202020204" pitchFamily="34" charset="0"/>
              </a:rPr>
              <a:t>Facilitadores: se utilizan en el proceso de transformación de insumos a resultados. Ejemplos: equipo, recursos humanos, etc.</a:t>
            </a:r>
          </a:p>
          <a:p>
            <a:pPr algn="l"/>
            <a:endParaRPr lang="es-CR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s-CR" sz="2400" dirty="0">
                <a:latin typeface="Arial" panose="020B0604020202020204" pitchFamily="34" charset="0"/>
                <a:cs typeface="Arial" panose="020B0604020202020204" pitchFamily="34" charset="0"/>
              </a:rPr>
              <a:t>Guías: para definir cuándo, cómo y por qué se produce un proceso, usamos guías. Información, normas, conocimientos, recibos, informes de rendimiento, todos estos son guías.</a:t>
            </a:r>
          </a:p>
          <a:p>
            <a:endParaRPr lang="es-CR" dirty="0"/>
          </a:p>
        </p:txBody>
      </p:sp>
    </p:spTree>
    <p:extLst>
      <p:ext uri="{BB962C8B-B14F-4D97-AF65-F5344CB8AC3E}">
        <p14:creationId xmlns:p14="http://schemas.microsoft.com/office/powerpoint/2010/main" val="39865197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C335E826-1076-11F5-F8A9-F2C651EBE873}"/>
              </a:ext>
            </a:extLst>
          </p:cNvPr>
          <p:cNvSpPr txBox="1"/>
          <p:nvPr/>
        </p:nvSpPr>
        <p:spPr>
          <a:xfrm>
            <a:off x="2082800" y="790590"/>
            <a:ext cx="87037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CR" sz="2800" b="0" i="0" dirty="0">
                <a:solidFill>
                  <a:srgbClr val="4F5459"/>
                </a:solidFill>
                <a:effectLst/>
                <a:latin typeface="Raleway" pitchFamily="2" charset="0"/>
              </a:rPr>
              <a:t>¿Qué son las técnicas de modelado de procesos?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6FE1450A-C868-ABC0-3B22-EF6D4117AC73}"/>
              </a:ext>
            </a:extLst>
          </p:cNvPr>
          <p:cNvSpPr txBox="1"/>
          <p:nvPr/>
        </p:nvSpPr>
        <p:spPr>
          <a:xfrm>
            <a:off x="802640" y="1712372"/>
            <a:ext cx="10891520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R" sz="2000" dirty="0">
                <a:latin typeface="Arial" panose="020B0604020202020204" pitchFamily="34" charset="0"/>
                <a:cs typeface="Arial" panose="020B0604020202020204" pitchFamily="34" charset="0"/>
              </a:rPr>
              <a:t>Visualizar es uno de los factores más importantes para la comprensión. Es ideal crear un diagrama o flujo para ver claramente el proceso y así, ver qué hay que cambiar, mejorar y optimizar. Para hacerlo, se pueden usar ciertas técnicas.</a:t>
            </a:r>
          </a:p>
          <a:p>
            <a:endParaRPr lang="es-CR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CR" sz="2000" dirty="0">
                <a:latin typeface="Arial" panose="020B0604020202020204" pitchFamily="34" charset="0"/>
                <a:cs typeface="Arial" panose="020B0604020202020204" pitchFamily="34" charset="0"/>
              </a:rPr>
              <a:t>Entrevistas individuales: recopilar información a través de entrevistas.</a:t>
            </a:r>
          </a:p>
          <a:p>
            <a:endParaRPr lang="es-CR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CR" sz="2000" dirty="0">
                <a:latin typeface="Arial" panose="020B0604020202020204" pitchFamily="34" charset="0"/>
                <a:cs typeface="Arial" panose="020B0604020202020204" pitchFamily="34" charset="0"/>
              </a:rPr>
              <a:t>Sesiones facilitadoras: recopilar datos a través de reuniones con grupos de personas de diferentes departamentos o del mismo departamento, dependiendo del objetivo.</a:t>
            </a:r>
          </a:p>
          <a:p>
            <a:endParaRPr lang="es-CR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CR" sz="2000" dirty="0">
                <a:latin typeface="Arial" panose="020B0604020202020204" pitchFamily="34" charset="0"/>
                <a:cs typeface="Arial" panose="020B0604020202020204" pitchFamily="34" charset="0"/>
              </a:rPr>
              <a:t>Enfoque de arriba a abajo: este enfoque analiza el proceso del todo hacia las partes.</a:t>
            </a:r>
          </a:p>
          <a:p>
            <a:endParaRPr lang="es-CR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CR" sz="2000" dirty="0">
                <a:latin typeface="Arial" panose="020B0604020202020204" pitchFamily="34" charset="0"/>
                <a:cs typeface="Arial" panose="020B0604020202020204" pitchFamily="34" charset="0"/>
              </a:rPr>
              <a:t>Enfoque de abajo hacia arriba: analiza el proceso del nivel de flujo de trabajo para el todo. Es más lento que el de arriba hacia abajo, pero encuentra un mayor nivel de detalles.</a:t>
            </a:r>
          </a:p>
        </p:txBody>
      </p:sp>
    </p:spTree>
    <p:extLst>
      <p:ext uri="{BB962C8B-B14F-4D97-AF65-F5344CB8AC3E}">
        <p14:creationId xmlns:p14="http://schemas.microsoft.com/office/powerpoint/2010/main" val="17465420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183132C-AAEC-BDDE-A4E2-12B2DB1768D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930" r="27454"/>
          <a:stretch/>
        </p:blipFill>
        <p:spPr>
          <a:xfrm>
            <a:off x="20" y="10"/>
            <a:ext cx="7390243" cy="685799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E3A741D-C19B-960A-5803-1C58871478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879677" y="2347416"/>
            <a:ext cx="1630908" cy="7390262"/>
          </a:xfrm>
          <a:prstGeom prst="rect">
            <a:avLst/>
          </a:prstGeom>
          <a:gradFill>
            <a:gsLst>
              <a:gs pos="0">
                <a:schemeClr val="accent5"/>
              </a:gs>
              <a:gs pos="47000">
                <a:schemeClr val="accent2"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C39DE25-0E4E-0AA7-0932-1D78C23727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 flipV="1">
            <a:off x="-1919061" y="1919060"/>
            <a:ext cx="6854280" cy="3016159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47000">
                <a:schemeClr val="accent2">
                  <a:alpha val="0"/>
                </a:schemeClr>
              </a:gs>
            </a:gsLst>
            <a:lin ang="4200000" scaled="0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D6EA299-0840-6DEA-E670-C49AEBC87E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461657" y="4425055"/>
            <a:ext cx="2928605" cy="2432945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51000">
                <a:schemeClr val="accent5">
                  <a:lumMod val="60000"/>
                  <a:lumOff val="40000"/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1351986B-EF98-0E0A-7154-7F3F048F6212}"/>
              </a:ext>
            </a:extLst>
          </p:cNvPr>
          <p:cNvSpPr txBox="1"/>
          <p:nvPr/>
        </p:nvSpPr>
        <p:spPr>
          <a:xfrm>
            <a:off x="8079978" y="2533476"/>
            <a:ext cx="3369234" cy="34478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dirty="0"/>
              <a:t>OBJETIVO DEL MAPEO DE PROCESOS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4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14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4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4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A </a:t>
            </a:r>
            <a:r>
              <a:rPr lang="en-US" sz="1400" dirty="0" err="1"/>
              <a:t>través</a:t>
            </a:r>
            <a:r>
              <a:rPr lang="en-US" sz="1400" dirty="0"/>
              <a:t> de </a:t>
            </a:r>
            <a:r>
              <a:rPr lang="en-US" sz="1400" dirty="0" err="1"/>
              <a:t>diagramas</a:t>
            </a:r>
            <a:r>
              <a:rPr lang="en-US" sz="1400" dirty="0"/>
              <a:t> de </a:t>
            </a:r>
            <a:r>
              <a:rPr lang="en-US" sz="1400" dirty="0" err="1"/>
              <a:t>flujo</a:t>
            </a:r>
            <a:r>
              <a:rPr lang="en-US" sz="1400" dirty="0"/>
              <a:t> es </a:t>
            </a:r>
            <a:r>
              <a:rPr lang="en-US" sz="1400" dirty="0" err="1"/>
              <a:t>crear</a:t>
            </a:r>
            <a:r>
              <a:rPr lang="en-US" sz="1400" dirty="0"/>
              <a:t> </a:t>
            </a:r>
            <a:r>
              <a:rPr lang="en-US" sz="1400" dirty="0" err="1"/>
              <a:t>una</a:t>
            </a:r>
            <a:r>
              <a:rPr lang="en-US" sz="1400" dirty="0"/>
              <a:t> </a:t>
            </a:r>
            <a:r>
              <a:rPr lang="en-US" sz="1400" dirty="0" err="1"/>
              <a:t>comprensión</a:t>
            </a:r>
            <a:r>
              <a:rPr lang="en-US" sz="1400" dirty="0"/>
              <a:t> general del </a:t>
            </a:r>
            <a:r>
              <a:rPr lang="en-US" sz="1400" dirty="0" err="1"/>
              <a:t>proceso</a:t>
            </a:r>
            <a:r>
              <a:rPr lang="en-US" sz="1400" dirty="0"/>
              <a:t> para </a:t>
            </a:r>
            <a:r>
              <a:rPr lang="en-US" sz="1400" dirty="0" err="1"/>
              <a:t>todos</a:t>
            </a:r>
            <a:r>
              <a:rPr lang="en-US" sz="1400" dirty="0"/>
              <a:t> </a:t>
            </a:r>
            <a:r>
              <a:rPr lang="en-US" sz="1400" dirty="0" err="1"/>
              <a:t>los</a:t>
            </a:r>
            <a:r>
              <a:rPr lang="en-US" sz="1400" dirty="0"/>
              <a:t> </a:t>
            </a:r>
            <a:r>
              <a:rPr lang="en-US" sz="1400" dirty="0" err="1"/>
              <a:t>involucrados</a:t>
            </a:r>
            <a:r>
              <a:rPr lang="en-US" sz="1400" dirty="0"/>
              <a:t>, </a:t>
            </a:r>
            <a:r>
              <a:rPr lang="en-US" sz="1400" dirty="0" err="1"/>
              <a:t>ya</a:t>
            </a:r>
            <a:r>
              <a:rPr lang="en-US" sz="1400" dirty="0"/>
              <a:t> sea </a:t>
            </a:r>
            <a:r>
              <a:rPr lang="en-US" sz="1400" dirty="0" err="1"/>
              <a:t>los</a:t>
            </a:r>
            <a:r>
              <a:rPr lang="en-US" sz="1400" dirty="0"/>
              <a:t> que </a:t>
            </a:r>
            <a:r>
              <a:rPr lang="en-US" sz="1400" dirty="0" err="1"/>
              <a:t>entregan</a:t>
            </a:r>
            <a:r>
              <a:rPr lang="en-US" sz="1400" dirty="0"/>
              <a:t> </a:t>
            </a:r>
            <a:r>
              <a:rPr lang="en-US" sz="1400" dirty="0" err="1"/>
              <a:t>recursos</a:t>
            </a:r>
            <a:r>
              <a:rPr lang="en-US" sz="1400" dirty="0"/>
              <a:t> e </a:t>
            </a:r>
            <a:r>
              <a:rPr lang="en-US" sz="1400" dirty="0" err="1"/>
              <a:t>información</a:t>
            </a:r>
            <a:r>
              <a:rPr lang="en-US" sz="1400" dirty="0"/>
              <a:t> para que se </a:t>
            </a:r>
            <a:r>
              <a:rPr lang="en-US" sz="1400" dirty="0" err="1"/>
              <a:t>inicie</a:t>
            </a:r>
            <a:r>
              <a:rPr lang="en-US" sz="1400" dirty="0"/>
              <a:t>; </a:t>
            </a:r>
            <a:r>
              <a:rPr lang="en-US" sz="1400" dirty="0" err="1"/>
              <a:t>los</a:t>
            </a:r>
            <a:r>
              <a:rPr lang="en-US" sz="1400" dirty="0"/>
              <a:t> que </a:t>
            </a:r>
            <a:r>
              <a:rPr lang="en-US" sz="1400" dirty="0" err="1"/>
              <a:t>trabajan</a:t>
            </a:r>
            <a:r>
              <a:rPr lang="en-US" sz="1400" dirty="0"/>
              <a:t> </a:t>
            </a:r>
            <a:r>
              <a:rPr lang="en-US" sz="1400" dirty="0" err="1"/>
              <a:t>en</a:t>
            </a:r>
            <a:r>
              <a:rPr lang="en-US" sz="1400" dirty="0"/>
              <a:t> </a:t>
            </a:r>
            <a:r>
              <a:rPr lang="en-US" sz="1400" dirty="0" err="1"/>
              <a:t>el</a:t>
            </a:r>
            <a:r>
              <a:rPr lang="en-US" sz="1400" dirty="0"/>
              <a:t> </a:t>
            </a:r>
            <a:r>
              <a:rPr lang="en-US" sz="1400" dirty="0" err="1"/>
              <a:t>proceso</a:t>
            </a:r>
            <a:r>
              <a:rPr lang="en-US" sz="1400" dirty="0"/>
              <a:t>; o </a:t>
            </a:r>
            <a:r>
              <a:rPr lang="en-US" sz="1400" dirty="0" err="1"/>
              <a:t>aquellos</a:t>
            </a:r>
            <a:r>
              <a:rPr lang="en-US" sz="1400" dirty="0"/>
              <a:t> que </a:t>
            </a:r>
            <a:r>
              <a:rPr lang="en-US" sz="1400" dirty="0" err="1"/>
              <a:t>reciben</a:t>
            </a:r>
            <a:r>
              <a:rPr lang="en-US" sz="1400" dirty="0"/>
              <a:t> sus </a:t>
            </a:r>
            <a:r>
              <a:rPr lang="en-US" sz="1400" dirty="0" err="1"/>
              <a:t>entregas</a:t>
            </a:r>
            <a:r>
              <a:rPr lang="en-US" sz="1400" dirty="0"/>
              <a:t> </a:t>
            </a:r>
            <a:r>
              <a:rPr lang="en-US" sz="1400" dirty="0" err="1"/>
              <a:t>como</a:t>
            </a:r>
            <a:r>
              <a:rPr lang="en-US" sz="1400" dirty="0"/>
              <a:t> </a:t>
            </a:r>
            <a:r>
              <a:rPr lang="en-US" sz="1400" dirty="0" err="1"/>
              <a:t>clientes</a:t>
            </a:r>
            <a:r>
              <a:rPr lang="en-US" sz="1400" dirty="0"/>
              <a:t> </a:t>
            </a:r>
            <a:r>
              <a:rPr lang="en-US" sz="1400" dirty="0" err="1"/>
              <a:t>internos</a:t>
            </a:r>
            <a:r>
              <a:rPr lang="en-US" sz="1400" dirty="0"/>
              <a:t>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2160770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367F4C-AB06-2247-48E0-CA683E582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5204" y="170573"/>
            <a:ext cx="10515600" cy="1325563"/>
          </a:xfrm>
        </p:spPr>
        <p:txBody>
          <a:bodyPr/>
          <a:lstStyle/>
          <a:p>
            <a:r>
              <a:rPr lang="es-CR" dirty="0"/>
              <a:t>ACTIVIDAD GRUPAL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8E6CF1B-3145-9447-8A08-1529B715C2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2901"/>
            <a:ext cx="10515600" cy="4351338"/>
          </a:xfrm>
        </p:spPr>
        <p:txBody>
          <a:bodyPr>
            <a:normAutofit fontScale="92500" lnSpcReduction="10000"/>
          </a:bodyPr>
          <a:lstStyle/>
          <a:p>
            <a:r>
              <a:rPr lang="es-CR" dirty="0"/>
              <a:t>Van a realizar la toma de 5 requerimientos inversos, los van a plasmar escrito y con un diseño de interfaz de las funcionalidades extras que ustedes van a elegir. Cada requerimiento debe tener una pantalla.</a:t>
            </a:r>
          </a:p>
          <a:p>
            <a:pPr marL="0" indent="0">
              <a:buNone/>
            </a:pPr>
            <a:endParaRPr lang="es-CR" dirty="0"/>
          </a:p>
          <a:p>
            <a:r>
              <a:rPr lang="es-CR" dirty="0"/>
              <a:t>Facebook</a:t>
            </a:r>
          </a:p>
          <a:p>
            <a:r>
              <a:rPr lang="es-CR" dirty="0"/>
              <a:t>Instagram</a:t>
            </a:r>
          </a:p>
          <a:p>
            <a:r>
              <a:rPr lang="es-CR" dirty="0"/>
              <a:t>Twitter (X)</a:t>
            </a:r>
          </a:p>
          <a:p>
            <a:r>
              <a:rPr lang="es-CR" dirty="0"/>
              <a:t>TikTok</a:t>
            </a:r>
          </a:p>
          <a:p>
            <a:r>
              <a:rPr lang="es-CR" dirty="0"/>
              <a:t>LinkedIn</a:t>
            </a:r>
          </a:p>
          <a:p>
            <a:r>
              <a:rPr lang="es-CR" dirty="0"/>
              <a:t>Snapchat</a:t>
            </a:r>
          </a:p>
        </p:txBody>
      </p:sp>
    </p:spTree>
    <p:extLst>
      <p:ext uri="{BB962C8B-B14F-4D97-AF65-F5344CB8AC3E}">
        <p14:creationId xmlns:p14="http://schemas.microsoft.com/office/powerpoint/2010/main" val="8284300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4 Título"/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/>
              <a:t>Planificación y modelado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half" idx="1"/>
          </p:nvPr>
        </p:nvSpPr>
        <p:spPr>
          <a:xfrm>
            <a:off x="761802" y="2743200"/>
            <a:ext cx="4646905" cy="361314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 b="1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Unidad III </a:t>
            </a:r>
          </a:p>
          <a:p>
            <a:r>
              <a:rPr lang="en-US" sz="2000" b="1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Análisis del Proyecto</a:t>
            </a:r>
          </a:p>
        </p:txBody>
      </p:sp>
      <p:pic>
        <p:nvPicPr>
          <p:cNvPr id="8" name="Picture 7" descr="Cubos conectados con una línea roja">
            <a:extLst>
              <a:ext uri="{FF2B5EF4-FFF2-40B4-BE49-F238E27FC236}">
                <a16:creationId xmlns:a16="http://schemas.microsoft.com/office/drawing/2014/main" id="{9F323752-366B-9154-BDAA-57B9DB66D0A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1454" r="10024" b="-1"/>
          <a:stretch/>
        </p:blipFill>
        <p:spPr>
          <a:xfrm>
            <a:off x="6096000" y="1"/>
            <a:ext cx="610282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C8908E2-EE49-44D2-9428-A28D2312A8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D1A9D8B-3117-4D9D-BDA4-DD81895098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7467600" cy="6858000"/>
            <a:chOff x="7467600" y="0"/>
            <a:chExt cx="4724400" cy="6858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7877B25-8C10-4C8D-BC88-BF3C557F8F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7600" y="0"/>
              <a:ext cx="4724400" cy="6858000"/>
            </a:xfrm>
            <a:prstGeom prst="rect">
              <a:avLst/>
            </a:prstGeom>
            <a:solidFill>
              <a:schemeClr val="accent5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4F0DD86-96CD-4F5F-BA4D-FFC17F2D6C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7600" y="0"/>
              <a:ext cx="4724400" cy="6858000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BD92035A-AA2F-4CD8-A556-1CE8BDEC75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69701" cy="6858000"/>
          </a:xfrm>
          <a:custGeom>
            <a:avLst/>
            <a:gdLst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7090188 w 7467600"/>
              <a:gd name="connsiteY3" fmla="*/ 6584365 h 6858000"/>
              <a:gd name="connsiteX4" fmla="*/ 7440138 w 7467600"/>
              <a:gd name="connsiteY4" fmla="*/ 6622648 h 6858000"/>
              <a:gd name="connsiteX5" fmla="*/ 7467600 w 7467600"/>
              <a:gd name="connsiteY5" fmla="*/ 6628217 h 6858000"/>
              <a:gd name="connsiteX6" fmla="*/ 7467600 w 7467600"/>
              <a:gd name="connsiteY6" fmla="*/ 6668575 h 6858000"/>
              <a:gd name="connsiteX7" fmla="*/ 7392322 w 7467600"/>
              <a:gd name="connsiteY7" fmla="*/ 6658238 h 6858000"/>
              <a:gd name="connsiteX8" fmla="*/ 7467600 w 7467600"/>
              <a:gd name="connsiteY8" fmla="*/ 6683873 h 6858000"/>
              <a:gd name="connsiteX9" fmla="*/ 7467600 w 7467600"/>
              <a:gd name="connsiteY9" fmla="*/ 6714215 h 6858000"/>
              <a:gd name="connsiteX10" fmla="*/ 7447383 w 7467600"/>
              <a:gd name="connsiteY10" fmla="*/ 6707202 h 6858000"/>
              <a:gd name="connsiteX11" fmla="*/ 7289862 w 7467600"/>
              <a:gd name="connsiteY11" fmla="*/ 6659827 h 6858000"/>
              <a:gd name="connsiteX12" fmla="*/ 7434024 w 7467600"/>
              <a:gd name="connsiteY12" fmla="*/ 6722130 h 6858000"/>
              <a:gd name="connsiteX13" fmla="*/ 7467600 w 7467600"/>
              <a:gd name="connsiteY13" fmla="*/ 6736157 h 6858000"/>
              <a:gd name="connsiteX14" fmla="*/ 7467600 w 7467600"/>
              <a:gd name="connsiteY14" fmla="*/ 6767913 h 6858000"/>
              <a:gd name="connsiteX15" fmla="*/ 7271814 w 7467600"/>
              <a:gd name="connsiteY15" fmla="*/ 6684601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7090188 w 7467600"/>
              <a:gd name="connsiteY21" fmla="*/ 6584365 h 6858000"/>
              <a:gd name="connsiteX22" fmla="*/ 1019354 w 7467600"/>
              <a:gd name="connsiteY22" fmla="*/ 6315006 h 6858000"/>
              <a:gd name="connsiteX23" fmla="*/ 441046 w 7467600"/>
              <a:gd name="connsiteY23" fmla="*/ 6691153 h 6858000"/>
              <a:gd name="connsiteX24" fmla="*/ 1019354 w 7467600"/>
              <a:gd name="connsiteY24" fmla="*/ 6315006 h 6858000"/>
              <a:gd name="connsiteX25" fmla="*/ 991680 w 7467600"/>
              <a:gd name="connsiteY25" fmla="*/ 6298413 h 6858000"/>
              <a:gd name="connsiteX26" fmla="*/ 409060 w 7467600"/>
              <a:gd name="connsiteY26" fmla="*/ 6671470 h 6858000"/>
              <a:gd name="connsiteX27" fmla="*/ 991680 w 7467600"/>
              <a:gd name="connsiteY27" fmla="*/ 6298413 h 6858000"/>
              <a:gd name="connsiteX28" fmla="*/ 103333 w 7467600"/>
              <a:gd name="connsiteY28" fmla="*/ 5699602 h 6858000"/>
              <a:gd name="connsiteX29" fmla="*/ 233938 w 7467600"/>
              <a:gd name="connsiteY29" fmla="*/ 5809416 h 6858000"/>
              <a:gd name="connsiteX30" fmla="*/ 883580 w 7467600"/>
              <a:gd name="connsiteY30" fmla="*/ 6180710 h 6858000"/>
              <a:gd name="connsiteX31" fmla="*/ 487337 w 7467600"/>
              <a:gd name="connsiteY31" fmla="*/ 5950182 h 6858000"/>
              <a:gd name="connsiteX32" fmla="*/ 354051 w 7467600"/>
              <a:gd name="connsiteY32" fmla="*/ 5854912 h 6858000"/>
              <a:gd name="connsiteX33" fmla="*/ 195436 w 7467600"/>
              <a:gd name="connsiteY33" fmla="*/ 5755068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6861797 w 7467600"/>
              <a:gd name="connsiteY74" fmla="*/ 5419899 h 6858000"/>
              <a:gd name="connsiteX75" fmla="*/ 6879594 w 7467600"/>
              <a:gd name="connsiteY75" fmla="*/ 5424547 h 6858000"/>
              <a:gd name="connsiteX76" fmla="*/ 7379510 w 7467600"/>
              <a:gd name="connsiteY76" fmla="*/ 5755454 h 6858000"/>
              <a:gd name="connsiteX77" fmla="*/ 7467600 w 7467600"/>
              <a:gd name="connsiteY77" fmla="*/ 5845526 h 6858000"/>
              <a:gd name="connsiteX78" fmla="*/ 7467600 w 7467600"/>
              <a:gd name="connsiteY78" fmla="*/ 5925131 h 6858000"/>
              <a:gd name="connsiteX79" fmla="*/ 7271900 w 7467600"/>
              <a:gd name="connsiteY79" fmla="*/ 5734551 h 6858000"/>
              <a:gd name="connsiteX80" fmla="*/ 7015907 w 7467600"/>
              <a:gd name="connsiteY80" fmla="*/ 5541548 h 6858000"/>
              <a:gd name="connsiteX81" fmla="*/ 7259646 w 7467600"/>
              <a:gd name="connsiteY81" fmla="*/ 5765985 h 6858000"/>
              <a:gd name="connsiteX82" fmla="*/ 7467600 w 7467600"/>
              <a:gd name="connsiteY82" fmla="*/ 5971257 h 6858000"/>
              <a:gd name="connsiteX83" fmla="*/ 7467600 w 7467600"/>
              <a:gd name="connsiteY83" fmla="*/ 6012219 h 6858000"/>
              <a:gd name="connsiteX84" fmla="*/ 7240170 w 7467600"/>
              <a:gd name="connsiteY84" fmla="*/ 5787985 h 6858000"/>
              <a:gd name="connsiteX85" fmla="*/ 6946849 w 7467600"/>
              <a:gd name="connsiteY85" fmla="*/ 5523271 h 6858000"/>
              <a:gd name="connsiteX86" fmla="*/ 6946972 w 7467600"/>
              <a:gd name="connsiteY86" fmla="*/ 5526491 h 6858000"/>
              <a:gd name="connsiteX87" fmla="*/ 7105827 w 7467600"/>
              <a:gd name="connsiteY87" fmla="*/ 5718700 h 6858000"/>
              <a:gd name="connsiteX88" fmla="*/ 7126431 w 7467600"/>
              <a:gd name="connsiteY88" fmla="*/ 5737872 h 6858000"/>
              <a:gd name="connsiteX89" fmla="*/ 7356878 w 7467600"/>
              <a:gd name="connsiteY89" fmla="*/ 5981332 h 6858000"/>
              <a:gd name="connsiteX90" fmla="*/ 7467600 w 7467600"/>
              <a:gd name="connsiteY90" fmla="*/ 6117703 h 6858000"/>
              <a:gd name="connsiteX91" fmla="*/ 7467600 w 7467600"/>
              <a:gd name="connsiteY91" fmla="*/ 6163634 h 6858000"/>
              <a:gd name="connsiteX92" fmla="*/ 7403637 w 7467600"/>
              <a:gd name="connsiteY92" fmla="*/ 6083957 h 6858000"/>
              <a:gd name="connsiteX93" fmla="*/ 7254615 w 7467600"/>
              <a:gd name="connsiteY93" fmla="*/ 5911918 h 6858000"/>
              <a:gd name="connsiteX94" fmla="*/ 7312589 w 7467600"/>
              <a:gd name="connsiteY94" fmla="*/ 5982309 h 6858000"/>
              <a:gd name="connsiteX95" fmla="*/ 7448321 w 7467600"/>
              <a:gd name="connsiteY95" fmla="*/ 6190991 h 6858000"/>
              <a:gd name="connsiteX96" fmla="*/ 7467600 w 7467600"/>
              <a:gd name="connsiteY96" fmla="*/ 6221686 h 6858000"/>
              <a:gd name="connsiteX97" fmla="*/ 7467600 w 7467600"/>
              <a:gd name="connsiteY97" fmla="*/ 6334256 h 6858000"/>
              <a:gd name="connsiteX98" fmla="*/ 7454976 w 7467600"/>
              <a:gd name="connsiteY98" fmla="*/ 6318297 h 6858000"/>
              <a:gd name="connsiteX99" fmla="*/ 7042773 w 7467600"/>
              <a:gd name="connsiteY99" fmla="*/ 5734011 h 6858000"/>
              <a:gd name="connsiteX100" fmla="*/ 6844835 w 7467600"/>
              <a:gd name="connsiteY100" fmla="*/ 5424988 h 6858000"/>
              <a:gd name="connsiteX101" fmla="*/ 6861797 w 7467600"/>
              <a:gd name="connsiteY101" fmla="*/ 5419899 h 6858000"/>
              <a:gd name="connsiteX102" fmla="*/ 1456157 w 7467600"/>
              <a:gd name="connsiteY102" fmla="*/ 5371404 h 6858000"/>
              <a:gd name="connsiteX103" fmla="*/ 1244432 w 7467600"/>
              <a:gd name="connsiteY103" fmla="*/ 5385601 h 6858000"/>
              <a:gd name="connsiteX104" fmla="*/ 973990 w 7467600"/>
              <a:gd name="connsiteY104" fmla="*/ 5424940 h 6858000"/>
              <a:gd name="connsiteX105" fmla="*/ 1103809 w 7467600"/>
              <a:gd name="connsiteY105" fmla="*/ 5433720 h 6858000"/>
              <a:gd name="connsiteX106" fmla="*/ 1123454 w 7467600"/>
              <a:gd name="connsiteY106" fmla="*/ 5435727 h 6858000"/>
              <a:gd name="connsiteX107" fmla="*/ 1737017 w 7467600"/>
              <a:gd name="connsiteY107" fmla="*/ 5452183 h 6858000"/>
              <a:gd name="connsiteX108" fmla="*/ 1824397 w 7467600"/>
              <a:gd name="connsiteY108" fmla="*/ 5447757 h 6858000"/>
              <a:gd name="connsiteX109" fmla="*/ 2070059 w 7467600"/>
              <a:gd name="connsiteY109" fmla="*/ 5441660 h 6858000"/>
              <a:gd name="connsiteX110" fmla="*/ 1456157 w 7467600"/>
              <a:gd name="connsiteY110" fmla="*/ 5371404 h 6858000"/>
              <a:gd name="connsiteX111" fmla="*/ 4988186 w 7467600"/>
              <a:gd name="connsiteY111" fmla="*/ 5216467 h 6858000"/>
              <a:gd name="connsiteX112" fmla="*/ 4777334 w 7467600"/>
              <a:gd name="connsiteY112" fmla="*/ 5406072 h 6858000"/>
              <a:gd name="connsiteX113" fmla="*/ 4718341 w 7467600"/>
              <a:gd name="connsiteY113" fmla="*/ 5468043 h 6858000"/>
              <a:gd name="connsiteX114" fmla="*/ 4604655 w 7467600"/>
              <a:gd name="connsiteY114" fmla="*/ 5583434 h 6858000"/>
              <a:gd name="connsiteX115" fmla="*/ 4565074 w 7467600"/>
              <a:gd name="connsiteY115" fmla="*/ 5618550 h 6858000"/>
              <a:gd name="connsiteX116" fmla="*/ 4988186 w 7467600"/>
              <a:gd name="connsiteY116" fmla="*/ 5216467 h 6858000"/>
              <a:gd name="connsiteX117" fmla="*/ 4978032 w 7467600"/>
              <a:gd name="connsiteY117" fmla="*/ 5183809 h 6858000"/>
              <a:gd name="connsiteX118" fmla="*/ 4463413 w 7467600"/>
              <a:gd name="connsiteY118" fmla="*/ 5615162 h 6858000"/>
              <a:gd name="connsiteX119" fmla="*/ 4358134 w 7467600"/>
              <a:gd name="connsiteY119" fmla="*/ 5742791 h 6858000"/>
              <a:gd name="connsiteX120" fmla="*/ 4376219 w 7467600"/>
              <a:gd name="connsiteY120" fmla="*/ 5729027 h 6858000"/>
              <a:gd name="connsiteX121" fmla="*/ 4582340 w 7467600"/>
              <a:gd name="connsiteY121" fmla="*/ 5561037 h 6858000"/>
              <a:gd name="connsiteX122" fmla="*/ 4694684 w 7467600"/>
              <a:gd name="connsiteY122" fmla="*/ 5447098 h 6858000"/>
              <a:gd name="connsiteX123" fmla="*/ 4754123 w 7467600"/>
              <a:gd name="connsiteY123" fmla="*/ 5384643 h 6858000"/>
              <a:gd name="connsiteX124" fmla="*/ 4978032 w 7467600"/>
              <a:gd name="connsiteY124" fmla="*/ 5183809 h 6858000"/>
              <a:gd name="connsiteX125" fmla="*/ 7133363 w 7467600"/>
              <a:gd name="connsiteY125" fmla="*/ 5050246 h 6858000"/>
              <a:gd name="connsiteX126" fmla="*/ 7450656 w 7467600"/>
              <a:gd name="connsiteY126" fmla="*/ 5134750 h 6858000"/>
              <a:gd name="connsiteX127" fmla="*/ 7467600 w 7467600"/>
              <a:gd name="connsiteY127" fmla="*/ 5142496 h 6858000"/>
              <a:gd name="connsiteX128" fmla="*/ 7467600 w 7467600"/>
              <a:gd name="connsiteY128" fmla="*/ 5158623 h 6858000"/>
              <a:gd name="connsiteX129" fmla="*/ 7427076 w 7467600"/>
              <a:gd name="connsiteY129" fmla="*/ 5142684 h 6858000"/>
              <a:gd name="connsiteX130" fmla="*/ 7467600 w 7467600"/>
              <a:gd name="connsiteY130" fmla="*/ 5164774 h 6858000"/>
              <a:gd name="connsiteX131" fmla="*/ 7467600 w 7467600"/>
              <a:gd name="connsiteY131" fmla="*/ 5199146 h 6858000"/>
              <a:gd name="connsiteX132" fmla="*/ 7391022 w 7467600"/>
              <a:gd name="connsiteY132" fmla="*/ 5158141 h 6858000"/>
              <a:gd name="connsiteX133" fmla="*/ 7312201 w 7467600"/>
              <a:gd name="connsiteY133" fmla="*/ 5128278 h 6858000"/>
              <a:gd name="connsiteX134" fmla="*/ 7343603 w 7467600"/>
              <a:gd name="connsiteY134" fmla="*/ 5149746 h 6858000"/>
              <a:gd name="connsiteX135" fmla="*/ 7467600 w 7467600"/>
              <a:gd name="connsiteY135" fmla="*/ 5241225 h 6858000"/>
              <a:gd name="connsiteX136" fmla="*/ 7467600 w 7467600"/>
              <a:gd name="connsiteY136" fmla="*/ 5277736 h 6858000"/>
              <a:gd name="connsiteX137" fmla="*/ 7327465 w 7467600"/>
              <a:gd name="connsiteY137" fmla="*/ 5174181 h 6858000"/>
              <a:gd name="connsiteX138" fmla="*/ 7244057 w 7467600"/>
              <a:gd name="connsiteY138" fmla="*/ 5124233 h 6858000"/>
              <a:gd name="connsiteX139" fmla="*/ 7353035 w 7467600"/>
              <a:gd name="connsiteY139" fmla="*/ 5197318 h 6858000"/>
              <a:gd name="connsiteX140" fmla="*/ 7467600 w 7467600"/>
              <a:gd name="connsiteY140" fmla="*/ 5297634 h 6858000"/>
              <a:gd name="connsiteX141" fmla="*/ 7467600 w 7467600"/>
              <a:gd name="connsiteY141" fmla="*/ 5361850 h 6858000"/>
              <a:gd name="connsiteX142" fmla="*/ 7368569 w 7467600"/>
              <a:gd name="connsiteY142" fmla="*/ 5270182 h 6858000"/>
              <a:gd name="connsiteX143" fmla="*/ 7131946 w 7467600"/>
              <a:gd name="connsiteY143" fmla="*/ 5075653 h 6858000"/>
              <a:gd name="connsiteX144" fmla="*/ 7133363 w 7467600"/>
              <a:gd name="connsiteY144" fmla="*/ 5050246 h 6858000"/>
              <a:gd name="connsiteX145" fmla="*/ 1903353 w 7467600"/>
              <a:gd name="connsiteY145" fmla="*/ 5044827 h 6858000"/>
              <a:gd name="connsiteX146" fmla="*/ 1936931 w 7467600"/>
              <a:gd name="connsiteY146" fmla="*/ 5093954 h 6858000"/>
              <a:gd name="connsiteX147" fmla="*/ 2195868 w 7467600"/>
              <a:gd name="connsiteY147" fmla="*/ 5396574 h 6858000"/>
              <a:gd name="connsiteX148" fmla="*/ 2088852 w 7467600"/>
              <a:gd name="connsiteY148" fmla="*/ 5166123 h 6858000"/>
              <a:gd name="connsiteX149" fmla="*/ 1958241 w 7467600"/>
              <a:gd name="connsiteY149" fmla="*/ 5067955 h 6858000"/>
              <a:gd name="connsiteX150" fmla="*/ 1903353 w 7467600"/>
              <a:gd name="connsiteY150" fmla="*/ 5044827 h 6858000"/>
              <a:gd name="connsiteX151" fmla="*/ 1979378 w 7467600"/>
              <a:gd name="connsiteY151" fmla="*/ 4769504 h 6858000"/>
              <a:gd name="connsiteX152" fmla="*/ 2882120 w 7467600"/>
              <a:gd name="connsiteY152" fmla="*/ 5064547 h 6858000"/>
              <a:gd name="connsiteX153" fmla="*/ 2793103 w 7467600"/>
              <a:gd name="connsiteY153" fmla="*/ 5039699 h 6858000"/>
              <a:gd name="connsiteX154" fmla="*/ 2770041 w 7467600"/>
              <a:gd name="connsiteY154" fmla="*/ 5033634 h 6858000"/>
              <a:gd name="connsiteX155" fmla="*/ 1979378 w 7467600"/>
              <a:gd name="connsiteY155" fmla="*/ 4769504 h 6858000"/>
              <a:gd name="connsiteX156" fmla="*/ 1927410 w 7467600"/>
              <a:gd name="connsiteY156" fmla="*/ 4716164 h 6858000"/>
              <a:gd name="connsiteX157" fmla="*/ 1959587 w 7467600"/>
              <a:gd name="connsiteY157" fmla="*/ 4728849 h 6858000"/>
              <a:gd name="connsiteX158" fmla="*/ 2777707 w 7467600"/>
              <a:gd name="connsiteY158" fmla="*/ 5003991 h 6858000"/>
              <a:gd name="connsiteX159" fmla="*/ 2800768 w 7467600"/>
              <a:gd name="connsiteY159" fmla="*/ 5010056 h 6858000"/>
              <a:gd name="connsiteX160" fmla="*/ 2879408 w 7467600"/>
              <a:gd name="connsiteY160" fmla="*/ 5031590 h 6858000"/>
              <a:gd name="connsiteX161" fmla="*/ 2862295 w 7467600"/>
              <a:gd name="connsiteY161" fmla="*/ 5022958 h 6858000"/>
              <a:gd name="connsiteX162" fmla="*/ 2813343 w 7467600"/>
              <a:gd name="connsiteY162" fmla="*/ 4998369 h 6858000"/>
              <a:gd name="connsiteX163" fmla="*/ 2646245 w 7467600"/>
              <a:gd name="connsiteY163" fmla="*/ 4930999 h 6858000"/>
              <a:gd name="connsiteX164" fmla="*/ 1999243 w 7467600"/>
              <a:gd name="connsiteY164" fmla="*/ 4730524 h 6858000"/>
              <a:gd name="connsiteX165" fmla="*/ 1979527 w 7467600"/>
              <a:gd name="connsiteY165" fmla="*/ 4726651 h 6858000"/>
              <a:gd name="connsiteX166" fmla="*/ 1997014 w 7467600"/>
              <a:gd name="connsiteY166" fmla="*/ 4698007 h 6858000"/>
              <a:gd name="connsiteX167" fmla="*/ 2005458 w 7467600"/>
              <a:gd name="connsiteY167" fmla="*/ 4699540 h 6858000"/>
              <a:gd name="connsiteX168" fmla="*/ 2657186 w 7467600"/>
              <a:gd name="connsiteY168" fmla="*/ 4901687 h 6858000"/>
              <a:gd name="connsiteX169" fmla="*/ 2826662 w 7467600"/>
              <a:gd name="connsiteY169" fmla="*/ 4970362 h 6858000"/>
              <a:gd name="connsiteX170" fmla="*/ 2876100 w 7467600"/>
              <a:gd name="connsiteY170" fmla="*/ 4995397 h 6858000"/>
              <a:gd name="connsiteX171" fmla="*/ 3042600 w 7467600"/>
              <a:gd name="connsiteY171" fmla="*/ 5059532 h 6858000"/>
              <a:gd name="connsiteX172" fmla="*/ 1997014 w 7467600"/>
              <a:gd name="connsiteY172" fmla="*/ 4698007 h 6858000"/>
              <a:gd name="connsiteX173" fmla="*/ 2305292 w 7467600"/>
              <a:gd name="connsiteY173" fmla="*/ 4219492 h 6858000"/>
              <a:gd name="connsiteX174" fmla="*/ 3360922 w 7467600"/>
              <a:gd name="connsiteY174" fmla="*/ 4529373 h 6858000"/>
              <a:gd name="connsiteX175" fmla="*/ 3492420 w 7467600"/>
              <a:gd name="connsiteY175" fmla="*/ 4510145 h 6858000"/>
              <a:gd name="connsiteX176" fmla="*/ 3364086 w 7467600"/>
              <a:gd name="connsiteY176" fmla="*/ 4480340 h 6858000"/>
              <a:gd name="connsiteX177" fmla="*/ 3225818 w 7467600"/>
              <a:gd name="connsiteY177" fmla="*/ 4411822 h 6858000"/>
              <a:gd name="connsiteX178" fmla="*/ 3129696 w 7467600"/>
              <a:gd name="connsiteY178" fmla="*/ 4360704 h 6858000"/>
              <a:gd name="connsiteX179" fmla="*/ 2814545 w 7467600"/>
              <a:gd name="connsiteY179" fmla="*/ 4282955 h 6858000"/>
              <a:gd name="connsiteX180" fmla="*/ 2305292 w 7467600"/>
              <a:gd name="connsiteY180" fmla="*/ 4219492 h 6858000"/>
              <a:gd name="connsiteX181" fmla="*/ 2626982 w 7467600"/>
              <a:gd name="connsiteY181" fmla="*/ 4206450 h 6858000"/>
              <a:gd name="connsiteX182" fmla="*/ 2490617 w 7467600"/>
              <a:gd name="connsiteY182" fmla="*/ 4206951 h 6858000"/>
              <a:gd name="connsiteX183" fmla="*/ 2819869 w 7467600"/>
              <a:gd name="connsiteY183" fmla="*/ 4252936 h 6858000"/>
              <a:gd name="connsiteX184" fmla="*/ 3143018 w 7467600"/>
              <a:gd name="connsiteY184" fmla="*/ 4332698 h 6858000"/>
              <a:gd name="connsiteX185" fmla="*/ 3241520 w 7467600"/>
              <a:gd name="connsiteY185" fmla="*/ 4385112 h 6858000"/>
              <a:gd name="connsiteX186" fmla="*/ 3374575 w 7467600"/>
              <a:gd name="connsiteY186" fmla="*/ 4451517 h 6858000"/>
              <a:gd name="connsiteX187" fmla="*/ 3505221 w 7467600"/>
              <a:gd name="connsiteY187" fmla="*/ 4480757 h 6858000"/>
              <a:gd name="connsiteX188" fmla="*/ 2626982 w 7467600"/>
              <a:gd name="connsiteY188" fmla="*/ 4206450 h 6858000"/>
              <a:gd name="connsiteX189" fmla="*/ 1310106 w 7467600"/>
              <a:gd name="connsiteY189" fmla="*/ 3943217 h 6858000"/>
              <a:gd name="connsiteX190" fmla="*/ 854994 w 7467600"/>
              <a:gd name="connsiteY190" fmla="*/ 4399136 h 6858000"/>
              <a:gd name="connsiteX191" fmla="*/ 742462 w 7467600"/>
              <a:gd name="connsiteY191" fmla="*/ 4594648 h 6858000"/>
              <a:gd name="connsiteX192" fmla="*/ 820602 w 7467600"/>
              <a:gd name="connsiteY192" fmla="*/ 4485915 h 6858000"/>
              <a:gd name="connsiteX193" fmla="*/ 878295 w 7467600"/>
              <a:gd name="connsiteY193" fmla="*/ 4403594 h 6858000"/>
              <a:gd name="connsiteX194" fmla="*/ 1240607 w 7467600"/>
              <a:gd name="connsiteY194" fmla="*/ 4010401 h 6858000"/>
              <a:gd name="connsiteX195" fmla="*/ 1423113 w 7467600"/>
              <a:gd name="connsiteY195" fmla="*/ 3874565 h 6858000"/>
              <a:gd name="connsiteX196" fmla="*/ 1260565 w 7467600"/>
              <a:gd name="connsiteY196" fmla="*/ 4031982 h 6858000"/>
              <a:gd name="connsiteX197" fmla="*/ 901900 w 7467600"/>
              <a:gd name="connsiteY197" fmla="*/ 4421236 h 6858000"/>
              <a:gd name="connsiteX198" fmla="*/ 845044 w 7467600"/>
              <a:gd name="connsiteY198" fmla="*/ 4502436 h 6858000"/>
              <a:gd name="connsiteX199" fmla="*/ 685926 w 7467600"/>
              <a:gd name="connsiteY199" fmla="*/ 4703069 h 6858000"/>
              <a:gd name="connsiteX200" fmla="*/ 684248 w 7467600"/>
              <a:gd name="connsiteY200" fmla="*/ 4706721 h 6858000"/>
              <a:gd name="connsiteX201" fmla="*/ 1423113 w 7467600"/>
              <a:gd name="connsiteY201" fmla="*/ 3874565 h 6858000"/>
              <a:gd name="connsiteX202" fmla="*/ 3316479 w 7467600"/>
              <a:gd name="connsiteY202" fmla="*/ 3872136 h 6858000"/>
              <a:gd name="connsiteX203" fmla="*/ 3546806 w 7467600"/>
              <a:gd name="connsiteY203" fmla="*/ 4356139 h 6858000"/>
              <a:gd name="connsiteX204" fmla="*/ 3364433 w 7467600"/>
              <a:gd name="connsiteY204" fmla="*/ 3953121 h 6858000"/>
              <a:gd name="connsiteX205" fmla="*/ 3291335 w 7467600"/>
              <a:gd name="connsiteY205" fmla="*/ 3767420 h 6858000"/>
              <a:gd name="connsiteX206" fmla="*/ 3390805 w 7467600"/>
              <a:gd name="connsiteY206" fmla="*/ 3937163 h 6858000"/>
              <a:gd name="connsiteX207" fmla="*/ 3579062 w 7467600"/>
              <a:gd name="connsiteY207" fmla="*/ 4359040 h 6858000"/>
              <a:gd name="connsiteX208" fmla="*/ 3467355 w 7467600"/>
              <a:gd name="connsiteY208" fmla="*/ 3988130 h 6858000"/>
              <a:gd name="connsiteX209" fmla="*/ 3310753 w 7467600"/>
              <a:gd name="connsiteY209" fmla="*/ 3787140 h 6858000"/>
              <a:gd name="connsiteX210" fmla="*/ 3291335 w 7467600"/>
              <a:gd name="connsiteY210" fmla="*/ 3767420 h 6858000"/>
              <a:gd name="connsiteX211" fmla="*/ 1635889 w 7467600"/>
              <a:gd name="connsiteY211" fmla="*/ 3709494 h 6858000"/>
              <a:gd name="connsiteX212" fmla="*/ 1634800 w 7467600"/>
              <a:gd name="connsiteY212" fmla="*/ 3731111 h 6858000"/>
              <a:gd name="connsiteX213" fmla="*/ 1635889 w 7467600"/>
              <a:gd name="connsiteY213" fmla="*/ 3709494 h 6858000"/>
              <a:gd name="connsiteX214" fmla="*/ 1510397 w 7467600"/>
              <a:gd name="connsiteY214" fmla="*/ 3684705 h 6858000"/>
              <a:gd name="connsiteX215" fmla="*/ 1146550 w 7467600"/>
              <a:gd name="connsiteY215" fmla="*/ 3802012 h 6858000"/>
              <a:gd name="connsiteX216" fmla="*/ 698834 w 7467600"/>
              <a:gd name="connsiteY216" fmla="*/ 3952272 h 6858000"/>
              <a:gd name="connsiteX217" fmla="*/ 34256 w 7467600"/>
              <a:gd name="connsiteY217" fmla="*/ 4347603 h 6858000"/>
              <a:gd name="connsiteX218" fmla="*/ 527241 w 7467600"/>
              <a:gd name="connsiteY218" fmla="*/ 4065078 h 6858000"/>
              <a:gd name="connsiteX219" fmla="*/ 1510397 w 7467600"/>
              <a:gd name="connsiteY219" fmla="*/ 3684705 h 6858000"/>
              <a:gd name="connsiteX220" fmla="*/ 1313114 w 7467600"/>
              <a:gd name="connsiteY220" fmla="*/ 3655216 h 6858000"/>
              <a:gd name="connsiteX221" fmla="*/ 1109304 w 7467600"/>
              <a:gd name="connsiteY221" fmla="*/ 3669030 h 6858000"/>
              <a:gd name="connsiteX222" fmla="*/ 8129 w 7467600"/>
              <a:gd name="connsiteY222" fmla="*/ 4330519 h 6858000"/>
              <a:gd name="connsiteX223" fmla="*/ 687572 w 7467600"/>
              <a:gd name="connsiteY223" fmla="*/ 3925629 h 6858000"/>
              <a:gd name="connsiteX224" fmla="*/ 1138365 w 7467600"/>
              <a:gd name="connsiteY224" fmla="*/ 3774515 h 6858000"/>
              <a:gd name="connsiteX225" fmla="*/ 1505579 w 7467600"/>
              <a:gd name="connsiteY225" fmla="*/ 3655526 h 6858000"/>
              <a:gd name="connsiteX226" fmla="*/ 1313114 w 7467600"/>
              <a:gd name="connsiteY226" fmla="*/ 3655216 h 6858000"/>
              <a:gd name="connsiteX227" fmla="*/ 3655073 w 7467600"/>
              <a:gd name="connsiteY227" fmla="*/ 3650884 h 6858000"/>
              <a:gd name="connsiteX228" fmla="*/ 3989938 w 7467600"/>
              <a:gd name="connsiteY228" fmla="*/ 3991685 h 6858000"/>
              <a:gd name="connsiteX229" fmla="*/ 4393907 w 7467600"/>
              <a:gd name="connsiteY229" fmla="*/ 4261258 h 6858000"/>
              <a:gd name="connsiteX230" fmla="*/ 4648051 w 7467600"/>
              <a:gd name="connsiteY230" fmla="*/ 4374051 h 6858000"/>
              <a:gd name="connsiteX231" fmla="*/ 4383389 w 7467600"/>
              <a:gd name="connsiteY231" fmla="*/ 4184369 h 6858000"/>
              <a:gd name="connsiteX232" fmla="*/ 4165508 w 7467600"/>
              <a:gd name="connsiteY232" fmla="*/ 4035196 h 6858000"/>
              <a:gd name="connsiteX233" fmla="*/ 4068162 w 7467600"/>
              <a:gd name="connsiteY233" fmla="*/ 3953394 h 6858000"/>
              <a:gd name="connsiteX234" fmla="*/ 3981416 w 7467600"/>
              <a:gd name="connsiteY234" fmla="*/ 3880482 h 6858000"/>
              <a:gd name="connsiteX235" fmla="*/ 3800147 w 7467600"/>
              <a:gd name="connsiteY235" fmla="*/ 3749872 h 6858000"/>
              <a:gd name="connsiteX236" fmla="*/ 3670252 w 7467600"/>
              <a:gd name="connsiteY236" fmla="*/ 3622798 h 6858000"/>
              <a:gd name="connsiteX237" fmla="*/ 3817258 w 7467600"/>
              <a:gd name="connsiteY237" fmla="*/ 3723577 h 6858000"/>
              <a:gd name="connsiteX238" fmla="*/ 4000461 w 7467600"/>
              <a:gd name="connsiteY238" fmla="*/ 3855966 h 6858000"/>
              <a:gd name="connsiteX239" fmla="*/ 4088180 w 7467600"/>
              <a:gd name="connsiteY239" fmla="*/ 3929774 h 6858000"/>
              <a:gd name="connsiteX240" fmla="*/ 4184555 w 7467600"/>
              <a:gd name="connsiteY240" fmla="*/ 4010683 h 6858000"/>
              <a:gd name="connsiteX241" fmla="*/ 4399563 w 7467600"/>
              <a:gd name="connsiteY241" fmla="*/ 4158106 h 6858000"/>
              <a:gd name="connsiteX242" fmla="*/ 4684469 w 7467600"/>
              <a:gd name="connsiteY242" fmla="*/ 4364680 h 6858000"/>
              <a:gd name="connsiteX243" fmla="*/ 4690271 w 7467600"/>
              <a:gd name="connsiteY243" fmla="*/ 4370034 h 6858000"/>
              <a:gd name="connsiteX244" fmla="*/ 4136093 w 7467600"/>
              <a:gd name="connsiteY244" fmla="*/ 3858466 h 6858000"/>
              <a:gd name="connsiteX245" fmla="*/ 3670252 w 7467600"/>
              <a:gd name="connsiteY245" fmla="*/ 3622798 h 6858000"/>
              <a:gd name="connsiteX246" fmla="*/ 4440129 w 7467600"/>
              <a:gd name="connsiteY246" fmla="*/ 3448571 h 6858000"/>
              <a:gd name="connsiteX247" fmla="*/ 4856525 w 7467600"/>
              <a:gd name="connsiteY247" fmla="*/ 3915351 h 6858000"/>
              <a:gd name="connsiteX248" fmla="*/ 5059055 w 7467600"/>
              <a:gd name="connsiteY248" fmla="*/ 4108918 h 6858000"/>
              <a:gd name="connsiteX249" fmla="*/ 5290070 w 7467600"/>
              <a:gd name="connsiteY249" fmla="*/ 4263619 h 6858000"/>
              <a:gd name="connsiteX250" fmla="*/ 4834991 w 7467600"/>
              <a:gd name="connsiteY250" fmla="*/ 3830985 h 6858000"/>
              <a:gd name="connsiteX251" fmla="*/ 4440129 w 7467600"/>
              <a:gd name="connsiteY251" fmla="*/ 3448571 h 6858000"/>
              <a:gd name="connsiteX252" fmla="*/ 4441737 w 7467600"/>
              <a:gd name="connsiteY252" fmla="*/ 3399734 h 6858000"/>
              <a:gd name="connsiteX253" fmla="*/ 4431236 w 7467600"/>
              <a:gd name="connsiteY253" fmla="*/ 3400954 h 6858000"/>
              <a:gd name="connsiteX254" fmla="*/ 4557150 w 7467600"/>
              <a:gd name="connsiteY254" fmla="*/ 3510023 h 6858000"/>
              <a:gd name="connsiteX255" fmla="*/ 4856936 w 7467600"/>
              <a:gd name="connsiteY255" fmla="*/ 3809146 h 6858000"/>
              <a:gd name="connsiteX256" fmla="*/ 5111996 w 7467600"/>
              <a:gd name="connsiteY256" fmla="*/ 4065759 h 6858000"/>
              <a:gd name="connsiteX257" fmla="*/ 5388878 w 7467600"/>
              <a:gd name="connsiteY257" fmla="*/ 4300185 h 6858000"/>
              <a:gd name="connsiteX258" fmla="*/ 5425556 w 7467600"/>
              <a:gd name="connsiteY258" fmla="*/ 4308967 h 6858000"/>
              <a:gd name="connsiteX259" fmla="*/ 4943646 w 7467600"/>
              <a:gd name="connsiteY259" fmla="*/ 3822916 h 6858000"/>
              <a:gd name="connsiteX260" fmla="*/ 4594837 w 7467600"/>
              <a:gd name="connsiteY260" fmla="*/ 3532274 h 6858000"/>
              <a:gd name="connsiteX261" fmla="*/ 4441737 w 7467600"/>
              <a:gd name="connsiteY261" fmla="*/ 3399734 h 6858000"/>
              <a:gd name="connsiteX262" fmla="*/ 5425834 w 7467600"/>
              <a:gd name="connsiteY262" fmla="*/ 3162785 h 6858000"/>
              <a:gd name="connsiteX263" fmla="*/ 5401644 w 7467600"/>
              <a:gd name="connsiteY263" fmla="*/ 3617847 h 6858000"/>
              <a:gd name="connsiteX264" fmla="*/ 5467256 w 7467600"/>
              <a:gd name="connsiteY264" fmla="*/ 4175494 h 6858000"/>
              <a:gd name="connsiteX265" fmla="*/ 5448069 w 7467600"/>
              <a:gd name="connsiteY265" fmla="*/ 3567554 h 6858000"/>
              <a:gd name="connsiteX266" fmla="*/ 1318687 w 7467600"/>
              <a:gd name="connsiteY266" fmla="*/ 3113840 h 6858000"/>
              <a:gd name="connsiteX267" fmla="*/ 1066793 w 7467600"/>
              <a:gd name="connsiteY267" fmla="*/ 3212171 h 6858000"/>
              <a:gd name="connsiteX268" fmla="*/ 993319 w 7467600"/>
              <a:gd name="connsiteY268" fmla="*/ 3247648 h 6858000"/>
              <a:gd name="connsiteX269" fmla="*/ 853081 w 7467600"/>
              <a:gd name="connsiteY269" fmla="*/ 3312410 h 6858000"/>
              <a:gd name="connsiteX270" fmla="*/ 805957 w 7467600"/>
              <a:gd name="connsiteY270" fmla="*/ 3330443 h 6858000"/>
              <a:gd name="connsiteX271" fmla="*/ 1318687 w 7467600"/>
              <a:gd name="connsiteY271" fmla="*/ 3113840 h 6858000"/>
              <a:gd name="connsiteX272" fmla="*/ 5453702 w 7467600"/>
              <a:gd name="connsiteY272" fmla="*/ 3090882 h 6858000"/>
              <a:gd name="connsiteX273" fmla="*/ 5480135 w 7467600"/>
              <a:gd name="connsiteY273" fmla="*/ 3565802 h 6858000"/>
              <a:gd name="connsiteX274" fmla="*/ 5499023 w 7467600"/>
              <a:gd name="connsiteY274" fmla="*/ 4166310 h 6858000"/>
              <a:gd name="connsiteX275" fmla="*/ 5547022 w 7467600"/>
              <a:gd name="connsiteY275" fmla="*/ 3607838 h 6858000"/>
              <a:gd name="connsiteX276" fmla="*/ 5515964 w 7467600"/>
              <a:gd name="connsiteY276" fmla="*/ 3378541 h 6858000"/>
              <a:gd name="connsiteX277" fmla="*/ 5453702 w 7467600"/>
              <a:gd name="connsiteY277" fmla="*/ 3090882 h 6858000"/>
              <a:gd name="connsiteX278" fmla="*/ 1238695 w 7467600"/>
              <a:gd name="connsiteY278" fmla="*/ 3076820 h 6858000"/>
              <a:gd name="connsiteX279" fmla="*/ 716371 w 7467600"/>
              <a:gd name="connsiteY279" fmla="*/ 3293249 h 6858000"/>
              <a:gd name="connsiteX280" fmla="*/ 579522 w 7467600"/>
              <a:gd name="connsiteY280" fmla="*/ 3371759 h 6858000"/>
              <a:gd name="connsiteX281" fmla="*/ 600288 w 7467600"/>
              <a:gd name="connsiteY281" fmla="*/ 3365555 h 6858000"/>
              <a:gd name="connsiteX282" fmla="*/ 840692 w 7467600"/>
              <a:gd name="connsiteY282" fmla="*/ 3284921 h 6858000"/>
              <a:gd name="connsiteX283" fmla="*/ 979248 w 7467600"/>
              <a:gd name="connsiteY283" fmla="*/ 3221003 h 6858000"/>
              <a:gd name="connsiteX284" fmla="*/ 1053282 w 7467600"/>
              <a:gd name="connsiteY284" fmla="*/ 3185247 h 6858000"/>
              <a:gd name="connsiteX285" fmla="*/ 1320603 w 7467600"/>
              <a:gd name="connsiteY285" fmla="*/ 3081281 h 6858000"/>
              <a:gd name="connsiteX286" fmla="*/ 1238695 w 7467600"/>
              <a:gd name="connsiteY286" fmla="*/ 3076820 h 6858000"/>
              <a:gd name="connsiteX287" fmla="*/ 5425627 w 7467600"/>
              <a:gd name="connsiteY287" fmla="*/ 2954192 h 6858000"/>
              <a:gd name="connsiteX288" fmla="*/ 5470770 w 7467600"/>
              <a:gd name="connsiteY288" fmla="*/ 3005435 h 6858000"/>
              <a:gd name="connsiteX289" fmla="*/ 5519779 w 7467600"/>
              <a:gd name="connsiteY289" fmla="*/ 4359223 h 6858000"/>
              <a:gd name="connsiteX290" fmla="*/ 5520293 w 7467600"/>
              <a:gd name="connsiteY290" fmla="*/ 4360602 h 6858000"/>
              <a:gd name="connsiteX291" fmla="*/ 5767221 w 7467600"/>
              <a:gd name="connsiteY291" fmla="*/ 4665564 h 6858000"/>
              <a:gd name="connsiteX292" fmla="*/ 6937169 w 7467600"/>
              <a:gd name="connsiteY292" fmla="*/ 4815941 h 6858000"/>
              <a:gd name="connsiteX293" fmla="*/ 6953922 w 7467600"/>
              <a:gd name="connsiteY293" fmla="*/ 4890068 h 6858000"/>
              <a:gd name="connsiteX294" fmla="*/ 6071359 w 7467600"/>
              <a:gd name="connsiteY294" fmla="*/ 4770770 h 6858000"/>
              <a:gd name="connsiteX295" fmla="*/ 6038839 w 7467600"/>
              <a:gd name="connsiteY295" fmla="*/ 4764474 h 6858000"/>
              <a:gd name="connsiteX296" fmla="*/ 6038706 w 7467600"/>
              <a:gd name="connsiteY296" fmla="*/ 4763847 h 6858000"/>
              <a:gd name="connsiteX297" fmla="*/ 6037784 w 7467600"/>
              <a:gd name="connsiteY297" fmla="*/ 4764270 h 6858000"/>
              <a:gd name="connsiteX298" fmla="*/ 6038839 w 7467600"/>
              <a:gd name="connsiteY298" fmla="*/ 4764474 h 6858000"/>
              <a:gd name="connsiteX299" fmla="*/ 6040338 w 7467600"/>
              <a:gd name="connsiteY299" fmla="*/ 4771418 h 6858000"/>
              <a:gd name="connsiteX300" fmla="*/ 6024488 w 7467600"/>
              <a:gd name="connsiteY300" fmla="*/ 4809903 h 6858000"/>
              <a:gd name="connsiteX301" fmla="*/ 5599771 w 7467600"/>
              <a:gd name="connsiteY301" fmla="*/ 5509652 h 6858000"/>
              <a:gd name="connsiteX302" fmla="*/ 5548843 w 7467600"/>
              <a:gd name="connsiteY302" fmla="*/ 5563845 h 6858000"/>
              <a:gd name="connsiteX303" fmla="*/ 5940952 w 7467600"/>
              <a:gd name="connsiteY303" fmla="*/ 6250028 h 6858000"/>
              <a:gd name="connsiteX304" fmla="*/ 6043441 w 7467600"/>
              <a:gd name="connsiteY304" fmla="*/ 6665847 h 6858000"/>
              <a:gd name="connsiteX305" fmla="*/ 6093432 w 7467600"/>
              <a:gd name="connsiteY305" fmla="*/ 6858000 h 6858000"/>
              <a:gd name="connsiteX306" fmla="*/ 6034344 w 7467600"/>
              <a:gd name="connsiteY306" fmla="*/ 6858000 h 6858000"/>
              <a:gd name="connsiteX307" fmla="*/ 6026679 w 7467600"/>
              <a:gd name="connsiteY307" fmla="*/ 6836959 h 6858000"/>
              <a:gd name="connsiteX308" fmla="*/ 5800441 w 7467600"/>
              <a:gd name="connsiteY308" fmla="*/ 6335286 h 6858000"/>
              <a:gd name="connsiteX309" fmla="*/ 5526562 w 7467600"/>
              <a:gd name="connsiteY309" fmla="*/ 5705388 h 6858000"/>
              <a:gd name="connsiteX310" fmla="*/ 5519640 w 7467600"/>
              <a:gd name="connsiteY310" fmla="*/ 5683774 h 6858000"/>
              <a:gd name="connsiteX311" fmla="*/ 5844559 w 7467600"/>
              <a:gd name="connsiteY311" fmla="*/ 6553349 h 6858000"/>
              <a:gd name="connsiteX312" fmla="*/ 5975994 w 7467600"/>
              <a:gd name="connsiteY312" fmla="*/ 6858000 h 6858000"/>
              <a:gd name="connsiteX313" fmla="*/ 5898547 w 7467600"/>
              <a:gd name="connsiteY313" fmla="*/ 6858000 h 6858000"/>
              <a:gd name="connsiteX314" fmla="*/ 5682041 w 7467600"/>
              <a:gd name="connsiteY314" fmla="*/ 6355860 h 6858000"/>
              <a:gd name="connsiteX315" fmla="*/ 5461758 w 7467600"/>
              <a:gd name="connsiteY315" fmla="*/ 5820220 h 6858000"/>
              <a:gd name="connsiteX316" fmla="*/ 5237282 w 7467600"/>
              <a:gd name="connsiteY316" fmla="*/ 6579086 h 6858000"/>
              <a:gd name="connsiteX317" fmla="*/ 5115009 w 7467600"/>
              <a:gd name="connsiteY317" fmla="*/ 6858000 h 6858000"/>
              <a:gd name="connsiteX318" fmla="*/ 5028074 w 7467600"/>
              <a:gd name="connsiteY318" fmla="*/ 6858000 h 6858000"/>
              <a:gd name="connsiteX319" fmla="*/ 5079508 w 7467600"/>
              <a:gd name="connsiteY319" fmla="*/ 6749074 h 6858000"/>
              <a:gd name="connsiteX320" fmla="*/ 5371846 w 7467600"/>
              <a:gd name="connsiteY320" fmla="*/ 5924413 h 6858000"/>
              <a:gd name="connsiteX321" fmla="*/ 5270512 w 7467600"/>
              <a:gd name="connsiteY321" fmla="*/ 6138975 h 6858000"/>
              <a:gd name="connsiteX322" fmla="*/ 5062409 w 7467600"/>
              <a:gd name="connsiteY322" fmla="*/ 6653544 h 6858000"/>
              <a:gd name="connsiteX323" fmla="*/ 5036628 w 7467600"/>
              <a:gd name="connsiteY323" fmla="*/ 6754247 h 6858000"/>
              <a:gd name="connsiteX324" fmla="*/ 5009112 w 7467600"/>
              <a:gd name="connsiteY324" fmla="*/ 6858000 h 6858000"/>
              <a:gd name="connsiteX325" fmla="*/ 4976679 w 7467600"/>
              <a:gd name="connsiteY325" fmla="*/ 6858000 h 6858000"/>
              <a:gd name="connsiteX326" fmla="*/ 5006537 w 7467600"/>
              <a:gd name="connsiteY326" fmla="*/ 6747068 h 6858000"/>
              <a:gd name="connsiteX327" fmla="*/ 5032723 w 7467600"/>
              <a:gd name="connsiteY327" fmla="*/ 6644957 h 6858000"/>
              <a:gd name="connsiteX328" fmla="*/ 5242949 w 7467600"/>
              <a:gd name="connsiteY328" fmla="*/ 6125175 h 6858000"/>
              <a:gd name="connsiteX329" fmla="*/ 5286321 w 7467600"/>
              <a:gd name="connsiteY329" fmla="*/ 6033555 h 6858000"/>
              <a:gd name="connsiteX330" fmla="*/ 5008210 w 7467600"/>
              <a:gd name="connsiteY330" fmla="*/ 6649194 h 6858000"/>
              <a:gd name="connsiteX331" fmla="*/ 4986321 w 7467600"/>
              <a:gd name="connsiteY331" fmla="*/ 6765687 h 6858000"/>
              <a:gd name="connsiteX332" fmla="*/ 4973474 w 7467600"/>
              <a:gd name="connsiteY332" fmla="*/ 6858000 h 6858000"/>
              <a:gd name="connsiteX333" fmla="*/ 4907178 w 7467600"/>
              <a:gd name="connsiteY333" fmla="*/ 6858000 h 6858000"/>
              <a:gd name="connsiteX334" fmla="*/ 4910810 w 7467600"/>
              <a:gd name="connsiteY334" fmla="*/ 6829660 h 6858000"/>
              <a:gd name="connsiteX335" fmla="*/ 4987461 w 7467600"/>
              <a:gd name="connsiteY335" fmla="*/ 6432994 h 6858000"/>
              <a:gd name="connsiteX336" fmla="*/ 5179262 w 7467600"/>
              <a:gd name="connsiteY336" fmla="*/ 6035044 h 6858000"/>
              <a:gd name="connsiteX337" fmla="*/ 4689678 w 7467600"/>
              <a:gd name="connsiteY337" fmla="*/ 6440241 h 6858000"/>
              <a:gd name="connsiteX338" fmla="*/ 4477543 w 7467600"/>
              <a:gd name="connsiteY338" fmla="*/ 6674836 h 6858000"/>
              <a:gd name="connsiteX339" fmla="*/ 4329957 w 7467600"/>
              <a:gd name="connsiteY339" fmla="*/ 6858000 h 6858000"/>
              <a:gd name="connsiteX340" fmla="*/ 4218595 w 7467600"/>
              <a:gd name="connsiteY340" fmla="*/ 6858000 h 6858000"/>
              <a:gd name="connsiteX341" fmla="*/ 4368888 w 7467600"/>
              <a:gd name="connsiteY341" fmla="*/ 6668412 h 6858000"/>
              <a:gd name="connsiteX342" fmla="*/ 4563091 w 7467600"/>
              <a:gd name="connsiteY342" fmla="*/ 6442508 h 6858000"/>
              <a:gd name="connsiteX343" fmla="*/ 5387324 w 7467600"/>
              <a:gd name="connsiteY343" fmla="*/ 5705830 h 6858000"/>
              <a:gd name="connsiteX344" fmla="*/ 5073620 w 7467600"/>
              <a:gd name="connsiteY344" fmla="*/ 5955437 h 6858000"/>
              <a:gd name="connsiteX345" fmla="*/ 4689789 w 7467600"/>
              <a:gd name="connsiteY345" fmla="*/ 6268382 h 6858000"/>
              <a:gd name="connsiteX346" fmla="*/ 4418722 w 7467600"/>
              <a:gd name="connsiteY346" fmla="*/ 6570886 h 6858000"/>
              <a:gd name="connsiteX347" fmla="*/ 4214944 w 7467600"/>
              <a:gd name="connsiteY347" fmla="*/ 6858000 h 6858000"/>
              <a:gd name="connsiteX348" fmla="*/ 4177898 w 7467600"/>
              <a:gd name="connsiteY348" fmla="*/ 6858000 h 6858000"/>
              <a:gd name="connsiteX349" fmla="*/ 4391597 w 7467600"/>
              <a:gd name="connsiteY349" fmla="*/ 6556370 h 6858000"/>
              <a:gd name="connsiteX350" fmla="*/ 4668889 w 7467600"/>
              <a:gd name="connsiteY350" fmla="*/ 6246399 h 6858000"/>
              <a:gd name="connsiteX351" fmla="*/ 5055427 w 7467600"/>
              <a:gd name="connsiteY351" fmla="*/ 5931476 h 6858000"/>
              <a:gd name="connsiteX352" fmla="*/ 5371814 w 7467600"/>
              <a:gd name="connsiteY352" fmla="*/ 5678975 h 6858000"/>
              <a:gd name="connsiteX353" fmla="*/ 4987918 w 7467600"/>
              <a:gd name="connsiteY353" fmla="*/ 5838701 h 6858000"/>
              <a:gd name="connsiteX354" fmla="*/ 4317146 w 7467600"/>
              <a:gd name="connsiteY354" fmla="*/ 6587716 h 6858000"/>
              <a:gd name="connsiteX355" fmla="*/ 4171627 w 7467600"/>
              <a:gd name="connsiteY355" fmla="*/ 6858000 h 6858000"/>
              <a:gd name="connsiteX356" fmla="*/ 4081585 w 7467600"/>
              <a:gd name="connsiteY356" fmla="*/ 6858000 h 6858000"/>
              <a:gd name="connsiteX357" fmla="*/ 4238603 w 7467600"/>
              <a:gd name="connsiteY357" fmla="*/ 6559341 h 6858000"/>
              <a:gd name="connsiteX358" fmla="*/ 4778333 w 7467600"/>
              <a:gd name="connsiteY358" fmla="*/ 5873626 h 6858000"/>
              <a:gd name="connsiteX359" fmla="*/ 5414185 w 7467600"/>
              <a:gd name="connsiteY359" fmla="*/ 5573882 h 6858000"/>
              <a:gd name="connsiteX360" fmla="*/ 5959648 w 7467600"/>
              <a:gd name="connsiteY360" fmla="*/ 4760797 h 6858000"/>
              <a:gd name="connsiteX361" fmla="*/ 5355019 w 7467600"/>
              <a:gd name="connsiteY361" fmla="*/ 4734672 h 6858000"/>
              <a:gd name="connsiteX362" fmla="*/ 5083565 w 7467600"/>
              <a:gd name="connsiteY362" fmla="*/ 5179121 h 6858000"/>
              <a:gd name="connsiteX363" fmla="*/ 4713577 w 7467600"/>
              <a:gd name="connsiteY363" fmla="*/ 5616803 h 6858000"/>
              <a:gd name="connsiteX364" fmla="*/ 3989559 w 7467600"/>
              <a:gd name="connsiteY364" fmla="*/ 6145945 h 6858000"/>
              <a:gd name="connsiteX365" fmla="*/ 3939824 w 7467600"/>
              <a:gd name="connsiteY365" fmla="*/ 6066900 h 6858000"/>
              <a:gd name="connsiteX366" fmla="*/ 4584537 w 7467600"/>
              <a:gd name="connsiteY366" fmla="*/ 5324826 h 6858000"/>
              <a:gd name="connsiteX367" fmla="*/ 5037105 w 7467600"/>
              <a:gd name="connsiteY367" fmla="*/ 5088765 h 6858000"/>
              <a:gd name="connsiteX368" fmla="*/ 5039930 w 7467600"/>
              <a:gd name="connsiteY368" fmla="*/ 5089585 h 6858000"/>
              <a:gd name="connsiteX369" fmla="*/ 5263764 w 7467600"/>
              <a:gd name="connsiteY369" fmla="*/ 4735525 h 6858000"/>
              <a:gd name="connsiteX370" fmla="*/ 4086300 w 7467600"/>
              <a:gd name="connsiteY370" fmla="*/ 4884599 h 6858000"/>
              <a:gd name="connsiteX371" fmla="*/ 4085485 w 7467600"/>
              <a:gd name="connsiteY371" fmla="*/ 4899070 h 6858000"/>
              <a:gd name="connsiteX372" fmla="*/ 3871915 w 7467600"/>
              <a:gd name="connsiteY372" fmla="*/ 5253645 h 6858000"/>
              <a:gd name="connsiteX373" fmla="*/ 3799374 w 7467600"/>
              <a:gd name="connsiteY373" fmla="*/ 5466127 h 6858000"/>
              <a:gd name="connsiteX374" fmla="*/ 3498850 w 7467600"/>
              <a:gd name="connsiteY374" fmla="*/ 6661888 h 6858000"/>
              <a:gd name="connsiteX375" fmla="*/ 3399216 w 7467600"/>
              <a:gd name="connsiteY375" fmla="*/ 6858000 h 6858000"/>
              <a:gd name="connsiteX376" fmla="*/ 3303688 w 7467600"/>
              <a:gd name="connsiteY376" fmla="*/ 6858000 h 6858000"/>
              <a:gd name="connsiteX377" fmla="*/ 3391774 w 7467600"/>
              <a:gd name="connsiteY377" fmla="*/ 6697181 h 6858000"/>
              <a:gd name="connsiteX378" fmla="*/ 3735540 w 7467600"/>
              <a:gd name="connsiteY378" fmla="*/ 5546923 h 6858000"/>
              <a:gd name="connsiteX379" fmla="*/ 3729438 w 7467600"/>
              <a:gd name="connsiteY379" fmla="*/ 5569058 h 6858000"/>
              <a:gd name="connsiteX380" fmla="*/ 3707782 w 7467600"/>
              <a:gd name="connsiteY380" fmla="*/ 5644908 h 6858000"/>
              <a:gd name="connsiteX381" fmla="*/ 3583827 w 7467600"/>
              <a:gd name="connsiteY381" fmla="*/ 6039215 h 6858000"/>
              <a:gd name="connsiteX382" fmla="*/ 3547861 w 7467600"/>
              <a:gd name="connsiteY382" fmla="*/ 6129609 h 6858000"/>
              <a:gd name="connsiteX383" fmla="*/ 3490905 w 7467600"/>
              <a:gd name="connsiteY383" fmla="*/ 6277660 h 6858000"/>
              <a:gd name="connsiteX384" fmla="*/ 3455859 w 7467600"/>
              <a:gd name="connsiteY384" fmla="*/ 6391301 h 6858000"/>
              <a:gd name="connsiteX385" fmla="*/ 3429112 w 7467600"/>
              <a:gd name="connsiteY385" fmla="*/ 6479469 h 6858000"/>
              <a:gd name="connsiteX386" fmla="*/ 3304862 w 7467600"/>
              <a:gd name="connsiteY386" fmla="*/ 6796476 h 6858000"/>
              <a:gd name="connsiteX387" fmla="*/ 3276071 w 7467600"/>
              <a:gd name="connsiteY387" fmla="*/ 6858000 h 6858000"/>
              <a:gd name="connsiteX388" fmla="*/ 3240805 w 7467600"/>
              <a:gd name="connsiteY388" fmla="*/ 6858000 h 6858000"/>
              <a:gd name="connsiteX389" fmla="*/ 3275917 w 7467600"/>
              <a:gd name="connsiteY389" fmla="*/ 6783192 h 6858000"/>
              <a:gd name="connsiteX390" fmla="*/ 3399358 w 7467600"/>
              <a:gd name="connsiteY390" fmla="*/ 6469011 h 6858000"/>
              <a:gd name="connsiteX391" fmla="*/ 3425650 w 7467600"/>
              <a:gd name="connsiteY391" fmla="*/ 6381333 h 6858000"/>
              <a:gd name="connsiteX392" fmla="*/ 3460661 w 7467600"/>
              <a:gd name="connsiteY392" fmla="*/ 6266763 h 6858000"/>
              <a:gd name="connsiteX393" fmla="*/ 3518021 w 7467600"/>
              <a:gd name="connsiteY393" fmla="*/ 6117298 h 6858000"/>
              <a:gd name="connsiteX394" fmla="*/ 3554035 w 7467600"/>
              <a:gd name="connsiteY394" fmla="*/ 6027832 h 6858000"/>
              <a:gd name="connsiteX395" fmla="*/ 3677174 w 7467600"/>
              <a:gd name="connsiteY395" fmla="*/ 5636351 h 6858000"/>
              <a:gd name="connsiteX396" fmla="*/ 3698819 w 7467600"/>
              <a:gd name="connsiteY396" fmla="*/ 5560503 h 6858000"/>
              <a:gd name="connsiteX397" fmla="*/ 3702094 w 7467600"/>
              <a:gd name="connsiteY397" fmla="*/ 5549194 h 6858000"/>
              <a:gd name="connsiteX398" fmla="*/ 3398355 w 7467600"/>
              <a:gd name="connsiteY398" fmla="*/ 6094603 h 6858000"/>
              <a:gd name="connsiteX399" fmla="*/ 3193941 w 7467600"/>
              <a:gd name="connsiteY399" fmla="*/ 6798775 h 6858000"/>
              <a:gd name="connsiteX400" fmla="*/ 3184140 w 7467600"/>
              <a:gd name="connsiteY400" fmla="*/ 6858000 h 6858000"/>
              <a:gd name="connsiteX401" fmla="*/ 3099978 w 7467600"/>
              <a:gd name="connsiteY401" fmla="*/ 6858000 h 6858000"/>
              <a:gd name="connsiteX402" fmla="*/ 3101556 w 7467600"/>
              <a:gd name="connsiteY402" fmla="*/ 6843337 h 6858000"/>
              <a:gd name="connsiteX403" fmla="*/ 3370162 w 7467600"/>
              <a:gd name="connsiteY403" fmla="*/ 5785550 h 6858000"/>
              <a:gd name="connsiteX404" fmla="*/ 3746477 w 7467600"/>
              <a:gd name="connsiteY404" fmla="*/ 5377889 h 6858000"/>
              <a:gd name="connsiteX405" fmla="*/ 3863399 w 7467600"/>
              <a:gd name="connsiteY405" fmla="*/ 5087257 h 6858000"/>
              <a:gd name="connsiteX406" fmla="*/ 3968712 w 7467600"/>
              <a:gd name="connsiteY406" fmla="*/ 4913989 h 6858000"/>
              <a:gd name="connsiteX407" fmla="*/ 2792390 w 7467600"/>
              <a:gd name="connsiteY407" fmla="*/ 5382974 h 6858000"/>
              <a:gd name="connsiteX408" fmla="*/ 2714982 w 7467600"/>
              <a:gd name="connsiteY408" fmla="*/ 5427051 h 6858000"/>
              <a:gd name="connsiteX409" fmla="*/ 2813361 w 7467600"/>
              <a:gd name="connsiteY409" fmla="*/ 6023912 h 6858000"/>
              <a:gd name="connsiteX410" fmla="*/ 2688430 w 7467600"/>
              <a:gd name="connsiteY410" fmla="*/ 6801564 h 6858000"/>
              <a:gd name="connsiteX411" fmla="*/ 2629626 w 7467600"/>
              <a:gd name="connsiteY411" fmla="*/ 6763394 h 6858000"/>
              <a:gd name="connsiteX412" fmla="*/ 2565328 w 7467600"/>
              <a:gd name="connsiteY412" fmla="*/ 5516399 h 6858000"/>
              <a:gd name="connsiteX413" fmla="*/ 1922999 w 7467600"/>
              <a:gd name="connsiteY413" fmla="*/ 5980343 h 6858000"/>
              <a:gd name="connsiteX414" fmla="*/ 1950261 w 7467600"/>
              <a:gd name="connsiteY414" fmla="*/ 6405858 h 6858000"/>
              <a:gd name="connsiteX415" fmla="*/ 2365554 w 7467600"/>
              <a:gd name="connsiteY415" fmla="*/ 6759107 h 6858000"/>
              <a:gd name="connsiteX416" fmla="*/ 2424142 w 7467600"/>
              <a:gd name="connsiteY416" fmla="*/ 6858000 h 6858000"/>
              <a:gd name="connsiteX417" fmla="*/ 2395994 w 7467600"/>
              <a:gd name="connsiteY417" fmla="*/ 6858000 h 6858000"/>
              <a:gd name="connsiteX418" fmla="*/ 2392863 w 7467600"/>
              <a:gd name="connsiteY418" fmla="*/ 6852964 h 6858000"/>
              <a:gd name="connsiteX419" fmla="*/ 2017589 w 7467600"/>
              <a:gd name="connsiteY419" fmla="*/ 6493982 h 6858000"/>
              <a:gd name="connsiteX420" fmla="*/ 2147336 w 7467600"/>
              <a:gd name="connsiteY420" fmla="*/ 6594052 h 6858000"/>
              <a:gd name="connsiteX421" fmla="*/ 2207047 w 7467600"/>
              <a:gd name="connsiteY421" fmla="*/ 6654540 h 6858000"/>
              <a:gd name="connsiteX422" fmla="*/ 2299106 w 7467600"/>
              <a:gd name="connsiteY422" fmla="*/ 6778931 h 6858000"/>
              <a:gd name="connsiteX423" fmla="*/ 2314430 w 7467600"/>
              <a:gd name="connsiteY423" fmla="*/ 6801144 h 6858000"/>
              <a:gd name="connsiteX424" fmla="*/ 2352406 w 7467600"/>
              <a:gd name="connsiteY424" fmla="*/ 6858000 h 6858000"/>
              <a:gd name="connsiteX425" fmla="*/ 2314492 w 7467600"/>
              <a:gd name="connsiteY425" fmla="*/ 6858000 h 6858000"/>
              <a:gd name="connsiteX426" fmla="*/ 2288095 w 7467600"/>
              <a:gd name="connsiteY426" fmla="*/ 6818030 h 6858000"/>
              <a:gd name="connsiteX427" fmla="*/ 2272768 w 7467600"/>
              <a:gd name="connsiteY427" fmla="*/ 6795822 h 6858000"/>
              <a:gd name="connsiteX428" fmla="*/ 2182715 w 7467600"/>
              <a:gd name="connsiteY428" fmla="*/ 6675071 h 6858000"/>
              <a:gd name="connsiteX429" fmla="*/ 2032061 w 7467600"/>
              <a:gd name="connsiteY429" fmla="*/ 6541380 h 6858000"/>
              <a:gd name="connsiteX430" fmla="*/ 2257220 w 7467600"/>
              <a:gd name="connsiteY430" fmla="*/ 6826257 h 6858000"/>
              <a:gd name="connsiteX431" fmla="*/ 2281324 w 7467600"/>
              <a:gd name="connsiteY431" fmla="*/ 6858000 h 6858000"/>
              <a:gd name="connsiteX432" fmla="*/ 2242860 w 7467600"/>
              <a:gd name="connsiteY432" fmla="*/ 6858000 h 6858000"/>
              <a:gd name="connsiteX433" fmla="*/ 2232818 w 7467600"/>
              <a:gd name="connsiteY433" fmla="*/ 6844926 h 6858000"/>
              <a:gd name="connsiteX434" fmla="*/ 1990172 w 7467600"/>
              <a:gd name="connsiteY434" fmla="*/ 6542121 h 6858000"/>
              <a:gd name="connsiteX435" fmla="*/ 2124090 w 7467600"/>
              <a:gd name="connsiteY435" fmla="*/ 6761017 h 6858000"/>
              <a:gd name="connsiteX436" fmla="*/ 2200380 w 7467600"/>
              <a:gd name="connsiteY436" fmla="*/ 6858000 h 6858000"/>
              <a:gd name="connsiteX437" fmla="*/ 2147507 w 7467600"/>
              <a:gd name="connsiteY437" fmla="*/ 6858000 h 6858000"/>
              <a:gd name="connsiteX438" fmla="*/ 2070668 w 7467600"/>
              <a:gd name="connsiteY438" fmla="*/ 6761520 h 6858000"/>
              <a:gd name="connsiteX439" fmla="*/ 1975142 w 7467600"/>
              <a:gd name="connsiteY439" fmla="*/ 6585570 h 6858000"/>
              <a:gd name="connsiteX440" fmla="*/ 2050035 w 7467600"/>
              <a:gd name="connsiteY440" fmla="*/ 6813345 h 6858000"/>
              <a:gd name="connsiteX441" fmla="*/ 2063025 w 7467600"/>
              <a:gd name="connsiteY441" fmla="*/ 6858000 h 6858000"/>
              <a:gd name="connsiteX442" fmla="*/ 2021675 w 7467600"/>
              <a:gd name="connsiteY442" fmla="*/ 6858000 h 6858000"/>
              <a:gd name="connsiteX443" fmla="*/ 2019308 w 7467600"/>
              <a:gd name="connsiteY443" fmla="*/ 6847118 h 6858000"/>
              <a:gd name="connsiteX444" fmla="*/ 1938835 w 7467600"/>
              <a:gd name="connsiteY444" fmla="*/ 6551160 h 6858000"/>
              <a:gd name="connsiteX445" fmla="*/ 1953230 w 7467600"/>
              <a:gd name="connsiteY445" fmla="*/ 6759699 h 6858000"/>
              <a:gd name="connsiteX446" fmla="*/ 1956763 w 7467600"/>
              <a:gd name="connsiteY446" fmla="*/ 6778191 h 6858000"/>
              <a:gd name="connsiteX447" fmla="*/ 1967925 w 7467600"/>
              <a:gd name="connsiteY447" fmla="*/ 6858000 h 6858000"/>
              <a:gd name="connsiteX448" fmla="*/ 1936622 w 7467600"/>
              <a:gd name="connsiteY448" fmla="*/ 6858000 h 6858000"/>
              <a:gd name="connsiteX449" fmla="*/ 1926261 w 7467600"/>
              <a:gd name="connsiteY449" fmla="*/ 6784064 h 6858000"/>
              <a:gd name="connsiteX450" fmla="*/ 1922724 w 7467600"/>
              <a:gd name="connsiteY450" fmla="*/ 6765577 h 6858000"/>
              <a:gd name="connsiteX451" fmla="*/ 1904650 w 7467600"/>
              <a:gd name="connsiteY451" fmla="*/ 6639616 h 6858000"/>
              <a:gd name="connsiteX452" fmla="*/ 1885273 w 7467600"/>
              <a:gd name="connsiteY452" fmla="*/ 6858000 h 6858000"/>
              <a:gd name="connsiteX453" fmla="*/ 1854363 w 7467600"/>
              <a:gd name="connsiteY453" fmla="*/ 6858000 h 6858000"/>
              <a:gd name="connsiteX454" fmla="*/ 1880391 w 7467600"/>
              <a:gd name="connsiteY454" fmla="*/ 6603796 h 6858000"/>
              <a:gd name="connsiteX455" fmla="*/ 1818273 w 7467600"/>
              <a:gd name="connsiteY455" fmla="*/ 6715729 h 6858000"/>
              <a:gd name="connsiteX456" fmla="*/ 1794691 w 7467600"/>
              <a:gd name="connsiteY456" fmla="*/ 6843239 h 6858000"/>
              <a:gd name="connsiteX457" fmla="*/ 1794914 w 7467600"/>
              <a:gd name="connsiteY457" fmla="*/ 6858000 h 6858000"/>
              <a:gd name="connsiteX458" fmla="*/ 1746128 w 7467600"/>
              <a:gd name="connsiteY458" fmla="*/ 6858000 h 6858000"/>
              <a:gd name="connsiteX459" fmla="*/ 1753934 w 7467600"/>
              <a:gd name="connsiteY459" fmla="*/ 6724796 h 6858000"/>
              <a:gd name="connsiteX460" fmla="*/ 1792053 w 7467600"/>
              <a:gd name="connsiteY460" fmla="*/ 6572396 h 6858000"/>
              <a:gd name="connsiteX461" fmla="*/ 1862248 w 7467600"/>
              <a:gd name="connsiteY461" fmla="*/ 6266397 h 6858000"/>
              <a:gd name="connsiteX462" fmla="*/ 1862250 w 7467600"/>
              <a:gd name="connsiteY462" fmla="*/ 6033531 h 6858000"/>
              <a:gd name="connsiteX463" fmla="*/ 1211999 w 7467600"/>
              <a:gd name="connsiteY463" fmla="*/ 6683610 h 6858000"/>
              <a:gd name="connsiteX464" fmla="*/ 1213266 w 7467600"/>
              <a:gd name="connsiteY464" fmla="*/ 6691947 h 6858000"/>
              <a:gd name="connsiteX465" fmla="*/ 1203370 w 7467600"/>
              <a:gd name="connsiteY465" fmla="*/ 6850676 h 6858000"/>
              <a:gd name="connsiteX466" fmla="*/ 1203671 w 7467600"/>
              <a:gd name="connsiteY466" fmla="*/ 6858000 h 6858000"/>
              <a:gd name="connsiteX467" fmla="*/ 1143180 w 7467600"/>
              <a:gd name="connsiteY467" fmla="*/ 6858000 h 6858000"/>
              <a:gd name="connsiteX468" fmla="*/ 1142176 w 7467600"/>
              <a:gd name="connsiteY468" fmla="*/ 6766045 h 6858000"/>
              <a:gd name="connsiteX469" fmla="*/ 1067484 w 7467600"/>
              <a:gd name="connsiteY469" fmla="*/ 6858000 h 6858000"/>
              <a:gd name="connsiteX470" fmla="*/ 953928 w 7467600"/>
              <a:gd name="connsiteY470" fmla="*/ 6858000 h 6858000"/>
              <a:gd name="connsiteX471" fmla="*/ 959715 w 7467600"/>
              <a:gd name="connsiteY471" fmla="*/ 6850185 h 6858000"/>
              <a:gd name="connsiteX472" fmla="*/ 1483788 w 7467600"/>
              <a:gd name="connsiteY472" fmla="*/ 6259174 h 6858000"/>
              <a:gd name="connsiteX473" fmla="*/ 1100671 w 7467600"/>
              <a:gd name="connsiteY473" fmla="*/ 6252137 h 6858000"/>
              <a:gd name="connsiteX474" fmla="*/ 1090144 w 7467600"/>
              <a:gd name="connsiteY474" fmla="*/ 6256748 h 6858000"/>
              <a:gd name="connsiteX475" fmla="*/ 1095872 w 7467600"/>
              <a:gd name="connsiteY475" fmla="*/ 6271892 h 6858000"/>
              <a:gd name="connsiteX476" fmla="*/ 262785 w 7467600"/>
              <a:gd name="connsiteY476" fmla="*/ 6845450 h 6858000"/>
              <a:gd name="connsiteX477" fmla="*/ 209968 w 7467600"/>
              <a:gd name="connsiteY477" fmla="*/ 6770713 h 6858000"/>
              <a:gd name="connsiteX478" fmla="*/ 873460 w 7467600"/>
              <a:gd name="connsiteY478" fmla="*/ 6253768 h 6858000"/>
              <a:gd name="connsiteX479" fmla="*/ 192686 w 7467600"/>
              <a:gd name="connsiteY479" fmla="*/ 5849257 h 6858000"/>
              <a:gd name="connsiteX480" fmla="*/ 4696 w 7467600"/>
              <a:gd name="connsiteY480" fmla="*/ 5697668 h 6858000"/>
              <a:gd name="connsiteX481" fmla="*/ 0 w 7467600"/>
              <a:gd name="connsiteY481" fmla="*/ 5689984 h 6858000"/>
              <a:gd name="connsiteX482" fmla="*/ 0 w 7467600"/>
              <a:gd name="connsiteY482" fmla="*/ 5513472 h 6858000"/>
              <a:gd name="connsiteX483" fmla="*/ 174101 w 7467600"/>
              <a:gd name="connsiteY483" fmla="*/ 5620277 h 6858000"/>
              <a:gd name="connsiteX484" fmla="*/ 891800 w 7467600"/>
              <a:gd name="connsiteY484" fmla="*/ 6036935 h 6858000"/>
              <a:gd name="connsiteX485" fmla="*/ 1072219 w 7467600"/>
              <a:gd name="connsiteY485" fmla="*/ 6169443 h 6858000"/>
              <a:gd name="connsiteX486" fmla="*/ 1074117 w 7467600"/>
              <a:gd name="connsiteY486" fmla="*/ 6170301 h 6858000"/>
              <a:gd name="connsiteX487" fmla="*/ 1083114 w 7467600"/>
              <a:gd name="connsiteY487" fmla="*/ 6174131 h 6858000"/>
              <a:gd name="connsiteX488" fmla="*/ 1543010 w 7467600"/>
              <a:gd name="connsiteY488" fmla="*/ 6191140 h 6858000"/>
              <a:gd name="connsiteX489" fmla="*/ 1551080 w 7467600"/>
              <a:gd name="connsiteY489" fmla="*/ 6195006 h 6858000"/>
              <a:gd name="connsiteX490" fmla="*/ 2345443 w 7467600"/>
              <a:gd name="connsiteY490" fmla="*/ 5549882 h 6858000"/>
              <a:gd name="connsiteX491" fmla="*/ 1721499 w 7467600"/>
              <a:gd name="connsiteY491" fmla="*/ 5599969 h 6858000"/>
              <a:gd name="connsiteX492" fmla="*/ 767716 w 7467600"/>
              <a:gd name="connsiteY492" fmla="*/ 5472768 h 6858000"/>
              <a:gd name="connsiteX493" fmla="*/ 722147 w 7467600"/>
              <a:gd name="connsiteY493" fmla="*/ 5393091 h 6858000"/>
              <a:gd name="connsiteX494" fmla="*/ 1485552 w 7467600"/>
              <a:gd name="connsiteY494" fmla="*/ 5313202 h 6858000"/>
              <a:gd name="connsiteX495" fmla="*/ 2143004 w 7467600"/>
              <a:gd name="connsiteY495" fmla="*/ 5402420 h 6858000"/>
              <a:gd name="connsiteX496" fmla="*/ 1933391 w 7467600"/>
              <a:gd name="connsiteY496" fmla="*/ 5156971 h 6858000"/>
              <a:gd name="connsiteX497" fmla="*/ 1827118 w 7467600"/>
              <a:gd name="connsiteY497" fmla="*/ 4968410 h 6858000"/>
              <a:gd name="connsiteX498" fmla="*/ 1837349 w 7467600"/>
              <a:gd name="connsiteY498" fmla="*/ 4956357 h 6858000"/>
              <a:gd name="connsiteX499" fmla="*/ 2162835 w 7467600"/>
              <a:gd name="connsiteY499" fmla="*/ 5187853 h 6858000"/>
              <a:gd name="connsiteX500" fmla="*/ 2257167 w 7467600"/>
              <a:gd name="connsiteY500" fmla="*/ 5462123 h 6858000"/>
              <a:gd name="connsiteX501" fmla="*/ 2261598 w 7467600"/>
              <a:gd name="connsiteY501" fmla="*/ 5467998 h 6858000"/>
              <a:gd name="connsiteX502" fmla="*/ 2437177 w 7467600"/>
              <a:gd name="connsiteY502" fmla="*/ 5479608 h 6858000"/>
              <a:gd name="connsiteX503" fmla="*/ 2445247 w 7467600"/>
              <a:gd name="connsiteY503" fmla="*/ 5483476 h 6858000"/>
              <a:gd name="connsiteX504" fmla="*/ 2743626 w 7467600"/>
              <a:gd name="connsiteY504" fmla="*/ 5304819 h 6858000"/>
              <a:gd name="connsiteX505" fmla="*/ 3048102 w 7467600"/>
              <a:gd name="connsiteY505" fmla="*/ 5150595 h 6858000"/>
              <a:gd name="connsiteX506" fmla="*/ 1799414 w 7467600"/>
              <a:gd name="connsiteY506" fmla="*/ 4694732 h 6858000"/>
              <a:gd name="connsiteX507" fmla="*/ 1771735 w 7467600"/>
              <a:gd name="connsiteY507" fmla="*/ 4619929 h 6858000"/>
              <a:gd name="connsiteX508" fmla="*/ 3104273 w 7467600"/>
              <a:gd name="connsiteY508" fmla="*/ 5076159 h 6858000"/>
              <a:gd name="connsiteX509" fmla="*/ 3113245 w 7467600"/>
              <a:gd name="connsiteY509" fmla="*/ 5090705 h 6858000"/>
              <a:gd name="connsiteX510" fmla="*/ 3126294 w 7467600"/>
              <a:gd name="connsiteY510" fmla="*/ 5114400 h 6858000"/>
              <a:gd name="connsiteX511" fmla="*/ 3937433 w 7467600"/>
              <a:gd name="connsiteY511" fmla="*/ 4830473 h 6858000"/>
              <a:gd name="connsiteX512" fmla="*/ 3590475 w 7467600"/>
              <a:gd name="connsiteY512" fmla="*/ 4597974 h 6858000"/>
              <a:gd name="connsiteX513" fmla="*/ 3100264 w 7467600"/>
              <a:gd name="connsiteY513" fmla="*/ 4579845 h 6858000"/>
              <a:gd name="connsiteX514" fmla="*/ 2183576 w 7467600"/>
              <a:gd name="connsiteY514" fmla="*/ 4227150 h 6858000"/>
              <a:gd name="connsiteX515" fmla="*/ 2151029 w 7467600"/>
              <a:gd name="connsiteY515" fmla="*/ 4146947 h 6858000"/>
              <a:gd name="connsiteX516" fmla="*/ 3563434 w 7467600"/>
              <a:gd name="connsiteY516" fmla="*/ 4469115 h 6858000"/>
              <a:gd name="connsiteX517" fmla="*/ 3177952 w 7467600"/>
              <a:gd name="connsiteY517" fmla="*/ 3657386 h 6858000"/>
              <a:gd name="connsiteX518" fmla="*/ 3189263 w 7467600"/>
              <a:gd name="connsiteY518" fmla="*/ 3625726 h 6858000"/>
              <a:gd name="connsiteX519" fmla="*/ 3560912 w 7467600"/>
              <a:gd name="connsiteY519" fmla="*/ 4079863 h 6858000"/>
              <a:gd name="connsiteX520" fmla="*/ 3626636 w 7467600"/>
              <a:gd name="connsiteY520" fmla="*/ 4512230 h 6858000"/>
              <a:gd name="connsiteX521" fmla="*/ 3653088 w 7467600"/>
              <a:gd name="connsiteY521" fmla="*/ 4521417 h 6858000"/>
              <a:gd name="connsiteX522" fmla="*/ 3988128 w 7467600"/>
              <a:gd name="connsiteY522" fmla="*/ 4817267 h 6858000"/>
              <a:gd name="connsiteX523" fmla="*/ 4830582 w 7467600"/>
              <a:gd name="connsiteY523" fmla="*/ 4676000 h 6858000"/>
              <a:gd name="connsiteX524" fmla="*/ 4830100 w 7467600"/>
              <a:gd name="connsiteY524" fmla="*/ 4675554 h 6858000"/>
              <a:gd name="connsiteX525" fmla="*/ 4036318 w 7467600"/>
              <a:gd name="connsiteY525" fmla="*/ 4147013 h 6858000"/>
              <a:gd name="connsiteX526" fmla="*/ 3432098 w 7467600"/>
              <a:gd name="connsiteY526" fmla="*/ 3537312 h 6858000"/>
              <a:gd name="connsiteX527" fmla="*/ 3446761 w 7467600"/>
              <a:gd name="connsiteY527" fmla="*/ 3461278 h 6858000"/>
              <a:gd name="connsiteX528" fmla="*/ 4419733 w 7467600"/>
              <a:gd name="connsiteY528" fmla="*/ 3963555 h 6858000"/>
              <a:gd name="connsiteX529" fmla="*/ 4781371 w 7467600"/>
              <a:gd name="connsiteY529" fmla="*/ 4458604 h 6858000"/>
              <a:gd name="connsiteX530" fmla="*/ 4780440 w 7467600"/>
              <a:gd name="connsiteY530" fmla="*/ 4470290 h 6858000"/>
              <a:gd name="connsiteX531" fmla="*/ 4898954 w 7467600"/>
              <a:gd name="connsiteY531" fmla="*/ 4662092 h 6858000"/>
              <a:gd name="connsiteX532" fmla="*/ 4900699 w 7467600"/>
              <a:gd name="connsiteY532" fmla="*/ 4670867 h 6858000"/>
              <a:gd name="connsiteX533" fmla="*/ 5714511 w 7467600"/>
              <a:gd name="connsiteY533" fmla="*/ 4663483 h 6858000"/>
              <a:gd name="connsiteX534" fmla="*/ 5464793 w 7467600"/>
              <a:gd name="connsiteY534" fmla="*/ 4393556 h 6858000"/>
              <a:gd name="connsiteX535" fmla="*/ 5461897 w 7467600"/>
              <a:gd name="connsiteY535" fmla="*/ 4390879 h 6858000"/>
              <a:gd name="connsiteX536" fmla="*/ 4294126 w 7467600"/>
              <a:gd name="connsiteY536" fmla="*/ 3303048 h 6858000"/>
              <a:gd name="connsiteX537" fmla="*/ 4305321 w 7467600"/>
              <a:gd name="connsiteY537" fmla="*/ 3256953 h 6858000"/>
              <a:gd name="connsiteX538" fmla="*/ 4949299 w 7467600"/>
              <a:gd name="connsiteY538" fmla="*/ 3766336 h 6858000"/>
              <a:gd name="connsiteX539" fmla="*/ 5291452 w 7467600"/>
              <a:gd name="connsiteY539" fmla="*/ 4076801 h 6858000"/>
              <a:gd name="connsiteX540" fmla="*/ 5434998 w 7467600"/>
              <a:gd name="connsiteY540" fmla="*/ 4254100 h 6858000"/>
              <a:gd name="connsiteX541" fmla="*/ 5351015 w 7467600"/>
              <a:gd name="connsiteY541" fmla="*/ 3760989 h 6858000"/>
              <a:gd name="connsiteX542" fmla="*/ 5413780 w 7467600"/>
              <a:gd name="connsiteY542" fmla="*/ 2966265 h 6858000"/>
              <a:gd name="connsiteX543" fmla="*/ 5425627 w 7467600"/>
              <a:gd name="connsiteY543" fmla="*/ 2954192 h 6858000"/>
              <a:gd name="connsiteX544" fmla="*/ 6604735 w 7467600"/>
              <a:gd name="connsiteY544" fmla="*/ 2041381 h 6858000"/>
              <a:gd name="connsiteX545" fmla="*/ 7204487 w 7467600"/>
              <a:gd name="connsiteY545" fmla="*/ 2742112 h 6858000"/>
              <a:gd name="connsiteX546" fmla="*/ 7131592 w 7467600"/>
              <a:gd name="connsiteY546" fmla="*/ 2672096 h 6858000"/>
              <a:gd name="connsiteX547" fmla="*/ 6996344 w 7467600"/>
              <a:gd name="connsiteY547" fmla="*/ 2518310 h 6858000"/>
              <a:gd name="connsiteX548" fmla="*/ 6735495 w 7467600"/>
              <a:gd name="connsiteY548" fmla="*/ 2196890 h 6858000"/>
              <a:gd name="connsiteX549" fmla="*/ 6721901 w 7467600"/>
              <a:gd name="connsiteY549" fmla="*/ 2179274 h 6858000"/>
              <a:gd name="connsiteX550" fmla="*/ 6604735 w 7467600"/>
              <a:gd name="connsiteY550" fmla="*/ 2041381 h 6858000"/>
              <a:gd name="connsiteX551" fmla="*/ 6591670 w 7467600"/>
              <a:gd name="connsiteY551" fmla="*/ 1988277 h 6858000"/>
              <a:gd name="connsiteX552" fmla="*/ 6747349 w 7467600"/>
              <a:gd name="connsiteY552" fmla="*/ 2160069 h 6858000"/>
              <a:gd name="connsiteX553" fmla="*/ 6760943 w 7467600"/>
              <a:gd name="connsiteY553" fmla="*/ 2177686 h 6858000"/>
              <a:gd name="connsiteX554" fmla="*/ 7021065 w 7467600"/>
              <a:gd name="connsiteY554" fmla="*/ 2498102 h 6858000"/>
              <a:gd name="connsiteX555" fmla="*/ 7155223 w 7467600"/>
              <a:gd name="connsiteY555" fmla="*/ 2650386 h 6858000"/>
              <a:gd name="connsiteX556" fmla="*/ 7203167 w 7467600"/>
              <a:gd name="connsiteY556" fmla="*/ 2697288 h 6858000"/>
              <a:gd name="connsiteX557" fmla="*/ 6937703 w 7467600"/>
              <a:gd name="connsiteY557" fmla="*/ 2321981 h 6858000"/>
              <a:gd name="connsiteX558" fmla="*/ 6591670 w 7467600"/>
              <a:gd name="connsiteY558" fmla="*/ 1988277 h 6858000"/>
              <a:gd name="connsiteX559" fmla="*/ 5798671 w 7467600"/>
              <a:gd name="connsiteY559" fmla="*/ 1981601 h 6858000"/>
              <a:gd name="connsiteX560" fmla="*/ 5754709 w 7467600"/>
              <a:gd name="connsiteY560" fmla="*/ 2071454 h 6858000"/>
              <a:gd name="connsiteX561" fmla="*/ 5763044 w 7467600"/>
              <a:gd name="connsiteY561" fmla="*/ 2842206 h 6858000"/>
              <a:gd name="connsiteX562" fmla="*/ 5764974 w 7467600"/>
              <a:gd name="connsiteY562" fmla="*/ 2799609 h 6858000"/>
              <a:gd name="connsiteX563" fmla="*/ 5767665 w 7467600"/>
              <a:gd name="connsiteY563" fmla="*/ 2666409 h 6858000"/>
              <a:gd name="connsiteX564" fmla="*/ 5763055 w 7467600"/>
              <a:gd name="connsiteY564" fmla="*/ 2579705 h 6858000"/>
              <a:gd name="connsiteX565" fmla="*/ 5758079 w 7467600"/>
              <a:gd name="connsiteY565" fmla="*/ 2492508 h 6858000"/>
              <a:gd name="connsiteX566" fmla="*/ 5779325 w 7467600"/>
              <a:gd name="connsiteY566" fmla="*/ 2197069 h 6858000"/>
              <a:gd name="connsiteX567" fmla="*/ 5798671 w 7467600"/>
              <a:gd name="connsiteY567" fmla="*/ 1981601 h 6858000"/>
              <a:gd name="connsiteX568" fmla="*/ 5829202 w 7467600"/>
              <a:gd name="connsiteY568" fmla="*/ 1971679 h 6858000"/>
              <a:gd name="connsiteX569" fmla="*/ 5809558 w 7467600"/>
              <a:gd name="connsiteY569" fmla="*/ 2198043 h 6858000"/>
              <a:gd name="connsiteX570" fmla="*/ 5788653 w 7467600"/>
              <a:gd name="connsiteY570" fmla="*/ 2489430 h 6858000"/>
              <a:gd name="connsiteX571" fmla="*/ 5793439 w 7467600"/>
              <a:gd name="connsiteY571" fmla="*/ 2575235 h 6858000"/>
              <a:gd name="connsiteX572" fmla="*/ 5796837 w 7467600"/>
              <a:gd name="connsiteY572" fmla="*/ 2637633 h 6858000"/>
              <a:gd name="connsiteX573" fmla="*/ 5818614 w 7467600"/>
              <a:gd name="connsiteY573" fmla="*/ 2473055 h 6858000"/>
              <a:gd name="connsiteX574" fmla="*/ 5829202 w 7467600"/>
              <a:gd name="connsiteY574" fmla="*/ 1971679 h 6858000"/>
              <a:gd name="connsiteX575" fmla="*/ 5911389 w 7467600"/>
              <a:gd name="connsiteY575" fmla="*/ 1898371 h 6858000"/>
              <a:gd name="connsiteX576" fmla="*/ 6237627 w 7467600"/>
              <a:gd name="connsiteY576" fmla="*/ 2231921 h 6858000"/>
              <a:gd name="connsiteX577" fmla="*/ 5911389 w 7467600"/>
              <a:gd name="connsiteY577" fmla="*/ 1898371 h 6858000"/>
              <a:gd name="connsiteX578" fmla="*/ 6944437 w 7467600"/>
              <a:gd name="connsiteY578" fmla="*/ 1575402 h 6858000"/>
              <a:gd name="connsiteX579" fmla="*/ 6304730 w 7467600"/>
              <a:gd name="connsiteY579" fmla="*/ 1766654 h 6858000"/>
              <a:gd name="connsiteX580" fmla="*/ 6944437 w 7467600"/>
              <a:gd name="connsiteY580" fmla="*/ 1575402 h 6858000"/>
              <a:gd name="connsiteX581" fmla="*/ 7019523 w 7467600"/>
              <a:gd name="connsiteY581" fmla="*/ 1519450 h 6858000"/>
              <a:gd name="connsiteX582" fmla="*/ 6298091 w 7467600"/>
              <a:gd name="connsiteY582" fmla="*/ 1737122 h 6858000"/>
              <a:gd name="connsiteX583" fmla="*/ 7019523 w 7467600"/>
              <a:gd name="connsiteY583" fmla="*/ 1519450 h 6858000"/>
              <a:gd name="connsiteX584" fmla="*/ 2399523 w 7467600"/>
              <a:gd name="connsiteY584" fmla="*/ 1428234 h 6858000"/>
              <a:gd name="connsiteX585" fmla="*/ 2224982 w 7467600"/>
              <a:gd name="connsiteY585" fmla="*/ 1826201 h 6858000"/>
              <a:gd name="connsiteX586" fmla="*/ 2096099 w 7467600"/>
              <a:gd name="connsiteY586" fmla="*/ 2345900 h 6858000"/>
              <a:gd name="connsiteX587" fmla="*/ 2283317 w 7467600"/>
              <a:gd name="connsiteY587" fmla="*/ 1796925 h 6858000"/>
              <a:gd name="connsiteX588" fmla="*/ 2448558 w 7467600"/>
              <a:gd name="connsiteY588" fmla="*/ 1373435 h 6858000"/>
              <a:gd name="connsiteX589" fmla="*/ 2312521 w 7467600"/>
              <a:gd name="connsiteY589" fmla="*/ 1806140 h 6858000"/>
              <a:gd name="connsiteX590" fmla="*/ 2127533 w 7467600"/>
              <a:gd name="connsiteY590" fmla="*/ 2348380 h 6858000"/>
              <a:gd name="connsiteX591" fmla="*/ 2358080 w 7467600"/>
              <a:gd name="connsiteY591" fmla="*/ 1866134 h 6858000"/>
              <a:gd name="connsiteX592" fmla="*/ 2407436 w 7467600"/>
              <a:gd name="connsiteY592" fmla="*/ 1651070 h 6858000"/>
              <a:gd name="connsiteX593" fmla="*/ 2448558 w 7467600"/>
              <a:gd name="connsiteY593" fmla="*/ 1373435 h 6858000"/>
              <a:gd name="connsiteX594" fmla="*/ 278707 w 7467600"/>
              <a:gd name="connsiteY594" fmla="*/ 1352270 h 6858000"/>
              <a:gd name="connsiteX595" fmla="*/ 321570 w 7467600"/>
              <a:gd name="connsiteY595" fmla="*/ 1861610 h 6858000"/>
              <a:gd name="connsiteX596" fmla="*/ 294281 w 7467600"/>
              <a:gd name="connsiteY596" fmla="*/ 1440658 h 6858000"/>
              <a:gd name="connsiteX597" fmla="*/ 1423821 w 7467600"/>
              <a:gd name="connsiteY597" fmla="*/ 1351958 h 6858000"/>
              <a:gd name="connsiteX598" fmla="*/ 1638521 w 7467600"/>
              <a:gd name="connsiteY598" fmla="*/ 1908470 h 6858000"/>
              <a:gd name="connsiteX599" fmla="*/ 1754199 w 7467600"/>
              <a:gd name="connsiteY599" fmla="*/ 2149284 h 6858000"/>
              <a:gd name="connsiteX600" fmla="*/ 1908359 w 7467600"/>
              <a:gd name="connsiteY600" fmla="*/ 2364988 h 6858000"/>
              <a:gd name="connsiteX601" fmla="*/ 1647661 w 7467600"/>
              <a:gd name="connsiteY601" fmla="*/ 1825945 h 6858000"/>
              <a:gd name="connsiteX602" fmla="*/ 1423821 w 7467600"/>
              <a:gd name="connsiteY602" fmla="*/ 1351958 h 6858000"/>
              <a:gd name="connsiteX603" fmla="*/ 1431890 w 7467600"/>
              <a:gd name="connsiteY603" fmla="*/ 1306475 h 6858000"/>
              <a:gd name="connsiteX604" fmla="*/ 1507597 w 7467600"/>
              <a:gd name="connsiteY604" fmla="*/ 1446132 h 6858000"/>
              <a:gd name="connsiteX605" fmla="*/ 1674586 w 7467600"/>
              <a:gd name="connsiteY605" fmla="*/ 1813832 h 6858000"/>
              <a:gd name="connsiteX606" fmla="*/ 1815950 w 7467600"/>
              <a:gd name="connsiteY606" fmla="*/ 2128564 h 6858000"/>
              <a:gd name="connsiteX607" fmla="*/ 1984242 w 7467600"/>
              <a:gd name="connsiteY607" fmla="*/ 2430829 h 6858000"/>
              <a:gd name="connsiteX608" fmla="*/ 2014023 w 7467600"/>
              <a:gd name="connsiteY608" fmla="*/ 2450995 h 6858000"/>
              <a:gd name="connsiteX609" fmla="*/ 1747337 w 7467600"/>
              <a:gd name="connsiteY609" fmla="*/ 1855264 h 6858000"/>
              <a:gd name="connsiteX610" fmla="*/ 1533749 w 7467600"/>
              <a:gd name="connsiteY610" fmla="*/ 1478656 h 6858000"/>
              <a:gd name="connsiteX611" fmla="*/ 1431890 w 7467600"/>
              <a:gd name="connsiteY611" fmla="*/ 1306475 h 6858000"/>
              <a:gd name="connsiteX612" fmla="*/ 5052692 w 7467600"/>
              <a:gd name="connsiteY612" fmla="*/ 1292994 h 6858000"/>
              <a:gd name="connsiteX613" fmla="*/ 5200661 w 7467600"/>
              <a:gd name="connsiteY613" fmla="*/ 1635186 h 6858000"/>
              <a:gd name="connsiteX614" fmla="*/ 5297138 w 7467600"/>
              <a:gd name="connsiteY614" fmla="*/ 1906351 h 6858000"/>
              <a:gd name="connsiteX615" fmla="*/ 5052692 w 7467600"/>
              <a:gd name="connsiteY615" fmla="*/ 1292994 h 6858000"/>
              <a:gd name="connsiteX616" fmla="*/ 5009948 w 7467600"/>
              <a:gd name="connsiteY616" fmla="*/ 1273619 h 6858000"/>
              <a:gd name="connsiteX617" fmla="*/ 5121777 w 7467600"/>
              <a:gd name="connsiteY617" fmla="*/ 1654213 h 6858000"/>
              <a:gd name="connsiteX618" fmla="*/ 5293545 w 7467600"/>
              <a:gd name="connsiteY618" fmla="*/ 2072247 h 6858000"/>
              <a:gd name="connsiteX619" fmla="*/ 5294042 w 7467600"/>
              <a:gd name="connsiteY619" fmla="*/ 2065019 h 6858000"/>
              <a:gd name="connsiteX620" fmla="*/ 5171936 w 7467600"/>
              <a:gd name="connsiteY620" fmla="*/ 1647613 h 6858000"/>
              <a:gd name="connsiteX621" fmla="*/ 5009948 w 7467600"/>
              <a:gd name="connsiteY621" fmla="*/ 1273619 h 6858000"/>
              <a:gd name="connsiteX622" fmla="*/ 655236 w 7467600"/>
              <a:gd name="connsiteY622" fmla="*/ 1268632 h 6858000"/>
              <a:gd name="connsiteX623" fmla="*/ 839521 w 7467600"/>
              <a:gd name="connsiteY623" fmla="*/ 1685315 h 6858000"/>
              <a:gd name="connsiteX624" fmla="*/ 1109416 w 7467600"/>
              <a:gd name="connsiteY624" fmla="*/ 2061663 h 6858000"/>
              <a:gd name="connsiteX625" fmla="*/ 1298300 w 7467600"/>
              <a:gd name="connsiteY625" fmla="*/ 2247742 h 6858000"/>
              <a:gd name="connsiteX626" fmla="*/ 1125871 w 7467600"/>
              <a:gd name="connsiteY626" fmla="*/ 1989513 h 6858000"/>
              <a:gd name="connsiteX627" fmla="*/ 981574 w 7467600"/>
              <a:gd name="connsiteY627" fmla="*/ 1783157 h 6858000"/>
              <a:gd name="connsiteX628" fmla="*/ 922198 w 7467600"/>
              <a:gd name="connsiteY628" fmla="*/ 1677437 h 6858000"/>
              <a:gd name="connsiteX629" fmla="*/ 869293 w 7467600"/>
              <a:gd name="connsiteY629" fmla="*/ 1583214 h 6858000"/>
              <a:gd name="connsiteX630" fmla="*/ 751431 w 7467600"/>
              <a:gd name="connsiteY630" fmla="*/ 1405731 h 6858000"/>
              <a:gd name="connsiteX631" fmla="*/ 6516292 w 7467600"/>
              <a:gd name="connsiteY631" fmla="*/ 1263064 h 6858000"/>
              <a:gd name="connsiteX632" fmla="*/ 5736320 w 7467600"/>
              <a:gd name="connsiteY632" fmla="*/ 1501803 h 6858000"/>
              <a:gd name="connsiteX633" fmla="*/ 6516292 w 7467600"/>
              <a:gd name="connsiteY633" fmla="*/ 1263064 h 6858000"/>
              <a:gd name="connsiteX634" fmla="*/ 291466 w 7467600"/>
              <a:gd name="connsiteY634" fmla="*/ 1250369 h 6858000"/>
              <a:gd name="connsiteX635" fmla="*/ 323180 w 7467600"/>
              <a:gd name="connsiteY635" fmla="*/ 1435283 h 6858000"/>
              <a:gd name="connsiteX636" fmla="*/ 349381 w 7467600"/>
              <a:gd name="connsiteY636" fmla="*/ 1875041 h 6858000"/>
              <a:gd name="connsiteX637" fmla="*/ 374363 w 7467600"/>
              <a:gd name="connsiteY637" fmla="*/ 1506494 h 6858000"/>
              <a:gd name="connsiteX638" fmla="*/ 302168 w 7467600"/>
              <a:gd name="connsiteY638" fmla="*/ 1274495 h 6858000"/>
              <a:gd name="connsiteX639" fmla="*/ 291466 w 7467600"/>
              <a:gd name="connsiteY639" fmla="*/ 1250369 h 6858000"/>
              <a:gd name="connsiteX640" fmla="*/ 678222 w 7467600"/>
              <a:gd name="connsiteY640" fmla="*/ 1248670 h 6858000"/>
              <a:gd name="connsiteX641" fmla="*/ 775536 w 7467600"/>
              <a:gd name="connsiteY641" fmla="*/ 1388015 h 6858000"/>
              <a:gd name="connsiteX642" fmla="*/ 894529 w 7467600"/>
              <a:gd name="connsiteY642" fmla="*/ 1567739 h 6858000"/>
              <a:gd name="connsiteX643" fmla="*/ 948000 w 7467600"/>
              <a:gd name="connsiteY643" fmla="*/ 1663088 h 6858000"/>
              <a:gd name="connsiteX644" fmla="*/ 1006812 w 7467600"/>
              <a:gd name="connsiteY644" fmla="*/ 1767683 h 6858000"/>
              <a:gd name="connsiteX645" fmla="*/ 1149133 w 7467600"/>
              <a:gd name="connsiteY645" fmla="*/ 1971513 h 6858000"/>
              <a:gd name="connsiteX646" fmla="*/ 1333952 w 7467600"/>
              <a:gd name="connsiteY646" fmla="*/ 2251620 h 6858000"/>
              <a:gd name="connsiteX647" fmla="*/ 1337329 w 7467600"/>
              <a:gd name="connsiteY647" fmla="*/ 2258350 h 6858000"/>
              <a:gd name="connsiteX648" fmla="*/ 1014726 w 7467600"/>
              <a:gd name="connsiteY648" fmla="*/ 1615556 h 6858000"/>
              <a:gd name="connsiteX649" fmla="*/ 678222 w 7467600"/>
              <a:gd name="connsiteY649" fmla="*/ 1248670 h 6858000"/>
              <a:gd name="connsiteX650" fmla="*/ 6691602 w 7467600"/>
              <a:gd name="connsiteY650" fmla="*/ 1140573 h 6858000"/>
              <a:gd name="connsiteX651" fmla="*/ 6571100 w 7467600"/>
              <a:gd name="connsiteY651" fmla="*/ 1183662 h 6858000"/>
              <a:gd name="connsiteX652" fmla="*/ 6241687 w 7467600"/>
              <a:gd name="connsiteY652" fmla="*/ 1257600 h 6858000"/>
              <a:gd name="connsiteX653" fmla="*/ 5693009 w 7467600"/>
              <a:gd name="connsiteY653" fmla="*/ 1478256 h 6858000"/>
              <a:gd name="connsiteX654" fmla="*/ 6548420 w 7467600"/>
              <a:gd name="connsiteY654" fmla="*/ 1214599 h 6858000"/>
              <a:gd name="connsiteX655" fmla="*/ 6605473 w 7467600"/>
              <a:gd name="connsiteY655" fmla="*/ 1184686 h 6858000"/>
              <a:gd name="connsiteX656" fmla="*/ 6691602 w 7467600"/>
              <a:gd name="connsiteY656" fmla="*/ 1140573 h 6858000"/>
              <a:gd name="connsiteX657" fmla="*/ 4002475 w 7467600"/>
              <a:gd name="connsiteY657" fmla="*/ 1037802 h 6858000"/>
              <a:gd name="connsiteX658" fmla="*/ 4000324 w 7467600"/>
              <a:gd name="connsiteY658" fmla="*/ 1039362 h 6858000"/>
              <a:gd name="connsiteX659" fmla="*/ 4002862 w 7467600"/>
              <a:gd name="connsiteY659" fmla="*/ 1042866 h 6858000"/>
              <a:gd name="connsiteX660" fmla="*/ 4002475 w 7467600"/>
              <a:gd name="connsiteY660" fmla="*/ 1037802 h 6858000"/>
              <a:gd name="connsiteX661" fmla="*/ 506322 w 7467600"/>
              <a:gd name="connsiteY661" fmla="*/ 1020997 h 6858000"/>
              <a:gd name="connsiteX662" fmla="*/ 533068 w 7467600"/>
              <a:gd name="connsiteY662" fmla="*/ 1029409 h 6858000"/>
              <a:gd name="connsiteX663" fmla="*/ 1232525 w 7467600"/>
              <a:gd name="connsiteY663" fmla="*/ 1804675 h 6858000"/>
              <a:gd name="connsiteX664" fmla="*/ 1388858 w 7467600"/>
              <a:gd name="connsiteY664" fmla="*/ 2368011 h 6858000"/>
              <a:gd name="connsiteX665" fmla="*/ 1384098 w 7467600"/>
              <a:gd name="connsiteY665" fmla="*/ 2378125 h 6858000"/>
              <a:gd name="connsiteX666" fmla="*/ 1425393 w 7467600"/>
              <a:gd name="connsiteY666" fmla="*/ 2589124 h 6858000"/>
              <a:gd name="connsiteX667" fmla="*/ 1424001 w 7467600"/>
              <a:gd name="connsiteY667" fmla="*/ 2597541 h 6858000"/>
              <a:gd name="connsiteX668" fmla="*/ 2152729 w 7467600"/>
              <a:gd name="connsiteY668" fmla="*/ 2864487 h 6858000"/>
              <a:gd name="connsiteX669" fmla="*/ 2020609 w 7467600"/>
              <a:gd name="connsiteY669" fmla="*/ 2539671 h 6858000"/>
              <a:gd name="connsiteX670" fmla="*/ 2018920 w 7467600"/>
              <a:gd name="connsiteY670" fmla="*/ 2536309 h 6858000"/>
              <a:gd name="connsiteX671" fmla="*/ 1342441 w 7467600"/>
              <a:gd name="connsiteY671" fmla="*/ 1173017 h 6858000"/>
              <a:gd name="connsiteX672" fmla="*/ 1367925 w 7467600"/>
              <a:gd name="connsiteY672" fmla="*/ 1135648 h 6858000"/>
              <a:gd name="connsiteX673" fmla="*/ 1771401 w 7467600"/>
              <a:gd name="connsiteY673" fmla="*/ 1806673 h 6858000"/>
              <a:gd name="connsiteX674" fmla="*/ 1972385 w 7467600"/>
              <a:gd name="connsiteY674" fmla="*/ 2198735 h 6858000"/>
              <a:gd name="connsiteX675" fmla="*/ 2040892 w 7467600"/>
              <a:gd name="connsiteY675" fmla="*/ 2405205 h 6858000"/>
              <a:gd name="connsiteX676" fmla="*/ 2131689 w 7467600"/>
              <a:gd name="connsiteY676" fmla="*/ 1936926 h 6858000"/>
              <a:gd name="connsiteX677" fmla="*/ 2454820 w 7467600"/>
              <a:gd name="connsiteY677" fmla="*/ 1248808 h 6858000"/>
              <a:gd name="connsiteX678" fmla="*/ 2492512 w 7467600"/>
              <a:gd name="connsiteY678" fmla="*/ 1302920 h 6858000"/>
              <a:gd name="connsiteX679" fmla="*/ 2081216 w 7467600"/>
              <a:gd name="connsiteY679" fmla="*/ 2527513 h 6858000"/>
              <a:gd name="connsiteX680" fmla="*/ 2081211 w 7467600"/>
              <a:gd name="connsiteY680" fmla="*/ 2528916 h 6858000"/>
              <a:gd name="connsiteX681" fmla="*/ 2199067 w 7467600"/>
              <a:gd name="connsiteY681" fmla="*/ 2884061 h 6858000"/>
              <a:gd name="connsiteX682" fmla="*/ 3192586 w 7467600"/>
              <a:gd name="connsiteY682" fmla="*/ 3411496 h 6858000"/>
              <a:gd name="connsiteX683" fmla="*/ 3182620 w 7467600"/>
              <a:gd name="connsiteY683" fmla="*/ 3483279 h 6858000"/>
              <a:gd name="connsiteX684" fmla="*/ 2435119 w 7467600"/>
              <a:gd name="connsiteY684" fmla="*/ 3080173 h 6858000"/>
              <a:gd name="connsiteX685" fmla="*/ 2410152 w 7467600"/>
              <a:gd name="connsiteY685" fmla="*/ 3063751 h 6858000"/>
              <a:gd name="connsiteX686" fmla="*/ 2408099 w 7467600"/>
              <a:gd name="connsiteY686" fmla="*/ 3064403 h 6858000"/>
              <a:gd name="connsiteX687" fmla="*/ 2407218 w 7467600"/>
              <a:gd name="connsiteY687" fmla="*/ 3070324 h 6858000"/>
              <a:gd name="connsiteX688" fmla="*/ 2380138 w 7467600"/>
              <a:gd name="connsiteY688" fmla="*/ 3099341 h 6858000"/>
              <a:gd name="connsiteX689" fmla="*/ 1765923 w 7467600"/>
              <a:gd name="connsiteY689" fmla="*/ 3581043 h 6858000"/>
              <a:gd name="connsiteX690" fmla="*/ 1702258 w 7467600"/>
              <a:gd name="connsiteY690" fmla="*/ 3612286 h 6858000"/>
              <a:gd name="connsiteX691" fmla="*/ 1538370 w 7467600"/>
              <a:gd name="connsiteY691" fmla="*/ 3811804 h 6858000"/>
              <a:gd name="connsiteX692" fmla="*/ 542867 w 7467600"/>
              <a:gd name="connsiteY692" fmla="*/ 4944092 h 6858000"/>
              <a:gd name="connsiteX693" fmla="*/ 515800 w 7467600"/>
              <a:gd name="connsiteY693" fmla="*/ 4862180 h 6858000"/>
              <a:gd name="connsiteX694" fmla="*/ 909145 w 7467600"/>
              <a:gd name="connsiteY694" fmla="*/ 4199225 h 6858000"/>
              <a:gd name="connsiteX695" fmla="*/ 1214067 w 7467600"/>
              <a:gd name="connsiteY695" fmla="*/ 3908561 h 6858000"/>
              <a:gd name="connsiteX696" fmla="*/ 640967 w 7467600"/>
              <a:gd name="connsiteY696" fmla="*/ 4105601 h 6858000"/>
              <a:gd name="connsiteX697" fmla="*/ 112563 w 7467600"/>
              <a:gd name="connsiteY697" fmla="*/ 4396952 h 6858000"/>
              <a:gd name="connsiteX698" fmla="*/ 0 w 7467600"/>
              <a:gd name="connsiteY698" fmla="*/ 4466006 h 6858000"/>
              <a:gd name="connsiteX699" fmla="*/ 0 w 7467600"/>
              <a:gd name="connsiteY699" fmla="*/ 4233763 h 6858000"/>
              <a:gd name="connsiteX700" fmla="*/ 36881 w 7467600"/>
              <a:gd name="connsiteY700" fmla="*/ 4200118 h 6858000"/>
              <a:gd name="connsiteX701" fmla="*/ 910534 w 7467600"/>
              <a:gd name="connsiteY701" fmla="*/ 3629753 h 6858000"/>
              <a:gd name="connsiteX702" fmla="*/ 1578717 w 7467600"/>
              <a:gd name="connsiteY702" fmla="*/ 3575982 h 6858000"/>
              <a:gd name="connsiteX703" fmla="*/ 2338780 w 7467600"/>
              <a:gd name="connsiteY703" fmla="*/ 3033725 h 6858000"/>
              <a:gd name="connsiteX704" fmla="*/ 1807991 w 7467600"/>
              <a:gd name="connsiteY704" fmla="*/ 2807184 h 6858000"/>
              <a:gd name="connsiteX705" fmla="*/ 1416358 w 7467600"/>
              <a:gd name="connsiteY705" fmla="*/ 3112571 h 6858000"/>
              <a:gd name="connsiteX706" fmla="*/ 939066 w 7467600"/>
              <a:gd name="connsiteY706" fmla="*/ 3378798 h 6858000"/>
              <a:gd name="connsiteX707" fmla="*/ 115099 w 7467600"/>
              <a:gd name="connsiteY707" fmla="*/ 3607650 h 6858000"/>
              <a:gd name="connsiteX708" fmla="*/ 97284 w 7467600"/>
              <a:gd name="connsiteY708" fmla="*/ 3520393 h 6858000"/>
              <a:gd name="connsiteX709" fmla="*/ 922050 w 7467600"/>
              <a:gd name="connsiteY709" fmla="*/ 3074867 h 6858000"/>
              <a:gd name="connsiteX710" fmla="*/ 1405265 w 7467600"/>
              <a:gd name="connsiteY710" fmla="*/ 3016319 h 6858000"/>
              <a:gd name="connsiteX711" fmla="*/ 1407512 w 7467600"/>
              <a:gd name="connsiteY711" fmla="*/ 3018001 h 6858000"/>
              <a:gd name="connsiteX712" fmla="*/ 1726266 w 7467600"/>
              <a:gd name="connsiteY712" fmla="*/ 2777274 h 6858000"/>
              <a:gd name="connsiteX713" fmla="*/ 625390 w 7467600"/>
              <a:gd name="connsiteY713" fmla="*/ 2514541 h 6858000"/>
              <a:gd name="connsiteX714" fmla="*/ 619799 w 7467600"/>
              <a:gd name="connsiteY714" fmla="*/ 2527180 h 6858000"/>
              <a:gd name="connsiteX715" fmla="*/ 310030 w 7467600"/>
              <a:gd name="connsiteY715" fmla="*/ 2771818 h 6858000"/>
              <a:gd name="connsiteX716" fmla="*/ 173877 w 7467600"/>
              <a:gd name="connsiteY716" fmla="*/ 2937056 h 6858000"/>
              <a:gd name="connsiteX717" fmla="*/ 77889 w 7467600"/>
              <a:gd name="connsiteY717" fmla="*/ 3138440 h 6858000"/>
              <a:gd name="connsiteX718" fmla="*/ 0 w 7467600"/>
              <a:gd name="connsiteY718" fmla="*/ 3271395 h 6858000"/>
              <a:gd name="connsiteX719" fmla="*/ 0 w 7467600"/>
              <a:gd name="connsiteY719" fmla="*/ 3153002 h 6858000"/>
              <a:gd name="connsiteX720" fmla="*/ 2386 w 7467600"/>
              <a:gd name="connsiteY720" fmla="*/ 3149203 h 6858000"/>
              <a:gd name="connsiteX721" fmla="*/ 89753 w 7467600"/>
              <a:gd name="connsiteY721" fmla="*/ 2987702 h 6858000"/>
              <a:gd name="connsiteX722" fmla="*/ 76869 w 7467600"/>
              <a:gd name="connsiteY722" fmla="*/ 3005404 h 6858000"/>
              <a:gd name="connsiteX723" fmla="*/ 32049 w 7467600"/>
              <a:gd name="connsiteY723" fmla="*/ 3065814 h 6858000"/>
              <a:gd name="connsiteX724" fmla="*/ 0 w 7467600"/>
              <a:gd name="connsiteY724" fmla="*/ 3108744 h 6858000"/>
              <a:gd name="connsiteX725" fmla="*/ 0 w 7467600"/>
              <a:gd name="connsiteY725" fmla="*/ 3058059 h 6858000"/>
              <a:gd name="connsiteX726" fmla="*/ 7610 w 7467600"/>
              <a:gd name="connsiteY726" fmla="*/ 3047889 h 6858000"/>
              <a:gd name="connsiteX727" fmla="*/ 52419 w 7467600"/>
              <a:gd name="connsiteY727" fmla="*/ 2987479 h 6858000"/>
              <a:gd name="connsiteX728" fmla="*/ 59142 w 7467600"/>
              <a:gd name="connsiteY728" fmla="*/ 2978488 h 6858000"/>
              <a:gd name="connsiteX729" fmla="*/ 0 w 7467600"/>
              <a:gd name="connsiteY729" fmla="*/ 3015334 h 6858000"/>
              <a:gd name="connsiteX730" fmla="*/ 0 w 7467600"/>
              <a:gd name="connsiteY730" fmla="*/ 2914286 h 6858000"/>
              <a:gd name="connsiteX731" fmla="*/ 36383 w 7467600"/>
              <a:gd name="connsiteY731" fmla="*/ 2901128 h 6858000"/>
              <a:gd name="connsiteX732" fmla="*/ 156329 w 7467600"/>
              <a:gd name="connsiteY732" fmla="*/ 2840533 h 6858000"/>
              <a:gd name="connsiteX733" fmla="*/ 358355 w 7467600"/>
              <a:gd name="connsiteY733" fmla="*/ 2620471 h 6858000"/>
              <a:gd name="connsiteX734" fmla="*/ 510577 w 7467600"/>
              <a:gd name="connsiteY734" fmla="*/ 2501244 h 6858000"/>
              <a:gd name="connsiteX735" fmla="*/ 211967 w 7467600"/>
              <a:gd name="connsiteY735" fmla="*/ 2479171 h 6858000"/>
              <a:gd name="connsiteX736" fmla="*/ 0 w 7467600"/>
              <a:gd name="connsiteY736" fmla="*/ 2476398 h 6858000"/>
              <a:gd name="connsiteX737" fmla="*/ 0 w 7467600"/>
              <a:gd name="connsiteY737" fmla="*/ 2389189 h 6858000"/>
              <a:gd name="connsiteX738" fmla="*/ 103062 w 7467600"/>
              <a:gd name="connsiteY738" fmla="*/ 2389518 h 6858000"/>
              <a:gd name="connsiteX739" fmla="*/ 510734 w 7467600"/>
              <a:gd name="connsiteY739" fmla="*/ 2416201 h 6858000"/>
              <a:gd name="connsiteX740" fmla="*/ 279257 w 7467600"/>
              <a:gd name="connsiteY740" fmla="*/ 2092102 h 6858000"/>
              <a:gd name="connsiteX741" fmla="*/ 65265 w 7467600"/>
              <a:gd name="connsiteY741" fmla="*/ 2006049 h 6858000"/>
              <a:gd name="connsiteX742" fmla="*/ 0 w 7467600"/>
              <a:gd name="connsiteY742" fmla="*/ 1982532 h 6858000"/>
              <a:gd name="connsiteX743" fmla="*/ 0 w 7467600"/>
              <a:gd name="connsiteY743" fmla="*/ 1912789 h 6858000"/>
              <a:gd name="connsiteX744" fmla="*/ 97460 w 7467600"/>
              <a:gd name="connsiteY744" fmla="*/ 1953725 h 6858000"/>
              <a:gd name="connsiteX745" fmla="*/ 221272 w 7467600"/>
              <a:gd name="connsiteY745" fmla="*/ 1980766 h 6858000"/>
              <a:gd name="connsiteX746" fmla="*/ 116765 w 7467600"/>
              <a:gd name="connsiteY746" fmla="*/ 1911033 h 6858000"/>
              <a:gd name="connsiteX747" fmla="*/ 16405 w 7467600"/>
              <a:gd name="connsiteY747" fmla="*/ 1803412 h 6858000"/>
              <a:gd name="connsiteX748" fmla="*/ 0 w 7467600"/>
              <a:gd name="connsiteY748" fmla="*/ 1784777 h 6858000"/>
              <a:gd name="connsiteX749" fmla="*/ 0 w 7467600"/>
              <a:gd name="connsiteY749" fmla="*/ 1740082 h 6858000"/>
              <a:gd name="connsiteX750" fmla="*/ 39394 w 7467600"/>
              <a:gd name="connsiteY750" fmla="*/ 1784856 h 6858000"/>
              <a:gd name="connsiteX751" fmla="*/ 135813 w 7467600"/>
              <a:gd name="connsiteY751" fmla="*/ 1888838 h 6858000"/>
              <a:gd name="connsiteX752" fmla="*/ 242575 w 7467600"/>
              <a:gd name="connsiteY752" fmla="*/ 1958841 h 6858000"/>
              <a:gd name="connsiteX753" fmla="*/ 82197 w 7467600"/>
              <a:gd name="connsiteY753" fmla="*/ 1754826 h 6858000"/>
              <a:gd name="connsiteX754" fmla="*/ 0 w 7467600"/>
              <a:gd name="connsiteY754" fmla="*/ 1679650 h 6858000"/>
              <a:gd name="connsiteX755" fmla="*/ 0 w 7467600"/>
              <a:gd name="connsiteY755" fmla="*/ 1602463 h 6858000"/>
              <a:gd name="connsiteX756" fmla="*/ 84689 w 7467600"/>
              <a:gd name="connsiteY756" fmla="*/ 1677442 h 6858000"/>
              <a:gd name="connsiteX757" fmla="*/ 298437 w 7467600"/>
              <a:gd name="connsiteY757" fmla="*/ 1968019 h 6858000"/>
              <a:gd name="connsiteX758" fmla="*/ 227269 w 7467600"/>
              <a:gd name="connsiteY758" fmla="*/ 1114064 h 6858000"/>
              <a:gd name="connsiteX759" fmla="*/ 248003 w 7467600"/>
              <a:gd name="connsiteY759" fmla="*/ 1089613 h 6858000"/>
              <a:gd name="connsiteX760" fmla="*/ 427020 w 7467600"/>
              <a:gd name="connsiteY760" fmla="*/ 1619803 h 6858000"/>
              <a:gd name="connsiteX761" fmla="*/ 340345 w 7467600"/>
              <a:gd name="connsiteY761" fmla="*/ 2027739 h 6858000"/>
              <a:gd name="connsiteX762" fmla="*/ 360865 w 7467600"/>
              <a:gd name="connsiteY762" fmla="*/ 2044827 h 6858000"/>
              <a:gd name="connsiteX763" fmla="*/ 560414 w 7467600"/>
              <a:gd name="connsiteY763" fmla="*/ 2421457 h 6858000"/>
              <a:gd name="connsiteX764" fmla="*/ 1359703 w 7467600"/>
              <a:gd name="connsiteY764" fmla="*/ 2578554 h 6858000"/>
              <a:gd name="connsiteX765" fmla="*/ 1359422 w 7467600"/>
              <a:gd name="connsiteY765" fmla="*/ 2577994 h 6858000"/>
              <a:gd name="connsiteX766" fmla="*/ 828701 w 7467600"/>
              <a:gd name="connsiteY766" fmla="*/ 1839520 h 6858000"/>
              <a:gd name="connsiteX767" fmla="*/ 494427 w 7467600"/>
              <a:gd name="connsiteY767" fmla="*/ 1092333 h 6858000"/>
              <a:gd name="connsiteX768" fmla="*/ 506322 w 7467600"/>
              <a:gd name="connsiteY768" fmla="*/ 1020997 h 6858000"/>
              <a:gd name="connsiteX769" fmla="*/ 4570198 w 7467600"/>
              <a:gd name="connsiteY769" fmla="*/ 978081 h 6858000"/>
              <a:gd name="connsiteX770" fmla="*/ 4523691 w 7467600"/>
              <a:gd name="connsiteY770" fmla="*/ 1127776 h 6858000"/>
              <a:gd name="connsiteX771" fmla="*/ 4509875 w 7467600"/>
              <a:gd name="connsiteY771" fmla="*/ 1167552 h 6858000"/>
              <a:gd name="connsiteX772" fmla="*/ 4478168 w 7467600"/>
              <a:gd name="connsiteY772" fmla="*/ 1260735 h 6858000"/>
              <a:gd name="connsiteX773" fmla="*/ 4409309 w 7467600"/>
              <a:gd name="connsiteY773" fmla="*/ 1666996 h 6858000"/>
              <a:gd name="connsiteX774" fmla="*/ 4370031 w 7467600"/>
              <a:gd name="connsiteY774" fmla="*/ 1955666 h 6858000"/>
              <a:gd name="connsiteX775" fmla="*/ 4570198 w 7467600"/>
              <a:gd name="connsiteY775" fmla="*/ 978081 h 6858000"/>
              <a:gd name="connsiteX776" fmla="*/ 4557898 w 7467600"/>
              <a:gd name="connsiteY776" fmla="*/ 900011 h 6858000"/>
              <a:gd name="connsiteX777" fmla="*/ 4344840 w 7467600"/>
              <a:gd name="connsiteY777" fmla="*/ 1922038 h 6858000"/>
              <a:gd name="connsiteX778" fmla="*/ 4378710 w 7467600"/>
              <a:gd name="connsiteY778" fmla="*/ 1665516 h 6858000"/>
              <a:gd name="connsiteX779" fmla="*/ 4448798 w 7467600"/>
              <a:gd name="connsiteY779" fmla="*/ 1253024 h 6858000"/>
              <a:gd name="connsiteX780" fmla="*/ 4480315 w 7467600"/>
              <a:gd name="connsiteY780" fmla="*/ 1158454 h 6858000"/>
              <a:gd name="connsiteX781" fmla="*/ 4494133 w 7467600"/>
              <a:gd name="connsiteY781" fmla="*/ 1118676 h 6858000"/>
              <a:gd name="connsiteX782" fmla="*/ 4557898 w 7467600"/>
              <a:gd name="connsiteY782" fmla="*/ 900011 h 6858000"/>
              <a:gd name="connsiteX783" fmla="*/ 5870151 w 7467600"/>
              <a:gd name="connsiteY783" fmla="*/ 898890 h 6858000"/>
              <a:gd name="connsiteX784" fmla="*/ 5861335 w 7467600"/>
              <a:gd name="connsiteY784" fmla="*/ 899177 h 6858000"/>
              <a:gd name="connsiteX785" fmla="*/ 5843702 w 7467600"/>
              <a:gd name="connsiteY785" fmla="*/ 899748 h 6858000"/>
              <a:gd name="connsiteX786" fmla="*/ 5651107 w 7467600"/>
              <a:gd name="connsiteY786" fmla="*/ 920306 h 6858000"/>
              <a:gd name="connsiteX787" fmla="*/ 5459407 w 7467600"/>
              <a:gd name="connsiteY787" fmla="*/ 940975 h 6858000"/>
              <a:gd name="connsiteX788" fmla="*/ 5374846 w 7467600"/>
              <a:gd name="connsiteY788" fmla="*/ 941988 h 6858000"/>
              <a:gd name="connsiteX789" fmla="*/ 5256105 w 7467600"/>
              <a:gd name="connsiteY789" fmla="*/ 945632 h 6858000"/>
              <a:gd name="connsiteX790" fmla="*/ 5107071 w 7467600"/>
              <a:gd name="connsiteY790" fmla="*/ 969720 h 6858000"/>
              <a:gd name="connsiteX791" fmla="*/ 4998681 w 7467600"/>
              <a:gd name="connsiteY791" fmla="*/ 988771 h 6858000"/>
              <a:gd name="connsiteX792" fmla="*/ 5870151 w 7467600"/>
              <a:gd name="connsiteY792" fmla="*/ 898890 h 6858000"/>
              <a:gd name="connsiteX793" fmla="*/ 5504425 w 7467600"/>
              <a:gd name="connsiteY793" fmla="*/ 848067 h 6858000"/>
              <a:gd name="connsiteX794" fmla="*/ 4968849 w 7467600"/>
              <a:gd name="connsiteY794" fmla="*/ 962318 h 6858000"/>
              <a:gd name="connsiteX795" fmla="*/ 5104039 w 7467600"/>
              <a:gd name="connsiteY795" fmla="*/ 940634 h 6858000"/>
              <a:gd name="connsiteX796" fmla="*/ 5256311 w 7467600"/>
              <a:gd name="connsiteY796" fmla="*/ 916490 h 6858000"/>
              <a:gd name="connsiteX797" fmla="*/ 5377381 w 7467600"/>
              <a:gd name="connsiteY797" fmla="*/ 912671 h 6858000"/>
              <a:gd name="connsiteX798" fmla="*/ 5460148 w 7467600"/>
              <a:gd name="connsiteY798" fmla="*/ 911442 h 6858000"/>
              <a:gd name="connsiteX799" fmla="*/ 5648971 w 7467600"/>
              <a:gd name="connsiteY799" fmla="*/ 891331 h 6858000"/>
              <a:gd name="connsiteX800" fmla="*/ 5844807 w 7467600"/>
              <a:gd name="connsiteY800" fmla="*/ 870718 h 6858000"/>
              <a:gd name="connsiteX801" fmla="*/ 5862975 w 7467600"/>
              <a:gd name="connsiteY801" fmla="*/ 869756 h 6858000"/>
              <a:gd name="connsiteX802" fmla="*/ 5920887 w 7467600"/>
              <a:gd name="connsiteY802" fmla="*/ 865929 h 6858000"/>
              <a:gd name="connsiteX803" fmla="*/ 5504425 w 7467600"/>
              <a:gd name="connsiteY803" fmla="*/ 848067 h 6858000"/>
              <a:gd name="connsiteX804" fmla="*/ 3607114 w 7467600"/>
              <a:gd name="connsiteY804" fmla="*/ 467441 h 6858000"/>
              <a:gd name="connsiteX805" fmla="*/ 3296242 w 7467600"/>
              <a:gd name="connsiteY805" fmla="*/ 807991 h 6858000"/>
              <a:gd name="connsiteX806" fmla="*/ 3174674 w 7467600"/>
              <a:gd name="connsiteY806" fmla="*/ 919759 h 6858000"/>
              <a:gd name="connsiteX807" fmla="*/ 3042978 w 7467600"/>
              <a:gd name="connsiteY807" fmla="*/ 1054894 h 6858000"/>
              <a:gd name="connsiteX808" fmla="*/ 2968914 w 7467600"/>
              <a:gd name="connsiteY808" fmla="*/ 1133756 h 6858000"/>
              <a:gd name="connsiteX809" fmla="*/ 3103823 w 7467600"/>
              <a:gd name="connsiteY809" fmla="*/ 1026814 h 6858000"/>
              <a:gd name="connsiteX810" fmla="*/ 3607114 w 7467600"/>
              <a:gd name="connsiteY810" fmla="*/ 467441 h 6858000"/>
              <a:gd name="connsiteX811" fmla="*/ 3744487 w 7467600"/>
              <a:gd name="connsiteY811" fmla="*/ 383136 h 6858000"/>
              <a:gd name="connsiteX812" fmla="*/ 3970213 w 7467600"/>
              <a:gd name="connsiteY812" fmla="*/ 995559 h 6858000"/>
              <a:gd name="connsiteX813" fmla="*/ 3744487 w 7467600"/>
              <a:gd name="connsiteY813" fmla="*/ 383136 h 6858000"/>
              <a:gd name="connsiteX814" fmla="*/ 3624562 w 7467600"/>
              <a:gd name="connsiteY814" fmla="*/ 367041 h 6858000"/>
              <a:gd name="connsiteX815" fmla="*/ 3489712 w 7467600"/>
              <a:gd name="connsiteY815" fmla="*/ 485386 h 6858000"/>
              <a:gd name="connsiteX816" fmla="*/ 3182994 w 7467600"/>
              <a:gd name="connsiteY816" fmla="*/ 828265 h 6858000"/>
              <a:gd name="connsiteX817" fmla="*/ 2892114 w 7467600"/>
              <a:gd name="connsiteY817" fmla="*/ 1172635 h 6858000"/>
              <a:gd name="connsiteX818" fmla="*/ 3021459 w 7467600"/>
              <a:gd name="connsiteY818" fmla="*/ 1035385 h 6858000"/>
              <a:gd name="connsiteX819" fmla="*/ 3153873 w 7467600"/>
              <a:gd name="connsiteY819" fmla="*/ 898971 h 6858000"/>
              <a:gd name="connsiteX820" fmla="*/ 3276511 w 7467600"/>
              <a:gd name="connsiteY820" fmla="*/ 786423 h 6858000"/>
              <a:gd name="connsiteX821" fmla="*/ 3584154 w 7467600"/>
              <a:gd name="connsiteY821" fmla="*/ 448218 h 6858000"/>
              <a:gd name="connsiteX822" fmla="*/ 3624562 w 7467600"/>
              <a:gd name="connsiteY822" fmla="*/ 367041 h 6858000"/>
              <a:gd name="connsiteX823" fmla="*/ 3766672 w 7467600"/>
              <a:gd name="connsiteY823" fmla="*/ 359429 h 6858000"/>
              <a:gd name="connsiteX824" fmla="*/ 3996338 w 7467600"/>
              <a:gd name="connsiteY824" fmla="*/ 968237 h 6858000"/>
              <a:gd name="connsiteX825" fmla="*/ 3766672 w 7467600"/>
              <a:gd name="connsiteY825" fmla="*/ 359429 h 6858000"/>
              <a:gd name="connsiteX826" fmla="*/ 5805386 w 7467600"/>
              <a:gd name="connsiteY826" fmla="*/ 239240 h 6858000"/>
              <a:gd name="connsiteX827" fmla="*/ 5736947 w 7467600"/>
              <a:gd name="connsiteY827" fmla="*/ 261367 h 6858000"/>
              <a:gd name="connsiteX828" fmla="*/ 5427012 w 7467600"/>
              <a:gd name="connsiteY828" fmla="*/ 311272 h 6858000"/>
              <a:gd name="connsiteX829" fmla="*/ 5147818 w 7467600"/>
              <a:gd name="connsiteY829" fmla="*/ 322112 h 6858000"/>
              <a:gd name="connsiteX830" fmla="*/ 5060854 w 7467600"/>
              <a:gd name="connsiteY830" fmla="*/ 311882 h 6858000"/>
              <a:gd name="connsiteX831" fmla="*/ 4945989 w 7467600"/>
              <a:gd name="connsiteY831" fmla="*/ 300516 h 6858000"/>
              <a:gd name="connsiteX832" fmla="*/ 5410479 w 7467600"/>
              <a:gd name="connsiteY832" fmla="*/ 348434 h 6858000"/>
              <a:gd name="connsiteX833" fmla="*/ 5805386 w 7467600"/>
              <a:gd name="connsiteY833" fmla="*/ 239240 h 6858000"/>
              <a:gd name="connsiteX834" fmla="*/ 7467600 w 7467600"/>
              <a:gd name="connsiteY834" fmla="*/ 163142 h 6858000"/>
              <a:gd name="connsiteX835" fmla="*/ 7467600 w 7467600"/>
              <a:gd name="connsiteY835" fmla="*/ 789215 h 6858000"/>
              <a:gd name="connsiteX836" fmla="*/ 7451412 w 7467600"/>
              <a:gd name="connsiteY836" fmla="*/ 799572 h 6858000"/>
              <a:gd name="connsiteX837" fmla="*/ 7419999 w 7467600"/>
              <a:gd name="connsiteY837" fmla="*/ 774360 h 6858000"/>
              <a:gd name="connsiteX838" fmla="*/ 7429067 w 7467600"/>
              <a:gd name="connsiteY838" fmla="*/ 402737 h 6858000"/>
              <a:gd name="connsiteX839" fmla="*/ 5905192 w 7467600"/>
              <a:gd name="connsiteY839" fmla="*/ 163079 h 6858000"/>
              <a:gd name="connsiteX840" fmla="*/ 5865655 w 7467600"/>
              <a:gd name="connsiteY840" fmla="*/ 171901 h 6858000"/>
              <a:gd name="connsiteX841" fmla="*/ 5259740 w 7467600"/>
              <a:gd name="connsiteY841" fmla="*/ 257013 h 6858000"/>
              <a:gd name="connsiteX842" fmla="*/ 5208466 w 7467600"/>
              <a:gd name="connsiteY842" fmla="*/ 257550 h 6858000"/>
              <a:gd name="connsiteX843" fmla="*/ 4980204 w 7467600"/>
              <a:gd name="connsiteY843" fmla="*/ 271903 h 6858000"/>
              <a:gd name="connsiteX844" fmla="*/ 5068068 w 7467600"/>
              <a:gd name="connsiteY844" fmla="*/ 282244 h 6858000"/>
              <a:gd name="connsiteX845" fmla="*/ 5153231 w 7467600"/>
              <a:gd name="connsiteY845" fmla="*/ 292240 h 6858000"/>
              <a:gd name="connsiteX846" fmla="*/ 5426491 w 7467600"/>
              <a:gd name="connsiteY846" fmla="*/ 281128 h 6858000"/>
              <a:gd name="connsiteX847" fmla="*/ 5731212 w 7467600"/>
              <a:gd name="connsiteY847" fmla="*/ 231951 h 6858000"/>
              <a:gd name="connsiteX848" fmla="*/ 5905192 w 7467600"/>
              <a:gd name="connsiteY848" fmla="*/ 163079 h 6858000"/>
              <a:gd name="connsiteX849" fmla="*/ 5944437 w 7467600"/>
              <a:gd name="connsiteY849" fmla="*/ 113829 h 6858000"/>
              <a:gd name="connsiteX850" fmla="*/ 5825032 w 7467600"/>
              <a:gd name="connsiteY850" fmla="*/ 146405 h 6858000"/>
              <a:gd name="connsiteX851" fmla="*/ 4955599 w 7467600"/>
              <a:gd name="connsiteY851" fmla="*/ 247008 h 6858000"/>
              <a:gd name="connsiteX852" fmla="*/ 5210104 w 7467600"/>
              <a:gd name="connsiteY852" fmla="*/ 228123 h 6858000"/>
              <a:gd name="connsiteX853" fmla="*/ 5261015 w 7467600"/>
              <a:gd name="connsiteY853" fmla="*/ 227087 h 6858000"/>
              <a:gd name="connsiteX854" fmla="*/ 5861181 w 7467600"/>
              <a:gd name="connsiteY854" fmla="*/ 143093 h 6858000"/>
              <a:gd name="connsiteX855" fmla="*/ 5961252 w 7467600"/>
              <a:gd name="connsiteY855" fmla="*/ 114820 h 6858000"/>
              <a:gd name="connsiteX856" fmla="*/ 5944437 w 7467600"/>
              <a:gd name="connsiteY856" fmla="*/ 113829 h 6858000"/>
              <a:gd name="connsiteX857" fmla="*/ 3882765 w 7467600"/>
              <a:gd name="connsiteY857" fmla="*/ 0 h 6858000"/>
              <a:gd name="connsiteX858" fmla="*/ 3995099 w 7467600"/>
              <a:gd name="connsiteY858" fmla="*/ 0 h 6858000"/>
              <a:gd name="connsiteX859" fmla="*/ 4163818 w 7467600"/>
              <a:gd name="connsiteY859" fmla="*/ 234104 h 6858000"/>
              <a:gd name="connsiteX860" fmla="*/ 4172099 w 7467600"/>
              <a:gd name="connsiteY860" fmla="*/ 234207 h 6858000"/>
              <a:gd name="connsiteX861" fmla="*/ 4784282 w 7467600"/>
              <a:gd name="connsiteY861" fmla="*/ 276561 h 6858000"/>
              <a:gd name="connsiteX862" fmla="*/ 4801687 w 7467600"/>
              <a:gd name="connsiteY862" fmla="*/ 267764 h 6858000"/>
              <a:gd name="connsiteX863" fmla="*/ 6082788 w 7467600"/>
              <a:gd name="connsiteY863" fmla="*/ 64119 h 6858000"/>
              <a:gd name="connsiteX864" fmla="*/ 6099442 w 7467600"/>
              <a:gd name="connsiteY864" fmla="*/ 82568 h 6858000"/>
              <a:gd name="connsiteX865" fmla="*/ 4804137 w 7467600"/>
              <a:gd name="connsiteY865" fmla="*/ 320931 h 6858000"/>
              <a:gd name="connsiteX866" fmla="*/ 4227047 w 7467600"/>
              <a:gd name="connsiteY866" fmla="*/ 313415 h 6858000"/>
              <a:gd name="connsiteX867" fmla="*/ 4346041 w 7467600"/>
              <a:gd name="connsiteY867" fmla="*/ 456086 h 6858000"/>
              <a:gd name="connsiteX868" fmla="*/ 4870967 w 7467600"/>
              <a:gd name="connsiteY868" fmla="*/ 963061 h 6858000"/>
              <a:gd name="connsiteX869" fmla="*/ 4889647 w 7467600"/>
              <a:gd name="connsiteY869" fmla="*/ 957147 h 6858000"/>
              <a:gd name="connsiteX870" fmla="*/ 5422504 w 7467600"/>
              <a:gd name="connsiteY870" fmla="*/ 805191 h 6858000"/>
              <a:gd name="connsiteX871" fmla="*/ 6087656 w 7467600"/>
              <a:gd name="connsiteY871" fmla="*/ 826703 h 6858000"/>
              <a:gd name="connsiteX872" fmla="*/ 6058717 w 7467600"/>
              <a:gd name="connsiteY872" fmla="*/ 865992 h 6858000"/>
              <a:gd name="connsiteX873" fmla="*/ 4974153 w 7467600"/>
              <a:gd name="connsiteY873" fmla="*/ 1045456 h 6858000"/>
              <a:gd name="connsiteX874" fmla="*/ 5627835 w 7467600"/>
              <a:gd name="connsiteY874" fmla="*/ 1472077 h 6858000"/>
              <a:gd name="connsiteX875" fmla="*/ 5629817 w 7467600"/>
              <a:gd name="connsiteY875" fmla="*/ 1471412 h 6858000"/>
              <a:gd name="connsiteX876" fmla="*/ 5634124 w 7467600"/>
              <a:gd name="connsiteY876" fmla="*/ 1470572 h 6858000"/>
              <a:gd name="connsiteX877" fmla="*/ 5755832 w 7467600"/>
              <a:gd name="connsiteY877" fmla="*/ 1383886 h 6858000"/>
              <a:gd name="connsiteX878" fmla="*/ 6014186 w 7467600"/>
              <a:gd name="connsiteY878" fmla="*/ 1279799 h 6858000"/>
              <a:gd name="connsiteX879" fmla="*/ 6901619 w 7467600"/>
              <a:gd name="connsiteY879" fmla="*/ 1047874 h 6858000"/>
              <a:gd name="connsiteX880" fmla="*/ 6931566 w 7467600"/>
              <a:gd name="connsiteY880" fmla="*/ 1062034 h 6858000"/>
              <a:gd name="connsiteX881" fmla="*/ 5790982 w 7467600"/>
              <a:gd name="connsiteY881" fmla="*/ 1561380 h 6858000"/>
              <a:gd name="connsiteX882" fmla="*/ 6188971 w 7467600"/>
              <a:gd name="connsiteY882" fmla="*/ 1755168 h 6858000"/>
              <a:gd name="connsiteX883" fmla="*/ 6202446 w 7467600"/>
              <a:gd name="connsiteY883" fmla="*/ 1752268 h 6858000"/>
              <a:gd name="connsiteX884" fmla="*/ 7179560 w 7467600"/>
              <a:gd name="connsiteY884" fmla="*/ 1467551 h 6858000"/>
              <a:gd name="connsiteX885" fmla="*/ 7158730 w 7467600"/>
              <a:gd name="connsiteY885" fmla="*/ 1507835 h 6858000"/>
              <a:gd name="connsiteX886" fmla="*/ 6326959 w 7467600"/>
              <a:gd name="connsiteY886" fmla="*/ 1817686 h 6858000"/>
              <a:gd name="connsiteX887" fmla="*/ 6537433 w 7467600"/>
              <a:gd name="connsiteY887" fmla="*/ 1907790 h 6858000"/>
              <a:gd name="connsiteX888" fmla="*/ 6550221 w 7467600"/>
              <a:gd name="connsiteY888" fmla="*/ 1910729 h 6858000"/>
              <a:gd name="connsiteX889" fmla="*/ 6964438 w 7467600"/>
              <a:gd name="connsiteY889" fmla="*/ 2209505 h 6858000"/>
              <a:gd name="connsiteX890" fmla="*/ 7367862 w 7467600"/>
              <a:gd name="connsiteY890" fmla="*/ 2806833 h 6858000"/>
              <a:gd name="connsiteX891" fmla="*/ 7364329 w 7467600"/>
              <a:gd name="connsiteY891" fmla="*/ 2826907 h 6858000"/>
              <a:gd name="connsiteX892" fmla="*/ 7290545 w 7467600"/>
              <a:gd name="connsiteY892" fmla="*/ 2850663 h 6858000"/>
              <a:gd name="connsiteX893" fmla="*/ 6472036 w 7467600"/>
              <a:gd name="connsiteY893" fmla="*/ 1959003 h 6858000"/>
              <a:gd name="connsiteX894" fmla="*/ 5792897 w 7467600"/>
              <a:gd name="connsiteY894" fmla="*/ 1647747 h 6858000"/>
              <a:gd name="connsiteX895" fmla="*/ 5842751 w 7467600"/>
              <a:gd name="connsiteY895" fmla="*/ 1816112 h 6858000"/>
              <a:gd name="connsiteX896" fmla="*/ 5847424 w 7467600"/>
              <a:gd name="connsiteY896" fmla="*/ 1815776 h 6858000"/>
              <a:gd name="connsiteX897" fmla="*/ 6399821 w 7467600"/>
              <a:gd name="connsiteY897" fmla="*/ 2344799 h 6858000"/>
              <a:gd name="connsiteX898" fmla="*/ 6323232 w 7467600"/>
              <a:gd name="connsiteY898" fmla="*/ 2389634 h 6858000"/>
              <a:gd name="connsiteX899" fmla="*/ 5942958 w 7467600"/>
              <a:gd name="connsiteY899" fmla="*/ 2077708 h 6858000"/>
              <a:gd name="connsiteX900" fmla="*/ 5921559 w 7467600"/>
              <a:gd name="connsiteY900" fmla="*/ 2378596 h 6858000"/>
              <a:gd name="connsiteX901" fmla="*/ 5817651 w 7467600"/>
              <a:gd name="connsiteY901" fmla="*/ 3023919 h 6858000"/>
              <a:gd name="connsiteX902" fmla="*/ 5729634 w 7467600"/>
              <a:gd name="connsiteY902" fmla="*/ 3051849 h 6858000"/>
              <a:gd name="connsiteX903" fmla="*/ 5611018 w 7467600"/>
              <a:gd name="connsiteY903" fmla="*/ 2316769 h 6858000"/>
              <a:gd name="connsiteX904" fmla="*/ 5687608 w 7467600"/>
              <a:gd name="connsiteY904" fmla="*/ 2039972 h 6858000"/>
              <a:gd name="connsiteX905" fmla="*/ 5657554 w 7467600"/>
              <a:gd name="connsiteY905" fmla="*/ 1576445 h 6858000"/>
              <a:gd name="connsiteX906" fmla="*/ 5150475 w 7467600"/>
              <a:gd name="connsiteY906" fmla="*/ 1274012 h 6858000"/>
              <a:gd name="connsiteX907" fmla="*/ 5349142 w 7467600"/>
              <a:gd name="connsiteY907" fmla="*/ 2204405 h 6858000"/>
              <a:gd name="connsiteX908" fmla="*/ 5262214 w 7467600"/>
              <a:gd name="connsiteY908" fmla="*/ 2233836 h 6858000"/>
              <a:gd name="connsiteX909" fmla="*/ 4981539 w 7467600"/>
              <a:gd name="connsiteY909" fmla="*/ 1542201 h 6858000"/>
              <a:gd name="connsiteX910" fmla="*/ 4958461 w 7467600"/>
              <a:gd name="connsiteY910" fmla="*/ 1136957 h 6858000"/>
              <a:gd name="connsiteX911" fmla="*/ 4655015 w 7467600"/>
              <a:gd name="connsiteY911" fmla="*/ 891426 h 6858000"/>
              <a:gd name="connsiteX912" fmla="*/ 4348002 w 7467600"/>
              <a:gd name="connsiteY912" fmla="*/ 2205895 h 6858000"/>
              <a:gd name="connsiteX913" fmla="*/ 4262250 w 7467600"/>
              <a:gd name="connsiteY913" fmla="*/ 2219972 h 6858000"/>
              <a:gd name="connsiteX914" fmla="*/ 4550611 w 7467600"/>
              <a:gd name="connsiteY914" fmla="*/ 817540 h 6858000"/>
              <a:gd name="connsiteX915" fmla="*/ 4564418 w 7467600"/>
              <a:gd name="connsiteY915" fmla="*/ 808293 h 6858000"/>
              <a:gd name="connsiteX916" fmla="*/ 4266388 w 7467600"/>
              <a:gd name="connsiteY916" fmla="*/ 500083 h 6858000"/>
              <a:gd name="connsiteX917" fmla="*/ 4032842 w 7467600"/>
              <a:gd name="connsiteY917" fmla="*/ 211809 h 6858000"/>
              <a:gd name="connsiteX918" fmla="*/ 3721337 w 7467600"/>
              <a:gd name="connsiteY918" fmla="*/ 0 h 6858000"/>
              <a:gd name="connsiteX919" fmla="*/ 3797544 w 7467600"/>
              <a:gd name="connsiteY919" fmla="*/ 0 h 6858000"/>
              <a:gd name="connsiteX920" fmla="*/ 3775734 w 7467600"/>
              <a:gd name="connsiteY920" fmla="*/ 95131 h 6858000"/>
              <a:gd name="connsiteX921" fmla="*/ 3724807 w 7467600"/>
              <a:gd name="connsiteY921" fmla="*/ 272257 h 6858000"/>
              <a:gd name="connsiteX922" fmla="*/ 3726844 w 7467600"/>
              <a:gd name="connsiteY922" fmla="*/ 282988 h 6858000"/>
              <a:gd name="connsiteX923" fmla="*/ 3742664 w 7467600"/>
              <a:gd name="connsiteY923" fmla="*/ 279918 h 6858000"/>
              <a:gd name="connsiteX924" fmla="*/ 4103910 w 7467600"/>
              <a:gd name="connsiteY924" fmla="*/ 1161917 h 6858000"/>
              <a:gd name="connsiteX925" fmla="*/ 4020269 w 7467600"/>
              <a:gd name="connsiteY925" fmla="*/ 1200406 h 6858000"/>
              <a:gd name="connsiteX926" fmla="*/ 3674882 w 7467600"/>
              <a:gd name="connsiteY926" fmla="*/ 488524 h 6858000"/>
              <a:gd name="connsiteX927" fmla="*/ 3132682 w 7467600"/>
              <a:gd name="connsiteY927" fmla="*/ 1072284 h 6858000"/>
              <a:gd name="connsiteX928" fmla="*/ 2716346 w 7467600"/>
              <a:gd name="connsiteY928" fmla="*/ 1276376 h 6858000"/>
              <a:gd name="connsiteX929" fmla="*/ 2716772 w 7467600"/>
              <a:gd name="connsiteY929" fmla="*/ 1255462 h 6858000"/>
              <a:gd name="connsiteX930" fmla="*/ 3471096 w 7467600"/>
              <a:gd name="connsiteY930" fmla="*/ 437072 h 6858000"/>
              <a:gd name="connsiteX931" fmla="*/ 3639057 w 7467600"/>
              <a:gd name="connsiteY931" fmla="*/ 286334 h 6858000"/>
              <a:gd name="connsiteX932" fmla="*/ 3640309 w 7467600"/>
              <a:gd name="connsiteY932" fmla="*/ 284664 h 6858000"/>
              <a:gd name="connsiteX933" fmla="*/ 3646022 w 7467600"/>
              <a:gd name="connsiteY933" fmla="*/ 276711 h 6858000"/>
              <a:gd name="connsiteX934" fmla="*/ 3707943 w 7467600"/>
              <a:gd name="connsiteY934" fmla="*/ 65958 h 6858000"/>
              <a:gd name="connsiteX935" fmla="*/ 2867960 w 7467600"/>
              <a:gd name="connsiteY935" fmla="*/ 0 h 6858000"/>
              <a:gd name="connsiteX936" fmla="*/ 2926351 w 7467600"/>
              <a:gd name="connsiteY936" fmla="*/ 0 h 6858000"/>
              <a:gd name="connsiteX937" fmla="*/ 2902823 w 7467600"/>
              <a:gd name="connsiteY937" fmla="*/ 262929 h 6858000"/>
              <a:gd name="connsiteX938" fmla="*/ 2940663 w 7467600"/>
              <a:gd name="connsiteY938" fmla="*/ 140884 h 6858000"/>
              <a:gd name="connsiteX939" fmla="*/ 2947039 w 7467600"/>
              <a:gd name="connsiteY939" fmla="*/ 122524 h 6858000"/>
              <a:gd name="connsiteX940" fmla="*/ 2984316 w 7467600"/>
              <a:gd name="connsiteY940" fmla="*/ 0 h 6858000"/>
              <a:gd name="connsiteX941" fmla="*/ 3016114 w 7467600"/>
              <a:gd name="connsiteY941" fmla="*/ 0 h 6858000"/>
              <a:gd name="connsiteX942" fmla="*/ 2979949 w 7467600"/>
              <a:gd name="connsiteY942" fmla="*/ 119274 h 6858000"/>
              <a:gd name="connsiteX943" fmla="*/ 3023879 w 7467600"/>
              <a:gd name="connsiteY943" fmla="*/ 0 h 6858000"/>
              <a:gd name="connsiteX944" fmla="*/ 3105400 w 7467600"/>
              <a:gd name="connsiteY944" fmla="*/ 0 h 6858000"/>
              <a:gd name="connsiteX945" fmla="*/ 3094669 w 7467600"/>
              <a:gd name="connsiteY945" fmla="*/ 30308 h 6858000"/>
              <a:gd name="connsiteX946" fmla="*/ 2901945 w 7467600"/>
              <a:gd name="connsiteY946" fmla="*/ 466538 h 6858000"/>
              <a:gd name="connsiteX947" fmla="*/ 2815209 w 7467600"/>
              <a:gd name="connsiteY947" fmla="*/ 497361 h 6858000"/>
              <a:gd name="connsiteX948" fmla="*/ 2844845 w 7467600"/>
              <a:gd name="connsiteY948" fmla="*/ 127638 h 6858000"/>
              <a:gd name="connsiteX949" fmla="*/ 1057230 w 7467600"/>
              <a:gd name="connsiteY949" fmla="*/ 0 h 6858000"/>
              <a:gd name="connsiteX950" fmla="*/ 1111003 w 7467600"/>
              <a:gd name="connsiteY950" fmla="*/ 0 h 6858000"/>
              <a:gd name="connsiteX951" fmla="*/ 1125553 w 7467600"/>
              <a:gd name="connsiteY951" fmla="*/ 52588 h 6858000"/>
              <a:gd name="connsiteX952" fmla="*/ 1304276 w 7467600"/>
              <a:gd name="connsiteY952" fmla="*/ 476275 h 6858000"/>
              <a:gd name="connsiteX953" fmla="*/ 1492066 w 7467600"/>
              <a:gd name="connsiteY953" fmla="*/ 886333 h 6858000"/>
              <a:gd name="connsiteX954" fmla="*/ 1423698 w 7467600"/>
              <a:gd name="connsiteY954" fmla="*/ 710817 h 6858000"/>
              <a:gd name="connsiteX955" fmla="*/ 1357609 w 7467600"/>
              <a:gd name="connsiteY955" fmla="*/ 532892 h 6858000"/>
              <a:gd name="connsiteX956" fmla="*/ 1309550 w 7467600"/>
              <a:gd name="connsiteY956" fmla="*/ 374031 h 6858000"/>
              <a:gd name="connsiteX957" fmla="*/ 1193673 w 7467600"/>
              <a:gd name="connsiteY957" fmla="*/ 49533 h 6858000"/>
              <a:gd name="connsiteX958" fmla="*/ 1164391 w 7467600"/>
              <a:gd name="connsiteY958" fmla="*/ 0 h 6858000"/>
              <a:gd name="connsiteX959" fmla="*/ 1200666 w 7467600"/>
              <a:gd name="connsiteY959" fmla="*/ 0 h 6858000"/>
              <a:gd name="connsiteX960" fmla="*/ 1223408 w 7467600"/>
              <a:gd name="connsiteY960" fmla="*/ 38996 h 6858000"/>
              <a:gd name="connsiteX961" fmla="*/ 1339635 w 7467600"/>
              <a:gd name="connsiteY961" fmla="*/ 365517 h 6858000"/>
              <a:gd name="connsiteX962" fmla="*/ 1387469 w 7467600"/>
              <a:gd name="connsiteY962" fmla="*/ 523079 h 6858000"/>
              <a:gd name="connsiteX963" fmla="*/ 1452685 w 7467600"/>
              <a:gd name="connsiteY963" fmla="*/ 699806 h 6858000"/>
              <a:gd name="connsiteX964" fmla="*/ 1492092 w 7467600"/>
              <a:gd name="connsiteY964" fmla="*/ 800424 h 6858000"/>
              <a:gd name="connsiteX965" fmla="*/ 1455302 w 7467600"/>
              <a:gd name="connsiteY965" fmla="*/ 632913 h 6858000"/>
              <a:gd name="connsiteX966" fmla="*/ 1222336 w 7467600"/>
              <a:gd name="connsiteY966" fmla="*/ 9480 h 6858000"/>
              <a:gd name="connsiteX967" fmla="*/ 1214634 w 7467600"/>
              <a:gd name="connsiteY967" fmla="*/ 0 h 6858000"/>
              <a:gd name="connsiteX968" fmla="*/ 1289827 w 7467600"/>
              <a:gd name="connsiteY968" fmla="*/ 0 h 6858000"/>
              <a:gd name="connsiteX969" fmla="*/ 1321076 w 7467600"/>
              <a:gd name="connsiteY969" fmla="*/ 59722 h 6858000"/>
              <a:gd name="connsiteX970" fmla="*/ 1512579 w 7467600"/>
              <a:gd name="connsiteY970" fmla="*/ 626441 h 6858000"/>
              <a:gd name="connsiteX971" fmla="*/ 1506076 w 7467600"/>
              <a:gd name="connsiteY971" fmla="*/ 1089289 h 6858000"/>
              <a:gd name="connsiteX972" fmla="*/ 1486346 w 7467600"/>
              <a:gd name="connsiteY972" fmla="*/ 1079919 h 6858000"/>
              <a:gd name="connsiteX973" fmla="*/ 1070511 w 7467600"/>
              <a:gd name="connsiteY973" fmla="*/ 48609 h 6858000"/>
              <a:gd name="connsiteX974" fmla="*/ 43151 w 7467600"/>
              <a:gd name="connsiteY974" fmla="*/ 0 h 6858000"/>
              <a:gd name="connsiteX975" fmla="*/ 95283 w 7467600"/>
              <a:gd name="connsiteY975" fmla="*/ 0 h 6858000"/>
              <a:gd name="connsiteX976" fmla="*/ 300708 w 7467600"/>
              <a:gd name="connsiteY976" fmla="*/ 154571 h 6858000"/>
              <a:gd name="connsiteX977" fmla="*/ 530414 w 7467600"/>
              <a:gd name="connsiteY977" fmla="*/ 354673 h 6858000"/>
              <a:gd name="connsiteX978" fmla="*/ 333785 w 7467600"/>
              <a:gd name="connsiteY978" fmla="*/ 161564 h 6858000"/>
              <a:gd name="connsiteX979" fmla="*/ 147005 w 7467600"/>
              <a:gd name="connsiteY979" fmla="*/ 0 h 6858000"/>
              <a:gd name="connsiteX980" fmla="*/ 272509 w 7467600"/>
              <a:gd name="connsiteY980" fmla="*/ 0 h 6858000"/>
              <a:gd name="connsiteX981" fmla="*/ 326276 w 7467600"/>
              <a:gd name="connsiteY981" fmla="*/ 45847 h 6858000"/>
              <a:gd name="connsiteX982" fmla="*/ 823759 w 7467600"/>
              <a:gd name="connsiteY982" fmla="*/ 574145 h 6858000"/>
              <a:gd name="connsiteX983" fmla="*/ 811254 w 7467600"/>
              <a:gd name="connsiteY983" fmla="*/ 665546 h 6858000"/>
              <a:gd name="connsiteX984" fmla="*/ 154042 w 7467600"/>
              <a:gd name="connsiteY984" fmla="*/ 261522 h 6858000"/>
              <a:gd name="connsiteX985" fmla="*/ 13550 w 7467600"/>
              <a:gd name="connsiteY985" fmla="*/ 158423 h 6858000"/>
              <a:gd name="connsiteX986" fmla="*/ 0 w 7467600"/>
              <a:gd name="connsiteY986" fmla="*/ 146618 h 6858000"/>
              <a:gd name="connsiteX987" fmla="*/ 0 w 7467600"/>
              <a:gd name="connsiteY987" fmla="*/ 59161 h 6858000"/>
              <a:gd name="connsiteX988" fmla="*/ 45427 w 7467600"/>
              <a:gd name="connsiteY988" fmla="*/ 101078 h 6858000"/>
              <a:gd name="connsiteX989" fmla="*/ 630103 w 7467600"/>
              <a:gd name="connsiteY989" fmla="*/ 485885 h 6858000"/>
              <a:gd name="connsiteX990" fmla="*/ 532040 w 7467600"/>
              <a:gd name="connsiteY990" fmla="*/ 399359 h 6858000"/>
              <a:gd name="connsiteX991" fmla="*/ 517618 w 7467600"/>
              <a:gd name="connsiteY991" fmla="*/ 385726 h 6858000"/>
              <a:gd name="connsiteX992" fmla="*/ 285074 w 7467600"/>
              <a:gd name="connsiteY992" fmla="*/ 182755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133363 w 7467600"/>
              <a:gd name="connsiteY127" fmla="*/ 5050246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41225 h 6858000"/>
              <a:gd name="connsiteX138" fmla="*/ 7467600 w 7467600"/>
              <a:gd name="connsiteY138" fmla="*/ 5277736 h 6858000"/>
              <a:gd name="connsiteX139" fmla="*/ 7327465 w 7467600"/>
              <a:gd name="connsiteY139" fmla="*/ 5174181 h 6858000"/>
              <a:gd name="connsiteX140" fmla="*/ 7244057 w 7467600"/>
              <a:gd name="connsiteY140" fmla="*/ 5124233 h 6858000"/>
              <a:gd name="connsiteX141" fmla="*/ 7353035 w 7467600"/>
              <a:gd name="connsiteY141" fmla="*/ 5197318 h 6858000"/>
              <a:gd name="connsiteX142" fmla="*/ 7467600 w 7467600"/>
              <a:gd name="connsiteY142" fmla="*/ 5297634 h 6858000"/>
              <a:gd name="connsiteX143" fmla="*/ 7467600 w 7467600"/>
              <a:gd name="connsiteY143" fmla="*/ 5361850 h 6858000"/>
              <a:gd name="connsiteX144" fmla="*/ 7368569 w 7467600"/>
              <a:gd name="connsiteY144" fmla="*/ 5270182 h 6858000"/>
              <a:gd name="connsiteX145" fmla="*/ 7131946 w 7467600"/>
              <a:gd name="connsiteY145" fmla="*/ 5075653 h 6858000"/>
              <a:gd name="connsiteX146" fmla="*/ 7133363 w 7467600"/>
              <a:gd name="connsiteY146" fmla="*/ 5050246 h 6858000"/>
              <a:gd name="connsiteX147" fmla="*/ 1903353 w 7467600"/>
              <a:gd name="connsiteY147" fmla="*/ 5044827 h 6858000"/>
              <a:gd name="connsiteX148" fmla="*/ 1936931 w 7467600"/>
              <a:gd name="connsiteY148" fmla="*/ 5093954 h 6858000"/>
              <a:gd name="connsiteX149" fmla="*/ 2195868 w 7467600"/>
              <a:gd name="connsiteY149" fmla="*/ 5396574 h 6858000"/>
              <a:gd name="connsiteX150" fmla="*/ 2088852 w 7467600"/>
              <a:gd name="connsiteY150" fmla="*/ 5166123 h 6858000"/>
              <a:gd name="connsiteX151" fmla="*/ 1958241 w 7467600"/>
              <a:gd name="connsiteY151" fmla="*/ 5067955 h 6858000"/>
              <a:gd name="connsiteX152" fmla="*/ 1903353 w 7467600"/>
              <a:gd name="connsiteY152" fmla="*/ 5044827 h 6858000"/>
              <a:gd name="connsiteX153" fmla="*/ 1979378 w 7467600"/>
              <a:gd name="connsiteY153" fmla="*/ 4769504 h 6858000"/>
              <a:gd name="connsiteX154" fmla="*/ 2882120 w 7467600"/>
              <a:gd name="connsiteY154" fmla="*/ 5064547 h 6858000"/>
              <a:gd name="connsiteX155" fmla="*/ 2793103 w 7467600"/>
              <a:gd name="connsiteY155" fmla="*/ 5039699 h 6858000"/>
              <a:gd name="connsiteX156" fmla="*/ 2770041 w 7467600"/>
              <a:gd name="connsiteY156" fmla="*/ 5033634 h 6858000"/>
              <a:gd name="connsiteX157" fmla="*/ 1979378 w 7467600"/>
              <a:gd name="connsiteY157" fmla="*/ 4769504 h 6858000"/>
              <a:gd name="connsiteX158" fmla="*/ 1927410 w 7467600"/>
              <a:gd name="connsiteY158" fmla="*/ 4716164 h 6858000"/>
              <a:gd name="connsiteX159" fmla="*/ 1959587 w 7467600"/>
              <a:gd name="connsiteY159" fmla="*/ 4728849 h 6858000"/>
              <a:gd name="connsiteX160" fmla="*/ 2777707 w 7467600"/>
              <a:gd name="connsiteY160" fmla="*/ 5003991 h 6858000"/>
              <a:gd name="connsiteX161" fmla="*/ 2800768 w 7467600"/>
              <a:gd name="connsiteY161" fmla="*/ 5010056 h 6858000"/>
              <a:gd name="connsiteX162" fmla="*/ 2879408 w 7467600"/>
              <a:gd name="connsiteY162" fmla="*/ 5031590 h 6858000"/>
              <a:gd name="connsiteX163" fmla="*/ 2862295 w 7467600"/>
              <a:gd name="connsiteY163" fmla="*/ 5022958 h 6858000"/>
              <a:gd name="connsiteX164" fmla="*/ 2813343 w 7467600"/>
              <a:gd name="connsiteY164" fmla="*/ 4998369 h 6858000"/>
              <a:gd name="connsiteX165" fmla="*/ 2646245 w 7467600"/>
              <a:gd name="connsiteY165" fmla="*/ 4930999 h 6858000"/>
              <a:gd name="connsiteX166" fmla="*/ 1999243 w 7467600"/>
              <a:gd name="connsiteY166" fmla="*/ 4730524 h 6858000"/>
              <a:gd name="connsiteX167" fmla="*/ 1979527 w 7467600"/>
              <a:gd name="connsiteY167" fmla="*/ 4726651 h 6858000"/>
              <a:gd name="connsiteX168" fmla="*/ 1927410 w 7467600"/>
              <a:gd name="connsiteY168" fmla="*/ 4716164 h 6858000"/>
              <a:gd name="connsiteX169" fmla="*/ 1997014 w 7467600"/>
              <a:gd name="connsiteY169" fmla="*/ 4698007 h 6858000"/>
              <a:gd name="connsiteX170" fmla="*/ 2005458 w 7467600"/>
              <a:gd name="connsiteY170" fmla="*/ 4699540 h 6858000"/>
              <a:gd name="connsiteX171" fmla="*/ 2657186 w 7467600"/>
              <a:gd name="connsiteY171" fmla="*/ 4901687 h 6858000"/>
              <a:gd name="connsiteX172" fmla="*/ 2826662 w 7467600"/>
              <a:gd name="connsiteY172" fmla="*/ 4970362 h 6858000"/>
              <a:gd name="connsiteX173" fmla="*/ 2876100 w 7467600"/>
              <a:gd name="connsiteY173" fmla="*/ 4995397 h 6858000"/>
              <a:gd name="connsiteX174" fmla="*/ 3042600 w 7467600"/>
              <a:gd name="connsiteY174" fmla="*/ 5059532 h 6858000"/>
              <a:gd name="connsiteX175" fmla="*/ 1997014 w 7467600"/>
              <a:gd name="connsiteY175" fmla="*/ 4698007 h 6858000"/>
              <a:gd name="connsiteX176" fmla="*/ 2305292 w 7467600"/>
              <a:gd name="connsiteY176" fmla="*/ 4219492 h 6858000"/>
              <a:gd name="connsiteX177" fmla="*/ 3360922 w 7467600"/>
              <a:gd name="connsiteY177" fmla="*/ 4529373 h 6858000"/>
              <a:gd name="connsiteX178" fmla="*/ 3492420 w 7467600"/>
              <a:gd name="connsiteY178" fmla="*/ 4510145 h 6858000"/>
              <a:gd name="connsiteX179" fmla="*/ 3364086 w 7467600"/>
              <a:gd name="connsiteY179" fmla="*/ 4480340 h 6858000"/>
              <a:gd name="connsiteX180" fmla="*/ 3225818 w 7467600"/>
              <a:gd name="connsiteY180" fmla="*/ 4411822 h 6858000"/>
              <a:gd name="connsiteX181" fmla="*/ 3129696 w 7467600"/>
              <a:gd name="connsiteY181" fmla="*/ 4360704 h 6858000"/>
              <a:gd name="connsiteX182" fmla="*/ 2814545 w 7467600"/>
              <a:gd name="connsiteY182" fmla="*/ 4282955 h 6858000"/>
              <a:gd name="connsiteX183" fmla="*/ 2305292 w 7467600"/>
              <a:gd name="connsiteY183" fmla="*/ 4219492 h 6858000"/>
              <a:gd name="connsiteX184" fmla="*/ 2626982 w 7467600"/>
              <a:gd name="connsiteY184" fmla="*/ 4206450 h 6858000"/>
              <a:gd name="connsiteX185" fmla="*/ 2490617 w 7467600"/>
              <a:gd name="connsiteY185" fmla="*/ 4206951 h 6858000"/>
              <a:gd name="connsiteX186" fmla="*/ 2819869 w 7467600"/>
              <a:gd name="connsiteY186" fmla="*/ 4252936 h 6858000"/>
              <a:gd name="connsiteX187" fmla="*/ 3143018 w 7467600"/>
              <a:gd name="connsiteY187" fmla="*/ 4332698 h 6858000"/>
              <a:gd name="connsiteX188" fmla="*/ 3241520 w 7467600"/>
              <a:gd name="connsiteY188" fmla="*/ 4385112 h 6858000"/>
              <a:gd name="connsiteX189" fmla="*/ 3374575 w 7467600"/>
              <a:gd name="connsiteY189" fmla="*/ 4451517 h 6858000"/>
              <a:gd name="connsiteX190" fmla="*/ 3505221 w 7467600"/>
              <a:gd name="connsiteY190" fmla="*/ 4480757 h 6858000"/>
              <a:gd name="connsiteX191" fmla="*/ 2626982 w 7467600"/>
              <a:gd name="connsiteY191" fmla="*/ 4206450 h 6858000"/>
              <a:gd name="connsiteX192" fmla="*/ 1310106 w 7467600"/>
              <a:gd name="connsiteY192" fmla="*/ 3943217 h 6858000"/>
              <a:gd name="connsiteX193" fmla="*/ 854994 w 7467600"/>
              <a:gd name="connsiteY193" fmla="*/ 4399136 h 6858000"/>
              <a:gd name="connsiteX194" fmla="*/ 742462 w 7467600"/>
              <a:gd name="connsiteY194" fmla="*/ 4594648 h 6858000"/>
              <a:gd name="connsiteX195" fmla="*/ 820602 w 7467600"/>
              <a:gd name="connsiteY195" fmla="*/ 4485915 h 6858000"/>
              <a:gd name="connsiteX196" fmla="*/ 878295 w 7467600"/>
              <a:gd name="connsiteY196" fmla="*/ 4403594 h 6858000"/>
              <a:gd name="connsiteX197" fmla="*/ 1240607 w 7467600"/>
              <a:gd name="connsiteY197" fmla="*/ 4010401 h 6858000"/>
              <a:gd name="connsiteX198" fmla="*/ 1310106 w 7467600"/>
              <a:gd name="connsiteY198" fmla="*/ 3943217 h 6858000"/>
              <a:gd name="connsiteX199" fmla="*/ 1423113 w 7467600"/>
              <a:gd name="connsiteY199" fmla="*/ 3874565 h 6858000"/>
              <a:gd name="connsiteX200" fmla="*/ 1260565 w 7467600"/>
              <a:gd name="connsiteY200" fmla="*/ 4031982 h 6858000"/>
              <a:gd name="connsiteX201" fmla="*/ 901900 w 7467600"/>
              <a:gd name="connsiteY201" fmla="*/ 4421236 h 6858000"/>
              <a:gd name="connsiteX202" fmla="*/ 845044 w 7467600"/>
              <a:gd name="connsiteY202" fmla="*/ 4502436 h 6858000"/>
              <a:gd name="connsiteX203" fmla="*/ 685926 w 7467600"/>
              <a:gd name="connsiteY203" fmla="*/ 4703069 h 6858000"/>
              <a:gd name="connsiteX204" fmla="*/ 684248 w 7467600"/>
              <a:gd name="connsiteY204" fmla="*/ 4706721 h 6858000"/>
              <a:gd name="connsiteX205" fmla="*/ 1423113 w 7467600"/>
              <a:gd name="connsiteY205" fmla="*/ 3874565 h 6858000"/>
              <a:gd name="connsiteX206" fmla="*/ 3316479 w 7467600"/>
              <a:gd name="connsiteY206" fmla="*/ 3872136 h 6858000"/>
              <a:gd name="connsiteX207" fmla="*/ 3546806 w 7467600"/>
              <a:gd name="connsiteY207" fmla="*/ 4356139 h 6858000"/>
              <a:gd name="connsiteX208" fmla="*/ 3364433 w 7467600"/>
              <a:gd name="connsiteY208" fmla="*/ 3953121 h 6858000"/>
              <a:gd name="connsiteX209" fmla="*/ 3316479 w 7467600"/>
              <a:gd name="connsiteY209" fmla="*/ 3872136 h 6858000"/>
              <a:gd name="connsiteX210" fmla="*/ 3291335 w 7467600"/>
              <a:gd name="connsiteY210" fmla="*/ 3767420 h 6858000"/>
              <a:gd name="connsiteX211" fmla="*/ 3390805 w 7467600"/>
              <a:gd name="connsiteY211" fmla="*/ 3937163 h 6858000"/>
              <a:gd name="connsiteX212" fmla="*/ 3579062 w 7467600"/>
              <a:gd name="connsiteY212" fmla="*/ 4359040 h 6858000"/>
              <a:gd name="connsiteX213" fmla="*/ 3467355 w 7467600"/>
              <a:gd name="connsiteY213" fmla="*/ 3988130 h 6858000"/>
              <a:gd name="connsiteX214" fmla="*/ 3310753 w 7467600"/>
              <a:gd name="connsiteY214" fmla="*/ 3787140 h 6858000"/>
              <a:gd name="connsiteX215" fmla="*/ 3291335 w 7467600"/>
              <a:gd name="connsiteY215" fmla="*/ 3767420 h 6858000"/>
              <a:gd name="connsiteX216" fmla="*/ 1635889 w 7467600"/>
              <a:gd name="connsiteY216" fmla="*/ 3709494 h 6858000"/>
              <a:gd name="connsiteX217" fmla="*/ 1634800 w 7467600"/>
              <a:gd name="connsiteY217" fmla="*/ 3731111 h 6858000"/>
              <a:gd name="connsiteX218" fmla="*/ 1635889 w 7467600"/>
              <a:gd name="connsiteY218" fmla="*/ 3709494 h 6858000"/>
              <a:gd name="connsiteX219" fmla="*/ 1510397 w 7467600"/>
              <a:gd name="connsiteY219" fmla="*/ 3684705 h 6858000"/>
              <a:gd name="connsiteX220" fmla="*/ 1146550 w 7467600"/>
              <a:gd name="connsiteY220" fmla="*/ 3802012 h 6858000"/>
              <a:gd name="connsiteX221" fmla="*/ 698834 w 7467600"/>
              <a:gd name="connsiteY221" fmla="*/ 3952272 h 6858000"/>
              <a:gd name="connsiteX222" fmla="*/ 34256 w 7467600"/>
              <a:gd name="connsiteY222" fmla="*/ 4347603 h 6858000"/>
              <a:gd name="connsiteX223" fmla="*/ 527241 w 7467600"/>
              <a:gd name="connsiteY223" fmla="*/ 4065078 h 6858000"/>
              <a:gd name="connsiteX224" fmla="*/ 1510397 w 7467600"/>
              <a:gd name="connsiteY224" fmla="*/ 3684705 h 6858000"/>
              <a:gd name="connsiteX225" fmla="*/ 1313114 w 7467600"/>
              <a:gd name="connsiteY225" fmla="*/ 3655216 h 6858000"/>
              <a:gd name="connsiteX226" fmla="*/ 1109304 w 7467600"/>
              <a:gd name="connsiteY226" fmla="*/ 3669030 h 6858000"/>
              <a:gd name="connsiteX227" fmla="*/ 8129 w 7467600"/>
              <a:gd name="connsiteY227" fmla="*/ 4330519 h 6858000"/>
              <a:gd name="connsiteX228" fmla="*/ 687572 w 7467600"/>
              <a:gd name="connsiteY228" fmla="*/ 3925629 h 6858000"/>
              <a:gd name="connsiteX229" fmla="*/ 1138365 w 7467600"/>
              <a:gd name="connsiteY229" fmla="*/ 3774515 h 6858000"/>
              <a:gd name="connsiteX230" fmla="*/ 1505579 w 7467600"/>
              <a:gd name="connsiteY230" fmla="*/ 3655526 h 6858000"/>
              <a:gd name="connsiteX231" fmla="*/ 1313114 w 7467600"/>
              <a:gd name="connsiteY231" fmla="*/ 3655216 h 6858000"/>
              <a:gd name="connsiteX232" fmla="*/ 3655073 w 7467600"/>
              <a:gd name="connsiteY232" fmla="*/ 3650884 h 6858000"/>
              <a:gd name="connsiteX233" fmla="*/ 3989938 w 7467600"/>
              <a:gd name="connsiteY233" fmla="*/ 3991685 h 6858000"/>
              <a:gd name="connsiteX234" fmla="*/ 4393907 w 7467600"/>
              <a:gd name="connsiteY234" fmla="*/ 4261258 h 6858000"/>
              <a:gd name="connsiteX235" fmla="*/ 4648051 w 7467600"/>
              <a:gd name="connsiteY235" fmla="*/ 4374051 h 6858000"/>
              <a:gd name="connsiteX236" fmla="*/ 4383389 w 7467600"/>
              <a:gd name="connsiteY236" fmla="*/ 4184369 h 6858000"/>
              <a:gd name="connsiteX237" fmla="*/ 4165508 w 7467600"/>
              <a:gd name="connsiteY237" fmla="*/ 4035196 h 6858000"/>
              <a:gd name="connsiteX238" fmla="*/ 4068162 w 7467600"/>
              <a:gd name="connsiteY238" fmla="*/ 3953394 h 6858000"/>
              <a:gd name="connsiteX239" fmla="*/ 3981416 w 7467600"/>
              <a:gd name="connsiteY239" fmla="*/ 3880482 h 6858000"/>
              <a:gd name="connsiteX240" fmla="*/ 3800147 w 7467600"/>
              <a:gd name="connsiteY240" fmla="*/ 3749872 h 6858000"/>
              <a:gd name="connsiteX241" fmla="*/ 3655073 w 7467600"/>
              <a:gd name="connsiteY241" fmla="*/ 3650884 h 6858000"/>
              <a:gd name="connsiteX242" fmla="*/ 3670252 w 7467600"/>
              <a:gd name="connsiteY242" fmla="*/ 3622798 h 6858000"/>
              <a:gd name="connsiteX243" fmla="*/ 3817258 w 7467600"/>
              <a:gd name="connsiteY243" fmla="*/ 3723577 h 6858000"/>
              <a:gd name="connsiteX244" fmla="*/ 4000461 w 7467600"/>
              <a:gd name="connsiteY244" fmla="*/ 3855966 h 6858000"/>
              <a:gd name="connsiteX245" fmla="*/ 4088180 w 7467600"/>
              <a:gd name="connsiteY245" fmla="*/ 3929774 h 6858000"/>
              <a:gd name="connsiteX246" fmla="*/ 4184555 w 7467600"/>
              <a:gd name="connsiteY246" fmla="*/ 4010683 h 6858000"/>
              <a:gd name="connsiteX247" fmla="*/ 4399563 w 7467600"/>
              <a:gd name="connsiteY247" fmla="*/ 4158106 h 6858000"/>
              <a:gd name="connsiteX248" fmla="*/ 4684469 w 7467600"/>
              <a:gd name="connsiteY248" fmla="*/ 4364680 h 6858000"/>
              <a:gd name="connsiteX249" fmla="*/ 4690271 w 7467600"/>
              <a:gd name="connsiteY249" fmla="*/ 4370034 h 6858000"/>
              <a:gd name="connsiteX250" fmla="*/ 4136093 w 7467600"/>
              <a:gd name="connsiteY250" fmla="*/ 3858466 h 6858000"/>
              <a:gd name="connsiteX251" fmla="*/ 3670252 w 7467600"/>
              <a:gd name="connsiteY251" fmla="*/ 3622798 h 6858000"/>
              <a:gd name="connsiteX252" fmla="*/ 4440129 w 7467600"/>
              <a:gd name="connsiteY252" fmla="*/ 3448571 h 6858000"/>
              <a:gd name="connsiteX253" fmla="*/ 4856525 w 7467600"/>
              <a:gd name="connsiteY253" fmla="*/ 3915351 h 6858000"/>
              <a:gd name="connsiteX254" fmla="*/ 5059055 w 7467600"/>
              <a:gd name="connsiteY254" fmla="*/ 4108918 h 6858000"/>
              <a:gd name="connsiteX255" fmla="*/ 5290070 w 7467600"/>
              <a:gd name="connsiteY255" fmla="*/ 4263619 h 6858000"/>
              <a:gd name="connsiteX256" fmla="*/ 4834991 w 7467600"/>
              <a:gd name="connsiteY256" fmla="*/ 3830985 h 6858000"/>
              <a:gd name="connsiteX257" fmla="*/ 4440129 w 7467600"/>
              <a:gd name="connsiteY257" fmla="*/ 3448571 h 6858000"/>
              <a:gd name="connsiteX258" fmla="*/ 4441737 w 7467600"/>
              <a:gd name="connsiteY258" fmla="*/ 3399734 h 6858000"/>
              <a:gd name="connsiteX259" fmla="*/ 4431236 w 7467600"/>
              <a:gd name="connsiteY259" fmla="*/ 3400954 h 6858000"/>
              <a:gd name="connsiteX260" fmla="*/ 4557150 w 7467600"/>
              <a:gd name="connsiteY260" fmla="*/ 3510023 h 6858000"/>
              <a:gd name="connsiteX261" fmla="*/ 4856936 w 7467600"/>
              <a:gd name="connsiteY261" fmla="*/ 3809146 h 6858000"/>
              <a:gd name="connsiteX262" fmla="*/ 5111996 w 7467600"/>
              <a:gd name="connsiteY262" fmla="*/ 4065759 h 6858000"/>
              <a:gd name="connsiteX263" fmla="*/ 5388878 w 7467600"/>
              <a:gd name="connsiteY263" fmla="*/ 4300185 h 6858000"/>
              <a:gd name="connsiteX264" fmla="*/ 5425556 w 7467600"/>
              <a:gd name="connsiteY264" fmla="*/ 4308967 h 6858000"/>
              <a:gd name="connsiteX265" fmla="*/ 4943646 w 7467600"/>
              <a:gd name="connsiteY265" fmla="*/ 3822916 h 6858000"/>
              <a:gd name="connsiteX266" fmla="*/ 4594837 w 7467600"/>
              <a:gd name="connsiteY266" fmla="*/ 3532274 h 6858000"/>
              <a:gd name="connsiteX267" fmla="*/ 4441737 w 7467600"/>
              <a:gd name="connsiteY267" fmla="*/ 3399734 h 6858000"/>
              <a:gd name="connsiteX268" fmla="*/ 5425834 w 7467600"/>
              <a:gd name="connsiteY268" fmla="*/ 3162785 h 6858000"/>
              <a:gd name="connsiteX269" fmla="*/ 5401644 w 7467600"/>
              <a:gd name="connsiteY269" fmla="*/ 3617847 h 6858000"/>
              <a:gd name="connsiteX270" fmla="*/ 5467256 w 7467600"/>
              <a:gd name="connsiteY270" fmla="*/ 4175494 h 6858000"/>
              <a:gd name="connsiteX271" fmla="*/ 5448069 w 7467600"/>
              <a:gd name="connsiteY271" fmla="*/ 3567554 h 6858000"/>
              <a:gd name="connsiteX272" fmla="*/ 5425834 w 7467600"/>
              <a:gd name="connsiteY272" fmla="*/ 3162785 h 6858000"/>
              <a:gd name="connsiteX273" fmla="*/ 1318687 w 7467600"/>
              <a:gd name="connsiteY273" fmla="*/ 3113840 h 6858000"/>
              <a:gd name="connsiteX274" fmla="*/ 1066793 w 7467600"/>
              <a:gd name="connsiteY274" fmla="*/ 3212171 h 6858000"/>
              <a:gd name="connsiteX275" fmla="*/ 993319 w 7467600"/>
              <a:gd name="connsiteY275" fmla="*/ 3247648 h 6858000"/>
              <a:gd name="connsiteX276" fmla="*/ 853081 w 7467600"/>
              <a:gd name="connsiteY276" fmla="*/ 3312410 h 6858000"/>
              <a:gd name="connsiteX277" fmla="*/ 805957 w 7467600"/>
              <a:gd name="connsiteY277" fmla="*/ 3330443 h 6858000"/>
              <a:gd name="connsiteX278" fmla="*/ 1318687 w 7467600"/>
              <a:gd name="connsiteY278" fmla="*/ 3113840 h 6858000"/>
              <a:gd name="connsiteX279" fmla="*/ 5453702 w 7467600"/>
              <a:gd name="connsiteY279" fmla="*/ 3090882 h 6858000"/>
              <a:gd name="connsiteX280" fmla="*/ 5480135 w 7467600"/>
              <a:gd name="connsiteY280" fmla="*/ 3565802 h 6858000"/>
              <a:gd name="connsiteX281" fmla="*/ 5499023 w 7467600"/>
              <a:gd name="connsiteY281" fmla="*/ 4166310 h 6858000"/>
              <a:gd name="connsiteX282" fmla="*/ 5547022 w 7467600"/>
              <a:gd name="connsiteY282" fmla="*/ 3607838 h 6858000"/>
              <a:gd name="connsiteX283" fmla="*/ 5515964 w 7467600"/>
              <a:gd name="connsiteY283" fmla="*/ 3378541 h 6858000"/>
              <a:gd name="connsiteX284" fmla="*/ 5453702 w 7467600"/>
              <a:gd name="connsiteY284" fmla="*/ 3090882 h 6858000"/>
              <a:gd name="connsiteX285" fmla="*/ 1238695 w 7467600"/>
              <a:gd name="connsiteY285" fmla="*/ 3076820 h 6858000"/>
              <a:gd name="connsiteX286" fmla="*/ 716371 w 7467600"/>
              <a:gd name="connsiteY286" fmla="*/ 3293249 h 6858000"/>
              <a:gd name="connsiteX287" fmla="*/ 579522 w 7467600"/>
              <a:gd name="connsiteY287" fmla="*/ 3371759 h 6858000"/>
              <a:gd name="connsiteX288" fmla="*/ 600288 w 7467600"/>
              <a:gd name="connsiteY288" fmla="*/ 3365555 h 6858000"/>
              <a:gd name="connsiteX289" fmla="*/ 840692 w 7467600"/>
              <a:gd name="connsiteY289" fmla="*/ 3284921 h 6858000"/>
              <a:gd name="connsiteX290" fmla="*/ 979248 w 7467600"/>
              <a:gd name="connsiteY290" fmla="*/ 3221003 h 6858000"/>
              <a:gd name="connsiteX291" fmla="*/ 1053282 w 7467600"/>
              <a:gd name="connsiteY291" fmla="*/ 3185247 h 6858000"/>
              <a:gd name="connsiteX292" fmla="*/ 1320603 w 7467600"/>
              <a:gd name="connsiteY292" fmla="*/ 3081281 h 6858000"/>
              <a:gd name="connsiteX293" fmla="*/ 1238695 w 7467600"/>
              <a:gd name="connsiteY293" fmla="*/ 3076820 h 6858000"/>
              <a:gd name="connsiteX294" fmla="*/ 5425627 w 7467600"/>
              <a:gd name="connsiteY294" fmla="*/ 2954192 h 6858000"/>
              <a:gd name="connsiteX295" fmla="*/ 5470770 w 7467600"/>
              <a:gd name="connsiteY295" fmla="*/ 3005435 h 6858000"/>
              <a:gd name="connsiteX296" fmla="*/ 5519779 w 7467600"/>
              <a:gd name="connsiteY296" fmla="*/ 4359223 h 6858000"/>
              <a:gd name="connsiteX297" fmla="*/ 5520293 w 7467600"/>
              <a:gd name="connsiteY297" fmla="*/ 4360602 h 6858000"/>
              <a:gd name="connsiteX298" fmla="*/ 5767221 w 7467600"/>
              <a:gd name="connsiteY298" fmla="*/ 4665564 h 6858000"/>
              <a:gd name="connsiteX299" fmla="*/ 6937169 w 7467600"/>
              <a:gd name="connsiteY299" fmla="*/ 4815941 h 6858000"/>
              <a:gd name="connsiteX300" fmla="*/ 6953922 w 7467600"/>
              <a:gd name="connsiteY300" fmla="*/ 4890068 h 6858000"/>
              <a:gd name="connsiteX301" fmla="*/ 6071359 w 7467600"/>
              <a:gd name="connsiteY301" fmla="*/ 4770770 h 6858000"/>
              <a:gd name="connsiteX302" fmla="*/ 6038839 w 7467600"/>
              <a:gd name="connsiteY302" fmla="*/ 4764474 h 6858000"/>
              <a:gd name="connsiteX303" fmla="*/ 6038706 w 7467600"/>
              <a:gd name="connsiteY303" fmla="*/ 4763847 h 6858000"/>
              <a:gd name="connsiteX304" fmla="*/ 6037784 w 7467600"/>
              <a:gd name="connsiteY304" fmla="*/ 4764270 h 6858000"/>
              <a:gd name="connsiteX305" fmla="*/ 6038839 w 7467600"/>
              <a:gd name="connsiteY305" fmla="*/ 4764474 h 6858000"/>
              <a:gd name="connsiteX306" fmla="*/ 6040338 w 7467600"/>
              <a:gd name="connsiteY306" fmla="*/ 4771418 h 6858000"/>
              <a:gd name="connsiteX307" fmla="*/ 6024488 w 7467600"/>
              <a:gd name="connsiteY307" fmla="*/ 4809903 h 6858000"/>
              <a:gd name="connsiteX308" fmla="*/ 5599771 w 7467600"/>
              <a:gd name="connsiteY308" fmla="*/ 5509652 h 6858000"/>
              <a:gd name="connsiteX309" fmla="*/ 5548843 w 7467600"/>
              <a:gd name="connsiteY309" fmla="*/ 5563845 h 6858000"/>
              <a:gd name="connsiteX310" fmla="*/ 5940952 w 7467600"/>
              <a:gd name="connsiteY310" fmla="*/ 6250028 h 6858000"/>
              <a:gd name="connsiteX311" fmla="*/ 6043441 w 7467600"/>
              <a:gd name="connsiteY311" fmla="*/ 6665847 h 6858000"/>
              <a:gd name="connsiteX312" fmla="*/ 6093432 w 7467600"/>
              <a:gd name="connsiteY312" fmla="*/ 6858000 h 6858000"/>
              <a:gd name="connsiteX313" fmla="*/ 6034344 w 7467600"/>
              <a:gd name="connsiteY313" fmla="*/ 6858000 h 6858000"/>
              <a:gd name="connsiteX314" fmla="*/ 6026679 w 7467600"/>
              <a:gd name="connsiteY314" fmla="*/ 6836959 h 6858000"/>
              <a:gd name="connsiteX315" fmla="*/ 5800441 w 7467600"/>
              <a:gd name="connsiteY315" fmla="*/ 6335286 h 6858000"/>
              <a:gd name="connsiteX316" fmla="*/ 5526562 w 7467600"/>
              <a:gd name="connsiteY316" fmla="*/ 5705388 h 6858000"/>
              <a:gd name="connsiteX317" fmla="*/ 5519640 w 7467600"/>
              <a:gd name="connsiteY317" fmla="*/ 5683774 h 6858000"/>
              <a:gd name="connsiteX318" fmla="*/ 5844559 w 7467600"/>
              <a:gd name="connsiteY318" fmla="*/ 6553349 h 6858000"/>
              <a:gd name="connsiteX319" fmla="*/ 5975994 w 7467600"/>
              <a:gd name="connsiteY319" fmla="*/ 6858000 h 6858000"/>
              <a:gd name="connsiteX320" fmla="*/ 5898547 w 7467600"/>
              <a:gd name="connsiteY320" fmla="*/ 6858000 h 6858000"/>
              <a:gd name="connsiteX321" fmla="*/ 5682041 w 7467600"/>
              <a:gd name="connsiteY321" fmla="*/ 6355860 h 6858000"/>
              <a:gd name="connsiteX322" fmla="*/ 5461758 w 7467600"/>
              <a:gd name="connsiteY322" fmla="*/ 5820220 h 6858000"/>
              <a:gd name="connsiteX323" fmla="*/ 5237282 w 7467600"/>
              <a:gd name="connsiteY323" fmla="*/ 6579086 h 6858000"/>
              <a:gd name="connsiteX324" fmla="*/ 5115009 w 7467600"/>
              <a:gd name="connsiteY324" fmla="*/ 6858000 h 6858000"/>
              <a:gd name="connsiteX325" fmla="*/ 5028074 w 7467600"/>
              <a:gd name="connsiteY325" fmla="*/ 6858000 h 6858000"/>
              <a:gd name="connsiteX326" fmla="*/ 5079508 w 7467600"/>
              <a:gd name="connsiteY326" fmla="*/ 6749074 h 6858000"/>
              <a:gd name="connsiteX327" fmla="*/ 5371846 w 7467600"/>
              <a:gd name="connsiteY327" fmla="*/ 5924413 h 6858000"/>
              <a:gd name="connsiteX328" fmla="*/ 5270512 w 7467600"/>
              <a:gd name="connsiteY328" fmla="*/ 6138975 h 6858000"/>
              <a:gd name="connsiteX329" fmla="*/ 5062409 w 7467600"/>
              <a:gd name="connsiteY329" fmla="*/ 6653544 h 6858000"/>
              <a:gd name="connsiteX330" fmla="*/ 5036628 w 7467600"/>
              <a:gd name="connsiteY330" fmla="*/ 6754247 h 6858000"/>
              <a:gd name="connsiteX331" fmla="*/ 5009112 w 7467600"/>
              <a:gd name="connsiteY331" fmla="*/ 6858000 h 6858000"/>
              <a:gd name="connsiteX332" fmla="*/ 4976679 w 7467600"/>
              <a:gd name="connsiteY332" fmla="*/ 6858000 h 6858000"/>
              <a:gd name="connsiteX333" fmla="*/ 5006537 w 7467600"/>
              <a:gd name="connsiteY333" fmla="*/ 6747068 h 6858000"/>
              <a:gd name="connsiteX334" fmla="*/ 5032723 w 7467600"/>
              <a:gd name="connsiteY334" fmla="*/ 6644957 h 6858000"/>
              <a:gd name="connsiteX335" fmla="*/ 5242949 w 7467600"/>
              <a:gd name="connsiteY335" fmla="*/ 6125175 h 6858000"/>
              <a:gd name="connsiteX336" fmla="*/ 5286321 w 7467600"/>
              <a:gd name="connsiteY336" fmla="*/ 6033555 h 6858000"/>
              <a:gd name="connsiteX337" fmla="*/ 5008210 w 7467600"/>
              <a:gd name="connsiteY337" fmla="*/ 6649194 h 6858000"/>
              <a:gd name="connsiteX338" fmla="*/ 4986321 w 7467600"/>
              <a:gd name="connsiteY338" fmla="*/ 6765687 h 6858000"/>
              <a:gd name="connsiteX339" fmla="*/ 4973474 w 7467600"/>
              <a:gd name="connsiteY339" fmla="*/ 6858000 h 6858000"/>
              <a:gd name="connsiteX340" fmla="*/ 4907178 w 7467600"/>
              <a:gd name="connsiteY340" fmla="*/ 6858000 h 6858000"/>
              <a:gd name="connsiteX341" fmla="*/ 4910810 w 7467600"/>
              <a:gd name="connsiteY341" fmla="*/ 6829660 h 6858000"/>
              <a:gd name="connsiteX342" fmla="*/ 4987461 w 7467600"/>
              <a:gd name="connsiteY342" fmla="*/ 6432994 h 6858000"/>
              <a:gd name="connsiteX343" fmla="*/ 5179262 w 7467600"/>
              <a:gd name="connsiteY343" fmla="*/ 6035044 h 6858000"/>
              <a:gd name="connsiteX344" fmla="*/ 4689678 w 7467600"/>
              <a:gd name="connsiteY344" fmla="*/ 6440241 h 6858000"/>
              <a:gd name="connsiteX345" fmla="*/ 4477543 w 7467600"/>
              <a:gd name="connsiteY345" fmla="*/ 6674836 h 6858000"/>
              <a:gd name="connsiteX346" fmla="*/ 4329957 w 7467600"/>
              <a:gd name="connsiteY346" fmla="*/ 6858000 h 6858000"/>
              <a:gd name="connsiteX347" fmla="*/ 4218595 w 7467600"/>
              <a:gd name="connsiteY347" fmla="*/ 6858000 h 6858000"/>
              <a:gd name="connsiteX348" fmla="*/ 4368888 w 7467600"/>
              <a:gd name="connsiteY348" fmla="*/ 6668412 h 6858000"/>
              <a:gd name="connsiteX349" fmla="*/ 4563091 w 7467600"/>
              <a:gd name="connsiteY349" fmla="*/ 6442508 h 6858000"/>
              <a:gd name="connsiteX350" fmla="*/ 5387324 w 7467600"/>
              <a:gd name="connsiteY350" fmla="*/ 5705830 h 6858000"/>
              <a:gd name="connsiteX351" fmla="*/ 5073620 w 7467600"/>
              <a:gd name="connsiteY351" fmla="*/ 5955437 h 6858000"/>
              <a:gd name="connsiteX352" fmla="*/ 4689789 w 7467600"/>
              <a:gd name="connsiteY352" fmla="*/ 6268382 h 6858000"/>
              <a:gd name="connsiteX353" fmla="*/ 4418722 w 7467600"/>
              <a:gd name="connsiteY353" fmla="*/ 6570886 h 6858000"/>
              <a:gd name="connsiteX354" fmla="*/ 4214944 w 7467600"/>
              <a:gd name="connsiteY354" fmla="*/ 6858000 h 6858000"/>
              <a:gd name="connsiteX355" fmla="*/ 4177898 w 7467600"/>
              <a:gd name="connsiteY355" fmla="*/ 6858000 h 6858000"/>
              <a:gd name="connsiteX356" fmla="*/ 4391597 w 7467600"/>
              <a:gd name="connsiteY356" fmla="*/ 6556370 h 6858000"/>
              <a:gd name="connsiteX357" fmla="*/ 4668889 w 7467600"/>
              <a:gd name="connsiteY357" fmla="*/ 6246399 h 6858000"/>
              <a:gd name="connsiteX358" fmla="*/ 5055427 w 7467600"/>
              <a:gd name="connsiteY358" fmla="*/ 5931476 h 6858000"/>
              <a:gd name="connsiteX359" fmla="*/ 5371814 w 7467600"/>
              <a:gd name="connsiteY359" fmla="*/ 5678975 h 6858000"/>
              <a:gd name="connsiteX360" fmla="*/ 4987918 w 7467600"/>
              <a:gd name="connsiteY360" fmla="*/ 5838701 h 6858000"/>
              <a:gd name="connsiteX361" fmla="*/ 4317146 w 7467600"/>
              <a:gd name="connsiteY361" fmla="*/ 6587716 h 6858000"/>
              <a:gd name="connsiteX362" fmla="*/ 4171627 w 7467600"/>
              <a:gd name="connsiteY362" fmla="*/ 6858000 h 6858000"/>
              <a:gd name="connsiteX363" fmla="*/ 4081585 w 7467600"/>
              <a:gd name="connsiteY363" fmla="*/ 6858000 h 6858000"/>
              <a:gd name="connsiteX364" fmla="*/ 4238603 w 7467600"/>
              <a:gd name="connsiteY364" fmla="*/ 6559341 h 6858000"/>
              <a:gd name="connsiteX365" fmla="*/ 4778333 w 7467600"/>
              <a:gd name="connsiteY365" fmla="*/ 5873626 h 6858000"/>
              <a:gd name="connsiteX366" fmla="*/ 5414185 w 7467600"/>
              <a:gd name="connsiteY366" fmla="*/ 5573882 h 6858000"/>
              <a:gd name="connsiteX367" fmla="*/ 5959648 w 7467600"/>
              <a:gd name="connsiteY367" fmla="*/ 4760797 h 6858000"/>
              <a:gd name="connsiteX368" fmla="*/ 5355019 w 7467600"/>
              <a:gd name="connsiteY368" fmla="*/ 4734672 h 6858000"/>
              <a:gd name="connsiteX369" fmla="*/ 5083565 w 7467600"/>
              <a:gd name="connsiteY369" fmla="*/ 5179121 h 6858000"/>
              <a:gd name="connsiteX370" fmla="*/ 4713577 w 7467600"/>
              <a:gd name="connsiteY370" fmla="*/ 5616803 h 6858000"/>
              <a:gd name="connsiteX371" fmla="*/ 3989559 w 7467600"/>
              <a:gd name="connsiteY371" fmla="*/ 6145945 h 6858000"/>
              <a:gd name="connsiteX372" fmla="*/ 3939824 w 7467600"/>
              <a:gd name="connsiteY372" fmla="*/ 6066900 h 6858000"/>
              <a:gd name="connsiteX373" fmla="*/ 4584537 w 7467600"/>
              <a:gd name="connsiteY373" fmla="*/ 5324826 h 6858000"/>
              <a:gd name="connsiteX374" fmla="*/ 5037105 w 7467600"/>
              <a:gd name="connsiteY374" fmla="*/ 5088765 h 6858000"/>
              <a:gd name="connsiteX375" fmla="*/ 5039930 w 7467600"/>
              <a:gd name="connsiteY375" fmla="*/ 5089585 h 6858000"/>
              <a:gd name="connsiteX376" fmla="*/ 5263764 w 7467600"/>
              <a:gd name="connsiteY376" fmla="*/ 4735525 h 6858000"/>
              <a:gd name="connsiteX377" fmla="*/ 4086300 w 7467600"/>
              <a:gd name="connsiteY377" fmla="*/ 4884599 h 6858000"/>
              <a:gd name="connsiteX378" fmla="*/ 4085485 w 7467600"/>
              <a:gd name="connsiteY378" fmla="*/ 4899070 h 6858000"/>
              <a:gd name="connsiteX379" fmla="*/ 3871915 w 7467600"/>
              <a:gd name="connsiteY379" fmla="*/ 5253645 h 6858000"/>
              <a:gd name="connsiteX380" fmla="*/ 3799374 w 7467600"/>
              <a:gd name="connsiteY380" fmla="*/ 5466127 h 6858000"/>
              <a:gd name="connsiteX381" fmla="*/ 3498850 w 7467600"/>
              <a:gd name="connsiteY381" fmla="*/ 6661888 h 6858000"/>
              <a:gd name="connsiteX382" fmla="*/ 3399216 w 7467600"/>
              <a:gd name="connsiteY382" fmla="*/ 6858000 h 6858000"/>
              <a:gd name="connsiteX383" fmla="*/ 3303688 w 7467600"/>
              <a:gd name="connsiteY383" fmla="*/ 6858000 h 6858000"/>
              <a:gd name="connsiteX384" fmla="*/ 3391774 w 7467600"/>
              <a:gd name="connsiteY384" fmla="*/ 6697181 h 6858000"/>
              <a:gd name="connsiteX385" fmla="*/ 3735540 w 7467600"/>
              <a:gd name="connsiteY385" fmla="*/ 5546923 h 6858000"/>
              <a:gd name="connsiteX386" fmla="*/ 3729438 w 7467600"/>
              <a:gd name="connsiteY386" fmla="*/ 5569058 h 6858000"/>
              <a:gd name="connsiteX387" fmla="*/ 3707782 w 7467600"/>
              <a:gd name="connsiteY387" fmla="*/ 5644908 h 6858000"/>
              <a:gd name="connsiteX388" fmla="*/ 3583827 w 7467600"/>
              <a:gd name="connsiteY388" fmla="*/ 6039215 h 6858000"/>
              <a:gd name="connsiteX389" fmla="*/ 3547861 w 7467600"/>
              <a:gd name="connsiteY389" fmla="*/ 6129609 h 6858000"/>
              <a:gd name="connsiteX390" fmla="*/ 3490905 w 7467600"/>
              <a:gd name="connsiteY390" fmla="*/ 6277660 h 6858000"/>
              <a:gd name="connsiteX391" fmla="*/ 3455859 w 7467600"/>
              <a:gd name="connsiteY391" fmla="*/ 6391301 h 6858000"/>
              <a:gd name="connsiteX392" fmla="*/ 3429112 w 7467600"/>
              <a:gd name="connsiteY392" fmla="*/ 6479469 h 6858000"/>
              <a:gd name="connsiteX393" fmla="*/ 3304862 w 7467600"/>
              <a:gd name="connsiteY393" fmla="*/ 6796476 h 6858000"/>
              <a:gd name="connsiteX394" fmla="*/ 3276071 w 7467600"/>
              <a:gd name="connsiteY394" fmla="*/ 6858000 h 6858000"/>
              <a:gd name="connsiteX395" fmla="*/ 3240805 w 7467600"/>
              <a:gd name="connsiteY395" fmla="*/ 6858000 h 6858000"/>
              <a:gd name="connsiteX396" fmla="*/ 3275917 w 7467600"/>
              <a:gd name="connsiteY396" fmla="*/ 6783192 h 6858000"/>
              <a:gd name="connsiteX397" fmla="*/ 3399358 w 7467600"/>
              <a:gd name="connsiteY397" fmla="*/ 6469011 h 6858000"/>
              <a:gd name="connsiteX398" fmla="*/ 3425650 w 7467600"/>
              <a:gd name="connsiteY398" fmla="*/ 6381333 h 6858000"/>
              <a:gd name="connsiteX399" fmla="*/ 3460661 w 7467600"/>
              <a:gd name="connsiteY399" fmla="*/ 6266763 h 6858000"/>
              <a:gd name="connsiteX400" fmla="*/ 3518021 w 7467600"/>
              <a:gd name="connsiteY400" fmla="*/ 6117298 h 6858000"/>
              <a:gd name="connsiteX401" fmla="*/ 3554035 w 7467600"/>
              <a:gd name="connsiteY401" fmla="*/ 6027832 h 6858000"/>
              <a:gd name="connsiteX402" fmla="*/ 3677174 w 7467600"/>
              <a:gd name="connsiteY402" fmla="*/ 5636351 h 6858000"/>
              <a:gd name="connsiteX403" fmla="*/ 3698819 w 7467600"/>
              <a:gd name="connsiteY403" fmla="*/ 5560503 h 6858000"/>
              <a:gd name="connsiteX404" fmla="*/ 3702094 w 7467600"/>
              <a:gd name="connsiteY404" fmla="*/ 5549194 h 6858000"/>
              <a:gd name="connsiteX405" fmla="*/ 3398355 w 7467600"/>
              <a:gd name="connsiteY405" fmla="*/ 6094603 h 6858000"/>
              <a:gd name="connsiteX406" fmla="*/ 3193941 w 7467600"/>
              <a:gd name="connsiteY406" fmla="*/ 6798775 h 6858000"/>
              <a:gd name="connsiteX407" fmla="*/ 3184140 w 7467600"/>
              <a:gd name="connsiteY407" fmla="*/ 6858000 h 6858000"/>
              <a:gd name="connsiteX408" fmla="*/ 3099978 w 7467600"/>
              <a:gd name="connsiteY408" fmla="*/ 6858000 h 6858000"/>
              <a:gd name="connsiteX409" fmla="*/ 3101556 w 7467600"/>
              <a:gd name="connsiteY409" fmla="*/ 6843337 h 6858000"/>
              <a:gd name="connsiteX410" fmla="*/ 3370162 w 7467600"/>
              <a:gd name="connsiteY410" fmla="*/ 5785550 h 6858000"/>
              <a:gd name="connsiteX411" fmla="*/ 3746477 w 7467600"/>
              <a:gd name="connsiteY411" fmla="*/ 5377889 h 6858000"/>
              <a:gd name="connsiteX412" fmla="*/ 3863399 w 7467600"/>
              <a:gd name="connsiteY412" fmla="*/ 5087257 h 6858000"/>
              <a:gd name="connsiteX413" fmla="*/ 3968712 w 7467600"/>
              <a:gd name="connsiteY413" fmla="*/ 4913989 h 6858000"/>
              <a:gd name="connsiteX414" fmla="*/ 2792390 w 7467600"/>
              <a:gd name="connsiteY414" fmla="*/ 5382974 h 6858000"/>
              <a:gd name="connsiteX415" fmla="*/ 2714982 w 7467600"/>
              <a:gd name="connsiteY415" fmla="*/ 5427051 h 6858000"/>
              <a:gd name="connsiteX416" fmla="*/ 2813361 w 7467600"/>
              <a:gd name="connsiteY416" fmla="*/ 6023912 h 6858000"/>
              <a:gd name="connsiteX417" fmla="*/ 2688430 w 7467600"/>
              <a:gd name="connsiteY417" fmla="*/ 6801564 h 6858000"/>
              <a:gd name="connsiteX418" fmla="*/ 2629626 w 7467600"/>
              <a:gd name="connsiteY418" fmla="*/ 6763394 h 6858000"/>
              <a:gd name="connsiteX419" fmla="*/ 2565328 w 7467600"/>
              <a:gd name="connsiteY419" fmla="*/ 5516399 h 6858000"/>
              <a:gd name="connsiteX420" fmla="*/ 1922999 w 7467600"/>
              <a:gd name="connsiteY420" fmla="*/ 5980343 h 6858000"/>
              <a:gd name="connsiteX421" fmla="*/ 1950261 w 7467600"/>
              <a:gd name="connsiteY421" fmla="*/ 6405858 h 6858000"/>
              <a:gd name="connsiteX422" fmla="*/ 2365554 w 7467600"/>
              <a:gd name="connsiteY422" fmla="*/ 6759107 h 6858000"/>
              <a:gd name="connsiteX423" fmla="*/ 2424142 w 7467600"/>
              <a:gd name="connsiteY423" fmla="*/ 6858000 h 6858000"/>
              <a:gd name="connsiteX424" fmla="*/ 2395994 w 7467600"/>
              <a:gd name="connsiteY424" fmla="*/ 6858000 h 6858000"/>
              <a:gd name="connsiteX425" fmla="*/ 2392863 w 7467600"/>
              <a:gd name="connsiteY425" fmla="*/ 6852964 h 6858000"/>
              <a:gd name="connsiteX426" fmla="*/ 2017589 w 7467600"/>
              <a:gd name="connsiteY426" fmla="*/ 6493982 h 6858000"/>
              <a:gd name="connsiteX427" fmla="*/ 2147336 w 7467600"/>
              <a:gd name="connsiteY427" fmla="*/ 6594052 h 6858000"/>
              <a:gd name="connsiteX428" fmla="*/ 2207047 w 7467600"/>
              <a:gd name="connsiteY428" fmla="*/ 6654540 h 6858000"/>
              <a:gd name="connsiteX429" fmla="*/ 2299106 w 7467600"/>
              <a:gd name="connsiteY429" fmla="*/ 6778931 h 6858000"/>
              <a:gd name="connsiteX430" fmla="*/ 2314430 w 7467600"/>
              <a:gd name="connsiteY430" fmla="*/ 6801144 h 6858000"/>
              <a:gd name="connsiteX431" fmla="*/ 2352406 w 7467600"/>
              <a:gd name="connsiteY431" fmla="*/ 6858000 h 6858000"/>
              <a:gd name="connsiteX432" fmla="*/ 2314492 w 7467600"/>
              <a:gd name="connsiteY432" fmla="*/ 6858000 h 6858000"/>
              <a:gd name="connsiteX433" fmla="*/ 2288095 w 7467600"/>
              <a:gd name="connsiteY433" fmla="*/ 6818030 h 6858000"/>
              <a:gd name="connsiteX434" fmla="*/ 2272768 w 7467600"/>
              <a:gd name="connsiteY434" fmla="*/ 6795822 h 6858000"/>
              <a:gd name="connsiteX435" fmla="*/ 2182715 w 7467600"/>
              <a:gd name="connsiteY435" fmla="*/ 6675071 h 6858000"/>
              <a:gd name="connsiteX436" fmla="*/ 2032061 w 7467600"/>
              <a:gd name="connsiteY436" fmla="*/ 6541380 h 6858000"/>
              <a:gd name="connsiteX437" fmla="*/ 2257220 w 7467600"/>
              <a:gd name="connsiteY437" fmla="*/ 6826257 h 6858000"/>
              <a:gd name="connsiteX438" fmla="*/ 2281324 w 7467600"/>
              <a:gd name="connsiteY438" fmla="*/ 6858000 h 6858000"/>
              <a:gd name="connsiteX439" fmla="*/ 2242860 w 7467600"/>
              <a:gd name="connsiteY439" fmla="*/ 6858000 h 6858000"/>
              <a:gd name="connsiteX440" fmla="*/ 2232818 w 7467600"/>
              <a:gd name="connsiteY440" fmla="*/ 6844926 h 6858000"/>
              <a:gd name="connsiteX441" fmla="*/ 1990172 w 7467600"/>
              <a:gd name="connsiteY441" fmla="*/ 6542121 h 6858000"/>
              <a:gd name="connsiteX442" fmla="*/ 2124090 w 7467600"/>
              <a:gd name="connsiteY442" fmla="*/ 6761017 h 6858000"/>
              <a:gd name="connsiteX443" fmla="*/ 2200380 w 7467600"/>
              <a:gd name="connsiteY443" fmla="*/ 6858000 h 6858000"/>
              <a:gd name="connsiteX444" fmla="*/ 2147507 w 7467600"/>
              <a:gd name="connsiteY444" fmla="*/ 6858000 h 6858000"/>
              <a:gd name="connsiteX445" fmla="*/ 2070668 w 7467600"/>
              <a:gd name="connsiteY445" fmla="*/ 6761520 h 6858000"/>
              <a:gd name="connsiteX446" fmla="*/ 1975142 w 7467600"/>
              <a:gd name="connsiteY446" fmla="*/ 6585570 h 6858000"/>
              <a:gd name="connsiteX447" fmla="*/ 2050035 w 7467600"/>
              <a:gd name="connsiteY447" fmla="*/ 6813345 h 6858000"/>
              <a:gd name="connsiteX448" fmla="*/ 2063025 w 7467600"/>
              <a:gd name="connsiteY448" fmla="*/ 6858000 h 6858000"/>
              <a:gd name="connsiteX449" fmla="*/ 2021675 w 7467600"/>
              <a:gd name="connsiteY449" fmla="*/ 6858000 h 6858000"/>
              <a:gd name="connsiteX450" fmla="*/ 2019308 w 7467600"/>
              <a:gd name="connsiteY450" fmla="*/ 6847118 h 6858000"/>
              <a:gd name="connsiteX451" fmla="*/ 1938835 w 7467600"/>
              <a:gd name="connsiteY451" fmla="*/ 6551160 h 6858000"/>
              <a:gd name="connsiteX452" fmla="*/ 1953230 w 7467600"/>
              <a:gd name="connsiteY452" fmla="*/ 6759699 h 6858000"/>
              <a:gd name="connsiteX453" fmla="*/ 1956763 w 7467600"/>
              <a:gd name="connsiteY453" fmla="*/ 6778191 h 6858000"/>
              <a:gd name="connsiteX454" fmla="*/ 1967925 w 7467600"/>
              <a:gd name="connsiteY454" fmla="*/ 6858000 h 6858000"/>
              <a:gd name="connsiteX455" fmla="*/ 1936622 w 7467600"/>
              <a:gd name="connsiteY455" fmla="*/ 6858000 h 6858000"/>
              <a:gd name="connsiteX456" fmla="*/ 1926261 w 7467600"/>
              <a:gd name="connsiteY456" fmla="*/ 6784064 h 6858000"/>
              <a:gd name="connsiteX457" fmla="*/ 1922724 w 7467600"/>
              <a:gd name="connsiteY457" fmla="*/ 6765577 h 6858000"/>
              <a:gd name="connsiteX458" fmla="*/ 1904650 w 7467600"/>
              <a:gd name="connsiteY458" fmla="*/ 6639616 h 6858000"/>
              <a:gd name="connsiteX459" fmla="*/ 1885273 w 7467600"/>
              <a:gd name="connsiteY459" fmla="*/ 6858000 h 6858000"/>
              <a:gd name="connsiteX460" fmla="*/ 1854363 w 7467600"/>
              <a:gd name="connsiteY460" fmla="*/ 6858000 h 6858000"/>
              <a:gd name="connsiteX461" fmla="*/ 1880391 w 7467600"/>
              <a:gd name="connsiteY461" fmla="*/ 6603796 h 6858000"/>
              <a:gd name="connsiteX462" fmla="*/ 1818273 w 7467600"/>
              <a:gd name="connsiteY462" fmla="*/ 6715729 h 6858000"/>
              <a:gd name="connsiteX463" fmla="*/ 1794691 w 7467600"/>
              <a:gd name="connsiteY463" fmla="*/ 6843239 h 6858000"/>
              <a:gd name="connsiteX464" fmla="*/ 1794914 w 7467600"/>
              <a:gd name="connsiteY464" fmla="*/ 6858000 h 6858000"/>
              <a:gd name="connsiteX465" fmla="*/ 1746128 w 7467600"/>
              <a:gd name="connsiteY465" fmla="*/ 6858000 h 6858000"/>
              <a:gd name="connsiteX466" fmla="*/ 1753934 w 7467600"/>
              <a:gd name="connsiteY466" fmla="*/ 6724796 h 6858000"/>
              <a:gd name="connsiteX467" fmla="*/ 1792053 w 7467600"/>
              <a:gd name="connsiteY467" fmla="*/ 6572396 h 6858000"/>
              <a:gd name="connsiteX468" fmla="*/ 1862248 w 7467600"/>
              <a:gd name="connsiteY468" fmla="*/ 6266397 h 6858000"/>
              <a:gd name="connsiteX469" fmla="*/ 1862250 w 7467600"/>
              <a:gd name="connsiteY469" fmla="*/ 6033531 h 6858000"/>
              <a:gd name="connsiteX470" fmla="*/ 1211999 w 7467600"/>
              <a:gd name="connsiteY470" fmla="*/ 6683610 h 6858000"/>
              <a:gd name="connsiteX471" fmla="*/ 1213266 w 7467600"/>
              <a:gd name="connsiteY471" fmla="*/ 6691947 h 6858000"/>
              <a:gd name="connsiteX472" fmla="*/ 1203370 w 7467600"/>
              <a:gd name="connsiteY472" fmla="*/ 6850676 h 6858000"/>
              <a:gd name="connsiteX473" fmla="*/ 1203671 w 7467600"/>
              <a:gd name="connsiteY473" fmla="*/ 6858000 h 6858000"/>
              <a:gd name="connsiteX474" fmla="*/ 1143180 w 7467600"/>
              <a:gd name="connsiteY474" fmla="*/ 6858000 h 6858000"/>
              <a:gd name="connsiteX475" fmla="*/ 1142176 w 7467600"/>
              <a:gd name="connsiteY475" fmla="*/ 6766045 h 6858000"/>
              <a:gd name="connsiteX476" fmla="*/ 1067484 w 7467600"/>
              <a:gd name="connsiteY476" fmla="*/ 6858000 h 6858000"/>
              <a:gd name="connsiteX477" fmla="*/ 953928 w 7467600"/>
              <a:gd name="connsiteY477" fmla="*/ 6858000 h 6858000"/>
              <a:gd name="connsiteX478" fmla="*/ 959715 w 7467600"/>
              <a:gd name="connsiteY478" fmla="*/ 6850185 h 6858000"/>
              <a:gd name="connsiteX479" fmla="*/ 1483788 w 7467600"/>
              <a:gd name="connsiteY479" fmla="*/ 6259174 h 6858000"/>
              <a:gd name="connsiteX480" fmla="*/ 1100671 w 7467600"/>
              <a:gd name="connsiteY480" fmla="*/ 6252137 h 6858000"/>
              <a:gd name="connsiteX481" fmla="*/ 1090144 w 7467600"/>
              <a:gd name="connsiteY481" fmla="*/ 6256748 h 6858000"/>
              <a:gd name="connsiteX482" fmla="*/ 1095872 w 7467600"/>
              <a:gd name="connsiteY482" fmla="*/ 6271892 h 6858000"/>
              <a:gd name="connsiteX483" fmla="*/ 262785 w 7467600"/>
              <a:gd name="connsiteY483" fmla="*/ 6845450 h 6858000"/>
              <a:gd name="connsiteX484" fmla="*/ 209968 w 7467600"/>
              <a:gd name="connsiteY484" fmla="*/ 6770713 h 6858000"/>
              <a:gd name="connsiteX485" fmla="*/ 873460 w 7467600"/>
              <a:gd name="connsiteY485" fmla="*/ 6253768 h 6858000"/>
              <a:gd name="connsiteX486" fmla="*/ 192686 w 7467600"/>
              <a:gd name="connsiteY486" fmla="*/ 5849257 h 6858000"/>
              <a:gd name="connsiteX487" fmla="*/ 4696 w 7467600"/>
              <a:gd name="connsiteY487" fmla="*/ 5697668 h 6858000"/>
              <a:gd name="connsiteX488" fmla="*/ 0 w 7467600"/>
              <a:gd name="connsiteY488" fmla="*/ 5689984 h 6858000"/>
              <a:gd name="connsiteX489" fmla="*/ 0 w 7467600"/>
              <a:gd name="connsiteY489" fmla="*/ 5513472 h 6858000"/>
              <a:gd name="connsiteX490" fmla="*/ 174101 w 7467600"/>
              <a:gd name="connsiteY490" fmla="*/ 5620277 h 6858000"/>
              <a:gd name="connsiteX491" fmla="*/ 891800 w 7467600"/>
              <a:gd name="connsiteY491" fmla="*/ 6036935 h 6858000"/>
              <a:gd name="connsiteX492" fmla="*/ 1072219 w 7467600"/>
              <a:gd name="connsiteY492" fmla="*/ 6169443 h 6858000"/>
              <a:gd name="connsiteX493" fmla="*/ 1074117 w 7467600"/>
              <a:gd name="connsiteY493" fmla="*/ 6170301 h 6858000"/>
              <a:gd name="connsiteX494" fmla="*/ 1083114 w 7467600"/>
              <a:gd name="connsiteY494" fmla="*/ 6174131 h 6858000"/>
              <a:gd name="connsiteX495" fmla="*/ 1543010 w 7467600"/>
              <a:gd name="connsiteY495" fmla="*/ 6191140 h 6858000"/>
              <a:gd name="connsiteX496" fmla="*/ 1551080 w 7467600"/>
              <a:gd name="connsiteY496" fmla="*/ 6195006 h 6858000"/>
              <a:gd name="connsiteX497" fmla="*/ 2345443 w 7467600"/>
              <a:gd name="connsiteY497" fmla="*/ 5549882 h 6858000"/>
              <a:gd name="connsiteX498" fmla="*/ 1721499 w 7467600"/>
              <a:gd name="connsiteY498" fmla="*/ 5599969 h 6858000"/>
              <a:gd name="connsiteX499" fmla="*/ 767716 w 7467600"/>
              <a:gd name="connsiteY499" fmla="*/ 5472768 h 6858000"/>
              <a:gd name="connsiteX500" fmla="*/ 722147 w 7467600"/>
              <a:gd name="connsiteY500" fmla="*/ 5393091 h 6858000"/>
              <a:gd name="connsiteX501" fmla="*/ 1485552 w 7467600"/>
              <a:gd name="connsiteY501" fmla="*/ 5313202 h 6858000"/>
              <a:gd name="connsiteX502" fmla="*/ 2143004 w 7467600"/>
              <a:gd name="connsiteY502" fmla="*/ 5402420 h 6858000"/>
              <a:gd name="connsiteX503" fmla="*/ 1933391 w 7467600"/>
              <a:gd name="connsiteY503" fmla="*/ 5156971 h 6858000"/>
              <a:gd name="connsiteX504" fmla="*/ 1827118 w 7467600"/>
              <a:gd name="connsiteY504" fmla="*/ 4968410 h 6858000"/>
              <a:gd name="connsiteX505" fmla="*/ 1837349 w 7467600"/>
              <a:gd name="connsiteY505" fmla="*/ 4956357 h 6858000"/>
              <a:gd name="connsiteX506" fmla="*/ 2162835 w 7467600"/>
              <a:gd name="connsiteY506" fmla="*/ 5187853 h 6858000"/>
              <a:gd name="connsiteX507" fmla="*/ 2257167 w 7467600"/>
              <a:gd name="connsiteY507" fmla="*/ 5462123 h 6858000"/>
              <a:gd name="connsiteX508" fmla="*/ 2261598 w 7467600"/>
              <a:gd name="connsiteY508" fmla="*/ 5467998 h 6858000"/>
              <a:gd name="connsiteX509" fmla="*/ 2437177 w 7467600"/>
              <a:gd name="connsiteY509" fmla="*/ 5479608 h 6858000"/>
              <a:gd name="connsiteX510" fmla="*/ 2445247 w 7467600"/>
              <a:gd name="connsiteY510" fmla="*/ 5483476 h 6858000"/>
              <a:gd name="connsiteX511" fmla="*/ 2743626 w 7467600"/>
              <a:gd name="connsiteY511" fmla="*/ 5304819 h 6858000"/>
              <a:gd name="connsiteX512" fmla="*/ 3048102 w 7467600"/>
              <a:gd name="connsiteY512" fmla="*/ 5150595 h 6858000"/>
              <a:gd name="connsiteX513" fmla="*/ 1799414 w 7467600"/>
              <a:gd name="connsiteY513" fmla="*/ 4694732 h 6858000"/>
              <a:gd name="connsiteX514" fmla="*/ 1771735 w 7467600"/>
              <a:gd name="connsiteY514" fmla="*/ 4619929 h 6858000"/>
              <a:gd name="connsiteX515" fmla="*/ 3104273 w 7467600"/>
              <a:gd name="connsiteY515" fmla="*/ 5076159 h 6858000"/>
              <a:gd name="connsiteX516" fmla="*/ 3113245 w 7467600"/>
              <a:gd name="connsiteY516" fmla="*/ 5090705 h 6858000"/>
              <a:gd name="connsiteX517" fmla="*/ 3126294 w 7467600"/>
              <a:gd name="connsiteY517" fmla="*/ 5114400 h 6858000"/>
              <a:gd name="connsiteX518" fmla="*/ 3937433 w 7467600"/>
              <a:gd name="connsiteY518" fmla="*/ 4830473 h 6858000"/>
              <a:gd name="connsiteX519" fmla="*/ 3590475 w 7467600"/>
              <a:gd name="connsiteY519" fmla="*/ 4597974 h 6858000"/>
              <a:gd name="connsiteX520" fmla="*/ 3100264 w 7467600"/>
              <a:gd name="connsiteY520" fmla="*/ 4579845 h 6858000"/>
              <a:gd name="connsiteX521" fmla="*/ 2183576 w 7467600"/>
              <a:gd name="connsiteY521" fmla="*/ 4227150 h 6858000"/>
              <a:gd name="connsiteX522" fmla="*/ 2151029 w 7467600"/>
              <a:gd name="connsiteY522" fmla="*/ 4146947 h 6858000"/>
              <a:gd name="connsiteX523" fmla="*/ 3563434 w 7467600"/>
              <a:gd name="connsiteY523" fmla="*/ 4469115 h 6858000"/>
              <a:gd name="connsiteX524" fmla="*/ 3177952 w 7467600"/>
              <a:gd name="connsiteY524" fmla="*/ 3657386 h 6858000"/>
              <a:gd name="connsiteX525" fmla="*/ 3189263 w 7467600"/>
              <a:gd name="connsiteY525" fmla="*/ 3625726 h 6858000"/>
              <a:gd name="connsiteX526" fmla="*/ 3560912 w 7467600"/>
              <a:gd name="connsiteY526" fmla="*/ 4079863 h 6858000"/>
              <a:gd name="connsiteX527" fmla="*/ 3626636 w 7467600"/>
              <a:gd name="connsiteY527" fmla="*/ 4512230 h 6858000"/>
              <a:gd name="connsiteX528" fmla="*/ 3653088 w 7467600"/>
              <a:gd name="connsiteY528" fmla="*/ 4521417 h 6858000"/>
              <a:gd name="connsiteX529" fmla="*/ 3988128 w 7467600"/>
              <a:gd name="connsiteY529" fmla="*/ 4817267 h 6858000"/>
              <a:gd name="connsiteX530" fmla="*/ 4830582 w 7467600"/>
              <a:gd name="connsiteY530" fmla="*/ 4676000 h 6858000"/>
              <a:gd name="connsiteX531" fmla="*/ 4830100 w 7467600"/>
              <a:gd name="connsiteY531" fmla="*/ 4675554 h 6858000"/>
              <a:gd name="connsiteX532" fmla="*/ 4036318 w 7467600"/>
              <a:gd name="connsiteY532" fmla="*/ 4147013 h 6858000"/>
              <a:gd name="connsiteX533" fmla="*/ 3432098 w 7467600"/>
              <a:gd name="connsiteY533" fmla="*/ 3537312 h 6858000"/>
              <a:gd name="connsiteX534" fmla="*/ 3446761 w 7467600"/>
              <a:gd name="connsiteY534" fmla="*/ 3461278 h 6858000"/>
              <a:gd name="connsiteX535" fmla="*/ 4419733 w 7467600"/>
              <a:gd name="connsiteY535" fmla="*/ 3963555 h 6858000"/>
              <a:gd name="connsiteX536" fmla="*/ 4781371 w 7467600"/>
              <a:gd name="connsiteY536" fmla="*/ 4458604 h 6858000"/>
              <a:gd name="connsiteX537" fmla="*/ 4780440 w 7467600"/>
              <a:gd name="connsiteY537" fmla="*/ 4470290 h 6858000"/>
              <a:gd name="connsiteX538" fmla="*/ 4898954 w 7467600"/>
              <a:gd name="connsiteY538" fmla="*/ 4662092 h 6858000"/>
              <a:gd name="connsiteX539" fmla="*/ 4900699 w 7467600"/>
              <a:gd name="connsiteY539" fmla="*/ 4670867 h 6858000"/>
              <a:gd name="connsiteX540" fmla="*/ 5714511 w 7467600"/>
              <a:gd name="connsiteY540" fmla="*/ 4663483 h 6858000"/>
              <a:gd name="connsiteX541" fmla="*/ 5464793 w 7467600"/>
              <a:gd name="connsiteY541" fmla="*/ 4393556 h 6858000"/>
              <a:gd name="connsiteX542" fmla="*/ 5461897 w 7467600"/>
              <a:gd name="connsiteY542" fmla="*/ 4390879 h 6858000"/>
              <a:gd name="connsiteX543" fmla="*/ 4294126 w 7467600"/>
              <a:gd name="connsiteY543" fmla="*/ 3303048 h 6858000"/>
              <a:gd name="connsiteX544" fmla="*/ 4305321 w 7467600"/>
              <a:gd name="connsiteY544" fmla="*/ 3256953 h 6858000"/>
              <a:gd name="connsiteX545" fmla="*/ 4949299 w 7467600"/>
              <a:gd name="connsiteY545" fmla="*/ 3766336 h 6858000"/>
              <a:gd name="connsiteX546" fmla="*/ 5291452 w 7467600"/>
              <a:gd name="connsiteY546" fmla="*/ 4076801 h 6858000"/>
              <a:gd name="connsiteX547" fmla="*/ 5434998 w 7467600"/>
              <a:gd name="connsiteY547" fmla="*/ 4254100 h 6858000"/>
              <a:gd name="connsiteX548" fmla="*/ 5351015 w 7467600"/>
              <a:gd name="connsiteY548" fmla="*/ 3760989 h 6858000"/>
              <a:gd name="connsiteX549" fmla="*/ 5413780 w 7467600"/>
              <a:gd name="connsiteY549" fmla="*/ 2966265 h 6858000"/>
              <a:gd name="connsiteX550" fmla="*/ 5425627 w 7467600"/>
              <a:gd name="connsiteY550" fmla="*/ 2954192 h 6858000"/>
              <a:gd name="connsiteX551" fmla="*/ 6604735 w 7467600"/>
              <a:gd name="connsiteY551" fmla="*/ 2041381 h 6858000"/>
              <a:gd name="connsiteX552" fmla="*/ 7204487 w 7467600"/>
              <a:gd name="connsiteY552" fmla="*/ 2742112 h 6858000"/>
              <a:gd name="connsiteX553" fmla="*/ 7131592 w 7467600"/>
              <a:gd name="connsiteY553" fmla="*/ 2672096 h 6858000"/>
              <a:gd name="connsiteX554" fmla="*/ 6996344 w 7467600"/>
              <a:gd name="connsiteY554" fmla="*/ 2518310 h 6858000"/>
              <a:gd name="connsiteX555" fmla="*/ 6735495 w 7467600"/>
              <a:gd name="connsiteY555" fmla="*/ 2196890 h 6858000"/>
              <a:gd name="connsiteX556" fmla="*/ 6721901 w 7467600"/>
              <a:gd name="connsiteY556" fmla="*/ 2179274 h 6858000"/>
              <a:gd name="connsiteX557" fmla="*/ 6604735 w 7467600"/>
              <a:gd name="connsiteY557" fmla="*/ 2041381 h 6858000"/>
              <a:gd name="connsiteX558" fmla="*/ 6591670 w 7467600"/>
              <a:gd name="connsiteY558" fmla="*/ 1988277 h 6858000"/>
              <a:gd name="connsiteX559" fmla="*/ 6747349 w 7467600"/>
              <a:gd name="connsiteY559" fmla="*/ 2160069 h 6858000"/>
              <a:gd name="connsiteX560" fmla="*/ 6760943 w 7467600"/>
              <a:gd name="connsiteY560" fmla="*/ 2177686 h 6858000"/>
              <a:gd name="connsiteX561" fmla="*/ 7021065 w 7467600"/>
              <a:gd name="connsiteY561" fmla="*/ 2498102 h 6858000"/>
              <a:gd name="connsiteX562" fmla="*/ 7155223 w 7467600"/>
              <a:gd name="connsiteY562" fmla="*/ 2650386 h 6858000"/>
              <a:gd name="connsiteX563" fmla="*/ 7203167 w 7467600"/>
              <a:gd name="connsiteY563" fmla="*/ 2697288 h 6858000"/>
              <a:gd name="connsiteX564" fmla="*/ 6937703 w 7467600"/>
              <a:gd name="connsiteY564" fmla="*/ 2321981 h 6858000"/>
              <a:gd name="connsiteX565" fmla="*/ 6591670 w 7467600"/>
              <a:gd name="connsiteY565" fmla="*/ 1988277 h 6858000"/>
              <a:gd name="connsiteX566" fmla="*/ 5798671 w 7467600"/>
              <a:gd name="connsiteY566" fmla="*/ 1981601 h 6858000"/>
              <a:gd name="connsiteX567" fmla="*/ 5754709 w 7467600"/>
              <a:gd name="connsiteY567" fmla="*/ 2071454 h 6858000"/>
              <a:gd name="connsiteX568" fmla="*/ 5763044 w 7467600"/>
              <a:gd name="connsiteY568" fmla="*/ 2842206 h 6858000"/>
              <a:gd name="connsiteX569" fmla="*/ 5764974 w 7467600"/>
              <a:gd name="connsiteY569" fmla="*/ 2799609 h 6858000"/>
              <a:gd name="connsiteX570" fmla="*/ 5767665 w 7467600"/>
              <a:gd name="connsiteY570" fmla="*/ 2666409 h 6858000"/>
              <a:gd name="connsiteX571" fmla="*/ 5763055 w 7467600"/>
              <a:gd name="connsiteY571" fmla="*/ 2579705 h 6858000"/>
              <a:gd name="connsiteX572" fmla="*/ 5758079 w 7467600"/>
              <a:gd name="connsiteY572" fmla="*/ 2492508 h 6858000"/>
              <a:gd name="connsiteX573" fmla="*/ 5779325 w 7467600"/>
              <a:gd name="connsiteY573" fmla="*/ 2197069 h 6858000"/>
              <a:gd name="connsiteX574" fmla="*/ 5798671 w 7467600"/>
              <a:gd name="connsiteY574" fmla="*/ 1981601 h 6858000"/>
              <a:gd name="connsiteX575" fmla="*/ 5829202 w 7467600"/>
              <a:gd name="connsiteY575" fmla="*/ 1971679 h 6858000"/>
              <a:gd name="connsiteX576" fmla="*/ 5809558 w 7467600"/>
              <a:gd name="connsiteY576" fmla="*/ 2198043 h 6858000"/>
              <a:gd name="connsiteX577" fmla="*/ 5788653 w 7467600"/>
              <a:gd name="connsiteY577" fmla="*/ 2489430 h 6858000"/>
              <a:gd name="connsiteX578" fmla="*/ 5793439 w 7467600"/>
              <a:gd name="connsiteY578" fmla="*/ 2575235 h 6858000"/>
              <a:gd name="connsiteX579" fmla="*/ 5796837 w 7467600"/>
              <a:gd name="connsiteY579" fmla="*/ 2637633 h 6858000"/>
              <a:gd name="connsiteX580" fmla="*/ 5818614 w 7467600"/>
              <a:gd name="connsiteY580" fmla="*/ 2473055 h 6858000"/>
              <a:gd name="connsiteX581" fmla="*/ 5829202 w 7467600"/>
              <a:gd name="connsiteY581" fmla="*/ 1971679 h 6858000"/>
              <a:gd name="connsiteX582" fmla="*/ 5911389 w 7467600"/>
              <a:gd name="connsiteY582" fmla="*/ 1898371 h 6858000"/>
              <a:gd name="connsiteX583" fmla="*/ 6237627 w 7467600"/>
              <a:gd name="connsiteY583" fmla="*/ 2231921 h 6858000"/>
              <a:gd name="connsiteX584" fmla="*/ 5911389 w 7467600"/>
              <a:gd name="connsiteY584" fmla="*/ 1898371 h 6858000"/>
              <a:gd name="connsiteX585" fmla="*/ 6944437 w 7467600"/>
              <a:gd name="connsiteY585" fmla="*/ 1575402 h 6858000"/>
              <a:gd name="connsiteX586" fmla="*/ 6304730 w 7467600"/>
              <a:gd name="connsiteY586" fmla="*/ 1766654 h 6858000"/>
              <a:gd name="connsiteX587" fmla="*/ 6944437 w 7467600"/>
              <a:gd name="connsiteY587" fmla="*/ 1575402 h 6858000"/>
              <a:gd name="connsiteX588" fmla="*/ 7019523 w 7467600"/>
              <a:gd name="connsiteY588" fmla="*/ 1519450 h 6858000"/>
              <a:gd name="connsiteX589" fmla="*/ 6298091 w 7467600"/>
              <a:gd name="connsiteY589" fmla="*/ 1737122 h 6858000"/>
              <a:gd name="connsiteX590" fmla="*/ 7019523 w 7467600"/>
              <a:gd name="connsiteY590" fmla="*/ 1519450 h 6858000"/>
              <a:gd name="connsiteX591" fmla="*/ 2399523 w 7467600"/>
              <a:gd name="connsiteY591" fmla="*/ 1428234 h 6858000"/>
              <a:gd name="connsiteX592" fmla="*/ 2224982 w 7467600"/>
              <a:gd name="connsiteY592" fmla="*/ 1826201 h 6858000"/>
              <a:gd name="connsiteX593" fmla="*/ 2096099 w 7467600"/>
              <a:gd name="connsiteY593" fmla="*/ 2345900 h 6858000"/>
              <a:gd name="connsiteX594" fmla="*/ 2283317 w 7467600"/>
              <a:gd name="connsiteY594" fmla="*/ 1796925 h 6858000"/>
              <a:gd name="connsiteX595" fmla="*/ 2399523 w 7467600"/>
              <a:gd name="connsiteY595" fmla="*/ 1428234 h 6858000"/>
              <a:gd name="connsiteX596" fmla="*/ 2448558 w 7467600"/>
              <a:gd name="connsiteY596" fmla="*/ 1373435 h 6858000"/>
              <a:gd name="connsiteX597" fmla="*/ 2312521 w 7467600"/>
              <a:gd name="connsiteY597" fmla="*/ 1806140 h 6858000"/>
              <a:gd name="connsiteX598" fmla="*/ 2127533 w 7467600"/>
              <a:gd name="connsiteY598" fmla="*/ 2348380 h 6858000"/>
              <a:gd name="connsiteX599" fmla="*/ 2358080 w 7467600"/>
              <a:gd name="connsiteY599" fmla="*/ 1866134 h 6858000"/>
              <a:gd name="connsiteX600" fmla="*/ 2407436 w 7467600"/>
              <a:gd name="connsiteY600" fmla="*/ 1651070 h 6858000"/>
              <a:gd name="connsiteX601" fmla="*/ 2448558 w 7467600"/>
              <a:gd name="connsiteY601" fmla="*/ 1373435 h 6858000"/>
              <a:gd name="connsiteX602" fmla="*/ 278707 w 7467600"/>
              <a:gd name="connsiteY602" fmla="*/ 1352270 h 6858000"/>
              <a:gd name="connsiteX603" fmla="*/ 321570 w 7467600"/>
              <a:gd name="connsiteY603" fmla="*/ 1861610 h 6858000"/>
              <a:gd name="connsiteX604" fmla="*/ 294281 w 7467600"/>
              <a:gd name="connsiteY604" fmla="*/ 1440658 h 6858000"/>
              <a:gd name="connsiteX605" fmla="*/ 278707 w 7467600"/>
              <a:gd name="connsiteY605" fmla="*/ 1352270 h 6858000"/>
              <a:gd name="connsiteX606" fmla="*/ 1423821 w 7467600"/>
              <a:gd name="connsiteY606" fmla="*/ 1351958 h 6858000"/>
              <a:gd name="connsiteX607" fmla="*/ 1638521 w 7467600"/>
              <a:gd name="connsiteY607" fmla="*/ 1908470 h 6858000"/>
              <a:gd name="connsiteX608" fmla="*/ 1754199 w 7467600"/>
              <a:gd name="connsiteY608" fmla="*/ 2149284 h 6858000"/>
              <a:gd name="connsiteX609" fmla="*/ 1908359 w 7467600"/>
              <a:gd name="connsiteY609" fmla="*/ 2364988 h 6858000"/>
              <a:gd name="connsiteX610" fmla="*/ 1647661 w 7467600"/>
              <a:gd name="connsiteY610" fmla="*/ 1825945 h 6858000"/>
              <a:gd name="connsiteX611" fmla="*/ 1423821 w 7467600"/>
              <a:gd name="connsiteY611" fmla="*/ 1351958 h 6858000"/>
              <a:gd name="connsiteX612" fmla="*/ 1431890 w 7467600"/>
              <a:gd name="connsiteY612" fmla="*/ 1306475 h 6858000"/>
              <a:gd name="connsiteX613" fmla="*/ 1507597 w 7467600"/>
              <a:gd name="connsiteY613" fmla="*/ 1446132 h 6858000"/>
              <a:gd name="connsiteX614" fmla="*/ 1674586 w 7467600"/>
              <a:gd name="connsiteY614" fmla="*/ 1813832 h 6858000"/>
              <a:gd name="connsiteX615" fmla="*/ 1815950 w 7467600"/>
              <a:gd name="connsiteY615" fmla="*/ 2128564 h 6858000"/>
              <a:gd name="connsiteX616" fmla="*/ 1984242 w 7467600"/>
              <a:gd name="connsiteY616" fmla="*/ 2430829 h 6858000"/>
              <a:gd name="connsiteX617" fmla="*/ 2014023 w 7467600"/>
              <a:gd name="connsiteY617" fmla="*/ 2450995 h 6858000"/>
              <a:gd name="connsiteX618" fmla="*/ 1747337 w 7467600"/>
              <a:gd name="connsiteY618" fmla="*/ 1855264 h 6858000"/>
              <a:gd name="connsiteX619" fmla="*/ 1533749 w 7467600"/>
              <a:gd name="connsiteY619" fmla="*/ 1478656 h 6858000"/>
              <a:gd name="connsiteX620" fmla="*/ 1431890 w 7467600"/>
              <a:gd name="connsiteY620" fmla="*/ 1306475 h 6858000"/>
              <a:gd name="connsiteX621" fmla="*/ 5052692 w 7467600"/>
              <a:gd name="connsiteY621" fmla="*/ 1292994 h 6858000"/>
              <a:gd name="connsiteX622" fmla="*/ 5200661 w 7467600"/>
              <a:gd name="connsiteY622" fmla="*/ 1635186 h 6858000"/>
              <a:gd name="connsiteX623" fmla="*/ 5297138 w 7467600"/>
              <a:gd name="connsiteY623" fmla="*/ 1906351 h 6858000"/>
              <a:gd name="connsiteX624" fmla="*/ 5052692 w 7467600"/>
              <a:gd name="connsiteY624" fmla="*/ 1292994 h 6858000"/>
              <a:gd name="connsiteX625" fmla="*/ 5009948 w 7467600"/>
              <a:gd name="connsiteY625" fmla="*/ 1273619 h 6858000"/>
              <a:gd name="connsiteX626" fmla="*/ 5121777 w 7467600"/>
              <a:gd name="connsiteY626" fmla="*/ 1654213 h 6858000"/>
              <a:gd name="connsiteX627" fmla="*/ 5293545 w 7467600"/>
              <a:gd name="connsiteY627" fmla="*/ 2072247 h 6858000"/>
              <a:gd name="connsiteX628" fmla="*/ 5294042 w 7467600"/>
              <a:gd name="connsiteY628" fmla="*/ 2065019 h 6858000"/>
              <a:gd name="connsiteX629" fmla="*/ 5171936 w 7467600"/>
              <a:gd name="connsiteY629" fmla="*/ 1647613 h 6858000"/>
              <a:gd name="connsiteX630" fmla="*/ 5009948 w 7467600"/>
              <a:gd name="connsiteY630" fmla="*/ 1273619 h 6858000"/>
              <a:gd name="connsiteX631" fmla="*/ 655236 w 7467600"/>
              <a:gd name="connsiteY631" fmla="*/ 1268632 h 6858000"/>
              <a:gd name="connsiteX632" fmla="*/ 839521 w 7467600"/>
              <a:gd name="connsiteY632" fmla="*/ 1685315 h 6858000"/>
              <a:gd name="connsiteX633" fmla="*/ 1109416 w 7467600"/>
              <a:gd name="connsiteY633" fmla="*/ 2061663 h 6858000"/>
              <a:gd name="connsiteX634" fmla="*/ 1298300 w 7467600"/>
              <a:gd name="connsiteY634" fmla="*/ 2247742 h 6858000"/>
              <a:gd name="connsiteX635" fmla="*/ 1125871 w 7467600"/>
              <a:gd name="connsiteY635" fmla="*/ 1989513 h 6858000"/>
              <a:gd name="connsiteX636" fmla="*/ 981574 w 7467600"/>
              <a:gd name="connsiteY636" fmla="*/ 1783157 h 6858000"/>
              <a:gd name="connsiteX637" fmla="*/ 922198 w 7467600"/>
              <a:gd name="connsiteY637" fmla="*/ 1677437 h 6858000"/>
              <a:gd name="connsiteX638" fmla="*/ 869293 w 7467600"/>
              <a:gd name="connsiteY638" fmla="*/ 1583214 h 6858000"/>
              <a:gd name="connsiteX639" fmla="*/ 751431 w 7467600"/>
              <a:gd name="connsiteY639" fmla="*/ 1405731 h 6858000"/>
              <a:gd name="connsiteX640" fmla="*/ 655236 w 7467600"/>
              <a:gd name="connsiteY640" fmla="*/ 1268632 h 6858000"/>
              <a:gd name="connsiteX641" fmla="*/ 6516292 w 7467600"/>
              <a:gd name="connsiteY641" fmla="*/ 1263064 h 6858000"/>
              <a:gd name="connsiteX642" fmla="*/ 5736320 w 7467600"/>
              <a:gd name="connsiteY642" fmla="*/ 1501803 h 6858000"/>
              <a:gd name="connsiteX643" fmla="*/ 6516292 w 7467600"/>
              <a:gd name="connsiteY643" fmla="*/ 1263064 h 6858000"/>
              <a:gd name="connsiteX644" fmla="*/ 291466 w 7467600"/>
              <a:gd name="connsiteY644" fmla="*/ 1250369 h 6858000"/>
              <a:gd name="connsiteX645" fmla="*/ 323180 w 7467600"/>
              <a:gd name="connsiteY645" fmla="*/ 1435283 h 6858000"/>
              <a:gd name="connsiteX646" fmla="*/ 349381 w 7467600"/>
              <a:gd name="connsiteY646" fmla="*/ 1875041 h 6858000"/>
              <a:gd name="connsiteX647" fmla="*/ 374363 w 7467600"/>
              <a:gd name="connsiteY647" fmla="*/ 1506494 h 6858000"/>
              <a:gd name="connsiteX648" fmla="*/ 302168 w 7467600"/>
              <a:gd name="connsiteY648" fmla="*/ 1274495 h 6858000"/>
              <a:gd name="connsiteX649" fmla="*/ 291466 w 7467600"/>
              <a:gd name="connsiteY649" fmla="*/ 1250369 h 6858000"/>
              <a:gd name="connsiteX650" fmla="*/ 678222 w 7467600"/>
              <a:gd name="connsiteY650" fmla="*/ 1248670 h 6858000"/>
              <a:gd name="connsiteX651" fmla="*/ 775536 w 7467600"/>
              <a:gd name="connsiteY651" fmla="*/ 1388015 h 6858000"/>
              <a:gd name="connsiteX652" fmla="*/ 894529 w 7467600"/>
              <a:gd name="connsiteY652" fmla="*/ 1567739 h 6858000"/>
              <a:gd name="connsiteX653" fmla="*/ 948000 w 7467600"/>
              <a:gd name="connsiteY653" fmla="*/ 1663088 h 6858000"/>
              <a:gd name="connsiteX654" fmla="*/ 1006812 w 7467600"/>
              <a:gd name="connsiteY654" fmla="*/ 1767683 h 6858000"/>
              <a:gd name="connsiteX655" fmla="*/ 1149133 w 7467600"/>
              <a:gd name="connsiteY655" fmla="*/ 1971513 h 6858000"/>
              <a:gd name="connsiteX656" fmla="*/ 1333952 w 7467600"/>
              <a:gd name="connsiteY656" fmla="*/ 2251620 h 6858000"/>
              <a:gd name="connsiteX657" fmla="*/ 1337329 w 7467600"/>
              <a:gd name="connsiteY657" fmla="*/ 2258350 h 6858000"/>
              <a:gd name="connsiteX658" fmla="*/ 1014726 w 7467600"/>
              <a:gd name="connsiteY658" fmla="*/ 1615556 h 6858000"/>
              <a:gd name="connsiteX659" fmla="*/ 678222 w 7467600"/>
              <a:gd name="connsiteY659" fmla="*/ 1248670 h 6858000"/>
              <a:gd name="connsiteX660" fmla="*/ 6691602 w 7467600"/>
              <a:gd name="connsiteY660" fmla="*/ 1140573 h 6858000"/>
              <a:gd name="connsiteX661" fmla="*/ 6571100 w 7467600"/>
              <a:gd name="connsiteY661" fmla="*/ 1183662 h 6858000"/>
              <a:gd name="connsiteX662" fmla="*/ 6241687 w 7467600"/>
              <a:gd name="connsiteY662" fmla="*/ 1257600 h 6858000"/>
              <a:gd name="connsiteX663" fmla="*/ 5693009 w 7467600"/>
              <a:gd name="connsiteY663" fmla="*/ 1478256 h 6858000"/>
              <a:gd name="connsiteX664" fmla="*/ 6548420 w 7467600"/>
              <a:gd name="connsiteY664" fmla="*/ 1214599 h 6858000"/>
              <a:gd name="connsiteX665" fmla="*/ 6605473 w 7467600"/>
              <a:gd name="connsiteY665" fmla="*/ 1184686 h 6858000"/>
              <a:gd name="connsiteX666" fmla="*/ 6691602 w 7467600"/>
              <a:gd name="connsiteY666" fmla="*/ 1140573 h 6858000"/>
              <a:gd name="connsiteX667" fmla="*/ 4002475 w 7467600"/>
              <a:gd name="connsiteY667" fmla="*/ 1037802 h 6858000"/>
              <a:gd name="connsiteX668" fmla="*/ 4000324 w 7467600"/>
              <a:gd name="connsiteY668" fmla="*/ 1039362 h 6858000"/>
              <a:gd name="connsiteX669" fmla="*/ 4002862 w 7467600"/>
              <a:gd name="connsiteY669" fmla="*/ 1042866 h 6858000"/>
              <a:gd name="connsiteX670" fmla="*/ 4002475 w 7467600"/>
              <a:gd name="connsiteY670" fmla="*/ 1037802 h 6858000"/>
              <a:gd name="connsiteX671" fmla="*/ 506322 w 7467600"/>
              <a:gd name="connsiteY671" fmla="*/ 1020997 h 6858000"/>
              <a:gd name="connsiteX672" fmla="*/ 533068 w 7467600"/>
              <a:gd name="connsiteY672" fmla="*/ 1029409 h 6858000"/>
              <a:gd name="connsiteX673" fmla="*/ 1232525 w 7467600"/>
              <a:gd name="connsiteY673" fmla="*/ 1804675 h 6858000"/>
              <a:gd name="connsiteX674" fmla="*/ 1388858 w 7467600"/>
              <a:gd name="connsiteY674" fmla="*/ 2368011 h 6858000"/>
              <a:gd name="connsiteX675" fmla="*/ 1384098 w 7467600"/>
              <a:gd name="connsiteY675" fmla="*/ 2378125 h 6858000"/>
              <a:gd name="connsiteX676" fmla="*/ 1425393 w 7467600"/>
              <a:gd name="connsiteY676" fmla="*/ 2589124 h 6858000"/>
              <a:gd name="connsiteX677" fmla="*/ 1424001 w 7467600"/>
              <a:gd name="connsiteY677" fmla="*/ 2597541 h 6858000"/>
              <a:gd name="connsiteX678" fmla="*/ 2152729 w 7467600"/>
              <a:gd name="connsiteY678" fmla="*/ 2864487 h 6858000"/>
              <a:gd name="connsiteX679" fmla="*/ 2020609 w 7467600"/>
              <a:gd name="connsiteY679" fmla="*/ 2539671 h 6858000"/>
              <a:gd name="connsiteX680" fmla="*/ 2018920 w 7467600"/>
              <a:gd name="connsiteY680" fmla="*/ 2536309 h 6858000"/>
              <a:gd name="connsiteX681" fmla="*/ 1342441 w 7467600"/>
              <a:gd name="connsiteY681" fmla="*/ 1173017 h 6858000"/>
              <a:gd name="connsiteX682" fmla="*/ 1367925 w 7467600"/>
              <a:gd name="connsiteY682" fmla="*/ 1135648 h 6858000"/>
              <a:gd name="connsiteX683" fmla="*/ 1771401 w 7467600"/>
              <a:gd name="connsiteY683" fmla="*/ 1806673 h 6858000"/>
              <a:gd name="connsiteX684" fmla="*/ 1972385 w 7467600"/>
              <a:gd name="connsiteY684" fmla="*/ 2198735 h 6858000"/>
              <a:gd name="connsiteX685" fmla="*/ 2040892 w 7467600"/>
              <a:gd name="connsiteY685" fmla="*/ 2405205 h 6858000"/>
              <a:gd name="connsiteX686" fmla="*/ 2131689 w 7467600"/>
              <a:gd name="connsiteY686" fmla="*/ 1936926 h 6858000"/>
              <a:gd name="connsiteX687" fmla="*/ 2454820 w 7467600"/>
              <a:gd name="connsiteY687" fmla="*/ 1248808 h 6858000"/>
              <a:gd name="connsiteX688" fmla="*/ 2492512 w 7467600"/>
              <a:gd name="connsiteY688" fmla="*/ 1302920 h 6858000"/>
              <a:gd name="connsiteX689" fmla="*/ 2081216 w 7467600"/>
              <a:gd name="connsiteY689" fmla="*/ 2527513 h 6858000"/>
              <a:gd name="connsiteX690" fmla="*/ 2081211 w 7467600"/>
              <a:gd name="connsiteY690" fmla="*/ 2528916 h 6858000"/>
              <a:gd name="connsiteX691" fmla="*/ 2199067 w 7467600"/>
              <a:gd name="connsiteY691" fmla="*/ 2884061 h 6858000"/>
              <a:gd name="connsiteX692" fmla="*/ 3192586 w 7467600"/>
              <a:gd name="connsiteY692" fmla="*/ 3411496 h 6858000"/>
              <a:gd name="connsiteX693" fmla="*/ 3182620 w 7467600"/>
              <a:gd name="connsiteY693" fmla="*/ 3483279 h 6858000"/>
              <a:gd name="connsiteX694" fmla="*/ 2435119 w 7467600"/>
              <a:gd name="connsiteY694" fmla="*/ 3080173 h 6858000"/>
              <a:gd name="connsiteX695" fmla="*/ 2410152 w 7467600"/>
              <a:gd name="connsiteY695" fmla="*/ 3063751 h 6858000"/>
              <a:gd name="connsiteX696" fmla="*/ 2408099 w 7467600"/>
              <a:gd name="connsiteY696" fmla="*/ 3064403 h 6858000"/>
              <a:gd name="connsiteX697" fmla="*/ 2407218 w 7467600"/>
              <a:gd name="connsiteY697" fmla="*/ 3070324 h 6858000"/>
              <a:gd name="connsiteX698" fmla="*/ 2380138 w 7467600"/>
              <a:gd name="connsiteY698" fmla="*/ 3099341 h 6858000"/>
              <a:gd name="connsiteX699" fmla="*/ 1765923 w 7467600"/>
              <a:gd name="connsiteY699" fmla="*/ 3581043 h 6858000"/>
              <a:gd name="connsiteX700" fmla="*/ 1702258 w 7467600"/>
              <a:gd name="connsiteY700" fmla="*/ 3612286 h 6858000"/>
              <a:gd name="connsiteX701" fmla="*/ 1538370 w 7467600"/>
              <a:gd name="connsiteY701" fmla="*/ 3811804 h 6858000"/>
              <a:gd name="connsiteX702" fmla="*/ 542867 w 7467600"/>
              <a:gd name="connsiteY702" fmla="*/ 4944092 h 6858000"/>
              <a:gd name="connsiteX703" fmla="*/ 515800 w 7467600"/>
              <a:gd name="connsiteY703" fmla="*/ 4862180 h 6858000"/>
              <a:gd name="connsiteX704" fmla="*/ 909145 w 7467600"/>
              <a:gd name="connsiteY704" fmla="*/ 4199225 h 6858000"/>
              <a:gd name="connsiteX705" fmla="*/ 1214067 w 7467600"/>
              <a:gd name="connsiteY705" fmla="*/ 3908561 h 6858000"/>
              <a:gd name="connsiteX706" fmla="*/ 640967 w 7467600"/>
              <a:gd name="connsiteY706" fmla="*/ 4105601 h 6858000"/>
              <a:gd name="connsiteX707" fmla="*/ 112563 w 7467600"/>
              <a:gd name="connsiteY707" fmla="*/ 4396952 h 6858000"/>
              <a:gd name="connsiteX708" fmla="*/ 0 w 7467600"/>
              <a:gd name="connsiteY708" fmla="*/ 4466006 h 6858000"/>
              <a:gd name="connsiteX709" fmla="*/ 0 w 7467600"/>
              <a:gd name="connsiteY709" fmla="*/ 4233763 h 6858000"/>
              <a:gd name="connsiteX710" fmla="*/ 36881 w 7467600"/>
              <a:gd name="connsiteY710" fmla="*/ 4200118 h 6858000"/>
              <a:gd name="connsiteX711" fmla="*/ 910534 w 7467600"/>
              <a:gd name="connsiteY711" fmla="*/ 3629753 h 6858000"/>
              <a:gd name="connsiteX712" fmla="*/ 1578717 w 7467600"/>
              <a:gd name="connsiteY712" fmla="*/ 3575982 h 6858000"/>
              <a:gd name="connsiteX713" fmla="*/ 2338780 w 7467600"/>
              <a:gd name="connsiteY713" fmla="*/ 3033725 h 6858000"/>
              <a:gd name="connsiteX714" fmla="*/ 1807991 w 7467600"/>
              <a:gd name="connsiteY714" fmla="*/ 2807184 h 6858000"/>
              <a:gd name="connsiteX715" fmla="*/ 1416358 w 7467600"/>
              <a:gd name="connsiteY715" fmla="*/ 3112571 h 6858000"/>
              <a:gd name="connsiteX716" fmla="*/ 939066 w 7467600"/>
              <a:gd name="connsiteY716" fmla="*/ 3378798 h 6858000"/>
              <a:gd name="connsiteX717" fmla="*/ 115099 w 7467600"/>
              <a:gd name="connsiteY717" fmla="*/ 3607650 h 6858000"/>
              <a:gd name="connsiteX718" fmla="*/ 97284 w 7467600"/>
              <a:gd name="connsiteY718" fmla="*/ 3520393 h 6858000"/>
              <a:gd name="connsiteX719" fmla="*/ 922050 w 7467600"/>
              <a:gd name="connsiteY719" fmla="*/ 3074867 h 6858000"/>
              <a:gd name="connsiteX720" fmla="*/ 1405265 w 7467600"/>
              <a:gd name="connsiteY720" fmla="*/ 3016319 h 6858000"/>
              <a:gd name="connsiteX721" fmla="*/ 1407512 w 7467600"/>
              <a:gd name="connsiteY721" fmla="*/ 3018001 h 6858000"/>
              <a:gd name="connsiteX722" fmla="*/ 1726266 w 7467600"/>
              <a:gd name="connsiteY722" fmla="*/ 2777274 h 6858000"/>
              <a:gd name="connsiteX723" fmla="*/ 625390 w 7467600"/>
              <a:gd name="connsiteY723" fmla="*/ 2514541 h 6858000"/>
              <a:gd name="connsiteX724" fmla="*/ 619799 w 7467600"/>
              <a:gd name="connsiteY724" fmla="*/ 2527180 h 6858000"/>
              <a:gd name="connsiteX725" fmla="*/ 310030 w 7467600"/>
              <a:gd name="connsiteY725" fmla="*/ 2771818 h 6858000"/>
              <a:gd name="connsiteX726" fmla="*/ 173877 w 7467600"/>
              <a:gd name="connsiteY726" fmla="*/ 2937056 h 6858000"/>
              <a:gd name="connsiteX727" fmla="*/ 77889 w 7467600"/>
              <a:gd name="connsiteY727" fmla="*/ 3138440 h 6858000"/>
              <a:gd name="connsiteX728" fmla="*/ 0 w 7467600"/>
              <a:gd name="connsiteY728" fmla="*/ 3271395 h 6858000"/>
              <a:gd name="connsiteX729" fmla="*/ 0 w 7467600"/>
              <a:gd name="connsiteY729" fmla="*/ 3153002 h 6858000"/>
              <a:gd name="connsiteX730" fmla="*/ 2386 w 7467600"/>
              <a:gd name="connsiteY730" fmla="*/ 3149203 h 6858000"/>
              <a:gd name="connsiteX731" fmla="*/ 89753 w 7467600"/>
              <a:gd name="connsiteY731" fmla="*/ 2987702 h 6858000"/>
              <a:gd name="connsiteX732" fmla="*/ 76869 w 7467600"/>
              <a:gd name="connsiteY732" fmla="*/ 3005404 h 6858000"/>
              <a:gd name="connsiteX733" fmla="*/ 32049 w 7467600"/>
              <a:gd name="connsiteY733" fmla="*/ 3065814 h 6858000"/>
              <a:gd name="connsiteX734" fmla="*/ 0 w 7467600"/>
              <a:gd name="connsiteY734" fmla="*/ 3108744 h 6858000"/>
              <a:gd name="connsiteX735" fmla="*/ 0 w 7467600"/>
              <a:gd name="connsiteY735" fmla="*/ 3058059 h 6858000"/>
              <a:gd name="connsiteX736" fmla="*/ 7610 w 7467600"/>
              <a:gd name="connsiteY736" fmla="*/ 3047889 h 6858000"/>
              <a:gd name="connsiteX737" fmla="*/ 52419 w 7467600"/>
              <a:gd name="connsiteY737" fmla="*/ 2987479 h 6858000"/>
              <a:gd name="connsiteX738" fmla="*/ 59142 w 7467600"/>
              <a:gd name="connsiteY738" fmla="*/ 2978488 h 6858000"/>
              <a:gd name="connsiteX739" fmla="*/ 0 w 7467600"/>
              <a:gd name="connsiteY739" fmla="*/ 3015334 h 6858000"/>
              <a:gd name="connsiteX740" fmla="*/ 0 w 7467600"/>
              <a:gd name="connsiteY740" fmla="*/ 2914286 h 6858000"/>
              <a:gd name="connsiteX741" fmla="*/ 36383 w 7467600"/>
              <a:gd name="connsiteY741" fmla="*/ 2901128 h 6858000"/>
              <a:gd name="connsiteX742" fmla="*/ 156329 w 7467600"/>
              <a:gd name="connsiteY742" fmla="*/ 2840533 h 6858000"/>
              <a:gd name="connsiteX743" fmla="*/ 358355 w 7467600"/>
              <a:gd name="connsiteY743" fmla="*/ 2620471 h 6858000"/>
              <a:gd name="connsiteX744" fmla="*/ 510577 w 7467600"/>
              <a:gd name="connsiteY744" fmla="*/ 2501244 h 6858000"/>
              <a:gd name="connsiteX745" fmla="*/ 211967 w 7467600"/>
              <a:gd name="connsiteY745" fmla="*/ 2479171 h 6858000"/>
              <a:gd name="connsiteX746" fmla="*/ 0 w 7467600"/>
              <a:gd name="connsiteY746" fmla="*/ 2476398 h 6858000"/>
              <a:gd name="connsiteX747" fmla="*/ 0 w 7467600"/>
              <a:gd name="connsiteY747" fmla="*/ 2389189 h 6858000"/>
              <a:gd name="connsiteX748" fmla="*/ 103062 w 7467600"/>
              <a:gd name="connsiteY748" fmla="*/ 2389518 h 6858000"/>
              <a:gd name="connsiteX749" fmla="*/ 510734 w 7467600"/>
              <a:gd name="connsiteY749" fmla="*/ 2416201 h 6858000"/>
              <a:gd name="connsiteX750" fmla="*/ 279257 w 7467600"/>
              <a:gd name="connsiteY750" fmla="*/ 2092102 h 6858000"/>
              <a:gd name="connsiteX751" fmla="*/ 65265 w 7467600"/>
              <a:gd name="connsiteY751" fmla="*/ 2006049 h 6858000"/>
              <a:gd name="connsiteX752" fmla="*/ 0 w 7467600"/>
              <a:gd name="connsiteY752" fmla="*/ 1982532 h 6858000"/>
              <a:gd name="connsiteX753" fmla="*/ 0 w 7467600"/>
              <a:gd name="connsiteY753" fmla="*/ 1912789 h 6858000"/>
              <a:gd name="connsiteX754" fmla="*/ 97460 w 7467600"/>
              <a:gd name="connsiteY754" fmla="*/ 1953725 h 6858000"/>
              <a:gd name="connsiteX755" fmla="*/ 221272 w 7467600"/>
              <a:gd name="connsiteY755" fmla="*/ 1980766 h 6858000"/>
              <a:gd name="connsiteX756" fmla="*/ 116765 w 7467600"/>
              <a:gd name="connsiteY756" fmla="*/ 1911033 h 6858000"/>
              <a:gd name="connsiteX757" fmla="*/ 16405 w 7467600"/>
              <a:gd name="connsiteY757" fmla="*/ 1803412 h 6858000"/>
              <a:gd name="connsiteX758" fmla="*/ 0 w 7467600"/>
              <a:gd name="connsiteY758" fmla="*/ 1784777 h 6858000"/>
              <a:gd name="connsiteX759" fmla="*/ 0 w 7467600"/>
              <a:gd name="connsiteY759" fmla="*/ 1740082 h 6858000"/>
              <a:gd name="connsiteX760" fmla="*/ 39394 w 7467600"/>
              <a:gd name="connsiteY760" fmla="*/ 1784856 h 6858000"/>
              <a:gd name="connsiteX761" fmla="*/ 135813 w 7467600"/>
              <a:gd name="connsiteY761" fmla="*/ 1888838 h 6858000"/>
              <a:gd name="connsiteX762" fmla="*/ 242575 w 7467600"/>
              <a:gd name="connsiteY762" fmla="*/ 1958841 h 6858000"/>
              <a:gd name="connsiteX763" fmla="*/ 82197 w 7467600"/>
              <a:gd name="connsiteY763" fmla="*/ 1754826 h 6858000"/>
              <a:gd name="connsiteX764" fmla="*/ 0 w 7467600"/>
              <a:gd name="connsiteY764" fmla="*/ 1679650 h 6858000"/>
              <a:gd name="connsiteX765" fmla="*/ 0 w 7467600"/>
              <a:gd name="connsiteY765" fmla="*/ 1602463 h 6858000"/>
              <a:gd name="connsiteX766" fmla="*/ 84689 w 7467600"/>
              <a:gd name="connsiteY766" fmla="*/ 1677442 h 6858000"/>
              <a:gd name="connsiteX767" fmla="*/ 298437 w 7467600"/>
              <a:gd name="connsiteY767" fmla="*/ 1968019 h 6858000"/>
              <a:gd name="connsiteX768" fmla="*/ 227269 w 7467600"/>
              <a:gd name="connsiteY768" fmla="*/ 1114064 h 6858000"/>
              <a:gd name="connsiteX769" fmla="*/ 248003 w 7467600"/>
              <a:gd name="connsiteY769" fmla="*/ 1089613 h 6858000"/>
              <a:gd name="connsiteX770" fmla="*/ 427020 w 7467600"/>
              <a:gd name="connsiteY770" fmla="*/ 1619803 h 6858000"/>
              <a:gd name="connsiteX771" fmla="*/ 340345 w 7467600"/>
              <a:gd name="connsiteY771" fmla="*/ 2027739 h 6858000"/>
              <a:gd name="connsiteX772" fmla="*/ 360865 w 7467600"/>
              <a:gd name="connsiteY772" fmla="*/ 2044827 h 6858000"/>
              <a:gd name="connsiteX773" fmla="*/ 560414 w 7467600"/>
              <a:gd name="connsiteY773" fmla="*/ 2421457 h 6858000"/>
              <a:gd name="connsiteX774" fmla="*/ 1359703 w 7467600"/>
              <a:gd name="connsiteY774" fmla="*/ 2578554 h 6858000"/>
              <a:gd name="connsiteX775" fmla="*/ 1359422 w 7467600"/>
              <a:gd name="connsiteY775" fmla="*/ 2577994 h 6858000"/>
              <a:gd name="connsiteX776" fmla="*/ 828701 w 7467600"/>
              <a:gd name="connsiteY776" fmla="*/ 1839520 h 6858000"/>
              <a:gd name="connsiteX777" fmla="*/ 494427 w 7467600"/>
              <a:gd name="connsiteY777" fmla="*/ 1092333 h 6858000"/>
              <a:gd name="connsiteX778" fmla="*/ 506322 w 7467600"/>
              <a:gd name="connsiteY778" fmla="*/ 1020997 h 6858000"/>
              <a:gd name="connsiteX779" fmla="*/ 4570198 w 7467600"/>
              <a:gd name="connsiteY779" fmla="*/ 978081 h 6858000"/>
              <a:gd name="connsiteX780" fmla="*/ 4523691 w 7467600"/>
              <a:gd name="connsiteY780" fmla="*/ 1127776 h 6858000"/>
              <a:gd name="connsiteX781" fmla="*/ 4509875 w 7467600"/>
              <a:gd name="connsiteY781" fmla="*/ 1167552 h 6858000"/>
              <a:gd name="connsiteX782" fmla="*/ 4478168 w 7467600"/>
              <a:gd name="connsiteY782" fmla="*/ 1260735 h 6858000"/>
              <a:gd name="connsiteX783" fmla="*/ 4409309 w 7467600"/>
              <a:gd name="connsiteY783" fmla="*/ 1666996 h 6858000"/>
              <a:gd name="connsiteX784" fmla="*/ 4370031 w 7467600"/>
              <a:gd name="connsiteY784" fmla="*/ 1955666 h 6858000"/>
              <a:gd name="connsiteX785" fmla="*/ 4570198 w 7467600"/>
              <a:gd name="connsiteY785" fmla="*/ 978081 h 6858000"/>
              <a:gd name="connsiteX786" fmla="*/ 4557898 w 7467600"/>
              <a:gd name="connsiteY786" fmla="*/ 900011 h 6858000"/>
              <a:gd name="connsiteX787" fmla="*/ 4344840 w 7467600"/>
              <a:gd name="connsiteY787" fmla="*/ 1922038 h 6858000"/>
              <a:gd name="connsiteX788" fmla="*/ 4378710 w 7467600"/>
              <a:gd name="connsiteY788" fmla="*/ 1665516 h 6858000"/>
              <a:gd name="connsiteX789" fmla="*/ 4448798 w 7467600"/>
              <a:gd name="connsiteY789" fmla="*/ 1253024 h 6858000"/>
              <a:gd name="connsiteX790" fmla="*/ 4480315 w 7467600"/>
              <a:gd name="connsiteY790" fmla="*/ 1158454 h 6858000"/>
              <a:gd name="connsiteX791" fmla="*/ 4494133 w 7467600"/>
              <a:gd name="connsiteY791" fmla="*/ 1118676 h 6858000"/>
              <a:gd name="connsiteX792" fmla="*/ 4557898 w 7467600"/>
              <a:gd name="connsiteY792" fmla="*/ 900011 h 6858000"/>
              <a:gd name="connsiteX793" fmla="*/ 5870151 w 7467600"/>
              <a:gd name="connsiteY793" fmla="*/ 898890 h 6858000"/>
              <a:gd name="connsiteX794" fmla="*/ 5861335 w 7467600"/>
              <a:gd name="connsiteY794" fmla="*/ 899177 h 6858000"/>
              <a:gd name="connsiteX795" fmla="*/ 5843702 w 7467600"/>
              <a:gd name="connsiteY795" fmla="*/ 899748 h 6858000"/>
              <a:gd name="connsiteX796" fmla="*/ 5651107 w 7467600"/>
              <a:gd name="connsiteY796" fmla="*/ 920306 h 6858000"/>
              <a:gd name="connsiteX797" fmla="*/ 5459407 w 7467600"/>
              <a:gd name="connsiteY797" fmla="*/ 940975 h 6858000"/>
              <a:gd name="connsiteX798" fmla="*/ 5374846 w 7467600"/>
              <a:gd name="connsiteY798" fmla="*/ 941988 h 6858000"/>
              <a:gd name="connsiteX799" fmla="*/ 5256105 w 7467600"/>
              <a:gd name="connsiteY799" fmla="*/ 945632 h 6858000"/>
              <a:gd name="connsiteX800" fmla="*/ 5107071 w 7467600"/>
              <a:gd name="connsiteY800" fmla="*/ 969720 h 6858000"/>
              <a:gd name="connsiteX801" fmla="*/ 4998681 w 7467600"/>
              <a:gd name="connsiteY801" fmla="*/ 988771 h 6858000"/>
              <a:gd name="connsiteX802" fmla="*/ 5870151 w 7467600"/>
              <a:gd name="connsiteY802" fmla="*/ 898890 h 6858000"/>
              <a:gd name="connsiteX803" fmla="*/ 5504425 w 7467600"/>
              <a:gd name="connsiteY803" fmla="*/ 848067 h 6858000"/>
              <a:gd name="connsiteX804" fmla="*/ 4968849 w 7467600"/>
              <a:gd name="connsiteY804" fmla="*/ 962318 h 6858000"/>
              <a:gd name="connsiteX805" fmla="*/ 5104039 w 7467600"/>
              <a:gd name="connsiteY805" fmla="*/ 940634 h 6858000"/>
              <a:gd name="connsiteX806" fmla="*/ 5256311 w 7467600"/>
              <a:gd name="connsiteY806" fmla="*/ 916490 h 6858000"/>
              <a:gd name="connsiteX807" fmla="*/ 5377381 w 7467600"/>
              <a:gd name="connsiteY807" fmla="*/ 912671 h 6858000"/>
              <a:gd name="connsiteX808" fmla="*/ 5460148 w 7467600"/>
              <a:gd name="connsiteY808" fmla="*/ 911442 h 6858000"/>
              <a:gd name="connsiteX809" fmla="*/ 5648971 w 7467600"/>
              <a:gd name="connsiteY809" fmla="*/ 891331 h 6858000"/>
              <a:gd name="connsiteX810" fmla="*/ 5844807 w 7467600"/>
              <a:gd name="connsiteY810" fmla="*/ 870718 h 6858000"/>
              <a:gd name="connsiteX811" fmla="*/ 5862975 w 7467600"/>
              <a:gd name="connsiteY811" fmla="*/ 869756 h 6858000"/>
              <a:gd name="connsiteX812" fmla="*/ 5920887 w 7467600"/>
              <a:gd name="connsiteY812" fmla="*/ 865929 h 6858000"/>
              <a:gd name="connsiteX813" fmla="*/ 5504425 w 7467600"/>
              <a:gd name="connsiteY813" fmla="*/ 848067 h 6858000"/>
              <a:gd name="connsiteX814" fmla="*/ 3607114 w 7467600"/>
              <a:gd name="connsiteY814" fmla="*/ 467441 h 6858000"/>
              <a:gd name="connsiteX815" fmla="*/ 3296242 w 7467600"/>
              <a:gd name="connsiteY815" fmla="*/ 807991 h 6858000"/>
              <a:gd name="connsiteX816" fmla="*/ 3174674 w 7467600"/>
              <a:gd name="connsiteY816" fmla="*/ 919759 h 6858000"/>
              <a:gd name="connsiteX817" fmla="*/ 3042978 w 7467600"/>
              <a:gd name="connsiteY817" fmla="*/ 1054894 h 6858000"/>
              <a:gd name="connsiteX818" fmla="*/ 2968914 w 7467600"/>
              <a:gd name="connsiteY818" fmla="*/ 1133756 h 6858000"/>
              <a:gd name="connsiteX819" fmla="*/ 3103823 w 7467600"/>
              <a:gd name="connsiteY819" fmla="*/ 1026814 h 6858000"/>
              <a:gd name="connsiteX820" fmla="*/ 3607114 w 7467600"/>
              <a:gd name="connsiteY820" fmla="*/ 467441 h 6858000"/>
              <a:gd name="connsiteX821" fmla="*/ 3744487 w 7467600"/>
              <a:gd name="connsiteY821" fmla="*/ 383136 h 6858000"/>
              <a:gd name="connsiteX822" fmla="*/ 3970213 w 7467600"/>
              <a:gd name="connsiteY822" fmla="*/ 995559 h 6858000"/>
              <a:gd name="connsiteX823" fmla="*/ 3744487 w 7467600"/>
              <a:gd name="connsiteY823" fmla="*/ 383136 h 6858000"/>
              <a:gd name="connsiteX824" fmla="*/ 3624562 w 7467600"/>
              <a:gd name="connsiteY824" fmla="*/ 367041 h 6858000"/>
              <a:gd name="connsiteX825" fmla="*/ 3489712 w 7467600"/>
              <a:gd name="connsiteY825" fmla="*/ 485386 h 6858000"/>
              <a:gd name="connsiteX826" fmla="*/ 3182994 w 7467600"/>
              <a:gd name="connsiteY826" fmla="*/ 828265 h 6858000"/>
              <a:gd name="connsiteX827" fmla="*/ 2892114 w 7467600"/>
              <a:gd name="connsiteY827" fmla="*/ 1172635 h 6858000"/>
              <a:gd name="connsiteX828" fmla="*/ 3021459 w 7467600"/>
              <a:gd name="connsiteY828" fmla="*/ 1035385 h 6858000"/>
              <a:gd name="connsiteX829" fmla="*/ 3153873 w 7467600"/>
              <a:gd name="connsiteY829" fmla="*/ 898971 h 6858000"/>
              <a:gd name="connsiteX830" fmla="*/ 3276511 w 7467600"/>
              <a:gd name="connsiteY830" fmla="*/ 786423 h 6858000"/>
              <a:gd name="connsiteX831" fmla="*/ 3584154 w 7467600"/>
              <a:gd name="connsiteY831" fmla="*/ 448218 h 6858000"/>
              <a:gd name="connsiteX832" fmla="*/ 3624562 w 7467600"/>
              <a:gd name="connsiteY832" fmla="*/ 367041 h 6858000"/>
              <a:gd name="connsiteX833" fmla="*/ 3766672 w 7467600"/>
              <a:gd name="connsiteY833" fmla="*/ 359429 h 6858000"/>
              <a:gd name="connsiteX834" fmla="*/ 3996338 w 7467600"/>
              <a:gd name="connsiteY834" fmla="*/ 968237 h 6858000"/>
              <a:gd name="connsiteX835" fmla="*/ 3766672 w 7467600"/>
              <a:gd name="connsiteY835" fmla="*/ 359429 h 6858000"/>
              <a:gd name="connsiteX836" fmla="*/ 5805386 w 7467600"/>
              <a:gd name="connsiteY836" fmla="*/ 239240 h 6858000"/>
              <a:gd name="connsiteX837" fmla="*/ 5736947 w 7467600"/>
              <a:gd name="connsiteY837" fmla="*/ 261367 h 6858000"/>
              <a:gd name="connsiteX838" fmla="*/ 5427012 w 7467600"/>
              <a:gd name="connsiteY838" fmla="*/ 311272 h 6858000"/>
              <a:gd name="connsiteX839" fmla="*/ 5147818 w 7467600"/>
              <a:gd name="connsiteY839" fmla="*/ 322112 h 6858000"/>
              <a:gd name="connsiteX840" fmla="*/ 5060854 w 7467600"/>
              <a:gd name="connsiteY840" fmla="*/ 311882 h 6858000"/>
              <a:gd name="connsiteX841" fmla="*/ 4945989 w 7467600"/>
              <a:gd name="connsiteY841" fmla="*/ 300516 h 6858000"/>
              <a:gd name="connsiteX842" fmla="*/ 5410479 w 7467600"/>
              <a:gd name="connsiteY842" fmla="*/ 348434 h 6858000"/>
              <a:gd name="connsiteX843" fmla="*/ 5805386 w 7467600"/>
              <a:gd name="connsiteY843" fmla="*/ 239240 h 6858000"/>
              <a:gd name="connsiteX844" fmla="*/ 7429067 w 7467600"/>
              <a:gd name="connsiteY844" fmla="*/ 402737 h 6858000"/>
              <a:gd name="connsiteX845" fmla="*/ 7467600 w 7467600"/>
              <a:gd name="connsiteY845" fmla="*/ 789215 h 6858000"/>
              <a:gd name="connsiteX846" fmla="*/ 7451412 w 7467600"/>
              <a:gd name="connsiteY846" fmla="*/ 799572 h 6858000"/>
              <a:gd name="connsiteX847" fmla="*/ 7419999 w 7467600"/>
              <a:gd name="connsiteY847" fmla="*/ 774360 h 6858000"/>
              <a:gd name="connsiteX848" fmla="*/ 7429067 w 7467600"/>
              <a:gd name="connsiteY848" fmla="*/ 402737 h 6858000"/>
              <a:gd name="connsiteX849" fmla="*/ 5905192 w 7467600"/>
              <a:gd name="connsiteY849" fmla="*/ 163079 h 6858000"/>
              <a:gd name="connsiteX850" fmla="*/ 5865655 w 7467600"/>
              <a:gd name="connsiteY850" fmla="*/ 171901 h 6858000"/>
              <a:gd name="connsiteX851" fmla="*/ 5259740 w 7467600"/>
              <a:gd name="connsiteY851" fmla="*/ 257013 h 6858000"/>
              <a:gd name="connsiteX852" fmla="*/ 5208466 w 7467600"/>
              <a:gd name="connsiteY852" fmla="*/ 257550 h 6858000"/>
              <a:gd name="connsiteX853" fmla="*/ 4980204 w 7467600"/>
              <a:gd name="connsiteY853" fmla="*/ 271903 h 6858000"/>
              <a:gd name="connsiteX854" fmla="*/ 5068068 w 7467600"/>
              <a:gd name="connsiteY854" fmla="*/ 282244 h 6858000"/>
              <a:gd name="connsiteX855" fmla="*/ 5153231 w 7467600"/>
              <a:gd name="connsiteY855" fmla="*/ 292240 h 6858000"/>
              <a:gd name="connsiteX856" fmla="*/ 5426491 w 7467600"/>
              <a:gd name="connsiteY856" fmla="*/ 281128 h 6858000"/>
              <a:gd name="connsiteX857" fmla="*/ 5731212 w 7467600"/>
              <a:gd name="connsiteY857" fmla="*/ 231951 h 6858000"/>
              <a:gd name="connsiteX858" fmla="*/ 5905192 w 7467600"/>
              <a:gd name="connsiteY858" fmla="*/ 163079 h 6858000"/>
              <a:gd name="connsiteX859" fmla="*/ 5944437 w 7467600"/>
              <a:gd name="connsiteY859" fmla="*/ 113829 h 6858000"/>
              <a:gd name="connsiteX860" fmla="*/ 5825032 w 7467600"/>
              <a:gd name="connsiteY860" fmla="*/ 146405 h 6858000"/>
              <a:gd name="connsiteX861" fmla="*/ 4955599 w 7467600"/>
              <a:gd name="connsiteY861" fmla="*/ 247008 h 6858000"/>
              <a:gd name="connsiteX862" fmla="*/ 5210104 w 7467600"/>
              <a:gd name="connsiteY862" fmla="*/ 228123 h 6858000"/>
              <a:gd name="connsiteX863" fmla="*/ 5261015 w 7467600"/>
              <a:gd name="connsiteY863" fmla="*/ 227087 h 6858000"/>
              <a:gd name="connsiteX864" fmla="*/ 5861181 w 7467600"/>
              <a:gd name="connsiteY864" fmla="*/ 143093 h 6858000"/>
              <a:gd name="connsiteX865" fmla="*/ 5961252 w 7467600"/>
              <a:gd name="connsiteY865" fmla="*/ 114820 h 6858000"/>
              <a:gd name="connsiteX866" fmla="*/ 5944437 w 7467600"/>
              <a:gd name="connsiteY866" fmla="*/ 113829 h 6858000"/>
              <a:gd name="connsiteX867" fmla="*/ 3882765 w 7467600"/>
              <a:gd name="connsiteY867" fmla="*/ 0 h 6858000"/>
              <a:gd name="connsiteX868" fmla="*/ 3995099 w 7467600"/>
              <a:gd name="connsiteY868" fmla="*/ 0 h 6858000"/>
              <a:gd name="connsiteX869" fmla="*/ 4163818 w 7467600"/>
              <a:gd name="connsiteY869" fmla="*/ 234104 h 6858000"/>
              <a:gd name="connsiteX870" fmla="*/ 4172099 w 7467600"/>
              <a:gd name="connsiteY870" fmla="*/ 234207 h 6858000"/>
              <a:gd name="connsiteX871" fmla="*/ 4784282 w 7467600"/>
              <a:gd name="connsiteY871" fmla="*/ 276561 h 6858000"/>
              <a:gd name="connsiteX872" fmla="*/ 4801687 w 7467600"/>
              <a:gd name="connsiteY872" fmla="*/ 267764 h 6858000"/>
              <a:gd name="connsiteX873" fmla="*/ 6082788 w 7467600"/>
              <a:gd name="connsiteY873" fmla="*/ 64119 h 6858000"/>
              <a:gd name="connsiteX874" fmla="*/ 6099442 w 7467600"/>
              <a:gd name="connsiteY874" fmla="*/ 82568 h 6858000"/>
              <a:gd name="connsiteX875" fmla="*/ 4804137 w 7467600"/>
              <a:gd name="connsiteY875" fmla="*/ 320931 h 6858000"/>
              <a:gd name="connsiteX876" fmla="*/ 4227047 w 7467600"/>
              <a:gd name="connsiteY876" fmla="*/ 313415 h 6858000"/>
              <a:gd name="connsiteX877" fmla="*/ 4346041 w 7467600"/>
              <a:gd name="connsiteY877" fmla="*/ 456086 h 6858000"/>
              <a:gd name="connsiteX878" fmla="*/ 4870967 w 7467600"/>
              <a:gd name="connsiteY878" fmla="*/ 963061 h 6858000"/>
              <a:gd name="connsiteX879" fmla="*/ 4889647 w 7467600"/>
              <a:gd name="connsiteY879" fmla="*/ 957147 h 6858000"/>
              <a:gd name="connsiteX880" fmla="*/ 5422504 w 7467600"/>
              <a:gd name="connsiteY880" fmla="*/ 805191 h 6858000"/>
              <a:gd name="connsiteX881" fmla="*/ 6087656 w 7467600"/>
              <a:gd name="connsiteY881" fmla="*/ 826703 h 6858000"/>
              <a:gd name="connsiteX882" fmla="*/ 6058717 w 7467600"/>
              <a:gd name="connsiteY882" fmla="*/ 865992 h 6858000"/>
              <a:gd name="connsiteX883" fmla="*/ 4974153 w 7467600"/>
              <a:gd name="connsiteY883" fmla="*/ 1045456 h 6858000"/>
              <a:gd name="connsiteX884" fmla="*/ 5627835 w 7467600"/>
              <a:gd name="connsiteY884" fmla="*/ 1472077 h 6858000"/>
              <a:gd name="connsiteX885" fmla="*/ 5629817 w 7467600"/>
              <a:gd name="connsiteY885" fmla="*/ 1471412 h 6858000"/>
              <a:gd name="connsiteX886" fmla="*/ 5634124 w 7467600"/>
              <a:gd name="connsiteY886" fmla="*/ 1470572 h 6858000"/>
              <a:gd name="connsiteX887" fmla="*/ 5755832 w 7467600"/>
              <a:gd name="connsiteY887" fmla="*/ 1383886 h 6858000"/>
              <a:gd name="connsiteX888" fmla="*/ 6014186 w 7467600"/>
              <a:gd name="connsiteY888" fmla="*/ 1279799 h 6858000"/>
              <a:gd name="connsiteX889" fmla="*/ 6901619 w 7467600"/>
              <a:gd name="connsiteY889" fmla="*/ 1047874 h 6858000"/>
              <a:gd name="connsiteX890" fmla="*/ 6931566 w 7467600"/>
              <a:gd name="connsiteY890" fmla="*/ 1062034 h 6858000"/>
              <a:gd name="connsiteX891" fmla="*/ 5790982 w 7467600"/>
              <a:gd name="connsiteY891" fmla="*/ 1561380 h 6858000"/>
              <a:gd name="connsiteX892" fmla="*/ 6188971 w 7467600"/>
              <a:gd name="connsiteY892" fmla="*/ 1755168 h 6858000"/>
              <a:gd name="connsiteX893" fmla="*/ 6202446 w 7467600"/>
              <a:gd name="connsiteY893" fmla="*/ 1752268 h 6858000"/>
              <a:gd name="connsiteX894" fmla="*/ 7179560 w 7467600"/>
              <a:gd name="connsiteY894" fmla="*/ 1467551 h 6858000"/>
              <a:gd name="connsiteX895" fmla="*/ 7158730 w 7467600"/>
              <a:gd name="connsiteY895" fmla="*/ 1507835 h 6858000"/>
              <a:gd name="connsiteX896" fmla="*/ 6326959 w 7467600"/>
              <a:gd name="connsiteY896" fmla="*/ 1817686 h 6858000"/>
              <a:gd name="connsiteX897" fmla="*/ 6537433 w 7467600"/>
              <a:gd name="connsiteY897" fmla="*/ 1907790 h 6858000"/>
              <a:gd name="connsiteX898" fmla="*/ 6550221 w 7467600"/>
              <a:gd name="connsiteY898" fmla="*/ 1910729 h 6858000"/>
              <a:gd name="connsiteX899" fmla="*/ 6964438 w 7467600"/>
              <a:gd name="connsiteY899" fmla="*/ 2209505 h 6858000"/>
              <a:gd name="connsiteX900" fmla="*/ 7367862 w 7467600"/>
              <a:gd name="connsiteY900" fmla="*/ 2806833 h 6858000"/>
              <a:gd name="connsiteX901" fmla="*/ 7364329 w 7467600"/>
              <a:gd name="connsiteY901" fmla="*/ 2826907 h 6858000"/>
              <a:gd name="connsiteX902" fmla="*/ 7290545 w 7467600"/>
              <a:gd name="connsiteY902" fmla="*/ 2850663 h 6858000"/>
              <a:gd name="connsiteX903" fmla="*/ 6472036 w 7467600"/>
              <a:gd name="connsiteY903" fmla="*/ 1959003 h 6858000"/>
              <a:gd name="connsiteX904" fmla="*/ 5792897 w 7467600"/>
              <a:gd name="connsiteY904" fmla="*/ 1647747 h 6858000"/>
              <a:gd name="connsiteX905" fmla="*/ 5842751 w 7467600"/>
              <a:gd name="connsiteY905" fmla="*/ 1816112 h 6858000"/>
              <a:gd name="connsiteX906" fmla="*/ 5847424 w 7467600"/>
              <a:gd name="connsiteY906" fmla="*/ 1815776 h 6858000"/>
              <a:gd name="connsiteX907" fmla="*/ 6399821 w 7467600"/>
              <a:gd name="connsiteY907" fmla="*/ 2344799 h 6858000"/>
              <a:gd name="connsiteX908" fmla="*/ 6323232 w 7467600"/>
              <a:gd name="connsiteY908" fmla="*/ 2389634 h 6858000"/>
              <a:gd name="connsiteX909" fmla="*/ 5942958 w 7467600"/>
              <a:gd name="connsiteY909" fmla="*/ 2077708 h 6858000"/>
              <a:gd name="connsiteX910" fmla="*/ 5921559 w 7467600"/>
              <a:gd name="connsiteY910" fmla="*/ 2378596 h 6858000"/>
              <a:gd name="connsiteX911" fmla="*/ 5817651 w 7467600"/>
              <a:gd name="connsiteY911" fmla="*/ 3023919 h 6858000"/>
              <a:gd name="connsiteX912" fmla="*/ 5729634 w 7467600"/>
              <a:gd name="connsiteY912" fmla="*/ 3051849 h 6858000"/>
              <a:gd name="connsiteX913" fmla="*/ 5611018 w 7467600"/>
              <a:gd name="connsiteY913" fmla="*/ 2316769 h 6858000"/>
              <a:gd name="connsiteX914" fmla="*/ 5687608 w 7467600"/>
              <a:gd name="connsiteY914" fmla="*/ 2039972 h 6858000"/>
              <a:gd name="connsiteX915" fmla="*/ 5657554 w 7467600"/>
              <a:gd name="connsiteY915" fmla="*/ 1576445 h 6858000"/>
              <a:gd name="connsiteX916" fmla="*/ 5150475 w 7467600"/>
              <a:gd name="connsiteY916" fmla="*/ 1274012 h 6858000"/>
              <a:gd name="connsiteX917" fmla="*/ 5349142 w 7467600"/>
              <a:gd name="connsiteY917" fmla="*/ 2204405 h 6858000"/>
              <a:gd name="connsiteX918" fmla="*/ 5262214 w 7467600"/>
              <a:gd name="connsiteY918" fmla="*/ 2233836 h 6858000"/>
              <a:gd name="connsiteX919" fmla="*/ 4981539 w 7467600"/>
              <a:gd name="connsiteY919" fmla="*/ 1542201 h 6858000"/>
              <a:gd name="connsiteX920" fmla="*/ 4958461 w 7467600"/>
              <a:gd name="connsiteY920" fmla="*/ 1136957 h 6858000"/>
              <a:gd name="connsiteX921" fmla="*/ 4655015 w 7467600"/>
              <a:gd name="connsiteY921" fmla="*/ 891426 h 6858000"/>
              <a:gd name="connsiteX922" fmla="*/ 4348002 w 7467600"/>
              <a:gd name="connsiteY922" fmla="*/ 2205895 h 6858000"/>
              <a:gd name="connsiteX923" fmla="*/ 4262250 w 7467600"/>
              <a:gd name="connsiteY923" fmla="*/ 2219972 h 6858000"/>
              <a:gd name="connsiteX924" fmla="*/ 4550611 w 7467600"/>
              <a:gd name="connsiteY924" fmla="*/ 817540 h 6858000"/>
              <a:gd name="connsiteX925" fmla="*/ 4564418 w 7467600"/>
              <a:gd name="connsiteY925" fmla="*/ 808293 h 6858000"/>
              <a:gd name="connsiteX926" fmla="*/ 4266388 w 7467600"/>
              <a:gd name="connsiteY926" fmla="*/ 500083 h 6858000"/>
              <a:gd name="connsiteX927" fmla="*/ 4032842 w 7467600"/>
              <a:gd name="connsiteY927" fmla="*/ 211809 h 6858000"/>
              <a:gd name="connsiteX928" fmla="*/ 3882765 w 7467600"/>
              <a:gd name="connsiteY928" fmla="*/ 0 h 6858000"/>
              <a:gd name="connsiteX929" fmla="*/ 3721337 w 7467600"/>
              <a:gd name="connsiteY929" fmla="*/ 0 h 6858000"/>
              <a:gd name="connsiteX930" fmla="*/ 3797544 w 7467600"/>
              <a:gd name="connsiteY930" fmla="*/ 0 h 6858000"/>
              <a:gd name="connsiteX931" fmla="*/ 3775734 w 7467600"/>
              <a:gd name="connsiteY931" fmla="*/ 95131 h 6858000"/>
              <a:gd name="connsiteX932" fmla="*/ 3724807 w 7467600"/>
              <a:gd name="connsiteY932" fmla="*/ 272257 h 6858000"/>
              <a:gd name="connsiteX933" fmla="*/ 3726844 w 7467600"/>
              <a:gd name="connsiteY933" fmla="*/ 282988 h 6858000"/>
              <a:gd name="connsiteX934" fmla="*/ 3742664 w 7467600"/>
              <a:gd name="connsiteY934" fmla="*/ 279918 h 6858000"/>
              <a:gd name="connsiteX935" fmla="*/ 4103910 w 7467600"/>
              <a:gd name="connsiteY935" fmla="*/ 1161917 h 6858000"/>
              <a:gd name="connsiteX936" fmla="*/ 4020269 w 7467600"/>
              <a:gd name="connsiteY936" fmla="*/ 1200406 h 6858000"/>
              <a:gd name="connsiteX937" fmla="*/ 3674882 w 7467600"/>
              <a:gd name="connsiteY937" fmla="*/ 488524 h 6858000"/>
              <a:gd name="connsiteX938" fmla="*/ 3132682 w 7467600"/>
              <a:gd name="connsiteY938" fmla="*/ 1072284 h 6858000"/>
              <a:gd name="connsiteX939" fmla="*/ 2716346 w 7467600"/>
              <a:gd name="connsiteY939" fmla="*/ 1276376 h 6858000"/>
              <a:gd name="connsiteX940" fmla="*/ 2716772 w 7467600"/>
              <a:gd name="connsiteY940" fmla="*/ 1255462 h 6858000"/>
              <a:gd name="connsiteX941" fmla="*/ 3471096 w 7467600"/>
              <a:gd name="connsiteY941" fmla="*/ 437072 h 6858000"/>
              <a:gd name="connsiteX942" fmla="*/ 3639057 w 7467600"/>
              <a:gd name="connsiteY942" fmla="*/ 286334 h 6858000"/>
              <a:gd name="connsiteX943" fmla="*/ 3640309 w 7467600"/>
              <a:gd name="connsiteY943" fmla="*/ 284664 h 6858000"/>
              <a:gd name="connsiteX944" fmla="*/ 3646022 w 7467600"/>
              <a:gd name="connsiteY944" fmla="*/ 276711 h 6858000"/>
              <a:gd name="connsiteX945" fmla="*/ 3707943 w 7467600"/>
              <a:gd name="connsiteY945" fmla="*/ 65958 h 6858000"/>
              <a:gd name="connsiteX946" fmla="*/ 3721337 w 7467600"/>
              <a:gd name="connsiteY946" fmla="*/ 0 h 6858000"/>
              <a:gd name="connsiteX947" fmla="*/ 2867960 w 7467600"/>
              <a:gd name="connsiteY947" fmla="*/ 0 h 6858000"/>
              <a:gd name="connsiteX948" fmla="*/ 2926351 w 7467600"/>
              <a:gd name="connsiteY948" fmla="*/ 0 h 6858000"/>
              <a:gd name="connsiteX949" fmla="*/ 2902823 w 7467600"/>
              <a:gd name="connsiteY949" fmla="*/ 262929 h 6858000"/>
              <a:gd name="connsiteX950" fmla="*/ 2940663 w 7467600"/>
              <a:gd name="connsiteY950" fmla="*/ 140884 h 6858000"/>
              <a:gd name="connsiteX951" fmla="*/ 2947039 w 7467600"/>
              <a:gd name="connsiteY951" fmla="*/ 122524 h 6858000"/>
              <a:gd name="connsiteX952" fmla="*/ 2984316 w 7467600"/>
              <a:gd name="connsiteY952" fmla="*/ 0 h 6858000"/>
              <a:gd name="connsiteX953" fmla="*/ 3016114 w 7467600"/>
              <a:gd name="connsiteY953" fmla="*/ 0 h 6858000"/>
              <a:gd name="connsiteX954" fmla="*/ 2979949 w 7467600"/>
              <a:gd name="connsiteY954" fmla="*/ 119274 h 6858000"/>
              <a:gd name="connsiteX955" fmla="*/ 3023879 w 7467600"/>
              <a:gd name="connsiteY955" fmla="*/ 0 h 6858000"/>
              <a:gd name="connsiteX956" fmla="*/ 3105400 w 7467600"/>
              <a:gd name="connsiteY956" fmla="*/ 0 h 6858000"/>
              <a:gd name="connsiteX957" fmla="*/ 3094669 w 7467600"/>
              <a:gd name="connsiteY957" fmla="*/ 30308 h 6858000"/>
              <a:gd name="connsiteX958" fmla="*/ 2901945 w 7467600"/>
              <a:gd name="connsiteY958" fmla="*/ 466538 h 6858000"/>
              <a:gd name="connsiteX959" fmla="*/ 2815209 w 7467600"/>
              <a:gd name="connsiteY959" fmla="*/ 497361 h 6858000"/>
              <a:gd name="connsiteX960" fmla="*/ 2844845 w 7467600"/>
              <a:gd name="connsiteY960" fmla="*/ 127638 h 6858000"/>
              <a:gd name="connsiteX961" fmla="*/ 2867960 w 7467600"/>
              <a:gd name="connsiteY961" fmla="*/ 0 h 6858000"/>
              <a:gd name="connsiteX962" fmla="*/ 1057230 w 7467600"/>
              <a:gd name="connsiteY962" fmla="*/ 0 h 6858000"/>
              <a:gd name="connsiteX963" fmla="*/ 1111003 w 7467600"/>
              <a:gd name="connsiteY963" fmla="*/ 0 h 6858000"/>
              <a:gd name="connsiteX964" fmla="*/ 1125553 w 7467600"/>
              <a:gd name="connsiteY964" fmla="*/ 52588 h 6858000"/>
              <a:gd name="connsiteX965" fmla="*/ 1304276 w 7467600"/>
              <a:gd name="connsiteY965" fmla="*/ 476275 h 6858000"/>
              <a:gd name="connsiteX966" fmla="*/ 1492066 w 7467600"/>
              <a:gd name="connsiteY966" fmla="*/ 886333 h 6858000"/>
              <a:gd name="connsiteX967" fmla="*/ 1423698 w 7467600"/>
              <a:gd name="connsiteY967" fmla="*/ 710817 h 6858000"/>
              <a:gd name="connsiteX968" fmla="*/ 1357609 w 7467600"/>
              <a:gd name="connsiteY968" fmla="*/ 532892 h 6858000"/>
              <a:gd name="connsiteX969" fmla="*/ 1309550 w 7467600"/>
              <a:gd name="connsiteY969" fmla="*/ 374031 h 6858000"/>
              <a:gd name="connsiteX970" fmla="*/ 1193673 w 7467600"/>
              <a:gd name="connsiteY970" fmla="*/ 49533 h 6858000"/>
              <a:gd name="connsiteX971" fmla="*/ 1164391 w 7467600"/>
              <a:gd name="connsiteY971" fmla="*/ 0 h 6858000"/>
              <a:gd name="connsiteX972" fmla="*/ 1200666 w 7467600"/>
              <a:gd name="connsiteY972" fmla="*/ 0 h 6858000"/>
              <a:gd name="connsiteX973" fmla="*/ 1223408 w 7467600"/>
              <a:gd name="connsiteY973" fmla="*/ 38996 h 6858000"/>
              <a:gd name="connsiteX974" fmla="*/ 1339635 w 7467600"/>
              <a:gd name="connsiteY974" fmla="*/ 365517 h 6858000"/>
              <a:gd name="connsiteX975" fmla="*/ 1387469 w 7467600"/>
              <a:gd name="connsiteY975" fmla="*/ 523079 h 6858000"/>
              <a:gd name="connsiteX976" fmla="*/ 1452685 w 7467600"/>
              <a:gd name="connsiteY976" fmla="*/ 699806 h 6858000"/>
              <a:gd name="connsiteX977" fmla="*/ 1492092 w 7467600"/>
              <a:gd name="connsiteY977" fmla="*/ 800424 h 6858000"/>
              <a:gd name="connsiteX978" fmla="*/ 1455302 w 7467600"/>
              <a:gd name="connsiteY978" fmla="*/ 632913 h 6858000"/>
              <a:gd name="connsiteX979" fmla="*/ 1222336 w 7467600"/>
              <a:gd name="connsiteY979" fmla="*/ 9480 h 6858000"/>
              <a:gd name="connsiteX980" fmla="*/ 1214634 w 7467600"/>
              <a:gd name="connsiteY980" fmla="*/ 0 h 6858000"/>
              <a:gd name="connsiteX981" fmla="*/ 1289827 w 7467600"/>
              <a:gd name="connsiteY981" fmla="*/ 0 h 6858000"/>
              <a:gd name="connsiteX982" fmla="*/ 1321076 w 7467600"/>
              <a:gd name="connsiteY982" fmla="*/ 59722 h 6858000"/>
              <a:gd name="connsiteX983" fmla="*/ 1512579 w 7467600"/>
              <a:gd name="connsiteY983" fmla="*/ 626441 h 6858000"/>
              <a:gd name="connsiteX984" fmla="*/ 1506076 w 7467600"/>
              <a:gd name="connsiteY984" fmla="*/ 1089289 h 6858000"/>
              <a:gd name="connsiteX985" fmla="*/ 1486346 w 7467600"/>
              <a:gd name="connsiteY985" fmla="*/ 1079919 h 6858000"/>
              <a:gd name="connsiteX986" fmla="*/ 1070511 w 7467600"/>
              <a:gd name="connsiteY986" fmla="*/ 48609 h 6858000"/>
              <a:gd name="connsiteX987" fmla="*/ 1057230 w 7467600"/>
              <a:gd name="connsiteY987" fmla="*/ 0 h 6858000"/>
              <a:gd name="connsiteX988" fmla="*/ 43151 w 7467600"/>
              <a:gd name="connsiteY988" fmla="*/ 0 h 6858000"/>
              <a:gd name="connsiteX989" fmla="*/ 95283 w 7467600"/>
              <a:gd name="connsiteY989" fmla="*/ 0 h 6858000"/>
              <a:gd name="connsiteX990" fmla="*/ 300708 w 7467600"/>
              <a:gd name="connsiteY990" fmla="*/ 154571 h 6858000"/>
              <a:gd name="connsiteX991" fmla="*/ 530414 w 7467600"/>
              <a:gd name="connsiteY991" fmla="*/ 354673 h 6858000"/>
              <a:gd name="connsiteX992" fmla="*/ 333785 w 7467600"/>
              <a:gd name="connsiteY992" fmla="*/ 161564 h 6858000"/>
              <a:gd name="connsiteX993" fmla="*/ 147005 w 7467600"/>
              <a:gd name="connsiteY993" fmla="*/ 0 h 6858000"/>
              <a:gd name="connsiteX994" fmla="*/ 272509 w 7467600"/>
              <a:gd name="connsiteY994" fmla="*/ 0 h 6858000"/>
              <a:gd name="connsiteX995" fmla="*/ 326276 w 7467600"/>
              <a:gd name="connsiteY995" fmla="*/ 45847 h 6858000"/>
              <a:gd name="connsiteX996" fmla="*/ 823759 w 7467600"/>
              <a:gd name="connsiteY996" fmla="*/ 574145 h 6858000"/>
              <a:gd name="connsiteX997" fmla="*/ 811254 w 7467600"/>
              <a:gd name="connsiteY997" fmla="*/ 665546 h 6858000"/>
              <a:gd name="connsiteX998" fmla="*/ 154042 w 7467600"/>
              <a:gd name="connsiteY998" fmla="*/ 261522 h 6858000"/>
              <a:gd name="connsiteX999" fmla="*/ 13550 w 7467600"/>
              <a:gd name="connsiteY999" fmla="*/ 158423 h 6858000"/>
              <a:gd name="connsiteX1000" fmla="*/ 0 w 7467600"/>
              <a:gd name="connsiteY1000" fmla="*/ 146618 h 6858000"/>
              <a:gd name="connsiteX1001" fmla="*/ 0 w 7467600"/>
              <a:gd name="connsiteY1001" fmla="*/ 59161 h 6858000"/>
              <a:gd name="connsiteX1002" fmla="*/ 45427 w 7467600"/>
              <a:gd name="connsiteY1002" fmla="*/ 101078 h 6858000"/>
              <a:gd name="connsiteX1003" fmla="*/ 630103 w 7467600"/>
              <a:gd name="connsiteY1003" fmla="*/ 485885 h 6858000"/>
              <a:gd name="connsiteX1004" fmla="*/ 532040 w 7467600"/>
              <a:gd name="connsiteY1004" fmla="*/ 399359 h 6858000"/>
              <a:gd name="connsiteX1005" fmla="*/ 517618 w 7467600"/>
              <a:gd name="connsiteY1005" fmla="*/ 385726 h 6858000"/>
              <a:gd name="connsiteX1006" fmla="*/ 285074 w 7467600"/>
              <a:gd name="connsiteY1006" fmla="*/ 182755 h 6858000"/>
              <a:gd name="connsiteX1007" fmla="*/ 43151 w 7467600"/>
              <a:gd name="connsiteY1007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133363 w 7467600"/>
              <a:gd name="connsiteY127" fmla="*/ 5050246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41225 h 6858000"/>
              <a:gd name="connsiteX138" fmla="*/ 7467600 w 7467600"/>
              <a:gd name="connsiteY138" fmla="*/ 5277736 h 6858000"/>
              <a:gd name="connsiteX139" fmla="*/ 7327465 w 7467600"/>
              <a:gd name="connsiteY139" fmla="*/ 5174181 h 6858000"/>
              <a:gd name="connsiteX140" fmla="*/ 7244057 w 7467600"/>
              <a:gd name="connsiteY140" fmla="*/ 5124233 h 6858000"/>
              <a:gd name="connsiteX141" fmla="*/ 7353035 w 7467600"/>
              <a:gd name="connsiteY141" fmla="*/ 5197318 h 6858000"/>
              <a:gd name="connsiteX142" fmla="*/ 7467600 w 7467600"/>
              <a:gd name="connsiteY142" fmla="*/ 5297634 h 6858000"/>
              <a:gd name="connsiteX143" fmla="*/ 7467600 w 7467600"/>
              <a:gd name="connsiteY143" fmla="*/ 5361850 h 6858000"/>
              <a:gd name="connsiteX144" fmla="*/ 7368569 w 7467600"/>
              <a:gd name="connsiteY144" fmla="*/ 5270182 h 6858000"/>
              <a:gd name="connsiteX145" fmla="*/ 7131946 w 7467600"/>
              <a:gd name="connsiteY145" fmla="*/ 5075653 h 6858000"/>
              <a:gd name="connsiteX146" fmla="*/ 7133363 w 7467600"/>
              <a:gd name="connsiteY146" fmla="*/ 5050246 h 6858000"/>
              <a:gd name="connsiteX147" fmla="*/ 1903353 w 7467600"/>
              <a:gd name="connsiteY147" fmla="*/ 5044827 h 6858000"/>
              <a:gd name="connsiteX148" fmla="*/ 1936931 w 7467600"/>
              <a:gd name="connsiteY148" fmla="*/ 5093954 h 6858000"/>
              <a:gd name="connsiteX149" fmla="*/ 2195868 w 7467600"/>
              <a:gd name="connsiteY149" fmla="*/ 5396574 h 6858000"/>
              <a:gd name="connsiteX150" fmla="*/ 2088852 w 7467600"/>
              <a:gd name="connsiteY150" fmla="*/ 5166123 h 6858000"/>
              <a:gd name="connsiteX151" fmla="*/ 1958241 w 7467600"/>
              <a:gd name="connsiteY151" fmla="*/ 5067955 h 6858000"/>
              <a:gd name="connsiteX152" fmla="*/ 1903353 w 7467600"/>
              <a:gd name="connsiteY152" fmla="*/ 5044827 h 6858000"/>
              <a:gd name="connsiteX153" fmla="*/ 1979378 w 7467600"/>
              <a:gd name="connsiteY153" fmla="*/ 4769504 h 6858000"/>
              <a:gd name="connsiteX154" fmla="*/ 2882120 w 7467600"/>
              <a:gd name="connsiteY154" fmla="*/ 5064547 h 6858000"/>
              <a:gd name="connsiteX155" fmla="*/ 2793103 w 7467600"/>
              <a:gd name="connsiteY155" fmla="*/ 5039699 h 6858000"/>
              <a:gd name="connsiteX156" fmla="*/ 2770041 w 7467600"/>
              <a:gd name="connsiteY156" fmla="*/ 5033634 h 6858000"/>
              <a:gd name="connsiteX157" fmla="*/ 1979378 w 7467600"/>
              <a:gd name="connsiteY157" fmla="*/ 4769504 h 6858000"/>
              <a:gd name="connsiteX158" fmla="*/ 1927410 w 7467600"/>
              <a:gd name="connsiteY158" fmla="*/ 4716164 h 6858000"/>
              <a:gd name="connsiteX159" fmla="*/ 1959587 w 7467600"/>
              <a:gd name="connsiteY159" fmla="*/ 4728849 h 6858000"/>
              <a:gd name="connsiteX160" fmla="*/ 2777707 w 7467600"/>
              <a:gd name="connsiteY160" fmla="*/ 5003991 h 6858000"/>
              <a:gd name="connsiteX161" fmla="*/ 2800768 w 7467600"/>
              <a:gd name="connsiteY161" fmla="*/ 5010056 h 6858000"/>
              <a:gd name="connsiteX162" fmla="*/ 2879408 w 7467600"/>
              <a:gd name="connsiteY162" fmla="*/ 5031590 h 6858000"/>
              <a:gd name="connsiteX163" fmla="*/ 2862295 w 7467600"/>
              <a:gd name="connsiteY163" fmla="*/ 5022958 h 6858000"/>
              <a:gd name="connsiteX164" fmla="*/ 2813343 w 7467600"/>
              <a:gd name="connsiteY164" fmla="*/ 4998369 h 6858000"/>
              <a:gd name="connsiteX165" fmla="*/ 2646245 w 7467600"/>
              <a:gd name="connsiteY165" fmla="*/ 4930999 h 6858000"/>
              <a:gd name="connsiteX166" fmla="*/ 1999243 w 7467600"/>
              <a:gd name="connsiteY166" fmla="*/ 4730524 h 6858000"/>
              <a:gd name="connsiteX167" fmla="*/ 1979527 w 7467600"/>
              <a:gd name="connsiteY167" fmla="*/ 4726651 h 6858000"/>
              <a:gd name="connsiteX168" fmla="*/ 1927410 w 7467600"/>
              <a:gd name="connsiteY168" fmla="*/ 4716164 h 6858000"/>
              <a:gd name="connsiteX169" fmla="*/ 1997014 w 7467600"/>
              <a:gd name="connsiteY169" fmla="*/ 4698007 h 6858000"/>
              <a:gd name="connsiteX170" fmla="*/ 2005458 w 7467600"/>
              <a:gd name="connsiteY170" fmla="*/ 4699540 h 6858000"/>
              <a:gd name="connsiteX171" fmla="*/ 2657186 w 7467600"/>
              <a:gd name="connsiteY171" fmla="*/ 4901687 h 6858000"/>
              <a:gd name="connsiteX172" fmla="*/ 2826662 w 7467600"/>
              <a:gd name="connsiteY172" fmla="*/ 4970362 h 6858000"/>
              <a:gd name="connsiteX173" fmla="*/ 2876100 w 7467600"/>
              <a:gd name="connsiteY173" fmla="*/ 4995397 h 6858000"/>
              <a:gd name="connsiteX174" fmla="*/ 3042600 w 7467600"/>
              <a:gd name="connsiteY174" fmla="*/ 5059532 h 6858000"/>
              <a:gd name="connsiteX175" fmla="*/ 1997014 w 7467600"/>
              <a:gd name="connsiteY175" fmla="*/ 4698007 h 6858000"/>
              <a:gd name="connsiteX176" fmla="*/ 2305292 w 7467600"/>
              <a:gd name="connsiteY176" fmla="*/ 4219492 h 6858000"/>
              <a:gd name="connsiteX177" fmla="*/ 3360922 w 7467600"/>
              <a:gd name="connsiteY177" fmla="*/ 4529373 h 6858000"/>
              <a:gd name="connsiteX178" fmla="*/ 3492420 w 7467600"/>
              <a:gd name="connsiteY178" fmla="*/ 4510145 h 6858000"/>
              <a:gd name="connsiteX179" fmla="*/ 3364086 w 7467600"/>
              <a:gd name="connsiteY179" fmla="*/ 4480340 h 6858000"/>
              <a:gd name="connsiteX180" fmla="*/ 3225818 w 7467600"/>
              <a:gd name="connsiteY180" fmla="*/ 4411822 h 6858000"/>
              <a:gd name="connsiteX181" fmla="*/ 3129696 w 7467600"/>
              <a:gd name="connsiteY181" fmla="*/ 4360704 h 6858000"/>
              <a:gd name="connsiteX182" fmla="*/ 2814545 w 7467600"/>
              <a:gd name="connsiteY182" fmla="*/ 4282955 h 6858000"/>
              <a:gd name="connsiteX183" fmla="*/ 2305292 w 7467600"/>
              <a:gd name="connsiteY183" fmla="*/ 4219492 h 6858000"/>
              <a:gd name="connsiteX184" fmla="*/ 2626982 w 7467600"/>
              <a:gd name="connsiteY184" fmla="*/ 4206450 h 6858000"/>
              <a:gd name="connsiteX185" fmla="*/ 2490617 w 7467600"/>
              <a:gd name="connsiteY185" fmla="*/ 4206951 h 6858000"/>
              <a:gd name="connsiteX186" fmla="*/ 2819869 w 7467600"/>
              <a:gd name="connsiteY186" fmla="*/ 4252936 h 6858000"/>
              <a:gd name="connsiteX187" fmla="*/ 3143018 w 7467600"/>
              <a:gd name="connsiteY187" fmla="*/ 4332698 h 6858000"/>
              <a:gd name="connsiteX188" fmla="*/ 3241520 w 7467600"/>
              <a:gd name="connsiteY188" fmla="*/ 4385112 h 6858000"/>
              <a:gd name="connsiteX189" fmla="*/ 3374575 w 7467600"/>
              <a:gd name="connsiteY189" fmla="*/ 4451517 h 6858000"/>
              <a:gd name="connsiteX190" fmla="*/ 3505221 w 7467600"/>
              <a:gd name="connsiteY190" fmla="*/ 4480757 h 6858000"/>
              <a:gd name="connsiteX191" fmla="*/ 2626982 w 7467600"/>
              <a:gd name="connsiteY191" fmla="*/ 4206450 h 6858000"/>
              <a:gd name="connsiteX192" fmla="*/ 1310106 w 7467600"/>
              <a:gd name="connsiteY192" fmla="*/ 3943217 h 6858000"/>
              <a:gd name="connsiteX193" fmla="*/ 854994 w 7467600"/>
              <a:gd name="connsiteY193" fmla="*/ 4399136 h 6858000"/>
              <a:gd name="connsiteX194" fmla="*/ 742462 w 7467600"/>
              <a:gd name="connsiteY194" fmla="*/ 4594648 h 6858000"/>
              <a:gd name="connsiteX195" fmla="*/ 820602 w 7467600"/>
              <a:gd name="connsiteY195" fmla="*/ 4485915 h 6858000"/>
              <a:gd name="connsiteX196" fmla="*/ 878295 w 7467600"/>
              <a:gd name="connsiteY196" fmla="*/ 4403594 h 6858000"/>
              <a:gd name="connsiteX197" fmla="*/ 1240607 w 7467600"/>
              <a:gd name="connsiteY197" fmla="*/ 4010401 h 6858000"/>
              <a:gd name="connsiteX198" fmla="*/ 1310106 w 7467600"/>
              <a:gd name="connsiteY198" fmla="*/ 3943217 h 6858000"/>
              <a:gd name="connsiteX199" fmla="*/ 1423113 w 7467600"/>
              <a:gd name="connsiteY199" fmla="*/ 3874565 h 6858000"/>
              <a:gd name="connsiteX200" fmla="*/ 1260565 w 7467600"/>
              <a:gd name="connsiteY200" fmla="*/ 4031982 h 6858000"/>
              <a:gd name="connsiteX201" fmla="*/ 901900 w 7467600"/>
              <a:gd name="connsiteY201" fmla="*/ 4421236 h 6858000"/>
              <a:gd name="connsiteX202" fmla="*/ 845044 w 7467600"/>
              <a:gd name="connsiteY202" fmla="*/ 4502436 h 6858000"/>
              <a:gd name="connsiteX203" fmla="*/ 685926 w 7467600"/>
              <a:gd name="connsiteY203" fmla="*/ 4703069 h 6858000"/>
              <a:gd name="connsiteX204" fmla="*/ 684248 w 7467600"/>
              <a:gd name="connsiteY204" fmla="*/ 4706721 h 6858000"/>
              <a:gd name="connsiteX205" fmla="*/ 1423113 w 7467600"/>
              <a:gd name="connsiteY205" fmla="*/ 3874565 h 6858000"/>
              <a:gd name="connsiteX206" fmla="*/ 3316479 w 7467600"/>
              <a:gd name="connsiteY206" fmla="*/ 3872136 h 6858000"/>
              <a:gd name="connsiteX207" fmla="*/ 3546806 w 7467600"/>
              <a:gd name="connsiteY207" fmla="*/ 4356139 h 6858000"/>
              <a:gd name="connsiteX208" fmla="*/ 3364433 w 7467600"/>
              <a:gd name="connsiteY208" fmla="*/ 3953121 h 6858000"/>
              <a:gd name="connsiteX209" fmla="*/ 3316479 w 7467600"/>
              <a:gd name="connsiteY209" fmla="*/ 3872136 h 6858000"/>
              <a:gd name="connsiteX210" fmla="*/ 3291335 w 7467600"/>
              <a:gd name="connsiteY210" fmla="*/ 3767420 h 6858000"/>
              <a:gd name="connsiteX211" fmla="*/ 3390805 w 7467600"/>
              <a:gd name="connsiteY211" fmla="*/ 3937163 h 6858000"/>
              <a:gd name="connsiteX212" fmla="*/ 3579062 w 7467600"/>
              <a:gd name="connsiteY212" fmla="*/ 4359040 h 6858000"/>
              <a:gd name="connsiteX213" fmla="*/ 3467355 w 7467600"/>
              <a:gd name="connsiteY213" fmla="*/ 3988130 h 6858000"/>
              <a:gd name="connsiteX214" fmla="*/ 3310753 w 7467600"/>
              <a:gd name="connsiteY214" fmla="*/ 3787140 h 6858000"/>
              <a:gd name="connsiteX215" fmla="*/ 3291335 w 7467600"/>
              <a:gd name="connsiteY215" fmla="*/ 3767420 h 6858000"/>
              <a:gd name="connsiteX216" fmla="*/ 1635889 w 7467600"/>
              <a:gd name="connsiteY216" fmla="*/ 3709494 h 6858000"/>
              <a:gd name="connsiteX217" fmla="*/ 1634800 w 7467600"/>
              <a:gd name="connsiteY217" fmla="*/ 3731111 h 6858000"/>
              <a:gd name="connsiteX218" fmla="*/ 1635889 w 7467600"/>
              <a:gd name="connsiteY218" fmla="*/ 3709494 h 6858000"/>
              <a:gd name="connsiteX219" fmla="*/ 1510397 w 7467600"/>
              <a:gd name="connsiteY219" fmla="*/ 3684705 h 6858000"/>
              <a:gd name="connsiteX220" fmla="*/ 1146550 w 7467600"/>
              <a:gd name="connsiteY220" fmla="*/ 3802012 h 6858000"/>
              <a:gd name="connsiteX221" fmla="*/ 698834 w 7467600"/>
              <a:gd name="connsiteY221" fmla="*/ 3952272 h 6858000"/>
              <a:gd name="connsiteX222" fmla="*/ 34256 w 7467600"/>
              <a:gd name="connsiteY222" fmla="*/ 4347603 h 6858000"/>
              <a:gd name="connsiteX223" fmla="*/ 527241 w 7467600"/>
              <a:gd name="connsiteY223" fmla="*/ 4065078 h 6858000"/>
              <a:gd name="connsiteX224" fmla="*/ 1510397 w 7467600"/>
              <a:gd name="connsiteY224" fmla="*/ 3684705 h 6858000"/>
              <a:gd name="connsiteX225" fmla="*/ 1313114 w 7467600"/>
              <a:gd name="connsiteY225" fmla="*/ 3655216 h 6858000"/>
              <a:gd name="connsiteX226" fmla="*/ 1109304 w 7467600"/>
              <a:gd name="connsiteY226" fmla="*/ 3669030 h 6858000"/>
              <a:gd name="connsiteX227" fmla="*/ 8129 w 7467600"/>
              <a:gd name="connsiteY227" fmla="*/ 4330519 h 6858000"/>
              <a:gd name="connsiteX228" fmla="*/ 687572 w 7467600"/>
              <a:gd name="connsiteY228" fmla="*/ 3925629 h 6858000"/>
              <a:gd name="connsiteX229" fmla="*/ 1138365 w 7467600"/>
              <a:gd name="connsiteY229" fmla="*/ 3774515 h 6858000"/>
              <a:gd name="connsiteX230" fmla="*/ 1505579 w 7467600"/>
              <a:gd name="connsiteY230" fmla="*/ 3655526 h 6858000"/>
              <a:gd name="connsiteX231" fmla="*/ 1313114 w 7467600"/>
              <a:gd name="connsiteY231" fmla="*/ 3655216 h 6858000"/>
              <a:gd name="connsiteX232" fmla="*/ 3655073 w 7467600"/>
              <a:gd name="connsiteY232" fmla="*/ 3650884 h 6858000"/>
              <a:gd name="connsiteX233" fmla="*/ 3989938 w 7467600"/>
              <a:gd name="connsiteY233" fmla="*/ 3991685 h 6858000"/>
              <a:gd name="connsiteX234" fmla="*/ 4393907 w 7467600"/>
              <a:gd name="connsiteY234" fmla="*/ 4261258 h 6858000"/>
              <a:gd name="connsiteX235" fmla="*/ 4648051 w 7467600"/>
              <a:gd name="connsiteY235" fmla="*/ 4374051 h 6858000"/>
              <a:gd name="connsiteX236" fmla="*/ 4383389 w 7467600"/>
              <a:gd name="connsiteY236" fmla="*/ 4184369 h 6858000"/>
              <a:gd name="connsiteX237" fmla="*/ 4165508 w 7467600"/>
              <a:gd name="connsiteY237" fmla="*/ 4035196 h 6858000"/>
              <a:gd name="connsiteX238" fmla="*/ 4068162 w 7467600"/>
              <a:gd name="connsiteY238" fmla="*/ 3953394 h 6858000"/>
              <a:gd name="connsiteX239" fmla="*/ 3981416 w 7467600"/>
              <a:gd name="connsiteY239" fmla="*/ 3880482 h 6858000"/>
              <a:gd name="connsiteX240" fmla="*/ 3800147 w 7467600"/>
              <a:gd name="connsiteY240" fmla="*/ 3749872 h 6858000"/>
              <a:gd name="connsiteX241" fmla="*/ 3655073 w 7467600"/>
              <a:gd name="connsiteY241" fmla="*/ 3650884 h 6858000"/>
              <a:gd name="connsiteX242" fmla="*/ 3670252 w 7467600"/>
              <a:gd name="connsiteY242" fmla="*/ 3622798 h 6858000"/>
              <a:gd name="connsiteX243" fmla="*/ 3817258 w 7467600"/>
              <a:gd name="connsiteY243" fmla="*/ 3723577 h 6858000"/>
              <a:gd name="connsiteX244" fmla="*/ 4000461 w 7467600"/>
              <a:gd name="connsiteY244" fmla="*/ 3855966 h 6858000"/>
              <a:gd name="connsiteX245" fmla="*/ 4088180 w 7467600"/>
              <a:gd name="connsiteY245" fmla="*/ 3929774 h 6858000"/>
              <a:gd name="connsiteX246" fmla="*/ 4184555 w 7467600"/>
              <a:gd name="connsiteY246" fmla="*/ 4010683 h 6858000"/>
              <a:gd name="connsiteX247" fmla="*/ 4399563 w 7467600"/>
              <a:gd name="connsiteY247" fmla="*/ 4158106 h 6858000"/>
              <a:gd name="connsiteX248" fmla="*/ 4684469 w 7467600"/>
              <a:gd name="connsiteY248" fmla="*/ 4364680 h 6858000"/>
              <a:gd name="connsiteX249" fmla="*/ 4690271 w 7467600"/>
              <a:gd name="connsiteY249" fmla="*/ 4370034 h 6858000"/>
              <a:gd name="connsiteX250" fmla="*/ 4136093 w 7467600"/>
              <a:gd name="connsiteY250" fmla="*/ 3858466 h 6858000"/>
              <a:gd name="connsiteX251" fmla="*/ 3670252 w 7467600"/>
              <a:gd name="connsiteY251" fmla="*/ 3622798 h 6858000"/>
              <a:gd name="connsiteX252" fmla="*/ 4440129 w 7467600"/>
              <a:gd name="connsiteY252" fmla="*/ 3448571 h 6858000"/>
              <a:gd name="connsiteX253" fmla="*/ 4856525 w 7467600"/>
              <a:gd name="connsiteY253" fmla="*/ 3915351 h 6858000"/>
              <a:gd name="connsiteX254" fmla="*/ 5059055 w 7467600"/>
              <a:gd name="connsiteY254" fmla="*/ 4108918 h 6858000"/>
              <a:gd name="connsiteX255" fmla="*/ 5290070 w 7467600"/>
              <a:gd name="connsiteY255" fmla="*/ 4263619 h 6858000"/>
              <a:gd name="connsiteX256" fmla="*/ 4834991 w 7467600"/>
              <a:gd name="connsiteY256" fmla="*/ 3830985 h 6858000"/>
              <a:gd name="connsiteX257" fmla="*/ 4440129 w 7467600"/>
              <a:gd name="connsiteY257" fmla="*/ 3448571 h 6858000"/>
              <a:gd name="connsiteX258" fmla="*/ 4441737 w 7467600"/>
              <a:gd name="connsiteY258" fmla="*/ 3399734 h 6858000"/>
              <a:gd name="connsiteX259" fmla="*/ 4431236 w 7467600"/>
              <a:gd name="connsiteY259" fmla="*/ 3400954 h 6858000"/>
              <a:gd name="connsiteX260" fmla="*/ 4557150 w 7467600"/>
              <a:gd name="connsiteY260" fmla="*/ 3510023 h 6858000"/>
              <a:gd name="connsiteX261" fmla="*/ 4856936 w 7467600"/>
              <a:gd name="connsiteY261" fmla="*/ 3809146 h 6858000"/>
              <a:gd name="connsiteX262" fmla="*/ 5111996 w 7467600"/>
              <a:gd name="connsiteY262" fmla="*/ 4065759 h 6858000"/>
              <a:gd name="connsiteX263" fmla="*/ 5388878 w 7467600"/>
              <a:gd name="connsiteY263" fmla="*/ 4300185 h 6858000"/>
              <a:gd name="connsiteX264" fmla="*/ 5425556 w 7467600"/>
              <a:gd name="connsiteY264" fmla="*/ 4308967 h 6858000"/>
              <a:gd name="connsiteX265" fmla="*/ 4943646 w 7467600"/>
              <a:gd name="connsiteY265" fmla="*/ 3822916 h 6858000"/>
              <a:gd name="connsiteX266" fmla="*/ 4594837 w 7467600"/>
              <a:gd name="connsiteY266" fmla="*/ 3532274 h 6858000"/>
              <a:gd name="connsiteX267" fmla="*/ 4441737 w 7467600"/>
              <a:gd name="connsiteY267" fmla="*/ 3399734 h 6858000"/>
              <a:gd name="connsiteX268" fmla="*/ 5425834 w 7467600"/>
              <a:gd name="connsiteY268" fmla="*/ 3162785 h 6858000"/>
              <a:gd name="connsiteX269" fmla="*/ 5401644 w 7467600"/>
              <a:gd name="connsiteY269" fmla="*/ 3617847 h 6858000"/>
              <a:gd name="connsiteX270" fmla="*/ 5467256 w 7467600"/>
              <a:gd name="connsiteY270" fmla="*/ 4175494 h 6858000"/>
              <a:gd name="connsiteX271" fmla="*/ 5448069 w 7467600"/>
              <a:gd name="connsiteY271" fmla="*/ 3567554 h 6858000"/>
              <a:gd name="connsiteX272" fmla="*/ 5425834 w 7467600"/>
              <a:gd name="connsiteY272" fmla="*/ 3162785 h 6858000"/>
              <a:gd name="connsiteX273" fmla="*/ 1318687 w 7467600"/>
              <a:gd name="connsiteY273" fmla="*/ 3113840 h 6858000"/>
              <a:gd name="connsiteX274" fmla="*/ 1066793 w 7467600"/>
              <a:gd name="connsiteY274" fmla="*/ 3212171 h 6858000"/>
              <a:gd name="connsiteX275" fmla="*/ 993319 w 7467600"/>
              <a:gd name="connsiteY275" fmla="*/ 3247648 h 6858000"/>
              <a:gd name="connsiteX276" fmla="*/ 853081 w 7467600"/>
              <a:gd name="connsiteY276" fmla="*/ 3312410 h 6858000"/>
              <a:gd name="connsiteX277" fmla="*/ 805957 w 7467600"/>
              <a:gd name="connsiteY277" fmla="*/ 3330443 h 6858000"/>
              <a:gd name="connsiteX278" fmla="*/ 1318687 w 7467600"/>
              <a:gd name="connsiteY278" fmla="*/ 3113840 h 6858000"/>
              <a:gd name="connsiteX279" fmla="*/ 5453702 w 7467600"/>
              <a:gd name="connsiteY279" fmla="*/ 3090882 h 6858000"/>
              <a:gd name="connsiteX280" fmla="*/ 5480135 w 7467600"/>
              <a:gd name="connsiteY280" fmla="*/ 3565802 h 6858000"/>
              <a:gd name="connsiteX281" fmla="*/ 5499023 w 7467600"/>
              <a:gd name="connsiteY281" fmla="*/ 4166310 h 6858000"/>
              <a:gd name="connsiteX282" fmla="*/ 5547022 w 7467600"/>
              <a:gd name="connsiteY282" fmla="*/ 3607838 h 6858000"/>
              <a:gd name="connsiteX283" fmla="*/ 5515964 w 7467600"/>
              <a:gd name="connsiteY283" fmla="*/ 3378541 h 6858000"/>
              <a:gd name="connsiteX284" fmla="*/ 5453702 w 7467600"/>
              <a:gd name="connsiteY284" fmla="*/ 3090882 h 6858000"/>
              <a:gd name="connsiteX285" fmla="*/ 1238695 w 7467600"/>
              <a:gd name="connsiteY285" fmla="*/ 3076820 h 6858000"/>
              <a:gd name="connsiteX286" fmla="*/ 716371 w 7467600"/>
              <a:gd name="connsiteY286" fmla="*/ 3293249 h 6858000"/>
              <a:gd name="connsiteX287" fmla="*/ 579522 w 7467600"/>
              <a:gd name="connsiteY287" fmla="*/ 3371759 h 6858000"/>
              <a:gd name="connsiteX288" fmla="*/ 600288 w 7467600"/>
              <a:gd name="connsiteY288" fmla="*/ 3365555 h 6858000"/>
              <a:gd name="connsiteX289" fmla="*/ 840692 w 7467600"/>
              <a:gd name="connsiteY289" fmla="*/ 3284921 h 6858000"/>
              <a:gd name="connsiteX290" fmla="*/ 979248 w 7467600"/>
              <a:gd name="connsiteY290" fmla="*/ 3221003 h 6858000"/>
              <a:gd name="connsiteX291" fmla="*/ 1053282 w 7467600"/>
              <a:gd name="connsiteY291" fmla="*/ 3185247 h 6858000"/>
              <a:gd name="connsiteX292" fmla="*/ 1320603 w 7467600"/>
              <a:gd name="connsiteY292" fmla="*/ 3081281 h 6858000"/>
              <a:gd name="connsiteX293" fmla="*/ 1238695 w 7467600"/>
              <a:gd name="connsiteY293" fmla="*/ 3076820 h 6858000"/>
              <a:gd name="connsiteX294" fmla="*/ 5425627 w 7467600"/>
              <a:gd name="connsiteY294" fmla="*/ 2954192 h 6858000"/>
              <a:gd name="connsiteX295" fmla="*/ 5470770 w 7467600"/>
              <a:gd name="connsiteY295" fmla="*/ 3005435 h 6858000"/>
              <a:gd name="connsiteX296" fmla="*/ 5519779 w 7467600"/>
              <a:gd name="connsiteY296" fmla="*/ 4359223 h 6858000"/>
              <a:gd name="connsiteX297" fmla="*/ 5520293 w 7467600"/>
              <a:gd name="connsiteY297" fmla="*/ 4360602 h 6858000"/>
              <a:gd name="connsiteX298" fmla="*/ 5767221 w 7467600"/>
              <a:gd name="connsiteY298" fmla="*/ 4665564 h 6858000"/>
              <a:gd name="connsiteX299" fmla="*/ 6937169 w 7467600"/>
              <a:gd name="connsiteY299" fmla="*/ 4815941 h 6858000"/>
              <a:gd name="connsiteX300" fmla="*/ 6953922 w 7467600"/>
              <a:gd name="connsiteY300" fmla="*/ 4890068 h 6858000"/>
              <a:gd name="connsiteX301" fmla="*/ 6071359 w 7467600"/>
              <a:gd name="connsiteY301" fmla="*/ 4770770 h 6858000"/>
              <a:gd name="connsiteX302" fmla="*/ 6038839 w 7467600"/>
              <a:gd name="connsiteY302" fmla="*/ 4764474 h 6858000"/>
              <a:gd name="connsiteX303" fmla="*/ 6038706 w 7467600"/>
              <a:gd name="connsiteY303" fmla="*/ 4763847 h 6858000"/>
              <a:gd name="connsiteX304" fmla="*/ 6037784 w 7467600"/>
              <a:gd name="connsiteY304" fmla="*/ 4764270 h 6858000"/>
              <a:gd name="connsiteX305" fmla="*/ 6038839 w 7467600"/>
              <a:gd name="connsiteY305" fmla="*/ 4764474 h 6858000"/>
              <a:gd name="connsiteX306" fmla="*/ 6040338 w 7467600"/>
              <a:gd name="connsiteY306" fmla="*/ 4771418 h 6858000"/>
              <a:gd name="connsiteX307" fmla="*/ 6024488 w 7467600"/>
              <a:gd name="connsiteY307" fmla="*/ 4809903 h 6858000"/>
              <a:gd name="connsiteX308" fmla="*/ 5599771 w 7467600"/>
              <a:gd name="connsiteY308" fmla="*/ 5509652 h 6858000"/>
              <a:gd name="connsiteX309" fmla="*/ 5548843 w 7467600"/>
              <a:gd name="connsiteY309" fmla="*/ 5563845 h 6858000"/>
              <a:gd name="connsiteX310" fmla="*/ 5940952 w 7467600"/>
              <a:gd name="connsiteY310" fmla="*/ 6250028 h 6858000"/>
              <a:gd name="connsiteX311" fmla="*/ 6043441 w 7467600"/>
              <a:gd name="connsiteY311" fmla="*/ 6665847 h 6858000"/>
              <a:gd name="connsiteX312" fmla="*/ 6093432 w 7467600"/>
              <a:gd name="connsiteY312" fmla="*/ 6858000 h 6858000"/>
              <a:gd name="connsiteX313" fmla="*/ 6034344 w 7467600"/>
              <a:gd name="connsiteY313" fmla="*/ 6858000 h 6858000"/>
              <a:gd name="connsiteX314" fmla="*/ 6026679 w 7467600"/>
              <a:gd name="connsiteY314" fmla="*/ 6836959 h 6858000"/>
              <a:gd name="connsiteX315" fmla="*/ 5800441 w 7467600"/>
              <a:gd name="connsiteY315" fmla="*/ 6335286 h 6858000"/>
              <a:gd name="connsiteX316" fmla="*/ 5526562 w 7467600"/>
              <a:gd name="connsiteY316" fmla="*/ 5705388 h 6858000"/>
              <a:gd name="connsiteX317" fmla="*/ 5519640 w 7467600"/>
              <a:gd name="connsiteY317" fmla="*/ 5683774 h 6858000"/>
              <a:gd name="connsiteX318" fmla="*/ 5844559 w 7467600"/>
              <a:gd name="connsiteY318" fmla="*/ 6553349 h 6858000"/>
              <a:gd name="connsiteX319" fmla="*/ 5975994 w 7467600"/>
              <a:gd name="connsiteY319" fmla="*/ 6858000 h 6858000"/>
              <a:gd name="connsiteX320" fmla="*/ 5898547 w 7467600"/>
              <a:gd name="connsiteY320" fmla="*/ 6858000 h 6858000"/>
              <a:gd name="connsiteX321" fmla="*/ 5682041 w 7467600"/>
              <a:gd name="connsiteY321" fmla="*/ 6355860 h 6858000"/>
              <a:gd name="connsiteX322" fmla="*/ 5461758 w 7467600"/>
              <a:gd name="connsiteY322" fmla="*/ 5820220 h 6858000"/>
              <a:gd name="connsiteX323" fmla="*/ 5237282 w 7467600"/>
              <a:gd name="connsiteY323" fmla="*/ 6579086 h 6858000"/>
              <a:gd name="connsiteX324" fmla="*/ 5115009 w 7467600"/>
              <a:gd name="connsiteY324" fmla="*/ 6858000 h 6858000"/>
              <a:gd name="connsiteX325" fmla="*/ 5028074 w 7467600"/>
              <a:gd name="connsiteY325" fmla="*/ 6858000 h 6858000"/>
              <a:gd name="connsiteX326" fmla="*/ 5079508 w 7467600"/>
              <a:gd name="connsiteY326" fmla="*/ 6749074 h 6858000"/>
              <a:gd name="connsiteX327" fmla="*/ 5371846 w 7467600"/>
              <a:gd name="connsiteY327" fmla="*/ 5924413 h 6858000"/>
              <a:gd name="connsiteX328" fmla="*/ 5270512 w 7467600"/>
              <a:gd name="connsiteY328" fmla="*/ 6138975 h 6858000"/>
              <a:gd name="connsiteX329" fmla="*/ 5062409 w 7467600"/>
              <a:gd name="connsiteY329" fmla="*/ 6653544 h 6858000"/>
              <a:gd name="connsiteX330" fmla="*/ 5036628 w 7467600"/>
              <a:gd name="connsiteY330" fmla="*/ 6754247 h 6858000"/>
              <a:gd name="connsiteX331" fmla="*/ 5009112 w 7467600"/>
              <a:gd name="connsiteY331" fmla="*/ 6858000 h 6858000"/>
              <a:gd name="connsiteX332" fmla="*/ 4976679 w 7467600"/>
              <a:gd name="connsiteY332" fmla="*/ 6858000 h 6858000"/>
              <a:gd name="connsiteX333" fmla="*/ 5006537 w 7467600"/>
              <a:gd name="connsiteY333" fmla="*/ 6747068 h 6858000"/>
              <a:gd name="connsiteX334" fmla="*/ 5032723 w 7467600"/>
              <a:gd name="connsiteY334" fmla="*/ 6644957 h 6858000"/>
              <a:gd name="connsiteX335" fmla="*/ 5242949 w 7467600"/>
              <a:gd name="connsiteY335" fmla="*/ 6125175 h 6858000"/>
              <a:gd name="connsiteX336" fmla="*/ 5286321 w 7467600"/>
              <a:gd name="connsiteY336" fmla="*/ 6033555 h 6858000"/>
              <a:gd name="connsiteX337" fmla="*/ 5008210 w 7467600"/>
              <a:gd name="connsiteY337" fmla="*/ 6649194 h 6858000"/>
              <a:gd name="connsiteX338" fmla="*/ 4986321 w 7467600"/>
              <a:gd name="connsiteY338" fmla="*/ 6765687 h 6858000"/>
              <a:gd name="connsiteX339" fmla="*/ 4973474 w 7467600"/>
              <a:gd name="connsiteY339" fmla="*/ 6858000 h 6858000"/>
              <a:gd name="connsiteX340" fmla="*/ 4907178 w 7467600"/>
              <a:gd name="connsiteY340" fmla="*/ 6858000 h 6858000"/>
              <a:gd name="connsiteX341" fmla="*/ 4910810 w 7467600"/>
              <a:gd name="connsiteY341" fmla="*/ 6829660 h 6858000"/>
              <a:gd name="connsiteX342" fmla="*/ 4987461 w 7467600"/>
              <a:gd name="connsiteY342" fmla="*/ 6432994 h 6858000"/>
              <a:gd name="connsiteX343" fmla="*/ 5179262 w 7467600"/>
              <a:gd name="connsiteY343" fmla="*/ 6035044 h 6858000"/>
              <a:gd name="connsiteX344" fmla="*/ 4689678 w 7467600"/>
              <a:gd name="connsiteY344" fmla="*/ 6440241 h 6858000"/>
              <a:gd name="connsiteX345" fmla="*/ 4477543 w 7467600"/>
              <a:gd name="connsiteY345" fmla="*/ 6674836 h 6858000"/>
              <a:gd name="connsiteX346" fmla="*/ 4329957 w 7467600"/>
              <a:gd name="connsiteY346" fmla="*/ 6858000 h 6858000"/>
              <a:gd name="connsiteX347" fmla="*/ 4218595 w 7467600"/>
              <a:gd name="connsiteY347" fmla="*/ 6858000 h 6858000"/>
              <a:gd name="connsiteX348" fmla="*/ 4368888 w 7467600"/>
              <a:gd name="connsiteY348" fmla="*/ 6668412 h 6858000"/>
              <a:gd name="connsiteX349" fmla="*/ 4563091 w 7467600"/>
              <a:gd name="connsiteY349" fmla="*/ 6442508 h 6858000"/>
              <a:gd name="connsiteX350" fmla="*/ 5387324 w 7467600"/>
              <a:gd name="connsiteY350" fmla="*/ 5705830 h 6858000"/>
              <a:gd name="connsiteX351" fmla="*/ 5073620 w 7467600"/>
              <a:gd name="connsiteY351" fmla="*/ 5955437 h 6858000"/>
              <a:gd name="connsiteX352" fmla="*/ 4689789 w 7467600"/>
              <a:gd name="connsiteY352" fmla="*/ 6268382 h 6858000"/>
              <a:gd name="connsiteX353" fmla="*/ 4418722 w 7467600"/>
              <a:gd name="connsiteY353" fmla="*/ 6570886 h 6858000"/>
              <a:gd name="connsiteX354" fmla="*/ 4214944 w 7467600"/>
              <a:gd name="connsiteY354" fmla="*/ 6858000 h 6858000"/>
              <a:gd name="connsiteX355" fmla="*/ 4177898 w 7467600"/>
              <a:gd name="connsiteY355" fmla="*/ 6858000 h 6858000"/>
              <a:gd name="connsiteX356" fmla="*/ 4391597 w 7467600"/>
              <a:gd name="connsiteY356" fmla="*/ 6556370 h 6858000"/>
              <a:gd name="connsiteX357" fmla="*/ 4668889 w 7467600"/>
              <a:gd name="connsiteY357" fmla="*/ 6246399 h 6858000"/>
              <a:gd name="connsiteX358" fmla="*/ 5055427 w 7467600"/>
              <a:gd name="connsiteY358" fmla="*/ 5931476 h 6858000"/>
              <a:gd name="connsiteX359" fmla="*/ 5371814 w 7467600"/>
              <a:gd name="connsiteY359" fmla="*/ 5678975 h 6858000"/>
              <a:gd name="connsiteX360" fmla="*/ 4987918 w 7467600"/>
              <a:gd name="connsiteY360" fmla="*/ 5838701 h 6858000"/>
              <a:gd name="connsiteX361" fmla="*/ 4317146 w 7467600"/>
              <a:gd name="connsiteY361" fmla="*/ 6587716 h 6858000"/>
              <a:gd name="connsiteX362" fmla="*/ 4171627 w 7467600"/>
              <a:gd name="connsiteY362" fmla="*/ 6858000 h 6858000"/>
              <a:gd name="connsiteX363" fmla="*/ 4081585 w 7467600"/>
              <a:gd name="connsiteY363" fmla="*/ 6858000 h 6858000"/>
              <a:gd name="connsiteX364" fmla="*/ 4238603 w 7467600"/>
              <a:gd name="connsiteY364" fmla="*/ 6559341 h 6858000"/>
              <a:gd name="connsiteX365" fmla="*/ 4778333 w 7467600"/>
              <a:gd name="connsiteY365" fmla="*/ 5873626 h 6858000"/>
              <a:gd name="connsiteX366" fmla="*/ 5414185 w 7467600"/>
              <a:gd name="connsiteY366" fmla="*/ 5573882 h 6858000"/>
              <a:gd name="connsiteX367" fmla="*/ 5959648 w 7467600"/>
              <a:gd name="connsiteY367" fmla="*/ 4760797 h 6858000"/>
              <a:gd name="connsiteX368" fmla="*/ 5355019 w 7467600"/>
              <a:gd name="connsiteY368" fmla="*/ 4734672 h 6858000"/>
              <a:gd name="connsiteX369" fmla="*/ 5083565 w 7467600"/>
              <a:gd name="connsiteY369" fmla="*/ 5179121 h 6858000"/>
              <a:gd name="connsiteX370" fmla="*/ 4713577 w 7467600"/>
              <a:gd name="connsiteY370" fmla="*/ 5616803 h 6858000"/>
              <a:gd name="connsiteX371" fmla="*/ 3989559 w 7467600"/>
              <a:gd name="connsiteY371" fmla="*/ 6145945 h 6858000"/>
              <a:gd name="connsiteX372" fmla="*/ 3939824 w 7467600"/>
              <a:gd name="connsiteY372" fmla="*/ 6066900 h 6858000"/>
              <a:gd name="connsiteX373" fmla="*/ 4584537 w 7467600"/>
              <a:gd name="connsiteY373" fmla="*/ 5324826 h 6858000"/>
              <a:gd name="connsiteX374" fmla="*/ 5037105 w 7467600"/>
              <a:gd name="connsiteY374" fmla="*/ 5088765 h 6858000"/>
              <a:gd name="connsiteX375" fmla="*/ 5039930 w 7467600"/>
              <a:gd name="connsiteY375" fmla="*/ 5089585 h 6858000"/>
              <a:gd name="connsiteX376" fmla="*/ 5263764 w 7467600"/>
              <a:gd name="connsiteY376" fmla="*/ 4735525 h 6858000"/>
              <a:gd name="connsiteX377" fmla="*/ 4086300 w 7467600"/>
              <a:gd name="connsiteY377" fmla="*/ 4884599 h 6858000"/>
              <a:gd name="connsiteX378" fmla="*/ 4085485 w 7467600"/>
              <a:gd name="connsiteY378" fmla="*/ 4899070 h 6858000"/>
              <a:gd name="connsiteX379" fmla="*/ 3871915 w 7467600"/>
              <a:gd name="connsiteY379" fmla="*/ 5253645 h 6858000"/>
              <a:gd name="connsiteX380" fmla="*/ 3799374 w 7467600"/>
              <a:gd name="connsiteY380" fmla="*/ 5466127 h 6858000"/>
              <a:gd name="connsiteX381" fmla="*/ 3498850 w 7467600"/>
              <a:gd name="connsiteY381" fmla="*/ 6661888 h 6858000"/>
              <a:gd name="connsiteX382" fmla="*/ 3399216 w 7467600"/>
              <a:gd name="connsiteY382" fmla="*/ 6858000 h 6858000"/>
              <a:gd name="connsiteX383" fmla="*/ 3303688 w 7467600"/>
              <a:gd name="connsiteY383" fmla="*/ 6858000 h 6858000"/>
              <a:gd name="connsiteX384" fmla="*/ 3391774 w 7467600"/>
              <a:gd name="connsiteY384" fmla="*/ 6697181 h 6858000"/>
              <a:gd name="connsiteX385" fmla="*/ 3735540 w 7467600"/>
              <a:gd name="connsiteY385" fmla="*/ 5546923 h 6858000"/>
              <a:gd name="connsiteX386" fmla="*/ 3729438 w 7467600"/>
              <a:gd name="connsiteY386" fmla="*/ 5569058 h 6858000"/>
              <a:gd name="connsiteX387" fmla="*/ 3707782 w 7467600"/>
              <a:gd name="connsiteY387" fmla="*/ 5644908 h 6858000"/>
              <a:gd name="connsiteX388" fmla="*/ 3583827 w 7467600"/>
              <a:gd name="connsiteY388" fmla="*/ 6039215 h 6858000"/>
              <a:gd name="connsiteX389" fmla="*/ 3547861 w 7467600"/>
              <a:gd name="connsiteY389" fmla="*/ 6129609 h 6858000"/>
              <a:gd name="connsiteX390" fmla="*/ 3490905 w 7467600"/>
              <a:gd name="connsiteY390" fmla="*/ 6277660 h 6858000"/>
              <a:gd name="connsiteX391" fmla="*/ 3455859 w 7467600"/>
              <a:gd name="connsiteY391" fmla="*/ 6391301 h 6858000"/>
              <a:gd name="connsiteX392" fmla="*/ 3429112 w 7467600"/>
              <a:gd name="connsiteY392" fmla="*/ 6479469 h 6858000"/>
              <a:gd name="connsiteX393" fmla="*/ 3304862 w 7467600"/>
              <a:gd name="connsiteY393" fmla="*/ 6796476 h 6858000"/>
              <a:gd name="connsiteX394" fmla="*/ 3276071 w 7467600"/>
              <a:gd name="connsiteY394" fmla="*/ 6858000 h 6858000"/>
              <a:gd name="connsiteX395" fmla="*/ 3240805 w 7467600"/>
              <a:gd name="connsiteY395" fmla="*/ 6858000 h 6858000"/>
              <a:gd name="connsiteX396" fmla="*/ 3275917 w 7467600"/>
              <a:gd name="connsiteY396" fmla="*/ 6783192 h 6858000"/>
              <a:gd name="connsiteX397" fmla="*/ 3399358 w 7467600"/>
              <a:gd name="connsiteY397" fmla="*/ 6469011 h 6858000"/>
              <a:gd name="connsiteX398" fmla="*/ 3425650 w 7467600"/>
              <a:gd name="connsiteY398" fmla="*/ 6381333 h 6858000"/>
              <a:gd name="connsiteX399" fmla="*/ 3460661 w 7467600"/>
              <a:gd name="connsiteY399" fmla="*/ 6266763 h 6858000"/>
              <a:gd name="connsiteX400" fmla="*/ 3518021 w 7467600"/>
              <a:gd name="connsiteY400" fmla="*/ 6117298 h 6858000"/>
              <a:gd name="connsiteX401" fmla="*/ 3554035 w 7467600"/>
              <a:gd name="connsiteY401" fmla="*/ 6027832 h 6858000"/>
              <a:gd name="connsiteX402" fmla="*/ 3677174 w 7467600"/>
              <a:gd name="connsiteY402" fmla="*/ 5636351 h 6858000"/>
              <a:gd name="connsiteX403" fmla="*/ 3698819 w 7467600"/>
              <a:gd name="connsiteY403" fmla="*/ 5560503 h 6858000"/>
              <a:gd name="connsiteX404" fmla="*/ 3702094 w 7467600"/>
              <a:gd name="connsiteY404" fmla="*/ 5549194 h 6858000"/>
              <a:gd name="connsiteX405" fmla="*/ 3398355 w 7467600"/>
              <a:gd name="connsiteY405" fmla="*/ 6094603 h 6858000"/>
              <a:gd name="connsiteX406" fmla="*/ 3193941 w 7467600"/>
              <a:gd name="connsiteY406" fmla="*/ 6798775 h 6858000"/>
              <a:gd name="connsiteX407" fmla="*/ 3184140 w 7467600"/>
              <a:gd name="connsiteY407" fmla="*/ 6858000 h 6858000"/>
              <a:gd name="connsiteX408" fmla="*/ 3099978 w 7467600"/>
              <a:gd name="connsiteY408" fmla="*/ 6858000 h 6858000"/>
              <a:gd name="connsiteX409" fmla="*/ 3101556 w 7467600"/>
              <a:gd name="connsiteY409" fmla="*/ 6843337 h 6858000"/>
              <a:gd name="connsiteX410" fmla="*/ 3370162 w 7467600"/>
              <a:gd name="connsiteY410" fmla="*/ 5785550 h 6858000"/>
              <a:gd name="connsiteX411" fmla="*/ 3746477 w 7467600"/>
              <a:gd name="connsiteY411" fmla="*/ 5377889 h 6858000"/>
              <a:gd name="connsiteX412" fmla="*/ 3863399 w 7467600"/>
              <a:gd name="connsiteY412" fmla="*/ 5087257 h 6858000"/>
              <a:gd name="connsiteX413" fmla="*/ 3968712 w 7467600"/>
              <a:gd name="connsiteY413" fmla="*/ 4913989 h 6858000"/>
              <a:gd name="connsiteX414" fmla="*/ 2792390 w 7467600"/>
              <a:gd name="connsiteY414" fmla="*/ 5382974 h 6858000"/>
              <a:gd name="connsiteX415" fmla="*/ 2714982 w 7467600"/>
              <a:gd name="connsiteY415" fmla="*/ 5427051 h 6858000"/>
              <a:gd name="connsiteX416" fmla="*/ 2813361 w 7467600"/>
              <a:gd name="connsiteY416" fmla="*/ 6023912 h 6858000"/>
              <a:gd name="connsiteX417" fmla="*/ 2688430 w 7467600"/>
              <a:gd name="connsiteY417" fmla="*/ 6801564 h 6858000"/>
              <a:gd name="connsiteX418" fmla="*/ 2629626 w 7467600"/>
              <a:gd name="connsiteY418" fmla="*/ 6763394 h 6858000"/>
              <a:gd name="connsiteX419" fmla="*/ 2565328 w 7467600"/>
              <a:gd name="connsiteY419" fmla="*/ 5516399 h 6858000"/>
              <a:gd name="connsiteX420" fmla="*/ 1922999 w 7467600"/>
              <a:gd name="connsiteY420" fmla="*/ 5980343 h 6858000"/>
              <a:gd name="connsiteX421" fmla="*/ 1950261 w 7467600"/>
              <a:gd name="connsiteY421" fmla="*/ 6405858 h 6858000"/>
              <a:gd name="connsiteX422" fmla="*/ 2365554 w 7467600"/>
              <a:gd name="connsiteY422" fmla="*/ 6759107 h 6858000"/>
              <a:gd name="connsiteX423" fmla="*/ 2424142 w 7467600"/>
              <a:gd name="connsiteY423" fmla="*/ 6858000 h 6858000"/>
              <a:gd name="connsiteX424" fmla="*/ 2395994 w 7467600"/>
              <a:gd name="connsiteY424" fmla="*/ 6858000 h 6858000"/>
              <a:gd name="connsiteX425" fmla="*/ 2392863 w 7467600"/>
              <a:gd name="connsiteY425" fmla="*/ 6852964 h 6858000"/>
              <a:gd name="connsiteX426" fmla="*/ 2017589 w 7467600"/>
              <a:gd name="connsiteY426" fmla="*/ 6493982 h 6858000"/>
              <a:gd name="connsiteX427" fmla="*/ 2147336 w 7467600"/>
              <a:gd name="connsiteY427" fmla="*/ 6594052 h 6858000"/>
              <a:gd name="connsiteX428" fmla="*/ 2207047 w 7467600"/>
              <a:gd name="connsiteY428" fmla="*/ 6654540 h 6858000"/>
              <a:gd name="connsiteX429" fmla="*/ 2299106 w 7467600"/>
              <a:gd name="connsiteY429" fmla="*/ 6778931 h 6858000"/>
              <a:gd name="connsiteX430" fmla="*/ 2314430 w 7467600"/>
              <a:gd name="connsiteY430" fmla="*/ 6801144 h 6858000"/>
              <a:gd name="connsiteX431" fmla="*/ 2352406 w 7467600"/>
              <a:gd name="connsiteY431" fmla="*/ 6858000 h 6858000"/>
              <a:gd name="connsiteX432" fmla="*/ 2314492 w 7467600"/>
              <a:gd name="connsiteY432" fmla="*/ 6858000 h 6858000"/>
              <a:gd name="connsiteX433" fmla="*/ 2288095 w 7467600"/>
              <a:gd name="connsiteY433" fmla="*/ 6818030 h 6858000"/>
              <a:gd name="connsiteX434" fmla="*/ 2272768 w 7467600"/>
              <a:gd name="connsiteY434" fmla="*/ 6795822 h 6858000"/>
              <a:gd name="connsiteX435" fmla="*/ 2182715 w 7467600"/>
              <a:gd name="connsiteY435" fmla="*/ 6675071 h 6858000"/>
              <a:gd name="connsiteX436" fmla="*/ 2032061 w 7467600"/>
              <a:gd name="connsiteY436" fmla="*/ 6541380 h 6858000"/>
              <a:gd name="connsiteX437" fmla="*/ 2257220 w 7467600"/>
              <a:gd name="connsiteY437" fmla="*/ 6826257 h 6858000"/>
              <a:gd name="connsiteX438" fmla="*/ 2281324 w 7467600"/>
              <a:gd name="connsiteY438" fmla="*/ 6858000 h 6858000"/>
              <a:gd name="connsiteX439" fmla="*/ 2242860 w 7467600"/>
              <a:gd name="connsiteY439" fmla="*/ 6858000 h 6858000"/>
              <a:gd name="connsiteX440" fmla="*/ 2232818 w 7467600"/>
              <a:gd name="connsiteY440" fmla="*/ 6844926 h 6858000"/>
              <a:gd name="connsiteX441" fmla="*/ 1990172 w 7467600"/>
              <a:gd name="connsiteY441" fmla="*/ 6542121 h 6858000"/>
              <a:gd name="connsiteX442" fmla="*/ 2124090 w 7467600"/>
              <a:gd name="connsiteY442" fmla="*/ 6761017 h 6858000"/>
              <a:gd name="connsiteX443" fmla="*/ 2200380 w 7467600"/>
              <a:gd name="connsiteY443" fmla="*/ 6858000 h 6858000"/>
              <a:gd name="connsiteX444" fmla="*/ 2147507 w 7467600"/>
              <a:gd name="connsiteY444" fmla="*/ 6858000 h 6858000"/>
              <a:gd name="connsiteX445" fmla="*/ 2070668 w 7467600"/>
              <a:gd name="connsiteY445" fmla="*/ 6761520 h 6858000"/>
              <a:gd name="connsiteX446" fmla="*/ 1975142 w 7467600"/>
              <a:gd name="connsiteY446" fmla="*/ 6585570 h 6858000"/>
              <a:gd name="connsiteX447" fmla="*/ 2050035 w 7467600"/>
              <a:gd name="connsiteY447" fmla="*/ 6813345 h 6858000"/>
              <a:gd name="connsiteX448" fmla="*/ 2063025 w 7467600"/>
              <a:gd name="connsiteY448" fmla="*/ 6858000 h 6858000"/>
              <a:gd name="connsiteX449" fmla="*/ 2021675 w 7467600"/>
              <a:gd name="connsiteY449" fmla="*/ 6858000 h 6858000"/>
              <a:gd name="connsiteX450" fmla="*/ 2019308 w 7467600"/>
              <a:gd name="connsiteY450" fmla="*/ 6847118 h 6858000"/>
              <a:gd name="connsiteX451" fmla="*/ 1938835 w 7467600"/>
              <a:gd name="connsiteY451" fmla="*/ 6551160 h 6858000"/>
              <a:gd name="connsiteX452" fmla="*/ 1953230 w 7467600"/>
              <a:gd name="connsiteY452" fmla="*/ 6759699 h 6858000"/>
              <a:gd name="connsiteX453" fmla="*/ 1956763 w 7467600"/>
              <a:gd name="connsiteY453" fmla="*/ 6778191 h 6858000"/>
              <a:gd name="connsiteX454" fmla="*/ 1967925 w 7467600"/>
              <a:gd name="connsiteY454" fmla="*/ 6858000 h 6858000"/>
              <a:gd name="connsiteX455" fmla="*/ 1936622 w 7467600"/>
              <a:gd name="connsiteY455" fmla="*/ 6858000 h 6858000"/>
              <a:gd name="connsiteX456" fmla="*/ 1926261 w 7467600"/>
              <a:gd name="connsiteY456" fmla="*/ 6784064 h 6858000"/>
              <a:gd name="connsiteX457" fmla="*/ 1922724 w 7467600"/>
              <a:gd name="connsiteY457" fmla="*/ 6765577 h 6858000"/>
              <a:gd name="connsiteX458" fmla="*/ 1904650 w 7467600"/>
              <a:gd name="connsiteY458" fmla="*/ 6639616 h 6858000"/>
              <a:gd name="connsiteX459" fmla="*/ 1885273 w 7467600"/>
              <a:gd name="connsiteY459" fmla="*/ 6858000 h 6858000"/>
              <a:gd name="connsiteX460" fmla="*/ 1854363 w 7467600"/>
              <a:gd name="connsiteY460" fmla="*/ 6858000 h 6858000"/>
              <a:gd name="connsiteX461" fmla="*/ 1880391 w 7467600"/>
              <a:gd name="connsiteY461" fmla="*/ 6603796 h 6858000"/>
              <a:gd name="connsiteX462" fmla="*/ 1818273 w 7467600"/>
              <a:gd name="connsiteY462" fmla="*/ 6715729 h 6858000"/>
              <a:gd name="connsiteX463" fmla="*/ 1794691 w 7467600"/>
              <a:gd name="connsiteY463" fmla="*/ 6843239 h 6858000"/>
              <a:gd name="connsiteX464" fmla="*/ 1794914 w 7467600"/>
              <a:gd name="connsiteY464" fmla="*/ 6858000 h 6858000"/>
              <a:gd name="connsiteX465" fmla="*/ 1746128 w 7467600"/>
              <a:gd name="connsiteY465" fmla="*/ 6858000 h 6858000"/>
              <a:gd name="connsiteX466" fmla="*/ 1753934 w 7467600"/>
              <a:gd name="connsiteY466" fmla="*/ 6724796 h 6858000"/>
              <a:gd name="connsiteX467" fmla="*/ 1792053 w 7467600"/>
              <a:gd name="connsiteY467" fmla="*/ 6572396 h 6858000"/>
              <a:gd name="connsiteX468" fmla="*/ 1862248 w 7467600"/>
              <a:gd name="connsiteY468" fmla="*/ 6266397 h 6858000"/>
              <a:gd name="connsiteX469" fmla="*/ 1862250 w 7467600"/>
              <a:gd name="connsiteY469" fmla="*/ 6033531 h 6858000"/>
              <a:gd name="connsiteX470" fmla="*/ 1211999 w 7467600"/>
              <a:gd name="connsiteY470" fmla="*/ 6683610 h 6858000"/>
              <a:gd name="connsiteX471" fmla="*/ 1213266 w 7467600"/>
              <a:gd name="connsiteY471" fmla="*/ 6691947 h 6858000"/>
              <a:gd name="connsiteX472" fmla="*/ 1203370 w 7467600"/>
              <a:gd name="connsiteY472" fmla="*/ 6850676 h 6858000"/>
              <a:gd name="connsiteX473" fmla="*/ 1203671 w 7467600"/>
              <a:gd name="connsiteY473" fmla="*/ 6858000 h 6858000"/>
              <a:gd name="connsiteX474" fmla="*/ 1143180 w 7467600"/>
              <a:gd name="connsiteY474" fmla="*/ 6858000 h 6858000"/>
              <a:gd name="connsiteX475" fmla="*/ 1142176 w 7467600"/>
              <a:gd name="connsiteY475" fmla="*/ 6766045 h 6858000"/>
              <a:gd name="connsiteX476" fmla="*/ 1067484 w 7467600"/>
              <a:gd name="connsiteY476" fmla="*/ 6858000 h 6858000"/>
              <a:gd name="connsiteX477" fmla="*/ 953928 w 7467600"/>
              <a:gd name="connsiteY477" fmla="*/ 6858000 h 6858000"/>
              <a:gd name="connsiteX478" fmla="*/ 959715 w 7467600"/>
              <a:gd name="connsiteY478" fmla="*/ 6850185 h 6858000"/>
              <a:gd name="connsiteX479" fmla="*/ 1483788 w 7467600"/>
              <a:gd name="connsiteY479" fmla="*/ 6259174 h 6858000"/>
              <a:gd name="connsiteX480" fmla="*/ 1100671 w 7467600"/>
              <a:gd name="connsiteY480" fmla="*/ 6252137 h 6858000"/>
              <a:gd name="connsiteX481" fmla="*/ 1090144 w 7467600"/>
              <a:gd name="connsiteY481" fmla="*/ 6256748 h 6858000"/>
              <a:gd name="connsiteX482" fmla="*/ 1095872 w 7467600"/>
              <a:gd name="connsiteY482" fmla="*/ 6271892 h 6858000"/>
              <a:gd name="connsiteX483" fmla="*/ 262785 w 7467600"/>
              <a:gd name="connsiteY483" fmla="*/ 6845450 h 6858000"/>
              <a:gd name="connsiteX484" fmla="*/ 209968 w 7467600"/>
              <a:gd name="connsiteY484" fmla="*/ 6770713 h 6858000"/>
              <a:gd name="connsiteX485" fmla="*/ 873460 w 7467600"/>
              <a:gd name="connsiteY485" fmla="*/ 6253768 h 6858000"/>
              <a:gd name="connsiteX486" fmla="*/ 192686 w 7467600"/>
              <a:gd name="connsiteY486" fmla="*/ 5849257 h 6858000"/>
              <a:gd name="connsiteX487" fmla="*/ 4696 w 7467600"/>
              <a:gd name="connsiteY487" fmla="*/ 5697668 h 6858000"/>
              <a:gd name="connsiteX488" fmla="*/ 0 w 7467600"/>
              <a:gd name="connsiteY488" fmla="*/ 5689984 h 6858000"/>
              <a:gd name="connsiteX489" fmla="*/ 0 w 7467600"/>
              <a:gd name="connsiteY489" fmla="*/ 5513472 h 6858000"/>
              <a:gd name="connsiteX490" fmla="*/ 174101 w 7467600"/>
              <a:gd name="connsiteY490" fmla="*/ 5620277 h 6858000"/>
              <a:gd name="connsiteX491" fmla="*/ 891800 w 7467600"/>
              <a:gd name="connsiteY491" fmla="*/ 6036935 h 6858000"/>
              <a:gd name="connsiteX492" fmla="*/ 1072219 w 7467600"/>
              <a:gd name="connsiteY492" fmla="*/ 6169443 h 6858000"/>
              <a:gd name="connsiteX493" fmla="*/ 1074117 w 7467600"/>
              <a:gd name="connsiteY493" fmla="*/ 6170301 h 6858000"/>
              <a:gd name="connsiteX494" fmla="*/ 1083114 w 7467600"/>
              <a:gd name="connsiteY494" fmla="*/ 6174131 h 6858000"/>
              <a:gd name="connsiteX495" fmla="*/ 1543010 w 7467600"/>
              <a:gd name="connsiteY495" fmla="*/ 6191140 h 6858000"/>
              <a:gd name="connsiteX496" fmla="*/ 1551080 w 7467600"/>
              <a:gd name="connsiteY496" fmla="*/ 6195006 h 6858000"/>
              <a:gd name="connsiteX497" fmla="*/ 2345443 w 7467600"/>
              <a:gd name="connsiteY497" fmla="*/ 5549882 h 6858000"/>
              <a:gd name="connsiteX498" fmla="*/ 1721499 w 7467600"/>
              <a:gd name="connsiteY498" fmla="*/ 5599969 h 6858000"/>
              <a:gd name="connsiteX499" fmla="*/ 767716 w 7467600"/>
              <a:gd name="connsiteY499" fmla="*/ 5472768 h 6858000"/>
              <a:gd name="connsiteX500" fmla="*/ 722147 w 7467600"/>
              <a:gd name="connsiteY500" fmla="*/ 5393091 h 6858000"/>
              <a:gd name="connsiteX501" fmla="*/ 1485552 w 7467600"/>
              <a:gd name="connsiteY501" fmla="*/ 5313202 h 6858000"/>
              <a:gd name="connsiteX502" fmla="*/ 2143004 w 7467600"/>
              <a:gd name="connsiteY502" fmla="*/ 5402420 h 6858000"/>
              <a:gd name="connsiteX503" fmla="*/ 1933391 w 7467600"/>
              <a:gd name="connsiteY503" fmla="*/ 5156971 h 6858000"/>
              <a:gd name="connsiteX504" fmla="*/ 1827118 w 7467600"/>
              <a:gd name="connsiteY504" fmla="*/ 4968410 h 6858000"/>
              <a:gd name="connsiteX505" fmla="*/ 1837349 w 7467600"/>
              <a:gd name="connsiteY505" fmla="*/ 4956357 h 6858000"/>
              <a:gd name="connsiteX506" fmla="*/ 2162835 w 7467600"/>
              <a:gd name="connsiteY506" fmla="*/ 5187853 h 6858000"/>
              <a:gd name="connsiteX507" fmla="*/ 2257167 w 7467600"/>
              <a:gd name="connsiteY507" fmla="*/ 5462123 h 6858000"/>
              <a:gd name="connsiteX508" fmla="*/ 2261598 w 7467600"/>
              <a:gd name="connsiteY508" fmla="*/ 5467998 h 6858000"/>
              <a:gd name="connsiteX509" fmla="*/ 2437177 w 7467600"/>
              <a:gd name="connsiteY509" fmla="*/ 5479608 h 6858000"/>
              <a:gd name="connsiteX510" fmla="*/ 2445247 w 7467600"/>
              <a:gd name="connsiteY510" fmla="*/ 5483476 h 6858000"/>
              <a:gd name="connsiteX511" fmla="*/ 2743626 w 7467600"/>
              <a:gd name="connsiteY511" fmla="*/ 5304819 h 6858000"/>
              <a:gd name="connsiteX512" fmla="*/ 3048102 w 7467600"/>
              <a:gd name="connsiteY512" fmla="*/ 5150595 h 6858000"/>
              <a:gd name="connsiteX513" fmla="*/ 1799414 w 7467600"/>
              <a:gd name="connsiteY513" fmla="*/ 4694732 h 6858000"/>
              <a:gd name="connsiteX514" fmla="*/ 1771735 w 7467600"/>
              <a:gd name="connsiteY514" fmla="*/ 4619929 h 6858000"/>
              <a:gd name="connsiteX515" fmla="*/ 3104273 w 7467600"/>
              <a:gd name="connsiteY515" fmla="*/ 5076159 h 6858000"/>
              <a:gd name="connsiteX516" fmla="*/ 3113245 w 7467600"/>
              <a:gd name="connsiteY516" fmla="*/ 5090705 h 6858000"/>
              <a:gd name="connsiteX517" fmla="*/ 3126294 w 7467600"/>
              <a:gd name="connsiteY517" fmla="*/ 5114400 h 6858000"/>
              <a:gd name="connsiteX518" fmla="*/ 3937433 w 7467600"/>
              <a:gd name="connsiteY518" fmla="*/ 4830473 h 6858000"/>
              <a:gd name="connsiteX519" fmla="*/ 3590475 w 7467600"/>
              <a:gd name="connsiteY519" fmla="*/ 4597974 h 6858000"/>
              <a:gd name="connsiteX520" fmla="*/ 3100264 w 7467600"/>
              <a:gd name="connsiteY520" fmla="*/ 4579845 h 6858000"/>
              <a:gd name="connsiteX521" fmla="*/ 2183576 w 7467600"/>
              <a:gd name="connsiteY521" fmla="*/ 4227150 h 6858000"/>
              <a:gd name="connsiteX522" fmla="*/ 2151029 w 7467600"/>
              <a:gd name="connsiteY522" fmla="*/ 4146947 h 6858000"/>
              <a:gd name="connsiteX523" fmla="*/ 3563434 w 7467600"/>
              <a:gd name="connsiteY523" fmla="*/ 4469115 h 6858000"/>
              <a:gd name="connsiteX524" fmla="*/ 3177952 w 7467600"/>
              <a:gd name="connsiteY524" fmla="*/ 3657386 h 6858000"/>
              <a:gd name="connsiteX525" fmla="*/ 3189263 w 7467600"/>
              <a:gd name="connsiteY525" fmla="*/ 3625726 h 6858000"/>
              <a:gd name="connsiteX526" fmla="*/ 3560912 w 7467600"/>
              <a:gd name="connsiteY526" fmla="*/ 4079863 h 6858000"/>
              <a:gd name="connsiteX527" fmla="*/ 3626636 w 7467600"/>
              <a:gd name="connsiteY527" fmla="*/ 4512230 h 6858000"/>
              <a:gd name="connsiteX528" fmla="*/ 3653088 w 7467600"/>
              <a:gd name="connsiteY528" fmla="*/ 4521417 h 6858000"/>
              <a:gd name="connsiteX529" fmla="*/ 3988128 w 7467600"/>
              <a:gd name="connsiteY529" fmla="*/ 4817267 h 6858000"/>
              <a:gd name="connsiteX530" fmla="*/ 4830582 w 7467600"/>
              <a:gd name="connsiteY530" fmla="*/ 4676000 h 6858000"/>
              <a:gd name="connsiteX531" fmla="*/ 4830100 w 7467600"/>
              <a:gd name="connsiteY531" fmla="*/ 4675554 h 6858000"/>
              <a:gd name="connsiteX532" fmla="*/ 4036318 w 7467600"/>
              <a:gd name="connsiteY532" fmla="*/ 4147013 h 6858000"/>
              <a:gd name="connsiteX533" fmla="*/ 3432098 w 7467600"/>
              <a:gd name="connsiteY533" fmla="*/ 3537312 h 6858000"/>
              <a:gd name="connsiteX534" fmla="*/ 3446761 w 7467600"/>
              <a:gd name="connsiteY534" fmla="*/ 3461278 h 6858000"/>
              <a:gd name="connsiteX535" fmla="*/ 4419733 w 7467600"/>
              <a:gd name="connsiteY535" fmla="*/ 3963555 h 6858000"/>
              <a:gd name="connsiteX536" fmla="*/ 4781371 w 7467600"/>
              <a:gd name="connsiteY536" fmla="*/ 4458604 h 6858000"/>
              <a:gd name="connsiteX537" fmla="*/ 4780440 w 7467600"/>
              <a:gd name="connsiteY537" fmla="*/ 4470290 h 6858000"/>
              <a:gd name="connsiteX538" fmla="*/ 4898954 w 7467600"/>
              <a:gd name="connsiteY538" fmla="*/ 4662092 h 6858000"/>
              <a:gd name="connsiteX539" fmla="*/ 4900699 w 7467600"/>
              <a:gd name="connsiteY539" fmla="*/ 4670867 h 6858000"/>
              <a:gd name="connsiteX540" fmla="*/ 5714511 w 7467600"/>
              <a:gd name="connsiteY540" fmla="*/ 4663483 h 6858000"/>
              <a:gd name="connsiteX541" fmla="*/ 5464793 w 7467600"/>
              <a:gd name="connsiteY541" fmla="*/ 4393556 h 6858000"/>
              <a:gd name="connsiteX542" fmla="*/ 5461897 w 7467600"/>
              <a:gd name="connsiteY542" fmla="*/ 4390879 h 6858000"/>
              <a:gd name="connsiteX543" fmla="*/ 4294126 w 7467600"/>
              <a:gd name="connsiteY543" fmla="*/ 3303048 h 6858000"/>
              <a:gd name="connsiteX544" fmla="*/ 4305321 w 7467600"/>
              <a:gd name="connsiteY544" fmla="*/ 3256953 h 6858000"/>
              <a:gd name="connsiteX545" fmla="*/ 4949299 w 7467600"/>
              <a:gd name="connsiteY545" fmla="*/ 3766336 h 6858000"/>
              <a:gd name="connsiteX546" fmla="*/ 5291452 w 7467600"/>
              <a:gd name="connsiteY546" fmla="*/ 4076801 h 6858000"/>
              <a:gd name="connsiteX547" fmla="*/ 5434998 w 7467600"/>
              <a:gd name="connsiteY547" fmla="*/ 4254100 h 6858000"/>
              <a:gd name="connsiteX548" fmla="*/ 5351015 w 7467600"/>
              <a:gd name="connsiteY548" fmla="*/ 3760989 h 6858000"/>
              <a:gd name="connsiteX549" fmla="*/ 5413780 w 7467600"/>
              <a:gd name="connsiteY549" fmla="*/ 2966265 h 6858000"/>
              <a:gd name="connsiteX550" fmla="*/ 5425627 w 7467600"/>
              <a:gd name="connsiteY550" fmla="*/ 2954192 h 6858000"/>
              <a:gd name="connsiteX551" fmla="*/ 6604735 w 7467600"/>
              <a:gd name="connsiteY551" fmla="*/ 2041381 h 6858000"/>
              <a:gd name="connsiteX552" fmla="*/ 7204487 w 7467600"/>
              <a:gd name="connsiteY552" fmla="*/ 2742112 h 6858000"/>
              <a:gd name="connsiteX553" fmla="*/ 7131592 w 7467600"/>
              <a:gd name="connsiteY553" fmla="*/ 2672096 h 6858000"/>
              <a:gd name="connsiteX554" fmla="*/ 6996344 w 7467600"/>
              <a:gd name="connsiteY554" fmla="*/ 2518310 h 6858000"/>
              <a:gd name="connsiteX555" fmla="*/ 6735495 w 7467600"/>
              <a:gd name="connsiteY555" fmla="*/ 2196890 h 6858000"/>
              <a:gd name="connsiteX556" fmla="*/ 6721901 w 7467600"/>
              <a:gd name="connsiteY556" fmla="*/ 2179274 h 6858000"/>
              <a:gd name="connsiteX557" fmla="*/ 6604735 w 7467600"/>
              <a:gd name="connsiteY557" fmla="*/ 2041381 h 6858000"/>
              <a:gd name="connsiteX558" fmla="*/ 6591670 w 7467600"/>
              <a:gd name="connsiteY558" fmla="*/ 1988277 h 6858000"/>
              <a:gd name="connsiteX559" fmla="*/ 6747349 w 7467600"/>
              <a:gd name="connsiteY559" fmla="*/ 2160069 h 6858000"/>
              <a:gd name="connsiteX560" fmla="*/ 6760943 w 7467600"/>
              <a:gd name="connsiteY560" fmla="*/ 2177686 h 6858000"/>
              <a:gd name="connsiteX561" fmla="*/ 7021065 w 7467600"/>
              <a:gd name="connsiteY561" fmla="*/ 2498102 h 6858000"/>
              <a:gd name="connsiteX562" fmla="*/ 7155223 w 7467600"/>
              <a:gd name="connsiteY562" fmla="*/ 2650386 h 6858000"/>
              <a:gd name="connsiteX563" fmla="*/ 7203167 w 7467600"/>
              <a:gd name="connsiteY563" fmla="*/ 2697288 h 6858000"/>
              <a:gd name="connsiteX564" fmla="*/ 6937703 w 7467600"/>
              <a:gd name="connsiteY564" fmla="*/ 2321981 h 6858000"/>
              <a:gd name="connsiteX565" fmla="*/ 6591670 w 7467600"/>
              <a:gd name="connsiteY565" fmla="*/ 1988277 h 6858000"/>
              <a:gd name="connsiteX566" fmla="*/ 5798671 w 7467600"/>
              <a:gd name="connsiteY566" fmla="*/ 1981601 h 6858000"/>
              <a:gd name="connsiteX567" fmla="*/ 5754709 w 7467600"/>
              <a:gd name="connsiteY567" fmla="*/ 2071454 h 6858000"/>
              <a:gd name="connsiteX568" fmla="*/ 5763044 w 7467600"/>
              <a:gd name="connsiteY568" fmla="*/ 2842206 h 6858000"/>
              <a:gd name="connsiteX569" fmla="*/ 5764974 w 7467600"/>
              <a:gd name="connsiteY569" fmla="*/ 2799609 h 6858000"/>
              <a:gd name="connsiteX570" fmla="*/ 5767665 w 7467600"/>
              <a:gd name="connsiteY570" fmla="*/ 2666409 h 6858000"/>
              <a:gd name="connsiteX571" fmla="*/ 5763055 w 7467600"/>
              <a:gd name="connsiteY571" fmla="*/ 2579705 h 6858000"/>
              <a:gd name="connsiteX572" fmla="*/ 5758079 w 7467600"/>
              <a:gd name="connsiteY572" fmla="*/ 2492508 h 6858000"/>
              <a:gd name="connsiteX573" fmla="*/ 5779325 w 7467600"/>
              <a:gd name="connsiteY573" fmla="*/ 2197069 h 6858000"/>
              <a:gd name="connsiteX574" fmla="*/ 5798671 w 7467600"/>
              <a:gd name="connsiteY574" fmla="*/ 1981601 h 6858000"/>
              <a:gd name="connsiteX575" fmla="*/ 5829202 w 7467600"/>
              <a:gd name="connsiteY575" fmla="*/ 1971679 h 6858000"/>
              <a:gd name="connsiteX576" fmla="*/ 5809558 w 7467600"/>
              <a:gd name="connsiteY576" fmla="*/ 2198043 h 6858000"/>
              <a:gd name="connsiteX577" fmla="*/ 5788653 w 7467600"/>
              <a:gd name="connsiteY577" fmla="*/ 2489430 h 6858000"/>
              <a:gd name="connsiteX578" fmla="*/ 5793439 w 7467600"/>
              <a:gd name="connsiteY578" fmla="*/ 2575235 h 6858000"/>
              <a:gd name="connsiteX579" fmla="*/ 5796837 w 7467600"/>
              <a:gd name="connsiteY579" fmla="*/ 2637633 h 6858000"/>
              <a:gd name="connsiteX580" fmla="*/ 5818614 w 7467600"/>
              <a:gd name="connsiteY580" fmla="*/ 2473055 h 6858000"/>
              <a:gd name="connsiteX581" fmla="*/ 5829202 w 7467600"/>
              <a:gd name="connsiteY581" fmla="*/ 1971679 h 6858000"/>
              <a:gd name="connsiteX582" fmla="*/ 5911389 w 7467600"/>
              <a:gd name="connsiteY582" fmla="*/ 1898371 h 6858000"/>
              <a:gd name="connsiteX583" fmla="*/ 6237627 w 7467600"/>
              <a:gd name="connsiteY583" fmla="*/ 2231921 h 6858000"/>
              <a:gd name="connsiteX584" fmla="*/ 5911389 w 7467600"/>
              <a:gd name="connsiteY584" fmla="*/ 1898371 h 6858000"/>
              <a:gd name="connsiteX585" fmla="*/ 6944437 w 7467600"/>
              <a:gd name="connsiteY585" fmla="*/ 1575402 h 6858000"/>
              <a:gd name="connsiteX586" fmla="*/ 6304730 w 7467600"/>
              <a:gd name="connsiteY586" fmla="*/ 1766654 h 6858000"/>
              <a:gd name="connsiteX587" fmla="*/ 6944437 w 7467600"/>
              <a:gd name="connsiteY587" fmla="*/ 1575402 h 6858000"/>
              <a:gd name="connsiteX588" fmla="*/ 7019523 w 7467600"/>
              <a:gd name="connsiteY588" fmla="*/ 1519450 h 6858000"/>
              <a:gd name="connsiteX589" fmla="*/ 6298091 w 7467600"/>
              <a:gd name="connsiteY589" fmla="*/ 1737122 h 6858000"/>
              <a:gd name="connsiteX590" fmla="*/ 7019523 w 7467600"/>
              <a:gd name="connsiteY590" fmla="*/ 1519450 h 6858000"/>
              <a:gd name="connsiteX591" fmla="*/ 2399523 w 7467600"/>
              <a:gd name="connsiteY591" fmla="*/ 1428234 h 6858000"/>
              <a:gd name="connsiteX592" fmla="*/ 2224982 w 7467600"/>
              <a:gd name="connsiteY592" fmla="*/ 1826201 h 6858000"/>
              <a:gd name="connsiteX593" fmla="*/ 2096099 w 7467600"/>
              <a:gd name="connsiteY593" fmla="*/ 2345900 h 6858000"/>
              <a:gd name="connsiteX594" fmla="*/ 2283317 w 7467600"/>
              <a:gd name="connsiteY594" fmla="*/ 1796925 h 6858000"/>
              <a:gd name="connsiteX595" fmla="*/ 2399523 w 7467600"/>
              <a:gd name="connsiteY595" fmla="*/ 1428234 h 6858000"/>
              <a:gd name="connsiteX596" fmla="*/ 2448558 w 7467600"/>
              <a:gd name="connsiteY596" fmla="*/ 1373435 h 6858000"/>
              <a:gd name="connsiteX597" fmla="*/ 2312521 w 7467600"/>
              <a:gd name="connsiteY597" fmla="*/ 1806140 h 6858000"/>
              <a:gd name="connsiteX598" fmla="*/ 2127533 w 7467600"/>
              <a:gd name="connsiteY598" fmla="*/ 2348380 h 6858000"/>
              <a:gd name="connsiteX599" fmla="*/ 2358080 w 7467600"/>
              <a:gd name="connsiteY599" fmla="*/ 1866134 h 6858000"/>
              <a:gd name="connsiteX600" fmla="*/ 2407436 w 7467600"/>
              <a:gd name="connsiteY600" fmla="*/ 1651070 h 6858000"/>
              <a:gd name="connsiteX601" fmla="*/ 2448558 w 7467600"/>
              <a:gd name="connsiteY601" fmla="*/ 1373435 h 6858000"/>
              <a:gd name="connsiteX602" fmla="*/ 278707 w 7467600"/>
              <a:gd name="connsiteY602" fmla="*/ 1352270 h 6858000"/>
              <a:gd name="connsiteX603" fmla="*/ 321570 w 7467600"/>
              <a:gd name="connsiteY603" fmla="*/ 1861610 h 6858000"/>
              <a:gd name="connsiteX604" fmla="*/ 294281 w 7467600"/>
              <a:gd name="connsiteY604" fmla="*/ 1440658 h 6858000"/>
              <a:gd name="connsiteX605" fmla="*/ 278707 w 7467600"/>
              <a:gd name="connsiteY605" fmla="*/ 1352270 h 6858000"/>
              <a:gd name="connsiteX606" fmla="*/ 1423821 w 7467600"/>
              <a:gd name="connsiteY606" fmla="*/ 1351958 h 6858000"/>
              <a:gd name="connsiteX607" fmla="*/ 1638521 w 7467600"/>
              <a:gd name="connsiteY607" fmla="*/ 1908470 h 6858000"/>
              <a:gd name="connsiteX608" fmla="*/ 1754199 w 7467600"/>
              <a:gd name="connsiteY608" fmla="*/ 2149284 h 6858000"/>
              <a:gd name="connsiteX609" fmla="*/ 1908359 w 7467600"/>
              <a:gd name="connsiteY609" fmla="*/ 2364988 h 6858000"/>
              <a:gd name="connsiteX610" fmla="*/ 1647661 w 7467600"/>
              <a:gd name="connsiteY610" fmla="*/ 1825945 h 6858000"/>
              <a:gd name="connsiteX611" fmla="*/ 1423821 w 7467600"/>
              <a:gd name="connsiteY611" fmla="*/ 1351958 h 6858000"/>
              <a:gd name="connsiteX612" fmla="*/ 1431890 w 7467600"/>
              <a:gd name="connsiteY612" fmla="*/ 1306475 h 6858000"/>
              <a:gd name="connsiteX613" fmla="*/ 1507597 w 7467600"/>
              <a:gd name="connsiteY613" fmla="*/ 1446132 h 6858000"/>
              <a:gd name="connsiteX614" fmla="*/ 1674586 w 7467600"/>
              <a:gd name="connsiteY614" fmla="*/ 1813832 h 6858000"/>
              <a:gd name="connsiteX615" fmla="*/ 1815950 w 7467600"/>
              <a:gd name="connsiteY615" fmla="*/ 2128564 h 6858000"/>
              <a:gd name="connsiteX616" fmla="*/ 1984242 w 7467600"/>
              <a:gd name="connsiteY616" fmla="*/ 2430829 h 6858000"/>
              <a:gd name="connsiteX617" fmla="*/ 2014023 w 7467600"/>
              <a:gd name="connsiteY617" fmla="*/ 2450995 h 6858000"/>
              <a:gd name="connsiteX618" fmla="*/ 1747337 w 7467600"/>
              <a:gd name="connsiteY618" fmla="*/ 1855264 h 6858000"/>
              <a:gd name="connsiteX619" fmla="*/ 1533749 w 7467600"/>
              <a:gd name="connsiteY619" fmla="*/ 1478656 h 6858000"/>
              <a:gd name="connsiteX620" fmla="*/ 1431890 w 7467600"/>
              <a:gd name="connsiteY620" fmla="*/ 1306475 h 6858000"/>
              <a:gd name="connsiteX621" fmla="*/ 5052692 w 7467600"/>
              <a:gd name="connsiteY621" fmla="*/ 1292994 h 6858000"/>
              <a:gd name="connsiteX622" fmla="*/ 5200661 w 7467600"/>
              <a:gd name="connsiteY622" fmla="*/ 1635186 h 6858000"/>
              <a:gd name="connsiteX623" fmla="*/ 5297138 w 7467600"/>
              <a:gd name="connsiteY623" fmla="*/ 1906351 h 6858000"/>
              <a:gd name="connsiteX624" fmla="*/ 5052692 w 7467600"/>
              <a:gd name="connsiteY624" fmla="*/ 1292994 h 6858000"/>
              <a:gd name="connsiteX625" fmla="*/ 5009948 w 7467600"/>
              <a:gd name="connsiteY625" fmla="*/ 1273619 h 6858000"/>
              <a:gd name="connsiteX626" fmla="*/ 5121777 w 7467600"/>
              <a:gd name="connsiteY626" fmla="*/ 1654213 h 6858000"/>
              <a:gd name="connsiteX627" fmla="*/ 5293545 w 7467600"/>
              <a:gd name="connsiteY627" fmla="*/ 2072247 h 6858000"/>
              <a:gd name="connsiteX628" fmla="*/ 5294042 w 7467600"/>
              <a:gd name="connsiteY628" fmla="*/ 2065019 h 6858000"/>
              <a:gd name="connsiteX629" fmla="*/ 5171936 w 7467600"/>
              <a:gd name="connsiteY629" fmla="*/ 1647613 h 6858000"/>
              <a:gd name="connsiteX630" fmla="*/ 5009948 w 7467600"/>
              <a:gd name="connsiteY630" fmla="*/ 1273619 h 6858000"/>
              <a:gd name="connsiteX631" fmla="*/ 655236 w 7467600"/>
              <a:gd name="connsiteY631" fmla="*/ 1268632 h 6858000"/>
              <a:gd name="connsiteX632" fmla="*/ 839521 w 7467600"/>
              <a:gd name="connsiteY632" fmla="*/ 1685315 h 6858000"/>
              <a:gd name="connsiteX633" fmla="*/ 1109416 w 7467600"/>
              <a:gd name="connsiteY633" fmla="*/ 2061663 h 6858000"/>
              <a:gd name="connsiteX634" fmla="*/ 1298300 w 7467600"/>
              <a:gd name="connsiteY634" fmla="*/ 2247742 h 6858000"/>
              <a:gd name="connsiteX635" fmla="*/ 1125871 w 7467600"/>
              <a:gd name="connsiteY635" fmla="*/ 1989513 h 6858000"/>
              <a:gd name="connsiteX636" fmla="*/ 981574 w 7467600"/>
              <a:gd name="connsiteY636" fmla="*/ 1783157 h 6858000"/>
              <a:gd name="connsiteX637" fmla="*/ 922198 w 7467600"/>
              <a:gd name="connsiteY637" fmla="*/ 1677437 h 6858000"/>
              <a:gd name="connsiteX638" fmla="*/ 869293 w 7467600"/>
              <a:gd name="connsiteY638" fmla="*/ 1583214 h 6858000"/>
              <a:gd name="connsiteX639" fmla="*/ 751431 w 7467600"/>
              <a:gd name="connsiteY639" fmla="*/ 1405731 h 6858000"/>
              <a:gd name="connsiteX640" fmla="*/ 655236 w 7467600"/>
              <a:gd name="connsiteY640" fmla="*/ 1268632 h 6858000"/>
              <a:gd name="connsiteX641" fmla="*/ 6516292 w 7467600"/>
              <a:gd name="connsiteY641" fmla="*/ 1263064 h 6858000"/>
              <a:gd name="connsiteX642" fmla="*/ 5736320 w 7467600"/>
              <a:gd name="connsiteY642" fmla="*/ 1501803 h 6858000"/>
              <a:gd name="connsiteX643" fmla="*/ 6516292 w 7467600"/>
              <a:gd name="connsiteY643" fmla="*/ 1263064 h 6858000"/>
              <a:gd name="connsiteX644" fmla="*/ 291466 w 7467600"/>
              <a:gd name="connsiteY644" fmla="*/ 1250369 h 6858000"/>
              <a:gd name="connsiteX645" fmla="*/ 323180 w 7467600"/>
              <a:gd name="connsiteY645" fmla="*/ 1435283 h 6858000"/>
              <a:gd name="connsiteX646" fmla="*/ 349381 w 7467600"/>
              <a:gd name="connsiteY646" fmla="*/ 1875041 h 6858000"/>
              <a:gd name="connsiteX647" fmla="*/ 374363 w 7467600"/>
              <a:gd name="connsiteY647" fmla="*/ 1506494 h 6858000"/>
              <a:gd name="connsiteX648" fmla="*/ 302168 w 7467600"/>
              <a:gd name="connsiteY648" fmla="*/ 1274495 h 6858000"/>
              <a:gd name="connsiteX649" fmla="*/ 291466 w 7467600"/>
              <a:gd name="connsiteY649" fmla="*/ 1250369 h 6858000"/>
              <a:gd name="connsiteX650" fmla="*/ 678222 w 7467600"/>
              <a:gd name="connsiteY650" fmla="*/ 1248670 h 6858000"/>
              <a:gd name="connsiteX651" fmla="*/ 775536 w 7467600"/>
              <a:gd name="connsiteY651" fmla="*/ 1388015 h 6858000"/>
              <a:gd name="connsiteX652" fmla="*/ 894529 w 7467600"/>
              <a:gd name="connsiteY652" fmla="*/ 1567739 h 6858000"/>
              <a:gd name="connsiteX653" fmla="*/ 948000 w 7467600"/>
              <a:gd name="connsiteY653" fmla="*/ 1663088 h 6858000"/>
              <a:gd name="connsiteX654" fmla="*/ 1006812 w 7467600"/>
              <a:gd name="connsiteY654" fmla="*/ 1767683 h 6858000"/>
              <a:gd name="connsiteX655" fmla="*/ 1149133 w 7467600"/>
              <a:gd name="connsiteY655" fmla="*/ 1971513 h 6858000"/>
              <a:gd name="connsiteX656" fmla="*/ 1333952 w 7467600"/>
              <a:gd name="connsiteY656" fmla="*/ 2251620 h 6858000"/>
              <a:gd name="connsiteX657" fmla="*/ 1337329 w 7467600"/>
              <a:gd name="connsiteY657" fmla="*/ 2258350 h 6858000"/>
              <a:gd name="connsiteX658" fmla="*/ 1014726 w 7467600"/>
              <a:gd name="connsiteY658" fmla="*/ 1615556 h 6858000"/>
              <a:gd name="connsiteX659" fmla="*/ 678222 w 7467600"/>
              <a:gd name="connsiteY659" fmla="*/ 1248670 h 6858000"/>
              <a:gd name="connsiteX660" fmla="*/ 6691602 w 7467600"/>
              <a:gd name="connsiteY660" fmla="*/ 1140573 h 6858000"/>
              <a:gd name="connsiteX661" fmla="*/ 6571100 w 7467600"/>
              <a:gd name="connsiteY661" fmla="*/ 1183662 h 6858000"/>
              <a:gd name="connsiteX662" fmla="*/ 6241687 w 7467600"/>
              <a:gd name="connsiteY662" fmla="*/ 1257600 h 6858000"/>
              <a:gd name="connsiteX663" fmla="*/ 5693009 w 7467600"/>
              <a:gd name="connsiteY663" fmla="*/ 1478256 h 6858000"/>
              <a:gd name="connsiteX664" fmla="*/ 6548420 w 7467600"/>
              <a:gd name="connsiteY664" fmla="*/ 1214599 h 6858000"/>
              <a:gd name="connsiteX665" fmla="*/ 6605473 w 7467600"/>
              <a:gd name="connsiteY665" fmla="*/ 1184686 h 6858000"/>
              <a:gd name="connsiteX666" fmla="*/ 6691602 w 7467600"/>
              <a:gd name="connsiteY666" fmla="*/ 1140573 h 6858000"/>
              <a:gd name="connsiteX667" fmla="*/ 4002475 w 7467600"/>
              <a:gd name="connsiteY667" fmla="*/ 1037802 h 6858000"/>
              <a:gd name="connsiteX668" fmla="*/ 4000324 w 7467600"/>
              <a:gd name="connsiteY668" fmla="*/ 1039362 h 6858000"/>
              <a:gd name="connsiteX669" fmla="*/ 4002862 w 7467600"/>
              <a:gd name="connsiteY669" fmla="*/ 1042866 h 6858000"/>
              <a:gd name="connsiteX670" fmla="*/ 4002475 w 7467600"/>
              <a:gd name="connsiteY670" fmla="*/ 1037802 h 6858000"/>
              <a:gd name="connsiteX671" fmla="*/ 506322 w 7467600"/>
              <a:gd name="connsiteY671" fmla="*/ 1020997 h 6858000"/>
              <a:gd name="connsiteX672" fmla="*/ 533068 w 7467600"/>
              <a:gd name="connsiteY672" fmla="*/ 1029409 h 6858000"/>
              <a:gd name="connsiteX673" fmla="*/ 1232525 w 7467600"/>
              <a:gd name="connsiteY673" fmla="*/ 1804675 h 6858000"/>
              <a:gd name="connsiteX674" fmla="*/ 1388858 w 7467600"/>
              <a:gd name="connsiteY674" fmla="*/ 2368011 h 6858000"/>
              <a:gd name="connsiteX675" fmla="*/ 1384098 w 7467600"/>
              <a:gd name="connsiteY675" fmla="*/ 2378125 h 6858000"/>
              <a:gd name="connsiteX676" fmla="*/ 1425393 w 7467600"/>
              <a:gd name="connsiteY676" fmla="*/ 2589124 h 6858000"/>
              <a:gd name="connsiteX677" fmla="*/ 1424001 w 7467600"/>
              <a:gd name="connsiteY677" fmla="*/ 2597541 h 6858000"/>
              <a:gd name="connsiteX678" fmla="*/ 2152729 w 7467600"/>
              <a:gd name="connsiteY678" fmla="*/ 2864487 h 6858000"/>
              <a:gd name="connsiteX679" fmla="*/ 2020609 w 7467600"/>
              <a:gd name="connsiteY679" fmla="*/ 2539671 h 6858000"/>
              <a:gd name="connsiteX680" fmla="*/ 2018920 w 7467600"/>
              <a:gd name="connsiteY680" fmla="*/ 2536309 h 6858000"/>
              <a:gd name="connsiteX681" fmla="*/ 1342441 w 7467600"/>
              <a:gd name="connsiteY681" fmla="*/ 1173017 h 6858000"/>
              <a:gd name="connsiteX682" fmla="*/ 1367925 w 7467600"/>
              <a:gd name="connsiteY682" fmla="*/ 1135648 h 6858000"/>
              <a:gd name="connsiteX683" fmla="*/ 1771401 w 7467600"/>
              <a:gd name="connsiteY683" fmla="*/ 1806673 h 6858000"/>
              <a:gd name="connsiteX684" fmla="*/ 1972385 w 7467600"/>
              <a:gd name="connsiteY684" fmla="*/ 2198735 h 6858000"/>
              <a:gd name="connsiteX685" fmla="*/ 2040892 w 7467600"/>
              <a:gd name="connsiteY685" fmla="*/ 2405205 h 6858000"/>
              <a:gd name="connsiteX686" fmla="*/ 2131689 w 7467600"/>
              <a:gd name="connsiteY686" fmla="*/ 1936926 h 6858000"/>
              <a:gd name="connsiteX687" fmla="*/ 2454820 w 7467600"/>
              <a:gd name="connsiteY687" fmla="*/ 1248808 h 6858000"/>
              <a:gd name="connsiteX688" fmla="*/ 2492512 w 7467600"/>
              <a:gd name="connsiteY688" fmla="*/ 1302920 h 6858000"/>
              <a:gd name="connsiteX689" fmla="*/ 2081216 w 7467600"/>
              <a:gd name="connsiteY689" fmla="*/ 2527513 h 6858000"/>
              <a:gd name="connsiteX690" fmla="*/ 2081211 w 7467600"/>
              <a:gd name="connsiteY690" fmla="*/ 2528916 h 6858000"/>
              <a:gd name="connsiteX691" fmla="*/ 2199067 w 7467600"/>
              <a:gd name="connsiteY691" fmla="*/ 2884061 h 6858000"/>
              <a:gd name="connsiteX692" fmla="*/ 3192586 w 7467600"/>
              <a:gd name="connsiteY692" fmla="*/ 3411496 h 6858000"/>
              <a:gd name="connsiteX693" fmla="*/ 3182620 w 7467600"/>
              <a:gd name="connsiteY693" fmla="*/ 3483279 h 6858000"/>
              <a:gd name="connsiteX694" fmla="*/ 2435119 w 7467600"/>
              <a:gd name="connsiteY694" fmla="*/ 3080173 h 6858000"/>
              <a:gd name="connsiteX695" fmla="*/ 2410152 w 7467600"/>
              <a:gd name="connsiteY695" fmla="*/ 3063751 h 6858000"/>
              <a:gd name="connsiteX696" fmla="*/ 2408099 w 7467600"/>
              <a:gd name="connsiteY696" fmla="*/ 3064403 h 6858000"/>
              <a:gd name="connsiteX697" fmla="*/ 2407218 w 7467600"/>
              <a:gd name="connsiteY697" fmla="*/ 3070324 h 6858000"/>
              <a:gd name="connsiteX698" fmla="*/ 2380138 w 7467600"/>
              <a:gd name="connsiteY698" fmla="*/ 3099341 h 6858000"/>
              <a:gd name="connsiteX699" fmla="*/ 1765923 w 7467600"/>
              <a:gd name="connsiteY699" fmla="*/ 3581043 h 6858000"/>
              <a:gd name="connsiteX700" fmla="*/ 1702258 w 7467600"/>
              <a:gd name="connsiteY700" fmla="*/ 3612286 h 6858000"/>
              <a:gd name="connsiteX701" fmla="*/ 1538370 w 7467600"/>
              <a:gd name="connsiteY701" fmla="*/ 3811804 h 6858000"/>
              <a:gd name="connsiteX702" fmla="*/ 542867 w 7467600"/>
              <a:gd name="connsiteY702" fmla="*/ 4944092 h 6858000"/>
              <a:gd name="connsiteX703" fmla="*/ 515800 w 7467600"/>
              <a:gd name="connsiteY703" fmla="*/ 4862180 h 6858000"/>
              <a:gd name="connsiteX704" fmla="*/ 909145 w 7467600"/>
              <a:gd name="connsiteY704" fmla="*/ 4199225 h 6858000"/>
              <a:gd name="connsiteX705" fmla="*/ 1214067 w 7467600"/>
              <a:gd name="connsiteY705" fmla="*/ 3908561 h 6858000"/>
              <a:gd name="connsiteX706" fmla="*/ 640967 w 7467600"/>
              <a:gd name="connsiteY706" fmla="*/ 4105601 h 6858000"/>
              <a:gd name="connsiteX707" fmla="*/ 112563 w 7467600"/>
              <a:gd name="connsiteY707" fmla="*/ 4396952 h 6858000"/>
              <a:gd name="connsiteX708" fmla="*/ 0 w 7467600"/>
              <a:gd name="connsiteY708" fmla="*/ 4466006 h 6858000"/>
              <a:gd name="connsiteX709" fmla="*/ 0 w 7467600"/>
              <a:gd name="connsiteY709" fmla="*/ 4233763 h 6858000"/>
              <a:gd name="connsiteX710" fmla="*/ 36881 w 7467600"/>
              <a:gd name="connsiteY710" fmla="*/ 4200118 h 6858000"/>
              <a:gd name="connsiteX711" fmla="*/ 910534 w 7467600"/>
              <a:gd name="connsiteY711" fmla="*/ 3629753 h 6858000"/>
              <a:gd name="connsiteX712" fmla="*/ 1578717 w 7467600"/>
              <a:gd name="connsiteY712" fmla="*/ 3575982 h 6858000"/>
              <a:gd name="connsiteX713" fmla="*/ 2338780 w 7467600"/>
              <a:gd name="connsiteY713" fmla="*/ 3033725 h 6858000"/>
              <a:gd name="connsiteX714" fmla="*/ 1807991 w 7467600"/>
              <a:gd name="connsiteY714" fmla="*/ 2807184 h 6858000"/>
              <a:gd name="connsiteX715" fmla="*/ 1416358 w 7467600"/>
              <a:gd name="connsiteY715" fmla="*/ 3112571 h 6858000"/>
              <a:gd name="connsiteX716" fmla="*/ 939066 w 7467600"/>
              <a:gd name="connsiteY716" fmla="*/ 3378798 h 6858000"/>
              <a:gd name="connsiteX717" fmla="*/ 115099 w 7467600"/>
              <a:gd name="connsiteY717" fmla="*/ 3607650 h 6858000"/>
              <a:gd name="connsiteX718" fmla="*/ 97284 w 7467600"/>
              <a:gd name="connsiteY718" fmla="*/ 3520393 h 6858000"/>
              <a:gd name="connsiteX719" fmla="*/ 922050 w 7467600"/>
              <a:gd name="connsiteY719" fmla="*/ 3074867 h 6858000"/>
              <a:gd name="connsiteX720" fmla="*/ 1405265 w 7467600"/>
              <a:gd name="connsiteY720" fmla="*/ 3016319 h 6858000"/>
              <a:gd name="connsiteX721" fmla="*/ 1407512 w 7467600"/>
              <a:gd name="connsiteY721" fmla="*/ 3018001 h 6858000"/>
              <a:gd name="connsiteX722" fmla="*/ 1726266 w 7467600"/>
              <a:gd name="connsiteY722" fmla="*/ 2777274 h 6858000"/>
              <a:gd name="connsiteX723" fmla="*/ 625390 w 7467600"/>
              <a:gd name="connsiteY723" fmla="*/ 2514541 h 6858000"/>
              <a:gd name="connsiteX724" fmla="*/ 619799 w 7467600"/>
              <a:gd name="connsiteY724" fmla="*/ 2527180 h 6858000"/>
              <a:gd name="connsiteX725" fmla="*/ 310030 w 7467600"/>
              <a:gd name="connsiteY725" fmla="*/ 2771818 h 6858000"/>
              <a:gd name="connsiteX726" fmla="*/ 173877 w 7467600"/>
              <a:gd name="connsiteY726" fmla="*/ 2937056 h 6858000"/>
              <a:gd name="connsiteX727" fmla="*/ 77889 w 7467600"/>
              <a:gd name="connsiteY727" fmla="*/ 3138440 h 6858000"/>
              <a:gd name="connsiteX728" fmla="*/ 0 w 7467600"/>
              <a:gd name="connsiteY728" fmla="*/ 3271395 h 6858000"/>
              <a:gd name="connsiteX729" fmla="*/ 0 w 7467600"/>
              <a:gd name="connsiteY729" fmla="*/ 3153002 h 6858000"/>
              <a:gd name="connsiteX730" fmla="*/ 2386 w 7467600"/>
              <a:gd name="connsiteY730" fmla="*/ 3149203 h 6858000"/>
              <a:gd name="connsiteX731" fmla="*/ 89753 w 7467600"/>
              <a:gd name="connsiteY731" fmla="*/ 2987702 h 6858000"/>
              <a:gd name="connsiteX732" fmla="*/ 76869 w 7467600"/>
              <a:gd name="connsiteY732" fmla="*/ 3005404 h 6858000"/>
              <a:gd name="connsiteX733" fmla="*/ 32049 w 7467600"/>
              <a:gd name="connsiteY733" fmla="*/ 3065814 h 6858000"/>
              <a:gd name="connsiteX734" fmla="*/ 0 w 7467600"/>
              <a:gd name="connsiteY734" fmla="*/ 3108744 h 6858000"/>
              <a:gd name="connsiteX735" fmla="*/ 0 w 7467600"/>
              <a:gd name="connsiteY735" fmla="*/ 3058059 h 6858000"/>
              <a:gd name="connsiteX736" fmla="*/ 7610 w 7467600"/>
              <a:gd name="connsiteY736" fmla="*/ 3047889 h 6858000"/>
              <a:gd name="connsiteX737" fmla="*/ 52419 w 7467600"/>
              <a:gd name="connsiteY737" fmla="*/ 2987479 h 6858000"/>
              <a:gd name="connsiteX738" fmla="*/ 59142 w 7467600"/>
              <a:gd name="connsiteY738" fmla="*/ 2978488 h 6858000"/>
              <a:gd name="connsiteX739" fmla="*/ 0 w 7467600"/>
              <a:gd name="connsiteY739" fmla="*/ 3015334 h 6858000"/>
              <a:gd name="connsiteX740" fmla="*/ 0 w 7467600"/>
              <a:gd name="connsiteY740" fmla="*/ 2914286 h 6858000"/>
              <a:gd name="connsiteX741" fmla="*/ 36383 w 7467600"/>
              <a:gd name="connsiteY741" fmla="*/ 2901128 h 6858000"/>
              <a:gd name="connsiteX742" fmla="*/ 156329 w 7467600"/>
              <a:gd name="connsiteY742" fmla="*/ 2840533 h 6858000"/>
              <a:gd name="connsiteX743" fmla="*/ 358355 w 7467600"/>
              <a:gd name="connsiteY743" fmla="*/ 2620471 h 6858000"/>
              <a:gd name="connsiteX744" fmla="*/ 510577 w 7467600"/>
              <a:gd name="connsiteY744" fmla="*/ 2501244 h 6858000"/>
              <a:gd name="connsiteX745" fmla="*/ 211967 w 7467600"/>
              <a:gd name="connsiteY745" fmla="*/ 2479171 h 6858000"/>
              <a:gd name="connsiteX746" fmla="*/ 0 w 7467600"/>
              <a:gd name="connsiteY746" fmla="*/ 2476398 h 6858000"/>
              <a:gd name="connsiteX747" fmla="*/ 0 w 7467600"/>
              <a:gd name="connsiteY747" fmla="*/ 2389189 h 6858000"/>
              <a:gd name="connsiteX748" fmla="*/ 103062 w 7467600"/>
              <a:gd name="connsiteY748" fmla="*/ 2389518 h 6858000"/>
              <a:gd name="connsiteX749" fmla="*/ 510734 w 7467600"/>
              <a:gd name="connsiteY749" fmla="*/ 2416201 h 6858000"/>
              <a:gd name="connsiteX750" fmla="*/ 279257 w 7467600"/>
              <a:gd name="connsiteY750" fmla="*/ 2092102 h 6858000"/>
              <a:gd name="connsiteX751" fmla="*/ 65265 w 7467600"/>
              <a:gd name="connsiteY751" fmla="*/ 2006049 h 6858000"/>
              <a:gd name="connsiteX752" fmla="*/ 0 w 7467600"/>
              <a:gd name="connsiteY752" fmla="*/ 1982532 h 6858000"/>
              <a:gd name="connsiteX753" fmla="*/ 0 w 7467600"/>
              <a:gd name="connsiteY753" fmla="*/ 1912789 h 6858000"/>
              <a:gd name="connsiteX754" fmla="*/ 97460 w 7467600"/>
              <a:gd name="connsiteY754" fmla="*/ 1953725 h 6858000"/>
              <a:gd name="connsiteX755" fmla="*/ 221272 w 7467600"/>
              <a:gd name="connsiteY755" fmla="*/ 1980766 h 6858000"/>
              <a:gd name="connsiteX756" fmla="*/ 116765 w 7467600"/>
              <a:gd name="connsiteY756" fmla="*/ 1911033 h 6858000"/>
              <a:gd name="connsiteX757" fmla="*/ 16405 w 7467600"/>
              <a:gd name="connsiteY757" fmla="*/ 1803412 h 6858000"/>
              <a:gd name="connsiteX758" fmla="*/ 0 w 7467600"/>
              <a:gd name="connsiteY758" fmla="*/ 1784777 h 6858000"/>
              <a:gd name="connsiteX759" fmla="*/ 0 w 7467600"/>
              <a:gd name="connsiteY759" fmla="*/ 1740082 h 6858000"/>
              <a:gd name="connsiteX760" fmla="*/ 39394 w 7467600"/>
              <a:gd name="connsiteY760" fmla="*/ 1784856 h 6858000"/>
              <a:gd name="connsiteX761" fmla="*/ 135813 w 7467600"/>
              <a:gd name="connsiteY761" fmla="*/ 1888838 h 6858000"/>
              <a:gd name="connsiteX762" fmla="*/ 242575 w 7467600"/>
              <a:gd name="connsiteY762" fmla="*/ 1958841 h 6858000"/>
              <a:gd name="connsiteX763" fmla="*/ 82197 w 7467600"/>
              <a:gd name="connsiteY763" fmla="*/ 1754826 h 6858000"/>
              <a:gd name="connsiteX764" fmla="*/ 0 w 7467600"/>
              <a:gd name="connsiteY764" fmla="*/ 1679650 h 6858000"/>
              <a:gd name="connsiteX765" fmla="*/ 0 w 7467600"/>
              <a:gd name="connsiteY765" fmla="*/ 1602463 h 6858000"/>
              <a:gd name="connsiteX766" fmla="*/ 84689 w 7467600"/>
              <a:gd name="connsiteY766" fmla="*/ 1677442 h 6858000"/>
              <a:gd name="connsiteX767" fmla="*/ 298437 w 7467600"/>
              <a:gd name="connsiteY767" fmla="*/ 1968019 h 6858000"/>
              <a:gd name="connsiteX768" fmla="*/ 227269 w 7467600"/>
              <a:gd name="connsiteY768" fmla="*/ 1114064 h 6858000"/>
              <a:gd name="connsiteX769" fmla="*/ 248003 w 7467600"/>
              <a:gd name="connsiteY769" fmla="*/ 1089613 h 6858000"/>
              <a:gd name="connsiteX770" fmla="*/ 427020 w 7467600"/>
              <a:gd name="connsiteY770" fmla="*/ 1619803 h 6858000"/>
              <a:gd name="connsiteX771" fmla="*/ 340345 w 7467600"/>
              <a:gd name="connsiteY771" fmla="*/ 2027739 h 6858000"/>
              <a:gd name="connsiteX772" fmla="*/ 360865 w 7467600"/>
              <a:gd name="connsiteY772" fmla="*/ 2044827 h 6858000"/>
              <a:gd name="connsiteX773" fmla="*/ 560414 w 7467600"/>
              <a:gd name="connsiteY773" fmla="*/ 2421457 h 6858000"/>
              <a:gd name="connsiteX774" fmla="*/ 1359703 w 7467600"/>
              <a:gd name="connsiteY774" fmla="*/ 2578554 h 6858000"/>
              <a:gd name="connsiteX775" fmla="*/ 1359422 w 7467600"/>
              <a:gd name="connsiteY775" fmla="*/ 2577994 h 6858000"/>
              <a:gd name="connsiteX776" fmla="*/ 828701 w 7467600"/>
              <a:gd name="connsiteY776" fmla="*/ 1839520 h 6858000"/>
              <a:gd name="connsiteX777" fmla="*/ 494427 w 7467600"/>
              <a:gd name="connsiteY777" fmla="*/ 1092333 h 6858000"/>
              <a:gd name="connsiteX778" fmla="*/ 506322 w 7467600"/>
              <a:gd name="connsiteY778" fmla="*/ 1020997 h 6858000"/>
              <a:gd name="connsiteX779" fmla="*/ 4570198 w 7467600"/>
              <a:gd name="connsiteY779" fmla="*/ 978081 h 6858000"/>
              <a:gd name="connsiteX780" fmla="*/ 4523691 w 7467600"/>
              <a:gd name="connsiteY780" fmla="*/ 1127776 h 6858000"/>
              <a:gd name="connsiteX781" fmla="*/ 4509875 w 7467600"/>
              <a:gd name="connsiteY781" fmla="*/ 1167552 h 6858000"/>
              <a:gd name="connsiteX782" fmla="*/ 4478168 w 7467600"/>
              <a:gd name="connsiteY782" fmla="*/ 1260735 h 6858000"/>
              <a:gd name="connsiteX783" fmla="*/ 4409309 w 7467600"/>
              <a:gd name="connsiteY783" fmla="*/ 1666996 h 6858000"/>
              <a:gd name="connsiteX784" fmla="*/ 4370031 w 7467600"/>
              <a:gd name="connsiteY784" fmla="*/ 1955666 h 6858000"/>
              <a:gd name="connsiteX785" fmla="*/ 4570198 w 7467600"/>
              <a:gd name="connsiteY785" fmla="*/ 978081 h 6858000"/>
              <a:gd name="connsiteX786" fmla="*/ 4557898 w 7467600"/>
              <a:gd name="connsiteY786" fmla="*/ 900011 h 6858000"/>
              <a:gd name="connsiteX787" fmla="*/ 4344840 w 7467600"/>
              <a:gd name="connsiteY787" fmla="*/ 1922038 h 6858000"/>
              <a:gd name="connsiteX788" fmla="*/ 4378710 w 7467600"/>
              <a:gd name="connsiteY788" fmla="*/ 1665516 h 6858000"/>
              <a:gd name="connsiteX789" fmla="*/ 4448798 w 7467600"/>
              <a:gd name="connsiteY789" fmla="*/ 1253024 h 6858000"/>
              <a:gd name="connsiteX790" fmla="*/ 4480315 w 7467600"/>
              <a:gd name="connsiteY790" fmla="*/ 1158454 h 6858000"/>
              <a:gd name="connsiteX791" fmla="*/ 4494133 w 7467600"/>
              <a:gd name="connsiteY791" fmla="*/ 1118676 h 6858000"/>
              <a:gd name="connsiteX792" fmla="*/ 4557898 w 7467600"/>
              <a:gd name="connsiteY792" fmla="*/ 900011 h 6858000"/>
              <a:gd name="connsiteX793" fmla="*/ 5870151 w 7467600"/>
              <a:gd name="connsiteY793" fmla="*/ 898890 h 6858000"/>
              <a:gd name="connsiteX794" fmla="*/ 5861335 w 7467600"/>
              <a:gd name="connsiteY794" fmla="*/ 899177 h 6858000"/>
              <a:gd name="connsiteX795" fmla="*/ 5843702 w 7467600"/>
              <a:gd name="connsiteY795" fmla="*/ 899748 h 6858000"/>
              <a:gd name="connsiteX796" fmla="*/ 5651107 w 7467600"/>
              <a:gd name="connsiteY796" fmla="*/ 920306 h 6858000"/>
              <a:gd name="connsiteX797" fmla="*/ 5459407 w 7467600"/>
              <a:gd name="connsiteY797" fmla="*/ 940975 h 6858000"/>
              <a:gd name="connsiteX798" fmla="*/ 5374846 w 7467600"/>
              <a:gd name="connsiteY798" fmla="*/ 941988 h 6858000"/>
              <a:gd name="connsiteX799" fmla="*/ 5256105 w 7467600"/>
              <a:gd name="connsiteY799" fmla="*/ 945632 h 6858000"/>
              <a:gd name="connsiteX800" fmla="*/ 5107071 w 7467600"/>
              <a:gd name="connsiteY800" fmla="*/ 969720 h 6858000"/>
              <a:gd name="connsiteX801" fmla="*/ 4998681 w 7467600"/>
              <a:gd name="connsiteY801" fmla="*/ 988771 h 6858000"/>
              <a:gd name="connsiteX802" fmla="*/ 5870151 w 7467600"/>
              <a:gd name="connsiteY802" fmla="*/ 898890 h 6858000"/>
              <a:gd name="connsiteX803" fmla="*/ 5504425 w 7467600"/>
              <a:gd name="connsiteY803" fmla="*/ 848067 h 6858000"/>
              <a:gd name="connsiteX804" fmla="*/ 4968849 w 7467600"/>
              <a:gd name="connsiteY804" fmla="*/ 962318 h 6858000"/>
              <a:gd name="connsiteX805" fmla="*/ 5104039 w 7467600"/>
              <a:gd name="connsiteY805" fmla="*/ 940634 h 6858000"/>
              <a:gd name="connsiteX806" fmla="*/ 5256311 w 7467600"/>
              <a:gd name="connsiteY806" fmla="*/ 916490 h 6858000"/>
              <a:gd name="connsiteX807" fmla="*/ 5377381 w 7467600"/>
              <a:gd name="connsiteY807" fmla="*/ 912671 h 6858000"/>
              <a:gd name="connsiteX808" fmla="*/ 5460148 w 7467600"/>
              <a:gd name="connsiteY808" fmla="*/ 911442 h 6858000"/>
              <a:gd name="connsiteX809" fmla="*/ 5648971 w 7467600"/>
              <a:gd name="connsiteY809" fmla="*/ 891331 h 6858000"/>
              <a:gd name="connsiteX810" fmla="*/ 5844807 w 7467600"/>
              <a:gd name="connsiteY810" fmla="*/ 870718 h 6858000"/>
              <a:gd name="connsiteX811" fmla="*/ 5862975 w 7467600"/>
              <a:gd name="connsiteY811" fmla="*/ 869756 h 6858000"/>
              <a:gd name="connsiteX812" fmla="*/ 5920887 w 7467600"/>
              <a:gd name="connsiteY812" fmla="*/ 865929 h 6858000"/>
              <a:gd name="connsiteX813" fmla="*/ 5504425 w 7467600"/>
              <a:gd name="connsiteY813" fmla="*/ 848067 h 6858000"/>
              <a:gd name="connsiteX814" fmla="*/ 3607114 w 7467600"/>
              <a:gd name="connsiteY814" fmla="*/ 467441 h 6858000"/>
              <a:gd name="connsiteX815" fmla="*/ 3296242 w 7467600"/>
              <a:gd name="connsiteY815" fmla="*/ 807991 h 6858000"/>
              <a:gd name="connsiteX816" fmla="*/ 3174674 w 7467600"/>
              <a:gd name="connsiteY816" fmla="*/ 919759 h 6858000"/>
              <a:gd name="connsiteX817" fmla="*/ 3042978 w 7467600"/>
              <a:gd name="connsiteY817" fmla="*/ 1054894 h 6858000"/>
              <a:gd name="connsiteX818" fmla="*/ 2968914 w 7467600"/>
              <a:gd name="connsiteY818" fmla="*/ 1133756 h 6858000"/>
              <a:gd name="connsiteX819" fmla="*/ 3103823 w 7467600"/>
              <a:gd name="connsiteY819" fmla="*/ 1026814 h 6858000"/>
              <a:gd name="connsiteX820" fmla="*/ 3607114 w 7467600"/>
              <a:gd name="connsiteY820" fmla="*/ 467441 h 6858000"/>
              <a:gd name="connsiteX821" fmla="*/ 3744487 w 7467600"/>
              <a:gd name="connsiteY821" fmla="*/ 383136 h 6858000"/>
              <a:gd name="connsiteX822" fmla="*/ 3970213 w 7467600"/>
              <a:gd name="connsiteY822" fmla="*/ 995559 h 6858000"/>
              <a:gd name="connsiteX823" fmla="*/ 3744487 w 7467600"/>
              <a:gd name="connsiteY823" fmla="*/ 383136 h 6858000"/>
              <a:gd name="connsiteX824" fmla="*/ 3624562 w 7467600"/>
              <a:gd name="connsiteY824" fmla="*/ 367041 h 6858000"/>
              <a:gd name="connsiteX825" fmla="*/ 3489712 w 7467600"/>
              <a:gd name="connsiteY825" fmla="*/ 485386 h 6858000"/>
              <a:gd name="connsiteX826" fmla="*/ 3182994 w 7467600"/>
              <a:gd name="connsiteY826" fmla="*/ 828265 h 6858000"/>
              <a:gd name="connsiteX827" fmla="*/ 2892114 w 7467600"/>
              <a:gd name="connsiteY827" fmla="*/ 1172635 h 6858000"/>
              <a:gd name="connsiteX828" fmla="*/ 3021459 w 7467600"/>
              <a:gd name="connsiteY828" fmla="*/ 1035385 h 6858000"/>
              <a:gd name="connsiteX829" fmla="*/ 3153873 w 7467600"/>
              <a:gd name="connsiteY829" fmla="*/ 898971 h 6858000"/>
              <a:gd name="connsiteX830" fmla="*/ 3276511 w 7467600"/>
              <a:gd name="connsiteY830" fmla="*/ 786423 h 6858000"/>
              <a:gd name="connsiteX831" fmla="*/ 3584154 w 7467600"/>
              <a:gd name="connsiteY831" fmla="*/ 448218 h 6858000"/>
              <a:gd name="connsiteX832" fmla="*/ 3624562 w 7467600"/>
              <a:gd name="connsiteY832" fmla="*/ 367041 h 6858000"/>
              <a:gd name="connsiteX833" fmla="*/ 3766672 w 7467600"/>
              <a:gd name="connsiteY833" fmla="*/ 359429 h 6858000"/>
              <a:gd name="connsiteX834" fmla="*/ 3996338 w 7467600"/>
              <a:gd name="connsiteY834" fmla="*/ 968237 h 6858000"/>
              <a:gd name="connsiteX835" fmla="*/ 3766672 w 7467600"/>
              <a:gd name="connsiteY835" fmla="*/ 359429 h 6858000"/>
              <a:gd name="connsiteX836" fmla="*/ 5805386 w 7467600"/>
              <a:gd name="connsiteY836" fmla="*/ 239240 h 6858000"/>
              <a:gd name="connsiteX837" fmla="*/ 5736947 w 7467600"/>
              <a:gd name="connsiteY837" fmla="*/ 261367 h 6858000"/>
              <a:gd name="connsiteX838" fmla="*/ 5427012 w 7467600"/>
              <a:gd name="connsiteY838" fmla="*/ 311272 h 6858000"/>
              <a:gd name="connsiteX839" fmla="*/ 5147818 w 7467600"/>
              <a:gd name="connsiteY839" fmla="*/ 322112 h 6858000"/>
              <a:gd name="connsiteX840" fmla="*/ 5060854 w 7467600"/>
              <a:gd name="connsiteY840" fmla="*/ 311882 h 6858000"/>
              <a:gd name="connsiteX841" fmla="*/ 4945989 w 7467600"/>
              <a:gd name="connsiteY841" fmla="*/ 300516 h 6858000"/>
              <a:gd name="connsiteX842" fmla="*/ 5410479 w 7467600"/>
              <a:gd name="connsiteY842" fmla="*/ 348434 h 6858000"/>
              <a:gd name="connsiteX843" fmla="*/ 5805386 w 7467600"/>
              <a:gd name="connsiteY843" fmla="*/ 239240 h 6858000"/>
              <a:gd name="connsiteX844" fmla="*/ 7419999 w 7467600"/>
              <a:gd name="connsiteY844" fmla="*/ 774360 h 6858000"/>
              <a:gd name="connsiteX845" fmla="*/ 7467600 w 7467600"/>
              <a:gd name="connsiteY845" fmla="*/ 789215 h 6858000"/>
              <a:gd name="connsiteX846" fmla="*/ 7451412 w 7467600"/>
              <a:gd name="connsiteY846" fmla="*/ 799572 h 6858000"/>
              <a:gd name="connsiteX847" fmla="*/ 7419999 w 7467600"/>
              <a:gd name="connsiteY847" fmla="*/ 774360 h 6858000"/>
              <a:gd name="connsiteX848" fmla="*/ 5905192 w 7467600"/>
              <a:gd name="connsiteY848" fmla="*/ 163079 h 6858000"/>
              <a:gd name="connsiteX849" fmla="*/ 5865655 w 7467600"/>
              <a:gd name="connsiteY849" fmla="*/ 171901 h 6858000"/>
              <a:gd name="connsiteX850" fmla="*/ 5259740 w 7467600"/>
              <a:gd name="connsiteY850" fmla="*/ 257013 h 6858000"/>
              <a:gd name="connsiteX851" fmla="*/ 5208466 w 7467600"/>
              <a:gd name="connsiteY851" fmla="*/ 257550 h 6858000"/>
              <a:gd name="connsiteX852" fmla="*/ 4980204 w 7467600"/>
              <a:gd name="connsiteY852" fmla="*/ 271903 h 6858000"/>
              <a:gd name="connsiteX853" fmla="*/ 5068068 w 7467600"/>
              <a:gd name="connsiteY853" fmla="*/ 282244 h 6858000"/>
              <a:gd name="connsiteX854" fmla="*/ 5153231 w 7467600"/>
              <a:gd name="connsiteY854" fmla="*/ 292240 h 6858000"/>
              <a:gd name="connsiteX855" fmla="*/ 5426491 w 7467600"/>
              <a:gd name="connsiteY855" fmla="*/ 281128 h 6858000"/>
              <a:gd name="connsiteX856" fmla="*/ 5731212 w 7467600"/>
              <a:gd name="connsiteY856" fmla="*/ 231951 h 6858000"/>
              <a:gd name="connsiteX857" fmla="*/ 5905192 w 7467600"/>
              <a:gd name="connsiteY857" fmla="*/ 163079 h 6858000"/>
              <a:gd name="connsiteX858" fmla="*/ 5944437 w 7467600"/>
              <a:gd name="connsiteY858" fmla="*/ 113829 h 6858000"/>
              <a:gd name="connsiteX859" fmla="*/ 5825032 w 7467600"/>
              <a:gd name="connsiteY859" fmla="*/ 146405 h 6858000"/>
              <a:gd name="connsiteX860" fmla="*/ 4955599 w 7467600"/>
              <a:gd name="connsiteY860" fmla="*/ 247008 h 6858000"/>
              <a:gd name="connsiteX861" fmla="*/ 5210104 w 7467600"/>
              <a:gd name="connsiteY861" fmla="*/ 228123 h 6858000"/>
              <a:gd name="connsiteX862" fmla="*/ 5261015 w 7467600"/>
              <a:gd name="connsiteY862" fmla="*/ 227087 h 6858000"/>
              <a:gd name="connsiteX863" fmla="*/ 5861181 w 7467600"/>
              <a:gd name="connsiteY863" fmla="*/ 143093 h 6858000"/>
              <a:gd name="connsiteX864" fmla="*/ 5961252 w 7467600"/>
              <a:gd name="connsiteY864" fmla="*/ 114820 h 6858000"/>
              <a:gd name="connsiteX865" fmla="*/ 5944437 w 7467600"/>
              <a:gd name="connsiteY865" fmla="*/ 113829 h 6858000"/>
              <a:gd name="connsiteX866" fmla="*/ 3882765 w 7467600"/>
              <a:gd name="connsiteY866" fmla="*/ 0 h 6858000"/>
              <a:gd name="connsiteX867" fmla="*/ 3995099 w 7467600"/>
              <a:gd name="connsiteY867" fmla="*/ 0 h 6858000"/>
              <a:gd name="connsiteX868" fmla="*/ 4163818 w 7467600"/>
              <a:gd name="connsiteY868" fmla="*/ 234104 h 6858000"/>
              <a:gd name="connsiteX869" fmla="*/ 4172099 w 7467600"/>
              <a:gd name="connsiteY869" fmla="*/ 234207 h 6858000"/>
              <a:gd name="connsiteX870" fmla="*/ 4784282 w 7467600"/>
              <a:gd name="connsiteY870" fmla="*/ 276561 h 6858000"/>
              <a:gd name="connsiteX871" fmla="*/ 4801687 w 7467600"/>
              <a:gd name="connsiteY871" fmla="*/ 267764 h 6858000"/>
              <a:gd name="connsiteX872" fmla="*/ 6082788 w 7467600"/>
              <a:gd name="connsiteY872" fmla="*/ 64119 h 6858000"/>
              <a:gd name="connsiteX873" fmla="*/ 6099442 w 7467600"/>
              <a:gd name="connsiteY873" fmla="*/ 82568 h 6858000"/>
              <a:gd name="connsiteX874" fmla="*/ 4804137 w 7467600"/>
              <a:gd name="connsiteY874" fmla="*/ 320931 h 6858000"/>
              <a:gd name="connsiteX875" fmla="*/ 4227047 w 7467600"/>
              <a:gd name="connsiteY875" fmla="*/ 313415 h 6858000"/>
              <a:gd name="connsiteX876" fmla="*/ 4346041 w 7467600"/>
              <a:gd name="connsiteY876" fmla="*/ 456086 h 6858000"/>
              <a:gd name="connsiteX877" fmla="*/ 4870967 w 7467600"/>
              <a:gd name="connsiteY877" fmla="*/ 963061 h 6858000"/>
              <a:gd name="connsiteX878" fmla="*/ 4889647 w 7467600"/>
              <a:gd name="connsiteY878" fmla="*/ 957147 h 6858000"/>
              <a:gd name="connsiteX879" fmla="*/ 5422504 w 7467600"/>
              <a:gd name="connsiteY879" fmla="*/ 805191 h 6858000"/>
              <a:gd name="connsiteX880" fmla="*/ 6087656 w 7467600"/>
              <a:gd name="connsiteY880" fmla="*/ 826703 h 6858000"/>
              <a:gd name="connsiteX881" fmla="*/ 6058717 w 7467600"/>
              <a:gd name="connsiteY881" fmla="*/ 865992 h 6858000"/>
              <a:gd name="connsiteX882" fmla="*/ 4974153 w 7467600"/>
              <a:gd name="connsiteY882" fmla="*/ 1045456 h 6858000"/>
              <a:gd name="connsiteX883" fmla="*/ 5627835 w 7467600"/>
              <a:gd name="connsiteY883" fmla="*/ 1472077 h 6858000"/>
              <a:gd name="connsiteX884" fmla="*/ 5629817 w 7467600"/>
              <a:gd name="connsiteY884" fmla="*/ 1471412 h 6858000"/>
              <a:gd name="connsiteX885" fmla="*/ 5634124 w 7467600"/>
              <a:gd name="connsiteY885" fmla="*/ 1470572 h 6858000"/>
              <a:gd name="connsiteX886" fmla="*/ 5755832 w 7467600"/>
              <a:gd name="connsiteY886" fmla="*/ 1383886 h 6858000"/>
              <a:gd name="connsiteX887" fmla="*/ 6014186 w 7467600"/>
              <a:gd name="connsiteY887" fmla="*/ 1279799 h 6858000"/>
              <a:gd name="connsiteX888" fmla="*/ 6901619 w 7467600"/>
              <a:gd name="connsiteY888" fmla="*/ 1047874 h 6858000"/>
              <a:gd name="connsiteX889" fmla="*/ 6931566 w 7467600"/>
              <a:gd name="connsiteY889" fmla="*/ 1062034 h 6858000"/>
              <a:gd name="connsiteX890" fmla="*/ 5790982 w 7467600"/>
              <a:gd name="connsiteY890" fmla="*/ 1561380 h 6858000"/>
              <a:gd name="connsiteX891" fmla="*/ 6188971 w 7467600"/>
              <a:gd name="connsiteY891" fmla="*/ 1755168 h 6858000"/>
              <a:gd name="connsiteX892" fmla="*/ 6202446 w 7467600"/>
              <a:gd name="connsiteY892" fmla="*/ 1752268 h 6858000"/>
              <a:gd name="connsiteX893" fmla="*/ 7179560 w 7467600"/>
              <a:gd name="connsiteY893" fmla="*/ 1467551 h 6858000"/>
              <a:gd name="connsiteX894" fmla="*/ 7158730 w 7467600"/>
              <a:gd name="connsiteY894" fmla="*/ 1507835 h 6858000"/>
              <a:gd name="connsiteX895" fmla="*/ 6326959 w 7467600"/>
              <a:gd name="connsiteY895" fmla="*/ 1817686 h 6858000"/>
              <a:gd name="connsiteX896" fmla="*/ 6537433 w 7467600"/>
              <a:gd name="connsiteY896" fmla="*/ 1907790 h 6858000"/>
              <a:gd name="connsiteX897" fmla="*/ 6550221 w 7467600"/>
              <a:gd name="connsiteY897" fmla="*/ 1910729 h 6858000"/>
              <a:gd name="connsiteX898" fmla="*/ 6964438 w 7467600"/>
              <a:gd name="connsiteY898" fmla="*/ 2209505 h 6858000"/>
              <a:gd name="connsiteX899" fmla="*/ 7367862 w 7467600"/>
              <a:gd name="connsiteY899" fmla="*/ 2806833 h 6858000"/>
              <a:gd name="connsiteX900" fmla="*/ 7364329 w 7467600"/>
              <a:gd name="connsiteY900" fmla="*/ 2826907 h 6858000"/>
              <a:gd name="connsiteX901" fmla="*/ 7290545 w 7467600"/>
              <a:gd name="connsiteY901" fmla="*/ 2850663 h 6858000"/>
              <a:gd name="connsiteX902" fmla="*/ 6472036 w 7467600"/>
              <a:gd name="connsiteY902" fmla="*/ 1959003 h 6858000"/>
              <a:gd name="connsiteX903" fmla="*/ 5792897 w 7467600"/>
              <a:gd name="connsiteY903" fmla="*/ 1647747 h 6858000"/>
              <a:gd name="connsiteX904" fmla="*/ 5842751 w 7467600"/>
              <a:gd name="connsiteY904" fmla="*/ 1816112 h 6858000"/>
              <a:gd name="connsiteX905" fmla="*/ 5847424 w 7467600"/>
              <a:gd name="connsiteY905" fmla="*/ 1815776 h 6858000"/>
              <a:gd name="connsiteX906" fmla="*/ 6399821 w 7467600"/>
              <a:gd name="connsiteY906" fmla="*/ 2344799 h 6858000"/>
              <a:gd name="connsiteX907" fmla="*/ 6323232 w 7467600"/>
              <a:gd name="connsiteY907" fmla="*/ 2389634 h 6858000"/>
              <a:gd name="connsiteX908" fmla="*/ 5942958 w 7467600"/>
              <a:gd name="connsiteY908" fmla="*/ 2077708 h 6858000"/>
              <a:gd name="connsiteX909" fmla="*/ 5921559 w 7467600"/>
              <a:gd name="connsiteY909" fmla="*/ 2378596 h 6858000"/>
              <a:gd name="connsiteX910" fmla="*/ 5817651 w 7467600"/>
              <a:gd name="connsiteY910" fmla="*/ 3023919 h 6858000"/>
              <a:gd name="connsiteX911" fmla="*/ 5729634 w 7467600"/>
              <a:gd name="connsiteY911" fmla="*/ 3051849 h 6858000"/>
              <a:gd name="connsiteX912" fmla="*/ 5611018 w 7467600"/>
              <a:gd name="connsiteY912" fmla="*/ 2316769 h 6858000"/>
              <a:gd name="connsiteX913" fmla="*/ 5687608 w 7467600"/>
              <a:gd name="connsiteY913" fmla="*/ 2039972 h 6858000"/>
              <a:gd name="connsiteX914" fmla="*/ 5657554 w 7467600"/>
              <a:gd name="connsiteY914" fmla="*/ 1576445 h 6858000"/>
              <a:gd name="connsiteX915" fmla="*/ 5150475 w 7467600"/>
              <a:gd name="connsiteY915" fmla="*/ 1274012 h 6858000"/>
              <a:gd name="connsiteX916" fmla="*/ 5349142 w 7467600"/>
              <a:gd name="connsiteY916" fmla="*/ 2204405 h 6858000"/>
              <a:gd name="connsiteX917" fmla="*/ 5262214 w 7467600"/>
              <a:gd name="connsiteY917" fmla="*/ 2233836 h 6858000"/>
              <a:gd name="connsiteX918" fmla="*/ 4981539 w 7467600"/>
              <a:gd name="connsiteY918" fmla="*/ 1542201 h 6858000"/>
              <a:gd name="connsiteX919" fmla="*/ 4958461 w 7467600"/>
              <a:gd name="connsiteY919" fmla="*/ 1136957 h 6858000"/>
              <a:gd name="connsiteX920" fmla="*/ 4655015 w 7467600"/>
              <a:gd name="connsiteY920" fmla="*/ 891426 h 6858000"/>
              <a:gd name="connsiteX921" fmla="*/ 4348002 w 7467600"/>
              <a:gd name="connsiteY921" fmla="*/ 2205895 h 6858000"/>
              <a:gd name="connsiteX922" fmla="*/ 4262250 w 7467600"/>
              <a:gd name="connsiteY922" fmla="*/ 2219972 h 6858000"/>
              <a:gd name="connsiteX923" fmla="*/ 4550611 w 7467600"/>
              <a:gd name="connsiteY923" fmla="*/ 817540 h 6858000"/>
              <a:gd name="connsiteX924" fmla="*/ 4564418 w 7467600"/>
              <a:gd name="connsiteY924" fmla="*/ 808293 h 6858000"/>
              <a:gd name="connsiteX925" fmla="*/ 4266388 w 7467600"/>
              <a:gd name="connsiteY925" fmla="*/ 500083 h 6858000"/>
              <a:gd name="connsiteX926" fmla="*/ 4032842 w 7467600"/>
              <a:gd name="connsiteY926" fmla="*/ 211809 h 6858000"/>
              <a:gd name="connsiteX927" fmla="*/ 3882765 w 7467600"/>
              <a:gd name="connsiteY927" fmla="*/ 0 h 6858000"/>
              <a:gd name="connsiteX928" fmla="*/ 3721337 w 7467600"/>
              <a:gd name="connsiteY928" fmla="*/ 0 h 6858000"/>
              <a:gd name="connsiteX929" fmla="*/ 3797544 w 7467600"/>
              <a:gd name="connsiteY929" fmla="*/ 0 h 6858000"/>
              <a:gd name="connsiteX930" fmla="*/ 3775734 w 7467600"/>
              <a:gd name="connsiteY930" fmla="*/ 95131 h 6858000"/>
              <a:gd name="connsiteX931" fmla="*/ 3724807 w 7467600"/>
              <a:gd name="connsiteY931" fmla="*/ 272257 h 6858000"/>
              <a:gd name="connsiteX932" fmla="*/ 3726844 w 7467600"/>
              <a:gd name="connsiteY932" fmla="*/ 282988 h 6858000"/>
              <a:gd name="connsiteX933" fmla="*/ 3742664 w 7467600"/>
              <a:gd name="connsiteY933" fmla="*/ 279918 h 6858000"/>
              <a:gd name="connsiteX934" fmla="*/ 4103910 w 7467600"/>
              <a:gd name="connsiteY934" fmla="*/ 1161917 h 6858000"/>
              <a:gd name="connsiteX935" fmla="*/ 4020269 w 7467600"/>
              <a:gd name="connsiteY935" fmla="*/ 1200406 h 6858000"/>
              <a:gd name="connsiteX936" fmla="*/ 3674882 w 7467600"/>
              <a:gd name="connsiteY936" fmla="*/ 488524 h 6858000"/>
              <a:gd name="connsiteX937" fmla="*/ 3132682 w 7467600"/>
              <a:gd name="connsiteY937" fmla="*/ 1072284 h 6858000"/>
              <a:gd name="connsiteX938" fmla="*/ 2716346 w 7467600"/>
              <a:gd name="connsiteY938" fmla="*/ 1276376 h 6858000"/>
              <a:gd name="connsiteX939" fmla="*/ 2716772 w 7467600"/>
              <a:gd name="connsiteY939" fmla="*/ 1255462 h 6858000"/>
              <a:gd name="connsiteX940" fmla="*/ 3471096 w 7467600"/>
              <a:gd name="connsiteY940" fmla="*/ 437072 h 6858000"/>
              <a:gd name="connsiteX941" fmla="*/ 3639057 w 7467600"/>
              <a:gd name="connsiteY941" fmla="*/ 286334 h 6858000"/>
              <a:gd name="connsiteX942" fmla="*/ 3640309 w 7467600"/>
              <a:gd name="connsiteY942" fmla="*/ 284664 h 6858000"/>
              <a:gd name="connsiteX943" fmla="*/ 3646022 w 7467600"/>
              <a:gd name="connsiteY943" fmla="*/ 276711 h 6858000"/>
              <a:gd name="connsiteX944" fmla="*/ 3707943 w 7467600"/>
              <a:gd name="connsiteY944" fmla="*/ 65958 h 6858000"/>
              <a:gd name="connsiteX945" fmla="*/ 3721337 w 7467600"/>
              <a:gd name="connsiteY945" fmla="*/ 0 h 6858000"/>
              <a:gd name="connsiteX946" fmla="*/ 2867960 w 7467600"/>
              <a:gd name="connsiteY946" fmla="*/ 0 h 6858000"/>
              <a:gd name="connsiteX947" fmla="*/ 2926351 w 7467600"/>
              <a:gd name="connsiteY947" fmla="*/ 0 h 6858000"/>
              <a:gd name="connsiteX948" fmla="*/ 2902823 w 7467600"/>
              <a:gd name="connsiteY948" fmla="*/ 262929 h 6858000"/>
              <a:gd name="connsiteX949" fmla="*/ 2940663 w 7467600"/>
              <a:gd name="connsiteY949" fmla="*/ 140884 h 6858000"/>
              <a:gd name="connsiteX950" fmla="*/ 2947039 w 7467600"/>
              <a:gd name="connsiteY950" fmla="*/ 122524 h 6858000"/>
              <a:gd name="connsiteX951" fmla="*/ 2984316 w 7467600"/>
              <a:gd name="connsiteY951" fmla="*/ 0 h 6858000"/>
              <a:gd name="connsiteX952" fmla="*/ 3016114 w 7467600"/>
              <a:gd name="connsiteY952" fmla="*/ 0 h 6858000"/>
              <a:gd name="connsiteX953" fmla="*/ 2979949 w 7467600"/>
              <a:gd name="connsiteY953" fmla="*/ 119274 h 6858000"/>
              <a:gd name="connsiteX954" fmla="*/ 3023879 w 7467600"/>
              <a:gd name="connsiteY954" fmla="*/ 0 h 6858000"/>
              <a:gd name="connsiteX955" fmla="*/ 3105400 w 7467600"/>
              <a:gd name="connsiteY955" fmla="*/ 0 h 6858000"/>
              <a:gd name="connsiteX956" fmla="*/ 3094669 w 7467600"/>
              <a:gd name="connsiteY956" fmla="*/ 30308 h 6858000"/>
              <a:gd name="connsiteX957" fmla="*/ 2901945 w 7467600"/>
              <a:gd name="connsiteY957" fmla="*/ 466538 h 6858000"/>
              <a:gd name="connsiteX958" fmla="*/ 2815209 w 7467600"/>
              <a:gd name="connsiteY958" fmla="*/ 497361 h 6858000"/>
              <a:gd name="connsiteX959" fmla="*/ 2844845 w 7467600"/>
              <a:gd name="connsiteY959" fmla="*/ 127638 h 6858000"/>
              <a:gd name="connsiteX960" fmla="*/ 2867960 w 7467600"/>
              <a:gd name="connsiteY960" fmla="*/ 0 h 6858000"/>
              <a:gd name="connsiteX961" fmla="*/ 1057230 w 7467600"/>
              <a:gd name="connsiteY961" fmla="*/ 0 h 6858000"/>
              <a:gd name="connsiteX962" fmla="*/ 1111003 w 7467600"/>
              <a:gd name="connsiteY962" fmla="*/ 0 h 6858000"/>
              <a:gd name="connsiteX963" fmla="*/ 1125553 w 7467600"/>
              <a:gd name="connsiteY963" fmla="*/ 52588 h 6858000"/>
              <a:gd name="connsiteX964" fmla="*/ 1304276 w 7467600"/>
              <a:gd name="connsiteY964" fmla="*/ 476275 h 6858000"/>
              <a:gd name="connsiteX965" fmla="*/ 1492066 w 7467600"/>
              <a:gd name="connsiteY965" fmla="*/ 886333 h 6858000"/>
              <a:gd name="connsiteX966" fmla="*/ 1423698 w 7467600"/>
              <a:gd name="connsiteY966" fmla="*/ 710817 h 6858000"/>
              <a:gd name="connsiteX967" fmla="*/ 1357609 w 7467600"/>
              <a:gd name="connsiteY967" fmla="*/ 532892 h 6858000"/>
              <a:gd name="connsiteX968" fmla="*/ 1309550 w 7467600"/>
              <a:gd name="connsiteY968" fmla="*/ 374031 h 6858000"/>
              <a:gd name="connsiteX969" fmla="*/ 1193673 w 7467600"/>
              <a:gd name="connsiteY969" fmla="*/ 49533 h 6858000"/>
              <a:gd name="connsiteX970" fmla="*/ 1164391 w 7467600"/>
              <a:gd name="connsiteY970" fmla="*/ 0 h 6858000"/>
              <a:gd name="connsiteX971" fmla="*/ 1200666 w 7467600"/>
              <a:gd name="connsiteY971" fmla="*/ 0 h 6858000"/>
              <a:gd name="connsiteX972" fmla="*/ 1223408 w 7467600"/>
              <a:gd name="connsiteY972" fmla="*/ 38996 h 6858000"/>
              <a:gd name="connsiteX973" fmla="*/ 1339635 w 7467600"/>
              <a:gd name="connsiteY973" fmla="*/ 365517 h 6858000"/>
              <a:gd name="connsiteX974" fmla="*/ 1387469 w 7467600"/>
              <a:gd name="connsiteY974" fmla="*/ 523079 h 6858000"/>
              <a:gd name="connsiteX975" fmla="*/ 1452685 w 7467600"/>
              <a:gd name="connsiteY975" fmla="*/ 699806 h 6858000"/>
              <a:gd name="connsiteX976" fmla="*/ 1492092 w 7467600"/>
              <a:gd name="connsiteY976" fmla="*/ 800424 h 6858000"/>
              <a:gd name="connsiteX977" fmla="*/ 1455302 w 7467600"/>
              <a:gd name="connsiteY977" fmla="*/ 632913 h 6858000"/>
              <a:gd name="connsiteX978" fmla="*/ 1222336 w 7467600"/>
              <a:gd name="connsiteY978" fmla="*/ 9480 h 6858000"/>
              <a:gd name="connsiteX979" fmla="*/ 1214634 w 7467600"/>
              <a:gd name="connsiteY979" fmla="*/ 0 h 6858000"/>
              <a:gd name="connsiteX980" fmla="*/ 1289827 w 7467600"/>
              <a:gd name="connsiteY980" fmla="*/ 0 h 6858000"/>
              <a:gd name="connsiteX981" fmla="*/ 1321076 w 7467600"/>
              <a:gd name="connsiteY981" fmla="*/ 59722 h 6858000"/>
              <a:gd name="connsiteX982" fmla="*/ 1512579 w 7467600"/>
              <a:gd name="connsiteY982" fmla="*/ 626441 h 6858000"/>
              <a:gd name="connsiteX983" fmla="*/ 1506076 w 7467600"/>
              <a:gd name="connsiteY983" fmla="*/ 1089289 h 6858000"/>
              <a:gd name="connsiteX984" fmla="*/ 1486346 w 7467600"/>
              <a:gd name="connsiteY984" fmla="*/ 1079919 h 6858000"/>
              <a:gd name="connsiteX985" fmla="*/ 1070511 w 7467600"/>
              <a:gd name="connsiteY985" fmla="*/ 48609 h 6858000"/>
              <a:gd name="connsiteX986" fmla="*/ 1057230 w 7467600"/>
              <a:gd name="connsiteY986" fmla="*/ 0 h 6858000"/>
              <a:gd name="connsiteX987" fmla="*/ 43151 w 7467600"/>
              <a:gd name="connsiteY987" fmla="*/ 0 h 6858000"/>
              <a:gd name="connsiteX988" fmla="*/ 95283 w 7467600"/>
              <a:gd name="connsiteY988" fmla="*/ 0 h 6858000"/>
              <a:gd name="connsiteX989" fmla="*/ 300708 w 7467600"/>
              <a:gd name="connsiteY989" fmla="*/ 154571 h 6858000"/>
              <a:gd name="connsiteX990" fmla="*/ 530414 w 7467600"/>
              <a:gd name="connsiteY990" fmla="*/ 354673 h 6858000"/>
              <a:gd name="connsiteX991" fmla="*/ 333785 w 7467600"/>
              <a:gd name="connsiteY991" fmla="*/ 161564 h 6858000"/>
              <a:gd name="connsiteX992" fmla="*/ 147005 w 7467600"/>
              <a:gd name="connsiteY992" fmla="*/ 0 h 6858000"/>
              <a:gd name="connsiteX993" fmla="*/ 272509 w 7467600"/>
              <a:gd name="connsiteY993" fmla="*/ 0 h 6858000"/>
              <a:gd name="connsiteX994" fmla="*/ 326276 w 7467600"/>
              <a:gd name="connsiteY994" fmla="*/ 45847 h 6858000"/>
              <a:gd name="connsiteX995" fmla="*/ 823759 w 7467600"/>
              <a:gd name="connsiteY995" fmla="*/ 574145 h 6858000"/>
              <a:gd name="connsiteX996" fmla="*/ 811254 w 7467600"/>
              <a:gd name="connsiteY996" fmla="*/ 665546 h 6858000"/>
              <a:gd name="connsiteX997" fmla="*/ 154042 w 7467600"/>
              <a:gd name="connsiteY997" fmla="*/ 261522 h 6858000"/>
              <a:gd name="connsiteX998" fmla="*/ 13550 w 7467600"/>
              <a:gd name="connsiteY998" fmla="*/ 158423 h 6858000"/>
              <a:gd name="connsiteX999" fmla="*/ 0 w 7467600"/>
              <a:gd name="connsiteY999" fmla="*/ 146618 h 6858000"/>
              <a:gd name="connsiteX1000" fmla="*/ 0 w 7467600"/>
              <a:gd name="connsiteY1000" fmla="*/ 59161 h 6858000"/>
              <a:gd name="connsiteX1001" fmla="*/ 45427 w 7467600"/>
              <a:gd name="connsiteY1001" fmla="*/ 101078 h 6858000"/>
              <a:gd name="connsiteX1002" fmla="*/ 630103 w 7467600"/>
              <a:gd name="connsiteY1002" fmla="*/ 485885 h 6858000"/>
              <a:gd name="connsiteX1003" fmla="*/ 532040 w 7467600"/>
              <a:gd name="connsiteY1003" fmla="*/ 399359 h 6858000"/>
              <a:gd name="connsiteX1004" fmla="*/ 517618 w 7467600"/>
              <a:gd name="connsiteY1004" fmla="*/ 385726 h 6858000"/>
              <a:gd name="connsiteX1005" fmla="*/ 285074 w 7467600"/>
              <a:gd name="connsiteY1005" fmla="*/ 182755 h 6858000"/>
              <a:gd name="connsiteX1006" fmla="*/ 43151 w 7467600"/>
              <a:gd name="connsiteY1006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133363 w 7467600"/>
              <a:gd name="connsiteY127" fmla="*/ 5050246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41225 h 6858000"/>
              <a:gd name="connsiteX138" fmla="*/ 7467600 w 7467600"/>
              <a:gd name="connsiteY138" fmla="*/ 5277736 h 6858000"/>
              <a:gd name="connsiteX139" fmla="*/ 7327465 w 7467600"/>
              <a:gd name="connsiteY139" fmla="*/ 5174181 h 6858000"/>
              <a:gd name="connsiteX140" fmla="*/ 7244057 w 7467600"/>
              <a:gd name="connsiteY140" fmla="*/ 5124233 h 6858000"/>
              <a:gd name="connsiteX141" fmla="*/ 7353035 w 7467600"/>
              <a:gd name="connsiteY141" fmla="*/ 5197318 h 6858000"/>
              <a:gd name="connsiteX142" fmla="*/ 7467600 w 7467600"/>
              <a:gd name="connsiteY142" fmla="*/ 5297634 h 6858000"/>
              <a:gd name="connsiteX143" fmla="*/ 7467600 w 7467600"/>
              <a:gd name="connsiteY143" fmla="*/ 5361850 h 6858000"/>
              <a:gd name="connsiteX144" fmla="*/ 7368569 w 7467600"/>
              <a:gd name="connsiteY144" fmla="*/ 5270182 h 6858000"/>
              <a:gd name="connsiteX145" fmla="*/ 7131946 w 7467600"/>
              <a:gd name="connsiteY145" fmla="*/ 5075653 h 6858000"/>
              <a:gd name="connsiteX146" fmla="*/ 7133363 w 7467600"/>
              <a:gd name="connsiteY146" fmla="*/ 5050246 h 6858000"/>
              <a:gd name="connsiteX147" fmla="*/ 1903353 w 7467600"/>
              <a:gd name="connsiteY147" fmla="*/ 5044827 h 6858000"/>
              <a:gd name="connsiteX148" fmla="*/ 1936931 w 7467600"/>
              <a:gd name="connsiteY148" fmla="*/ 5093954 h 6858000"/>
              <a:gd name="connsiteX149" fmla="*/ 2195868 w 7467600"/>
              <a:gd name="connsiteY149" fmla="*/ 5396574 h 6858000"/>
              <a:gd name="connsiteX150" fmla="*/ 2088852 w 7467600"/>
              <a:gd name="connsiteY150" fmla="*/ 5166123 h 6858000"/>
              <a:gd name="connsiteX151" fmla="*/ 1958241 w 7467600"/>
              <a:gd name="connsiteY151" fmla="*/ 5067955 h 6858000"/>
              <a:gd name="connsiteX152" fmla="*/ 1903353 w 7467600"/>
              <a:gd name="connsiteY152" fmla="*/ 5044827 h 6858000"/>
              <a:gd name="connsiteX153" fmla="*/ 1979378 w 7467600"/>
              <a:gd name="connsiteY153" fmla="*/ 4769504 h 6858000"/>
              <a:gd name="connsiteX154" fmla="*/ 2882120 w 7467600"/>
              <a:gd name="connsiteY154" fmla="*/ 5064547 h 6858000"/>
              <a:gd name="connsiteX155" fmla="*/ 2793103 w 7467600"/>
              <a:gd name="connsiteY155" fmla="*/ 5039699 h 6858000"/>
              <a:gd name="connsiteX156" fmla="*/ 2770041 w 7467600"/>
              <a:gd name="connsiteY156" fmla="*/ 5033634 h 6858000"/>
              <a:gd name="connsiteX157" fmla="*/ 1979378 w 7467600"/>
              <a:gd name="connsiteY157" fmla="*/ 4769504 h 6858000"/>
              <a:gd name="connsiteX158" fmla="*/ 1927410 w 7467600"/>
              <a:gd name="connsiteY158" fmla="*/ 4716164 h 6858000"/>
              <a:gd name="connsiteX159" fmla="*/ 1959587 w 7467600"/>
              <a:gd name="connsiteY159" fmla="*/ 4728849 h 6858000"/>
              <a:gd name="connsiteX160" fmla="*/ 2777707 w 7467600"/>
              <a:gd name="connsiteY160" fmla="*/ 5003991 h 6858000"/>
              <a:gd name="connsiteX161" fmla="*/ 2800768 w 7467600"/>
              <a:gd name="connsiteY161" fmla="*/ 5010056 h 6858000"/>
              <a:gd name="connsiteX162" fmla="*/ 2879408 w 7467600"/>
              <a:gd name="connsiteY162" fmla="*/ 5031590 h 6858000"/>
              <a:gd name="connsiteX163" fmla="*/ 2862295 w 7467600"/>
              <a:gd name="connsiteY163" fmla="*/ 5022958 h 6858000"/>
              <a:gd name="connsiteX164" fmla="*/ 2813343 w 7467600"/>
              <a:gd name="connsiteY164" fmla="*/ 4998369 h 6858000"/>
              <a:gd name="connsiteX165" fmla="*/ 2646245 w 7467600"/>
              <a:gd name="connsiteY165" fmla="*/ 4930999 h 6858000"/>
              <a:gd name="connsiteX166" fmla="*/ 1999243 w 7467600"/>
              <a:gd name="connsiteY166" fmla="*/ 4730524 h 6858000"/>
              <a:gd name="connsiteX167" fmla="*/ 1979527 w 7467600"/>
              <a:gd name="connsiteY167" fmla="*/ 4726651 h 6858000"/>
              <a:gd name="connsiteX168" fmla="*/ 1927410 w 7467600"/>
              <a:gd name="connsiteY168" fmla="*/ 4716164 h 6858000"/>
              <a:gd name="connsiteX169" fmla="*/ 1997014 w 7467600"/>
              <a:gd name="connsiteY169" fmla="*/ 4698007 h 6858000"/>
              <a:gd name="connsiteX170" fmla="*/ 2005458 w 7467600"/>
              <a:gd name="connsiteY170" fmla="*/ 4699540 h 6858000"/>
              <a:gd name="connsiteX171" fmla="*/ 2657186 w 7467600"/>
              <a:gd name="connsiteY171" fmla="*/ 4901687 h 6858000"/>
              <a:gd name="connsiteX172" fmla="*/ 2826662 w 7467600"/>
              <a:gd name="connsiteY172" fmla="*/ 4970362 h 6858000"/>
              <a:gd name="connsiteX173" fmla="*/ 2876100 w 7467600"/>
              <a:gd name="connsiteY173" fmla="*/ 4995397 h 6858000"/>
              <a:gd name="connsiteX174" fmla="*/ 3042600 w 7467600"/>
              <a:gd name="connsiteY174" fmla="*/ 5059532 h 6858000"/>
              <a:gd name="connsiteX175" fmla="*/ 1997014 w 7467600"/>
              <a:gd name="connsiteY175" fmla="*/ 4698007 h 6858000"/>
              <a:gd name="connsiteX176" fmla="*/ 2305292 w 7467600"/>
              <a:gd name="connsiteY176" fmla="*/ 4219492 h 6858000"/>
              <a:gd name="connsiteX177" fmla="*/ 3360922 w 7467600"/>
              <a:gd name="connsiteY177" fmla="*/ 4529373 h 6858000"/>
              <a:gd name="connsiteX178" fmla="*/ 3492420 w 7467600"/>
              <a:gd name="connsiteY178" fmla="*/ 4510145 h 6858000"/>
              <a:gd name="connsiteX179" fmla="*/ 3364086 w 7467600"/>
              <a:gd name="connsiteY179" fmla="*/ 4480340 h 6858000"/>
              <a:gd name="connsiteX180" fmla="*/ 3225818 w 7467600"/>
              <a:gd name="connsiteY180" fmla="*/ 4411822 h 6858000"/>
              <a:gd name="connsiteX181" fmla="*/ 3129696 w 7467600"/>
              <a:gd name="connsiteY181" fmla="*/ 4360704 h 6858000"/>
              <a:gd name="connsiteX182" fmla="*/ 2814545 w 7467600"/>
              <a:gd name="connsiteY182" fmla="*/ 4282955 h 6858000"/>
              <a:gd name="connsiteX183" fmla="*/ 2305292 w 7467600"/>
              <a:gd name="connsiteY183" fmla="*/ 4219492 h 6858000"/>
              <a:gd name="connsiteX184" fmla="*/ 2626982 w 7467600"/>
              <a:gd name="connsiteY184" fmla="*/ 4206450 h 6858000"/>
              <a:gd name="connsiteX185" fmla="*/ 2490617 w 7467600"/>
              <a:gd name="connsiteY185" fmla="*/ 4206951 h 6858000"/>
              <a:gd name="connsiteX186" fmla="*/ 2819869 w 7467600"/>
              <a:gd name="connsiteY186" fmla="*/ 4252936 h 6858000"/>
              <a:gd name="connsiteX187" fmla="*/ 3143018 w 7467600"/>
              <a:gd name="connsiteY187" fmla="*/ 4332698 h 6858000"/>
              <a:gd name="connsiteX188" fmla="*/ 3241520 w 7467600"/>
              <a:gd name="connsiteY188" fmla="*/ 4385112 h 6858000"/>
              <a:gd name="connsiteX189" fmla="*/ 3374575 w 7467600"/>
              <a:gd name="connsiteY189" fmla="*/ 4451517 h 6858000"/>
              <a:gd name="connsiteX190" fmla="*/ 3505221 w 7467600"/>
              <a:gd name="connsiteY190" fmla="*/ 4480757 h 6858000"/>
              <a:gd name="connsiteX191" fmla="*/ 2626982 w 7467600"/>
              <a:gd name="connsiteY191" fmla="*/ 4206450 h 6858000"/>
              <a:gd name="connsiteX192" fmla="*/ 1310106 w 7467600"/>
              <a:gd name="connsiteY192" fmla="*/ 3943217 h 6858000"/>
              <a:gd name="connsiteX193" fmla="*/ 854994 w 7467600"/>
              <a:gd name="connsiteY193" fmla="*/ 4399136 h 6858000"/>
              <a:gd name="connsiteX194" fmla="*/ 742462 w 7467600"/>
              <a:gd name="connsiteY194" fmla="*/ 4594648 h 6858000"/>
              <a:gd name="connsiteX195" fmla="*/ 820602 w 7467600"/>
              <a:gd name="connsiteY195" fmla="*/ 4485915 h 6858000"/>
              <a:gd name="connsiteX196" fmla="*/ 878295 w 7467600"/>
              <a:gd name="connsiteY196" fmla="*/ 4403594 h 6858000"/>
              <a:gd name="connsiteX197" fmla="*/ 1240607 w 7467600"/>
              <a:gd name="connsiteY197" fmla="*/ 4010401 h 6858000"/>
              <a:gd name="connsiteX198" fmla="*/ 1310106 w 7467600"/>
              <a:gd name="connsiteY198" fmla="*/ 3943217 h 6858000"/>
              <a:gd name="connsiteX199" fmla="*/ 1423113 w 7467600"/>
              <a:gd name="connsiteY199" fmla="*/ 3874565 h 6858000"/>
              <a:gd name="connsiteX200" fmla="*/ 1260565 w 7467600"/>
              <a:gd name="connsiteY200" fmla="*/ 4031982 h 6858000"/>
              <a:gd name="connsiteX201" fmla="*/ 901900 w 7467600"/>
              <a:gd name="connsiteY201" fmla="*/ 4421236 h 6858000"/>
              <a:gd name="connsiteX202" fmla="*/ 845044 w 7467600"/>
              <a:gd name="connsiteY202" fmla="*/ 4502436 h 6858000"/>
              <a:gd name="connsiteX203" fmla="*/ 685926 w 7467600"/>
              <a:gd name="connsiteY203" fmla="*/ 4703069 h 6858000"/>
              <a:gd name="connsiteX204" fmla="*/ 684248 w 7467600"/>
              <a:gd name="connsiteY204" fmla="*/ 4706721 h 6858000"/>
              <a:gd name="connsiteX205" fmla="*/ 1423113 w 7467600"/>
              <a:gd name="connsiteY205" fmla="*/ 3874565 h 6858000"/>
              <a:gd name="connsiteX206" fmla="*/ 3316479 w 7467600"/>
              <a:gd name="connsiteY206" fmla="*/ 3872136 h 6858000"/>
              <a:gd name="connsiteX207" fmla="*/ 3546806 w 7467600"/>
              <a:gd name="connsiteY207" fmla="*/ 4356139 h 6858000"/>
              <a:gd name="connsiteX208" fmla="*/ 3364433 w 7467600"/>
              <a:gd name="connsiteY208" fmla="*/ 3953121 h 6858000"/>
              <a:gd name="connsiteX209" fmla="*/ 3316479 w 7467600"/>
              <a:gd name="connsiteY209" fmla="*/ 3872136 h 6858000"/>
              <a:gd name="connsiteX210" fmla="*/ 3291335 w 7467600"/>
              <a:gd name="connsiteY210" fmla="*/ 3767420 h 6858000"/>
              <a:gd name="connsiteX211" fmla="*/ 3390805 w 7467600"/>
              <a:gd name="connsiteY211" fmla="*/ 3937163 h 6858000"/>
              <a:gd name="connsiteX212" fmla="*/ 3579062 w 7467600"/>
              <a:gd name="connsiteY212" fmla="*/ 4359040 h 6858000"/>
              <a:gd name="connsiteX213" fmla="*/ 3467355 w 7467600"/>
              <a:gd name="connsiteY213" fmla="*/ 3988130 h 6858000"/>
              <a:gd name="connsiteX214" fmla="*/ 3310753 w 7467600"/>
              <a:gd name="connsiteY214" fmla="*/ 3787140 h 6858000"/>
              <a:gd name="connsiteX215" fmla="*/ 3291335 w 7467600"/>
              <a:gd name="connsiteY215" fmla="*/ 3767420 h 6858000"/>
              <a:gd name="connsiteX216" fmla="*/ 1635889 w 7467600"/>
              <a:gd name="connsiteY216" fmla="*/ 3709494 h 6858000"/>
              <a:gd name="connsiteX217" fmla="*/ 1634800 w 7467600"/>
              <a:gd name="connsiteY217" fmla="*/ 3731111 h 6858000"/>
              <a:gd name="connsiteX218" fmla="*/ 1635889 w 7467600"/>
              <a:gd name="connsiteY218" fmla="*/ 3709494 h 6858000"/>
              <a:gd name="connsiteX219" fmla="*/ 1510397 w 7467600"/>
              <a:gd name="connsiteY219" fmla="*/ 3684705 h 6858000"/>
              <a:gd name="connsiteX220" fmla="*/ 1146550 w 7467600"/>
              <a:gd name="connsiteY220" fmla="*/ 3802012 h 6858000"/>
              <a:gd name="connsiteX221" fmla="*/ 698834 w 7467600"/>
              <a:gd name="connsiteY221" fmla="*/ 3952272 h 6858000"/>
              <a:gd name="connsiteX222" fmla="*/ 34256 w 7467600"/>
              <a:gd name="connsiteY222" fmla="*/ 4347603 h 6858000"/>
              <a:gd name="connsiteX223" fmla="*/ 527241 w 7467600"/>
              <a:gd name="connsiteY223" fmla="*/ 4065078 h 6858000"/>
              <a:gd name="connsiteX224" fmla="*/ 1510397 w 7467600"/>
              <a:gd name="connsiteY224" fmla="*/ 3684705 h 6858000"/>
              <a:gd name="connsiteX225" fmla="*/ 1313114 w 7467600"/>
              <a:gd name="connsiteY225" fmla="*/ 3655216 h 6858000"/>
              <a:gd name="connsiteX226" fmla="*/ 1109304 w 7467600"/>
              <a:gd name="connsiteY226" fmla="*/ 3669030 h 6858000"/>
              <a:gd name="connsiteX227" fmla="*/ 8129 w 7467600"/>
              <a:gd name="connsiteY227" fmla="*/ 4330519 h 6858000"/>
              <a:gd name="connsiteX228" fmla="*/ 687572 w 7467600"/>
              <a:gd name="connsiteY228" fmla="*/ 3925629 h 6858000"/>
              <a:gd name="connsiteX229" fmla="*/ 1138365 w 7467600"/>
              <a:gd name="connsiteY229" fmla="*/ 3774515 h 6858000"/>
              <a:gd name="connsiteX230" fmla="*/ 1505579 w 7467600"/>
              <a:gd name="connsiteY230" fmla="*/ 3655526 h 6858000"/>
              <a:gd name="connsiteX231" fmla="*/ 1313114 w 7467600"/>
              <a:gd name="connsiteY231" fmla="*/ 3655216 h 6858000"/>
              <a:gd name="connsiteX232" fmla="*/ 3655073 w 7467600"/>
              <a:gd name="connsiteY232" fmla="*/ 3650884 h 6858000"/>
              <a:gd name="connsiteX233" fmla="*/ 3989938 w 7467600"/>
              <a:gd name="connsiteY233" fmla="*/ 3991685 h 6858000"/>
              <a:gd name="connsiteX234" fmla="*/ 4393907 w 7467600"/>
              <a:gd name="connsiteY234" fmla="*/ 4261258 h 6858000"/>
              <a:gd name="connsiteX235" fmla="*/ 4648051 w 7467600"/>
              <a:gd name="connsiteY235" fmla="*/ 4374051 h 6858000"/>
              <a:gd name="connsiteX236" fmla="*/ 4383389 w 7467600"/>
              <a:gd name="connsiteY236" fmla="*/ 4184369 h 6858000"/>
              <a:gd name="connsiteX237" fmla="*/ 4165508 w 7467600"/>
              <a:gd name="connsiteY237" fmla="*/ 4035196 h 6858000"/>
              <a:gd name="connsiteX238" fmla="*/ 4068162 w 7467600"/>
              <a:gd name="connsiteY238" fmla="*/ 3953394 h 6858000"/>
              <a:gd name="connsiteX239" fmla="*/ 3981416 w 7467600"/>
              <a:gd name="connsiteY239" fmla="*/ 3880482 h 6858000"/>
              <a:gd name="connsiteX240" fmla="*/ 3800147 w 7467600"/>
              <a:gd name="connsiteY240" fmla="*/ 3749872 h 6858000"/>
              <a:gd name="connsiteX241" fmla="*/ 3655073 w 7467600"/>
              <a:gd name="connsiteY241" fmla="*/ 3650884 h 6858000"/>
              <a:gd name="connsiteX242" fmla="*/ 3670252 w 7467600"/>
              <a:gd name="connsiteY242" fmla="*/ 3622798 h 6858000"/>
              <a:gd name="connsiteX243" fmla="*/ 3817258 w 7467600"/>
              <a:gd name="connsiteY243" fmla="*/ 3723577 h 6858000"/>
              <a:gd name="connsiteX244" fmla="*/ 4000461 w 7467600"/>
              <a:gd name="connsiteY244" fmla="*/ 3855966 h 6858000"/>
              <a:gd name="connsiteX245" fmla="*/ 4088180 w 7467600"/>
              <a:gd name="connsiteY245" fmla="*/ 3929774 h 6858000"/>
              <a:gd name="connsiteX246" fmla="*/ 4184555 w 7467600"/>
              <a:gd name="connsiteY246" fmla="*/ 4010683 h 6858000"/>
              <a:gd name="connsiteX247" fmla="*/ 4399563 w 7467600"/>
              <a:gd name="connsiteY247" fmla="*/ 4158106 h 6858000"/>
              <a:gd name="connsiteX248" fmla="*/ 4684469 w 7467600"/>
              <a:gd name="connsiteY248" fmla="*/ 4364680 h 6858000"/>
              <a:gd name="connsiteX249" fmla="*/ 4690271 w 7467600"/>
              <a:gd name="connsiteY249" fmla="*/ 4370034 h 6858000"/>
              <a:gd name="connsiteX250" fmla="*/ 4136093 w 7467600"/>
              <a:gd name="connsiteY250" fmla="*/ 3858466 h 6858000"/>
              <a:gd name="connsiteX251" fmla="*/ 3670252 w 7467600"/>
              <a:gd name="connsiteY251" fmla="*/ 3622798 h 6858000"/>
              <a:gd name="connsiteX252" fmla="*/ 4440129 w 7467600"/>
              <a:gd name="connsiteY252" fmla="*/ 3448571 h 6858000"/>
              <a:gd name="connsiteX253" fmla="*/ 4856525 w 7467600"/>
              <a:gd name="connsiteY253" fmla="*/ 3915351 h 6858000"/>
              <a:gd name="connsiteX254" fmla="*/ 5059055 w 7467600"/>
              <a:gd name="connsiteY254" fmla="*/ 4108918 h 6858000"/>
              <a:gd name="connsiteX255" fmla="*/ 5290070 w 7467600"/>
              <a:gd name="connsiteY255" fmla="*/ 4263619 h 6858000"/>
              <a:gd name="connsiteX256" fmla="*/ 4834991 w 7467600"/>
              <a:gd name="connsiteY256" fmla="*/ 3830985 h 6858000"/>
              <a:gd name="connsiteX257" fmla="*/ 4440129 w 7467600"/>
              <a:gd name="connsiteY257" fmla="*/ 3448571 h 6858000"/>
              <a:gd name="connsiteX258" fmla="*/ 4441737 w 7467600"/>
              <a:gd name="connsiteY258" fmla="*/ 3399734 h 6858000"/>
              <a:gd name="connsiteX259" fmla="*/ 4431236 w 7467600"/>
              <a:gd name="connsiteY259" fmla="*/ 3400954 h 6858000"/>
              <a:gd name="connsiteX260" fmla="*/ 4557150 w 7467600"/>
              <a:gd name="connsiteY260" fmla="*/ 3510023 h 6858000"/>
              <a:gd name="connsiteX261" fmla="*/ 4856936 w 7467600"/>
              <a:gd name="connsiteY261" fmla="*/ 3809146 h 6858000"/>
              <a:gd name="connsiteX262" fmla="*/ 5111996 w 7467600"/>
              <a:gd name="connsiteY262" fmla="*/ 4065759 h 6858000"/>
              <a:gd name="connsiteX263" fmla="*/ 5388878 w 7467600"/>
              <a:gd name="connsiteY263" fmla="*/ 4300185 h 6858000"/>
              <a:gd name="connsiteX264" fmla="*/ 5425556 w 7467600"/>
              <a:gd name="connsiteY264" fmla="*/ 4308967 h 6858000"/>
              <a:gd name="connsiteX265" fmla="*/ 4943646 w 7467600"/>
              <a:gd name="connsiteY265" fmla="*/ 3822916 h 6858000"/>
              <a:gd name="connsiteX266" fmla="*/ 4594837 w 7467600"/>
              <a:gd name="connsiteY266" fmla="*/ 3532274 h 6858000"/>
              <a:gd name="connsiteX267" fmla="*/ 4441737 w 7467600"/>
              <a:gd name="connsiteY267" fmla="*/ 3399734 h 6858000"/>
              <a:gd name="connsiteX268" fmla="*/ 5425834 w 7467600"/>
              <a:gd name="connsiteY268" fmla="*/ 3162785 h 6858000"/>
              <a:gd name="connsiteX269" fmla="*/ 5401644 w 7467600"/>
              <a:gd name="connsiteY269" fmla="*/ 3617847 h 6858000"/>
              <a:gd name="connsiteX270" fmla="*/ 5467256 w 7467600"/>
              <a:gd name="connsiteY270" fmla="*/ 4175494 h 6858000"/>
              <a:gd name="connsiteX271" fmla="*/ 5448069 w 7467600"/>
              <a:gd name="connsiteY271" fmla="*/ 3567554 h 6858000"/>
              <a:gd name="connsiteX272" fmla="*/ 5425834 w 7467600"/>
              <a:gd name="connsiteY272" fmla="*/ 3162785 h 6858000"/>
              <a:gd name="connsiteX273" fmla="*/ 1318687 w 7467600"/>
              <a:gd name="connsiteY273" fmla="*/ 3113840 h 6858000"/>
              <a:gd name="connsiteX274" fmla="*/ 1066793 w 7467600"/>
              <a:gd name="connsiteY274" fmla="*/ 3212171 h 6858000"/>
              <a:gd name="connsiteX275" fmla="*/ 993319 w 7467600"/>
              <a:gd name="connsiteY275" fmla="*/ 3247648 h 6858000"/>
              <a:gd name="connsiteX276" fmla="*/ 853081 w 7467600"/>
              <a:gd name="connsiteY276" fmla="*/ 3312410 h 6858000"/>
              <a:gd name="connsiteX277" fmla="*/ 805957 w 7467600"/>
              <a:gd name="connsiteY277" fmla="*/ 3330443 h 6858000"/>
              <a:gd name="connsiteX278" fmla="*/ 1318687 w 7467600"/>
              <a:gd name="connsiteY278" fmla="*/ 3113840 h 6858000"/>
              <a:gd name="connsiteX279" fmla="*/ 5453702 w 7467600"/>
              <a:gd name="connsiteY279" fmla="*/ 3090882 h 6858000"/>
              <a:gd name="connsiteX280" fmla="*/ 5480135 w 7467600"/>
              <a:gd name="connsiteY280" fmla="*/ 3565802 h 6858000"/>
              <a:gd name="connsiteX281" fmla="*/ 5499023 w 7467600"/>
              <a:gd name="connsiteY281" fmla="*/ 4166310 h 6858000"/>
              <a:gd name="connsiteX282" fmla="*/ 5547022 w 7467600"/>
              <a:gd name="connsiteY282" fmla="*/ 3607838 h 6858000"/>
              <a:gd name="connsiteX283" fmla="*/ 5515964 w 7467600"/>
              <a:gd name="connsiteY283" fmla="*/ 3378541 h 6858000"/>
              <a:gd name="connsiteX284" fmla="*/ 5453702 w 7467600"/>
              <a:gd name="connsiteY284" fmla="*/ 3090882 h 6858000"/>
              <a:gd name="connsiteX285" fmla="*/ 1238695 w 7467600"/>
              <a:gd name="connsiteY285" fmla="*/ 3076820 h 6858000"/>
              <a:gd name="connsiteX286" fmla="*/ 716371 w 7467600"/>
              <a:gd name="connsiteY286" fmla="*/ 3293249 h 6858000"/>
              <a:gd name="connsiteX287" fmla="*/ 579522 w 7467600"/>
              <a:gd name="connsiteY287" fmla="*/ 3371759 h 6858000"/>
              <a:gd name="connsiteX288" fmla="*/ 600288 w 7467600"/>
              <a:gd name="connsiteY288" fmla="*/ 3365555 h 6858000"/>
              <a:gd name="connsiteX289" fmla="*/ 840692 w 7467600"/>
              <a:gd name="connsiteY289" fmla="*/ 3284921 h 6858000"/>
              <a:gd name="connsiteX290" fmla="*/ 979248 w 7467600"/>
              <a:gd name="connsiteY290" fmla="*/ 3221003 h 6858000"/>
              <a:gd name="connsiteX291" fmla="*/ 1053282 w 7467600"/>
              <a:gd name="connsiteY291" fmla="*/ 3185247 h 6858000"/>
              <a:gd name="connsiteX292" fmla="*/ 1320603 w 7467600"/>
              <a:gd name="connsiteY292" fmla="*/ 3081281 h 6858000"/>
              <a:gd name="connsiteX293" fmla="*/ 1238695 w 7467600"/>
              <a:gd name="connsiteY293" fmla="*/ 3076820 h 6858000"/>
              <a:gd name="connsiteX294" fmla="*/ 5425627 w 7467600"/>
              <a:gd name="connsiteY294" fmla="*/ 2954192 h 6858000"/>
              <a:gd name="connsiteX295" fmla="*/ 5470770 w 7467600"/>
              <a:gd name="connsiteY295" fmla="*/ 3005435 h 6858000"/>
              <a:gd name="connsiteX296" fmla="*/ 5519779 w 7467600"/>
              <a:gd name="connsiteY296" fmla="*/ 4359223 h 6858000"/>
              <a:gd name="connsiteX297" fmla="*/ 5520293 w 7467600"/>
              <a:gd name="connsiteY297" fmla="*/ 4360602 h 6858000"/>
              <a:gd name="connsiteX298" fmla="*/ 5767221 w 7467600"/>
              <a:gd name="connsiteY298" fmla="*/ 4665564 h 6858000"/>
              <a:gd name="connsiteX299" fmla="*/ 6937169 w 7467600"/>
              <a:gd name="connsiteY299" fmla="*/ 4815941 h 6858000"/>
              <a:gd name="connsiteX300" fmla="*/ 6953922 w 7467600"/>
              <a:gd name="connsiteY300" fmla="*/ 4890068 h 6858000"/>
              <a:gd name="connsiteX301" fmla="*/ 6071359 w 7467600"/>
              <a:gd name="connsiteY301" fmla="*/ 4770770 h 6858000"/>
              <a:gd name="connsiteX302" fmla="*/ 6038839 w 7467600"/>
              <a:gd name="connsiteY302" fmla="*/ 4764474 h 6858000"/>
              <a:gd name="connsiteX303" fmla="*/ 6038706 w 7467600"/>
              <a:gd name="connsiteY303" fmla="*/ 4763847 h 6858000"/>
              <a:gd name="connsiteX304" fmla="*/ 6037784 w 7467600"/>
              <a:gd name="connsiteY304" fmla="*/ 4764270 h 6858000"/>
              <a:gd name="connsiteX305" fmla="*/ 6038839 w 7467600"/>
              <a:gd name="connsiteY305" fmla="*/ 4764474 h 6858000"/>
              <a:gd name="connsiteX306" fmla="*/ 6040338 w 7467600"/>
              <a:gd name="connsiteY306" fmla="*/ 4771418 h 6858000"/>
              <a:gd name="connsiteX307" fmla="*/ 6024488 w 7467600"/>
              <a:gd name="connsiteY307" fmla="*/ 4809903 h 6858000"/>
              <a:gd name="connsiteX308" fmla="*/ 5599771 w 7467600"/>
              <a:gd name="connsiteY308" fmla="*/ 5509652 h 6858000"/>
              <a:gd name="connsiteX309" fmla="*/ 5548843 w 7467600"/>
              <a:gd name="connsiteY309" fmla="*/ 5563845 h 6858000"/>
              <a:gd name="connsiteX310" fmla="*/ 5940952 w 7467600"/>
              <a:gd name="connsiteY310" fmla="*/ 6250028 h 6858000"/>
              <a:gd name="connsiteX311" fmla="*/ 6043441 w 7467600"/>
              <a:gd name="connsiteY311" fmla="*/ 6665847 h 6858000"/>
              <a:gd name="connsiteX312" fmla="*/ 6093432 w 7467600"/>
              <a:gd name="connsiteY312" fmla="*/ 6858000 h 6858000"/>
              <a:gd name="connsiteX313" fmla="*/ 6034344 w 7467600"/>
              <a:gd name="connsiteY313" fmla="*/ 6858000 h 6858000"/>
              <a:gd name="connsiteX314" fmla="*/ 6026679 w 7467600"/>
              <a:gd name="connsiteY314" fmla="*/ 6836959 h 6858000"/>
              <a:gd name="connsiteX315" fmla="*/ 5800441 w 7467600"/>
              <a:gd name="connsiteY315" fmla="*/ 6335286 h 6858000"/>
              <a:gd name="connsiteX316" fmla="*/ 5526562 w 7467600"/>
              <a:gd name="connsiteY316" fmla="*/ 5705388 h 6858000"/>
              <a:gd name="connsiteX317" fmla="*/ 5519640 w 7467600"/>
              <a:gd name="connsiteY317" fmla="*/ 5683774 h 6858000"/>
              <a:gd name="connsiteX318" fmla="*/ 5844559 w 7467600"/>
              <a:gd name="connsiteY318" fmla="*/ 6553349 h 6858000"/>
              <a:gd name="connsiteX319" fmla="*/ 5975994 w 7467600"/>
              <a:gd name="connsiteY319" fmla="*/ 6858000 h 6858000"/>
              <a:gd name="connsiteX320" fmla="*/ 5898547 w 7467600"/>
              <a:gd name="connsiteY320" fmla="*/ 6858000 h 6858000"/>
              <a:gd name="connsiteX321" fmla="*/ 5682041 w 7467600"/>
              <a:gd name="connsiteY321" fmla="*/ 6355860 h 6858000"/>
              <a:gd name="connsiteX322" fmla="*/ 5461758 w 7467600"/>
              <a:gd name="connsiteY322" fmla="*/ 5820220 h 6858000"/>
              <a:gd name="connsiteX323" fmla="*/ 5237282 w 7467600"/>
              <a:gd name="connsiteY323" fmla="*/ 6579086 h 6858000"/>
              <a:gd name="connsiteX324" fmla="*/ 5115009 w 7467600"/>
              <a:gd name="connsiteY324" fmla="*/ 6858000 h 6858000"/>
              <a:gd name="connsiteX325" fmla="*/ 5028074 w 7467600"/>
              <a:gd name="connsiteY325" fmla="*/ 6858000 h 6858000"/>
              <a:gd name="connsiteX326" fmla="*/ 5079508 w 7467600"/>
              <a:gd name="connsiteY326" fmla="*/ 6749074 h 6858000"/>
              <a:gd name="connsiteX327" fmla="*/ 5371846 w 7467600"/>
              <a:gd name="connsiteY327" fmla="*/ 5924413 h 6858000"/>
              <a:gd name="connsiteX328" fmla="*/ 5270512 w 7467600"/>
              <a:gd name="connsiteY328" fmla="*/ 6138975 h 6858000"/>
              <a:gd name="connsiteX329" fmla="*/ 5062409 w 7467600"/>
              <a:gd name="connsiteY329" fmla="*/ 6653544 h 6858000"/>
              <a:gd name="connsiteX330" fmla="*/ 5036628 w 7467600"/>
              <a:gd name="connsiteY330" fmla="*/ 6754247 h 6858000"/>
              <a:gd name="connsiteX331" fmla="*/ 5009112 w 7467600"/>
              <a:gd name="connsiteY331" fmla="*/ 6858000 h 6858000"/>
              <a:gd name="connsiteX332" fmla="*/ 4976679 w 7467600"/>
              <a:gd name="connsiteY332" fmla="*/ 6858000 h 6858000"/>
              <a:gd name="connsiteX333" fmla="*/ 5006537 w 7467600"/>
              <a:gd name="connsiteY333" fmla="*/ 6747068 h 6858000"/>
              <a:gd name="connsiteX334" fmla="*/ 5032723 w 7467600"/>
              <a:gd name="connsiteY334" fmla="*/ 6644957 h 6858000"/>
              <a:gd name="connsiteX335" fmla="*/ 5242949 w 7467600"/>
              <a:gd name="connsiteY335" fmla="*/ 6125175 h 6858000"/>
              <a:gd name="connsiteX336" fmla="*/ 5286321 w 7467600"/>
              <a:gd name="connsiteY336" fmla="*/ 6033555 h 6858000"/>
              <a:gd name="connsiteX337" fmla="*/ 5008210 w 7467600"/>
              <a:gd name="connsiteY337" fmla="*/ 6649194 h 6858000"/>
              <a:gd name="connsiteX338" fmla="*/ 4986321 w 7467600"/>
              <a:gd name="connsiteY338" fmla="*/ 6765687 h 6858000"/>
              <a:gd name="connsiteX339" fmla="*/ 4973474 w 7467600"/>
              <a:gd name="connsiteY339" fmla="*/ 6858000 h 6858000"/>
              <a:gd name="connsiteX340" fmla="*/ 4907178 w 7467600"/>
              <a:gd name="connsiteY340" fmla="*/ 6858000 h 6858000"/>
              <a:gd name="connsiteX341" fmla="*/ 4910810 w 7467600"/>
              <a:gd name="connsiteY341" fmla="*/ 6829660 h 6858000"/>
              <a:gd name="connsiteX342" fmla="*/ 4987461 w 7467600"/>
              <a:gd name="connsiteY342" fmla="*/ 6432994 h 6858000"/>
              <a:gd name="connsiteX343" fmla="*/ 5179262 w 7467600"/>
              <a:gd name="connsiteY343" fmla="*/ 6035044 h 6858000"/>
              <a:gd name="connsiteX344" fmla="*/ 4689678 w 7467600"/>
              <a:gd name="connsiteY344" fmla="*/ 6440241 h 6858000"/>
              <a:gd name="connsiteX345" fmla="*/ 4477543 w 7467600"/>
              <a:gd name="connsiteY345" fmla="*/ 6674836 h 6858000"/>
              <a:gd name="connsiteX346" fmla="*/ 4329957 w 7467600"/>
              <a:gd name="connsiteY346" fmla="*/ 6858000 h 6858000"/>
              <a:gd name="connsiteX347" fmla="*/ 4218595 w 7467600"/>
              <a:gd name="connsiteY347" fmla="*/ 6858000 h 6858000"/>
              <a:gd name="connsiteX348" fmla="*/ 4368888 w 7467600"/>
              <a:gd name="connsiteY348" fmla="*/ 6668412 h 6858000"/>
              <a:gd name="connsiteX349" fmla="*/ 4563091 w 7467600"/>
              <a:gd name="connsiteY349" fmla="*/ 6442508 h 6858000"/>
              <a:gd name="connsiteX350" fmla="*/ 5387324 w 7467600"/>
              <a:gd name="connsiteY350" fmla="*/ 5705830 h 6858000"/>
              <a:gd name="connsiteX351" fmla="*/ 5073620 w 7467600"/>
              <a:gd name="connsiteY351" fmla="*/ 5955437 h 6858000"/>
              <a:gd name="connsiteX352" fmla="*/ 4689789 w 7467600"/>
              <a:gd name="connsiteY352" fmla="*/ 6268382 h 6858000"/>
              <a:gd name="connsiteX353" fmla="*/ 4418722 w 7467600"/>
              <a:gd name="connsiteY353" fmla="*/ 6570886 h 6858000"/>
              <a:gd name="connsiteX354" fmla="*/ 4214944 w 7467600"/>
              <a:gd name="connsiteY354" fmla="*/ 6858000 h 6858000"/>
              <a:gd name="connsiteX355" fmla="*/ 4177898 w 7467600"/>
              <a:gd name="connsiteY355" fmla="*/ 6858000 h 6858000"/>
              <a:gd name="connsiteX356" fmla="*/ 4391597 w 7467600"/>
              <a:gd name="connsiteY356" fmla="*/ 6556370 h 6858000"/>
              <a:gd name="connsiteX357" fmla="*/ 4668889 w 7467600"/>
              <a:gd name="connsiteY357" fmla="*/ 6246399 h 6858000"/>
              <a:gd name="connsiteX358" fmla="*/ 5055427 w 7467600"/>
              <a:gd name="connsiteY358" fmla="*/ 5931476 h 6858000"/>
              <a:gd name="connsiteX359" fmla="*/ 5371814 w 7467600"/>
              <a:gd name="connsiteY359" fmla="*/ 5678975 h 6858000"/>
              <a:gd name="connsiteX360" fmla="*/ 4987918 w 7467600"/>
              <a:gd name="connsiteY360" fmla="*/ 5838701 h 6858000"/>
              <a:gd name="connsiteX361" fmla="*/ 4317146 w 7467600"/>
              <a:gd name="connsiteY361" fmla="*/ 6587716 h 6858000"/>
              <a:gd name="connsiteX362" fmla="*/ 4171627 w 7467600"/>
              <a:gd name="connsiteY362" fmla="*/ 6858000 h 6858000"/>
              <a:gd name="connsiteX363" fmla="*/ 4081585 w 7467600"/>
              <a:gd name="connsiteY363" fmla="*/ 6858000 h 6858000"/>
              <a:gd name="connsiteX364" fmla="*/ 4238603 w 7467600"/>
              <a:gd name="connsiteY364" fmla="*/ 6559341 h 6858000"/>
              <a:gd name="connsiteX365" fmla="*/ 4778333 w 7467600"/>
              <a:gd name="connsiteY365" fmla="*/ 5873626 h 6858000"/>
              <a:gd name="connsiteX366" fmla="*/ 5414185 w 7467600"/>
              <a:gd name="connsiteY366" fmla="*/ 5573882 h 6858000"/>
              <a:gd name="connsiteX367" fmla="*/ 5959648 w 7467600"/>
              <a:gd name="connsiteY367" fmla="*/ 4760797 h 6858000"/>
              <a:gd name="connsiteX368" fmla="*/ 5355019 w 7467600"/>
              <a:gd name="connsiteY368" fmla="*/ 4734672 h 6858000"/>
              <a:gd name="connsiteX369" fmla="*/ 5083565 w 7467600"/>
              <a:gd name="connsiteY369" fmla="*/ 5179121 h 6858000"/>
              <a:gd name="connsiteX370" fmla="*/ 4713577 w 7467600"/>
              <a:gd name="connsiteY370" fmla="*/ 5616803 h 6858000"/>
              <a:gd name="connsiteX371" fmla="*/ 3989559 w 7467600"/>
              <a:gd name="connsiteY371" fmla="*/ 6145945 h 6858000"/>
              <a:gd name="connsiteX372" fmla="*/ 3939824 w 7467600"/>
              <a:gd name="connsiteY372" fmla="*/ 6066900 h 6858000"/>
              <a:gd name="connsiteX373" fmla="*/ 4584537 w 7467600"/>
              <a:gd name="connsiteY373" fmla="*/ 5324826 h 6858000"/>
              <a:gd name="connsiteX374" fmla="*/ 5037105 w 7467600"/>
              <a:gd name="connsiteY374" fmla="*/ 5088765 h 6858000"/>
              <a:gd name="connsiteX375" fmla="*/ 5039930 w 7467600"/>
              <a:gd name="connsiteY375" fmla="*/ 5089585 h 6858000"/>
              <a:gd name="connsiteX376" fmla="*/ 5263764 w 7467600"/>
              <a:gd name="connsiteY376" fmla="*/ 4735525 h 6858000"/>
              <a:gd name="connsiteX377" fmla="*/ 4086300 w 7467600"/>
              <a:gd name="connsiteY377" fmla="*/ 4884599 h 6858000"/>
              <a:gd name="connsiteX378" fmla="*/ 4085485 w 7467600"/>
              <a:gd name="connsiteY378" fmla="*/ 4899070 h 6858000"/>
              <a:gd name="connsiteX379" fmla="*/ 3871915 w 7467600"/>
              <a:gd name="connsiteY379" fmla="*/ 5253645 h 6858000"/>
              <a:gd name="connsiteX380" fmla="*/ 3799374 w 7467600"/>
              <a:gd name="connsiteY380" fmla="*/ 5466127 h 6858000"/>
              <a:gd name="connsiteX381" fmla="*/ 3498850 w 7467600"/>
              <a:gd name="connsiteY381" fmla="*/ 6661888 h 6858000"/>
              <a:gd name="connsiteX382" fmla="*/ 3399216 w 7467600"/>
              <a:gd name="connsiteY382" fmla="*/ 6858000 h 6858000"/>
              <a:gd name="connsiteX383" fmla="*/ 3303688 w 7467600"/>
              <a:gd name="connsiteY383" fmla="*/ 6858000 h 6858000"/>
              <a:gd name="connsiteX384" fmla="*/ 3391774 w 7467600"/>
              <a:gd name="connsiteY384" fmla="*/ 6697181 h 6858000"/>
              <a:gd name="connsiteX385" fmla="*/ 3735540 w 7467600"/>
              <a:gd name="connsiteY385" fmla="*/ 5546923 h 6858000"/>
              <a:gd name="connsiteX386" fmla="*/ 3729438 w 7467600"/>
              <a:gd name="connsiteY386" fmla="*/ 5569058 h 6858000"/>
              <a:gd name="connsiteX387" fmla="*/ 3707782 w 7467600"/>
              <a:gd name="connsiteY387" fmla="*/ 5644908 h 6858000"/>
              <a:gd name="connsiteX388" fmla="*/ 3583827 w 7467600"/>
              <a:gd name="connsiteY388" fmla="*/ 6039215 h 6858000"/>
              <a:gd name="connsiteX389" fmla="*/ 3547861 w 7467600"/>
              <a:gd name="connsiteY389" fmla="*/ 6129609 h 6858000"/>
              <a:gd name="connsiteX390" fmla="*/ 3490905 w 7467600"/>
              <a:gd name="connsiteY390" fmla="*/ 6277660 h 6858000"/>
              <a:gd name="connsiteX391" fmla="*/ 3455859 w 7467600"/>
              <a:gd name="connsiteY391" fmla="*/ 6391301 h 6858000"/>
              <a:gd name="connsiteX392" fmla="*/ 3429112 w 7467600"/>
              <a:gd name="connsiteY392" fmla="*/ 6479469 h 6858000"/>
              <a:gd name="connsiteX393" fmla="*/ 3304862 w 7467600"/>
              <a:gd name="connsiteY393" fmla="*/ 6796476 h 6858000"/>
              <a:gd name="connsiteX394" fmla="*/ 3276071 w 7467600"/>
              <a:gd name="connsiteY394" fmla="*/ 6858000 h 6858000"/>
              <a:gd name="connsiteX395" fmla="*/ 3240805 w 7467600"/>
              <a:gd name="connsiteY395" fmla="*/ 6858000 h 6858000"/>
              <a:gd name="connsiteX396" fmla="*/ 3275917 w 7467600"/>
              <a:gd name="connsiteY396" fmla="*/ 6783192 h 6858000"/>
              <a:gd name="connsiteX397" fmla="*/ 3399358 w 7467600"/>
              <a:gd name="connsiteY397" fmla="*/ 6469011 h 6858000"/>
              <a:gd name="connsiteX398" fmla="*/ 3425650 w 7467600"/>
              <a:gd name="connsiteY398" fmla="*/ 6381333 h 6858000"/>
              <a:gd name="connsiteX399" fmla="*/ 3460661 w 7467600"/>
              <a:gd name="connsiteY399" fmla="*/ 6266763 h 6858000"/>
              <a:gd name="connsiteX400" fmla="*/ 3518021 w 7467600"/>
              <a:gd name="connsiteY400" fmla="*/ 6117298 h 6858000"/>
              <a:gd name="connsiteX401" fmla="*/ 3554035 w 7467600"/>
              <a:gd name="connsiteY401" fmla="*/ 6027832 h 6858000"/>
              <a:gd name="connsiteX402" fmla="*/ 3677174 w 7467600"/>
              <a:gd name="connsiteY402" fmla="*/ 5636351 h 6858000"/>
              <a:gd name="connsiteX403" fmla="*/ 3698819 w 7467600"/>
              <a:gd name="connsiteY403" fmla="*/ 5560503 h 6858000"/>
              <a:gd name="connsiteX404" fmla="*/ 3702094 w 7467600"/>
              <a:gd name="connsiteY404" fmla="*/ 5549194 h 6858000"/>
              <a:gd name="connsiteX405" fmla="*/ 3398355 w 7467600"/>
              <a:gd name="connsiteY405" fmla="*/ 6094603 h 6858000"/>
              <a:gd name="connsiteX406" fmla="*/ 3193941 w 7467600"/>
              <a:gd name="connsiteY406" fmla="*/ 6798775 h 6858000"/>
              <a:gd name="connsiteX407" fmla="*/ 3184140 w 7467600"/>
              <a:gd name="connsiteY407" fmla="*/ 6858000 h 6858000"/>
              <a:gd name="connsiteX408" fmla="*/ 3099978 w 7467600"/>
              <a:gd name="connsiteY408" fmla="*/ 6858000 h 6858000"/>
              <a:gd name="connsiteX409" fmla="*/ 3101556 w 7467600"/>
              <a:gd name="connsiteY409" fmla="*/ 6843337 h 6858000"/>
              <a:gd name="connsiteX410" fmla="*/ 3370162 w 7467600"/>
              <a:gd name="connsiteY410" fmla="*/ 5785550 h 6858000"/>
              <a:gd name="connsiteX411" fmla="*/ 3746477 w 7467600"/>
              <a:gd name="connsiteY411" fmla="*/ 5377889 h 6858000"/>
              <a:gd name="connsiteX412" fmla="*/ 3863399 w 7467600"/>
              <a:gd name="connsiteY412" fmla="*/ 5087257 h 6858000"/>
              <a:gd name="connsiteX413" fmla="*/ 3968712 w 7467600"/>
              <a:gd name="connsiteY413" fmla="*/ 4913989 h 6858000"/>
              <a:gd name="connsiteX414" fmla="*/ 2792390 w 7467600"/>
              <a:gd name="connsiteY414" fmla="*/ 5382974 h 6858000"/>
              <a:gd name="connsiteX415" fmla="*/ 2714982 w 7467600"/>
              <a:gd name="connsiteY415" fmla="*/ 5427051 h 6858000"/>
              <a:gd name="connsiteX416" fmla="*/ 2813361 w 7467600"/>
              <a:gd name="connsiteY416" fmla="*/ 6023912 h 6858000"/>
              <a:gd name="connsiteX417" fmla="*/ 2688430 w 7467600"/>
              <a:gd name="connsiteY417" fmla="*/ 6801564 h 6858000"/>
              <a:gd name="connsiteX418" fmla="*/ 2629626 w 7467600"/>
              <a:gd name="connsiteY418" fmla="*/ 6763394 h 6858000"/>
              <a:gd name="connsiteX419" fmla="*/ 2565328 w 7467600"/>
              <a:gd name="connsiteY419" fmla="*/ 5516399 h 6858000"/>
              <a:gd name="connsiteX420" fmla="*/ 1922999 w 7467600"/>
              <a:gd name="connsiteY420" fmla="*/ 5980343 h 6858000"/>
              <a:gd name="connsiteX421" fmla="*/ 1950261 w 7467600"/>
              <a:gd name="connsiteY421" fmla="*/ 6405858 h 6858000"/>
              <a:gd name="connsiteX422" fmla="*/ 2365554 w 7467600"/>
              <a:gd name="connsiteY422" fmla="*/ 6759107 h 6858000"/>
              <a:gd name="connsiteX423" fmla="*/ 2424142 w 7467600"/>
              <a:gd name="connsiteY423" fmla="*/ 6858000 h 6858000"/>
              <a:gd name="connsiteX424" fmla="*/ 2395994 w 7467600"/>
              <a:gd name="connsiteY424" fmla="*/ 6858000 h 6858000"/>
              <a:gd name="connsiteX425" fmla="*/ 2392863 w 7467600"/>
              <a:gd name="connsiteY425" fmla="*/ 6852964 h 6858000"/>
              <a:gd name="connsiteX426" fmla="*/ 2017589 w 7467600"/>
              <a:gd name="connsiteY426" fmla="*/ 6493982 h 6858000"/>
              <a:gd name="connsiteX427" fmla="*/ 2147336 w 7467600"/>
              <a:gd name="connsiteY427" fmla="*/ 6594052 h 6858000"/>
              <a:gd name="connsiteX428" fmla="*/ 2207047 w 7467600"/>
              <a:gd name="connsiteY428" fmla="*/ 6654540 h 6858000"/>
              <a:gd name="connsiteX429" fmla="*/ 2299106 w 7467600"/>
              <a:gd name="connsiteY429" fmla="*/ 6778931 h 6858000"/>
              <a:gd name="connsiteX430" fmla="*/ 2314430 w 7467600"/>
              <a:gd name="connsiteY430" fmla="*/ 6801144 h 6858000"/>
              <a:gd name="connsiteX431" fmla="*/ 2352406 w 7467600"/>
              <a:gd name="connsiteY431" fmla="*/ 6858000 h 6858000"/>
              <a:gd name="connsiteX432" fmla="*/ 2314492 w 7467600"/>
              <a:gd name="connsiteY432" fmla="*/ 6858000 h 6858000"/>
              <a:gd name="connsiteX433" fmla="*/ 2288095 w 7467600"/>
              <a:gd name="connsiteY433" fmla="*/ 6818030 h 6858000"/>
              <a:gd name="connsiteX434" fmla="*/ 2272768 w 7467600"/>
              <a:gd name="connsiteY434" fmla="*/ 6795822 h 6858000"/>
              <a:gd name="connsiteX435" fmla="*/ 2182715 w 7467600"/>
              <a:gd name="connsiteY435" fmla="*/ 6675071 h 6858000"/>
              <a:gd name="connsiteX436" fmla="*/ 2032061 w 7467600"/>
              <a:gd name="connsiteY436" fmla="*/ 6541380 h 6858000"/>
              <a:gd name="connsiteX437" fmla="*/ 2257220 w 7467600"/>
              <a:gd name="connsiteY437" fmla="*/ 6826257 h 6858000"/>
              <a:gd name="connsiteX438" fmla="*/ 2281324 w 7467600"/>
              <a:gd name="connsiteY438" fmla="*/ 6858000 h 6858000"/>
              <a:gd name="connsiteX439" fmla="*/ 2242860 w 7467600"/>
              <a:gd name="connsiteY439" fmla="*/ 6858000 h 6858000"/>
              <a:gd name="connsiteX440" fmla="*/ 2232818 w 7467600"/>
              <a:gd name="connsiteY440" fmla="*/ 6844926 h 6858000"/>
              <a:gd name="connsiteX441" fmla="*/ 1990172 w 7467600"/>
              <a:gd name="connsiteY441" fmla="*/ 6542121 h 6858000"/>
              <a:gd name="connsiteX442" fmla="*/ 2124090 w 7467600"/>
              <a:gd name="connsiteY442" fmla="*/ 6761017 h 6858000"/>
              <a:gd name="connsiteX443" fmla="*/ 2200380 w 7467600"/>
              <a:gd name="connsiteY443" fmla="*/ 6858000 h 6858000"/>
              <a:gd name="connsiteX444" fmla="*/ 2147507 w 7467600"/>
              <a:gd name="connsiteY444" fmla="*/ 6858000 h 6858000"/>
              <a:gd name="connsiteX445" fmla="*/ 2070668 w 7467600"/>
              <a:gd name="connsiteY445" fmla="*/ 6761520 h 6858000"/>
              <a:gd name="connsiteX446" fmla="*/ 1975142 w 7467600"/>
              <a:gd name="connsiteY446" fmla="*/ 6585570 h 6858000"/>
              <a:gd name="connsiteX447" fmla="*/ 2050035 w 7467600"/>
              <a:gd name="connsiteY447" fmla="*/ 6813345 h 6858000"/>
              <a:gd name="connsiteX448" fmla="*/ 2063025 w 7467600"/>
              <a:gd name="connsiteY448" fmla="*/ 6858000 h 6858000"/>
              <a:gd name="connsiteX449" fmla="*/ 2021675 w 7467600"/>
              <a:gd name="connsiteY449" fmla="*/ 6858000 h 6858000"/>
              <a:gd name="connsiteX450" fmla="*/ 2019308 w 7467600"/>
              <a:gd name="connsiteY450" fmla="*/ 6847118 h 6858000"/>
              <a:gd name="connsiteX451" fmla="*/ 1938835 w 7467600"/>
              <a:gd name="connsiteY451" fmla="*/ 6551160 h 6858000"/>
              <a:gd name="connsiteX452" fmla="*/ 1953230 w 7467600"/>
              <a:gd name="connsiteY452" fmla="*/ 6759699 h 6858000"/>
              <a:gd name="connsiteX453" fmla="*/ 1956763 w 7467600"/>
              <a:gd name="connsiteY453" fmla="*/ 6778191 h 6858000"/>
              <a:gd name="connsiteX454" fmla="*/ 1967925 w 7467600"/>
              <a:gd name="connsiteY454" fmla="*/ 6858000 h 6858000"/>
              <a:gd name="connsiteX455" fmla="*/ 1936622 w 7467600"/>
              <a:gd name="connsiteY455" fmla="*/ 6858000 h 6858000"/>
              <a:gd name="connsiteX456" fmla="*/ 1926261 w 7467600"/>
              <a:gd name="connsiteY456" fmla="*/ 6784064 h 6858000"/>
              <a:gd name="connsiteX457" fmla="*/ 1922724 w 7467600"/>
              <a:gd name="connsiteY457" fmla="*/ 6765577 h 6858000"/>
              <a:gd name="connsiteX458" fmla="*/ 1904650 w 7467600"/>
              <a:gd name="connsiteY458" fmla="*/ 6639616 h 6858000"/>
              <a:gd name="connsiteX459" fmla="*/ 1885273 w 7467600"/>
              <a:gd name="connsiteY459" fmla="*/ 6858000 h 6858000"/>
              <a:gd name="connsiteX460" fmla="*/ 1854363 w 7467600"/>
              <a:gd name="connsiteY460" fmla="*/ 6858000 h 6858000"/>
              <a:gd name="connsiteX461" fmla="*/ 1880391 w 7467600"/>
              <a:gd name="connsiteY461" fmla="*/ 6603796 h 6858000"/>
              <a:gd name="connsiteX462" fmla="*/ 1818273 w 7467600"/>
              <a:gd name="connsiteY462" fmla="*/ 6715729 h 6858000"/>
              <a:gd name="connsiteX463" fmla="*/ 1794691 w 7467600"/>
              <a:gd name="connsiteY463" fmla="*/ 6843239 h 6858000"/>
              <a:gd name="connsiteX464" fmla="*/ 1794914 w 7467600"/>
              <a:gd name="connsiteY464" fmla="*/ 6858000 h 6858000"/>
              <a:gd name="connsiteX465" fmla="*/ 1746128 w 7467600"/>
              <a:gd name="connsiteY465" fmla="*/ 6858000 h 6858000"/>
              <a:gd name="connsiteX466" fmla="*/ 1753934 w 7467600"/>
              <a:gd name="connsiteY466" fmla="*/ 6724796 h 6858000"/>
              <a:gd name="connsiteX467" fmla="*/ 1792053 w 7467600"/>
              <a:gd name="connsiteY467" fmla="*/ 6572396 h 6858000"/>
              <a:gd name="connsiteX468" fmla="*/ 1862248 w 7467600"/>
              <a:gd name="connsiteY468" fmla="*/ 6266397 h 6858000"/>
              <a:gd name="connsiteX469" fmla="*/ 1862250 w 7467600"/>
              <a:gd name="connsiteY469" fmla="*/ 6033531 h 6858000"/>
              <a:gd name="connsiteX470" fmla="*/ 1211999 w 7467600"/>
              <a:gd name="connsiteY470" fmla="*/ 6683610 h 6858000"/>
              <a:gd name="connsiteX471" fmla="*/ 1213266 w 7467600"/>
              <a:gd name="connsiteY471" fmla="*/ 6691947 h 6858000"/>
              <a:gd name="connsiteX472" fmla="*/ 1203370 w 7467600"/>
              <a:gd name="connsiteY472" fmla="*/ 6850676 h 6858000"/>
              <a:gd name="connsiteX473" fmla="*/ 1203671 w 7467600"/>
              <a:gd name="connsiteY473" fmla="*/ 6858000 h 6858000"/>
              <a:gd name="connsiteX474" fmla="*/ 1143180 w 7467600"/>
              <a:gd name="connsiteY474" fmla="*/ 6858000 h 6858000"/>
              <a:gd name="connsiteX475" fmla="*/ 1142176 w 7467600"/>
              <a:gd name="connsiteY475" fmla="*/ 6766045 h 6858000"/>
              <a:gd name="connsiteX476" fmla="*/ 1067484 w 7467600"/>
              <a:gd name="connsiteY476" fmla="*/ 6858000 h 6858000"/>
              <a:gd name="connsiteX477" fmla="*/ 953928 w 7467600"/>
              <a:gd name="connsiteY477" fmla="*/ 6858000 h 6858000"/>
              <a:gd name="connsiteX478" fmla="*/ 959715 w 7467600"/>
              <a:gd name="connsiteY478" fmla="*/ 6850185 h 6858000"/>
              <a:gd name="connsiteX479" fmla="*/ 1483788 w 7467600"/>
              <a:gd name="connsiteY479" fmla="*/ 6259174 h 6858000"/>
              <a:gd name="connsiteX480" fmla="*/ 1100671 w 7467600"/>
              <a:gd name="connsiteY480" fmla="*/ 6252137 h 6858000"/>
              <a:gd name="connsiteX481" fmla="*/ 1090144 w 7467600"/>
              <a:gd name="connsiteY481" fmla="*/ 6256748 h 6858000"/>
              <a:gd name="connsiteX482" fmla="*/ 1095872 w 7467600"/>
              <a:gd name="connsiteY482" fmla="*/ 6271892 h 6858000"/>
              <a:gd name="connsiteX483" fmla="*/ 262785 w 7467600"/>
              <a:gd name="connsiteY483" fmla="*/ 6845450 h 6858000"/>
              <a:gd name="connsiteX484" fmla="*/ 209968 w 7467600"/>
              <a:gd name="connsiteY484" fmla="*/ 6770713 h 6858000"/>
              <a:gd name="connsiteX485" fmla="*/ 873460 w 7467600"/>
              <a:gd name="connsiteY485" fmla="*/ 6253768 h 6858000"/>
              <a:gd name="connsiteX486" fmla="*/ 192686 w 7467600"/>
              <a:gd name="connsiteY486" fmla="*/ 5849257 h 6858000"/>
              <a:gd name="connsiteX487" fmla="*/ 4696 w 7467600"/>
              <a:gd name="connsiteY487" fmla="*/ 5697668 h 6858000"/>
              <a:gd name="connsiteX488" fmla="*/ 0 w 7467600"/>
              <a:gd name="connsiteY488" fmla="*/ 5689984 h 6858000"/>
              <a:gd name="connsiteX489" fmla="*/ 0 w 7467600"/>
              <a:gd name="connsiteY489" fmla="*/ 5513472 h 6858000"/>
              <a:gd name="connsiteX490" fmla="*/ 174101 w 7467600"/>
              <a:gd name="connsiteY490" fmla="*/ 5620277 h 6858000"/>
              <a:gd name="connsiteX491" fmla="*/ 891800 w 7467600"/>
              <a:gd name="connsiteY491" fmla="*/ 6036935 h 6858000"/>
              <a:gd name="connsiteX492" fmla="*/ 1072219 w 7467600"/>
              <a:gd name="connsiteY492" fmla="*/ 6169443 h 6858000"/>
              <a:gd name="connsiteX493" fmla="*/ 1074117 w 7467600"/>
              <a:gd name="connsiteY493" fmla="*/ 6170301 h 6858000"/>
              <a:gd name="connsiteX494" fmla="*/ 1083114 w 7467600"/>
              <a:gd name="connsiteY494" fmla="*/ 6174131 h 6858000"/>
              <a:gd name="connsiteX495" fmla="*/ 1543010 w 7467600"/>
              <a:gd name="connsiteY495" fmla="*/ 6191140 h 6858000"/>
              <a:gd name="connsiteX496" fmla="*/ 1551080 w 7467600"/>
              <a:gd name="connsiteY496" fmla="*/ 6195006 h 6858000"/>
              <a:gd name="connsiteX497" fmla="*/ 2345443 w 7467600"/>
              <a:gd name="connsiteY497" fmla="*/ 5549882 h 6858000"/>
              <a:gd name="connsiteX498" fmla="*/ 1721499 w 7467600"/>
              <a:gd name="connsiteY498" fmla="*/ 5599969 h 6858000"/>
              <a:gd name="connsiteX499" fmla="*/ 767716 w 7467600"/>
              <a:gd name="connsiteY499" fmla="*/ 5472768 h 6858000"/>
              <a:gd name="connsiteX500" fmla="*/ 722147 w 7467600"/>
              <a:gd name="connsiteY500" fmla="*/ 5393091 h 6858000"/>
              <a:gd name="connsiteX501" fmla="*/ 1485552 w 7467600"/>
              <a:gd name="connsiteY501" fmla="*/ 5313202 h 6858000"/>
              <a:gd name="connsiteX502" fmla="*/ 2143004 w 7467600"/>
              <a:gd name="connsiteY502" fmla="*/ 5402420 h 6858000"/>
              <a:gd name="connsiteX503" fmla="*/ 1933391 w 7467600"/>
              <a:gd name="connsiteY503" fmla="*/ 5156971 h 6858000"/>
              <a:gd name="connsiteX504" fmla="*/ 1827118 w 7467600"/>
              <a:gd name="connsiteY504" fmla="*/ 4968410 h 6858000"/>
              <a:gd name="connsiteX505" fmla="*/ 1837349 w 7467600"/>
              <a:gd name="connsiteY505" fmla="*/ 4956357 h 6858000"/>
              <a:gd name="connsiteX506" fmla="*/ 2162835 w 7467600"/>
              <a:gd name="connsiteY506" fmla="*/ 5187853 h 6858000"/>
              <a:gd name="connsiteX507" fmla="*/ 2257167 w 7467600"/>
              <a:gd name="connsiteY507" fmla="*/ 5462123 h 6858000"/>
              <a:gd name="connsiteX508" fmla="*/ 2261598 w 7467600"/>
              <a:gd name="connsiteY508" fmla="*/ 5467998 h 6858000"/>
              <a:gd name="connsiteX509" fmla="*/ 2437177 w 7467600"/>
              <a:gd name="connsiteY509" fmla="*/ 5479608 h 6858000"/>
              <a:gd name="connsiteX510" fmla="*/ 2445247 w 7467600"/>
              <a:gd name="connsiteY510" fmla="*/ 5483476 h 6858000"/>
              <a:gd name="connsiteX511" fmla="*/ 2743626 w 7467600"/>
              <a:gd name="connsiteY511" fmla="*/ 5304819 h 6858000"/>
              <a:gd name="connsiteX512" fmla="*/ 3048102 w 7467600"/>
              <a:gd name="connsiteY512" fmla="*/ 5150595 h 6858000"/>
              <a:gd name="connsiteX513" fmla="*/ 1799414 w 7467600"/>
              <a:gd name="connsiteY513" fmla="*/ 4694732 h 6858000"/>
              <a:gd name="connsiteX514" fmla="*/ 1771735 w 7467600"/>
              <a:gd name="connsiteY514" fmla="*/ 4619929 h 6858000"/>
              <a:gd name="connsiteX515" fmla="*/ 3104273 w 7467600"/>
              <a:gd name="connsiteY515" fmla="*/ 5076159 h 6858000"/>
              <a:gd name="connsiteX516" fmla="*/ 3113245 w 7467600"/>
              <a:gd name="connsiteY516" fmla="*/ 5090705 h 6858000"/>
              <a:gd name="connsiteX517" fmla="*/ 3126294 w 7467600"/>
              <a:gd name="connsiteY517" fmla="*/ 5114400 h 6858000"/>
              <a:gd name="connsiteX518" fmla="*/ 3937433 w 7467600"/>
              <a:gd name="connsiteY518" fmla="*/ 4830473 h 6858000"/>
              <a:gd name="connsiteX519" fmla="*/ 3590475 w 7467600"/>
              <a:gd name="connsiteY519" fmla="*/ 4597974 h 6858000"/>
              <a:gd name="connsiteX520" fmla="*/ 3100264 w 7467600"/>
              <a:gd name="connsiteY520" fmla="*/ 4579845 h 6858000"/>
              <a:gd name="connsiteX521" fmla="*/ 2183576 w 7467600"/>
              <a:gd name="connsiteY521" fmla="*/ 4227150 h 6858000"/>
              <a:gd name="connsiteX522" fmla="*/ 2151029 w 7467600"/>
              <a:gd name="connsiteY522" fmla="*/ 4146947 h 6858000"/>
              <a:gd name="connsiteX523" fmla="*/ 3563434 w 7467600"/>
              <a:gd name="connsiteY523" fmla="*/ 4469115 h 6858000"/>
              <a:gd name="connsiteX524" fmla="*/ 3177952 w 7467600"/>
              <a:gd name="connsiteY524" fmla="*/ 3657386 h 6858000"/>
              <a:gd name="connsiteX525" fmla="*/ 3189263 w 7467600"/>
              <a:gd name="connsiteY525" fmla="*/ 3625726 h 6858000"/>
              <a:gd name="connsiteX526" fmla="*/ 3560912 w 7467600"/>
              <a:gd name="connsiteY526" fmla="*/ 4079863 h 6858000"/>
              <a:gd name="connsiteX527" fmla="*/ 3626636 w 7467600"/>
              <a:gd name="connsiteY527" fmla="*/ 4512230 h 6858000"/>
              <a:gd name="connsiteX528" fmla="*/ 3653088 w 7467600"/>
              <a:gd name="connsiteY528" fmla="*/ 4521417 h 6858000"/>
              <a:gd name="connsiteX529" fmla="*/ 3988128 w 7467600"/>
              <a:gd name="connsiteY529" fmla="*/ 4817267 h 6858000"/>
              <a:gd name="connsiteX530" fmla="*/ 4830582 w 7467600"/>
              <a:gd name="connsiteY530" fmla="*/ 4676000 h 6858000"/>
              <a:gd name="connsiteX531" fmla="*/ 4830100 w 7467600"/>
              <a:gd name="connsiteY531" fmla="*/ 4675554 h 6858000"/>
              <a:gd name="connsiteX532" fmla="*/ 4036318 w 7467600"/>
              <a:gd name="connsiteY532" fmla="*/ 4147013 h 6858000"/>
              <a:gd name="connsiteX533" fmla="*/ 3432098 w 7467600"/>
              <a:gd name="connsiteY533" fmla="*/ 3537312 h 6858000"/>
              <a:gd name="connsiteX534" fmla="*/ 3446761 w 7467600"/>
              <a:gd name="connsiteY534" fmla="*/ 3461278 h 6858000"/>
              <a:gd name="connsiteX535" fmla="*/ 4419733 w 7467600"/>
              <a:gd name="connsiteY535" fmla="*/ 3963555 h 6858000"/>
              <a:gd name="connsiteX536" fmla="*/ 4781371 w 7467600"/>
              <a:gd name="connsiteY536" fmla="*/ 4458604 h 6858000"/>
              <a:gd name="connsiteX537" fmla="*/ 4780440 w 7467600"/>
              <a:gd name="connsiteY537" fmla="*/ 4470290 h 6858000"/>
              <a:gd name="connsiteX538" fmla="*/ 4898954 w 7467600"/>
              <a:gd name="connsiteY538" fmla="*/ 4662092 h 6858000"/>
              <a:gd name="connsiteX539" fmla="*/ 4900699 w 7467600"/>
              <a:gd name="connsiteY539" fmla="*/ 4670867 h 6858000"/>
              <a:gd name="connsiteX540" fmla="*/ 5714511 w 7467600"/>
              <a:gd name="connsiteY540" fmla="*/ 4663483 h 6858000"/>
              <a:gd name="connsiteX541" fmla="*/ 5464793 w 7467600"/>
              <a:gd name="connsiteY541" fmla="*/ 4393556 h 6858000"/>
              <a:gd name="connsiteX542" fmla="*/ 5461897 w 7467600"/>
              <a:gd name="connsiteY542" fmla="*/ 4390879 h 6858000"/>
              <a:gd name="connsiteX543" fmla="*/ 4294126 w 7467600"/>
              <a:gd name="connsiteY543" fmla="*/ 3303048 h 6858000"/>
              <a:gd name="connsiteX544" fmla="*/ 4305321 w 7467600"/>
              <a:gd name="connsiteY544" fmla="*/ 3256953 h 6858000"/>
              <a:gd name="connsiteX545" fmla="*/ 4949299 w 7467600"/>
              <a:gd name="connsiteY545" fmla="*/ 3766336 h 6858000"/>
              <a:gd name="connsiteX546" fmla="*/ 5291452 w 7467600"/>
              <a:gd name="connsiteY546" fmla="*/ 4076801 h 6858000"/>
              <a:gd name="connsiteX547" fmla="*/ 5434998 w 7467600"/>
              <a:gd name="connsiteY547" fmla="*/ 4254100 h 6858000"/>
              <a:gd name="connsiteX548" fmla="*/ 5351015 w 7467600"/>
              <a:gd name="connsiteY548" fmla="*/ 3760989 h 6858000"/>
              <a:gd name="connsiteX549" fmla="*/ 5413780 w 7467600"/>
              <a:gd name="connsiteY549" fmla="*/ 2966265 h 6858000"/>
              <a:gd name="connsiteX550" fmla="*/ 5425627 w 7467600"/>
              <a:gd name="connsiteY550" fmla="*/ 2954192 h 6858000"/>
              <a:gd name="connsiteX551" fmla="*/ 6604735 w 7467600"/>
              <a:gd name="connsiteY551" fmla="*/ 2041381 h 6858000"/>
              <a:gd name="connsiteX552" fmla="*/ 7204487 w 7467600"/>
              <a:gd name="connsiteY552" fmla="*/ 2742112 h 6858000"/>
              <a:gd name="connsiteX553" fmla="*/ 7131592 w 7467600"/>
              <a:gd name="connsiteY553" fmla="*/ 2672096 h 6858000"/>
              <a:gd name="connsiteX554" fmla="*/ 6996344 w 7467600"/>
              <a:gd name="connsiteY554" fmla="*/ 2518310 h 6858000"/>
              <a:gd name="connsiteX555" fmla="*/ 6735495 w 7467600"/>
              <a:gd name="connsiteY555" fmla="*/ 2196890 h 6858000"/>
              <a:gd name="connsiteX556" fmla="*/ 6721901 w 7467600"/>
              <a:gd name="connsiteY556" fmla="*/ 2179274 h 6858000"/>
              <a:gd name="connsiteX557" fmla="*/ 6604735 w 7467600"/>
              <a:gd name="connsiteY557" fmla="*/ 2041381 h 6858000"/>
              <a:gd name="connsiteX558" fmla="*/ 6591670 w 7467600"/>
              <a:gd name="connsiteY558" fmla="*/ 1988277 h 6858000"/>
              <a:gd name="connsiteX559" fmla="*/ 6747349 w 7467600"/>
              <a:gd name="connsiteY559" fmla="*/ 2160069 h 6858000"/>
              <a:gd name="connsiteX560" fmla="*/ 6760943 w 7467600"/>
              <a:gd name="connsiteY560" fmla="*/ 2177686 h 6858000"/>
              <a:gd name="connsiteX561" fmla="*/ 7021065 w 7467600"/>
              <a:gd name="connsiteY561" fmla="*/ 2498102 h 6858000"/>
              <a:gd name="connsiteX562" fmla="*/ 7155223 w 7467600"/>
              <a:gd name="connsiteY562" fmla="*/ 2650386 h 6858000"/>
              <a:gd name="connsiteX563" fmla="*/ 7203167 w 7467600"/>
              <a:gd name="connsiteY563" fmla="*/ 2697288 h 6858000"/>
              <a:gd name="connsiteX564" fmla="*/ 6937703 w 7467600"/>
              <a:gd name="connsiteY564" fmla="*/ 2321981 h 6858000"/>
              <a:gd name="connsiteX565" fmla="*/ 6591670 w 7467600"/>
              <a:gd name="connsiteY565" fmla="*/ 1988277 h 6858000"/>
              <a:gd name="connsiteX566" fmla="*/ 5798671 w 7467600"/>
              <a:gd name="connsiteY566" fmla="*/ 1981601 h 6858000"/>
              <a:gd name="connsiteX567" fmla="*/ 5754709 w 7467600"/>
              <a:gd name="connsiteY567" fmla="*/ 2071454 h 6858000"/>
              <a:gd name="connsiteX568" fmla="*/ 5763044 w 7467600"/>
              <a:gd name="connsiteY568" fmla="*/ 2842206 h 6858000"/>
              <a:gd name="connsiteX569" fmla="*/ 5764974 w 7467600"/>
              <a:gd name="connsiteY569" fmla="*/ 2799609 h 6858000"/>
              <a:gd name="connsiteX570" fmla="*/ 5767665 w 7467600"/>
              <a:gd name="connsiteY570" fmla="*/ 2666409 h 6858000"/>
              <a:gd name="connsiteX571" fmla="*/ 5763055 w 7467600"/>
              <a:gd name="connsiteY571" fmla="*/ 2579705 h 6858000"/>
              <a:gd name="connsiteX572" fmla="*/ 5758079 w 7467600"/>
              <a:gd name="connsiteY572" fmla="*/ 2492508 h 6858000"/>
              <a:gd name="connsiteX573" fmla="*/ 5779325 w 7467600"/>
              <a:gd name="connsiteY573" fmla="*/ 2197069 h 6858000"/>
              <a:gd name="connsiteX574" fmla="*/ 5798671 w 7467600"/>
              <a:gd name="connsiteY574" fmla="*/ 1981601 h 6858000"/>
              <a:gd name="connsiteX575" fmla="*/ 5829202 w 7467600"/>
              <a:gd name="connsiteY575" fmla="*/ 1971679 h 6858000"/>
              <a:gd name="connsiteX576" fmla="*/ 5809558 w 7467600"/>
              <a:gd name="connsiteY576" fmla="*/ 2198043 h 6858000"/>
              <a:gd name="connsiteX577" fmla="*/ 5788653 w 7467600"/>
              <a:gd name="connsiteY577" fmla="*/ 2489430 h 6858000"/>
              <a:gd name="connsiteX578" fmla="*/ 5793439 w 7467600"/>
              <a:gd name="connsiteY578" fmla="*/ 2575235 h 6858000"/>
              <a:gd name="connsiteX579" fmla="*/ 5796837 w 7467600"/>
              <a:gd name="connsiteY579" fmla="*/ 2637633 h 6858000"/>
              <a:gd name="connsiteX580" fmla="*/ 5818614 w 7467600"/>
              <a:gd name="connsiteY580" fmla="*/ 2473055 h 6858000"/>
              <a:gd name="connsiteX581" fmla="*/ 5829202 w 7467600"/>
              <a:gd name="connsiteY581" fmla="*/ 1971679 h 6858000"/>
              <a:gd name="connsiteX582" fmla="*/ 5911389 w 7467600"/>
              <a:gd name="connsiteY582" fmla="*/ 1898371 h 6858000"/>
              <a:gd name="connsiteX583" fmla="*/ 6237627 w 7467600"/>
              <a:gd name="connsiteY583" fmla="*/ 2231921 h 6858000"/>
              <a:gd name="connsiteX584" fmla="*/ 5911389 w 7467600"/>
              <a:gd name="connsiteY584" fmla="*/ 1898371 h 6858000"/>
              <a:gd name="connsiteX585" fmla="*/ 6944437 w 7467600"/>
              <a:gd name="connsiteY585" fmla="*/ 1575402 h 6858000"/>
              <a:gd name="connsiteX586" fmla="*/ 6304730 w 7467600"/>
              <a:gd name="connsiteY586" fmla="*/ 1766654 h 6858000"/>
              <a:gd name="connsiteX587" fmla="*/ 6944437 w 7467600"/>
              <a:gd name="connsiteY587" fmla="*/ 1575402 h 6858000"/>
              <a:gd name="connsiteX588" fmla="*/ 7019523 w 7467600"/>
              <a:gd name="connsiteY588" fmla="*/ 1519450 h 6858000"/>
              <a:gd name="connsiteX589" fmla="*/ 6298091 w 7467600"/>
              <a:gd name="connsiteY589" fmla="*/ 1737122 h 6858000"/>
              <a:gd name="connsiteX590" fmla="*/ 7019523 w 7467600"/>
              <a:gd name="connsiteY590" fmla="*/ 1519450 h 6858000"/>
              <a:gd name="connsiteX591" fmla="*/ 2399523 w 7467600"/>
              <a:gd name="connsiteY591" fmla="*/ 1428234 h 6858000"/>
              <a:gd name="connsiteX592" fmla="*/ 2224982 w 7467600"/>
              <a:gd name="connsiteY592" fmla="*/ 1826201 h 6858000"/>
              <a:gd name="connsiteX593" fmla="*/ 2096099 w 7467600"/>
              <a:gd name="connsiteY593" fmla="*/ 2345900 h 6858000"/>
              <a:gd name="connsiteX594" fmla="*/ 2283317 w 7467600"/>
              <a:gd name="connsiteY594" fmla="*/ 1796925 h 6858000"/>
              <a:gd name="connsiteX595" fmla="*/ 2399523 w 7467600"/>
              <a:gd name="connsiteY595" fmla="*/ 1428234 h 6858000"/>
              <a:gd name="connsiteX596" fmla="*/ 2448558 w 7467600"/>
              <a:gd name="connsiteY596" fmla="*/ 1373435 h 6858000"/>
              <a:gd name="connsiteX597" fmla="*/ 2312521 w 7467600"/>
              <a:gd name="connsiteY597" fmla="*/ 1806140 h 6858000"/>
              <a:gd name="connsiteX598" fmla="*/ 2127533 w 7467600"/>
              <a:gd name="connsiteY598" fmla="*/ 2348380 h 6858000"/>
              <a:gd name="connsiteX599" fmla="*/ 2358080 w 7467600"/>
              <a:gd name="connsiteY599" fmla="*/ 1866134 h 6858000"/>
              <a:gd name="connsiteX600" fmla="*/ 2407436 w 7467600"/>
              <a:gd name="connsiteY600" fmla="*/ 1651070 h 6858000"/>
              <a:gd name="connsiteX601" fmla="*/ 2448558 w 7467600"/>
              <a:gd name="connsiteY601" fmla="*/ 1373435 h 6858000"/>
              <a:gd name="connsiteX602" fmla="*/ 278707 w 7467600"/>
              <a:gd name="connsiteY602" fmla="*/ 1352270 h 6858000"/>
              <a:gd name="connsiteX603" fmla="*/ 321570 w 7467600"/>
              <a:gd name="connsiteY603" fmla="*/ 1861610 h 6858000"/>
              <a:gd name="connsiteX604" fmla="*/ 294281 w 7467600"/>
              <a:gd name="connsiteY604" fmla="*/ 1440658 h 6858000"/>
              <a:gd name="connsiteX605" fmla="*/ 278707 w 7467600"/>
              <a:gd name="connsiteY605" fmla="*/ 1352270 h 6858000"/>
              <a:gd name="connsiteX606" fmla="*/ 1423821 w 7467600"/>
              <a:gd name="connsiteY606" fmla="*/ 1351958 h 6858000"/>
              <a:gd name="connsiteX607" fmla="*/ 1638521 w 7467600"/>
              <a:gd name="connsiteY607" fmla="*/ 1908470 h 6858000"/>
              <a:gd name="connsiteX608" fmla="*/ 1754199 w 7467600"/>
              <a:gd name="connsiteY608" fmla="*/ 2149284 h 6858000"/>
              <a:gd name="connsiteX609" fmla="*/ 1908359 w 7467600"/>
              <a:gd name="connsiteY609" fmla="*/ 2364988 h 6858000"/>
              <a:gd name="connsiteX610" fmla="*/ 1647661 w 7467600"/>
              <a:gd name="connsiteY610" fmla="*/ 1825945 h 6858000"/>
              <a:gd name="connsiteX611" fmla="*/ 1423821 w 7467600"/>
              <a:gd name="connsiteY611" fmla="*/ 1351958 h 6858000"/>
              <a:gd name="connsiteX612" fmla="*/ 1431890 w 7467600"/>
              <a:gd name="connsiteY612" fmla="*/ 1306475 h 6858000"/>
              <a:gd name="connsiteX613" fmla="*/ 1507597 w 7467600"/>
              <a:gd name="connsiteY613" fmla="*/ 1446132 h 6858000"/>
              <a:gd name="connsiteX614" fmla="*/ 1674586 w 7467600"/>
              <a:gd name="connsiteY614" fmla="*/ 1813832 h 6858000"/>
              <a:gd name="connsiteX615" fmla="*/ 1815950 w 7467600"/>
              <a:gd name="connsiteY615" fmla="*/ 2128564 h 6858000"/>
              <a:gd name="connsiteX616" fmla="*/ 1984242 w 7467600"/>
              <a:gd name="connsiteY616" fmla="*/ 2430829 h 6858000"/>
              <a:gd name="connsiteX617" fmla="*/ 2014023 w 7467600"/>
              <a:gd name="connsiteY617" fmla="*/ 2450995 h 6858000"/>
              <a:gd name="connsiteX618" fmla="*/ 1747337 w 7467600"/>
              <a:gd name="connsiteY618" fmla="*/ 1855264 h 6858000"/>
              <a:gd name="connsiteX619" fmla="*/ 1533749 w 7467600"/>
              <a:gd name="connsiteY619" fmla="*/ 1478656 h 6858000"/>
              <a:gd name="connsiteX620" fmla="*/ 1431890 w 7467600"/>
              <a:gd name="connsiteY620" fmla="*/ 1306475 h 6858000"/>
              <a:gd name="connsiteX621" fmla="*/ 5052692 w 7467600"/>
              <a:gd name="connsiteY621" fmla="*/ 1292994 h 6858000"/>
              <a:gd name="connsiteX622" fmla="*/ 5200661 w 7467600"/>
              <a:gd name="connsiteY622" fmla="*/ 1635186 h 6858000"/>
              <a:gd name="connsiteX623" fmla="*/ 5297138 w 7467600"/>
              <a:gd name="connsiteY623" fmla="*/ 1906351 h 6858000"/>
              <a:gd name="connsiteX624" fmla="*/ 5052692 w 7467600"/>
              <a:gd name="connsiteY624" fmla="*/ 1292994 h 6858000"/>
              <a:gd name="connsiteX625" fmla="*/ 5009948 w 7467600"/>
              <a:gd name="connsiteY625" fmla="*/ 1273619 h 6858000"/>
              <a:gd name="connsiteX626" fmla="*/ 5121777 w 7467600"/>
              <a:gd name="connsiteY626" fmla="*/ 1654213 h 6858000"/>
              <a:gd name="connsiteX627" fmla="*/ 5293545 w 7467600"/>
              <a:gd name="connsiteY627" fmla="*/ 2072247 h 6858000"/>
              <a:gd name="connsiteX628" fmla="*/ 5294042 w 7467600"/>
              <a:gd name="connsiteY628" fmla="*/ 2065019 h 6858000"/>
              <a:gd name="connsiteX629" fmla="*/ 5171936 w 7467600"/>
              <a:gd name="connsiteY629" fmla="*/ 1647613 h 6858000"/>
              <a:gd name="connsiteX630" fmla="*/ 5009948 w 7467600"/>
              <a:gd name="connsiteY630" fmla="*/ 1273619 h 6858000"/>
              <a:gd name="connsiteX631" fmla="*/ 655236 w 7467600"/>
              <a:gd name="connsiteY631" fmla="*/ 1268632 h 6858000"/>
              <a:gd name="connsiteX632" fmla="*/ 839521 w 7467600"/>
              <a:gd name="connsiteY632" fmla="*/ 1685315 h 6858000"/>
              <a:gd name="connsiteX633" fmla="*/ 1109416 w 7467600"/>
              <a:gd name="connsiteY633" fmla="*/ 2061663 h 6858000"/>
              <a:gd name="connsiteX634" fmla="*/ 1298300 w 7467600"/>
              <a:gd name="connsiteY634" fmla="*/ 2247742 h 6858000"/>
              <a:gd name="connsiteX635" fmla="*/ 1125871 w 7467600"/>
              <a:gd name="connsiteY635" fmla="*/ 1989513 h 6858000"/>
              <a:gd name="connsiteX636" fmla="*/ 981574 w 7467600"/>
              <a:gd name="connsiteY636" fmla="*/ 1783157 h 6858000"/>
              <a:gd name="connsiteX637" fmla="*/ 922198 w 7467600"/>
              <a:gd name="connsiteY637" fmla="*/ 1677437 h 6858000"/>
              <a:gd name="connsiteX638" fmla="*/ 869293 w 7467600"/>
              <a:gd name="connsiteY638" fmla="*/ 1583214 h 6858000"/>
              <a:gd name="connsiteX639" fmla="*/ 751431 w 7467600"/>
              <a:gd name="connsiteY639" fmla="*/ 1405731 h 6858000"/>
              <a:gd name="connsiteX640" fmla="*/ 655236 w 7467600"/>
              <a:gd name="connsiteY640" fmla="*/ 1268632 h 6858000"/>
              <a:gd name="connsiteX641" fmla="*/ 6516292 w 7467600"/>
              <a:gd name="connsiteY641" fmla="*/ 1263064 h 6858000"/>
              <a:gd name="connsiteX642" fmla="*/ 5736320 w 7467600"/>
              <a:gd name="connsiteY642" fmla="*/ 1501803 h 6858000"/>
              <a:gd name="connsiteX643" fmla="*/ 6516292 w 7467600"/>
              <a:gd name="connsiteY643" fmla="*/ 1263064 h 6858000"/>
              <a:gd name="connsiteX644" fmla="*/ 291466 w 7467600"/>
              <a:gd name="connsiteY644" fmla="*/ 1250369 h 6858000"/>
              <a:gd name="connsiteX645" fmla="*/ 323180 w 7467600"/>
              <a:gd name="connsiteY645" fmla="*/ 1435283 h 6858000"/>
              <a:gd name="connsiteX646" fmla="*/ 349381 w 7467600"/>
              <a:gd name="connsiteY646" fmla="*/ 1875041 h 6858000"/>
              <a:gd name="connsiteX647" fmla="*/ 374363 w 7467600"/>
              <a:gd name="connsiteY647" fmla="*/ 1506494 h 6858000"/>
              <a:gd name="connsiteX648" fmla="*/ 302168 w 7467600"/>
              <a:gd name="connsiteY648" fmla="*/ 1274495 h 6858000"/>
              <a:gd name="connsiteX649" fmla="*/ 291466 w 7467600"/>
              <a:gd name="connsiteY649" fmla="*/ 1250369 h 6858000"/>
              <a:gd name="connsiteX650" fmla="*/ 678222 w 7467600"/>
              <a:gd name="connsiteY650" fmla="*/ 1248670 h 6858000"/>
              <a:gd name="connsiteX651" fmla="*/ 775536 w 7467600"/>
              <a:gd name="connsiteY651" fmla="*/ 1388015 h 6858000"/>
              <a:gd name="connsiteX652" fmla="*/ 894529 w 7467600"/>
              <a:gd name="connsiteY652" fmla="*/ 1567739 h 6858000"/>
              <a:gd name="connsiteX653" fmla="*/ 948000 w 7467600"/>
              <a:gd name="connsiteY653" fmla="*/ 1663088 h 6858000"/>
              <a:gd name="connsiteX654" fmla="*/ 1006812 w 7467600"/>
              <a:gd name="connsiteY654" fmla="*/ 1767683 h 6858000"/>
              <a:gd name="connsiteX655" fmla="*/ 1149133 w 7467600"/>
              <a:gd name="connsiteY655" fmla="*/ 1971513 h 6858000"/>
              <a:gd name="connsiteX656" fmla="*/ 1333952 w 7467600"/>
              <a:gd name="connsiteY656" fmla="*/ 2251620 h 6858000"/>
              <a:gd name="connsiteX657" fmla="*/ 1337329 w 7467600"/>
              <a:gd name="connsiteY657" fmla="*/ 2258350 h 6858000"/>
              <a:gd name="connsiteX658" fmla="*/ 1014726 w 7467600"/>
              <a:gd name="connsiteY658" fmla="*/ 1615556 h 6858000"/>
              <a:gd name="connsiteX659" fmla="*/ 678222 w 7467600"/>
              <a:gd name="connsiteY659" fmla="*/ 1248670 h 6858000"/>
              <a:gd name="connsiteX660" fmla="*/ 6691602 w 7467600"/>
              <a:gd name="connsiteY660" fmla="*/ 1140573 h 6858000"/>
              <a:gd name="connsiteX661" fmla="*/ 6571100 w 7467600"/>
              <a:gd name="connsiteY661" fmla="*/ 1183662 h 6858000"/>
              <a:gd name="connsiteX662" fmla="*/ 6241687 w 7467600"/>
              <a:gd name="connsiteY662" fmla="*/ 1257600 h 6858000"/>
              <a:gd name="connsiteX663" fmla="*/ 5693009 w 7467600"/>
              <a:gd name="connsiteY663" fmla="*/ 1478256 h 6858000"/>
              <a:gd name="connsiteX664" fmla="*/ 6548420 w 7467600"/>
              <a:gd name="connsiteY664" fmla="*/ 1214599 h 6858000"/>
              <a:gd name="connsiteX665" fmla="*/ 6605473 w 7467600"/>
              <a:gd name="connsiteY665" fmla="*/ 1184686 h 6858000"/>
              <a:gd name="connsiteX666" fmla="*/ 6691602 w 7467600"/>
              <a:gd name="connsiteY666" fmla="*/ 1140573 h 6858000"/>
              <a:gd name="connsiteX667" fmla="*/ 4002475 w 7467600"/>
              <a:gd name="connsiteY667" fmla="*/ 1037802 h 6858000"/>
              <a:gd name="connsiteX668" fmla="*/ 4000324 w 7467600"/>
              <a:gd name="connsiteY668" fmla="*/ 1039362 h 6858000"/>
              <a:gd name="connsiteX669" fmla="*/ 4002862 w 7467600"/>
              <a:gd name="connsiteY669" fmla="*/ 1042866 h 6858000"/>
              <a:gd name="connsiteX670" fmla="*/ 4002475 w 7467600"/>
              <a:gd name="connsiteY670" fmla="*/ 1037802 h 6858000"/>
              <a:gd name="connsiteX671" fmla="*/ 506322 w 7467600"/>
              <a:gd name="connsiteY671" fmla="*/ 1020997 h 6858000"/>
              <a:gd name="connsiteX672" fmla="*/ 533068 w 7467600"/>
              <a:gd name="connsiteY672" fmla="*/ 1029409 h 6858000"/>
              <a:gd name="connsiteX673" fmla="*/ 1232525 w 7467600"/>
              <a:gd name="connsiteY673" fmla="*/ 1804675 h 6858000"/>
              <a:gd name="connsiteX674" fmla="*/ 1388858 w 7467600"/>
              <a:gd name="connsiteY674" fmla="*/ 2368011 h 6858000"/>
              <a:gd name="connsiteX675" fmla="*/ 1384098 w 7467600"/>
              <a:gd name="connsiteY675" fmla="*/ 2378125 h 6858000"/>
              <a:gd name="connsiteX676" fmla="*/ 1425393 w 7467600"/>
              <a:gd name="connsiteY676" fmla="*/ 2589124 h 6858000"/>
              <a:gd name="connsiteX677" fmla="*/ 1424001 w 7467600"/>
              <a:gd name="connsiteY677" fmla="*/ 2597541 h 6858000"/>
              <a:gd name="connsiteX678" fmla="*/ 2152729 w 7467600"/>
              <a:gd name="connsiteY678" fmla="*/ 2864487 h 6858000"/>
              <a:gd name="connsiteX679" fmla="*/ 2020609 w 7467600"/>
              <a:gd name="connsiteY679" fmla="*/ 2539671 h 6858000"/>
              <a:gd name="connsiteX680" fmla="*/ 2018920 w 7467600"/>
              <a:gd name="connsiteY680" fmla="*/ 2536309 h 6858000"/>
              <a:gd name="connsiteX681" fmla="*/ 1342441 w 7467600"/>
              <a:gd name="connsiteY681" fmla="*/ 1173017 h 6858000"/>
              <a:gd name="connsiteX682" fmla="*/ 1367925 w 7467600"/>
              <a:gd name="connsiteY682" fmla="*/ 1135648 h 6858000"/>
              <a:gd name="connsiteX683" fmla="*/ 1771401 w 7467600"/>
              <a:gd name="connsiteY683" fmla="*/ 1806673 h 6858000"/>
              <a:gd name="connsiteX684" fmla="*/ 1972385 w 7467600"/>
              <a:gd name="connsiteY684" fmla="*/ 2198735 h 6858000"/>
              <a:gd name="connsiteX685" fmla="*/ 2040892 w 7467600"/>
              <a:gd name="connsiteY685" fmla="*/ 2405205 h 6858000"/>
              <a:gd name="connsiteX686" fmla="*/ 2131689 w 7467600"/>
              <a:gd name="connsiteY686" fmla="*/ 1936926 h 6858000"/>
              <a:gd name="connsiteX687" fmla="*/ 2454820 w 7467600"/>
              <a:gd name="connsiteY687" fmla="*/ 1248808 h 6858000"/>
              <a:gd name="connsiteX688" fmla="*/ 2492512 w 7467600"/>
              <a:gd name="connsiteY688" fmla="*/ 1302920 h 6858000"/>
              <a:gd name="connsiteX689" fmla="*/ 2081216 w 7467600"/>
              <a:gd name="connsiteY689" fmla="*/ 2527513 h 6858000"/>
              <a:gd name="connsiteX690" fmla="*/ 2081211 w 7467600"/>
              <a:gd name="connsiteY690" fmla="*/ 2528916 h 6858000"/>
              <a:gd name="connsiteX691" fmla="*/ 2199067 w 7467600"/>
              <a:gd name="connsiteY691" fmla="*/ 2884061 h 6858000"/>
              <a:gd name="connsiteX692" fmla="*/ 3192586 w 7467600"/>
              <a:gd name="connsiteY692" fmla="*/ 3411496 h 6858000"/>
              <a:gd name="connsiteX693" fmla="*/ 3182620 w 7467600"/>
              <a:gd name="connsiteY693" fmla="*/ 3483279 h 6858000"/>
              <a:gd name="connsiteX694" fmla="*/ 2435119 w 7467600"/>
              <a:gd name="connsiteY694" fmla="*/ 3080173 h 6858000"/>
              <a:gd name="connsiteX695" fmla="*/ 2410152 w 7467600"/>
              <a:gd name="connsiteY695" fmla="*/ 3063751 h 6858000"/>
              <a:gd name="connsiteX696" fmla="*/ 2408099 w 7467600"/>
              <a:gd name="connsiteY696" fmla="*/ 3064403 h 6858000"/>
              <a:gd name="connsiteX697" fmla="*/ 2407218 w 7467600"/>
              <a:gd name="connsiteY697" fmla="*/ 3070324 h 6858000"/>
              <a:gd name="connsiteX698" fmla="*/ 2380138 w 7467600"/>
              <a:gd name="connsiteY698" fmla="*/ 3099341 h 6858000"/>
              <a:gd name="connsiteX699" fmla="*/ 1765923 w 7467600"/>
              <a:gd name="connsiteY699" fmla="*/ 3581043 h 6858000"/>
              <a:gd name="connsiteX700" fmla="*/ 1702258 w 7467600"/>
              <a:gd name="connsiteY700" fmla="*/ 3612286 h 6858000"/>
              <a:gd name="connsiteX701" fmla="*/ 1538370 w 7467600"/>
              <a:gd name="connsiteY701" fmla="*/ 3811804 h 6858000"/>
              <a:gd name="connsiteX702" fmla="*/ 542867 w 7467600"/>
              <a:gd name="connsiteY702" fmla="*/ 4944092 h 6858000"/>
              <a:gd name="connsiteX703" fmla="*/ 515800 w 7467600"/>
              <a:gd name="connsiteY703" fmla="*/ 4862180 h 6858000"/>
              <a:gd name="connsiteX704" fmla="*/ 909145 w 7467600"/>
              <a:gd name="connsiteY704" fmla="*/ 4199225 h 6858000"/>
              <a:gd name="connsiteX705" fmla="*/ 1214067 w 7467600"/>
              <a:gd name="connsiteY705" fmla="*/ 3908561 h 6858000"/>
              <a:gd name="connsiteX706" fmla="*/ 640967 w 7467600"/>
              <a:gd name="connsiteY706" fmla="*/ 4105601 h 6858000"/>
              <a:gd name="connsiteX707" fmla="*/ 112563 w 7467600"/>
              <a:gd name="connsiteY707" fmla="*/ 4396952 h 6858000"/>
              <a:gd name="connsiteX708" fmla="*/ 0 w 7467600"/>
              <a:gd name="connsiteY708" fmla="*/ 4466006 h 6858000"/>
              <a:gd name="connsiteX709" fmla="*/ 0 w 7467600"/>
              <a:gd name="connsiteY709" fmla="*/ 4233763 h 6858000"/>
              <a:gd name="connsiteX710" fmla="*/ 36881 w 7467600"/>
              <a:gd name="connsiteY710" fmla="*/ 4200118 h 6858000"/>
              <a:gd name="connsiteX711" fmla="*/ 910534 w 7467600"/>
              <a:gd name="connsiteY711" fmla="*/ 3629753 h 6858000"/>
              <a:gd name="connsiteX712" fmla="*/ 1578717 w 7467600"/>
              <a:gd name="connsiteY712" fmla="*/ 3575982 h 6858000"/>
              <a:gd name="connsiteX713" fmla="*/ 2338780 w 7467600"/>
              <a:gd name="connsiteY713" fmla="*/ 3033725 h 6858000"/>
              <a:gd name="connsiteX714" fmla="*/ 1807991 w 7467600"/>
              <a:gd name="connsiteY714" fmla="*/ 2807184 h 6858000"/>
              <a:gd name="connsiteX715" fmla="*/ 1416358 w 7467600"/>
              <a:gd name="connsiteY715" fmla="*/ 3112571 h 6858000"/>
              <a:gd name="connsiteX716" fmla="*/ 939066 w 7467600"/>
              <a:gd name="connsiteY716" fmla="*/ 3378798 h 6858000"/>
              <a:gd name="connsiteX717" fmla="*/ 115099 w 7467600"/>
              <a:gd name="connsiteY717" fmla="*/ 3607650 h 6858000"/>
              <a:gd name="connsiteX718" fmla="*/ 97284 w 7467600"/>
              <a:gd name="connsiteY718" fmla="*/ 3520393 h 6858000"/>
              <a:gd name="connsiteX719" fmla="*/ 922050 w 7467600"/>
              <a:gd name="connsiteY719" fmla="*/ 3074867 h 6858000"/>
              <a:gd name="connsiteX720" fmla="*/ 1405265 w 7467600"/>
              <a:gd name="connsiteY720" fmla="*/ 3016319 h 6858000"/>
              <a:gd name="connsiteX721" fmla="*/ 1407512 w 7467600"/>
              <a:gd name="connsiteY721" fmla="*/ 3018001 h 6858000"/>
              <a:gd name="connsiteX722" fmla="*/ 1726266 w 7467600"/>
              <a:gd name="connsiteY722" fmla="*/ 2777274 h 6858000"/>
              <a:gd name="connsiteX723" fmla="*/ 625390 w 7467600"/>
              <a:gd name="connsiteY723" fmla="*/ 2514541 h 6858000"/>
              <a:gd name="connsiteX724" fmla="*/ 619799 w 7467600"/>
              <a:gd name="connsiteY724" fmla="*/ 2527180 h 6858000"/>
              <a:gd name="connsiteX725" fmla="*/ 310030 w 7467600"/>
              <a:gd name="connsiteY725" fmla="*/ 2771818 h 6858000"/>
              <a:gd name="connsiteX726" fmla="*/ 173877 w 7467600"/>
              <a:gd name="connsiteY726" fmla="*/ 2937056 h 6858000"/>
              <a:gd name="connsiteX727" fmla="*/ 77889 w 7467600"/>
              <a:gd name="connsiteY727" fmla="*/ 3138440 h 6858000"/>
              <a:gd name="connsiteX728" fmla="*/ 0 w 7467600"/>
              <a:gd name="connsiteY728" fmla="*/ 3271395 h 6858000"/>
              <a:gd name="connsiteX729" fmla="*/ 0 w 7467600"/>
              <a:gd name="connsiteY729" fmla="*/ 3153002 h 6858000"/>
              <a:gd name="connsiteX730" fmla="*/ 2386 w 7467600"/>
              <a:gd name="connsiteY730" fmla="*/ 3149203 h 6858000"/>
              <a:gd name="connsiteX731" fmla="*/ 89753 w 7467600"/>
              <a:gd name="connsiteY731" fmla="*/ 2987702 h 6858000"/>
              <a:gd name="connsiteX732" fmla="*/ 76869 w 7467600"/>
              <a:gd name="connsiteY732" fmla="*/ 3005404 h 6858000"/>
              <a:gd name="connsiteX733" fmla="*/ 32049 w 7467600"/>
              <a:gd name="connsiteY733" fmla="*/ 3065814 h 6858000"/>
              <a:gd name="connsiteX734" fmla="*/ 0 w 7467600"/>
              <a:gd name="connsiteY734" fmla="*/ 3108744 h 6858000"/>
              <a:gd name="connsiteX735" fmla="*/ 0 w 7467600"/>
              <a:gd name="connsiteY735" fmla="*/ 3058059 h 6858000"/>
              <a:gd name="connsiteX736" fmla="*/ 7610 w 7467600"/>
              <a:gd name="connsiteY736" fmla="*/ 3047889 h 6858000"/>
              <a:gd name="connsiteX737" fmla="*/ 52419 w 7467600"/>
              <a:gd name="connsiteY737" fmla="*/ 2987479 h 6858000"/>
              <a:gd name="connsiteX738" fmla="*/ 59142 w 7467600"/>
              <a:gd name="connsiteY738" fmla="*/ 2978488 h 6858000"/>
              <a:gd name="connsiteX739" fmla="*/ 0 w 7467600"/>
              <a:gd name="connsiteY739" fmla="*/ 3015334 h 6858000"/>
              <a:gd name="connsiteX740" fmla="*/ 0 w 7467600"/>
              <a:gd name="connsiteY740" fmla="*/ 2914286 h 6858000"/>
              <a:gd name="connsiteX741" fmla="*/ 36383 w 7467600"/>
              <a:gd name="connsiteY741" fmla="*/ 2901128 h 6858000"/>
              <a:gd name="connsiteX742" fmla="*/ 156329 w 7467600"/>
              <a:gd name="connsiteY742" fmla="*/ 2840533 h 6858000"/>
              <a:gd name="connsiteX743" fmla="*/ 358355 w 7467600"/>
              <a:gd name="connsiteY743" fmla="*/ 2620471 h 6858000"/>
              <a:gd name="connsiteX744" fmla="*/ 510577 w 7467600"/>
              <a:gd name="connsiteY744" fmla="*/ 2501244 h 6858000"/>
              <a:gd name="connsiteX745" fmla="*/ 211967 w 7467600"/>
              <a:gd name="connsiteY745" fmla="*/ 2479171 h 6858000"/>
              <a:gd name="connsiteX746" fmla="*/ 0 w 7467600"/>
              <a:gd name="connsiteY746" fmla="*/ 2476398 h 6858000"/>
              <a:gd name="connsiteX747" fmla="*/ 0 w 7467600"/>
              <a:gd name="connsiteY747" fmla="*/ 2389189 h 6858000"/>
              <a:gd name="connsiteX748" fmla="*/ 103062 w 7467600"/>
              <a:gd name="connsiteY748" fmla="*/ 2389518 h 6858000"/>
              <a:gd name="connsiteX749" fmla="*/ 510734 w 7467600"/>
              <a:gd name="connsiteY749" fmla="*/ 2416201 h 6858000"/>
              <a:gd name="connsiteX750" fmla="*/ 279257 w 7467600"/>
              <a:gd name="connsiteY750" fmla="*/ 2092102 h 6858000"/>
              <a:gd name="connsiteX751" fmla="*/ 65265 w 7467600"/>
              <a:gd name="connsiteY751" fmla="*/ 2006049 h 6858000"/>
              <a:gd name="connsiteX752" fmla="*/ 0 w 7467600"/>
              <a:gd name="connsiteY752" fmla="*/ 1982532 h 6858000"/>
              <a:gd name="connsiteX753" fmla="*/ 0 w 7467600"/>
              <a:gd name="connsiteY753" fmla="*/ 1912789 h 6858000"/>
              <a:gd name="connsiteX754" fmla="*/ 97460 w 7467600"/>
              <a:gd name="connsiteY754" fmla="*/ 1953725 h 6858000"/>
              <a:gd name="connsiteX755" fmla="*/ 221272 w 7467600"/>
              <a:gd name="connsiteY755" fmla="*/ 1980766 h 6858000"/>
              <a:gd name="connsiteX756" fmla="*/ 116765 w 7467600"/>
              <a:gd name="connsiteY756" fmla="*/ 1911033 h 6858000"/>
              <a:gd name="connsiteX757" fmla="*/ 16405 w 7467600"/>
              <a:gd name="connsiteY757" fmla="*/ 1803412 h 6858000"/>
              <a:gd name="connsiteX758" fmla="*/ 0 w 7467600"/>
              <a:gd name="connsiteY758" fmla="*/ 1784777 h 6858000"/>
              <a:gd name="connsiteX759" fmla="*/ 0 w 7467600"/>
              <a:gd name="connsiteY759" fmla="*/ 1740082 h 6858000"/>
              <a:gd name="connsiteX760" fmla="*/ 39394 w 7467600"/>
              <a:gd name="connsiteY760" fmla="*/ 1784856 h 6858000"/>
              <a:gd name="connsiteX761" fmla="*/ 135813 w 7467600"/>
              <a:gd name="connsiteY761" fmla="*/ 1888838 h 6858000"/>
              <a:gd name="connsiteX762" fmla="*/ 242575 w 7467600"/>
              <a:gd name="connsiteY762" fmla="*/ 1958841 h 6858000"/>
              <a:gd name="connsiteX763" fmla="*/ 82197 w 7467600"/>
              <a:gd name="connsiteY763" fmla="*/ 1754826 h 6858000"/>
              <a:gd name="connsiteX764" fmla="*/ 0 w 7467600"/>
              <a:gd name="connsiteY764" fmla="*/ 1679650 h 6858000"/>
              <a:gd name="connsiteX765" fmla="*/ 0 w 7467600"/>
              <a:gd name="connsiteY765" fmla="*/ 1602463 h 6858000"/>
              <a:gd name="connsiteX766" fmla="*/ 84689 w 7467600"/>
              <a:gd name="connsiteY766" fmla="*/ 1677442 h 6858000"/>
              <a:gd name="connsiteX767" fmla="*/ 298437 w 7467600"/>
              <a:gd name="connsiteY767" fmla="*/ 1968019 h 6858000"/>
              <a:gd name="connsiteX768" fmla="*/ 227269 w 7467600"/>
              <a:gd name="connsiteY768" fmla="*/ 1114064 h 6858000"/>
              <a:gd name="connsiteX769" fmla="*/ 248003 w 7467600"/>
              <a:gd name="connsiteY769" fmla="*/ 1089613 h 6858000"/>
              <a:gd name="connsiteX770" fmla="*/ 427020 w 7467600"/>
              <a:gd name="connsiteY770" fmla="*/ 1619803 h 6858000"/>
              <a:gd name="connsiteX771" fmla="*/ 340345 w 7467600"/>
              <a:gd name="connsiteY771" fmla="*/ 2027739 h 6858000"/>
              <a:gd name="connsiteX772" fmla="*/ 360865 w 7467600"/>
              <a:gd name="connsiteY772" fmla="*/ 2044827 h 6858000"/>
              <a:gd name="connsiteX773" fmla="*/ 560414 w 7467600"/>
              <a:gd name="connsiteY773" fmla="*/ 2421457 h 6858000"/>
              <a:gd name="connsiteX774" fmla="*/ 1359703 w 7467600"/>
              <a:gd name="connsiteY774" fmla="*/ 2578554 h 6858000"/>
              <a:gd name="connsiteX775" fmla="*/ 1359422 w 7467600"/>
              <a:gd name="connsiteY775" fmla="*/ 2577994 h 6858000"/>
              <a:gd name="connsiteX776" fmla="*/ 828701 w 7467600"/>
              <a:gd name="connsiteY776" fmla="*/ 1839520 h 6858000"/>
              <a:gd name="connsiteX777" fmla="*/ 494427 w 7467600"/>
              <a:gd name="connsiteY777" fmla="*/ 1092333 h 6858000"/>
              <a:gd name="connsiteX778" fmla="*/ 506322 w 7467600"/>
              <a:gd name="connsiteY778" fmla="*/ 1020997 h 6858000"/>
              <a:gd name="connsiteX779" fmla="*/ 4570198 w 7467600"/>
              <a:gd name="connsiteY779" fmla="*/ 978081 h 6858000"/>
              <a:gd name="connsiteX780" fmla="*/ 4523691 w 7467600"/>
              <a:gd name="connsiteY780" fmla="*/ 1127776 h 6858000"/>
              <a:gd name="connsiteX781" fmla="*/ 4509875 w 7467600"/>
              <a:gd name="connsiteY781" fmla="*/ 1167552 h 6858000"/>
              <a:gd name="connsiteX782" fmla="*/ 4478168 w 7467600"/>
              <a:gd name="connsiteY782" fmla="*/ 1260735 h 6858000"/>
              <a:gd name="connsiteX783" fmla="*/ 4409309 w 7467600"/>
              <a:gd name="connsiteY783" fmla="*/ 1666996 h 6858000"/>
              <a:gd name="connsiteX784" fmla="*/ 4370031 w 7467600"/>
              <a:gd name="connsiteY784" fmla="*/ 1955666 h 6858000"/>
              <a:gd name="connsiteX785" fmla="*/ 4570198 w 7467600"/>
              <a:gd name="connsiteY785" fmla="*/ 978081 h 6858000"/>
              <a:gd name="connsiteX786" fmla="*/ 4557898 w 7467600"/>
              <a:gd name="connsiteY786" fmla="*/ 900011 h 6858000"/>
              <a:gd name="connsiteX787" fmla="*/ 4344840 w 7467600"/>
              <a:gd name="connsiteY787" fmla="*/ 1922038 h 6858000"/>
              <a:gd name="connsiteX788" fmla="*/ 4378710 w 7467600"/>
              <a:gd name="connsiteY788" fmla="*/ 1665516 h 6858000"/>
              <a:gd name="connsiteX789" fmla="*/ 4448798 w 7467600"/>
              <a:gd name="connsiteY789" fmla="*/ 1253024 h 6858000"/>
              <a:gd name="connsiteX790" fmla="*/ 4480315 w 7467600"/>
              <a:gd name="connsiteY790" fmla="*/ 1158454 h 6858000"/>
              <a:gd name="connsiteX791" fmla="*/ 4494133 w 7467600"/>
              <a:gd name="connsiteY791" fmla="*/ 1118676 h 6858000"/>
              <a:gd name="connsiteX792" fmla="*/ 4557898 w 7467600"/>
              <a:gd name="connsiteY792" fmla="*/ 900011 h 6858000"/>
              <a:gd name="connsiteX793" fmla="*/ 5870151 w 7467600"/>
              <a:gd name="connsiteY793" fmla="*/ 898890 h 6858000"/>
              <a:gd name="connsiteX794" fmla="*/ 5861335 w 7467600"/>
              <a:gd name="connsiteY794" fmla="*/ 899177 h 6858000"/>
              <a:gd name="connsiteX795" fmla="*/ 5843702 w 7467600"/>
              <a:gd name="connsiteY795" fmla="*/ 899748 h 6858000"/>
              <a:gd name="connsiteX796" fmla="*/ 5651107 w 7467600"/>
              <a:gd name="connsiteY796" fmla="*/ 920306 h 6858000"/>
              <a:gd name="connsiteX797" fmla="*/ 5459407 w 7467600"/>
              <a:gd name="connsiteY797" fmla="*/ 940975 h 6858000"/>
              <a:gd name="connsiteX798" fmla="*/ 5374846 w 7467600"/>
              <a:gd name="connsiteY798" fmla="*/ 941988 h 6858000"/>
              <a:gd name="connsiteX799" fmla="*/ 5256105 w 7467600"/>
              <a:gd name="connsiteY799" fmla="*/ 945632 h 6858000"/>
              <a:gd name="connsiteX800" fmla="*/ 5107071 w 7467600"/>
              <a:gd name="connsiteY800" fmla="*/ 969720 h 6858000"/>
              <a:gd name="connsiteX801" fmla="*/ 4998681 w 7467600"/>
              <a:gd name="connsiteY801" fmla="*/ 988771 h 6858000"/>
              <a:gd name="connsiteX802" fmla="*/ 5870151 w 7467600"/>
              <a:gd name="connsiteY802" fmla="*/ 898890 h 6858000"/>
              <a:gd name="connsiteX803" fmla="*/ 5504425 w 7467600"/>
              <a:gd name="connsiteY803" fmla="*/ 848067 h 6858000"/>
              <a:gd name="connsiteX804" fmla="*/ 4968849 w 7467600"/>
              <a:gd name="connsiteY804" fmla="*/ 962318 h 6858000"/>
              <a:gd name="connsiteX805" fmla="*/ 5104039 w 7467600"/>
              <a:gd name="connsiteY805" fmla="*/ 940634 h 6858000"/>
              <a:gd name="connsiteX806" fmla="*/ 5256311 w 7467600"/>
              <a:gd name="connsiteY806" fmla="*/ 916490 h 6858000"/>
              <a:gd name="connsiteX807" fmla="*/ 5377381 w 7467600"/>
              <a:gd name="connsiteY807" fmla="*/ 912671 h 6858000"/>
              <a:gd name="connsiteX808" fmla="*/ 5460148 w 7467600"/>
              <a:gd name="connsiteY808" fmla="*/ 911442 h 6858000"/>
              <a:gd name="connsiteX809" fmla="*/ 5648971 w 7467600"/>
              <a:gd name="connsiteY809" fmla="*/ 891331 h 6858000"/>
              <a:gd name="connsiteX810" fmla="*/ 5844807 w 7467600"/>
              <a:gd name="connsiteY810" fmla="*/ 870718 h 6858000"/>
              <a:gd name="connsiteX811" fmla="*/ 5862975 w 7467600"/>
              <a:gd name="connsiteY811" fmla="*/ 869756 h 6858000"/>
              <a:gd name="connsiteX812" fmla="*/ 5920887 w 7467600"/>
              <a:gd name="connsiteY812" fmla="*/ 865929 h 6858000"/>
              <a:gd name="connsiteX813" fmla="*/ 5504425 w 7467600"/>
              <a:gd name="connsiteY813" fmla="*/ 848067 h 6858000"/>
              <a:gd name="connsiteX814" fmla="*/ 3607114 w 7467600"/>
              <a:gd name="connsiteY814" fmla="*/ 467441 h 6858000"/>
              <a:gd name="connsiteX815" fmla="*/ 3296242 w 7467600"/>
              <a:gd name="connsiteY815" fmla="*/ 807991 h 6858000"/>
              <a:gd name="connsiteX816" fmla="*/ 3174674 w 7467600"/>
              <a:gd name="connsiteY816" fmla="*/ 919759 h 6858000"/>
              <a:gd name="connsiteX817" fmla="*/ 3042978 w 7467600"/>
              <a:gd name="connsiteY817" fmla="*/ 1054894 h 6858000"/>
              <a:gd name="connsiteX818" fmla="*/ 2968914 w 7467600"/>
              <a:gd name="connsiteY818" fmla="*/ 1133756 h 6858000"/>
              <a:gd name="connsiteX819" fmla="*/ 3103823 w 7467600"/>
              <a:gd name="connsiteY819" fmla="*/ 1026814 h 6858000"/>
              <a:gd name="connsiteX820" fmla="*/ 3607114 w 7467600"/>
              <a:gd name="connsiteY820" fmla="*/ 467441 h 6858000"/>
              <a:gd name="connsiteX821" fmla="*/ 3744487 w 7467600"/>
              <a:gd name="connsiteY821" fmla="*/ 383136 h 6858000"/>
              <a:gd name="connsiteX822" fmla="*/ 3970213 w 7467600"/>
              <a:gd name="connsiteY822" fmla="*/ 995559 h 6858000"/>
              <a:gd name="connsiteX823" fmla="*/ 3744487 w 7467600"/>
              <a:gd name="connsiteY823" fmla="*/ 383136 h 6858000"/>
              <a:gd name="connsiteX824" fmla="*/ 3624562 w 7467600"/>
              <a:gd name="connsiteY824" fmla="*/ 367041 h 6858000"/>
              <a:gd name="connsiteX825" fmla="*/ 3489712 w 7467600"/>
              <a:gd name="connsiteY825" fmla="*/ 485386 h 6858000"/>
              <a:gd name="connsiteX826" fmla="*/ 3182994 w 7467600"/>
              <a:gd name="connsiteY826" fmla="*/ 828265 h 6858000"/>
              <a:gd name="connsiteX827" fmla="*/ 2892114 w 7467600"/>
              <a:gd name="connsiteY827" fmla="*/ 1172635 h 6858000"/>
              <a:gd name="connsiteX828" fmla="*/ 3021459 w 7467600"/>
              <a:gd name="connsiteY828" fmla="*/ 1035385 h 6858000"/>
              <a:gd name="connsiteX829" fmla="*/ 3153873 w 7467600"/>
              <a:gd name="connsiteY829" fmla="*/ 898971 h 6858000"/>
              <a:gd name="connsiteX830" fmla="*/ 3276511 w 7467600"/>
              <a:gd name="connsiteY830" fmla="*/ 786423 h 6858000"/>
              <a:gd name="connsiteX831" fmla="*/ 3584154 w 7467600"/>
              <a:gd name="connsiteY831" fmla="*/ 448218 h 6858000"/>
              <a:gd name="connsiteX832" fmla="*/ 3624562 w 7467600"/>
              <a:gd name="connsiteY832" fmla="*/ 367041 h 6858000"/>
              <a:gd name="connsiteX833" fmla="*/ 3766672 w 7467600"/>
              <a:gd name="connsiteY833" fmla="*/ 359429 h 6858000"/>
              <a:gd name="connsiteX834" fmla="*/ 3996338 w 7467600"/>
              <a:gd name="connsiteY834" fmla="*/ 968237 h 6858000"/>
              <a:gd name="connsiteX835" fmla="*/ 3766672 w 7467600"/>
              <a:gd name="connsiteY835" fmla="*/ 359429 h 6858000"/>
              <a:gd name="connsiteX836" fmla="*/ 5805386 w 7467600"/>
              <a:gd name="connsiteY836" fmla="*/ 239240 h 6858000"/>
              <a:gd name="connsiteX837" fmla="*/ 5736947 w 7467600"/>
              <a:gd name="connsiteY837" fmla="*/ 261367 h 6858000"/>
              <a:gd name="connsiteX838" fmla="*/ 5427012 w 7467600"/>
              <a:gd name="connsiteY838" fmla="*/ 311272 h 6858000"/>
              <a:gd name="connsiteX839" fmla="*/ 5147818 w 7467600"/>
              <a:gd name="connsiteY839" fmla="*/ 322112 h 6858000"/>
              <a:gd name="connsiteX840" fmla="*/ 5060854 w 7467600"/>
              <a:gd name="connsiteY840" fmla="*/ 311882 h 6858000"/>
              <a:gd name="connsiteX841" fmla="*/ 4945989 w 7467600"/>
              <a:gd name="connsiteY841" fmla="*/ 300516 h 6858000"/>
              <a:gd name="connsiteX842" fmla="*/ 5410479 w 7467600"/>
              <a:gd name="connsiteY842" fmla="*/ 348434 h 6858000"/>
              <a:gd name="connsiteX843" fmla="*/ 5805386 w 7467600"/>
              <a:gd name="connsiteY843" fmla="*/ 239240 h 6858000"/>
              <a:gd name="connsiteX844" fmla="*/ 7451412 w 7467600"/>
              <a:gd name="connsiteY844" fmla="*/ 799572 h 6858000"/>
              <a:gd name="connsiteX845" fmla="*/ 7467600 w 7467600"/>
              <a:gd name="connsiteY845" fmla="*/ 789215 h 6858000"/>
              <a:gd name="connsiteX846" fmla="*/ 7451412 w 7467600"/>
              <a:gd name="connsiteY846" fmla="*/ 799572 h 6858000"/>
              <a:gd name="connsiteX847" fmla="*/ 5905192 w 7467600"/>
              <a:gd name="connsiteY847" fmla="*/ 163079 h 6858000"/>
              <a:gd name="connsiteX848" fmla="*/ 5865655 w 7467600"/>
              <a:gd name="connsiteY848" fmla="*/ 171901 h 6858000"/>
              <a:gd name="connsiteX849" fmla="*/ 5259740 w 7467600"/>
              <a:gd name="connsiteY849" fmla="*/ 257013 h 6858000"/>
              <a:gd name="connsiteX850" fmla="*/ 5208466 w 7467600"/>
              <a:gd name="connsiteY850" fmla="*/ 257550 h 6858000"/>
              <a:gd name="connsiteX851" fmla="*/ 4980204 w 7467600"/>
              <a:gd name="connsiteY851" fmla="*/ 271903 h 6858000"/>
              <a:gd name="connsiteX852" fmla="*/ 5068068 w 7467600"/>
              <a:gd name="connsiteY852" fmla="*/ 282244 h 6858000"/>
              <a:gd name="connsiteX853" fmla="*/ 5153231 w 7467600"/>
              <a:gd name="connsiteY853" fmla="*/ 292240 h 6858000"/>
              <a:gd name="connsiteX854" fmla="*/ 5426491 w 7467600"/>
              <a:gd name="connsiteY854" fmla="*/ 281128 h 6858000"/>
              <a:gd name="connsiteX855" fmla="*/ 5731212 w 7467600"/>
              <a:gd name="connsiteY855" fmla="*/ 231951 h 6858000"/>
              <a:gd name="connsiteX856" fmla="*/ 5905192 w 7467600"/>
              <a:gd name="connsiteY856" fmla="*/ 163079 h 6858000"/>
              <a:gd name="connsiteX857" fmla="*/ 5944437 w 7467600"/>
              <a:gd name="connsiteY857" fmla="*/ 113829 h 6858000"/>
              <a:gd name="connsiteX858" fmla="*/ 5825032 w 7467600"/>
              <a:gd name="connsiteY858" fmla="*/ 146405 h 6858000"/>
              <a:gd name="connsiteX859" fmla="*/ 4955599 w 7467600"/>
              <a:gd name="connsiteY859" fmla="*/ 247008 h 6858000"/>
              <a:gd name="connsiteX860" fmla="*/ 5210104 w 7467600"/>
              <a:gd name="connsiteY860" fmla="*/ 228123 h 6858000"/>
              <a:gd name="connsiteX861" fmla="*/ 5261015 w 7467600"/>
              <a:gd name="connsiteY861" fmla="*/ 227087 h 6858000"/>
              <a:gd name="connsiteX862" fmla="*/ 5861181 w 7467600"/>
              <a:gd name="connsiteY862" fmla="*/ 143093 h 6858000"/>
              <a:gd name="connsiteX863" fmla="*/ 5961252 w 7467600"/>
              <a:gd name="connsiteY863" fmla="*/ 114820 h 6858000"/>
              <a:gd name="connsiteX864" fmla="*/ 5944437 w 7467600"/>
              <a:gd name="connsiteY864" fmla="*/ 113829 h 6858000"/>
              <a:gd name="connsiteX865" fmla="*/ 3882765 w 7467600"/>
              <a:gd name="connsiteY865" fmla="*/ 0 h 6858000"/>
              <a:gd name="connsiteX866" fmla="*/ 3995099 w 7467600"/>
              <a:gd name="connsiteY866" fmla="*/ 0 h 6858000"/>
              <a:gd name="connsiteX867" fmla="*/ 4163818 w 7467600"/>
              <a:gd name="connsiteY867" fmla="*/ 234104 h 6858000"/>
              <a:gd name="connsiteX868" fmla="*/ 4172099 w 7467600"/>
              <a:gd name="connsiteY868" fmla="*/ 234207 h 6858000"/>
              <a:gd name="connsiteX869" fmla="*/ 4784282 w 7467600"/>
              <a:gd name="connsiteY869" fmla="*/ 276561 h 6858000"/>
              <a:gd name="connsiteX870" fmla="*/ 4801687 w 7467600"/>
              <a:gd name="connsiteY870" fmla="*/ 267764 h 6858000"/>
              <a:gd name="connsiteX871" fmla="*/ 6082788 w 7467600"/>
              <a:gd name="connsiteY871" fmla="*/ 64119 h 6858000"/>
              <a:gd name="connsiteX872" fmla="*/ 6099442 w 7467600"/>
              <a:gd name="connsiteY872" fmla="*/ 82568 h 6858000"/>
              <a:gd name="connsiteX873" fmla="*/ 4804137 w 7467600"/>
              <a:gd name="connsiteY873" fmla="*/ 320931 h 6858000"/>
              <a:gd name="connsiteX874" fmla="*/ 4227047 w 7467600"/>
              <a:gd name="connsiteY874" fmla="*/ 313415 h 6858000"/>
              <a:gd name="connsiteX875" fmla="*/ 4346041 w 7467600"/>
              <a:gd name="connsiteY875" fmla="*/ 456086 h 6858000"/>
              <a:gd name="connsiteX876" fmla="*/ 4870967 w 7467600"/>
              <a:gd name="connsiteY876" fmla="*/ 963061 h 6858000"/>
              <a:gd name="connsiteX877" fmla="*/ 4889647 w 7467600"/>
              <a:gd name="connsiteY877" fmla="*/ 957147 h 6858000"/>
              <a:gd name="connsiteX878" fmla="*/ 5422504 w 7467600"/>
              <a:gd name="connsiteY878" fmla="*/ 805191 h 6858000"/>
              <a:gd name="connsiteX879" fmla="*/ 6087656 w 7467600"/>
              <a:gd name="connsiteY879" fmla="*/ 826703 h 6858000"/>
              <a:gd name="connsiteX880" fmla="*/ 6058717 w 7467600"/>
              <a:gd name="connsiteY880" fmla="*/ 865992 h 6858000"/>
              <a:gd name="connsiteX881" fmla="*/ 4974153 w 7467600"/>
              <a:gd name="connsiteY881" fmla="*/ 1045456 h 6858000"/>
              <a:gd name="connsiteX882" fmla="*/ 5627835 w 7467600"/>
              <a:gd name="connsiteY882" fmla="*/ 1472077 h 6858000"/>
              <a:gd name="connsiteX883" fmla="*/ 5629817 w 7467600"/>
              <a:gd name="connsiteY883" fmla="*/ 1471412 h 6858000"/>
              <a:gd name="connsiteX884" fmla="*/ 5634124 w 7467600"/>
              <a:gd name="connsiteY884" fmla="*/ 1470572 h 6858000"/>
              <a:gd name="connsiteX885" fmla="*/ 5755832 w 7467600"/>
              <a:gd name="connsiteY885" fmla="*/ 1383886 h 6858000"/>
              <a:gd name="connsiteX886" fmla="*/ 6014186 w 7467600"/>
              <a:gd name="connsiteY886" fmla="*/ 1279799 h 6858000"/>
              <a:gd name="connsiteX887" fmla="*/ 6901619 w 7467600"/>
              <a:gd name="connsiteY887" fmla="*/ 1047874 h 6858000"/>
              <a:gd name="connsiteX888" fmla="*/ 6931566 w 7467600"/>
              <a:gd name="connsiteY888" fmla="*/ 1062034 h 6858000"/>
              <a:gd name="connsiteX889" fmla="*/ 5790982 w 7467600"/>
              <a:gd name="connsiteY889" fmla="*/ 1561380 h 6858000"/>
              <a:gd name="connsiteX890" fmla="*/ 6188971 w 7467600"/>
              <a:gd name="connsiteY890" fmla="*/ 1755168 h 6858000"/>
              <a:gd name="connsiteX891" fmla="*/ 6202446 w 7467600"/>
              <a:gd name="connsiteY891" fmla="*/ 1752268 h 6858000"/>
              <a:gd name="connsiteX892" fmla="*/ 7179560 w 7467600"/>
              <a:gd name="connsiteY892" fmla="*/ 1467551 h 6858000"/>
              <a:gd name="connsiteX893" fmla="*/ 7158730 w 7467600"/>
              <a:gd name="connsiteY893" fmla="*/ 1507835 h 6858000"/>
              <a:gd name="connsiteX894" fmla="*/ 6326959 w 7467600"/>
              <a:gd name="connsiteY894" fmla="*/ 1817686 h 6858000"/>
              <a:gd name="connsiteX895" fmla="*/ 6537433 w 7467600"/>
              <a:gd name="connsiteY895" fmla="*/ 1907790 h 6858000"/>
              <a:gd name="connsiteX896" fmla="*/ 6550221 w 7467600"/>
              <a:gd name="connsiteY896" fmla="*/ 1910729 h 6858000"/>
              <a:gd name="connsiteX897" fmla="*/ 6964438 w 7467600"/>
              <a:gd name="connsiteY897" fmla="*/ 2209505 h 6858000"/>
              <a:gd name="connsiteX898" fmla="*/ 7367862 w 7467600"/>
              <a:gd name="connsiteY898" fmla="*/ 2806833 h 6858000"/>
              <a:gd name="connsiteX899" fmla="*/ 7364329 w 7467600"/>
              <a:gd name="connsiteY899" fmla="*/ 2826907 h 6858000"/>
              <a:gd name="connsiteX900" fmla="*/ 7290545 w 7467600"/>
              <a:gd name="connsiteY900" fmla="*/ 2850663 h 6858000"/>
              <a:gd name="connsiteX901" fmla="*/ 6472036 w 7467600"/>
              <a:gd name="connsiteY901" fmla="*/ 1959003 h 6858000"/>
              <a:gd name="connsiteX902" fmla="*/ 5792897 w 7467600"/>
              <a:gd name="connsiteY902" fmla="*/ 1647747 h 6858000"/>
              <a:gd name="connsiteX903" fmla="*/ 5842751 w 7467600"/>
              <a:gd name="connsiteY903" fmla="*/ 1816112 h 6858000"/>
              <a:gd name="connsiteX904" fmla="*/ 5847424 w 7467600"/>
              <a:gd name="connsiteY904" fmla="*/ 1815776 h 6858000"/>
              <a:gd name="connsiteX905" fmla="*/ 6399821 w 7467600"/>
              <a:gd name="connsiteY905" fmla="*/ 2344799 h 6858000"/>
              <a:gd name="connsiteX906" fmla="*/ 6323232 w 7467600"/>
              <a:gd name="connsiteY906" fmla="*/ 2389634 h 6858000"/>
              <a:gd name="connsiteX907" fmla="*/ 5942958 w 7467600"/>
              <a:gd name="connsiteY907" fmla="*/ 2077708 h 6858000"/>
              <a:gd name="connsiteX908" fmla="*/ 5921559 w 7467600"/>
              <a:gd name="connsiteY908" fmla="*/ 2378596 h 6858000"/>
              <a:gd name="connsiteX909" fmla="*/ 5817651 w 7467600"/>
              <a:gd name="connsiteY909" fmla="*/ 3023919 h 6858000"/>
              <a:gd name="connsiteX910" fmla="*/ 5729634 w 7467600"/>
              <a:gd name="connsiteY910" fmla="*/ 3051849 h 6858000"/>
              <a:gd name="connsiteX911" fmla="*/ 5611018 w 7467600"/>
              <a:gd name="connsiteY911" fmla="*/ 2316769 h 6858000"/>
              <a:gd name="connsiteX912" fmla="*/ 5687608 w 7467600"/>
              <a:gd name="connsiteY912" fmla="*/ 2039972 h 6858000"/>
              <a:gd name="connsiteX913" fmla="*/ 5657554 w 7467600"/>
              <a:gd name="connsiteY913" fmla="*/ 1576445 h 6858000"/>
              <a:gd name="connsiteX914" fmla="*/ 5150475 w 7467600"/>
              <a:gd name="connsiteY914" fmla="*/ 1274012 h 6858000"/>
              <a:gd name="connsiteX915" fmla="*/ 5349142 w 7467600"/>
              <a:gd name="connsiteY915" fmla="*/ 2204405 h 6858000"/>
              <a:gd name="connsiteX916" fmla="*/ 5262214 w 7467600"/>
              <a:gd name="connsiteY916" fmla="*/ 2233836 h 6858000"/>
              <a:gd name="connsiteX917" fmla="*/ 4981539 w 7467600"/>
              <a:gd name="connsiteY917" fmla="*/ 1542201 h 6858000"/>
              <a:gd name="connsiteX918" fmla="*/ 4958461 w 7467600"/>
              <a:gd name="connsiteY918" fmla="*/ 1136957 h 6858000"/>
              <a:gd name="connsiteX919" fmla="*/ 4655015 w 7467600"/>
              <a:gd name="connsiteY919" fmla="*/ 891426 h 6858000"/>
              <a:gd name="connsiteX920" fmla="*/ 4348002 w 7467600"/>
              <a:gd name="connsiteY920" fmla="*/ 2205895 h 6858000"/>
              <a:gd name="connsiteX921" fmla="*/ 4262250 w 7467600"/>
              <a:gd name="connsiteY921" fmla="*/ 2219972 h 6858000"/>
              <a:gd name="connsiteX922" fmla="*/ 4550611 w 7467600"/>
              <a:gd name="connsiteY922" fmla="*/ 817540 h 6858000"/>
              <a:gd name="connsiteX923" fmla="*/ 4564418 w 7467600"/>
              <a:gd name="connsiteY923" fmla="*/ 808293 h 6858000"/>
              <a:gd name="connsiteX924" fmla="*/ 4266388 w 7467600"/>
              <a:gd name="connsiteY924" fmla="*/ 500083 h 6858000"/>
              <a:gd name="connsiteX925" fmla="*/ 4032842 w 7467600"/>
              <a:gd name="connsiteY925" fmla="*/ 211809 h 6858000"/>
              <a:gd name="connsiteX926" fmla="*/ 3882765 w 7467600"/>
              <a:gd name="connsiteY926" fmla="*/ 0 h 6858000"/>
              <a:gd name="connsiteX927" fmla="*/ 3721337 w 7467600"/>
              <a:gd name="connsiteY927" fmla="*/ 0 h 6858000"/>
              <a:gd name="connsiteX928" fmla="*/ 3797544 w 7467600"/>
              <a:gd name="connsiteY928" fmla="*/ 0 h 6858000"/>
              <a:gd name="connsiteX929" fmla="*/ 3775734 w 7467600"/>
              <a:gd name="connsiteY929" fmla="*/ 95131 h 6858000"/>
              <a:gd name="connsiteX930" fmla="*/ 3724807 w 7467600"/>
              <a:gd name="connsiteY930" fmla="*/ 272257 h 6858000"/>
              <a:gd name="connsiteX931" fmla="*/ 3726844 w 7467600"/>
              <a:gd name="connsiteY931" fmla="*/ 282988 h 6858000"/>
              <a:gd name="connsiteX932" fmla="*/ 3742664 w 7467600"/>
              <a:gd name="connsiteY932" fmla="*/ 279918 h 6858000"/>
              <a:gd name="connsiteX933" fmla="*/ 4103910 w 7467600"/>
              <a:gd name="connsiteY933" fmla="*/ 1161917 h 6858000"/>
              <a:gd name="connsiteX934" fmla="*/ 4020269 w 7467600"/>
              <a:gd name="connsiteY934" fmla="*/ 1200406 h 6858000"/>
              <a:gd name="connsiteX935" fmla="*/ 3674882 w 7467600"/>
              <a:gd name="connsiteY935" fmla="*/ 488524 h 6858000"/>
              <a:gd name="connsiteX936" fmla="*/ 3132682 w 7467600"/>
              <a:gd name="connsiteY936" fmla="*/ 1072284 h 6858000"/>
              <a:gd name="connsiteX937" fmla="*/ 2716346 w 7467600"/>
              <a:gd name="connsiteY937" fmla="*/ 1276376 h 6858000"/>
              <a:gd name="connsiteX938" fmla="*/ 2716772 w 7467600"/>
              <a:gd name="connsiteY938" fmla="*/ 1255462 h 6858000"/>
              <a:gd name="connsiteX939" fmla="*/ 3471096 w 7467600"/>
              <a:gd name="connsiteY939" fmla="*/ 437072 h 6858000"/>
              <a:gd name="connsiteX940" fmla="*/ 3639057 w 7467600"/>
              <a:gd name="connsiteY940" fmla="*/ 286334 h 6858000"/>
              <a:gd name="connsiteX941" fmla="*/ 3640309 w 7467600"/>
              <a:gd name="connsiteY941" fmla="*/ 284664 h 6858000"/>
              <a:gd name="connsiteX942" fmla="*/ 3646022 w 7467600"/>
              <a:gd name="connsiteY942" fmla="*/ 276711 h 6858000"/>
              <a:gd name="connsiteX943" fmla="*/ 3707943 w 7467600"/>
              <a:gd name="connsiteY943" fmla="*/ 65958 h 6858000"/>
              <a:gd name="connsiteX944" fmla="*/ 3721337 w 7467600"/>
              <a:gd name="connsiteY944" fmla="*/ 0 h 6858000"/>
              <a:gd name="connsiteX945" fmla="*/ 2867960 w 7467600"/>
              <a:gd name="connsiteY945" fmla="*/ 0 h 6858000"/>
              <a:gd name="connsiteX946" fmla="*/ 2926351 w 7467600"/>
              <a:gd name="connsiteY946" fmla="*/ 0 h 6858000"/>
              <a:gd name="connsiteX947" fmla="*/ 2902823 w 7467600"/>
              <a:gd name="connsiteY947" fmla="*/ 262929 h 6858000"/>
              <a:gd name="connsiteX948" fmla="*/ 2940663 w 7467600"/>
              <a:gd name="connsiteY948" fmla="*/ 140884 h 6858000"/>
              <a:gd name="connsiteX949" fmla="*/ 2947039 w 7467600"/>
              <a:gd name="connsiteY949" fmla="*/ 122524 h 6858000"/>
              <a:gd name="connsiteX950" fmla="*/ 2984316 w 7467600"/>
              <a:gd name="connsiteY950" fmla="*/ 0 h 6858000"/>
              <a:gd name="connsiteX951" fmla="*/ 3016114 w 7467600"/>
              <a:gd name="connsiteY951" fmla="*/ 0 h 6858000"/>
              <a:gd name="connsiteX952" fmla="*/ 2979949 w 7467600"/>
              <a:gd name="connsiteY952" fmla="*/ 119274 h 6858000"/>
              <a:gd name="connsiteX953" fmla="*/ 3023879 w 7467600"/>
              <a:gd name="connsiteY953" fmla="*/ 0 h 6858000"/>
              <a:gd name="connsiteX954" fmla="*/ 3105400 w 7467600"/>
              <a:gd name="connsiteY954" fmla="*/ 0 h 6858000"/>
              <a:gd name="connsiteX955" fmla="*/ 3094669 w 7467600"/>
              <a:gd name="connsiteY955" fmla="*/ 30308 h 6858000"/>
              <a:gd name="connsiteX956" fmla="*/ 2901945 w 7467600"/>
              <a:gd name="connsiteY956" fmla="*/ 466538 h 6858000"/>
              <a:gd name="connsiteX957" fmla="*/ 2815209 w 7467600"/>
              <a:gd name="connsiteY957" fmla="*/ 497361 h 6858000"/>
              <a:gd name="connsiteX958" fmla="*/ 2844845 w 7467600"/>
              <a:gd name="connsiteY958" fmla="*/ 127638 h 6858000"/>
              <a:gd name="connsiteX959" fmla="*/ 2867960 w 7467600"/>
              <a:gd name="connsiteY959" fmla="*/ 0 h 6858000"/>
              <a:gd name="connsiteX960" fmla="*/ 1057230 w 7467600"/>
              <a:gd name="connsiteY960" fmla="*/ 0 h 6858000"/>
              <a:gd name="connsiteX961" fmla="*/ 1111003 w 7467600"/>
              <a:gd name="connsiteY961" fmla="*/ 0 h 6858000"/>
              <a:gd name="connsiteX962" fmla="*/ 1125553 w 7467600"/>
              <a:gd name="connsiteY962" fmla="*/ 52588 h 6858000"/>
              <a:gd name="connsiteX963" fmla="*/ 1304276 w 7467600"/>
              <a:gd name="connsiteY963" fmla="*/ 476275 h 6858000"/>
              <a:gd name="connsiteX964" fmla="*/ 1492066 w 7467600"/>
              <a:gd name="connsiteY964" fmla="*/ 886333 h 6858000"/>
              <a:gd name="connsiteX965" fmla="*/ 1423698 w 7467600"/>
              <a:gd name="connsiteY965" fmla="*/ 710817 h 6858000"/>
              <a:gd name="connsiteX966" fmla="*/ 1357609 w 7467600"/>
              <a:gd name="connsiteY966" fmla="*/ 532892 h 6858000"/>
              <a:gd name="connsiteX967" fmla="*/ 1309550 w 7467600"/>
              <a:gd name="connsiteY967" fmla="*/ 374031 h 6858000"/>
              <a:gd name="connsiteX968" fmla="*/ 1193673 w 7467600"/>
              <a:gd name="connsiteY968" fmla="*/ 49533 h 6858000"/>
              <a:gd name="connsiteX969" fmla="*/ 1164391 w 7467600"/>
              <a:gd name="connsiteY969" fmla="*/ 0 h 6858000"/>
              <a:gd name="connsiteX970" fmla="*/ 1200666 w 7467600"/>
              <a:gd name="connsiteY970" fmla="*/ 0 h 6858000"/>
              <a:gd name="connsiteX971" fmla="*/ 1223408 w 7467600"/>
              <a:gd name="connsiteY971" fmla="*/ 38996 h 6858000"/>
              <a:gd name="connsiteX972" fmla="*/ 1339635 w 7467600"/>
              <a:gd name="connsiteY972" fmla="*/ 365517 h 6858000"/>
              <a:gd name="connsiteX973" fmla="*/ 1387469 w 7467600"/>
              <a:gd name="connsiteY973" fmla="*/ 523079 h 6858000"/>
              <a:gd name="connsiteX974" fmla="*/ 1452685 w 7467600"/>
              <a:gd name="connsiteY974" fmla="*/ 699806 h 6858000"/>
              <a:gd name="connsiteX975" fmla="*/ 1492092 w 7467600"/>
              <a:gd name="connsiteY975" fmla="*/ 800424 h 6858000"/>
              <a:gd name="connsiteX976" fmla="*/ 1455302 w 7467600"/>
              <a:gd name="connsiteY976" fmla="*/ 632913 h 6858000"/>
              <a:gd name="connsiteX977" fmla="*/ 1222336 w 7467600"/>
              <a:gd name="connsiteY977" fmla="*/ 9480 h 6858000"/>
              <a:gd name="connsiteX978" fmla="*/ 1214634 w 7467600"/>
              <a:gd name="connsiteY978" fmla="*/ 0 h 6858000"/>
              <a:gd name="connsiteX979" fmla="*/ 1289827 w 7467600"/>
              <a:gd name="connsiteY979" fmla="*/ 0 h 6858000"/>
              <a:gd name="connsiteX980" fmla="*/ 1321076 w 7467600"/>
              <a:gd name="connsiteY980" fmla="*/ 59722 h 6858000"/>
              <a:gd name="connsiteX981" fmla="*/ 1512579 w 7467600"/>
              <a:gd name="connsiteY981" fmla="*/ 626441 h 6858000"/>
              <a:gd name="connsiteX982" fmla="*/ 1506076 w 7467600"/>
              <a:gd name="connsiteY982" fmla="*/ 1089289 h 6858000"/>
              <a:gd name="connsiteX983" fmla="*/ 1486346 w 7467600"/>
              <a:gd name="connsiteY983" fmla="*/ 1079919 h 6858000"/>
              <a:gd name="connsiteX984" fmla="*/ 1070511 w 7467600"/>
              <a:gd name="connsiteY984" fmla="*/ 48609 h 6858000"/>
              <a:gd name="connsiteX985" fmla="*/ 1057230 w 7467600"/>
              <a:gd name="connsiteY985" fmla="*/ 0 h 6858000"/>
              <a:gd name="connsiteX986" fmla="*/ 43151 w 7467600"/>
              <a:gd name="connsiteY986" fmla="*/ 0 h 6858000"/>
              <a:gd name="connsiteX987" fmla="*/ 95283 w 7467600"/>
              <a:gd name="connsiteY987" fmla="*/ 0 h 6858000"/>
              <a:gd name="connsiteX988" fmla="*/ 300708 w 7467600"/>
              <a:gd name="connsiteY988" fmla="*/ 154571 h 6858000"/>
              <a:gd name="connsiteX989" fmla="*/ 530414 w 7467600"/>
              <a:gd name="connsiteY989" fmla="*/ 354673 h 6858000"/>
              <a:gd name="connsiteX990" fmla="*/ 333785 w 7467600"/>
              <a:gd name="connsiteY990" fmla="*/ 161564 h 6858000"/>
              <a:gd name="connsiteX991" fmla="*/ 147005 w 7467600"/>
              <a:gd name="connsiteY991" fmla="*/ 0 h 6858000"/>
              <a:gd name="connsiteX992" fmla="*/ 272509 w 7467600"/>
              <a:gd name="connsiteY992" fmla="*/ 0 h 6858000"/>
              <a:gd name="connsiteX993" fmla="*/ 326276 w 7467600"/>
              <a:gd name="connsiteY993" fmla="*/ 45847 h 6858000"/>
              <a:gd name="connsiteX994" fmla="*/ 823759 w 7467600"/>
              <a:gd name="connsiteY994" fmla="*/ 574145 h 6858000"/>
              <a:gd name="connsiteX995" fmla="*/ 811254 w 7467600"/>
              <a:gd name="connsiteY995" fmla="*/ 665546 h 6858000"/>
              <a:gd name="connsiteX996" fmla="*/ 154042 w 7467600"/>
              <a:gd name="connsiteY996" fmla="*/ 261522 h 6858000"/>
              <a:gd name="connsiteX997" fmla="*/ 13550 w 7467600"/>
              <a:gd name="connsiteY997" fmla="*/ 158423 h 6858000"/>
              <a:gd name="connsiteX998" fmla="*/ 0 w 7467600"/>
              <a:gd name="connsiteY998" fmla="*/ 146618 h 6858000"/>
              <a:gd name="connsiteX999" fmla="*/ 0 w 7467600"/>
              <a:gd name="connsiteY999" fmla="*/ 59161 h 6858000"/>
              <a:gd name="connsiteX1000" fmla="*/ 45427 w 7467600"/>
              <a:gd name="connsiteY1000" fmla="*/ 101078 h 6858000"/>
              <a:gd name="connsiteX1001" fmla="*/ 630103 w 7467600"/>
              <a:gd name="connsiteY1001" fmla="*/ 485885 h 6858000"/>
              <a:gd name="connsiteX1002" fmla="*/ 532040 w 7467600"/>
              <a:gd name="connsiteY1002" fmla="*/ 399359 h 6858000"/>
              <a:gd name="connsiteX1003" fmla="*/ 517618 w 7467600"/>
              <a:gd name="connsiteY1003" fmla="*/ 385726 h 6858000"/>
              <a:gd name="connsiteX1004" fmla="*/ 285074 w 7467600"/>
              <a:gd name="connsiteY1004" fmla="*/ 182755 h 6858000"/>
              <a:gd name="connsiteX1005" fmla="*/ 43151 w 7467600"/>
              <a:gd name="connsiteY1005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133363 w 7467600"/>
              <a:gd name="connsiteY127" fmla="*/ 5050246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41225 h 6858000"/>
              <a:gd name="connsiteX138" fmla="*/ 7467600 w 7467600"/>
              <a:gd name="connsiteY138" fmla="*/ 5277736 h 6858000"/>
              <a:gd name="connsiteX139" fmla="*/ 7327465 w 7467600"/>
              <a:gd name="connsiteY139" fmla="*/ 5174181 h 6858000"/>
              <a:gd name="connsiteX140" fmla="*/ 7244057 w 7467600"/>
              <a:gd name="connsiteY140" fmla="*/ 5124233 h 6858000"/>
              <a:gd name="connsiteX141" fmla="*/ 7353035 w 7467600"/>
              <a:gd name="connsiteY141" fmla="*/ 5197318 h 6858000"/>
              <a:gd name="connsiteX142" fmla="*/ 7467600 w 7467600"/>
              <a:gd name="connsiteY142" fmla="*/ 5297634 h 6858000"/>
              <a:gd name="connsiteX143" fmla="*/ 7467600 w 7467600"/>
              <a:gd name="connsiteY143" fmla="*/ 5361850 h 6858000"/>
              <a:gd name="connsiteX144" fmla="*/ 7368569 w 7467600"/>
              <a:gd name="connsiteY144" fmla="*/ 5270182 h 6858000"/>
              <a:gd name="connsiteX145" fmla="*/ 7131946 w 7467600"/>
              <a:gd name="connsiteY145" fmla="*/ 5075653 h 6858000"/>
              <a:gd name="connsiteX146" fmla="*/ 7133363 w 7467600"/>
              <a:gd name="connsiteY146" fmla="*/ 5050246 h 6858000"/>
              <a:gd name="connsiteX147" fmla="*/ 1903353 w 7467600"/>
              <a:gd name="connsiteY147" fmla="*/ 5044827 h 6858000"/>
              <a:gd name="connsiteX148" fmla="*/ 1936931 w 7467600"/>
              <a:gd name="connsiteY148" fmla="*/ 5093954 h 6858000"/>
              <a:gd name="connsiteX149" fmla="*/ 2195868 w 7467600"/>
              <a:gd name="connsiteY149" fmla="*/ 5396574 h 6858000"/>
              <a:gd name="connsiteX150" fmla="*/ 2088852 w 7467600"/>
              <a:gd name="connsiteY150" fmla="*/ 5166123 h 6858000"/>
              <a:gd name="connsiteX151" fmla="*/ 1958241 w 7467600"/>
              <a:gd name="connsiteY151" fmla="*/ 5067955 h 6858000"/>
              <a:gd name="connsiteX152" fmla="*/ 1903353 w 7467600"/>
              <a:gd name="connsiteY152" fmla="*/ 5044827 h 6858000"/>
              <a:gd name="connsiteX153" fmla="*/ 1979378 w 7467600"/>
              <a:gd name="connsiteY153" fmla="*/ 4769504 h 6858000"/>
              <a:gd name="connsiteX154" fmla="*/ 2882120 w 7467600"/>
              <a:gd name="connsiteY154" fmla="*/ 5064547 h 6858000"/>
              <a:gd name="connsiteX155" fmla="*/ 2793103 w 7467600"/>
              <a:gd name="connsiteY155" fmla="*/ 5039699 h 6858000"/>
              <a:gd name="connsiteX156" fmla="*/ 2770041 w 7467600"/>
              <a:gd name="connsiteY156" fmla="*/ 5033634 h 6858000"/>
              <a:gd name="connsiteX157" fmla="*/ 1979378 w 7467600"/>
              <a:gd name="connsiteY157" fmla="*/ 4769504 h 6858000"/>
              <a:gd name="connsiteX158" fmla="*/ 1927410 w 7467600"/>
              <a:gd name="connsiteY158" fmla="*/ 4716164 h 6858000"/>
              <a:gd name="connsiteX159" fmla="*/ 1959587 w 7467600"/>
              <a:gd name="connsiteY159" fmla="*/ 4728849 h 6858000"/>
              <a:gd name="connsiteX160" fmla="*/ 2777707 w 7467600"/>
              <a:gd name="connsiteY160" fmla="*/ 5003991 h 6858000"/>
              <a:gd name="connsiteX161" fmla="*/ 2800768 w 7467600"/>
              <a:gd name="connsiteY161" fmla="*/ 5010056 h 6858000"/>
              <a:gd name="connsiteX162" fmla="*/ 2879408 w 7467600"/>
              <a:gd name="connsiteY162" fmla="*/ 5031590 h 6858000"/>
              <a:gd name="connsiteX163" fmla="*/ 2862295 w 7467600"/>
              <a:gd name="connsiteY163" fmla="*/ 5022958 h 6858000"/>
              <a:gd name="connsiteX164" fmla="*/ 2813343 w 7467600"/>
              <a:gd name="connsiteY164" fmla="*/ 4998369 h 6858000"/>
              <a:gd name="connsiteX165" fmla="*/ 2646245 w 7467600"/>
              <a:gd name="connsiteY165" fmla="*/ 4930999 h 6858000"/>
              <a:gd name="connsiteX166" fmla="*/ 1999243 w 7467600"/>
              <a:gd name="connsiteY166" fmla="*/ 4730524 h 6858000"/>
              <a:gd name="connsiteX167" fmla="*/ 1979527 w 7467600"/>
              <a:gd name="connsiteY167" fmla="*/ 4726651 h 6858000"/>
              <a:gd name="connsiteX168" fmla="*/ 1927410 w 7467600"/>
              <a:gd name="connsiteY168" fmla="*/ 4716164 h 6858000"/>
              <a:gd name="connsiteX169" fmla="*/ 1997014 w 7467600"/>
              <a:gd name="connsiteY169" fmla="*/ 4698007 h 6858000"/>
              <a:gd name="connsiteX170" fmla="*/ 2005458 w 7467600"/>
              <a:gd name="connsiteY170" fmla="*/ 4699540 h 6858000"/>
              <a:gd name="connsiteX171" fmla="*/ 2657186 w 7467600"/>
              <a:gd name="connsiteY171" fmla="*/ 4901687 h 6858000"/>
              <a:gd name="connsiteX172" fmla="*/ 2826662 w 7467600"/>
              <a:gd name="connsiteY172" fmla="*/ 4970362 h 6858000"/>
              <a:gd name="connsiteX173" fmla="*/ 2876100 w 7467600"/>
              <a:gd name="connsiteY173" fmla="*/ 4995397 h 6858000"/>
              <a:gd name="connsiteX174" fmla="*/ 3042600 w 7467600"/>
              <a:gd name="connsiteY174" fmla="*/ 5059532 h 6858000"/>
              <a:gd name="connsiteX175" fmla="*/ 1997014 w 7467600"/>
              <a:gd name="connsiteY175" fmla="*/ 4698007 h 6858000"/>
              <a:gd name="connsiteX176" fmla="*/ 2305292 w 7467600"/>
              <a:gd name="connsiteY176" fmla="*/ 4219492 h 6858000"/>
              <a:gd name="connsiteX177" fmla="*/ 3360922 w 7467600"/>
              <a:gd name="connsiteY177" fmla="*/ 4529373 h 6858000"/>
              <a:gd name="connsiteX178" fmla="*/ 3492420 w 7467600"/>
              <a:gd name="connsiteY178" fmla="*/ 4510145 h 6858000"/>
              <a:gd name="connsiteX179" fmla="*/ 3364086 w 7467600"/>
              <a:gd name="connsiteY179" fmla="*/ 4480340 h 6858000"/>
              <a:gd name="connsiteX180" fmla="*/ 3225818 w 7467600"/>
              <a:gd name="connsiteY180" fmla="*/ 4411822 h 6858000"/>
              <a:gd name="connsiteX181" fmla="*/ 3129696 w 7467600"/>
              <a:gd name="connsiteY181" fmla="*/ 4360704 h 6858000"/>
              <a:gd name="connsiteX182" fmla="*/ 2814545 w 7467600"/>
              <a:gd name="connsiteY182" fmla="*/ 4282955 h 6858000"/>
              <a:gd name="connsiteX183" fmla="*/ 2305292 w 7467600"/>
              <a:gd name="connsiteY183" fmla="*/ 4219492 h 6858000"/>
              <a:gd name="connsiteX184" fmla="*/ 2626982 w 7467600"/>
              <a:gd name="connsiteY184" fmla="*/ 4206450 h 6858000"/>
              <a:gd name="connsiteX185" fmla="*/ 2490617 w 7467600"/>
              <a:gd name="connsiteY185" fmla="*/ 4206951 h 6858000"/>
              <a:gd name="connsiteX186" fmla="*/ 2819869 w 7467600"/>
              <a:gd name="connsiteY186" fmla="*/ 4252936 h 6858000"/>
              <a:gd name="connsiteX187" fmla="*/ 3143018 w 7467600"/>
              <a:gd name="connsiteY187" fmla="*/ 4332698 h 6858000"/>
              <a:gd name="connsiteX188" fmla="*/ 3241520 w 7467600"/>
              <a:gd name="connsiteY188" fmla="*/ 4385112 h 6858000"/>
              <a:gd name="connsiteX189" fmla="*/ 3374575 w 7467600"/>
              <a:gd name="connsiteY189" fmla="*/ 4451517 h 6858000"/>
              <a:gd name="connsiteX190" fmla="*/ 3505221 w 7467600"/>
              <a:gd name="connsiteY190" fmla="*/ 4480757 h 6858000"/>
              <a:gd name="connsiteX191" fmla="*/ 2626982 w 7467600"/>
              <a:gd name="connsiteY191" fmla="*/ 4206450 h 6858000"/>
              <a:gd name="connsiteX192" fmla="*/ 1310106 w 7467600"/>
              <a:gd name="connsiteY192" fmla="*/ 3943217 h 6858000"/>
              <a:gd name="connsiteX193" fmla="*/ 854994 w 7467600"/>
              <a:gd name="connsiteY193" fmla="*/ 4399136 h 6858000"/>
              <a:gd name="connsiteX194" fmla="*/ 742462 w 7467600"/>
              <a:gd name="connsiteY194" fmla="*/ 4594648 h 6858000"/>
              <a:gd name="connsiteX195" fmla="*/ 820602 w 7467600"/>
              <a:gd name="connsiteY195" fmla="*/ 4485915 h 6858000"/>
              <a:gd name="connsiteX196" fmla="*/ 878295 w 7467600"/>
              <a:gd name="connsiteY196" fmla="*/ 4403594 h 6858000"/>
              <a:gd name="connsiteX197" fmla="*/ 1240607 w 7467600"/>
              <a:gd name="connsiteY197" fmla="*/ 4010401 h 6858000"/>
              <a:gd name="connsiteX198" fmla="*/ 1310106 w 7467600"/>
              <a:gd name="connsiteY198" fmla="*/ 3943217 h 6858000"/>
              <a:gd name="connsiteX199" fmla="*/ 1423113 w 7467600"/>
              <a:gd name="connsiteY199" fmla="*/ 3874565 h 6858000"/>
              <a:gd name="connsiteX200" fmla="*/ 1260565 w 7467600"/>
              <a:gd name="connsiteY200" fmla="*/ 4031982 h 6858000"/>
              <a:gd name="connsiteX201" fmla="*/ 901900 w 7467600"/>
              <a:gd name="connsiteY201" fmla="*/ 4421236 h 6858000"/>
              <a:gd name="connsiteX202" fmla="*/ 845044 w 7467600"/>
              <a:gd name="connsiteY202" fmla="*/ 4502436 h 6858000"/>
              <a:gd name="connsiteX203" fmla="*/ 685926 w 7467600"/>
              <a:gd name="connsiteY203" fmla="*/ 4703069 h 6858000"/>
              <a:gd name="connsiteX204" fmla="*/ 684248 w 7467600"/>
              <a:gd name="connsiteY204" fmla="*/ 4706721 h 6858000"/>
              <a:gd name="connsiteX205" fmla="*/ 1423113 w 7467600"/>
              <a:gd name="connsiteY205" fmla="*/ 3874565 h 6858000"/>
              <a:gd name="connsiteX206" fmla="*/ 3316479 w 7467600"/>
              <a:gd name="connsiteY206" fmla="*/ 3872136 h 6858000"/>
              <a:gd name="connsiteX207" fmla="*/ 3546806 w 7467600"/>
              <a:gd name="connsiteY207" fmla="*/ 4356139 h 6858000"/>
              <a:gd name="connsiteX208" fmla="*/ 3364433 w 7467600"/>
              <a:gd name="connsiteY208" fmla="*/ 3953121 h 6858000"/>
              <a:gd name="connsiteX209" fmla="*/ 3316479 w 7467600"/>
              <a:gd name="connsiteY209" fmla="*/ 3872136 h 6858000"/>
              <a:gd name="connsiteX210" fmla="*/ 3291335 w 7467600"/>
              <a:gd name="connsiteY210" fmla="*/ 3767420 h 6858000"/>
              <a:gd name="connsiteX211" fmla="*/ 3390805 w 7467600"/>
              <a:gd name="connsiteY211" fmla="*/ 3937163 h 6858000"/>
              <a:gd name="connsiteX212" fmla="*/ 3579062 w 7467600"/>
              <a:gd name="connsiteY212" fmla="*/ 4359040 h 6858000"/>
              <a:gd name="connsiteX213" fmla="*/ 3467355 w 7467600"/>
              <a:gd name="connsiteY213" fmla="*/ 3988130 h 6858000"/>
              <a:gd name="connsiteX214" fmla="*/ 3310753 w 7467600"/>
              <a:gd name="connsiteY214" fmla="*/ 3787140 h 6858000"/>
              <a:gd name="connsiteX215" fmla="*/ 3291335 w 7467600"/>
              <a:gd name="connsiteY215" fmla="*/ 3767420 h 6858000"/>
              <a:gd name="connsiteX216" fmla="*/ 1635889 w 7467600"/>
              <a:gd name="connsiteY216" fmla="*/ 3709494 h 6858000"/>
              <a:gd name="connsiteX217" fmla="*/ 1634800 w 7467600"/>
              <a:gd name="connsiteY217" fmla="*/ 3731111 h 6858000"/>
              <a:gd name="connsiteX218" fmla="*/ 1635889 w 7467600"/>
              <a:gd name="connsiteY218" fmla="*/ 3709494 h 6858000"/>
              <a:gd name="connsiteX219" fmla="*/ 1510397 w 7467600"/>
              <a:gd name="connsiteY219" fmla="*/ 3684705 h 6858000"/>
              <a:gd name="connsiteX220" fmla="*/ 1146550 w 7467600"/>
              <a:gd name="connsiteY220" fmla="*/ 3802012 h 6858000"/>
              <a:gd name="connsiteX221" fmla="*/ 698834 w 7467600"/>
              <a:gd name="connsiteY221" fmla="*/ 3952272 h 6858000"/>
              <a:gd name="connsiteX222" fmla="*/ 34256 w 7467600"/>
              <a:gd name="connsiteY222" fmla="*/ 4347603 h 6858000"/>
              <a:gd name="connsiteX223" fmla="*/ 527241 w 7467600"/>
              <a:gd name="connsiteY223" fmla="*/ 4065078 h 6858000"/>
              <a:gd name="connsiteX224" fmla="*/ 1510397 w 7467600"/>
              <a:gd name="connsiteY224" fmla="*/ 3684705 h 6858000"/>
              <a:gd name="connsiteX225" fmla="*/ 1313114 w 7467600"/>
              <a:gd name="connsiteY225" fmla="*/ 3655216 h 6858000"/>
              <a:gd name="connsiteX226" fmla="*/ 1109304 w 7467600"/>
              <a:gd name="connsiteY226" fmla="*/ 3669030 h 6858000"/>
              <a:gd name="connsiteX227" fmla="*/ 8129 w 7467600"/>
              <a:gd name="connsiteY227" fmla="*/ 4330519 h 6858000"/>
              <a:gd name="connsiteX228" fmla="*/ 687572 w 7467600"/>
              <a:gd name="connsiteY228" fmla="*/ 3925629 h 6858000"/>
              <a:gd name="connsiteX229" fmla="*/ 1138365 w 7467600"/>
              <a:gd name="connsiteY229" fmla="*/ 3774515 h 6858000"/>
              <a:gd name="connsiteX230" fmla="*/ 1505579 w 7467600"/>
              <a:gd name="connsiteY230" fmla="*/ 3655526 h 6858000"/>
              <a:gd name="connsiteX231" fmla="*/ 1313114 w 7467600"/>
              <a:gd name="connsiteY231" fmla="*/ 3655216 h 6858000"/>
              <a:gd name="connsiteX232" fmla="*/ 3655073 w 7467600"/>
              <a:gd name="connsiteY232" fmla="*/ 3650884 h 6858000"/>
              <a:gd name="connsiteX233" fmla="*/ 3989938 w 7467600"/>
              <a:gd name="connsiteY233" fmla="*/ 3991685 h 6858000"/>
              <a:gd name="connsiteX234" fmla="*/ 4393907 w 7467600"/>
              <a:gd name="connsiteY234" fmla="*/ 4261258 h 6858000"/>
              <a:gd name="connsiteX235" fmla="*/ 4648051 w 7467600"/>
              <a:gd name="connsiteY235" fmla="*/ 4374051 h 6858000"/>
              <a:gd name="connsiteX236" fmla="*/ 4383389 w 7467600"/>
              <a:gd name="connsiteY236" fmla="*/ 4184369 h 6858000"/>
              <a:gd name="connsiteX237" fmla="*/ 4165508 w 7467600"/>
              <a:gd name="connsiteY237" fmla="*/ 4035196 h 6858000"/>
              <a:gd name="connsiteX238" fmla="*/ 4068162 w 7467600"/>
              <a:gd name="connsiteY238" fmla="*/ 3953394 h 6858000"/>
              <a:gd name="connsiteX239" fmla="*/ 3981416 w 7467600"/>
              <a:gd name="connsiteY239" fmla="*/ 3880482 h 6858000"/>
              <a:gd name="connsiteX240" fmla="*/ 3800147 w 7467600"/>
              <a:gd name="connsiteY240" fmla="*/ 3749872 h 6858000"/>
              <a:gd name="connsiteX241" fmla="*/ 3655073 w 7467600"/>
              <a:gd name="connsiteY241" fmla="*/ 3650884 h 6858000"/>
              <a:gd name="connsiteX242" fmla="*/ 3670252 w 7467600"/>
              <a:gd name="connsiteY242" fmla="*/ 3622798 h 6858000"/>
              <a:gd name="connsiteX243" fmla="*/ 3817258 w 7467600"/>
              <a:gd name="connsiteY243" fmla="*/ 3723577 h 6858000"/>
              <a:gd name="connsiteX244" fmla="*/ 4000461 w 7467600"/>
              <a:gd name="connsiteY244" fmla="*/ 3855966 h 6858000"/>
              <a:gd name="connsiteX245" fmla="*/ 4088180 w 7467600"/>
              <a:gd name="connsiteY245" fmla="*/ 3929774 h 6858000"/>
              <a:gd name="connsiteX246" fmla="*/ 4184555 w 7467600"/>
              <a:gd name="connsiteY246" fmla="*/ 4010683 h 6858000"/>
              <a:gd name="connsiteX247" fmla="*/ 4399563 w 7467600"/>
              <a:gd name="connsiteY247" fmla="*/ 4158106 h 6858000"/>
              <a:gd name="connsiteX248" fmla="*/ 4684469 w 7467600"/>
              <a:gd name="connsiteY248" fmla="*/ 4364680 h 6858000"/>
              <a:gd name="connsiteX249" fmla="*/ 4690271 w 7467600"/>
              <a:gd name="connsiteY249" fmla="*/ 4370034 h 6858000"/>
              <a:gd name="connsiteX250" fmla="*/ 4136093 w 7467600"/>
              <a:gd name="connsiteY250" fmla="*/ 3858466 h 6858000"/>
              <a:gd name="connsiteX251" fmla="*/ 3670252 w 7467600"/>
              <a:gd name="connsiteY251" fmla="*/ 3622798 h 6858000"/>
              <a:gd name="connsiteX252" fmla="*/ 4440129 w 7467600"/>
              <a:gd name="connsiteY252" fmla="*/ 3448571 h 6858000"/>
              <a:gd name="connsiteX253" fmla="*/ 4856525 w 7467600"/>
              <a:gd name="connsiteY253" fmla="*/ 3915351 h 6858000"/>
              <a:gd name="connsiteX254" fmla="*/ 5059055 w 7467600"/>
              <a:gd name="connsiteY254" fmla="*/ 4108918 h 6858000"/>
              <a:gd name="connsiteX255" fmla="*/ 5290070 w 7467600"/>
              <a:gd name="connsiteY255" fmla="*/ 4263619 h 6858000"/>
              <a:gd name="connsiteX256" fmla="*/ 4834991 w 7467600"/>
              <a:gd name="connsiteY256" fmla="*/ 3830985 h 6858000"/>
              <a:gd name="connsiteX257" fmla="*/ 4440129 w 7467600"/>
              <a:gd name="connsiteY257" fmla="*/ 3448571 h 6858000"/>
              <a:gd name="connsiteX258" fmla="*/ 4441737 w 7467600"/>
              <a:gd name="connsiteY258" fmla="*/ 3399734 h 6858000"/>
              <a:gd name="connsiteX259" fmla="*/ 4431236 w 7467600"/>
              <a:gd name="connsiteY259" fmla="*/ 3400954 h 6858000"/>
              <a:gd name="connsiteX260" fmla="*/ 4557150 w 7467600"/>
              <a:gd name="connsiteY260" fmla="*/ 3510023 h 6858000"/>
              <a:gd name="connsiteX261" fmla="*/ 4856936 w 7467600"/>
              <a:gd name="connsiteY261" fmla="*/ 3809146 h 6858000"/>
              <a:gd name="connsiteX262" fmla="*/ 5111996 w 7467600"/>
              <a:gd name="connsiteY262" fmla="*/ 4065759 h 6858000"/>
              <a:gd name="connsiteX263" fmla="*/ 5388878 w 7467600"/>
              <a:gd name="connsiteY263" fmla="*/ 4300185 h 6858000"/>
              <a:gd name="connsiteX264" fmla="*/ 5425556 w 7467600"/>
              <a:gd name="connsiteY264" fmla="*/ 4308967 h 6858000"/>
              <a:gd name="connsiteX265" fmla="*/ 4943646 w 7467600"/>
              <a:gd name="connsiteY265" fmla="*/ 3822916 h 6858000"/>
              <a:gd name="connsiteX266" fmla="*/ 4594837 w 7467600"/>
              <a:gd name="connsiteY266" fmla="*/ 3532274 h 6858000"/>
              <a:gd name="connsiteX267" fmla="*/ 4441737 w 7467600"/>
              <a:gd name="connsiteY267" fmla="*/ 3399734 h 6858000"/>
              <a:gd name="connsiteX268" fmla="*/ 5425834 w 7467600"/>
              <a:gd name="connsiteY268" fmla="*/ 3162785 h 6858000"/>
              <a:gd name="connsiteX269" fmla="*/ 5401644 w 7467600"/>
              <a:gd name="connsiteY269" fmla="*/ 3617847 h 6858000"/>
              <a:gd name="connsiteX270" fmla="*/ 5467256 w 7467600"/>
              <a:gd name="connsiteY270" fmla="*/ 4175494 h 6858000"/>
              <a:gd name="connsiteX271" fmla="*/ 5448069 w 7467600"/>
              <a:gd name="connsiteY271" fmla="*/ 3567554 h 6858000"/>
              <a:gd name="connsiteX272" fmla="*/ 5425834 w 7467600"/>
              <a:gd name="connsiteY272" fmla="*/ 3162785 h 6858000"/>
              <a:gd name="connsiteX273" fmla="*/ 1318687 w 7467600"/>
              <a:gd name="connsiteY273" fmla="*/ 3113840 h 6858000"/>
              <a:gd name="connsiteX274" fmla="*/ 1066793 w 7467600"/>
              <a:gd name="connsiteY274" fmla="*/ 3212171 h 6858000"/>
              <a:gd name="connsiteX275" fmla="*/ 993319 w 7467600"/>
              <a:gd name="connsiteY275" fmla="*/ 3247648 h 6858000"/>
              <a:gd name="connsiteX276" fmla="*/ 853081 w 7467600"/>
              <a:gd name="connsiteY276" fmla="*/ 3312410 h 6858000"/>
              <a:gd name="connsiteX277" fmla="*/ 805957 w 7467600"/>
              <a:gd name="connsiteY277" fmla="*/ 3330443 h 6858000"/>
              <a:gd name="connsiteX278" fmla="*/ 1318687 w 7467600"/>
              <a:gd name="connsiteY278" fmla="*/ 3113840 h 6858000"/>
              <a:gd name="connsiteX279" fmla="*/ 5453702 w 7467600"/>
              <a:gd name="connsiteY279" fmla="*/ 3090882 h 6858000"/>
              <a:gd name="connsiteX280" fmla="*/ 5480135 w 7467600"/>
              <a:gd name="connsiteY280" fmla="*/ 3565802 h 6858000"/>
              <a:gd name="connsiteX281" fmla="*/ 5499023 w 7467600"/>
              <a:gd name="connsiteY281" fmla="*/ 4166310 h 6858000"/>
              <a:gd name="connsiteX282" fmla="*/ 5547022 w 7467600"/>
              <a:gd name="connsiteY282" fmla="*/ 3607838 h 6858000"/>
              <a:gd name="connsiteX283" fmla="*/ 5515964 w 7467600"/>
              <a:gd name="connsiteY283" fmla="*/ 3378541 h 6858000"/>
              <a:gd name="connsiteX284" fmla="*/ 5453702 w 7467600"/>
              <a:gd name="connsiteY284" fmla="*/ 3090882 h 6858000"/>
              <a:gd name="connsiteX285" fmla="*/ 1238695 w 7467600"/>
              <a:gd name="connsiteY285" fmla="*/ 3076820 h 6858000"/>
              <a:gd name="connsiteX286" fmla="*/ 716371 w 7467600"/>
              <a:gd name="connsiteY286" fmla="*/ 3293249 h 6858000"/>
              <a:gd name="connsiteX287" fmla="*/ 579522 w 7467600"/>
              <a:gd name="connsiteY287" fmla="*/ 3371759 h 6858000"/>
              <a:gd name="connsiteX288" fmla="*/ 600288 w 7467600"/>
              <a:gd name="connsiteY288" fmla="*/ 3365555 h 6858000"/>
              <a:gd name="connsiteX289" fmla="*/ 840692 w 7467600"/>
              <a:gd name="connsiteY289" fmla="*/ 3284921 h 6858000"/>
              <a:gd name="connsiteX290" fmla="*/ 979248 w 7467600"/>
              <a:gd name="connsiteY290" fmla="*/ 3221003 h 6858000"/>
              <a:gd name="connsiteX291" fmla="*/ 1053282 w 7467600"/>
              <a:gd name="connsiteY291" fmla="*/ 3185247 h 6858000"/>
              <a:gd name="connsiteX292" fmla="*/ 1320603 w 7467600"/>
              <a:gd name="connsiteY292" fmla="*/ 3081281 h 6858000"/>
              <a:gd name="connsiteX293" fmla="*/ 1238695 w 7467600"/>
              <a:gd name="connsiteY293" fmla="*/ 3076820 h 6858000"/>
              <a:gd name="connsiteX294" fmla="*/ 5425627 w 7467600"/>
              <a:gd name="connsiteY294" fmla="*/ 2954192 h 6858000"/>
              <a:gd name="connsiteX295" fmla="*/ 5470770 w 7467600"/>
              <a:gd name="connsiteY295" fmla="*/ 3005435 h 6858000"/>
              <a:gd name="connsiteX296" fmla="*/ 5519779 w 7467600"/>
              <a:gd name="connsiteY296" fmla="*/ 4359223 h 6858000"/>
              <a:gd name="connsiteX297" fmla="*/ 5520293 w 7467600"/>
              <a:gd name="connsiteY297" fmla="*/ 4360602 h 6858000"/>
              <a:gd name="connsiteX298" fmla="*/ 5767221 w 7467600"/>
              <a:gd name="connsiteY298" fmla="*/ 4665564 h 6858000"/>
              <a:gd name="connsiteX299" fmla="*/ 6937169 w 7467600"/>
              <a:gd name="connsiteY299" fmla="*/ 4815941 h 6858000"/>
              <a:gd name="connsiteX300" fmla="*/ 6953922 w 7467600"/>
              <a:gd name="connsiteY300" fmla="*/ 4890068 h 6858000"/>
              <a:gd name="connsiteX301" fmla="*/ 6071359 w 7467600"/>
              <a:gd name="connsiteY301" fmla="*/ 4770770 h 6858000"/>
              <a:gd name="connsiteX302" fmla="*/ 6038839 w 7467600"/>
              <a:gd name="connsiteY302" fmla="*/ 4764474 h 6858000"/>
              <a:gd name="connsiteX303" fmla="*/ 6038706 w 7467600"/>
              <a:gd name="connsiteY303" fmla="*/ 4763847 h 6858000"/>
              <a:gd name="connsiteX304" fmla="*/ 6037784 w 7467600"/>
              <a:gd name="connsiteY304" fmla="*/ 4764270 h 6858000"/>
              <a:gd name="connsiteX305" fmla="*/ 6038839 w 7467600"/>
              <a:gd name="connsiteY305" fmla="*/ 4764474 h 6858000"/>
              <a:gd name="connsiteX306" fmla="*/ 6040338 w 7467600"/>
              <a:gd name="connsiteY306" fmla="*/ 4771418 h 6858000"/>
              <a:gd name="connsiteX307" fmla="*/ 6024488 w 7467600"/>
              <a:gd name="connsiteY307" fmla="*/ 4809903 h 6858000"/>
              <a:gd name="connsiteX308" fmla="*/ 5599771 w 7467600"/>
              <a:gd name="connsiteY308" fmla="*/ 5509652 h 6858000"/>
              <a:gd name="connsiteX309" fmla="*/ 5548843 w 7467600"/>
              <a:gd name="connsiteY309" fmla="*/ 5563845 h 6858000"/>
              <a:gd name="connsiteX310" fmla="*/ 5940952 w 7467600"/>
              <a:gd name="connsiteY310" fmla="*/ 6250028 h 6858000"/>
              <a:gd name="connsiteX311" fmla="*/ 6043441 w 7467600"/>
              <a:gd name="connsiteY311" fmla="*/ 6665847 h 6858000"/>
              <a:gd name="connsiteX312" fmla="*/ 6093432 w 7467600"/>
              <a:gd name="connsiteY312" fmla="*/ 6858000 h 6858000"/>
              <a:gd name="connsiteX313" fmla="*/ 6034344 w 7467600"/>
              <a:gd name="connsiteY313" fmla="*/ 6858000 h 6858000"/>
              <a:gd name="connsiteX314" fmla="*/ 6026679 w 7467600"/>
              <a:gd name="connsiteY314" fmla="*/ 6836959 h 6858000"/>
              <a:gd name="connsiteX315" fmla="*/ 5800441 w 7467600"/>
              <a:gd name="connsiteY315" fmla="*/ 6335286 h 6858000"/>
              <a:gd name="connsiteX316" fmla="*/ 5526562 w 7467600"/>
              <a:gd name="connsiteY316" fmla="*/ 5705388 h 6858000"/>
              <a:gd name="connsiteX317" fmla="*/ 5519640 w 7467600"/>
              <a:gd name="connsiteY317" fmla="*/ 5683774 h 6858000"/>
              <a:gd name="connsiteX318" fmla="*/ 5844559 w 7467600"/>
              <a:gd name="connsiteY318" fmla="*/ 6553349 h 6858000"/>
              <a:gd name="connsiteX319" fmla="*/ 5975994 w 7467600"/>
              <a:gd name="connsiteY319" fmla="*/ 6858000 h 6858000"/>
              <a:gd name="connsiteX320" fmla="*/ 5898547 w 7467600"/>
              <a:gd name="connsiteY320" fmla="*/ 6858000 h 6858000"/>
              <a:gd name="connsiteX321" fmla="*/ 5682041 w 7467600"/>
              <a:gd name="connsiteY321" fmla="*/ 6355860 h 6858000"/>
              <a:gd name="connsiteX322" fmla="*/ 5461758 w 7467600"/>
              <a:gd name="connsiteY322" fmla="*/ 5820220 h 6858000"/>
              <a:gd name="connsiteX323" fmla="*/ 5237282 w 7467600"/>
              <a:gd name="connsiteY323" fmla="*/ 6579086 h 6858000"/>
              <a:gd name="connsiteX324" fmla="*/ 5115009 w 7467600"/>
              <a:gd name="connsiteY324" fmla="*/ 6858000 h 6858000"/>
              <a:gd name="connsiteX325" fmla="*/ 5028074 w 7467600"/>
              <a:gd name="connsiteY325" fmla="*/ 6858000 h 6858000"/>
              <a:gd name="connsiteX326" fmla="*/ 5079508 w 7467600"/>
              <a:gd name="connsiteY326" fmla="*/ 6749074 h 6858000"/>
              <a:gd name="connsiteX327" fmla="*/ 5371846 w 7467600"/>
              <a:gd name="connsiteY327" fmla="*/ 5924413 h 6858000"/>
              <a:gd name="connsiteX328" fmla="*/ 5270512 w 7467600"/>
              <a:gd name="connsiteY328" fmla="*/ 6138975 h 6858000"/>
              <a:gd name="connsiteX329" fmla="*/ 5062409 w 7467600"/>
              <a:gd name="connsiteY329" fmla="*/ 6653544 h 6858000"/>
              <a:gd name="connsiteX330" fmla="*/ 5036628 w 7467600"/>
              <a:gd name="connsiteY330" fmla="*/ 6754247 h 6858000"/>
              <a:gd name="connsiteX331" fmla="*/ 5009112 w 7467600"/>
              <a:gd name="connsiteY331" fmla="*/ 6858000 h 6858000"/>
              <a:gd name="connsiteX332" fmla="*/ 4976679 w 7467600"/>
              <a:gd name="connsiteY332" fmla="*/ 6858000 h 6858000"/>
              <a:gd name="connsiteX333" fmla="*/ 5006537 w 7467600"/>
              <a:gd name="connsiteY333" fmla="*/ 6747068 h 6858000"/>
              <a:gd name="connsiteX334" fmla="*/ 5032723 w 7467600"/>
              <a:gd name="connsiteY334" fmla="*/ 6644957 h 6858000"/>
              <a:gd name="connsiteX335" fmla="*/ 5242949 w 7467600"/>
              <a:gd name="connsiteY335" fmla="*/ 6125175 h 6858000"/>
              <a:gd name="connsiteX336" fmla="*/ 5286321 w 7467600"/>
              <a:gd name="connsiteY336" fmla="*/ 6033555 h 6858000"/>
              <a:gd name="connsiteX337" fmla="*/ 5008210 w 7467600"/>
              <a:gd name="connsiteY337" fmla="*/ 6649194 h 6858000"/>
              <a:gd name="connsiteX338" fmla="*/ 4986321 w 7467600"/>
              <a:gd name="connsiteY338" fmla="*/ 6765687 h 6858000"/>
              <a:gd name="connsiteX339" fmla="*/ 4973474 w 7467600"/>
              <a:gd name="connsiteY339" fmla="*/ 6858000 h 6858000"/>
              <a:gd name="connsiteX340" fmla="*/ 4907178 w 7467600"/>
              <a:gd name="connsiteY340" fmla="*/ 6858000 h 6858000"/>
              <a:gd name="connsiteX341" fmla="*/ 4910810 w 7467600"/>
              <a:gd name="connsiteY341" fmla="*/ 6829660 h 6858000"/>
              <a:gd name="connsiteX342" fmla="*/ 4987461 w 7467600"/>
              <a:gd name="connsiteY342" fmla="*/ 6432994 h 6858000"/>
              <a:gd name="connsiteX343" fmla="*/ 5179262 w 7467600"/>
              <a:gd name="connsiteY343" fmla="*/ 6035044 h 6858000"/>
              <a:gd name="connsiteX344" fmla="*/ 4689678 w 7467600"/>
              <a:gd name="connsiteY344" fmla="*/ 6440241 h 6858000"/>
              <a:gd name="connsiteX345" fmla="*/ 4477543 w 7467600"/>
              <a:gd name="connsiteY345" fmla="*/ 6674836 h 6858000"/>
              <a:gd name="connsiteX346" fmla="*/ 4329957 w 7467600"/>
              <a:gd name="connsiteY346" fmla="*/ 6858000 h 6858000"/>
              <a:gd name="connsiteX347" fmla="*/ 4218595 w 7467600"/>
              <a:gd name="connsiteY347" fmla="*/ 6858000 h 6858000"/>
              <a:gd name="connsiteX348" fmla="*/ 4368888 w 7467600"/>
              <a:gd name="connsiteY348" fmla="*/ 6668412 h 6858000"/>
              <a:gd name="connsiteX349" fmla="*/ 4563091 w 7467600"/>
              <a:gd name="connsiteY349" fmla="*/ 6442508 h 6858000"/>
              <a:gd name="connsiteX350" fmla="*/ 5387324 w 7467600"/>
              <a:gd name="connsiteY350" fmla="*/ 5705830 h 6858000"/>
              <a:gd name="connsiteX351" fmla="*/ 5073620 w 7467600"/>
              <a:gd name="connsiteY351" fmla="*/ 5955437 h 6858000"/>
              <a:gd name="connsiteX352" fmla="*/ 4689789 w 7467600"/>
              <a:gd name="connsiteY352" fmla="*/ 6268382 h 6858000"/>
              <a:gd name="connsiteX353" fmla="*/ 4418722 w 7467600"/>
              <a:gd name="connsiteY353" fmla="*/ 6570886 h 6858000"/>
              <a:gd name="connsiteX354" fmla="*/ 4214944 w 7467600"/>
              <a:gd name="connsiteY354" fmla="*/ 6858000 h 6858000"/>
              <a:gd name="connsiteX355" fmla="*/ 4177898 w 7467600"/>
              <a:gd name="connsiteY355" fmla="*/ 6858000 h 6858000"/>
              <a:gd name="connsiteX356" fmla="*/ 4391597 w 7467600"/>
              <a:gd name="connsiteY356" fmla="*/ 6556370 h 6858000"/>
              <a:gd name="connsiteX357" fmla="*/ 4668889 w 7467600"/>
              <a:gd name="connsiteY357" fmla="*/ 6246399 h 6858000"/>
              <a:gd name="connsiteX358" fmla="*/ 5055427 w 7467600"/>
              <a:gd name="connsiteY358" fmla="*/ 5931476 h 6858000"/>
              <a:gd name="connsiteX359" fmla="*/ 5371814 w 7467600"/>
              <a:gd name="connsiteY359" fmla="*/ 5678975 h 6858000"/>
              <a:gd name="connsiteX360" fmla="*/ 4987918 w 7467600"/>
              <a:gd name="connsiteY360" fmla="*/ 5838701 h 6858000"/>
              <a:gd name="connsiteX361" fmla="*/ 4317146 w 7467600"/>
              <a:gd name="connsiteY361" fmla="*/ 6587716 h 6858000"/>
              <a:gd name="connsiteX362" fmla="*/ 4171627 w 7467600"/>
              <a:gd name="connsiteY362" fmla="*/ 6858000 h 6858000"/>
              <a:gd name="connsiteX363" fmla="*/ 4081585 w 7467600"/>
              <a:gd name="connsiteY363" fmla="*/ 6858000 h 6858000"/>
              <a:gd name="connsiteX364" fmla="*/ 4238603 w 7467600"/>
              <a:gd name="connsiteY364" fmla="*/ 6559341 h 6858000"/>
              <a:gd name="connsiteX365" fmla="*/ 4778333 w 7467600"/>
              <a:gd name="connsiteY365" fmla="*/ 5873626 h 6858000"/>
              <a:gd name="connsiteX366" fmla="*/ 5414185 w 7467600"/>
              <a:gd name="connsiteY366" fmla="*/ 5573882 h 6858000"/>
              <a:gd name="connsiteX367" fmla="*/ 5959648 w 7467600"/>
              <a:gd name="connsiteY367" fmla="*/ 4760797 h 6858000"/>
              <a:gd name="connsiteX368" fmla="*/ 5355019 w 7467600"/>
              <a:gd name="connsiteY368" fmla="*/ 4734672 h 6858000"/>
              <a:gd name="connsiteX369" fmla="*/ 5083565 w 7467600"/>
              <a:gd name="connsiteY369" fmla="*/ 5179121 h 6858000"/>
              <a:gd name="connsiteX370" fmla="*/ 4713577 w 7467600"/>
              <a:gd name="connsiteY370" fmla="*/ 5616803 h 6858000"/>
              <a:gd name="connsiteX371" fmla="*/ 3989559 w 7467600"/>
              <a:gd name="connsiteY371" fmla="*/ 6145945 h 6858000"/>
              <a:gd name="connsiteX372" fmla="*/ 3939824 w 7467600"/>
              <a:gd name="connsiteY372" fmla="*/ 6066900 h 6858000"/>
              <a:gd name="connsiteX373" fmla="*/ 4584537 w 7467600"/>
              <a:gd name="connsiteY373" fmla="*/ 5324826 h 6858000"/>
              <a:gd name="connsiteX374" fmla="*/ 5037105 w 7467600"/>
              <a:gd name="connsiteY374" fmla="*/ 5088765 h 6858000"/>
              <a:gd name="connsiteX375" fmla="*/ 5039930 w 7467600"/>
              <a:gd name="connsiteY375" fmla="*/ 5089585 h 6858000"/>
              <a:gd name="connsiteX376" fmla="*/ 5263764 w 7467600"/>
              <a:gd name="connsiteY376" fmla="*/ 4735525 h 6858000"/>
              <a:gd name="connsiteX377" fmla="*/ 4086300 w 7467600"/>
              <a:gd name="connsiteY377" fmla="*/ 4884599 h 6858000"/>
              <a:gd name="connsiteX378" fmla="*/ 4085485 w 7467600"/>
              <a:gd name="connsiteY378" fmla="*/ 4899070 h 6858000"/>
              <a:gd name="connsiteX379" fmla="*/ 3871915 w 7467600"/>
              <a:gd name="connsiteY379" fmla="*/ 5253645 h 6858000"/>
              <a:gd name="connsiteX380" fmla="*/ 3799374 w 7467600"/>
              <a:gd name="connsiteY380" fmla="*/ 5466127 h 6858000"/>
              <a:gd name="connsiteX381" fmla="*/ 3498850 w 7467600"/>
              <a:gd name="connsiteY381" fmla="*/ 6661888 h 6858000"/>
              <a:gd name="connsiteX382" fmla="*/ 3399216 w 7467600"/>
              <a:gd name="connsiteY382" fmla="*/ 6858000 h 6858000"/>
              <a:gd name="connsiteX383" fmla="*/ 3303688 w 7467600"/>
              <a:gd name="connsiteY383" fmla="*/ 6858000 h 6858000"/>
              <a:gd name="connsiteX384" fmla="*/ 3391774 w 7467600"/>
              <a:gd name="connsiteY384" fmla="*/ 6697181 h 6858000"/>
              <a:gd name="connsiteX385" fmla="*/ 3735540 w 7467600"/>
              <a:gd name="connsiteY385" fmla="*/ 5546923 h 6858000"/>
              <a:gd name="connsiteX386" fmla="*/ 3729438 w 7467600"/>
              <a:gd name="connsiteY386" fmla="*/ 5569058 h 6858000"/>
              <a:gd name="connsiteX387" fmla="*/ 3707782 w 7467600"/>
              <a:gd name="connsiteY387" fmla="*/ 5644908 h 6858000"/>
              <a:gd name="connsiteX388" fmla="*/ 3583827 w 7467600"/>
              <a:gd name="connsiteY388" fmla="*/ 6039215 h 6858000"/>
              <a:gd name="connsiteX389" fmla="*/ 3547861 w 7467600"/>
              <a:gd name="connsiteY389" fmla="*/ 6129609 h 6858000"/>
              <a:gd name="connsiteX390" fmla="*/ 3490905 w 7467600"/>
              <a:gd name="connsiteY390" fmla="*/ 6277660 h 6858000"/>
              <a:gd name="connsiteX391" fmla="*/ 3455859 w 7467600"/>
              <a:gd name="connsiteY391" fmla="*/ 6391301 h 6858000"/>
              <a:gd name="connsiteX392" fmla="*/ 3429112 w 7467600"/>
              <a:gd name="connsiteY392" fmla="*/ 6479469 h 6858000"/>
              <a:gd name="connsiteX393" fmla="*/ 3304862 w 7467600"/>
              <a:gd name="connsiteY393" fmla="*/ 6796476 h 6858000"/>
              <a:gd name="connsiteX394" fmla="*/ 3276071 w 7467600"/>
              <a:gd name="connsiteY394" fmla="*/ 6858000 h 6858000"/>
              <a:gd name="connsiteX395" fmla="*/ 3240805 w 7467600"/>
              <a:gd name="connsiteY395" fmla="*/ 6858000 h 6858000"/>
              <a:gd name="connsiteX396" fmla="*/ 3275917 w 7467600"/>
              <a:gd name="connsiteY396" fmla="*/ 6783192 h 6858000"/>
              <a:gd name="connsiteX397" fmla="*/ 3399358 w 7467600"/>
              <a:gd name="connsiteY397" fmla="*/ 6469011 h 6858000"/>
              <a:gd name="connsiteX398" fmla="*/ 3425650 w 7467600"/>
              <a:gd name="connsiteY398" fmla="*/ 6381333 h 6858000"/>
              <a:gd name="connsiteX399" fmla="*/ 3460661 w 7467600"/>
              <a:gd name="connsiteY399" fmla="*/ 6266763 h 6858000"/>
              <a:gd name="connsiteX400" fmla="*/ 3518021 w 7467600"/>
              <a:gd name="connsiteY400" fmla="*/ 6117298 h 6858000"/>
              <a:gd name="connsiteX401" fmla="*/ 3554035 w 7467600"/>
              <a:gd name="connsiteY401" fmla="*/ 6027832 h 6858000"/>
              <a:gd name="connsiteX402" fmla="*/ 3677174 w 7467600"/>
              <a:gd name="connsiteY402" fmla="*/ 5636351 h 6858000"/>
              <a:gd name="connsiteX403" fmla="*/ 3698819 w 7467600"/>
              <a:gd name="connsiteY403" fmla="*/ 5560503 h 6858000"/>
              <a:gd name="connsiteX404" fmla="*/ 3702094 w 7467600"/>
              <a:gd name="connsiteY404" fmla="*/ 5549194 h 6858000"/>
              <a:gd name="connsiteX405" fmla="*/ 3398355 w 7467600"/>
              <a:gd name="connsiteY405" fmla="*/ 6094603 h 6858000"/>
              <a:gd name="connsiteX406" fmla="*/ 3193941 w 7467600"/>
              <a:gd name="connsiteY406" fmla="*/ 6798775 h 6858000"/>
              <a:gd name="connsiteX407" fmla="*/ 3184140 w 7467600"/>
              <a:gd name="connsiteY407" fmla="*/ 6858000 h 6858000"/>
              <a:gd name="connsiteX408" fmla="*/ 3099978 w 7467600"/>
              <a:gd name="connsiteY408" fmla="*/ 6858000 h 6858000"/>
              <a:gd name="connsiteX409" fmla="*/ 3101556 w 7467600"/>
              <a:gd name="connsiteY409" fmla="*/ 6843337 h 6858000"/>
              <a:gd name="connsiteX410" fmla="*/ 3370162 w 7467600"/>
              <a:gd name="connsiteY410" fmla="*/ 5785550 h 6858000"/>
              <a:gd name="connsiteX411" fmla="*/ 3746477 w 7467600"/>
              <a:gd name="connsiteY411" fmla="*/ 5377889 h 6858000"/>
              <a:gd name="connsiteX412" fmla="*/ 3863399 w 7467600"/>
              <a:gd name="connsiteY412" fmla="*/ 5087257 h 6858000"/>
              <a:gd name="connsiteX413" fmla="*/ 3968712 w 7467600"/>
              <a:gd name="connsiteY413" fmla="*/ 4913989 h 6858000"/>
              <a:gd name="connsiteX414" fmla="*/ 2792390 w 7467600"/>
              <a:gd name="connsiteY414" fmla="*/ 5382974 h 6858000"/>
              <a:gd name="connsiteX415" fmla="*/ 2714982 w 7467600"/>
              <a:gd name="connsiteY415" fmla="*/ 5427051 h 6858000"/>
              <a:gd name="connsiteX416" fmla="*/ 2813361 w 7467600"/>
              <a:gd name="connsiteY416" fmla="*/ 6023912 h 6858000"/>
              <a:gd name="connsiteX417" fmla="*/ 2688430 w 7467600"/>
              <a:gd name="connsiteY417" fmla="*/ 6801564 h 6858000"/>
              <a:gd name="connsiteX418" fmla="*/ 2629626 w 7467600"/>
              <a:gd name="connsiteY418" fmla="*/ 6763394 h 6858000"/>
              <a:gd name="connsiteX419" fmla="*/ 2565328 w 7467600"/>
              <a:gd name="connsiteY419" fmla="*/ 5516399 h 6858000"/>
              <a:gd name="connsiteX420" fmla="*/ 1922999 w 7467600"/>
              <a:gd name="connsiteY420" fmla="*/ 5980343 h 6858000"/>
              <a:gd name="connsiteX421" fmla="*/ 1950261 w 7467600"/>
              <a:gd name="connsiteY421" fmla="*/ 6405858 h 6858000"/>
              <a:gd name="connsiteX422" fmla="*/ 2365554 w 7467600"/>
              <a:gd name="connsiteY422" fmla="*/ 6759107 h 6858000"/>
              <a:gd name="connsiteX423" fmla="*/ 2424142 w 7467600"/>
              <a:gd name="connsiteY423" fmla="*/ 6858000 h 6858000"/>
              <a:gd name="connsiteX424" fmla="*/ 2395994 w 7467600"/>
              <a:gd name="connsiteY424" fmla="*/ 6858000 h 6858000"/>
              <a:gd name="connsiteX425" fmla="*/ 2392863 w 7467600"/>
              <a:gd name="connsiteY425" fmla="*/ 6852964 h 6858000"/>
              <a:gd name="connsiteX426" fmla="*/ 2017589 w 7467600"/>
              <a:gd name="connsiteY426" fmla="*/ 6493982 h 6858000"/>
              <a:gd name="connsiteX427" fmla="*/ 2147336 w 7467600"/>
              <a:gd name="connsiteY427" fmla="*/ 6594052 h 6858000"/>
              <a:gd name="connsiteX428" fmla="*/ 2207047 w 7467600"/>
              <a:gd name="connsiteY428" fmla="*/ 6654540 h 6858000"/>
              <a:gd name="connsiteX429" fmla="*/ 2299106 w 7467600"/>
              <a:gd name="connsiteY429" fmla="*/ 6778931 h 6858000"/>
              <a:gd name="connsiteX430" fmla="*/ 2314430 w 7467600"/>
              <a:gd name="connsiteY430" fmla="*/ 6801144 h 6858000"/>
              <a:gd name="connsiteX431" fmla="*/ 2352406 w 7467600"/>
              <a:gd name="connsiteY431" fmla="*/ 6858000 h 6858000"/>
              <a:gd name="connsiteX432" fmla="*/ 2314492 w 7467600"/>
              <a:gd name="connsiteY432" fmla="*/ 6858000 h 6858000"/>
              <a:gd name="connsiteX433" fmla="*/ 2288095 w 7467600"/>
              <a:gd name="connsiteY433" fmla="*/ 6818030 h 6858000"/>
              <a:gd name="connsiteX434" fmla="*/ 2272768 w 7467600"/>
              <a:gd name="connsiteY434" fmla="*/ 6795822 h 6858000"/>
              <a:gd name="connsiteX435" fmla="*/ 2182715 w 7467600"/>
              <a:gd name="connsiteY435" fmla="*/ 6675071 h 6858000"/>
              <a:gd name="connsiteX436" fmla="*/ 2032061 w 7467600"/>
              <a:gd name="connsiteY436" fmla="*/ 6541380 h 6858000"/>
              <a:gd name="connsiteX437" fmla="*/ 2257220 w 7467600"/>
              <a:gd name="connsiteY437" fmla="*/ 6826257 h 6858000"/>
              <a:gd name="connsiteX438" fmla="*/ 2281324 w 7467600"/>
              <a:gd name="connsiteY438" fmla="*/ 6858000 h 6858000"/>
              <a:gd name="connsiteX439" fmla="*/ 2242860 w 7467600"/>
              <a:gd name="connsiteY439" fmla="*/ 6858000 h 6858000"/>
              <a:gd name="connsiteX440" fmla="*/ 2232818 w 7467600"/>
              <a:gd name="connsiteY440" fmla="*/ 6844926 h 6858000"/>
              <a:gd name="connsiteX441" fmla="*/ 1990172 w 7467600"/>
              <a:gd name="connsiteY441" fmla="*/ 6542121 h 6858000"/>
              <a:gd name="connsiteX442" fmla="*/ 2124090 w 7467600"/>
              <a:gd name="connsiteY442" fmla="*/ 6761017 h 6858000"/>
              <a:gd name="connsiteX443" fmla="*/ 2200380 w 7467600"/>
              <a:gd name="connsiteY443" fmla="*/ 6858000 h 6858000"/>
              <a:gd name="connsiteX444" fmla="*/ 2147507 w 7467600"/>
              <a:gd name="connsiteY444" fmla="*/ 6858000 h 6858000"/>
              <a:gd name="connsiteX445" fmla="*/ 2070668 w 7467600"/>
              <a:gd name="connsiteY445" fmla="*/ 6761520 h 6858000"/>
              <a:gd name="connsiteX446" fmla="*/ 1975142 w 7467600"/>
              <a:gd name="connsiteY446" fmla="*/ 6585570 h 6858000"/>
              <a:gd name="connsiteX447" fmla="*/ 2050035 w 7467600"/>
              <a:gd name="connsiteY447" fmla="*/ 6813345 h 6858000"/>
              <a:gd name="connsiteX448" fmla="*/ 2063025 w 7467600"/>
              <a:gd name="connsiteY448" fmla="*/ 6858000 h 6858000"/>
              <a:gd name="connsiteX449" fmla="*/ 2021675 w 7467600"/>
              <a:gd name="connsiteY449" fmla="*/ 6858000 h 6858000"/>
              <a:gd name="connsiteX450" fmla="*/ 2019308 w 7467600"/>
              <a:gd name="connsiteY450" fmla="*/ 6847118 h 6858000"/>
              <a:gd name="connsiteX451" fmla="*/ 1938835 w 7467600"/>
              <a:gd name="connsiteY451" fmla="*/ 6551160 h 6858000"/>
              <a:gd name="connsiteX452" fmla="*/ 1953230 w 7467600"/>
              <a:gd name="connsiteY452" fmla="*/ 6759699 h 6858000"/>
              <a:gd name="connsiteX453" fmla="*/ 1956763 w 7467600"/>
              <a:gd name="connsiteY453" fmla="*/ 6778191 h 6858000"/>
              <a:gd name="connsiteX454" fmla="*/ 1967925 w 7467600"/>
              <a:gd name="connsiteY454" fmla="*/ 6858000 h 6858000"/>
              <a:gd name="connsiteX455" fmla="*/ 1936622 w 7467600"/>
              <a:gd name="connsiteY455" fmla="*/ 6858000 h 6858000"/>
              <a:gd name="connsiteX456" fmla="*/ 1926261 w 7467600"/>
              <a:gd name="connsiteY456" fmla="*/ 6784064 h 6858000"/>
              <a:gd name="connsiteX457" fmla="*/ 1922724 w 7467600"/>
              <a:gd name="connsiteY457" fmla="*/ 6765577 h 6858000"/>
              <a:gd name="connsiteX458" fmla="*/ 1904650 w 7467600"/>
              <a:gd name="connsiteY458" fmla="*/ 6639616 h 6858000"/>
              <a:gd name="connsiteX459" fmla="*/ 1885273 w 7467600"/>
              <a:gd name="connsiteY459" fmla="*/ 6858000 h 6858000"/>
              <a:gd name="connsiteX460" fmla="*/ 1854363 w 7467600"/>
              <a:gd name="connsiteY460" fmla="*/ 6858000 h 6858000"/>
              <a:gd name="connsiteX461" fmla="*/ 1880391 w 7467600"/>
              <a:gd name="connsiteY461" fmla="*/ 6603796 h 6858000"/>
              <a:gd name="connsiteX462" fmla="*/ 1818273 w 7467600"/>
              <a:gd name="connsiteY462" fmla="*/ 6715729 h 6858000"/>
              <a:gd name="connsiteX463" fmla="*/ 1794691 w 7467600"/>
              <a:gd name="connsiteY463" fmla="*/ 6843239 h 6858000"/>
              <a:gd name="connsiteX464" fmla="*/ 1794914 w 7467600"/>
              <a:gd name="connsiteY464" fmla="*/ 6858000 h 6858000"/>
              <a:gd name="connsiteX465" fmla="*/ 1746128 w 7467600"/>
              <a:gd name="connsiteY465" fmla="*/ 6858000 h 6858000"/>
              <a:gd name="connsiteX466" fmla="*/ 1753934 w 7467600"/>
              <a:gd name="connsiteY466" fmla="*/ 6724796 h 6858000"/>
              <a:gd name="connsiteX467" fmla="*/ 1792053 w 7467600"/>
              <a:gd name="connsiteY467" fmla="*/ 6572396 h 6858000"/>
              <a:gd name="connsiteX468" fmla="*/ 1862248 w 7467600"/>
              <a:gd name="connsiteY468" fmla="*/ 6266397 h 6858000"/>
              <a:gd name="connsiteX469" fmla="*/ 1862250 w 7467600"/>
              <a:gd name="connsiteY469" fmla="*/ 6033531 h 6858000"/>
              <a:gd name="connsiteX470" fmla="*/ 1211999 w 7467600"/>
              <a:gd name="connsiteY470" fmla="*/ 6683610 h 6858000"/>
              <a:gd name="connsiteX471" fmla="*/ 1213266 w 7467600"/>
              <a:gd name="connsiteY471" fmla="*/ 6691947 h 6858000"/>
              <a:gd name="connsiteX472" fmla="*/ 1203370 w 7467600"/>
              <a:gd name="connsiteY472" fmla="*/ 6850676 h 6858000"/>
              <a:gd name="connsiteX473" fmla="*/ 1203671 w 7467600"/>
              <a:gd name="connsiteY473" fmla="*/ 6858000 h 6858000"/>
              <a:gd name="connsiteX474" fmla="*/ 1143180 w 7467600"/>
              <a:gd name="connsiteY474" fmla="*/ 6858000 h 6858000"/>
              <a:gd name="connsiteX475" fmla="*/ 1142176 w 7467600"/>
              <a:gd name="connsiteY475" fmla="*/ 6766045 h 6858000"/>
              <a:gd name="connsiteX476" fmla="*/ 1067484 w 7467600"/>
              <a:gd name="connsiteY476" fmla="*/ 6858000 h 6858000"/>
              <a:gd name="connsiteX477" fmla="*/ 953928 w 7467600"/>
              <a:gd name="connsiteY477" fmla="*/ 6858000 h 6858000"/>
              <a:gd name="connsiteX478" fmla="*/ 959715 w 7467600"/>
              <a:gd name="connsiteY478" fmla="*/ 6850185 h 6858000"/>
              <a:gd name="connsiteX479" fmla="*/ 1483788 w 7467600"/>
              <a:gd name="connsiteY479" fmla="*/ 6259174 h 6858000"/>
              <a:gd name="connsiteX480" fmla="*/ 1100671 w 7467600"/>
              <a:gd name="connsiteY480" fmla="*/ 6252137 h 6858000"/>
              <a:gd name="connsiteX481" fmla="*/ 1090144 w 7467600"/>
              <a:gd name="connsiteY481" fmla="*/ 6256748 h 6858000"/>
              <a:gd name="connsiteX482" fmla="*/ 1095872 w 7467600"/>
              <a:gd name="connsiteY482" fmla="*/ 6271892 h 6858000"/>
              <a:gd name="connsiteX483" fmla="*/ 262785 w 7467600"/>
              <a:gd name="connsiteY483" fmla="*/ 6845450 h 6858000"/>
              <a:gd name="connsiteX484" fmla="*/ 209968 w 7467600"/>
              <a:gd name="connsiteY484" fmla="*/ 6770713 h 6858000"/>
              <a:gd name="connsiteX485" fmla="*/ 873460 w 7467600"/>
              <a:gd name="connsiteY485" fmla="*/ 6253768 h 6858000"/>
              <a:gd name="connsiteX486" fmla="*/ 192686 w 7467600"/>
              <a:gd name="connsiteY486" fmla="*/ 5849257 h 6858000"/>
              <a:gd name="connsiteX487" fmla="*/ 4696 w 7467600"/>
              <a:gd name="connsiteY487" fmla="*/ 5697668 h 6858000"/>
              <a:gd name="connsiteX488" fmla="*/ 0 w 7467600"/>
              <a:gd name="connsiteY488" fmla="*/ 5689984 h 6858000"/>
              <a:gd name="connsiteX489" fmla="*/ 0 w 7467600"/>
              <a:gd name="connsiteY489" fmla="*/ 5513472 h 6858000"/>
              <a:gd name="connsiteX490" fmla="*/ 174101 w 7467600"/>
              <a:gd name="connsiteY490" fmla="*/ 5620277 h 6858000"/>
              <a:gd name="connsiteX491" fmla="*/ 891800 w 7467600"/>
              <a:gd name="connsiteY491" fmla="*/ 6036935 h 6858000"/>
              <a:gd name="connsiteX492" fmla="*/ 1072219 w 7467600"/>
              <a:gd name="connsiteY492" fmla="*/ 6169443 h 6858000"/>
              <a:gd name="connsiteX493" fmla="*/ 1074117 w 7467600"/>
              <a:gd name="connsiteY493" fmla="*/ 6170301 h 6858000"/>
              <a:gd name="connsiteX494" fmla="*/ 1083114 w 7467600"/>
              <a:gd name="connsiteY494" fmla="*/ 6174131 h 6858000"/>
              <a:gd name="connsiteX495" fmla="*/ 1543010 w 7467600"/>
              <a:gd name="connsiteY495" fmla="*/ 6191140 h 6858000"/>
              <a:gd name="connsiteX496" fmla="*/ 1551080 w 7467600"/>
              <a:gd name="connsiteY496" fmla="*/ 6195006 h 6858000"/>
              <a:gd name="connsiteX497" fmla="*/ 2345443 w 7467600"/>
              <a:gd name="connsiteY497" fmla="*/ 5549882 h 6858000"/>
              <a:gd name="connsiteX498" fmla="*/ 1721499 w 7467600"/>
              <a:gd name="connsiteY498" fmla="*/ 5599969 h 6858000"/>
              <a:gd name="connsiteX499" fmla="*/ 767716 w 7467600"/>
              <a:gd name="connsiteY499" fmla="*/ 5472768 h 6858000"/>
              <a:gd name="connsiteX500" fmla="*/ 722147 w 7467600"/>
              <a:gd name="connsiteY500" fmla="*/ 5393091 h 6858000"/>
              <a:gd name="connsiteX501" fmla="*/ 1485552 w 7467600"/>
              <a:gd name="connsiteY501" fmla="*/ 5313202 h 6858000"/>
              <a:gd name="connsiteX502" fmla="*/ 2143004 w 7467600"/>
              <a:gd name="connsiteY502" fmla="*/ 5402420 h 6858000"/>
              <a:gd name="connsiteX503" fmla="*/ 1933391 w 7467600"/>
              <a:gd name="connsiteY503" fmla="*/ 5156971 h 6858000"/>
              <a:gd name="connsiteX504" fmla="*/ 1827118 w 7467600"/>
              <a:gd name="connsiteY504" fmla="*/ 4968410 h 6858000"/>
              <a:gd name="connsiteX505" fmla="*/ 1837349 w 7467600"/>
              <a:gd name="connsiteY505" fmla="*/ 4956357 h 6858000"/>
              <a:gd name="connsiteX506" fmla="*/ 2162835 w 7467600"/>
              <a:gd name="connsiteY506" fmla="*/ 5187853 h 6858000"/>
              <a:gd name="connsiteX507" fmla="*/ 2257167 w 7467600"/>
              <a:gd name="connsiteY507" fmla="*/ 5462123 h 6858000"/>
              <a:gd name="connsiteX508" fmla="*/ 2261598 w 7467600"/>
              <a:gd name="connsiteY508" fmla="*/ 5467998 h 6858000"/>
              <a:gd name="connsiteX509" fmla="*/ 2437177 w 7467600"/>
              <a:gd name="connsiteY509" fmla="*/ 5479608 h 6858000"/>
              <a:gd name="connsiteX510" fmla="*/ 2445247 w 7467600"/>
              <a:gd name="connsiteY510" fmla="*/ 5483476 h 6858000"/>
              <a:gd name="connsiteX511" fmla="*/ 2743626 w 7467600"/>
              <a:gd name="connsiteY511" fmla="*/ 5304819 h 6858000"/>
              <a:gd name="connsiteX512" fmla="*/ 3048102 w 7467600"/>
              <a:gd name="connsiteY512" fmla="*/ 5150595 h 6858000"/>
              <a:gd name="connsiteX513" fmla="*/ 1799414 w 7467600"/>
              <a:gd name="connsiteY513" fmla="*/ 4694732 h 6858000"/>
              <a:gd name="connsiteX514" fmla="*/ 1771735 w 7467600"/>
              <a:gd name="connsiteY514" fmla="*/ 4619929 h 6858000"/>
              <a:gd name="connsiteX515" fmla="*/ 3104273 w 7467600"/>
              <a:gd name="connsiteY515" fmla="*/ 5076159 h 6858000"/>
              <a:gd name="connsiteX516" fmla="*/ 3113245 w 7467600"/>
              <a:gd name="connsiteY516" fmla="*/ 5090705 h 6858000"/>
              <a:gd name="connsiteX517" fmla="*/ 3126294 w 7467600"/>
              <a:gd name="connsiteY517" fmla="*/ 5114400 h 6858000"/>
              <a:gd name="connsiteX518" fmla="*/ 3937433 w 7467600"/>
              <a:gd name="connsiteY518" fmla="*/ 4830473 h 6858000"/>
              <a:gd name="connsiteX519" fmla="*/ 3590475 w 7467600"/>
              <a:gd name="connsiteY519" fmla="*/ 4597974 h 6858000"/>
              <a:gd name="connsiteX520" fmla="*/ 3100264 w 7467600"/>
              <a:gd name="connsiteY520" fmla="*/ 4579845 h 6858000"/>
              <a:gd name="connsiteX521" fmla="*/ 2183576 w 7467600"/>
              <a:gd name="connsiteY521" fmla="*/ 4227150 h 6858000"/>
              <a:gd name="connsiteX522" fmla="*/ 2151029 w 7467600"/>
              <a:gd name="connsiteY522" fmla="*/ 4146947 h 6858000"/>
              <a:gd name="connsiteX523" fmla="*/ 3563434 w 7467600"/>
              <a:gd name="connsiteY523" fmla="*/ 4469115 h 6858000"/>
              <a:gd name="connsiteX524" fmla="*/ 3177952 w 7467600"/>
              <a:gd name="connsiteY524" fmla="*/ 3657386 h 6858000"/>
              <a:gd name="connsiteX525" fmla="*/ 3189263 w 7467600"/>
              <a:gd name="connsiteY525" fmla="*/ 3625726 h 6858000"/>
              <a:gd name="connsiteX526" fmla="*/ 3560912 w 7467600"/>
              <a:gd name="connsiteY526" fmla="*/ 4079863 h 6858000"/>
              <a:gd name="connsiteX527" fmla="*/ 3626636 w 7467600"/>
              <a:gd name="connsiteY527" fmla="*/ 4512230 h 6858000"/>
              <a:gd name="connsiteX528" fmla="*/ 3653088 w 7467600"/>
              <a:gd name="connsiteY528" fmla="*/ 4521417 h 6858000"/>
              <a:gd name="connsiteX529" fmla="*/ 3988128 w 7467600"/>
              <a:gd name="connsiteY529" fmla="*/ 4817267 h 6858000"/>
              <a:gd name="connsiteX530" fmla="*/ 4830582 w 7467600"/>
              <a:gd name="connsiteY530" fmla="*/ 4676000 h 6858000"/>
              <a:gd name="connsiteX531" fmla="*/ 4830100 w 7467600"/>
              <a:gd name="connsiteY531" fmla="*/ 4675554 h 6858000"/>
              <a:gd name="connsiteX532" fmla="*/ 4036318 w 7467600"/>
              <a:gd name="connsiteY532" fmla="*/ 4147013 h 6858000"/>
              <a:gd name="connsiteX533" fmla="*/ 3432098 w 7467600"/>
              <a:gd name="connsiteY533" fmla="*/ 3537312 h 6858000"/>
              <a:gd name="connsiteX534" fmla="*/ 3446761 w 7467600"/>
              <a:gd name="connsiteY534" fmla="*/ 3461278 h 6858000"/>
              <a:gd name="connsiteX535" fmla="*/ 4419733 w 7467600"/>
              <a:gd name="connsiteY535" fmla="*/ 3963555 h 6858000"/>
              <a:gd name="connsiteX536" fmla="*/ 4781371 w 7467600"/>
              <a:gd name="connsiteY536" fmla="*/ 4458604 h 6858000"/>
              <a:gd name="connsiteX537" fmla="*/ 4780440 w 7467600"/>
              <a:gd name="connsiteY537" fmla="*/ 4470290 h 6858000"/>
              <a:gd name="connsiteX538" fmla="*/ 4898954 w 7467600"/>
              <a:gd name="connsiteY538" fmla="*/ 4662092 h 6858000"/>
              <a:gd name="connsiteX539" fmla="*/ 4900699 w 7467600"/>
              <a:gd name="connsiteY539" fmla="*/ 4670867 h 6858000"/>
              <a:gd name="connsiteX540" fmla="*/ 5714511 w 7467600"/>
              <a:gd name="connsiteY540" fmla="*/ 4663483 h 6858000"/>
              <a:gd name="connsiteX541" fmla="*/ 5464793 w 7467600"/>
              <a:gd name="connsiteY541" fmla="*/ 4393556 h 6858000"/>
              <a:gd name="connsiteX542" fmla="*/ 5461897 w 7467600"/>
              <a:gd name="connsiteY542" fmla="*/ 4390879 h 6858000"/>
              <a:gd name="connsiteX543" fmla="*/ 4294126 w 7467600"/>
              <a:gd name="connsiteY543" fmla="*/ 3303048 h 6858000"/>
              <a:gd name="connsiteX544" fmla="*/ 4305321 w 7467600"/>
              <a:gd name="connsiteY544" fmla="*/ 3256953 h 6858000"/>
              <a:gd name="connsiteX545" fmla="*/ 4949299 w 7467600"/>
              <a:gd name="connsiteY545" fmla="*/ 3766336 h 6858000"/>
              <a:gd name="connsiteX546" fmla="*/ 5291452 w 7467600"/>
              <a:gd name="connsiteY546" fmla="*/ 4076801 h 6858000"/>
              <a:gd name="connsiteX547" fmla="*/ 5434998 w 7467600"/>
              <a:gd name="connsiteY547" fmla="*/ 4254100 h 6858000"/>
              <a:gd name="connsiteX548" fmla="*/ 5351015 w 7467600"/>
              <a:gd name="connsiteY548" fmla="*/ 3760989 h 6858000"/>
              <a:gd name="connsiteX549" fmla="*/ 5413780 w 7467600"/>
              <a:gd name="connsiteY549" fmla="*/ 2966265 h 6858000"/>
              <a:gd name="connsiteX550" fmla="*/ 5425627 w 7467600"/>
              <a:gd name="connsiteY550" fmla="*/ 2954192 h 6858000"/>
              <a:gd name="connsiteX551" fmla="*/ 6604735 w 7467600"/>
              <a:gd name="connsiteY551" fmla="*/ 2041381 h 6858000"/>
              <a:gd name="connsiteX552" fmla="*/ 7204487 w 7467600"/>
              <a:gd name="connsiteY552" fmla="*/ 2742112 h 6858000"/>
              <a:gd name="connsiteX553" fmla="*/ 7131592 w 7467600"/>
              <a:gd name="connsiteY553" fmla="*/ 2672096 h 6858000"/>
              <a:gd name="connsiteX554" fmla="*/ 6996344 w 7467600"/>
              <a:gd name="connsiteY554" fmla="*/ 2518310 h 6858000"/>
              <a:gd name="connsiteX555" fmla="*/ 6735495 w 7467600"/>
              <a:gd name="connsiteY555" fmla="*/ 2196890 h 6858000"/>
              <a:gd name="connsiteX556" fmla="*/ 6721901 w 7467600"/>
              <a:gd name="connsiteY556" fmla="*/ 2179274 h 6858000"/>
              <a:gd name="connsiteX557" fmla="*/ 6604735 w 7467600"/>
              <a:gd name="connsiteY557" fmla="*/ 2041381 h 6858000"/>
              <a:gd name="connsiteX558" fmla="*/ 6591670 w 7467600"/>
              <a:gd name="connsiteY558" fmla="*/ 1988277 h 6858000"/>
              <a:gd name="connsiteX559" fmla="*/ 6747349 w 7467600"/>
              <a:gd name="connsiteY559" fmla="*/ 2160069 h 6858000"/>
              <a:gd name="connsiteX560" fmla="*/ 6760943 w 7467600"/>
              <a:gd name="connsiteY560" fmla="*/ 2177686 h 6858000"/>
              <a:gd name="connsiteX561" fmla="*/ 7021065 w 7467600"/>
              <a:gd name="connsiteY561" fmla="*/ 2498102 h 6858000"/>
              <a:gd name="connsiteX562" fmla="*/ 7155223 w 7467600"/>
              <a:gd name="connsiteY562" fmla="*/ 2650386 h 6858000"/>
              <a:gd name="connsiteX563" fmla="*/ 7203167 w 7467600"/>
              <a:gd name="connsiteY563" fmla="*/ 2697288 h 6858000"/>
              <a:gd name="connsiteX564" fmla="*/ 6937703 w 7467600"/>
              <a:gd name="connsiteY564" fmla="*/ 2321981 h 6858000"/>
              <a:gd name="connsiteX565" fmla="*/ 6591670 w 7467600"/>
              <a:gd name="connsiteY565" fmla="*/ 1988277 h 6858000"/>
              <a:gd name="connsiteX566" fmla="*/ 5798671 w 7467600"/>
              <a:gd name="connsiteY566" fmla="*/ 1981601 h 6858000"/>
              <a:gd name="connsiteX567" fmla="*/ 5754709 w 7467600"/>
              <a:gd name="connsiteY567" fmla="*/ 2071454 h 6858000"/>
              <a:gd name="connsiteX568" fmla="*/ 5763044 w 7467600"/>
              <a:gd name="connsiteY568" fmla="*/ 2842206 h 6858000"/>
              <a:gd name="connsiteX569" fmla="*/ 5764974 w 7467600"/>
              <a:gd name="connsiteY569" fmla="*/ 2799609 h 6858000"/>
              <a:gd name="connsiteX570" fmla="*/ 5767665 w 7467600"/>
              <a:gd name="connsiteY570" fmla="*/ 2666409 h 6858000"/>
              <a:gd name="connsiteX571" fmla="*/ 5763055 w 7467600"/>
              <a:gd name="connsiteY571" fmla="*/ 2579705 h 6858000"/>
              <a:gd name="connsiteX572" fmla="*/ 5758079 w 7467600"/>
              <a:gd name="connsiteY572" fmla="*/ 2492508 h 6858000"/>
              <a:gd name="connsiteX573" fmla="*/ 5779325 w 7467600"/>
              <a:gd name="connsiteY573" fmla="*/ 2197069 h 6858000"/>
              <a:gd name="connsiteX574" fmla="*/ 5798671 w 7467600"/>
              <a:gd name="connsiteY574" fmla="*/ 1981601 h 6858000"/>
              <a:gd name="connsiteX575" fmla="*/ 5829202 w 7467600"/>
              <a:gd name="connsiteY575" fmla="*/ 1971679 h 6858000"/>
              <a:gd name="connsiteX576" fmla="*/ 5809558 w 7467600"/>
              <a:gd name="connsiteY576" fmla="*/ 2198043 h 6858000"/>
              <a:gd name="connsiteX577" fmla="*/ 5788653 w 7467600"/>
              <a:gd name="connsiteY577" fmla="*/ 2489430 h 6858000"/>
              <a:gd name="connsiteX578" fmla="*/ 5793439 w 7467600"/>
              <a:gd name="connsiteY578" fmla="*/ 2575235 h 6858000"/>
              <a:gd name="connsiteX579" fmla="*/ 5796837 w 7467600"/>
              <a:gd name="connsiteY579" fmla="*/ 2637633 h 6858000"/>
              <a:gd name="connsiteX580" fmla="*/ 5818614 w 7467600"/>
              <a:gd name="connsiteY580" fmla="*/ 2473055 h 6858000"/>
              <a:gd name="connsiteX581" fmla="*/ 5829202 w 7467600"/>
              <a:gd name="connsiteY581" fmla="*/ 1971679 h 6858000"/>
              <a:gd name="connsiteX582" fmla="*/ 5911389 w 7467600"/>
              <a:gd name="connsiteY582" fmla="*/ 1898371 h 6858000"/>
              <a:gd name="connsiteX583" fmla="*/ 6237627 w 7467600"/>
              <a:gd name="connsiteY583" fmla="*/ 2231921 h 6858000"/>
              <a:gd name="connsiteX584" fmla="*/ 5911389 w 7467600"/>
              <a:gd name="connsiteY584" fmla="*/ 1898371 h 6858000"/>
              <a:gd name="connsiteX585" fmla="*/ 6944437 w 7467600"/>
              <a:gd name="connsiteY585" fmla="*/ 1575402 h 6858000"/>
              <a:gd name="connsiteX586" fmla="*/ 6304730 w 7467600"/>
              <a:gd name="connsiteY586" fmla="*/ 1766654 h 6858000"/>
              <a:gd name="connsiteX587" fmla="*/ 6944437 w 7467600"/>
              <a:gd name="connsiteY587" fmla="*/ 1575402 h 6858000"/>
              <a:gd name="connsiteX588" fmla="*/ 7019523 w 7467600"/>
              <a:gd name="connsiteY588" fmla="*/ 1519450 h 6858000"/>
              <a:gd name="connsiteX589" fmla="*/ 6298091 w 7467600"/>
              <a:gd name="connsiteY589" fmla="*/ 1737122 h 6858000"/>
              <a:gd name="connsiteX590" fmla="*/ 7019523 w 7467600"/>
              <a:gd name="connsiteY590" fmla="*/ 1519450 h 6858000"/>
              <a:gd name="connsiteX591" fmla="*/ 2399523 w 7467600"/>
              <a:gd name="connsiteY591" fmla="*/ 1428234 h 6858000"/>
              <a:gd name="connsiteX592" fmla="*/ 2224982 w 7467600"/>
              <a:gd name="connsiteY592" fmla="*/ 1826201 h 6858000"/>
              <a:gd name="connsiteX593" fmla="*/ 2096099 w 7467600"/>
              <a:gd name="connsiteY593" fmla="*/ 2345900 h 6858000"/>
              <a:gd name="connsiteX594" fmla="*/ 2283317 w 7467600"/>
              <a:gd name="connsiteY594" fmla="*/ 1796925 h 6858000"/>
              <a:gd name="connsiteX595" fmla="*/ 2399523 w 7467600"/>
              <a:gd name="connsiteY595" fmla="*/ 1428234 h 6858000"/>
              <a:gd name="connsiteX596" fmla="*/ 2448558 w 7467600"/>
              <a:gd name="connsiteY596" fmla="*/ 1373435 h 6858000"/>
              <a:gd name="connsiteX597" fmla="*/ 2312521 w 7467600"/>
              <a:gd name="connsiteY597" fmla="*/ 1806140 h 6858000"/>
              <a:gd name="connsiteX598" fmla="*/ 2127533 w 7467600"/>
              <a:gd name="connsiteY598" fmla="*/ 2348380 h 6858000"/>
              <a:gd name="connsiteX599" fmla="*/ 2358080 w 7467600"/>
              <a:gd name="connsiteY599" fmla="*/ 1866134 h 6858000"/>
              <a:gd name="connsiteX600" fmla="*/ 2407436 w 7467600"/>
              <a:gd name="connsiteY600" fmla="*/ 1651070 h 6858000"/>
              <a:gd name="connsiteX601" fmla="*/ 2448558 w 7467600"/>
              <a:gd name="connsiteY601" fmla="*/ 1373435 h 6858000"/>
              <a:gd name="connsiteX602" fmla="*/ 278707 w 7467600"/>
              <a:gd name="connsiteY602" fmla="*/ 1352270 h 6858000"/>
              <a:gd name="connsiteX603" fmla="*/ 321570 w 7467600"/>
              <a:gd name="connsiteY603" fmla="*/ 1861610 h 6858000"/>
              <a:gd name="connsiteX604" fmla="*/ 294281 w 7467600"/>
              <a:gd name="connsiteY604" fmla="*/ 1440658 h 6858000"/>
              <a:gd name="connsiteX605" fmla="*/ 278707 w 7467600"/>
              <a:gd name="connsiteY605" fmla="*/ 1352270 h 6858000"/>
              <a:gd name="connsiteX606" fmla="*/ 1423821 w 7467600"/>
              <a:gd name="connsiteY606" fmla="*/ 1351958 h 6858000"/>
              <a:gd name="connsiteX607" fmla="*/ 1638521 w 7467600"/>
              <a:gd name="connsiteY607" fmla="*/ 1908470 h 6858000"/>
              <a:gd name="connsiteX608" fmla="*/ 1754199 w 7467600"/>
              <a:gd name="connsiteY608" fmla="*/ 2149284 h 6858000"/>
              <a:gd name="connsiteX609" fmla="*/ 1908359 w 7467600"/>
              <a:gd name="connsiteY609" fmla="*/ 2364988 h 6858000"/>
              <a:gd name="connsiteX610" fmla="*/ 1647661 w 7467600"/>
              <a:gd name="connsiteY610" fmla="*/ 1825945 h 6858000"/>
              <a:gd name="connsiteX611" fmla="*/ 1423821 w 7467600"/>
              <a:gd name="connsiteY611" fmla="*/ 1351958 h 6858000"/>
              <a:gd name="connsiteX612" fmla="*/ 1431890 w 7467600"/>
              <a:gd name="connsiteY612" fmla="*/ 1306475 h 6858000"/>
              <a:gd name="connsiteX613" fmla="*/ 1507597 w 7467600"/>
              <a:gd name="connsiteY613" fmla="*/ 1446132 h 6858000"/>
              <a:gd name="connsiteX614" fmla="*/ 1674586 w 7467600"/>
              <a:gd name="connsiteY614" fmla="*/ 1813832 h 6858000"/>
              <a:gd name="connsiteX615" fmla="*/ 1815950 w 7467600"/>
              <a:gd name="connsiteY615" fmla="*/ 2128564 h 6858000"/>
              <a:gd name="connsiteX616" fmla="*/ 1984242 w 7467600"/>
              <a:gd name="connsiteY616" fmla="*/ 2430829 h 6858000"/>
              <a:gd name="connsiteX617" fmla="*/ 2014023 w 7467600"/>
              <a:gd name="connsiteY617" fmla="*/ 2450995 h 6858000"/>
              <a:gd name="connsiteX618" fmla="*/ 1747337 w 7467600"/>
              <a:gd name="connsiteY618" fmla="*/ 1855264 h 6858000"/>
              <a:gd name="connsiteX619" fmla="*/ 1533749 w 7467600"/>
              <a:gd name="connsiteY619" fmla="*/ 1478656 h 6858000"/>
              <a:gd name="connsiteX620" fmla="*/ 1431890 w 7467600"/>
              <a:gd name="connsiteY620" fmla="*/ 1306475 h 6858000"/>
              <a:gd name="connsiteX621" fmla="*/ 5052692 w 7467600"/>
              <a:gd name="connsiteY621" fmla="*/ 1292994 h 6858000"/>
              <a:gd name="connsiteX622" fmla="*/ 5200661 w 7467600"/>
              <a:gd name="connsiteY622" fmla="*/ 1635186 h 6858000"/>
              <a:gd name="connsiteX623" fmla="*/ 5297138 w 7467600"/>
              <a:gd name="connsiteY623" fmla="*/ 1906351 h 6858000"/>
              <a:gd name="connsiteX624" fmla="*/ 5052692 w 7467600"/>
              <a:gd name="connsiteY624" fmla="*/ 1292994 h 6858000"/>
              <a:gd name="connsiteX625" fmla="*/ 5009948 w 7467600"/>
              <a:gd name="connsiteY625" fmla="*/ 1273619 h 6858000"/>
              <a:gd name="connsiteX626" fmla="*/ 5121777 w 7467600"/>
              <a:gd name="connsiteY626" fmla="*/ 1654213 h 6858000"/>
              <a:gd name="connsiteX627" fmla="*/ 5293545 w 7467600"/>
              <a:gd name="connsiteY627" fmla="*/ 2072247 h 6858000"/>
              <a:gd name="connsiteX628" fmla="*/ 5294042 w 7467600"/>
              <a:gd name="connsiteY628" fmla="*/ 2065019 h 6858000"/>
              <a:gd name="connsiteX629" fmla="*/ 5171936 w 7467600"/>
              <a:gd name="connsiteY629" fmla="*/ 1647613 h 6858000"/>
              <a:gd name="connsiteX630" fmla="*/ 5009948 w 7467600"/>
              <a:gd name="connsiteY630" fmla="*/ 1273619 h 6858000"/>
              <a:gd name="connsiteX631" fmla="*/ 655236 w 7467600"/>
              <a:gd name="connsiteY631" fmla="*/ 1268632 h 6858000"/>
              <a:gd name="connsiteX632" fmla="*/ 839521 w 7467600"/>
              <a:gd name="connsiteY632" fmla="*/ 1685315 h 6858000"/>
              <a:gd name="connsiteX633" fmla="*/ 1109416 w 7467600"/>
              <a:gd name="connsiteY633" fmla="*/ 2061663 h 6858000"/>
              <a:gd name="connsiteX634" fmla="*/ 1298300 w 7467600"/>
              <a:gd name="connsiteY634" fmla="*/ 2247742 h 6858000"/>
              <a:gd name="connsiteX635" fmla="*/ 1125871 w 7467600"/>
              <a:gd name="connsiteY635" fmla="*/ 1989513 h 6858000"/>
              <a:gd name="connsiteX636" fmla="*/ 981574 w 7467600"/>
              <a:gd name="connsiteY636" fmla="*/ 1783157 h 6858000"/>
              <a:gd name="connsiteX637" fmla="*/ 922198 w 7467600"/>
              <a:gd name="connsiteY637" fmla="*/ 1677437 h 6858000"/>
              <a:gd name="connsiteX638" fmla="*/ 869293 w 7467600"/>
              <a:gd name="connsiteY638" fmla="*/ 1583214 h 6858000"/>
              <a:gd name="connsiteX639" fmla="*/ 751431 w 7467600"/>
              <a:gd name="connsiteY639" fmla="*/ 1405731 h 6858000"/>
              <a:gd name="connsiteX640" fmla="*/ 655236 w 7467600"/>
              <a:gd name="connsiteY640" fmla="*/ 1268632 h 6858000"/>
              <a:gd name="connsiteX641" fmla="*/ 6516292 w 7467600"/>
              <a:gd name="connsiteY641" fmla="*/ 1263064 h 6858000"/>
              <a:gd name="connsiteX642" fmla="*/ 5736320 w 7467600"/>
              <a:gd name="connsiteY642" fmla="*/ 1501803 h 6858000"/>
              <a:gd name="connsiteX643" fmla="*/ 6516292 w 7467600"/>
              <a:gd name="connsiteY643" fmla="*/ 1263064 h 6858000"/>
              <a:gd name="connsiteX644" fmla="*/ 291466 w 7467600"/>
              <a:gd name="connsiteY644" fmla="*/ 1250369 h 6858000"/>
              <a:gd name="connsiteX645" fmla="*/ 323180 w 7467600"/>
              <a:gd name="connsiteY645" fmla="*/ 1435283 h 6858000"/>
              <a:gd name="connsiteX646" fmla="*/ 349381 w 7467600"/>
              <a:gd name="connsiteY646" fmla="*/ 1875041 h 6858000"/>
              <a:gd name="connsiteX647" fmla="*/ 374363 w 7467600"/>
              <a:gd name="connsiteY647" fmla="*/ 1506494 h 6858000"/>
              <a:gd name="connsiteX648" fmla="*/ 302168 w 7467600"/>
              <a:gd name="connsiteY648" fmla="*/ 1274495 h 6858000"/>
              <a:gd name="connsiteX649" fmla="*/ 291466 w 7467600"/>
              <a:gd name="connsiteY649" fmla="*/ 1250369 h 6858000"/>
              <a:gd name="connsiteX650" fmla="*/ 678222 w 7467600"/>
              <a:gd name="connsiteY650" fmla="*/ 1248670 h 6858000"/>
              <a:gd name="connsiteX651" fmla="*/ 775536 w 7467600"/>
              <a:gd name="connsiteY651" fmla="*/ 1388015 h 6858000"/>
              <a:gd name="connsiteX652" fmla="*/ 894529 w 7467600"/>
              <a:gd name="connsiteY652" fmla="*/ 1567739 h 6858000"/>
              <a:gd name="connsiteX653" fmla="*/ 948000 w 7467600"/>
              <a:gd name="connsiteY653" fmla="*/ 1663088 h 6858000"/>
              <a:gd name="connsiteX654" fmla="*/ 1006812 w 7467600"/>
              <a:gd name="connsiteY654" fmla="*/ 1767683 h 6858000"/>
              <a:gd name="connsiteX655" fmla="*/ 1149133 w 7467600"/>
              <a:gd name="connsiteY655" fmla="*/ 1971513 h 6858000"/>
              <a:gd name="connsiteX656" fmla="*/ 1333952 w 7467600"/>
              <a:gd name="connsiteY656" fmla="*/ 2251620 h 6858000"/>
              <a:gd name="connsiteX657" fmla="*/ 1337329 w 7467600"/>
              <a:gd name="connsiteY657" fmla="*/ 2258350 h 6858000"/>
              <a:gd name="connsiteX658" fmla="*/ 1014726 w 7467600"/>
              <a:gd name="connsiteY658" fmla="*/ 1615556 h 6858000"/>
              <a:gd name="connsiteX659" fmla="*/ 678222 w 7467600"/>
              <a:gd name="connsiteY659" fmla="*/ 1248670 h 6858000"/>
              <a:gd name="connsiteX660" fmla="*/ 6691602 w 7467600"/>
              <a:gd name="connsiteY660" fmla="*/ 1140573 h 6858000"/>
              <a:gd name="connsiteX661" fmla="*/ 6571100 w 7467600"/>
              <a:gd name="connsiteY661" fmla="*/ 1183662 h 6858000"/>
              <a:gd name="connsiteX662" fmla="*/ 6241687 w 7467600"/>
              <a:gd name="connsiteY662" fmla="*/ 1257600 h 6858000"/>
              <a:gd name="connsiteX663" fmla="*/ 5693009 w 7467600"/>
              <a:gd name="connsiteY663" fmla="*/ 1478256 h 6858000"/>
              <a:gd name="connsiteX664" fmla="*/ 6548420 w 7467600"/>
              <a:gd name="connsiteY664" fmla="*/ 1214599 h 6858000"/>
              <a:gd name="connsiteX665" fmla="*/ 6605473 w 7467600"/>
              <a:gd name="connsiteY665" fmla="*/ 1184686 h 6858000"/>
              <a:gd name="connsiteX666" fmla="*/ 6691602 w 7467600"/>
              <a:gd name="connsiteY666" fmla="*/ 1140573 h 6858000"/>
              <a:gd name="connsiteX667" fmla="*/ 4002475 w 7467600"/>
              <a:gd name="connsiteY667" fmla="*/ 1037802 h 6858000"/>
              <a:gd name="connsiteX668" fmla="*/ 4000324 w 7467600"/>
              <a:gd name="connsiteY668" fmla="*/ 1039362 h 6858000"/>
              <a:gd name="connsiteX669" fmla="*/ 4002862 w 7467600"/>
              <a:gd name="connsiteY669" fmla="*/ 1042866 h 6858000"/>
              <a:gd name="connsiteX670" fmla="*/ 4002475 w 7467600"/>
              <a:gd name="connsiteY670" fmla="*/ 1037802 h 6858000"/>
              <a:gd name="connsiteX671" fmla="*/ 506322 w 7467600"/>
              <a:gd name="connsiteY671" fmla="*/ 1020997 h 6858000"/>
              <a:gd name="connsiteX672" fmla="*/ 533068 w 7467600"/>
              <a:gd name="connsiteY672" fmla="*/ 1029409 h 6858000"/>
              <a:gd name="connsiteX673" fmla="*/ 1232525 w 7467600"/>
              <a:gd name="connsiteY673" fmla="*/ 1804675 h 6858000"/>
              <a:gd name="connsiteX674" fmla="*/ 1388858 w 7467600"/>
              <a:gd name="connsiteY674" fmla="*/ 2368011 h 6858000"/>
              <a:gd name="connsiteX675" fmla="*/ 1384098 w 7467600"/>
              <a:gd name="connsiteY675" fmla="*/ 2378125 h 6858000"/>
              <a:gd name="connsiteX676" fmla="*/ 1425393 w 7467600"/>
              <a:gd name="connsiteY676" fmla="*/ 2589124 h 6858000"/>
              <a:gd name="connsiteX677" fmla="*/ 1424001 w 7467600"/>
              <a:gd name="connsiteY677" fmla="*/ 2597541 h 6858000"/>
              <a:gd name="connsiteX678" fmla="*/ 2152729 w 7467600"/>
              <a:gd name="connsiteY678" fmla="*/ 2864487 h 6858000"/>
              <a:gd name="connsiteX679" fmla="*/ 2020609 w 7467600"/>
              <a:gd name="connsiteY679" fmla="*/ 2539671 h 6858000"/>
              <a:gd name="connsiteX680" fmla="*/ 2018920 w 7467600"/>
              <a:gd name="connsiteY680" fmla="*/ 2536309 h 6858000"/>
              <a:gd name="connsiteX681" fmla="*/ 1342441 w 7467600"/>
              <a:gd name="connsiteY681" fmla="*/ 1173017 h 6858000"/>
              <a:gd name="connsiteX682" fmla="*/ 1367925 w 7467600"/>
              <a:gd name="connsiteY682" fmla="*/ 1135648 h 6858000"/>
              <a:gd name="connsiteX683" fmla="*/ 1771401 w 7467600"/>
              <a:gd name="connsiteY683" fmla="*/ 1806673 h 6858000"/>
              <a:gd name="connsiteX684" fmla="*/ 1972385 w 7467600"/>
              <a:gd name="connsiteY684" fmla="*/ 2198735 h 6858000"/>
              <a:gd name="connsiteX685" fmla="*/ 2040892 w 7467600"/>
              <a:gd name="connsiteY685" fmla="*/ 2405205 h 6858000"/>
              <a:gd name="connsiteX686" fmla="*/ 2131689 w 7467600"/>
              <a:gd name="connsiteY686" fmla="*/ 1936926 h 6858000"/>
              <a:gd name="connsiteX687" fmla="*/ 2454820 w 7467600"/>
              <a:gd name="connsiteY687" fmla="*/ 1248808 h 6858000"/>
              <a:gd name="connsiteX688" fmla="*/ 2492512 w 7467600"/>
              <a:gd name="connsiteY688" fmla="*/ 1302920 h 6858000"/>
              <a:gd name="connsiteX689" fmla="*/ 2081216 w 7467600"/>
              <a:gd name="connsiteY689" fmla="*/ 2527513 h 6858000"/>
              <a:gd name="connsiteX690" fmla="*/ 2081211 w 7467600"/>
              <a:gd name="connsiteY690" fmla="*/ 2528916 h 6858000"/>
              <a:gd name="connsiteX691" fmla="*/ 2199067 w 7467600"/>
              <a:gd name="connsiteY691" fmla="*/ 2884061 h 6858000"/>
              <a:gd name="connsiteX692" fmla="*/ 3192586 w 7467600"/>
              <a:gd name="connsiteY692" fmla="*/ 3411496 h 6858000"/>
              <a:gd name="connsiteX693" fmla="*/ 3182620 w 7467600"/>
              <a:gd name="connsiteY693" fmla="*/ 3483279 h 6858000"/>
              <a:gd name="connsiteX694" fmla="*/ 2435119 w 7467600"/>
              <a:gd name="connsiteY694" fmla="*/ 3080173 h 6858000"/>
              <a:gd name="connsiteX695" fmla="*/ 2410152 w 7467600"/>
              <a:gd name="connsiteY695" fmla="*/ 3063751 h 6858000"/>
              <a:gd name="connsiteX696" fmla="*/ 2408099 w 7467600"/>
              <a:gd name="connsiteY696" fmla="*/ 3064403 h 6858000"/>
              <a:gd name="connsiteX697" fmla="*/ 2407218 w 7467600"/>
              <a:gd name="connsiteY697" fmla="*/ 3070324 h 6858000"/>
              <a:gd name="connsiteX698" fmla="*/ 2380138 w 7467600"/>
              <a:gd name="connsiteY698" fmla="*/ 3099341 h 6858000"/>
              <a:gd name="connsiteX699" fmla="*/ 1765923 w 7467600"/>
              <a:gd name="connsiteY699" fmla="*/ 3581043 h 6858000"/>
              <a:gd name="connsiteX700" fmla="*/ 1702258 w 7467600"/>
              <a:gd name="connsiteY700" fmla="*/ 3612286 h 6858000"/>
              <a:gd name="connsiteX701" fmla="*/ 1538370 w 7467600"/>
              <a:gd name="connsiteY701" fmla="*/ 3811804 h 6858000"/>
              <a:gd name="connsiteX702" fmla="*/ 542867 w 7467600"/>
              <a:gd name="connsiteY702" fmla="*/ 4944092 h 6858000"/>
              <a:gd name="connsiteX703" fmla="*/ 515800 w 7467600"/>
              <a:gd name="connsiteY703" fmla="*/ 4862180 h 6858000"/>
              <a:gd name="connsiteX704" fmla="*/ 909145 w 7467600"/>
              <a:gd name="connsiteY704" fmla="*/ 4199225 h 6858000"/>
              <a:gd name="connsiteX705" fmla="*/ 1214067 w 7467600"/>
              <a:gd name="connsiteY705" fmla="*/ 3908561 h 6858000"/>
              <a:gd name="connsiteX706" fmla="*/ 640967 w 7467600"/>
              <a:gd name="connsiteY706" fmla="*/ 4105601 h 6858000"/>
              <a:gd name="connsiteX707" fmla="*/ 112563 w 7467600"/>
              <a:gd name="connsiteY707" fmla="*/ 4396952 h 6858000"/>
              <a:gd name="connsiteX708" fmla="*/ 0 w 7467600"/>
              <a:gd name="connsiteY708" fmla="*/ 4466006 h 6858000"/>
              <a:gd name="connsiteX709" fmla="*/ 0 w 7467600"/>
              <a:gd name="connsiteY709" fmla="*/ 4233763 h 6858000"/>
              <a:gd name="connsiteX710" fmla="*/ 36881 w 7467600"/>
              <a:gd name="connsiteY710" fmla="*/ 4200118 h 6858000"/>
              <a:gd name="connsiteX711" fmla="*/ 910534 w 7467600"/>
              <a:gd name="connsiteY711" fmla="*/ 3629753 h 6858000"/>
              <a:gd name="connsiteX712" fmla="*/ 1578717 w 7467600"/>
              <a:gd name="connsiteY712" fmla="*/ 3575982 h 6858000"/>
              <a:gd name="connsiteX713" fmla="*/ 2338780 w 7467600"/>
              <a:gd name="connsiteY713" fmla="*/ 3033725 h 6858000"/>
              <a:gd name="connsiteX714" fmla="*/ 1807991 w 7467600"/>
              <a:gd name="connsiteY714" fmla="*/ 2807184 h 6858000"/>
              <a:gd name="connsiteX715" fmla="*/ 1416358 w 7467600"/>
              <a:gd name="connsiteY715" fmla="*/ 3112571 h 6858000"/>
              <a:gd name="connsiteX716" fmla="*/ 939066 w 7467600"/>
              <a:gd name="connsiteY716" fmla="*/ 3378798 h 6858000"/>
              <a:gd name="connsiteX717" fmla="*/ 115099 w 7467600"/>
              <a:gd name="connsiteY717" fmla="*/ 3607650 h 6858000"/>
              <a:gd name="connsiteX718" fmla="*/ 97284 w 7467600"/>
              <a:gd name="connsiteY718" fmla="*/ 3520393 h 6858000"/>
              <a:gd name="connsiteX719" fmla="*/ 922050 w 7467600"/>
              <a:gd name="connsiteY719" fmla="*/ 3074867 h 6858000"/>
              <a:gd name="connsiteX720" fmla="*/ 1405265 w 7467600"/>
              <a:gd name="connsiteY720" fmla="*/ 3016319 h 6858000"/>
              <a:gd name="connsiteX721" fmla="*/ 1407512 w 7467600"/>
              <a:gd name="connsiteY721" fmla="*/ 3018001 h 6858000"/>
              <a:gd name="connsiteX722" fmla="*/ 1726266 w 7467600"/>
              <a:gd name="connsiteY722" fmla="*/ 2777274 h 6858000"/>
              <a:gd name="connsiteX723" fmla="*/ 625390 w 7467600"/>
              <a:gd name="connsiteY723" fmla="*/ 2514541 h 6858000"/>
              <a:gd name="connsiteX724" fmla="*/ 619799 w 7467600"/>
              <a:gd name="connsiteY724" fmla="*/ 2527180 h 6858000"/>
              <a:gd name="connsiteX725" fmla="*/ 310030 w 7467600"/>
              <a:gd name="connsiteY725" fmla="*/ 2771818 h 6858000"/>
              <a:gd name="connsiteX726" fmla="*/ 173877 w 7467600"/>
              <a:gd name="connsiteY726" fmla="*/ 2937056 h 6858000"/>
              <a:gd name="connsiteX727" fmla="*/ 77889 w 7467600"/>
              <a:gd name="connsiteY727" fmla="*/ 3138440 h 6858000"/>
              <a:gd name="connsiteX728" fmla="*/ 0 w 7467600"/>
              <a:gd name="connsiteY728" fmla="*/ 3271395 h 6858000"/>
              <a:gd name="connsiteX729" fmla="*/ 0 w 7467600"/>
              <a:gd name="connsiteY729" fmla="*/ 3153002 h 6858000"/>
              <a:gd name="connsiteX730" fmla="*/ 2386 w 7467600"/>
              <a:gd name="connsiteY730" fmla="*/ 3149203 h 6858000"/>
              <a:gd name="connsiteX731" fmla="*/ 89753 w 7467600"/>
              <a:gd name="connsiteY731" fmla="*/ 2987702 h 6858000"/>
              <a:gd name="connsiteX732" fmla="*/ 76869 w 7467600"/>
              <a:gd name="connsiteY732" fmla="*/ 3005404 h 6858000"/>
              <a:gd name="connsiteX733" fmla="*/ 32049 w 7467600"/>
              <a:gd name="connsiteY733" fmla="*/ 3065814 h 6858000"/>
              <a:gd name="connsiteX734" fmla="*/ 0 w 7467600"/>
              <a:gd name="connsiteY734" fmla="*/ 3108744 h 6858000"/>
              <a:gd name="connsiteX735" fmla="*/ 0 w 7467600"/>
              <a:gd name="connsiteY735" fmla="*/ 3058059 h 6858000"/>
              <a:gd name="connsiteX736" fmla="*/ 7610 w 7467600"/>
              <a:gd name="connsiteY736" fmla="*/ 3047889 h 6858000"/>
              <a:gd name="connsiteX737" fmla="*/ 52419 w 7467600"/>
              <a:gd name="connsiteY737" fmla="*/ 2987479 h 6858000"/>
              <a:gd name="connsiteX738" fmla="*/ 59142 w 7467600"/>
              <a:gd name="connsiteY738" fmla="*/ 2978488 h 6858000"/>
              <a:gd name="connsiteX739" fmla="*/ 0 w 7467600"/>
              <a:gd name="connsiteY739" fmla="*/ 3015334 h 6858000"/>
              <a:gd name="connsiteX740" fmla="*/ 0 w 7467600"/>
              <a:gd name="connsiteY740" fmla="*/ 2914286 h 6858000"/>
              <a:gd name="connsiteX741" fmla="*/ 36383 w 7467600"/>
              <a:gd name="connsiteY741" fmla="*/ 2901128 h 6858000"/>
              <a:gd name="connsiteX742" fmla="*/ 156329 w 7467600"/>
              <a:gd name="connsiteY742" fmla="*/ 2840533 h 6858000"/>
              <a:gd name="connsiteX743" fmla="*/ 358355 w 7467600"/>
              <a:gd name="connsiteY743" fmla="*/ 2620471 h 6858000"/>
              <a:gd name="connsiteX744" fmla="*/ 510577 w 7467600"/>
              <a:gd name="connsiteY744" fmla="*/ 2501244 h 6858000"/>
              <a:gd name="connsiteX745" fmla="*/ 211967 w 7467600"/>
              <a:gd name="connsiteY745" fmla="*/ 2479171 h 6858000"/>
              <a:gd name="connsiteX746" fmla="*/ 0 w 7467600"/>
              <a:gd name="connsiteY746" fmla="*/ 2476398 h 6858000"/>
              <a:gd name="connsiteX747" fmla="*/ 0 w 7467600"/>
              <a:gd name="connsiteY747" fmla="*/ 2389189 h 6858000"/>
              <a:gd name="connsiteX748" fmla="*/ 103062 w 7467600"/>
              <a:gd name="connsiteY748" fmla="*/ 2389518 h 6858000"/>
              <a:gd name="connsiteX749" fmla="*/ 510734 w 7467600"/>
              <a:gd name="connsiteY749" fmla="*/ 2416201 h 6858000"/>
              <a:gd name="connsiteX750" fmla="*/ 279257 w 7467600"/>
              <a:gd name="connsiteY750" fmla="*/ 2092102 h 6858000"/>
              <a:gd name="connsiteX751" fmla="*/ 65265 w 7467600"/>
              <a:gd name="connsiteY751" fmla="*/ 2006049 h 6858000"/>
              <a:gd name="connsiteX752" fmla="*/ 0 w 7467600"/>
              <a:gd name="connsiteY752" fmla="*/ 1982532 h 6858000"/>
              <a:gd name="connsiteX753" fmla="*/ 0 w 7467600"/>
              <a:gd name="connsiteY753" fmla="*/ 1912789 h 6858000"/>
              <a:gd name="connsiteX754" fmla="*/ 97460 w 7467600"/>
              <a:gd name="connsiteY754" fmla="*/ 1953725 h 6858000"/>
              <a:gd name="connsiteX755" fmla="*/ 221272 w 7467600"/>
              <a:gd name="connsiteY755" fmla="*/ 1980766 h 6858000"/>
              <a:gd name="connsiteX756" fmla="*/ 116765 w 7467600"/>
              <a:gd name="connsiteY756" fmla="*/ 1911033 h 6858000"/>
              <a:gd name="connsiteX757" fmla="*/ 16405 w 7467600"/>
              <a:gd name="connsiteY757" fmla="*/ 1803412 h 6858000"/>
              <a:gd name="connsiteX758" fmla="*/ 0 w 7467600"/>
              <a:gd name="connsiteY758" fmla="*/ 1784777 h 6858000"/>
              <a:gd name="connsiteX759" fmla="*/ 0 w 7467600"/>
              <a:gd name="connsiteY759" fmla="*/ 1740082 h 6858000"/>
              <a:gd name="connsiteX760" fmla="*/ 39394 w 7467600"/>
              <a:gd name="connsiteY760" fmla="*/ 1784856 h 6858000"/>
              <a:gd name="connsiteX761" fmla="*/ 135813 w 7467600"/>
              <a:gd name="connsiteY761" fmla="*/ 1888838 h 6858000"/>
              <a:gd name="connsiteX762" fmla="*/ 242575 w 7467600"/>
              <a:gd name="connsiteY762" fmla="*/ 1958841 h 6858000"/>
              <a:gd name="connsiteX763" fmla="*/ 82197 w 7467600"/>
              <a:gd name="connsiteY763" fmla="*/ 1754826 h 6858000"/>
              <a:gd name="connsiteX764" fmla="*/ 0 w 7467600"/>
              <a:gd name="connsiteY764" fmla="*/ 1679650 h 6858000"/>
              <a:gd name="connsiteX765" fmla="*/ 0 w 7467600"/>
              <a:gd name="connsiteY765" fmla="*/ 1602463 h 6858000"/>
              <a:gd name="connsiteX766" fmla="*/ 84689 w 7467600"/>
              <a:gd name="connsiteY766" fmla="*/ 1677442 h 6858000"/>
              <a:gd name="connsiteX767" fmla="*/ 298437 w 7467600"/>
              <a:gd name="connsiteY767" fmla="*/ 1968019 h 6858000"/>
              <a:gd name="connsiteX768" fmla="*/ 227269 w 7467600"/>
              <a:gd name="connsiteY768" fmla="*/ 1114064 h 6858000"/>
              <a:gd name="connsiteX769" fmla="*/ 248003 w 7467600"/>
              <a:gd name="connsiteY769" fmla="*/ 1089613 h 6858000"/>
              <a:gd name="connsiteX770" fmla="*/ 427020 w 7467600"/>
              <a:gd name="connsiteY770" fmla="*/ 1619803 h 6858000"/>
              <a:gd name="connsiteX771" fmla="*/ 340345 w 7467600"/>
              <a:gd name="connsiteY771" fmla="*/ 2027739 h 6858000"/>
              <a:gd name="connsiteX772" fmla="*/ 360865 w 7467600"/>
              <a:gd name="connsiteY772" fmla="*/ 2044827 h 6858000"/>
              <a:gd name="connsiteX773" fmla="*/ 560414 w 7467600"/>
              <a:gd name="connsiteY773" fmla="*/ 2421457 h 6858000"/>
              <a:gd name="connsiteX774" fmla="*/ 1359703 w 7467600"/>
              <a:gd name="connsiteY774" fmla="*/ 2578554 h 6858000"/>
              <a:gd name="connsiteX775" fmla="*/ 1359422 w 7467600"/>
              <a:gd name="connsiteY775" fmla="*/ 2577994 h 6858000"/>
              <a:gd name="connsiteX776" fmla="*/ 828701 w 7467600"/>
              <a:gd name="connsiteY776" fmla="*/ 1839520 h 6858000"/>
              <a:gd name="connsiteX777" fmla="*/ 494427 w 7467600"/>
              <a:gd name="connsiteY777" fmla="*/ 1092333 h 6858000"/>
              <a:gd name="connsiteX778" fmla="*/ 506322 w 7467600"/>
              <a:gd name="connsiteY778" fmla="*/ 1020997 h 6858000"/>
              <a:gd name="connsiteX779" fmla="*/ 4570198 w 7467600"/>
              <a:gd name="connsiteY779" fmla="*/ 978081 h 6858000"/>
              <a:gd name="connsiteX780" fmla="*/ 4523691 w 7467600"/>
              <a:gd name="connsiteY780" fmla="*/ 1127776 h 6858000"/>
              <a:gd name="connsiteX781" fmla="*/ 4509875 w 7467600"/>
              <a:gd name="connsiteY781" fmla="*/ 1167552 h 6858000"/>
              <a:gd name="connsiteX782" fmla="*/ 4478168 w 7467600"/>
              <a:gd name="connsiteY782" fmla="*/ 1260735 h 6858000"/>
              <a:gd name="connsiteX783" fmla="*/ 4409309 w 7467600"/>
              <a:gd name="connsiteY783" fmla="*/ 1666996 h 6858000"/>
              <a:gd name="connsiteX784" fmla="*/ 4370031 w 7467600"/>
              <a:gd name="connsiteY784" fmla="*/ 1955666 h 6858000"/>
              <a:gd name="connsiteX785" fmla="*/ 4570198 w 7467600"/>
              <a:gd name="connsiteY785" fmla="*/ 978081 h 6858000"/>
              <a:gd name="connsiteX786" fmla="*/ 4557898 w 7467600"/>
              <a:gd name="connsiteY786" fmla="*/ 900011 h 6858000"/>
              <a:gd name="connsiteX787" fmla="*/ 4344840 w 7467600"/>
              <a:gd name="connsiteY787" fmla="*/ 1922038 h 6858000"/>
              <a:gd name="connsiteX788" fmla="*/ 4378710 w 7467600"/>
              <a:gd name="connsiteY788" fmla="*/ 1665516 h 6858000"/>
              <a:gd name="connsiteX789" fmla="*/ 4448798 w 7467600"/>
              <a:gd name="connsiteY789" fmla="*/ 1253024 h 6858000"/>
              <a:gd name="connsiteX790" fmla="*/ 4480315 w 7467600"/>
              <a:gd name="connsiteY790" fmla="*/ 1158454 h 6858000"/>
              <a:gd name="connsiteX791" fmla="*/ 4494133 w 7467600"/>
              <a:gd name="connsiteY791" fmla="*/ 1118676 h 6858000"/>
              <a:gd name="connsiteX792" fmla="*/ 4557898 w 7467600"/>
              <a:gd name="connsiteY792" fmla="*/ 900011 h 6858000"/>
              <a:gd name="connsiteX793" fmla="*/ 5870151 w 7467600"/>
              <a:gd name="connsiteY793" fmla="*/ 898890 h 6858000"/>
              <a:gd name="connsiteX794" fmla="*/ 5861335 w 7467600"/>
              <a:gd name="connsiteY794" fmla="*/ 899177 h 6858000"/>
              <a:gd name="connsiteX795" fmla="*/ 5843702 w 7467600"/>
              <a:gd name="connsiteY795" fmla="*/ 899748 h 6858000"/>
              <a:gd name="connsiteX796" fmla="*/ 5651107 w 7467600"/>
              <a:gd name="connsiteY796" fmla="*/ 920306 h 6858000"/>
              <a:gd name="connsiteX797" fmla="*/ 5459407 w 7467600"/>
              <a:gd name="connsiteY797" fmla="*/ 940975 h 6858000"/>
              <a:gd name="connsiteX798" fmla="*/ 5374846 w 7467600"/>
              <a:gd name="connsiteY798" fmla="*/ 941988 h 6858000"/>
              <a:gd name="connsiteX799" fmla="*/ 5256105 w 7467600"/>
              <a:gd name="connsiteY799" fmla="*/ 945632 h 6858000"/>
              <a:gd name="connsiteX800" fmla="*/ 5107071 w 7467600"/>
              <a:gd name="connsiteY800" fmla="*/ 969720 h 6858000"/>
              <a:gd name="connsiteX801" fmla="*/ 4998681 w 7467600"/>
              <a:gd name="connsiteY801" fmla="*/ 988771 h 6858000"/>
              <a:gd name="connsiteX802" fmla="*/ 5870151 w 7467600"/>
              <a:gd name="connsiteY802" fmla="*/ 898890 h 6858000"/>
              <a:gd name="connsiteX803" fmla="*/ 5504425 w 7467600"/>
              <a:gd name="connsiteY803" fmla="*/ 848067 h 6858000"/>
              <a:gd name="connsiteX804" fmla="*/ 4968849 w 7467600"/>
              <a:gd name="connsiteY804" fmla="*/ 962318 h 6858000"/>
              <a:gd name="connsiteX805" fmla="*/ 5104039 w 7467600"/>
              <a:gd name="connsiteY805" fmla="*/ 940634 h 6858000"/>
              <a:gd name="connsiteX806" fmla="*/ 5256311 w 7467600"/>
              <a:gd name="connsiteY806" fmla="*/ 916490 h 6858000"/>
              <a:gd name="connsiteX807" fmla="*/ 5377381 w 7467600"/>
              <a:gd name="connsiteY807" fmla="*/ 912671 h 6858000"/>
              <a:gd name="connsiteX808" fmla="*/ 5460148 w 7467600"/>
              <a:gd name="connsiteY808" fmla="*/ 911442 h 6858000"/>
              <a:gd name="connsiteX809" fmla="*/ 5648971 w 7467600"/>
              <a:gd name="connsiteY809" fmla="*/ 891331 h 6858000"/>
              <a:gd name="connsiteX810" fmla="*/ 5844807 w 7467600"/>
              <a:gd name="connsiteY810" fmla="*/ 870718 h 6858000"/>
              <a:gd name="connsiteX811" fmla="*/ 5862975 w 7467600"/>
              <a:gd name="connsiteY811" fmla="*/ 869756 h 6858000"/>
              <a:gd name="connsiteX812" fmla="*/ 5920887 w 7467600"/>
              <a:gd name="connsiteY812" fmla="*/ 865929 h 6858000"/>
              <a:gd name="connsiteX813" fmla="*/ 5504425 w 7467600"/>
              <a:gd name="connsiteY813" fmla="*/ 848067 h 6858000"/>
              <a:gd name="connsiteX814" fmla="*/ 3607114 w 7467600"/>
              <a:gd name="connsiteY814" fmla="*/ 467441 h 6858000"/>
              <a:gd name="connsiteX815" fmla="*/ 3296242 w 7467600"/>
              <a:gd name="connsiteY815" fmla="*/ 807991 h 6858000"/>
              <a:gd name="connsiteX816" fmla="*/ 3174674 w 7467600"/>
              <a:gd name="connsiteY816" fmla="*/ 919759 h 6858000"/>
              <a:gd name="connsiteX817" fmla="*/ 3042978 w 7467600"/>
              <a:gd name="connsiteY817" fmla="*/ 1054894 h 6858000"/>
              <a:gd name="connsiteX818" fmla="*/ 2968914 w 7467600"/>
              <a:gd name="connsiteY818" fmla="*/ 1133756 h 6858000"/>
              <a:gd name="connsiteX819" fmla="*/ 3103823 w 7467600"/>
              <a:gd name="connsiteY819" fmla="*/ 1026814 h 6858000"/>
              <a:gd name="connsiteX820" fmla="*/ 3607114 w 7467600"/>
              <a:gd name="connsiteY820" fmla="*/ 467441 h 6858000"/>
              <a:gd name="connsiteX821" fmla="*/ 3744487 w 7467600"/>
              <a:gd name="connsiteY821" fmla="*/ 383136 h 6858000"/>
              <a:gd name="connsiteX822" fmla="*/ 3970213 w 7467600"/>
              <a:gd name="connsiteY822" fmla="*/ 995559 h 6858000"/>
              <a:gd name="connsiteX823" fmla="*/ 3744487 w 7467600"/>
              <a:gd name="connsiteY823" fmla="*/ 383136 h 6858000"/>
              <a:gd name="connsiteX824" fmla="*/ 3624562 w 7467600"/>
              <a:gd name="connsiteY824" fmla="*/ 367041 h 6858000"/>
              <a:gd name="connsiteX825" fmla="*/ 3489712 w 7467600"/>
              <a:gd name="connsiteY825" fmla="*/ 485386 h 6858000"/>
              <a:gd name="connsiteX826" fmla="*/ 3182994 w 7467600"/>
              <a:gd name="connsiteY826" fmla="*/ 828265 h 6858000"/>
              <a:gd name="connsiteX827" fmla="*/ 2892114 w 7467600"/>
              <a:gd name="connsiteY827" fmla="*/ 1172635 h 6858000"/>
              <a:gd name="connsiteX828" fmla="*/ 3021459 w 7467600"/>
              <a:gd name="connsiteY828" fmla="*/ 1035385 h 6858000"/>
              <a:gd name="connsiteX829" fmla="*/ 3153873 w 7467600"/>
              <a:gd name="connsiteY829" fmla="*/ 898971 h 6858000"/>
              <a:gd name="connsiteX830" fmla="*/ 3276511 w 7467600"/>
              <a:gd name="connsiteY830" fmla="*/ 786423 h 6858000"/>
              <a:gd name="connsiteX831" fmla="*/ 3584154 w 7467600"/>
              <a:gd name="connsiteY831" fmla="*/ 448218 h 6858000"/>
              <a:gd name="connsiteX832" fmla="*/ 3624562 w 7467600"/>
              <a:gd name="connsiteY832" fmla="*/ 367041 h 6858000"/>
              <a:gd name="connsiteX833" fmla="*/ 3766672 w 7467600"/>
              <a:gd name="connsiteY833" fmla="*/ 359429 h 6858000"/>
              <a:gd name="connsiteX834" fmla="*/ 3996338 w 7467600"/>
              <a:gd name="connsiteY834" fmla="*/ 968237 h 6858000"/>
              <a:gd name="connsiteX835" fmla="*/ 3766672 w 7467600"/>
              <a:gd name="connsiteY835" fmla="*/ 359429 h 6858000"/>
              <a:gd name="connsiteX836" fmla="*/ 5805386 w 7467600"/>
              <a:gd name="connsiteY836" fmla="*/ 239240 h 6858000"/>
              <a:gd name="connsiteX837" fmla="*/ 5736947 w 7467600"/>
              <a:gd name="connsiteY837" fmla="*/ 261367 h 6858000"/>
              <a:gd name="connsiteX838" fmla="*/ 5427012 w 7467600"/>
              <a:gd name="connsiteY838" fmla="*/ 311272 h 6858000"/>
              <a:gd name="connsiteX839" fmla="*/ 5147818 w 7467600"/>
              <a:gd name="connsiteY839" fmla="*/ 322112 h 6858000"/>
              <a:gd name="connsiteX840" fmla="*/ 5060854 w 7467600"/>
              <a:gd name="connsiteY840" fmla="*/ 311882 h 6858000"/>
              <a:gd name="connsiteX841" fmla="*/ 4945989 w 7467600"/>
              <a:gd name="connsiteY841" fmla="*/ 300516 h 6858000"/>
              <a:gd name="connsiteX842" fmla="*/ 5410479 w 7467600"/>
              <a:gd name="connsiteY842" fmla="*/ 348434 h 6858000"/>
              <a:gd name="connsiteX843" fmla="*/ 5805386 w 7467600"/>
              <a:gd name="connsiteY843" fmla="*/ 239240 h 6858000"/>
              <a:gd name="connsiteX844" fmla="*/ 5905192 w 7467600"/>
              <a:gd name="connsiteY844" fmla="*/ 163079 h 6858000"/>
              <a:gd name="connsiteX845" fmla="*/ 5865655 w 7467600"/>
              <a:gd name="connsiteY845" fmla="*/ 171901 h 6858000"/>
              <a:gd name="connsiteX846" fmla="*/ 5259740 w 7467600"/>
              <a:gd name="connsiteY846" fmla="*/ 257013 h 6858000"/>
              <a:gd name="connsiteX847" fmla="*/ 5208466 w 7467600"/>
              <a:gd name="connsiteY847" fmla="*/ 257550 h 6858000"/>
              <a:gd name="connsiteX848" fmla="*/ 4980204 w 7467600"/>
              <a:gd name="connsiteY848" fmla="*/ 271903 h 6858000"/>
              <a:gd name="connsiteX849" fmla="*/ 5068068 w 7467600"/>
              <a:gd name="connsiteY849" fmla="*/ 282244 h 6858000"/>
              <a:gd name="connsiteX850" fmla="*/ 5153231 w 7467600"/>
              <a:gd name="connsiteY850" fmla="*/ 292240 h 6858000"/>
              <a:gd name="connsiteX851" fmla="*/ 5426491 w 7467600"/>
              <a:gd name="connsiteY851" fmla="*/ 281128 h 6858000"/>
              <a:gd name="connsiteX852" fmla="*/ 5731212 w 7467600"/>
              <a:gd name="connsiteY852" fmla="*/ 231951 h 6858000"/>
              <a:gd name="connsiteX853" fmla="*/ 5905192 w 7467600"/>
              <a:gd name="connsiteY853" fmla="*/ 163079 h 6858000"/>
              <a:gd name="connsiteX854" fmla="*/ 5944437 w 7467600"/>
              <a:gd name="connsiteY854" fmla="*/ 113829 h 6858000"/>
              <a:gd name="connsiteX855" fmla="*/ 5825032 w 7467600"/>
              <a:gd name="connsiteY855" fmla="*/ 146405 h 6858000"/>
              <a:gd name="connsiteX856" fmla="*/ 4955599 w 7467600"/>
              <a:gd name="connsiteY856" fmla="*/ 247008 h 6858000"/>
              <a:gd name="connsiteX857" fmla="*/ 5210104 w 7467600"/>
              <a:gd name="connsiteY857" fmla="*/ 228123 h 6858000"/>
              <a:gd name="connsiteX858" fmla="*/ 5261015 w 7467600"/>
              <a:gd name="connsiteY858" fmla="*/ 227087 h 6858000"/>
              <a:gd name="connsiteX859" fmla="*/ 5861181 w 7467600"/>
              <a:gd name="connsiteY859" fmla="*/ 143093 h 6858000"/>
              <a:gd name="connsiteX860" fmla="*/ 5961252 w 7467600"/>
              <a:gd name="connsiteY860" fmla="*/ 114820 h 6858000"/>
              <a:gd name="connsiteX861" fmla="*/ 5944437 w 7467600"/>
              <a:gd name="connsiteY861" fmla="*/ 113829 h 6858000"/>
              <a:gd name="connsiteX862" fmla="*/ 3882765 w 7467600"/>
              <a:gd name="connsiteY862" fmla="*/ 0 h 6858000"/>
              <a:gd name="connsiteX863" fmla="*/ 3995099 w 7467600"/>
              <a:gd name="connsiteY863" fmla="*/ 0 h 6858000"/>
              <a:gd name="connsiteX864" fmla="*/ 4163818 w 7467600"/>
              <a:gd name="connsiteY864" fmla="*/ 234104 h 6858000"/>
              <a:gd name="connsiteX865" fmla="*/ 4172099 w 7467600"/>
              <a:gd name="connsiteY865" fmla="*/ 234207 h 6858000"/>
              <a:gd name="connsiteX866" fmla="*/ 4784282 w 7467600"/>
              <a:gd name="connsiteY866" fmla="*/ 276561 h 6858000"/>
              <a:gd name="connsiteX867" fmla="*/ 4801687 w 7467600"/>
              <a:gd name="connsiteY867" fmla="*/ 267764 h 6858000"/>
              <a:gd name="connsiteX868" fmla="*/ 6082788 w 7467600"/>
              <a:gd name="connsiteY868" fmla="*/ 64119 h 6858000"/>
              <a:gd name="connsiteX869" fmla="*/ 6099442 w 7467600"/>
              <a:gd name="connsiteY869" fmla="*/ 82568 h 6858000"/>
              <a:gd name="connsiteX870" fmla="*/ 4804137 w 7467600"/>
              <a:gd name="connsiteY870" fmla="*/ 320931 h 6858000"/>
              <a:gd name="connsiteX871" fmla="*/ 4227047 w 7467600"/>
              <a:gd name="connsiteY871" fmla="*/ 313415 h 6858000"/>
              <a:gd name="connsiteX872" fmla="*/ 4346041 w 7467600"/>
              <a:gd name="connsiteY872" fmla="*/ 456086 h 6858000"/>
              <a:gd name="connsiteX873" fmla="*/ 4870967 w 7467600"/>
              <a:gd name="connsiteY873" fmla="*/ 963061 h 6858000"/>
              <a:gd name="connsiteX874" fmla="*/ 4889647 w 7467600"/>
              <a:gd name="connsiteY874" fmla="*/ 957147 h 6858000"/>
              <a:gd name="connsiteX875" fmla="*/ 5422504 w 7467600"/>
              <a:gd name="connsiteY875" fmla="*/ 805191 h 6858000"/>
              <a:gd name="connsiteX876" fmla="*/ 6087656 w 7467600"/>
              <a:gd name="connsiteY876" fmla="*/ 826703 h 6858000"/>
              <a:gd name="connsiteX877" fmla="*/ 6058717 w 7467600"/>
              <a:gd name="connsiteY877" fmla="*/ 865992 h 6858000"/>
              <a:gd name="connsiteX878" fmla="*/ 4974153 w 7467600"/>
              <a:gd name="connsiteY878" fmla="*/ 1045456 h 6858000"/>
              <a:gd name="connsiteX879" fmla="*/ 5627835 w 7467600"/>
              <a:gd name="connsiteY879" fmla="*/ 1472077 h 6858000"/>
              <a:gd name="connsiteX880" fmla="*/ 5629817 w 7467600"/>
              <a:gd name="connsiteY880" fmla="*/ 1471412 h 6858000"/>
              <a:gd name="connsiteX881" fmla="*/ 5634124 w 7467600"/>
              <a:gd name="connsiteY881" fmla="*/ 1470572 h 6858000"/>
              <a:gd name="connsiteX882" fmla="*/ 5755832 w 7467600"/>
              <a:gd name="connsiteY882" fmla="*/ 1383886 h 6858000"/>
              <a:gd name="connsiteX883" fmla="*/ 6014186 w 7467600"/>
              <a:gd name="connsiteY883" fmla="*/ 1279799 h 6858000"/>
              <a:gd name="connsiteX884" fmla="*/ 6901619 w 7467600"/>
              <a:gd name="connsiteY884" fmla="*/ 1047874 h 6858000"/>
              <a:gd name="connsiteX885" fmla="*/ 6931566 w 7467600"/>
              <a:gd name="connsiteY885" fmla="*/ 1062034 h 6858000"/>
              <a:gd name="connsiteX886" fmla="*/ 5790982 w 7467600"/>
              <a:gd name="connsiteY886" fmla="*/ 1561380 h 6858000"/>
              <a:gd name="connsiteX887" fmla="*/ 6188971 w 7467600"/>
              <a:gd name="connsiteY887" fmla="*/ 1755168 h 6858000"/>
              <a:gd name="connsiteX888" fmla="*/ 6202446 w 7467600"/>
              <a:gd name="connsiteY888" fmla="*/ 1752268 h 6858000"/>
              <a:gd name="connsiteX889" fmla="*/ 7179560 w 7467600"/>
              <a:gd name="connsiteY889" fmla="*/ 1467551 h 6858000"/>
              <a:gd name="connsiteX890" fmla="*/ 7158730 w 7467600"/>
              <a:gd name="connsiteY890" fmla="*/ 1507835 h 6858000"/>
              <a:gd name="connsiteX891" fmla="*/ 6326959 w 7467600"/>
              <a:gd name="connsiteY891" fmla="*/ 1817686 h 6858000"/>
              <a:gd name="connsiteX892" fmla="*/ 6537433 w 7467600"/>
              <a:gd name="connsiteY892" fmla="*/ 1907790 h 6858000"/>
              <a:gd name="connsiteX893" fmla="*/ 6550221 w 7467600"/>
              <a:gd name="connsiteY893" fmla="*/ 1910729 h 6858000"/>
              <a:gd name="connsiteX894" fmla="*/ 6964438 w 7467600"/>
              <a:gd name="connsiteY894" fmla="*/ 2209505 h 6858000"/>
              <a:gd name="connsiteX895" fmla="*/ 7367862 w 7467600"/>
              <a:gd name="connsiteY895" fmla="*/ 2806833 h 6858000"/>
              <a:gd name="connsiteX896" fmla="*/ 7364329 w 7467600"/>
              <a:gd name="connsiteY896" fmla="*/ 2826907 h 6858000"/>
              <a:gd name="connsiteX897" fmla="*/ 7290545 w 7467600"/>
              <a:gd name="connsiteY897" fmla="*/ 2850663 h 6858000"/>
              <a:gd name="connsiteX898" fmla="*/ 6472036 w 7467600"/>
              <a:gd name="connsiteY898" fmla="*/ 1959003 h 6858000"/>
              <a:gd name="connsiteX899" fmla="*/ 5792897 w 7467600"/>
              <a:gd name="connsiteY899" fmla="*/ 1647747 h 6858000"/>
              <a:gd name="connsiteX900" fmla="*/ 5842751 w 7467600"/>
              <a:gd name="connsiteY900" fmla="*/ 1816112 h 6858000"/>
              <a:gd name="connsiteX901" fmla="*/ 5847424 w 7467600"/>
              <a:gd name="connsiteY901" fmla="*/ 1815776 h 6858000"/>
              <a:gd name="connsiteX902" fmla="*/ 6399821 w 7467600"/>
              <a:gd name="connsiteY902" fmla="*/ 2344799 h 6858000"/>
              <a:gd name="connsiteX903" fmla="*/ 6323232 w 7467600"/>
              <a:gd name="connsiteY903" fmla="*/ 2389634 h 6858000"/>
              <a:gd name="connsiteX904" fmla="*/ 5942958 w 7467600"/>
              <a:gd name="connsiteY904" fmla="*/ 2077708 h 6858000"/>
              <a:gd name="connsiteX905" fmla="*/ 5921559 w 7467600"/>
              <a:gd name="connsiteY905" fmla="*/ 2378596 h 6858000"/>
              <a:gd name="connsiteX906" fmla="*/ 5817651 w 7467600"/>
              <a:gd name="connsiteY906" fmla="*/ 3023919 h 6858000"/>
              <a:gd name="connsiteX907" fmla="*/ 5729634 w 7467600"/>
              <a:gd name="connsiteY907" fmla="*/ 3051849 h 6858000"/>
              <a:gd name="connsiteX908" fmla="*/ 5611018 w 7467600"/>
              <a:gd name="connsiteY908" fmla="*/ 2316769 h 6858000"/>
              <a:gd name="connsiteX909" fmla="*/ 5687608 w 7467600"/>
              <a:gd name="connsiteY909" fmla="*/ 2039972 h 6858000"/>
              <a:gd name="connsiteX910" fmla="*/ 5657554 w 7467600"/>
              <a:gd name="connsiteY910" fmla="*/ 1576445 h 6858000"/>
              <a:gd name="connsiteX911" fmla="*/ 5150475 w 7467600"/>
              <a:gd name="connsiteY911" fmla="*/ 1274012 h 6858000"/>
              <a:gd name="connsiteX912" fmla="*/ 5349142 w 7467600"/>
              <a:gd name="connsiteY912" fmla="*/ 2204405 h 6858000"/>
              <a:gd name="connsiteX913" fmla="*/ 5262214 w 7467600"/>
              <a:gd name="connsiteY913" fmla="*/ 2233836 h 6858000"/>
              <a:gd name="connsiteX914" fmla="*/ 4981539 w 7467600"/>
              <a:gd name="connsiteY914" fmla="*/ 1542201 h 6858000"/>
              <a:gd name="connsiteX915" fmla="*/ 4958461 w 7467600"/>
              <a:gd name="connsiteY915" fmla="*/ 1136957 h 6858000"/>
              <a:gd name="connsiteX916" fmla="*/ 4655015 w 7467600"/>
              <a:gd name="connsiteY916" fmla="*/ 891426 h 6858000"/>
              <a:gd name="connsiteX917" fmla="*/ 4348002 w 7467600"/>
              <a:gd name="connsiteY917" fmla="*/ 2205895 h 6858000"/>
              <a:gd name="connsiteX918" fmla="*/ 4262250 w 7467600"/>
              <a:gd name="connsiteY918" fmla="*/ 2219972 h 6858000"/>
              <a:gd name="connsiteX919" fmla="*/ 4550611 w 7467600"/>
              <a:gd name="connsiteY919" fmla="*/ 817540 h 6858000"/>
              <a:gd name="connsiteX920" fmla="*/ 4564418 w 7467600"/>
              <a:gd name="connsiteY920" fmla="*/ 808293 h 6858000"/>
              <a:gd name="connsiteX921" fmla="*/ 4266388 w 7467600"/>
              <a:gd name="connsiteY921" fmla="*/ 500083 h 6858000"/>
              <a:gd name="connsiteX922" fmla="*/ 4032842 w 7467600"/>
              <a:gd name="connsiteY922" fmla="*/ 211809 h 6858000"/>
              <a:gd name="connsiteX923" fmla="*/ 3882765 w 7467600"/>
              <a:gd name="connsiteY923" fmla="*/ 0 h 6858000"/>
              <a:gd name="connsiteX924" fmla="*/ 3721337 w 7467600"/>
              <a:gd name="connsiteY924" fmla="*/ 0 h 6858000"/>
              <a:gd name="connsiteX925" fmla="*/ 3797544 w 7467600"/>
              <a:gd name="connsiteY925" fmla="*/ 0 h 6858000"/>
              <a:gd name="connsiteX926" fmla="*/ 3775734 w 7467600"/>
              <a:gd name="connsiteY926" fmla="*/ 95131 h 6858000"/>
              <a:gd name="connsiteX927" fmla="*/ 3724807 w 7467600"/>
              <a:gd name="connsiteY927" fmla="*/ 272257 h 6858000"/>
              <a:gd name="connsiteX928" fmla="*/ 3726844 w 7467600"/>
              <a:gd name="connsiteY928" fmla="*/ 282988 h 6858000"/>
              <a:gd name="connsiteX929" fmla="*/ 3742664 w 7467600"/>
              <a:gd name="connsiteY929" fmla="*/ 279918 h 6858000"/>
              <a:gd name="connsiteX930" fmla="*/ 4103910 w 7467600"/>
              <a:gd name="connsiteY930" fmla="*/ 1161917 h 6858000"/>
              <a:gd name="connsiteX931" fmla="*/ 4020269 w 7467600"/>
              <a:gd name="connsiteY931" fmla="*/ 1200406 h 6858000"/>
              <a:gd name="connsiteX932" fmla="*/ 3674882 w 7467600"/>
              <a:gd name="connsiteY932" fmla="*/ 488524 h 6858000"/>
              <a:gd name="connsiteX933" fmla="*/ 3132682 w 7467600"/>
              <a:gd name="connsiteY933" fmla="*/ 1072284 h 6858000"/>
              <a:gd name="connsiteX934" fmla="*/ 2716346 w 7467600"/>
              <a:gd name="connsiteY934" fmla="*/ 1276376 h 6858000"/>
              <a:gd name="connsiteX935" fmla="*/ 2716772 w 7467600"/>
              <a:gd name="connsiteY935" fmla="*/ 1255462 h 6858000"/>
              <a:gd name="connsiteX936" fmla="*/ 3471096 w 7467600"/>
              <a:gd name="connsiteY936" fmla="*/ 437072 h 6858000"/>
              <a:gd name="connsiteX937" fmla="*/ 3639057 w 7467600"/>
              <a:gd name="connsiteY937" fmla="*/ 286334 h 6858000"/>
              <a:gd name="connsiteX938" fmla="*/ 3640309 w 7467600"/>
              <a:gd name="connsiteY938" fmla="*/ 284664 h 6858000"/>
              <a:gd name="connsiteX939" fmla="*/ 3646022 w 7467600"/>
              <a:gd name="connsiteY939" fmla="*/ 276711 h 6858000"/>
              <a:gd name="connsiteX940" fmla="*/ 3707943 w 7467600"/>
              <a:gd name="connsiteY940" fmla="*/ 65958 h 6858000"/>
              <a:gd name="connsiteX941" fmla="*/ 3721337 w 7467600"/>
              <a:gd name="connsiteY941" fmla="*/ 0 h 6858000"/>
              <a:gd name="connsiteX942" fmla="*/ 2867960 w 7467600"/>
              <a:gd name="connsiteY942" fmla="*/ 0 h 6858000"/>
              <a:gd name="connsiteX943" fmla="*/ 2926351 w 7467600"/>
              <a:gd name="connsiteY943" fmla="*/ 0 h 6858000"/>
              <a:gd name="connsiteX944" fmla="*/ 2902823 w 7467600"/>
              <a:gd name="connsiteY944" fmla="*/ 262929 h 6858000"/>
              <a:gd name="connsiteX945" fmla="*/ 2940663 w 7467600"/>
              <a:gd name="connsiteY945" fmla="*/ 140884 h 6858000"/>
              <a:gd name="connsiteX946" fmla="*/ 2947039 w 7467600"/>
              <a:gd name="connsiteY946" fmla="*/ 122524 h 6858000"/>
              <a:gd name="connsiteX947" fmla="*/ 2984316 w 7467600"/>
              <a:gd name="connsiteY947" fmla="*/ 0 h 6858000"/>
              <a:gd name="connsiteX948" fmla="*/ 3016114 w 7467600"/>
              <a:gd name="connsiteY948" fmla="*/ 0 h 6858000"/>
              <a:gd name="connsiteX949" fmla="*/ 2979949 w 7467600"/>
              <a:gd name="connsiteY949" fmla="*/ 119274 h 6858000"/>
              <a:gd name="connsiteX950" fmla="*/ 3023879 w 7467600"/>
              <a:gd name="connsiteY950" fmla="*/ 0 h 6858000"/>
              <a:gd name="connsiteX951" fmla="*/ 3105400 w 7467600"/>
              <a:gd name="connsiteY951" fmla="*/ 0 h 6858000"/>
              <a:gd name="connsiteX952" fmla="*/ 3094669 w 7467600"/>
              <a:gd name="connsiteY952" fmla="*/ 30308 h 6858000"/>
              <a:gd name="connsiteX953" fmla="*/ 2901945 w 7467600"/>
              <a:gd name="connsiteY953" fmla="*/ 466538 h 6858000"/>
              <a:gd name="connsiteX954" fmla="*/ 2815209 w 7467600"/>
              <a:gd name="connsiteY954" fmla="*/ 497361 h 6858000"/>
              <a:gd name="connsiteX955" fmla="*/ 2844845 w 7467600"/>
              <a:gd name="connsiteY955" fmla="*/ 127638 h 6858000"/>
              <a:gd name="connsiteX956" fmla="*/ 2867960 w 7467600"/>
              <a:gd name="connsiteY956" fmla="*/ 0 h 6858000"/>
              <a:gd name="connsiteX957" fmla="*/ 1057230 w 7467600"/>
              <a:gd name="connsiteY957" fmla="*/ 0 h 6858000"/>
              <a:gd name="connsiteX958" fmla="*/ 1111003 w 7467600"/>
              <a:gd name="connsiteY958" fmla="*/ 0 h 6858000"/>
              <a:gd name="connsiteX959" fmla="*/ 1125553 w 7467600"/>
              <a:gd name="connsiteY959" fmla="*/ 52588 h 6858000"/>
              <a:gd name="connsiteX960" fmla="*/ 1304276 w 7467600"/>
              <a:gd name="connsiteY960" fmla="*/ 476275 h 6858000"/>
              <a:gd name="connsiteX961" fmla="*/ 1492066 w 7467600"/>
              <a:gd name="connsiteY961" fmla="*/ 886333 h 6858000"/>
              <a:gd name="connsiteX962" fmla="*/ 1423698 w 7467600"/>
              <a:gd name="connsiteY962" fmla="*/ 710817 h 6858000"/>
              <a:gd name="connsiteX963" fmla="*/ 1357609 w 7467600"/>
              <a:gd name="connsiteY963" fmla="*/ 532892 h 6858000"/>
              <a:gd name="connsiteX964" fmla="*/ 1309550 w 7467600"/>
              <a:gd name="connsiteY964" fmla="*/ 374031 h 6858000"/>
              <a:gd name="connsiteX965" fmla="*/ 1193673 w 7467600"/>
              <a:gd name="connsiteY965" fmla="*/ 49533 h 6858000"/>
              <a:gd name="connsiteX966" fmla="*/ 1164391 w 7467600"/>
              <a:gd name="connsiteY966" fmla="*/ 0 h 6858000"/>
              <a:gd name="connsiteX967" fmla="*/ 1200666 w 7467600"/>
              <a:gd name="connsiteY967" fmla="*/ 0 h 6858000"/>
              <a:gd name="connsiteX968" fmla="*/ 1223408 w 7467600"/>
              <a:gd name="connsiteY968" fmla="*/ 38996 h 6858000"/>
              <a:gd name="connsiteX969" fmla="*/ 1339635 w 7467600"/>
              <a:gd name="connsiteY969" fmla="*/ 365517 h 6858000"/>
              <a:gd name="connsiteX970" fmla="*/ 1387469 w 7467600"/>
              <a:gd name="connsiteY970" fmla="*/ 523079 h 6858000"/>
              <a:gd name="connsiteX971" fmla="*/ 1452685 w 7467600"/>
              <a:gd name="connsiteY971" fmla="*/ 699806 h 6858000"/>
              <a:gd name="connsiteX972" fmla="*/ 1492092 w 7467600"/>
              <a:gd name="connsiteY972" fmla="*/ 800424 h 6858000"/>
              <a:gd name="connsiteX973" fmla="*/ 1455302 w 7467600"/>
              <a:gd name="connsiteY973" fmla="*/ 632913 h 6858000"/>
              <a:gd name="connsiteX974" fmla="*/ 1222336 w 7467600"/>
              <a:gd name="connsiteY974" fmla="*/ 9480 h 6858000"/>
              <a:gd name="connsiteX975" fmla="*/ 1214634 w 7467600"/>
              <a:gd name="connsiteY975" fmla="*/ 0 h 6858000"/>
              <a:gd name="connsiteX976" fmla="*/ 1289827 w 7467600"/>
              <a:gd name="connsiteY976" fmla="*/ 0 h 6858000"/>
              <a:gd name="connsiteX977" fmla="*/ 1321076 w 7467600"/>
              <a:gd name="connsiteY977" fmla="*/ 59722 h 6858000"/>
              <a:gd name="connsiteX978" fmla="*/ 1512579 w 7467600"/>
              <a:gd name="connsiteY978" fmla="*/ 626441 h 6858000"/>
              <a:gd name="connsiteX979" fmla="*/ 1506076 w 7467600"/>
              <a:gd name="connsiteY979" fmla="*/ 1089289 h 6858000"/>
              <a:gd name="connsiteX980" fmla="*/ 1486346 w 7467600"/>
              <a:gd name="connsiteY980" fmla="*/ 1079919 h 6858000"/>
              <a:gd name="connsiteX981" fmla="*/ 1070511 w 7467600"/>
              <a:gd name="connsiteY981" fmla="*/ 48609 h 6858000"/>
              <a:gd name="connsiteX982" fmla="*/ 1057230 w 7467600"/>
              <a:gd name="connsiteY982" fmla="*/ 0 h 6858000"/>
              <a:gd name="connsiteX983" fmla="*/ 43151 w 7467600"/>
              <a:gd name="connsiteY983" fmla="*/ 0 h 6858000"/>
              <a:gd name="connsiteX984" fmla="*/ 95283 w 7467600"/>
              <a:gd name="connsiteY984" fmla="*/ 0 h 6858000"/>
              <a:gd name="connsiteX985" fmla="*/ 300708 w 7467600"/>
              <a:gd name="connsiteY985" fmla="*/ 154571 h 6858000"/>
              <a:gd name="connsiteX986" fmla="*/ 530414 w 7467600"/>
              <a:gd name="connsiteY986" fmla="*/ 354673 h 6858000"/>
              <a:gd name="connsiteX987" fmla="*/ 333785 w 7467600"/>
              <a:gd name="connsiteY987" fmla="*/ 161564 h 6858000"/>
              <a:gd name="connsiteX988" fmla="*/ 147005 w 7467600"/>
              <a:gd name="connsiteY988" fmla="*/ 0 h 6858000"/>
              <a:gd name="connsiteX989" fmla="*/ 272509 w 7467600"/>
              <a:gd name="connsiteY989" fmla="*/ 0 h 6858000"/>
              <a:gd name="connsiteX990" fmla="*/ 326276 w 7467600"/>
              <a:gd name="connsiteY990" fmla="*/ 45847 h 6858000"/>
              <a:gd name="connsiteX991" fmla="*/ 823759 w 7467600"/>
              <a:gd name="connsiteY991" fmla="*/ 574145 h 6858000"/>
              <a:gd name="connsiteX992" fmla="*/ 811254 w 7467600"/>
              <a:gd name="connsiteY992" fmla="*/ 665546 h 6858000"/>
              <a:gd name="connsiteX993" fmla="*/ 154042 w 7467600"/>
              <a:gd name="connsiteY993" fmla="*/ 261522 h 6858000"/>
              <a:gd name="connsiteX994" fmla="*/ 13550 w 7467600"/>
              <a:gd name="connsiteY994" fmla="*/ 158423 h 6858000"/>
              <a:gd name="connsiteX995" fmla="*/ 0 w 7467600"/>
              <a:gd name="connsiteY995" fmla="*/ 146618 h 6858000"/>
              <a:gd name="connsiteX996" fmla="*/ 0 w 7467600"/>
              <a:gd name="connsiteY996" fmla="*/ 59161 h 6858000"/>
              <a:gd name="connsiteX997" fmla="*/ 45427 w 7467600"/>
              <a:gd name="connsiteY997" fmla="*/ 101078 h 6858000"/>
              <a:gd name="connsiteX998" fmla="*/ 630103 w 7467600"/>
              <a:gd name="connsiteY998" fmla="*/ 485885 h 6858000"/>
              <a:gd name="connsiteX999" fmla="*/ 532040 w 7467600"/>
              <a:gd name="connsiteY999" fmla="*/ 399359 h 6858000"/>
              <a:gd name="connsiteX1000" fmla="*/ 517618 w 7467600"/>
              <a:gd name="connsiteY1000" fmla="*/ 385726 h 6858000"/>
              <a:gd name="connsiteX1001" fmla="*/ 285074 w 7467600"/>
              <a:gd name="connsiteY1001" fmla="*/ 182755 h 6858000"/>
              <a:gd name="connsiteX1002" fmla="*/ 43151 w 7467600"/>
              <a:gd name="connsiteY1002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131946 w 7467600"/>
              <a:gd name="connsiteY127" fmla="*/ 5075653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41225 h 6858000"/>
              <a:gd name="connsiteX138" fmla="*/ 7467600 w 7467600"/>
              <a:gd name="connsiteY138" fmla="*/ 5277736 h 6858000"/>
              <a:gd name="connsiteX139" fmla="*/ 7327465 w 7467600"/>
              <a:gd name="connsiteY139" fmla="*/ 5174181 h 6858000"/>
              <a:gd name="connsiteX140" fmla="*/ 7244057 w 7467600"/>
              <a:gd name="connsiteY140" fmla="*/ 5124233 h 6858000"/>
              <a:gd name="connsiteX141" fmla="*/ 7353035 w 7467600"/>
              <a:gd name="connsiteY141" fmla="*/ 5197318 h 6858000"/>
              <a:gd name="connsiteX142" fmla="*/ 7467600 w 7467600"/>
              <a:gd name="connsiteY142" fmla="*/ 5297634 h 6858000"/>
              <a:gd name="connsiteX143" fmla="*/ 7467600 w 7467600"/>
              <a:gd name="connsiteY143" fmla="*/ 5361850 h 6858000"/>
              <a:gd name="connsiteX144" fmla="*/ 7368569 w 7467600"/>
              <a:gd name="connsiteY144" fmla="*/ 5270182 h 6858000"/>
              <a:gd name="connsiteX145" fmla="*/ 7131946 w 7467600"/>
              <a:gd name="connsiteY145" fmla="*/ 5075653 h 6858000"/>
              <a:gd name="connsiteX146" fmla="*/ 1903353 w 7467600"/>
              <a:gd name="connsiteY146" fmla="*/ 5044827 h 6858000"/>
              <a:gd name="connsiteX147" fmla="*/ 1936931 w 7467600"/>
              <a:gd name="connsiteY147" fmla="*/ 5093954 h 6858000"/>
              <a:gd name="connsiteX148" fmla="*/ 2195868 w 7467600"/>
              <a:gd name="connsiteY148" fmla="*/ 5396574 h 6858000"/>
              <a:gd name="connsiteX149" fmla="*/ 2088852 w 7467600"/>
              <a:gd name="connsiteY149" fmla="*/ 5166123 h 6858000"/>
              <a:gd name="connsiteX150" fmla="*/ 1958241 w 7467600"/>
              <a:gd name="connsiteY150" fmla="*/ 5067955 h 6858000"/>
              <a:gd name="connsiteX151" fmla="*/ 1903353 w 7467600"/>
              <a:gd name="connsiteY151" fmla="*/ 5044827 h 6858000"/>
              <a:gd name="connsiteX152" fmla="*/ 1979378 w 7467600"/>
              <a:gd name="connsiteY152" fmla="*/ 4769504 h 6858000"/>
              <a:gd name="connsiteX153" fmla="*/ 2882120 w 7467600"/>
              <a:gd name="connsiteY153" fmla="*/ 5064547 h 6858000"/>
              <a:gd name="connsiteX154" fmla="*/ 2793103 w 7467600"/>
              <a:gd name="connsiteY154" fmla="*/ 5039699 h 6858000"/>
              <a:gd name="connsiteX155" fmla="*/ 2770041 w 7467600"/>
              <a:gd name="connsiteY155" fmla="*/ 5033634 h 6858000"/>
              <a:gd name="connsiteX156" fmla="*/ 1979378 w 7467600"/>
              <a:gd name="connsiteY156" fmla="*/ 4769504 h 6858000"/>
              <a:gd name="connsiteX157" fmla="*/ 1927410 w 7467600"/>
              <a:gd name="connsiteY157" fmla="*/ 4716164 h 6858000"/>
              <a:gd name="connsiteX158" fmla="*/ 1959587 w 7467600"/>
              <a:gd name="connsiteY158" fmla="*/ 4728849 h 6858000"/>
              <a:gd name="connsiteX159" fmla="*/ 2777707 w 7467600"/>
              <a:gd name="connsiteY159" fmla="*/ 5003991 h 6858000"/>
              <a:gd name="connsiteX160" fmla="*/ 2800768 w 7467600"/>
              <a:gd name="connsiteY160" fmla="*/ 5010056 h 6858000"/>
              <a:gd name="connsiteX161" fmla="*/ 2879408 w 7467600"/>
              <a:gd name="connsiteY161" fmla="*/ 5031590 h 6858000"/>
              <a:gd name="connsiteX162" fmla="*/ 2862295 w 7467600"/>
              <a:gd name="connsiteY162" fmla="*/ 5022958 h 6858000"/>
              <a:gd name="connsiteX163" fmla="*/ 2813343 w 7467600"/>
              <a:gd name="connsiteY163" fmla="*/ 4998369 h 6858000"/>
              <a:gd name="connsiteX164" fmla="*/ 2646245 w 7467600"/>
              <a:gd name="connsiteY164" fmla="*/ 4930999 h 6858000"/>
              <a:gd name="connsiteX165" fmla="*/ 1999243 w 7467600"/>
              <a:gd name="connsiteY165" fmla="*/ 4730524 h 6858000"/>
              <a:gd name="connsiteX166" fmla="*/ 1979527 w 7467600"/>
              <a:gd name="connsiteY166" fmla="*/ 4726651 h 6858000"/>
              <a:gd name="connsiteX167" fmla="*/ 1927410 w 7467600"/>
              <a:gd name="connsiteY167" fmla="*/ 4716164 h 6858000"/>
              <a:gd name="connsiteX168" fmla="*/ 1997014 w 7467600"/>
              <a:gd name="connsiteY168" fmla="*/ 4698007 h 6858000"/>
              <a:gd name="connsiteX169" fmla="*/ 2005458 w 7467600"/>
              <a:gd name="connsiteY169" fmla="*/ 4699540 h 6858000"/>
              <a:gd name="connsiteX170" fmla="*/ 2657186 w 7467600"/>
              <a:gd name="connsiteY170" fmla="*/ 4901687 h 6858000"/>
              <a:gd name="connsiteX171" fmla="*/ 2826662 w 7467600"/>
              <a:gd name="connsiteY171" fmla="*/ 4970362 h 6858000"/>
              <a:gd name="connsiteX172" fmla="*/ 2876100 w 7467600"/>
              <a:gd name="connsiteY172" fmla="*/ 4995397 h 6858000"/>
              <a:gd name="connsiteX173" fmla="*/ 3042600 w 7467600"/>
              <a:gd name="connsiteY173" fmla="*/ 5059532 h 6858000"/>
              <a:gd name="connsiteX174" fmla="*/ 1997014 w 7467600"/>
              <a:gd name="connsiteY174" fmla="*/ 4698007 h 6858000"/>
              <a:gd name="connsiteX175" fmla="*/ 2305292 w 7467600"/>
              <a:gd name="connsiteY175" fmla="*/ 4219492 h 6858000"/>
              <a:gd name="connsiteX176" fmla="*/ 3360922 w 7467600"/>
              <a:gd name="connsiteY176" fmla="*/ 4529373 h 6858000"/>
              <a:gd name="connsiteX177" fmla="*/ 3492420 w 7467600"/>
              <a:gd name="connsiteY177" fmla="*/ 4510145 h 6858000"/>
              <a:gd name="connsiteX178" fmla="*/ 3364086 w 7467600"/>
              <a:gd name="connsiteY178" fmla="*/ 4480340 h 6858000"/>
              <a:gd name="connsiteX179" fmla="*/ 3225818 w 7467600"/>
              <a:gd name="connsiteY179" fmla="*/ 4411822 h 6858000"/>
              <a:gd name="connsiteX180" fmla="*/ 3129696 w 7467600"/>
              <a:gd name="connsiteY180" fmla="*/ 4360704 h 6858000"/>
              <a:gd name="connsiteX181" fmla="*/ 2814545 w 7467600"/>
              <a:gd name="connsiteY181" fmla="*/ 4282955 h 6858000"/>
              <a:gd name="connsiteX182" fmla="*/ 2305292 w 7467600"/>
              <a:gd name="connsiteY182" fmla="*/ 4219492 h 6858000"/>
              <a:gd name="connsiteX183" fmla="*/ 2626982 w 7467600"/>
              <a:gd name="connsiteY183" fmla="*/ 4206450 h 6858000"/>
              <a:gd name="connsiteX184" fmla="*/ 2490617 w 7467600"/>
              <a:gd name="connsiteY184" fmla="*/ 4206951 h 6858000"/>
              <a:gd name="connsiteX185" fmla="*/ 2819869 w 7467600"/>
              <a:gd name="connsiteY185" fmla="*/ 4252936 h 6858000"/>
              <a:gd name="connsiteX186" fmla="*/ 3143018 w 7467600"/>
              <a:gd name="connsiteY186" fmla="*/ 4332698 h 6858000"/>
              <a:gd name="connsiteX187" fmla="*/ 3241520 w 7467600"/>
              <a:gd name="connsiteY187" fmla="*/ 4385112 h 6858000"/>
              <a:gd name="connsiteX188" fmla="*/ 3374575 w 7467600"/>
              <a:gd name="connsiteY188" fmla="*/ 4451517 h 6858000"/>
              <a:gd name="connsiteX189" fmla="*/ 3505221 w 7467600"/>
              <a:gd name="connsiteY189" fmla="*/ 4480757 h 6858000"/>
              <a:gd name="connsiteX190" fmla="*/ 2626982 w 7467600"/>
              <a:gd name="connsiteY190" fmla="*/ 4206450 h 6858000"/>
              <a:gd name="connsiteX191" fmla="*/ 1310106 w 7467600"/>
              <a:gd name="connsiteY191" fmla="*/ 3943217 h 6858000"/>
              <a:gd name="connsiteX192" fmla="*/ 854994 w 7467600"/>
              <a:gd name="connsiteY192" fmla="*/ 4399136 h 6858000"/>
              <a:gd name="connsiteX193" fmla="*/ 742462 w 7467600"/>
              <a:gd name="connsiteY193" fmla="*/ 4594648 h 6858000"/>
              <a:gd name="connsiteX194" fmla="*/ 820602 w 7467600"/>
              <a:gd name="connsiteY194" fmla="*/ 4485915 h 6858000"/>
              <a:gd name="connsiteX195" fmla="*/ 878295 w 7467600"/>
              <a:gd name="connsiteY195" fmla="*/ 4403594 h 6858000"/>
              <a:gd name="connsiteX196" fmla="*/ 1240607 w 7467600"/>
              <a:gd name="connsiteY196" fmla="*/ 4010401 h 6858000"/>
              <a:gd name="connsiteX197" fmla="*/ 1310106 w 7467600"/>
              <a:gd name="connsiteY197" fmla="*/ 3943217 h 6858000"/>
              <a:gd name="connsiteX198" fmla="*/ 1423113 w 7467600"/>
              <a:gd name="connsiteY198" fmla="*/ 3874565 h 6858000"/>
              <a:gd name="connsiteX199" fmla="*/ 1260565 w 7467600"/>
              <a:gd name="connsiteY199" fmla="*/ 4031982 h 6858000"/>
              <a:gd name="connsiteX200" fmla="*/ 901900 w 7467600"/>
              <a:gd name="connsiteY200" fmla="*/ 4421236 h 6858000"/>
              <a:gd name="connsiteX201" fmla="*/ 845044 w 7467600"/>
              <a:gd name="connsiteY201" fmla="*/ 4502436 h 6858000"/>
              <a:gd name="connsiteX202" fmla="*/ 685926 w 7467600"/>
              <a:gd name="connsiteY202" fmla="*/ 4703069 h 6858000"/>
              <a:gd name="connsiteX203" fmla="*/ 684248 w 7467600"/>
              <a:gd name="connsiteY203" fmla="*/ 4706721 h 6858000"/>
              <a:gd name="connsiteX204" fmla="*/ 1423113 w 7467600"/>
              <a:gd name="connsiteY204" fmla="*/ 3874565 h 6858000"/>
              <a:gd name="connsiteX205" fmla="*/ 3316479 w 7467600"/>
              <a:gd name="connsiteY205" fmla="*/ 3872136 h 6858000"/>
              <a:gd name="connsiteX206" fmla="*/ 3546806 w 7467600"/>
              <a:gd name="connsiteY206" fmla="*/ 4356139 h 6858000"/>
              <a:gd name="connsiteX207" fmla="*/ 3364433 w 7467600"/>
              <a:gd name="connsiteY207" fmla="*/ 3953121 h 6858000"/>
              <a:gd name="connsiteX208" fmla="*/ 3316479 w 7467600"/>
              <a:gd name="connsiteY208" fmla="*/ 3872136 h 6858000"/>
              <a:gd name="connsiteX209" fmla="*/ 3291335 w 7467600"/>
              <a:gd name="connsiteY209" fmla="*/ 3767420 h 6858000"/>
              <a:gd name="connsiteX210" fmla="*/ 3390805 w 7467600"/>
              <a:gd name="connsiteY210" fmla="*/ 3937163 h 6858000"/>
              <a:gd name="connsiteX211" fmla="*/ 3579062 w 7467600"/>
              <a:gd name="connsiteY211" fmla="*/ 4359040 h 6858000"/>
              <a:gd name="connsiteX212" fmla="*/ 3467355 w 7467600"/>
              <a:gd name="connsiteY212" fmla="*/ 3988130 h 6858000"/>
              <a:gd name="connsiteX213" fmla="*/ 3310753 w 7467600"/>
              <a:gd name="connsiteY213" fmla="*/ 3787140 h 6858000"/>
              <a:gd name="connsiteX214" fmla="*/ 3291335 w 7467600"/>
              <a:gd name="connsiteY214" fmla="*/ 3767420 h 6858000"/>
              <a:gd name="connsiteX215" fmla="*/ 1635889 w 7467600"/>
              <a:gd name="connsiteY215" fmla="*/ 3709494 h 6858000"/>
              <a:gd name="connsiteX216" fmla="*/ 1634800 w 7467600"/>
              <a:gd name="connsiteY216" fmla="*/ 3731111 h 6858000"/>
              <a:gd name="connsiteX217" fmla="*/ 1635889 w 7467600"/>
              <a:gd name="connsiteY217" fmla="*/ 3709494 h 6858000"/>
              <a:gd name="connsiteX218" fmla="*/ 1510397 w 7467600"/>
              <a:gd name="connsiteY218" fmla="*/ 3684705 h 6858000"/>
              <a:gd name="connsiteX219" fmla="*/ 1146550 w 7467600"/>
              <a:gd name="connsiteY219" fmla="*/ 3802012 h 6858000"/>
              <a:gd name="connsiteX220" fmla="*/ 698834 w 7467600"/>
              <a:gd name="connsiteY220" fmla="*/ 3952272 h 6858000"/>
              <a:gd name="connsiteX221" fmla="*/ 34256 w 7467600"/>
              <a:gd name="connsiteY221" fmla="*/ 4347603 h 6858000"/>
              <a:gd name="connsiteX222" fmla="*/ 527241 w 7467600"/>
              <a:gd name="connsiteY222" fmla="*/ 4065078 h 6858000"/>
              <a:gd name="connsiteX223" fmla="*/ 1510397 w 7467600"/>
              <a:gd name="connsiteY223" fmla="*/ 3684705 h 6858000"/>
              <a:gd name="connsiteX224" fmla="*/ 1313114 w 7467600"/>
              <a:gd name="connsiteY224" fmla="*/ 3655216 h 6858000"/>
              <a:gd name="connsiteX225" fmla="*/ 1109304 w 7467600"/>
              <a:gd name="connsiteY225" fmla="*/ 3669030 h 6858000"/>
              <a:gd name="connsiteX226" fmla="*/ 8129 w 7467600"/>
              <a:gd name="connsiteY226" fmla="*/ 4330519 h 6858000"/>
              <a:gd name="connsiteX227" fmla="*/ 687572 w 7467600"/>
              <a:gd name="connsiteY227" fmla="*/ 3925629 h 6858000"/>
              <a:gd name="connsiteX228" fmla="*/ 1138365 w 7467600"/>
              <a:gd name="connsiteY228" fmla="*/ 3774515 h 6858000"/>
              <a:gd name="connsiteX229" fmla="*/ 1505579 w 7467600"/>
              <a:gd name="connsiteY229" fmla="*/ 3655526 h 6858000"/>
              <a:gd name="connsiteX230" fmla="*/ 1313114 w 7467600"/>
              <a:gd name="connsiteY230" fmla="*/ 3655216 h 6858000"/>
              <a:gd name="connsiteX231" fmla="*/ 3655073 w 7467600"/>
              <a:gd name="connsiteY231" fmla="*/ 3650884 h 6858000"/>
              <a:gd name="connsiteX232" fmla="*/ 3989938 w 7467600"/>
              <a:gd name="connsiteY232" fmla="*/ 3991685 h 6858000"/>
              <a:gd name="connsiteX233" fmla="*/ 4393907 w 7467600"/>
              <a:gd name="connsiteY233" fmla="*/ 4261258 h 6858000"/>
              <a:gd name="connsiteX234" fmla="*/ 4648051 w 7467600"/>
              <a:gd name="connsiteY234" fmla="*/ 4374051 h 6858000"/>
              <a:gd name="connsiteX235" fmla="*/ 4383389 w 7467600"/>
              <a:gd name="connsiteY235" fmla="*/ 4184369 h 6858000"/>
              <a:gd name="connsiteX236" fmla="*/ 4165508 w 7467600"/>
              <a:gd name="connsiteY236" fmla="*/ 4035196 h 6858000"/>
              <a:gd name="connsiteX237" fmla="*/ 4068162 w 7467600"/>
              <a:gd name="connsiteY237" fmla="*/ 3953394 h 6858000"/>
              <a:gd name="connsiteX238" fmla="*/ 3981416 w 7467600"/>
              <a:gd name="connsiteY238" fmla="*/ 3880482 h 6858000"/>
              <a:gd name="connsiteX239" fmla="*/ 3800147 w 7467600"/>
              <a:gd name="connsiteY239" fmla="*/ 3749872 h 6858000"/>
              <a:gd name="connsiteX240" fmla="*/ 3655073 w 7467600"/>
              <a:gd name="connsiteY240" fmla="*/ 3650884 h 6858000"/>
              <a:gd name="connsiteX241" fmla="*/ 3670252 w 7467600"/>
              <a:gd name="connsiteY241" fmla="*/ 3622798 h 6858000"/>
              <a:gd name="connsiteX242" fmla="*/ 3817258 w 7467600"/>
              <a:gd name="connsiteY242" fmla="*/ 3723577 h 6858000"/>
              <a:gd name="connsiteX243" fmla="*/ 4000461 w 7467600"/>
              <a:gd name="connsiteY243" fmla="*/ 3855966 h 6858000"/>
              <a:gd name="connsiteX244" fmla="*/ 4088180 w 7467600"/>
              <a:gd name="connsiteY244" fmla="*/ 3929774 h 6858000"/>
              <a:gd name="connsiteX245" fmla="*/ 4184555 w 7467600"/>
              <a:gd name="connsiteY245" fmla="*/ 4010683 h 6858000"/>
              <a:gd name="connsiteX246" fmla="*/ 4399563 w 7467600"/>
              <a:gd name="connsiteY246" fmla="*/ 4158106 h 6858000"/>
              <a:gd name="connsiteX247" fmla="*/ 4684469 w 7467600"/>
              <a:gd name="connsiteY247" fmla="*/ 4364680 h 6858000"/>
              <a:gd name="connsiteX248" fmla="*/ 4690271 w 7467600"/>
              <a:gd name="connsiteY248" fmla="*/ 4370034 h 6858000"/>
              <a:gd name="connsiteX249" fmla="*/ 4136093 w 7467600"/>
              <a:gd name="connsiteY249" fmla="*/ 3858466 h 6858000"/>
              <a:gd name="connsiteX250" fmla="*/ 3670252 w 7467600"/>
              <a:gd name="connsiteY250" fmla="*/ 3622798 h 6858000"/>
              <a:gd name="connsiteX251" fmla="*/ 4440129 w 7467600"/>
              <a:gd name="connsiteY251" fmla="*/ 3448571 h 6858000"/>
              <a:gd name="connsiteX252" fmla="*/ 4856525 w 7467600"/>
              <a:gd name="connsiteY252" fmla="*/ 3915351 h 6858000"/>
              <a:gd name="connsiteX253" fmla="*/ 5059055 w 7467600"/>
              <a:gd name="connsiteY253" fmla="*/ 4108918 h 6858000"/>
              <a:gd name="connsiteX254" fmla="*/ 5290070 w 7467600"/>
              <a:gd name="connsiteY254" fmla="*/ 4263619 h 6858000"/>
              <a:gd name="connsiteX255" fmla="*/ 4834991 w 7467600"/>
              <a:gd name="connsiteY255" fmla="*/ 3830985 h 6858000"/>
              <a:gd name="connsiteX256" fmla="*/ 4440129 w 7467600"/>
              <a:gd name="connsiteY256" fmla="*/ 3448571 h 6858000"/>
              <a:gd name="connsiteX257" fmla="*/ 4441737 w 7467600"/>
              <a:gd name="connsiteY257" fmla="*/ 3399734 h 6858000"/>
              <a:gd name="connsiteX258" fmla="*/ 4431236 w 7467600"/>
              <a:gd name="connsiteY258" fmla="*/ 3400954 h 6858000"/>
              <a:gd name="connsiteX259" fmla="*/ 4557150 w 7467600"/>
              <a:gd name="connsiteY259" fmla="*/ 3510023 h 6858000"/>
              <a:gd name="connsiteX260" fmla="*/ 4856936 w 7467600"/>
              <a:gd name="connsiteY260" fmla="*/ 3809146 h 6858000"/>
              <a:gd name="connsiteX261" fmla="*/ 5111996 w 7467600"/>
              <a:gd name="connsiteY261" fmla="*/ 4065759 h 6858000"/>
              <a:gd name="connsiteX262" fmla="*/ 5388878 w 7467600"/>
              <a:gd name="connsiteY262" fmla="*/ 4300185 h 6858000"/>
              <a:gd name="connsiteX263" fmla="*/ 5425556 w 7467600"/>
              <a:gd name="connsiteY263" fmla="*/ 4308967 h 6858000"/>
              <a:gd name="connsiteX264" fmla="*/ 4943646 w 7467600"/>
              <a:gd name="connsiteY264" fmla="*/ 3822916 h 6858000"/>
              <a:gd name="connsiteX265" fmla="*/ 4594837 w 7467600"/>
              <a:gd name="connsiteY265" fmla="*/ 3532274 h 6858000"/>
              <a:gd name="connsiteX266" fmla="*/ 4441737 w 7467600"/>
              <a:gd name="connsiteY266" fmla="*/ 3399734 h 6858000"/>
              <a:gd name="connsiteX267" fmla="*/ 5425834 w 7467600"/>
              <a:gd name="connsiteY267" fmla="*/ 3162785 h 6858000"/>
              <a:gd name="connsiteX268" fmla="*/ 5401644 w 7467600"/>
              <a:gd name="connsiteY268" fmla="*/ 3617847 h 6858000"/>
              <a:gd name="connsiteX269" fmla="*/ 5467256 w 7467600"/>
              <a:gd name="connsiteY269" fmla="*/ 4175494 h 6858000"/>
              <a:gd name="connsiteX270" fmla="*/ 5448069 w 7467600"/>
              <a:gd name="connsiteY270" fmla="*/ 3567554 h 6858000"/>
              <a:gd name="connsiteX271" fmla="*/ 5425834 w 7467600"/>
              <a:gd name="connsiteY271" fmla="*/ 3162785 h 6858000"/>
              <a:gd name="connsiteX272" fmla="*/ 1318687 w 7467600"/>
              <a:gd name="connsiteY272" fmla="*/ 3113840 h 6858000"/>
              <a:gd name="connsiteX273" fmla="*/ 1066793 w 7467600"/>
              <a:gd name="connsiteY273" fmla="*/ 3212171 h 6858000"/>
              <a:gd name="connsiteX274" fmla="*/ 993319 w 7467600"/>
              <a:gd name="connsiteY274" fmla="*/ 3247648 h 6858000"/>
              <a:gd name="connsiteX275" fmla="*/ 853081 w 7467600"/>
              <a:gd name="connsiteY275" fmla="*/ 3312410 h 6858000"/>
              <a:gd name="connsiteX276" fmla="*/ 805957 w 7467600"/>
              <a:gd name="connsiteY276" fmla="*/ 3330443 h 6858000"/>
              <a:gd name="connsiteX277" fmla="*/ 1318687 w 7467600"/>
              <a:gd name="connsiteY277" fmla="*/ 3113840 h 6858000"/>
              <a:gd name="connsiteX278" fmla="*/ 5453702 w 7467600"/>
              <a:gd name="connsiteY278" fmla="*/ 3090882 h 6858000"/>
              <a:gd name="connsiteX279" fmla="*/ 5480135 w 7467600"/>
              <a:gd name="connsiteY279" fmla="*/ 3565802 h 6858000"/>
              <a:gd name="connsiteX280" fmla="*/ 5499023 w 7467600"/>
              <a:gd name="connsiteY280" fmla="*/ 4166310 h 6858000"/>
              <a:gd name="connsiteX281" fmla="*/ 5547022 w 7467600"/>
              <a:gd name="connsiteY281" fmla="*/ 3607838 h 6858000"/>
              <a:gd name="connsiteX282" fmla="*/ 5515964 w 7467600"/>
              <a:gd name="connsiteY282" fmla="*/ 3378541 h 6858000"/>
              <a:gd name="connsiteX283" fmla="*/ 5453702 w 7467600"/>
              <a:gd name="connsiteY283" fmla="*/ 3090882 h 6858000"/>
              <a:gd name="connsiteX284" fmla="*/ 1238695 w 7467600"/>
              <a:gd name="connsiteY284" fmla="*/ 3076820 h 6858000"/>
              <a:gd name="connsiteX285" fmla="*/ 716371 w 7467600"/>
              <a:gd name="connsiteY285" fmla="*/ 3293249 h 6858000"/>
              <a:gd name="connsiteX286" fmla="*/ 579522 w 7467600"/>
              <a:gd name="connsiteY286" fmla="*/ 3371759 h 6858000"/>
              <a:gd name="connsiteX287" fmla="*/ 600288 w 7467600"/>
              <a:gd name="connsiteY287" fmla="*/ 3365555 h 6858000"/>
              <a:gd name="connsiteX288" fmla="*/ 840692 w 7467600"/>
              <a:gd name="connsiteY288" fmla="*/ 3284921 h 6858000"/>
              <a:gd name="connsiteX289" fmla="*/ 979248 w 7467600"/>
              <a:gd name="connsiteY289" fmla="*/ 3221003 h 6858000"/>
              <a:gd name="connsiteX290" fmla="*/ 1053282 w 7467600"/>
              <a:gd name="connsiteY290" fmla="*/ 3185247 h 6858000"/>
              <a:gd name="connsiteX291" fmla="*/ 1320603 w 7467600"/>
              <a:gd name="connsiteY291" fmla="*/ 3081281 h 6858000"/>
              <a:gd name="connsiteX292" fmla="*/ 1238695 w 7467600"/>
              <a:gd name="connsiteY292" fmla="*/ 3076820 h 6858000"/>
              <a:gd name="connsiteX293" fmla="*/ 5425627 w 7467600"/>
              <a:gd name="connsiteY293" fmla="*/ 2954192 h 6858000"/>
              <a:gd name="connsiteX294" fmla="*/ 5470770 w 7467600"/>
              <a:gd name="connsiteY294" fmla="*/ 3005435 h 6858000"/>
              <a:gd name="connsiteX295" fmla="*/ 5519779 w 7467600"/>
              <a:gd name="connsiteY295" fmla="*/ 4359223 h 6858000"/>
              <a:gd name="connsiteX296" fmla="*/ 5520293 w 7467600"/>
              <a:gd name="connsiteY296" fmla="*/ 4360602 h 6858000"/>
              <a:gd name="connsiteX297" fmla="*/ 5767221 w 7467600"/>
              <a:gd name="connsiteY297" fmla="*/ 4665564 h 6858000"/>
              <a:gd name="connsiteX298" fmla="*/ 6937169 w 7467600"/>
              <a:gd name="connsiteY298" fmla="*/ 4815941 h 6858000"/>
              <a:gd name="connsiteX299" fmla="*/ 6953922 w 7467600"/>
              <a:gd name="connsiteY299" fmla="*/ 4890068 h 6858000"/>
              <a:gd name="connsiteX300" fmla="*/ 6071359 w 7467600"/>
              <a:gd name="connsiteY300" fmla="*/ 4770770 h 6858000"/>
              <a:gd name="connsiteX301" fmla="*/ 6038839 w 7467600"/>
              <a:gd name="connsiteY301" fmla="*/ 4764474 h 6858000"/>
              <a:gd name="connsiteX302" fmla="*/ 6038706 w 7467600"/>
              <a:gd name="connsiteY302" fmla="*/ 4763847 h 6858000"/>
              <a:gd name="connsiteX303" fmla="*/ 6037784 w 7467600"/>
              <a:gd name="connsiteY303" fmla="*/ 4764270 h 6858000"/>
              <a:gd name="connsiteX304" fmla="*/ 6038839 w 7467600"/>
              <a:gd name="connsiteY304" fmla="*/ 4764474 h 6858000"/>
              <a:gd name="connsiteX305" fmla="*/ 6040338 w 7467600"/>
              <a:gd name="connsiteY305" fmla="*/ 4771418 h 6858000"/>
              <a:gd name="connsiteX306" fmla="*/ 6024488 w 7467600"/>
              <a:gd name="connsiteY306" fmla="*/ 4809903 h 6858000"/>
              <a:gd name="connsiteX307" fmla="*/ 5599771 w 7467600"/>
              <a:gd name="connsiteY307" fmla="*/ 5509652 h 6858000"/>
              <a:gd name="connsiteX308" fmla="*/ 5548843 w 7467600"/>
              <a:gd name="connsiteY308" fmla="*/ 5563845 h 6858000"/>
              <a:gd name="connsiteX309" fmla="*/ 5940952 w 7467600"/>
              <a:gd name="connsiteY309" fmla="*/ 6250028 h 6858000"/>
              <a:gd name="connsiteX310" fmla="*/ 6043441 w 7467600"/>
              <a:gd name="connsiteY310" fmla="*/ 6665847 h 6858000"/>
              <a:gd name="connsiteX311" fmla="*/ 6093432 w 7467600"/>
              <a:gd name="connsiteY311" fmla="*/ 6858000 h 6858000"/>
              <a:gd name="connsiteX312" fmla="*/ 6034344 w 7467600"/>
              <a:gd name="connsiteY312" fmla="*/ 6858000 h 6858000"/>
              <a:gd name="connsiteX313" fmla="*/ 6026679 w 7467600"/>
              <a:gd name="connsiteY313" fmla="*/ 6836959 h 6858000"/>
              <a:gd name="connsiteX314" fmla="*/ 5800441 w 7467600"/>
              <a:gd name="connsiteY314" fmla="*/ 6335286 h 6858000"/>
              <a:gd name="connsiteX315" fmla="*/ 5526562 w 7467600"/>
              <a:gd name="connsiteY315" fmla="*/ 5705388 h 6858000"/>
              <a:gd name="connsiteX316" fmla="*/ 5519640 w 7467600"/>
              <a:gd name="connsiteY316" fmla="*/ 5683774 h 6858000"/>
              <a:gd name="connsiteX317" fmla="*/ 5844559 w 7467600"/>
              <a:gd name="connsiteY317" fmla="*/ 6553349 h 6858000"/>
              <a:gd name="connsiteX318" fmla="*/ 5975994 w 7467600"/>
              <a:gd name="connsiteY318" fmla="*/ 6858000 h 6858000"/>
              <a:gd name="connsiteX319" fmla="*/ 5898547 w 7467600"/>
              <a:gd name="connsiteY319" fmla="*/ 6858000 h 6858000"/>
              <a:gd name="connsiteX320" fmla="*/ 5682041 w 7467600"/>
              <a:gd name="connsiteY320" fmla="*/ 6355860 h 6858000"/>
              <a:gd name="connsiteX321" fmla="*/ 5461758 w 7467600"/>
              <a:gd name="connsiteY321" fmla="*/ 5820220 h 6858000"/>
              <a:gd name="connsiteX322" fmla="*/ 5237282 w 7467600"/>
              <a:gd name="connsiteY322" fmla="*/ 6579086 h 6858000"/>
              <a:gd name="connsiteX323" fmla="*/ 5115009 w 7467600"/>
              <a:gd name="connsiteY323" fmla="*/ 6858000 h 6858000"/>
              <a:gd name="connsiteX324" fmla="*/ 5028074 w 7467600"/>
              <a:gd name="connsiteY324" fmla="*/ 6858000 h 6858000"/>
              <a:gd name="connsiteX325" fmla="*/ 5079508 w 7467600"/>
              <a:gd name="connsiteY325" fmla="*/ 6749074 h 6858000"/>
              <a:gd name="connsiteX326" fmla="*/ 5371846 w 7467600"/>
              <a:gd name="connsiteY326" fmla="*/ 5924413 h 6858000"/>
              <a:gd name="connsiteX327" fmla="*/ 5270512 w 7467600"/>
              <a:gd name="connsiteY327" fmla="*/ 6138975 h 6858000"/>
              <a:gd name="connsiteX328" fmla="*/ 5062409 w 7467600"/>
              <a:gd name="connsiteY328" fmla="*/ 6653544 h 6858000"/>
              <a:gd name="connsiteX329" fmla="*/ 5036628 w 7467600"/>
              <a:gd name="connsiteY329" fmla="*/ 6754247 h 6858000"/>
              <a:gd name="connsiteX330" fmla="*/ 5009112 w 7467600"/>
              <a:gd name="connsiteY330" fmla="*/ 6858000 h 6858000"/>
              <a:gd name="connsiteX331" fmla="*/ 4976679 w 7467600"/>
              <a:gd name="connsiteY331" fmla="*/ 6858000 h 6858000"/>
              <a:gd name="connsiteX332" fmla="*/ 5006537 w 7467600"/>
              <a:gd name="connsiteY332" fmla="*/ 6747068 h 6858000"/>
              <a:gd name="connsiteX333" fmla="*/ 5032723 w 7467600"/>
              <a:gd name="connsiteY333" fmla="*/ 6644957 h 6858000"/>
              <a:gd name="connsiteX334" fmla="*/ 5242949 w 7467600"/>
              <a:gd name="connsiteY334" fmla="*/ 6125175 h 6858000"/>
              <a:gd name="connsiteX335" fmla="*/ 5286321 w 7467600"/>
              <a:gd name="connsiteY335" fmla="*/ 6033555 h 6858000"/>
              <a:gd name="connsiteX336" fmla="*/ 5008210 w 7467600"/>
              <a:gd name="connsiteY336" fmla="*/ 6649194 h 6858000"/>
              <a:gd name="connsiteX337" fmla="*/ 4986321 w 7467600"/>
              <a:gd name="connsiteY337" fmla="*/ 6765687 h 6858000"/>
              <a:gd name="connsiteX338" fmla="*/ 4973474 w 7467600"/>
              <a:gd name="connsiteY338" fmla="*/ 6858000 h 6858000"/>
              <a:gd name="connsiteX339" fmla="*/ 4907178 w 7467600"/>
              <a:gd name="connsiteY339" fmla="*/ 6858000 h 6858000"/>
              <a:gd name="connsiteX340" fmla="*/ 4910810 w 7467600"/>
              <a:gd name="connsiteY340" fmla="*/ 6829660 h 6858000"/>
              <a:gd name="connsiteX341" fmla="*/ 4987461 w 7467600"/>
              <a:gd name="connsiteY341" fmla="*/ 6432994 h 6858000"/>
              <a:gd name="connsiteX342" fmla="*/ 5179262 w 7467600"/>
              <a:gd name="connsiteY342" fmla="*/ 6035044 h 6858000"/>
              <a:gd name="connsiteX343" fmla="*/ 4689678 w 7467600"/>
              <a:gd name="connsiteY343" fmla="*/ 6440241 h 6858000"/>
              <a:gd name="connsiteX344" fmla="*/ 4477543 w 7467600"/>
              <a:gd name="connsiteY344" fmla="*/ 6674836 h 6858000"/>
              <a:gd name="connsiteX345" fmla="*/ 4329957 w 7467600"/>
              <a:gd name="connsiteY345" fmla="*/ 6858000 h 6858000"/>
              <a:gd name="connsiteX346" fmla="*/ 4218595 w 7467600"/>
              <a:gd name="connsiteY346" fmla="*/ 6858000 h 6858000"/>
              <a:gd name="connsiteX347" fmla="*/ 4368888 w 7467600"/>
              <a:gd name="connsiteY347" fmla="*/ 6668412 h 6858000"/>
              <a:gd name="connsiteX348" fmla="*/ 4563091 w 7467600"/>
              <a:gd name="connsiteY348" fmla="*/ 6442508 h 6858000"/>
              <a:gd name="connsiteX349" fmla="*/ 5387324 w 7467600"/>
              <a:gd name="connsiteY349" fmla="*/ 5705830 h 6858000"/>
              <a:gd name="connsiteX350" fmla="*/ 5073620 w 7467600"/>
              <a:gd name="connsiteY350" fmla="*/ 5955437 h 6858000"/>
              <a:gd name="connsiteX351" fmla="*/ 4689789 w 7467600"/>
              <a:gd name="connsiteY351" fmla="*/ 6268382 h 6858000"/>
              <a:gd name="connsiteX352" fmla="*/ 4418722 w 7467600"/>
              <a:gd name="connsiteY352" fmla="*/ 6570886 h 6858000"/>
              <a:gd name="connsiteX353" fmla="*/ 4214944 w 7467600"/>
              <a:gd name="connsiteY353" fmla="*/ 6858000 h 6858000"/>
              <a:gd name="connsiteX354" fmla="*/ 4177898 w 7467600"/>
              <a:gd name="connsiteY354" fmla="*/ 6858000 h 6858000"/>
              <a:gd name="connsiteX355" fmla="*/ 4391597 w 7467600"/>
              <a:gd name="connsiteY355" fmla="*/ 6556370 h 6858000"/>
              <a:gd name="connsiteX356" fmla="*/ 4668889 w 7467600"/>
              <a:gd name="connsiteY356" fmla="*/ 6246399 h 6858000"/>
              <a:gd name="connsiteX357" fmla="*/ 5055427 w 7467600"/>
              <a:gd name="connsiteY357" fmla="*/ 5931476 h 6858000"/>
              <a:gd name="connsiteX358" fmla="*/ 5371814 w 7467600"/>
              <a:gd name="connsiteY358" fmla="*/ 5678975 h 6858000"/>
              <a:gd name="connsiteX359" fmla="*/ 4987918 w 7467600"/>
              <a:gd name="connsiteY359" fmla="*/ 5838701 h 6858000"/>
              <a:gd name="connsiteX360" fmla="*/ 4317146 w 7467600"/>
              <a:gd name="connsiteY360" fmla="*/ 6587716 h 6858000"/>
              <a:gd name="connsiteX361" fmla="*/ 4171627 w 7467600"/>
              <a:gd name="connsiteY361" fmla="*/ 6858000 h 6858000"/>
              <a:gd name="connsiteX362" fmla="*/ 4081585 w 7467600"/>
              <a:gd name="connsiteY362" fmla="*/ 6858000 h 6858000"/>
              <a:gd name="connsiteX363" fmla="*/ 4238603 w 7467600"/>
              <a:gd name="connsiteY363" fmla="*/ 6559341 h 6858000"/>
              <a:gd name="connsiteX364" fmla="*/ 4778333 w 7467600"/>
              <a:gd name="connsiteY364" fmla="*/ 5873626 h 6858000"/>
              <a:gd name="connsiteX365" fmla="*/ 5414185 w 7467600"/>
              <a:gd name="connsiteY365" fmla="*/ 5573882 h 6858000"/>
              <a:gd name="connsiteX366" fmla="*/ 5959648 w 7467600"/>
              <a:gd name="connsiteY366" fmla="*/ 4760797 h 6858000"/>
              <a:gd name="connsiteX367" fmla="*/ 5355019 w 7467600"/>
              <a:gd name="connsiteY367" fmla="*/ 4734672 h 6858000"/>
              <a:gd name="connsiteX368" fmla="*/ 5083565 w 7467600"/>
              <a:gd name="connsiteY368" fmla="*/ 5179121 h 6858000"/>
              <a:gd name="connsiteX369" fmla="*/ 4713577 w 7467600"/>
              <a:gd name="connsiteY369" fmla="*/ 5616803 h 6858000"/>
              <a:gd name="connsiteX370" fmla="*/ 3989559 w 7467600"/>
              <a:gd name="connsiteY370" fmla="*/ 6145945 h 6858000"/>
              <a:gd name="connsiteX371" fmla="*/ 3939824 w 7467600"/>
              <a:gd name="connsiteY371" fmla="*/ 6066900 h 6858000"/>
              <a:gd name="connsiteX372" fmla="*/ 4584537 w 7467600"/>
              <a:gd name="connsiteY372" fmla="*/ 5324826 h 6858000"/>
              <a:gd name="connsiteX373" fmla="*/ 5037105 w 7467600"/>
              <a:gd name="connsiteY373" fmla="*/ 5088765 h 6858000"/>
              <a:gd name="connsiteX374" fmla="*/ 5039930 w 7467600"/>
              <a:gd name="connsiteY374" fmla="*/ 5089585 h 6858000"/>
              <a:gd name="connsiteX375" fmla="*/ 5263764 w 7467600"/>
              <a:gd name="connsiteY375" fmla="*/ 4735525 h 6858000"/>
              <a:gd name="connsiteX376" fmla="*/ 4086300 w 7467600"/>
              <a:gd name="connsiteY376" fmla="*/ 4884599 h 6858000"/>
              <a:gd name="connsiteX377" fmla="*/ 4085485 w 7467600"/>
              <a:gd name="connsiteY377" fmla="*/ 4899070 h 6858000"/>
              <a:gd name="connsiteX378" fmla="*/ 3871915 w 7467600"/>
              <a:gd name="connsiteY378" fmla="*/ 5253645 h 6858000"/>
              <a:gd name="connsiteX379" fmla="*/ 3799374 w 7467600"/>
              <a:gd name="connsiteY379" fmla="*/ 5466127 h 6858000"/>
              <a:gd name="connsiteX380" fmla="*/ 3498850 w 7467600"/>
              <a:gd name="connsiteY380" fmla="*/ 6661888 h 6858000"/>
              <a:gd name="connsiteX381" fmla="*/ 3399216 w 7467600"/>
              <a:gd name="connsiteY381" fmla="*/ 6858000 h 6858000"/>
              <a:gd name="connsiteX382" fmla="*/ 3303688 w 7467600"/>
              <a:gd name="connsiteY382" fmla="*/ 6858000 h 6858000"/>
              <a:gd name="connsiteX383" fmla="*/ 3391774 w 7467600"/>
              <a:gd name="connsiteY383" fmla="*/ 6697181 h 6858000"/>
              <a:gd name="connsiteX384" fmla="*/ 3735540 w 7467600"/>
              <a:gd name="connsiteY384" fmla="*/ 5546923 h 6858000"/>
              <a:gd name="connsiteX385" fmla="*/ 3729438 w 7467600"/>
              <a:gd name="connsiteY385" fmla="*/ 5569058 h 6858000"/>
              <a:gd name="connsiteX386" fmla="*/ 3707782 w 7467600"/>
              <a:gd name="connsiteY386" fmla="*/ 5644908 h 6858000"/>
              <a:gd name="connsiteX387" fmla="*/ 3583827 w 7467600"/>
              <a:gd name="connsiteY387" fmla="*/ 6039215 h 6858000"/>
              <a:gd name="connsiteX388" fmla="*/ 3547861 w 7467600"/>
              <a:gd name="connsiteY388" fmla="*/ 6129609 h 6858000"/>
              <a:gd name="connsiteX389" fmla="*/ 3490905 w 7467600"/>
              <a:gd name="connsiteY389" fmla="*/ 6277660 h 6858000"/>
              <a:gd name="connsiteX390" fmla="*/ 3455859 w 7467600"/>
              <a:gd name="connsiteY390" fmla="*/ 6391301 h 6858000"/>
              <a:gd name="connsiteX391" fmla="*/ 3429112 w 7467600"/>
              <a:gd name="connsiteY391" fmla="*/ 6479469 h 6858000"/>
              <a:gd name="connsiteX392" fmla="*/ 3304862 w 7467600"/>
              <a:gd name="connsiteY392" fmla="*/ 6796476 h 6858000"/>
              <a:gd name="connsiteX393" fmla="*/ 3276071 w 7467600"/>
              <a:gd name="connsiteY393" fmla="*/ 6858000 h 6858000"/>
              <a:gd name="connsiteX394" fmla="*/ 3240805 w 7467600"/>
              <a:gd name="connsiteY394" fmla="*/ 6858000 h 6858000"/>
              <a:gd name="connsiteX395" fmla="*/ 3275917 w 7467600"/>
              <a:gd name="connsiteY395" fmla="*/ 6783192 h 6858000"/>
              <a:gd name="connsiteX396" fmla="*/ 3399358 w 7467600"/>
              <a:gd name="connsiteY396" fmla="*/ 6469011 h 6858000"/>
              <a:gd name="connsiteX397" fmla="*/ 3425650 w 7467600"/>
              <a:gd name="connsiteY397" fmla="*/ 6381333 h 6858000"/>
              <a:gd name="connsiteX398" fmla="*/ 3460661 w 7467600"/>
              <a:gd name="connsiteY398" fmla="*/ 6266763 h 6858000"/>
              <a:gd name="connsiteX399" fmla="*/ 3518021 w 7467600"/>
              <a:gd name="connsiteY399" fmla="*/ 6117298 h 6858000"/>
              <a:gd name="connsiteX400" fmla="*/ 3554035 w 7467600"/>
              <a:gd name="connsiteY400" fmla="*/ 6027832 h 6858000"/>
              <a:gd name="connsiteX401" fmla="*/ 3677174 w 7467600"/>
              <a:gd name="connsiteY401" fmla="*/ 5636351 h 6858000"/>
              <a:gd name="connsiteX402" fmla="*/ 3698819 w 7467600"/>
              <a:gd name="connsiteY402" fmla="*/ 5560503 h 6858000"/>
              <a:gd name="connsiteX403" fmla="*/ 3702094 w 7467600"/>
              <a:gd name="connsiteY403" fmla="*/ 5549194 h 6858000"/>
              <a:gd name="connsiteX404" fmla="*/ 3398355 w 7467600"/>
              <a:gd name="connsiteY404" fmla="*/ 6094603 h 6858000"/>
              <a:gd name="connsiteX405" fmla="*/ 3193941 w 7467600"/>
              <a:gd name="connsiteY405" fmla="*/ 6798775 h 6858000"/>
              <a:gd name="connsiteX406" fmla="*/ 3184140 w 7467600"/>
              <a:gd name="connsiteY406" fmla="*/ 6858000 h 6858000"/>
              <a:gd name="connsiteX407" fmla="*/ 3099978 w 7467600"/>
              <a:gd name="connsiteY407" fmla="*/ 6858000 h 6858000"/>
              <a:gd name="connsiteX408" fmla="*/ 3101556 w 7467600"/>
              <a:gd name="connsiteY408" fmla="*/ 6843337 h 6858000"/>
              <a:gd name="connsiteX409" fmla="*/ 3370162 w 7467600"/>
              <a:gd name="connsiteY409" fmla="*/ 5785550 h 6858000"/>
              <a:gd name="connsiteX410" fmla="*/ 3746477 w 7467600"/>
              <a:gd name="connsiteY410" fmla="*/ 5377889 h 6858000"/>
              <a:gd name="connsiteX411" fmla="*/ 3863399 w 7467600"/>
              <a:gd name="connsiteY411" fmla="*/ 5087257 h 6858000"/>
              <a:gd name="connsiteX412" fmla="*/ 3968712 w 7467600"/>
              <a:gd name="connsiteY412" fmla="*/ 4913989 h 6858000"/>
              <a:gd name="connsiteX413" fmla="*/ 2792390 w 7467600"/>
              <a:gd name="connsiteY413" fmla="*/ 5382974 h 6858000"/>
              <a:gd name="connsiteX414" fmla="*/ 2714982 w 7467600"/>
              <a:gd name="connsiteY414" fmla="*/ 5427051 h 6858000"/>
              <a:gd name="connsiteX415" fmla="*/ 2813361 w 7467600"/>
              <a:gd name="connsiteY415" fmla="*/ 6023912 h 6858000"/>
              <a:gd name="connsiteX416" fmla="*/ 2688430 w 7467600"/>
              <a:gd name="connsiteY416" fmla="*/ 6801564 h 6858000"/>
              <a:gd name="connsiteX417" fmla="*/ 2629626 w 7467600"/>
              <a:gd name="connsiteY417" fmla="*/ 6763394 h 6858000"/>
              <a:gd name="connsiteX418" fmla="*/ 2565328 w 7467600"/>
              <a:gd name="connsiteY418" fmla="*/ 5516399 h 6858000"/>
              <a:gd name="connsiteX419" fmla="*/ 1922999 w 7467600"/>
              <a:gd name="connsiteY419" fmla="*/ 5980343 h 6858000"/>
              <a:gd name="connsiteX420" fmla="*/ 1950261 w 7467600"/>
              <a:gd name="connsiteY420" fmla="*/ 6405858 h 6858000"/>
              <a:gd name="connsiteX421" fmla="*/ 2365554 w 7467600"/>
              <a:gd name="connsiteY421" fmla="*/ 6759107 h 6858000"/>
              <a:gd name="connsiteX422" fmla="*/ 2424142 w 7467600"/>
              <a:gd name="connsiteY422" fmla="*/ 6858000 h 6858000"/>
              <a:gd name="connsiteX423" fmla="*/ 2395994 w 7467600"/>
              <a:gd name="connsiteY423" fmla="*/ 6858000 h 6858000"/>
              <a:gd name="connsiteX424" fmla="*/ 2392863 w 7467600"/>
              <a:gd name="connsiteY424" fmla="*/ 6852964 h 6858000"/>
              <a:gd name="connsiteX425" fmla="*/ 2017589 w 7467600"/>
              <a:gd name="connsiteY425" fmla="*/ 6493982 h 6858000"/>
              <a:gd name="connsiteX426" fmla="*/ 2147336 w 7467600"/>
              <a:gd name="connsiteY426" fmla="*/ 6594052 h 6858000"/>
              <a:gd name="connsiteX427" fmla="*/ 2207047 w 7467600"/>
              <a:gd name="connsiteY427" fmla="*/ 6654540 h 6858000"/>
              <a:gd name="connsiteX428" fmla="*/ 2299106 w 7467600"/>
              <a:gd name="connsiteY428" fmla="*/ 6778931 h 6858000"/>
              <a:gd name="connsiteX429" fmla="*/ 2314430 w 7467600"/>
              <a:gd name="connsiteY429" fmla="*/ 6801144 h 6858000"/>
              <a:gd name="connsiteX430" fmla="*/ 2352406 w 7467600"/>
              <a:gd name="connsiteY430" fmla="*/ 6858000 h 6858000"/>
              <a:gd name="connsiteX431" fmla="*/ 2314492 w 7467600"/>
              <a:gd name="connsiteY431" fmla="*/ 6858000 h 6858000"/>
              <a:gd name="connsiteX432" fmla="*/ 2288095 w 7467600"/>
              <a:gd name="connsiteY432" fmla="*/ 6818030 h 6858000"/>
              <a:gd name="connsiteX433" fmla="*/ 2272768 w 7467600"/>
              <a:gd name="connsiteY433" fmla="*/ 6795822 h 6858000"/>
              <a:gd name="connsiteX434" fmla="*/ 2182715 w 7467600"/>
              <a:gd name="connsiteY434" fmla="*/ 6675071 h 6858000"/>
              <a:gd name="connsiteX435" fmla="*/ 2032061 w 7467600"/>
              <a:gd name="connsiteY435" fmla="*/ 6541380 h 6858000"/>
              <a:gd name="connsiteX436" fmla="*/ 2257220 w 7467600"/>
              <a:gd name="connsiteY436" fmla="*/ 6826257 h 6858000"/>
              <a:gd name="connsiteX437" fmla="*/ 2281324 w 7467600"/>
              <a:gd name="connsiteY437" fmla="*/ 6858000 h 6858000"/>
              <a:gd name="connsiteX438" fmla="*/ 2242860 w 7467600"/>
              <a:gd name="connsiteY438" fmla="*/ 6858000 h 6858000"/>
              <a:gd name="connsiteX439" fmla="*/ 2232818 w 7467600"/>
              <a:gd name="connsiteY439" fmla="*/ 6844926 h 6858000"/>
              <a:gd name="connsiteX440" fmla="*/ 1990172 w 7467600"/>
              <a:gd name="connsiteY440" fmla="*/ 6542121 h 6858000"/>
              <a:gd name="connsiteX441" fmla="*/ 2124090 w 7467600"/>
              <a:gd name="connsiteY441" fmla="*/ 6761017 h 6858000"/>
              <a:gd name="connsiteX442" fmla="*/ 2200380 w 7467600"/>
              <a:gd name="connsiteY442" fmla="*/ 6858000 h 6858000"/>
              <a:gd name="connsiteX443" fmla="*/ 2147507 w 7467600"/>
              <a:gd name="connsiteY443" fmla="*/ 6858000 h 6858000"/>
              <a:gd name="connsiteX444" fmla="*/ 2070668 w 7467600"/>
              <a:gd name="connsiteY444" fmla="*/ 6761520 h 6858000"/>
              <a:gd name="connsiteX445" fmla="*/ 1975142 w 7467600"/>
              <a:gd name="connsiteY445" fmla="*/ 6585570 h 6858000"/>
              <a:gd name="connsiteX446" fmla="*/ 2050035 w 7467600"/>
              <a:gd name="connsiteY446" fmla="*/ 6813345 h 6858000"/>
              <a:gd name="connsiteX447" fmla="*/ 2063025 w 7467600"/>
              <a:gd name="connsiteY447" fmla="*/ 6858000 h 6858000"/>
              <a:gd name="connsiteX448" fmla="*/ 2021675 w 7467600"/>
              <a:gd name="connsiteY448" fmla="*/ 6858000 h 6858000"/>
              <a:gd name="connsiteX449" fmla="*/ 2019308 w 7467600"/>
              <a:gd name="connsiteY449" fmla="*/ 6847118 h 6858000"/>
              <a:gd name="connsiteX450" fmla="*/ 1938835 w 7467600"/>
              <a:gd name="connsiteY450" fmla="*/ 6551160 h 6858000"/>
              <a:gd name="connsiteX451" fmla="*/ 1953230 w 7467600"/>
              <a:gd name="connsiteY451" fmla="*/ 6759699 h 6858000"/>
              <a:gd name="connsiteX452" fmla="*/ 1956763 w 7467600"/>
              <a:gd name="connsiteY452" fmla="*/ 6778191 h 6858000"/>
              <a:gd name="connsiteX453" fmla="*/ 1967925 w 7467600"/>
              <a:gd name="connsiteY453" fmla="*/ 6858000 h 6858000"/>
              <a:gd name="connsiteX454" fmla="*/ 1936622 w 7467600"/>
              <a:gd name="connsiteY454" fmla="*/ 6858000 h 6858000"/>
              <a:gd name="connsiteX455" fmla="*/ 1926261 w 7467600"/>
              <a:gd name="connsiteY455" fmla="*/ 6784064 h 6858000"/>
              <a:gd name="connsiteX456" fmla="*/ 1922724 w 7467600"/>
              <a:gd name="connsiteY456" fmla="*/ 6765577 h 6858000"/>
              <a:gd name="connsiteX457" fmla="*/ 1904650 w 7467600"/>
              <a:gd name="connsiteY457" fmla="*/ 6639616 h 6858000"/>
              <a:gd name="connsiteX458" fmla="*/ 1885273 w 7467600"/>
              <a:gd name="connsiteY458" fmla="*/ 6858000 h 6858000"/>
              <a:gd name="connsiteX459" fmla="*/ 1854363 w 7467600"/>
              <a:gd name="connsiteY459" fmla="*/ 6858000 h 6858000"/>
              <a:gd name="connsiteX460" fmla="*/ 1880391 w 7467600"/>
              <a:gd name="connsiteY460" fmla="*/ 6603796 h 6858000"/>
              <a:gd name="connsiteX461" fmla="*/ 1818273 w 7467600"/>
              <a:gd name="connsiteY461" fmla="*/ 6715729 h 6858000"/>
              <a:gd name="connsiteX462" fmla="*/ 1794691 w 7467600"/>
              <a:gd name="connsiteY462" fmla="*/ 6843239 h 6858000"/>
              <a:gd name="connsiteX463" fmla="*/ 1794914 w 7467600"/>
              <a:gd name="connsiteY463" fmla="*/ 6858000 h 6858000"/>
              <a:gd name="connsiteX464" fmla="*/ 1746128 w 7467600"/>
              <a:gd name="connsiteY464" fmla="*/ 6858000 h 6858000"/>
              <a:gd name="connsiteX465" fmla="*/ 1753934 w 7467600"/>
              <a:gd name="connsiteY465" fmla="*/ 6724796 h 6858000"/>
              <a:gd name="connsiteX466" fmla="*/ 1792053 w 7467600"/>
              <a:gd name="connsiteY466" fmla="*/ 6572396 h 6858000"/>
              <a:gd name="connsiteX467" fmla="*/ 1862248 w 7467600"/>
              <a:gd name="connsiteY467" fmla="*/ 6266397 h 6858000"/>
              <a:gd name="connsiteX468" fmla="*/ 1862250 w 7467600"/>
              <a:gd name="connsiteY468" fmla="*/ 6033531 h 6858000"/>
              <a:gd name="connsiteX469" fmla="*/ 1211999 w 7467600"/>
              <a:gd name="connsiteY469" fmla="*/ 6683610 h 6858000"/>
              <a:gd name="connsiteX470" fmla="*/ 1213266 w 7467600"/>
              <a:gd name="connsiteY470" fmla="*/ 6691947 h 6858000"/>
              <a:gd name="connsiteX471" fmla="*/ 1203370 w 7467600"/>
              <a:gd name="connsiteY471" fmla="*/ 6850676 h 6858000"/>
              <a:gd name="connsiteX472" fmla="*/ 1203671 w 7467600"/>
              <a:gd name="connsiteY472" fmla="*/ 6858000 h 6858000"/>
              <a:gd name="connsiteX473" fmla="*/ 1143180 w 7467600"/>
              <a:gd name="connsiteY473" fmla="*/ 6858000 h 6858000"/>
              <a:gd name="connsiteX474" fmla="*/ 1142176 w 7467600"/>
              <a:gd name="connsiteY474" fmla="*/ 6766045 h 6858000"/>
              <a:gd name="connsiteX475" fmla="*/ 1067484 w 7467600"/>
              <a:gd name="connsiteY475" fmla="*/ 6858000 h 6858000"/>
              <a:gd name="connsiteX476" fmla="*/ 953928 w 7467600"/>
              <a:gd name="connsiteY476" fmla="*/ 6858000 h 6858000"/>
              <a:gd name="connsiteX477" fmla="*/ 959715 w 7467600"/>
              <a:gd name="connsiteY477" fmla="*/ 6850185 h 6858000"/>
              <a:gd name="connsiteX478" fmla="*/ 1483788 w 7467600"/>
              <a:gd name="connsiteY478" fmla="*/ 6259174 h 6858000"/>
              <a:gd name="connsiteX479" fmla="*/ 1100671 w 7467600"/>
              <a:gd name="connsiteY479" fmla="*/ 6252137 h 6858000"/>
              <a:gd name="connsiteX480" fmla="*/ 1090144 w 7467600"/>
              <a:gd name="connsiteY480" fmla="*/ 6256748 h 6858000"/>
              <a:gd name="connsiteX481" fmla="*/ 1095872 w 7467600"/>
              <a:gd name="connsiteY481" fmla="*/ 6271892 h 6858000"/>
              <a:gd name="connsiteX482" fmla="*/ 262785 w 7467600"/>
              <a:gd name="connsiteY482" fmla="*/ 6845450 h 6858000"/>
              <a:gd name="connsiteX483" fmla="*/ 209968 w 7467600"/>
              <a:gd name="connsiteY483" fmla="*/ 6770713 h 6858000"/>
              <a:gd name="connsiteX484" fmla="*/ 873460 w 7467600"/>
              <a:gd name="connsiteY484" fmla="*/ 6253768 h 6858000"/>
              <a:gd name="connsiteX485" fmla="*/ 192686 w 7467600"/>
              <a:gd name="connsiteY485" fmla="*/ 5849257 h 6858000"/>
              <a:gd name="connsiteX486" fmla="*/ 4696 w 7467600"/>
              <a:gd name="connsiteY486" fmla="*/ 5697668 h 6858000"/>
              <a:gd name="connsiteX487" fmla="*/ 0 w 7467600"/>
              <a:gd name="connsiteY487" fmla="*/ 5689984 h 6858000"/>
              <a:gd name="connsiteX488" fmla="*/ 0 w 7467600"/>
              <a:gd name="connsiteY488" fmla="*/ 5513472 h 6858000"/>
              <a:gd name="connsiteX489" fmla="*/ 174101 w 7467600"/>
              <a:gd name="connsiteY489" fmla="*/ 5620277 h 6858000"/>
              <a:gd name="connsiteX490" fmla="*/ 891800 w 7467600"/>
              <a:gd name="connsiteY490" fmla="*/ 6036935 h 6858000"/>
              <a:gd name="connsiteX491" fmla="*/ 1072219 w 7467600"/>
              <a:gd name="connsiteY491" fmla="*/ 6169443 h 6858000"/>
              <a:gd name="connsiteX492" fmla="*/ 1074117 w 7467600"/>
              <a:gd name="connsiteY492" fmla="*/ 6170301 h 6858000"/>
              <a:gd name="connsiteX493" fmla="*/ 1083114 w 7467600"/>
              <a:gd name="connsiteY493" fmla="*/ 6174131 h 6858000"/>
              <a:gd name="connsiteX494" fmla="*/ 1543010 w 7467600"/>
              <a:gd name="connsiteY494" fmla="*/ 6191140 h 6858000"/>
              <a:gd name="connsiteX495" fmla="*/ 1551080 w 7467600"/>
              <a:gd name="connsiteY495" fmla="*/ 6195006 h 6858000"/>
              <a:gd name="connsiteX496" fmla="*/ 2345443 w 7467600"/>
              <a:gd name="connsiteY496" fmla="*/ 5549882 h 6858000"/>
              <a:gd name="connsiteX497" fmla="*/ 1721499 w 7467600"/>
              <a:gd name="connsiteY497" fmla="*/ 5599969 h 6858000"/>
              <a:gd name="connsiteX498" fmla="*/ 767716 w 7467600"/>
              <a:gd name="connsiteY498" fmla="*/ 5472768 h 6858000"/>
              <a:gd name="connsiteX499" fmla="*/ 722147 w 7467600"/>
              <a:gd name="connsiteY499" fmla="*/ 5393091 h 6858000"/>
              <a:gd name="connsiteX500" fmla="*/ 1485552 w 7467600"/>
              <a:gd name="connsiteY500" fmla="*/ 5313202 h 6858000"/>
              <a:gd name="connsiteX501" fmla="*/ 2143004 w 7467600"/>
              <a:gd name="connsiteY501" fmla="*/ 5402420 h 6858000"/>
              <a:gd name="connsiteX502" fmla="*/ 1933391 w 7467600"/>
              <a:gd name="connsiteY502" fmla="*/ 5156971 h 6858000"/>
              <a:gd name="connsiteX503" fmla="*/ 1827118 w 7467600"/>
              <a:gd name="connsiteY503" fmla="*/ 4968410 h 6858000"/>
              <a:gd name="connsiteX504" fmla="*/ 1837349 w 7467600"/>
              <a:gd name="connsiteY504" fmla="*/ 4956357 h 6858000"/>
              <a:gd name="connsiteX505" fmla="*/ 2162835 w 7467600"/>
              <a:gd name="connsiteY505" fmla="*/ 5187853 h 6858000"/>
              <a:gd name="connsiteX506" fmla="*/ 2257167 w 7467600"/>
              <a:gd name="connsiteY506" fmla="*/ 5462123 h 6858000"/>
              <a:gd name="connsiteX507" fmla="*/ 2261598 w 7467600"/>
              <a:gd name="connsiteY507" fmla="*/ 5467998 h 6858000"/>
              <a:gd name="connsiteX508" fmla="*/ 2437177 w 7467600"/>
              <a:gd name="connsiteY508" fmla="*/ 5479608 h 6858000"/>
              <a:gd name="connsiteX509" fmla="*/ 2445247 w 7467600"/>
              <a:gd name="connsiteY509" fmla="*/ 5483476 h 6858000"/>
              <a:gd name="connsiteX510" fmla="*/ 2743626 w 7467600"/>
              <a:gd name="connsiteY510" fmla="*/ 5304819 h 6858000"/>
              <a:gd name="connsiteX511" fmla="*/ 3048102 w 7467600"/>
              <a:gd name="connsiteY511" fmla="*/ 5150595 h 6858000"/>
              <a:gd name="connsiteX512" fmla="*/ 1799414 w 7467600"/>
              <a:gd name="connsiteY512" fmla="*/ 4694732 h 6858000"/>
              <a:gd name="connsiteX513" fmla="*/ 1771735 w 7467600"/>
              <a:gd name="connsiteY513" fmla="*/ 4619929 h 6858000"/>
              <a:gd name="connsiteX514" fmla="*/ 3104273 w 7467600"/>
              <a:gd name="connsiteY514" fmla="*/ 5076159 h 6858000"/>
              <a:gd name="connsiteX515" fmla="*/ 3113245 w 7467600"/>
              <a:gd name="connsiteY515" fmla="*/ 5090705 h 6858000"/>
              <a:gd name="connsiteX516" fmla="*/ 3126294 w 7467600"/>
              <a:gd name="connsiteY516" fmla="*/ 5114400 h 6858000"/>
              <a:gd name="connsiteX517" fmla="*/ 3937433 w 7467600"/>
              <a:gd name="connsiteY517" fmla="*/ 4830473 h 6858000"/>
              <a:gd name="connsiteX518" fmla="*/ 3590475 w 7467600"/>
              <a:gd name="connsiteY518" fmla="*/ 4597974 h 6858000"/>
              <a:gd name="connsiteX519" fmla="*/ 3100264 w 7467600"/>
              <a:gd name="connsiteY519" fmla="*/ 4579845 h 6858000"/>
              <a:gd name="connsiteX520" fmla="*/ 2183576 w 7467600"/>
              <a:gd name="connsiteY520" fmla="*/ 4227150 h 6858000"/>
              <a:gd name="connsiteX521" fmla="*/ 2151029 w 7467600"/>
              <a:gd name="connsiteY521" fmla="*/ 4146947 h 6858000"/>
              <a:gd name="connsiteX522" fmla="*/ 3563434 w 7467600"/>
              <a:gd name="connsiteY522" fmla="*/ 4469115 h 6858000"/>
              <a:gd name="connsiteX523" fmla="*/ 3177952 w 7467600"/>
              <a:gd name="connsiteY523" fmla="*/ 3657386 h 6858000"/>
              <a:gd name="connsiteX524" fmla="*/ 3189263 w 7467600"/>
              <a:gd name="connsiteY524" fmla="*/ 3625726 h 6858000"/>
              <a:gd name="connsiteX525" fmla="*/ 3560912 w 7467600"/>
              <a:gd name="connsiteY525" fmla="*/ 4079863 h 6858000"/>
              <a:gd name="connsiteX526" fmla="*/ 3626636 w 7467600"/>
              <a:gd name="connsiteY526" fmla="*/ 4512230 h 6858000"/>
              <a:gd name="connsiteX527" fmla="*/ 3653088 w 7467600"/>
              <a:gd name="connsiteY527" fmla="*/ 4521417 h 6858000"/>
              <a:gd name="connsiteX528" fmla="*/ 3988128 w 7467600"/>
              <a:gd name="connsiteY528" fmla="*/ 4817267 h 6858000"/>
              <a:gd name="connsiteX529" fmla="*/ 4830582 w 7467600"/>
              <a:gd name="connsiteY529" fmla="*/ 4676000 h 6858000"/>
              <a:gd name="connsiteX530" fmla="*/ 4830100 w 7467600"/>
              <a:gd name="connsiteY530" fmla="*/ 4675554 h 6858000"/>
              <a:gd name="connsiteX531" fmla="*/ 4036318 w 7467600"/>
              <a:gd name="connsiteY531" fmla="*/ 4147013 h 6858000"/>
              <a:gd name="connsiteX532" fmla="*/ 3432098 w 7467600"/>
              <a:gd name="connsiteY532" fmla="*/ 3537312 h 6858000"/>
              <a:gd name="connsiteX533" fmla="*/ 3446761 w 7467600"/>
              <a:gd name="connsiteY533" fmla="*/ 3461278 h 6858000"/>
              <a:gd name="connsiteX534" fmla="*/ 4419733 w 7467600"/>
              <a:gd name="connsiteY534" fmla="*/ 3963555 h 6858000"/>
              <a:gd name="connsiteX535" fmla="*/ 4781371 w 7467600"/>
              <a:gd name="connsiteY535" fmla="*/ 4458604 h 6858000"/>
              <a:gd name="connsiteX536" fmla="*/ 4780440 w 7467600"/>
              <a:gd name="connsiteY536" fmla="*/ 4470290 h 6858000"/>
              <a:gd name="connsiteX537" fmla="*/ 4898954 w 7467600"/>
              <a:gd name="connsiteY537" fmla="*/ 4662092 h 6858000"/>
              <a:gd name="connsiteX538" fmla="*/ 4900699 w 7467600"/>
              <a:gd name="connsiteY538" fmla="*/ 4670867 h 6858000"/>
              <a:gd name="connsiteX539" fmla="*/ 5714511 w 7467600"/>
              <a:gd name="connsiteY539" fmla="*/ 4663483 h 6858000"/>
              <a:gd name="connsiteX540" fmla="*/ 5464793 w 7467600"/>
              <a:gd name="connsiteY540" fmla="*/ 4393556 h 6858000"/>
              <a:gd name="connsiteX541" fmla="*/ 5461897 w 7467600"/>
              <a:gd name="connsiteY541" fmla="*/ 4390879 h 6858000"/>
              <a:gd name="connsiteX542" fmla="*/ 4294126 w 7467600"/>
              <a:gd name="connsiteY542" fmla="*/ 3303048 h 6858000"/>
              <a:gd name="connsiteX543" fmla="*/ 4305321 w 7467600"/>
              <a:gd name="connsiteY543" fmla="*/ 3256953 h 6858000"/>
              <a:gd name="connsiteX544" fmla="*/ 4949299 w 7467600"/>
              <a:gd name="connsiteY544" fmla="*/ 3766336 h 6858000"/>
              <a:gd name="connsiteX545" fmla="*/ 5291452 w 7467600"/>
              <a:gd name="connsiteY545" fmla="*/ 4076801 h 6858000"/>
              <a:gd name="connsiteX546" fmla="*/ 5434998 w 7467600"/>
              <a:gd name="connsiteY546" fmla="*/ 4254100 h 6858000"/>
              <a:gd name="connsiteX547" fmla="*/ 5351015 w 7467600"/>
              <a:gd name="connsiteY547" fmla="*/ 3760989 h 6858000"/>
              <a:gd name="connsiteX548" fmla="*/ 5413780 w 7467600"/>
              <a:gd name="connsiteY548" fmla="*/ 2966265 h 6858000"/>
              <a:gd name="connsiteX549" fmla="*/ 5425627 w 7467600"/>
              <a:gd name="connsiteY549" fmla="*/ 2954192 h 6858000"/>
              <a:gd name="connsiteX550" fmla="*/ 6604735 w 7467600"/>
              <a:gd name="connsiteY550" fmla="*/ 2041381 h 6858000"/>
              <a:gd name="connsiteX551" fmla="*/ 7204487 w 7467600"/>
              <a:gd name="connsiteY551" fmla="*/ 2742112 h 6858000"/>
              <a:gd name="connsiteX552" fmla="*/ 7131592 w 7467600"/>
              <a:gd name="connsiteY552" fmla="*/ 2672096 h 6858000"/>
              <a:gd name="connsiteX553" fmla="*/ 6996344 w 7467600"/>
              <a:gd name="connsiteY553" fmla="*/ 2518310 h 6858000"/>
              <a:gd name="connsiteX554" fmla="*/ 6735495 w 7467600"/>
              <a:gd name="connsiteY554" fmla="*/ 2196890 h 6858000"/>
              <a:gd name="connsiteX555" fmla="*/ 6721901 w 7467600"/>
              <a:gd name="connsiteY555" fmla="*/ 2179274 h 6858000"/>
              <a:gd name="connsiteX556" fmla="*/ 6604735 w 7467600"/>
              <a:gd name="connsiteY556" fmla="*/ 2041381 h 6858000"/>
              <a:gd name="connsiteX557" fmla="*/ 6591670 w 7467600"/>
              <a:gd name="connsiteY557" fmla="*/ 1988277 h 6858000"/>
              <a:gd name="connsiteX558" fmla="*/ 6747349 w 7467600"/>
              <a:gd name="connsiteY558" fmla="*/ 2160069 h 6858000"/>
              <a:gd name="connsiteX559" fmla="*/ 6760943 w 7467600"/>
              <a:gd name="connsiteY559" fmla="*/ 2177686 h 6858000"/>
              <a:gd name="connsiteX560" fmla="*/ 7021065 w 7467600"/>
              <a:gd name="connsiteY560" fmla="*/ 2498102 h 6858000"/>
              <a:gd name="connsiteX561" fmla="*/ 7155223 w 7467600"/>
              <a:gd name="connsiteY561" fmla="*/ 2650386 h 6858000"/>
              <a:gd name="connsiteX562" fmla="*/ 7203167 w 7467600"/>
              <a:gd name="connsiteY562" fmla="*/ 2697288 h 6858000"/>
              <a:gd name="connsiteX563" fmla="*/ 6937703 w 7467600"/>
              <a:gd name="connsiteY563" fmla="*/ 2321981 h 6858000"/>
              <a:gd name="connsiteX564" fmla="*/ 6591670 w 7467600"/>
              <a:gd name="connsiteY564" fmla="*/ 1988277 h 6858000"/>
              <a:gd name="connsiteX565" fmla="*/ 5798671 w 7467600"/>
              <a:gd name="connsiteY565" fmla="*/ 1981601 h 6858000"/>
              <a:gd name="connsiteX566" fmla="*/ 5754709 w 7467600"/>
              <a:gd name="connsiteY566" fmla="*/ 2071454 h 6858000"/>
              <a:gd name="connsiteX567" fmla="*/ 5763044 w 7467600"/>
              <a:gd name="connsiteY567" fmla="*/ 2842206 h 6858000"/>
              <a:gd name="connsiteX568" fmla="*/ 5764974 w 7467600"/>
              <a:gd name="connsiteY568" fmla="*/ 2799609 h 6858000"/>
              <a:gd name="connsiteX569" fmla="*/ 5767665 w 7467600"/>
              <a:gd name="connsiteY569" fmla="*/ 2666409 h 6858000"/>
              <a:gd name="connsiteX570" fmla="*/ 5763055 w 7467600"/>
              <a:gd name="connsiteY570" fmla="*/ 2579705 h 6858000"/>
              <a:gd name="connsiteX571" fmla="*/ 5758079 w 7467600"/>
              <a:gd name="connsiteY571" fmla="*/ 2492508 h 6858000"/>
              <a:gd name="connsiteX572" fmla="*/ 5779325 w 7467600"/>
              <a:gd name="connsiteY572" fmla="*/ 2197069 h 6858000"/>
              <a:gd name="connsiteX573" fmla="*/ 5798671 w 7467600"/>
              <a:gd name="connsiteY573" fmla="*/ 1981601 h 6858000"/>
              <a:gd name="connsiteX574" fmla="*/ 5829202 w 7467600"/>
              <a:gd name="connsiteY574" fmla="*/ 1971679 h 6858000"/>
              <a:gd name="connsiteX575" fmla="*/ 5809558 w 7467600"/>
              <a:gd name="connsiteY575" fmla="*/ 2198043 h 6858000"/>
              <a:gd name="connsiteX576" fmla="*/ 5788653 w 7467600"/>
              <a:gd name="connsiteY576" fmla="*/ 2489430 h 6858000"/>
              <a:gd name="connsiteX577" fmla="*/ 5793439 w 7467600"/>
              <a:gd name="connsiteY577" fmla="*/ 2575235 h 6858000"/>
              <a:gd name="connsiteX578" fmla="*/ 5796837 w 7467600"/>
              <a:gd name="connsiteY578" fmla="*/ 2637633 h 6858000"/>
              <a:gd name="connsiteX579" fmla="*/ 5818614 w 7467600"/>
              <a:gd name="connsiteY579" fmla="*/ 2473055 h 6858000"/>
              <a:gd name="connsiteX580" fmla="*/ 5829202 w 7467600"/>
              <a:gd name="connsiteY580" fmla="*/ 1971679 h 6858000"/>
              <a:gd name="connsiteX581" fmla="*/ 5911389 w 7467600"/>
              <a:gd name="connsiteY581" fmla="*/ 1898371 h 6858000"/>
              <a:gd name="connsiteX582" fmla="*/ 6237627 w 7467600"/>
              <a:gd name="connsiteY582" fmla="*/ 2231921 h 6858000"/>
              <a:gd name="connsiteX583" fmla="*/ 5911389 w 7467600"/>
              <a:gd name="connsiteY583" fmla="*/ 1898371 h 6858000"/>
              <a:gd name="connsiteX584" fmla="*/ 6944437 w 7467600"/>
              <a:gd name="connsiteY584" fmla="*/ 1575402 h 6858000"/>
              <a:gd name="connsiteX585" fmla="*/ 6304730 w 7467600"/>
              <a:gd name="connsiteY585" fmla="*/ 1766654 h 6858000"/>
              <a:gd name="connsiteX586" fmla="*/ 6944437 w 7467600"/>
              <a:gd name="connsiteY586" fmla="*/ 1575402 h 6858000"/>
              <a:gd name="connsiteX587" fmla="*/ 7019523 w 7467600"/>
              <a:gd name="connsiteY587" fmla="*/ 1519450 h 6858000"/>
              <a:gd name="connsiteX588" fmla="*/ 6298091 w 7467600"/>
              <a:gd name="connsiteY588" fmla="*/ 1737122 h 6858000"/>
              <a:gd name="connsiteX589" fmla="*/ 7019523 w 7467600"/>
              <a:gd name="connsiteY589" fmla="*/ 1519450 h 6858000"/>
              <a:gd name="connsiteX590" fmla="*/ 2399523 w 7467600"/>
              <a:gd name="connsiteY590" fmla="*/ 1428234 h 6858000"/>
              <a:gd name="connsiteX591" fmla="*/ 2224982 w 7467600"/>
              <a:gd name="connsiteY591" fmla="*/ 1826201 h 6858000"/>
              <a:gd name="connsiteX592" fmla="*/ 2096099 w 7467600"/>
              <a:gd name="connsiteY592" fmla="*/ 2345900 h 6858000"/>
              <a:gd name="connsiteX593" fmla="*/ 2283317 w 7467600"/>
              <a:gd name="connsiteY593" fmla="*/ 1796925 h 6858000"/>
              <a:gd name="connsiteX594" fmla="*/ 2399523 w 7467600"/>
              <a:gd name="connsiteY594" fmla="*/ 1428234 h 6858000"/>
              <a:gd name="connsiteX595" fmla="*/ 2448558 w 7467600"/>
              <a:gd name="connsiteY595" fmla="*/ 1373435 h 6858000"/>
              <a:gd name="connsiteX596" fmla="*/ 2312521 w 7467600"/>
              <a:gd name="connsiteY596" fmla="*/ 1806140 h 6858000"/>
              <a:gd name="connsiteX597" fmla="*/ 2127533 w 7467600"/>
              <a:gd name="connsiteY597" fmla="*/ 2348380 h 6858000"/>
              <a:gd name="connsiteX598" fmla="*/ 2358080 w 7467600"/>
              <a:gd name="connsiteY598" fmla="*/ 1866134 h 6858000"/>
              <a:gd name="connsiteX599" fmla="*/ 2407436 w 7467600"/>
              <a:gd name="connsiteY599" fmla="*/ 1651070 h 6858000"/>
              <a:gd name="connsiteX600" fmla="*/ 2448558 w 7467600"/>
              <a:gd name="connsiteY600" fmla="*/ 1373435 h 6858000"/>
              <a:gd name="connsiteX601" fmla="*/ 278707 w 7467600"/>
              <a:gd name="connsiteY601" fmla="*/ 1352270 h 6858000"/>
              <a:gd name="connsiteX602" fmla="*/ 321570 w 7467600"/>
              <a:gd name="connsiteY602" fmla="*/ 1861610 h 6858000"/>
              <a:gd name="connsiteX603" fmla="*/ 294281 w 7467600"/>
              <a:gd name="connsiteY603" fmla="*/ 1440658 h 6858000"/>
              <a:gd name="connsiteX604" fmla="*/ 278707 w 7467600"/>
              <a:gd name="connsiteY604" fmla="*/ 1352270 h 6858000"/>
              <a:gd name="connsiteX605" fmla="*/ 1423821 w 7467600"/>
              <a:gd name="connsiteY605" fmla="*/ 1351958 h 6858000"/>
              <a:gd name="connsiteX606" fmla="*/ 1638521 w 7467600"/>
              <a:gd name="connsiteY606" fmla="*/ 1908470 h 6858000"/>
              <a:gd name="connsiteX607" fmla="*/ 1754199 w 7467600"/>
              <a:gd name="connsiteY607" fmla="*/ 2149284 h 6858000"/>
              <a:gd name="connsiteX608" fmla="*/ 1908359 w 7467600"/>
              <a:gd name="connsiteY608" fmla="*/ 2364988 h 6858000"/>
              <a:gd name="connsiteX609" fmla="*/ 1647661 w 7467600"/>
              <a:gd name="connsiteY609" fmla="*/ 1825945 h 6858000"/>
              <a:gd name="connsiteX610" fmla="*/ 1423821 w 7467600"/>
              <a:gd name="connsiteY610" fmla="*/ 1351958 h 6858000"/>
              <a:gd name="connsiteX611" fmla="*/ 1431890 w 7467600"/>
              <a:gd name="connsiteY611" fmla="*/ 1306475 h 6858000"/>
              <a:gd name="connsiteX612" fmla="*/ 1507597 w 7467600"/>
              <a:gd name="connsiteY612" fmla="*/ 1446132 h 6858000"/>
              <a:gd name="connsiteX613" fmla="*/ 1674586 w 7467600"/>
              <a:gd name="connsiteY613" fmla="*/ 1813832 h 6858000"/>
              <a:gd name="connsiteX614" fmla="*/ 1815950 w 7467600"/>
              <a:gd name="connsiteY614" fmla="*/ 2128564 h 6858000"/>
              <a:gd name="connsiteX615" fmla="*/ 1984242 w 7467600"/>
              <a:gd name="connsiteY615" fmla="*/ 2430829 h 6858000"/>
              <a:gd name="connsiteX616" fmla="*/ 2014023 w 7467600"/>
              <a:gd name="connsiteY616" fmla="*/ 2450995 h 6858000"/>
              <a:gd name="connsiteX617" fmla="*/ 1747337 w 7467600"/>
              <a:gd name="connsiteY617" fmla="*/ 1855264 h 6858000"/>
              <a:gd name="connsiteX618" fmla="*/ 1533749 w 7467600"/>
              <a:gd name="connsiteY618" fmla="*/ 1478656 h 6858000"/>
              <a:gd name="connsiteX619" fmla="*/ 1431890 w 7467600"/>
              <a:gd name="connsiteY619" fmla="*/ 1306475 h 6858000"/>
              <a:gd name="connsiteX620" fmla="*/ 5052692 w 7467600"/>
              <a:gd name="connsiteY620" fmla="*/ 1292994 h 6858000"/>
              <a:gd name="connsiteX621" fmla="*/ 5200661 w 7467600"/>
              <a:gd name="connsiteY621" fmla="*/ 1635186 h 6858000"/>
              <a:gd name="connsiteX622" fmla="*/ 5297138 w 7467600"/>
              <a:gd name="connsiteY622" fmla="*/ 1906351 h 6858000"/>
              <a:gd name="connsiteX623" fmla="*/ 5052692 w 7467600"/>
              <a:gd name="connsiteY623" fmla="*/ 1292994 h 6858000"/>
              <a:gd name="connsiteX624" fmla="*/ 5009948 w 7467600"/>
              <a:gd name="connsiteY624" fmla="*/ 1273619 h 6858000"/>
              <a:gd name="connsiteX625" fmla="*/ 5121777 w 7467600"/>
              <a:gd name="connsiteY625" fmla="*/ 1654213 h 6858000"/>
              <a:gd name="connsiteX626" fmla="*/ 5293545 w 7467600"/>
              <a:gd name="connsiteY626" fmla="*/ 2072247 h 6858000"/>
              <a:gd name="connsiteX627" fmla="*/ 5294042 w 7467600"/>
              <a:gd name="connsiteY627" fmla="*/ 2065019 h 6858000"/>
              <a:gd name="connsiteX628" fmla="*/ 5171936 w 7467600"/>
              <a:gd name="connsiteY628" fmla="*/ 1647613 h 6858000"/>
              <a:gd name="connsiteX629" fmla="*/ 5009948 w 7467600"/>
              <a:gd name="connsiteY629" fmla="*/ 1273619 h 6858000"/>
              <a:gd name="connsiteX630" fmla="*/ 655236 w 7467600"/>
              <a:gd name="connsiteY630" fmla="*/ 1268632 h 6858000"/>
              <a:gd name="connsiteX631" fmla="*/ 839521 w 7467600"/>
              <a:gd name="connsiteY631" fmla="*/ 1685315 h 6858000"/>
              <a:gd name="connsiteX632" fmla="*/ 1109416 w 7467600"/>
              <a:gd name="connsiteY632" fmla="*/ 2061663 h 6858000"/>
              <a:gd name="connsiteX633" fmla="*/ 1298300 w 7467600"/>
              <a:gd name="connsiteY633" fmla="*/ 2247742 h 6858000"/>
              <a:gd name="connsiteX634" fmla="*/ 1125871 w 7467600"/>
              <a:gd name="connsiteY634" fmla="*/ 1989513 h 6858000"/>
              <a:gd name="connsiteX635" fmla="*/ 981574 w 7467600"/>
              <a:gd name="connsiteY635" fmla="*/ 1783157 h 6858000"/>
              <a:gd name="connsiteX636" fmla="*/ 922198 w 7467600"/>
              <a:gd name="connsiteY636" fmla="*/ 1677437 h 6858000"/>
              <a:gd name="connsiteX637" fmla="*/ 869293 w 7467600"/>
              <a:gd name="connsiteY637" fmla="*/ 1583214 h 6858000"/>
              <a:gd name="connsiteX638" fmla="*/ 751431 w 7467600"/>
              <a:gd name="connsiteY638" fmla="*/ 1405731 h 6858000"/>
              <a:gd name="connsiteX639" fmla="*/ 655236 w 7467600"/>
              <a:gd name="connsiteY639" fmla="*/ 1268632 h 6858000"/>
              <a:gd name="connsiteX640" fmla="*/ 6516292 w 7467600"/>
              <a:gd name="connsiteY640" fmla="*/ 1263064 h 6858000"/>
              <a:gd name="connsiteX641" fmla="*/ 5736320 w 7467600"/>
              <a:gd name="connsiteY641" fmla="*/ 1501803 h 6858000"/>
              <a:gd name="connsiteX642" fmla="*/ 6516292 w 7467600"/>
              <a:gd name="connsiteY642" fmla="*/ 1263064 h 6858000"/>
              <a:gd name="connsiteX643" fmla="*/ 291466 w 7467600"/>
              <a:gd name="connsiteY643" fmla="*/ 1250369 h 6858000"/>
              <a:gd name="connsiteX644" fmla="*/ 323180 w 7467600"/>
              <a:gd name="connsiteY644" fmla="*/ 1435283 h 6858000"/>
              <a:gd name="connsiteX645" fmla="*/ 349381 w 7467600"/>
              <a:gd name="connsiteY645" fmla="*/ 1875041 h 6858000"/>
              <a:gd name="connsiteX646" fmla="*/ 374363 w 7467600"/>
              <a:gd name="connsiteY646" fmla="*/ 1506494 h 6858000"/>
              <a:gd name="connsiteX647" fmla="*/ 302168 w 7467600"/>
              <a:gd name="connsiteY647" fmla="*/ 1274495 h 6858000"/>
              <a:gd name="connsiteX648" fmla="*/ 291466 w 7467600"/>
              <a:gd name="connsiteY648" fmla="*/ 1250369 h 6858000"/>
              <a:gd name="connsiteX649" fmla="*/ 678222 w 7467600"/>
              <a:gd name="connsiteY649" fmla="*/ 1248670 h 6858000"/>
              <a:gd name="connsiteX650" fmla="*/ 775536 w 7467600"/>
              <a:gd name="connsiteY650" fmla="*/ 1388015 h 6858000"/>
              <a:gd name="connsiteX651" fmla="*/ 894529 w 7467600"/>
              <a:gd name="connsiteY651" fmla="*/ 1567739 h 6858000"/>
              <a:gd name="connsiteX652" fmla="*/ 948000 w 7467600"/>
              <a:gd name="connsiteY652" fmla="*/ 1663088 h 6858000"/>
              <a:gd name="connsiteX653" fmla="*/ 1006812 w 7467600"/>
              <a:gd name="connsiteY653" fmla="*/ 1767683 h 6858000"/>
              <a:gd name="connsiteX654" fmla="*/ 1149133 w 7467600"/>
              <a:gd name="connsiteY654" fmla="*/ 1971513 h 6858000"/>
              <a:gd name="connsiteX655" fmla="*/ 1333952 w 7467600"/>
              <a:gd name="connsiteY655" fmla="*/ 2251620 h 6858000"/>
              <a:gd name="connsiteX656" fmla="*/ 1337329 w 7467600"/>
              <a:gd name="connsiteY656" fmla="*/ 2258350 h 6858000"/>
              <a:gd name="connsiteX657" fmla="*/ 1014726 w 7467600"/>
              <a:gd name="connsiteY657" fmla="*/ 1615556 h 6858000"/>
              <a:gd name="connsiteX658" fmla="*/ 678222 w 7467600"/>
              <a:gd name="connsiteY658" fmla="*/ 1248670 h 6858000"/>
              <a:gd name="connsiteX659" fmla="*/ 6691602 w 7467600"/>
              <a:gd name="connsiteY659" fmla="*/ 1140573 h 6858000"/>
              <a:gd name="connsiteX660" fmla="*/ 6571100 w 7467600"/>
              <a:gd name="connsiteY660" fmla="*/ 1183662 h 6858000"/>
              <a:gd name="connsiteX661" fmla="*/ 6241687 w 7467600"/>
              <a:gd name="connsiteY661" fmla="*/ 1257600 h 6858000"/>
              <a:gd name="connsiteX662" fmla="*/ 5693009 w 7467600"/>
              <a:gd name="connsiteY662" fmla="*/ 1478256 h 6858000"/>
              <a:gd name="connsiteX663" fmla="*/ 6548420 w 7467600"/>
              <a:gd name="connsiteY663" fmla="*/ 1214599 h 6858000"/>
              <a:gd name="connsiteX664" fmla="*/ 6605473 w 7467600"/>
              <a:gd name="connsiteY664" fmla="*/ 1184686 h 6858000"/>
              <a:gd name="connsiteX665" fmla="*/ 6691602 w 7467600"/>
              <a:gd name="connsiteY665" fmla="*/ 1140573 h 6858000"/>
              <a:gd name="connsiteX666" fmla="*/ 4002475 w 7467600"/>
              <a:gd name="connsiteY666" fmla="*/ 1037802 h 6858000"/>
              <a:gd name="connsiteX667" fmla="*/ 4000324 w 7467600"/>
              <a:gd name="connsiteY667" fmla="*/ 1039362 h 6858000"/>
              <a:gd name="connsiteX668" fmla="*/ 4002862 w 7467600"/>
              <a:gd name="connsiteY668" fmla="*/ 1042866 h 6858000"/>
              <a:gd name="connsiteX669" fmla="*/ 4002475 w 7467600"/>
              <a:gd name="connsiteY669" fmla="*/ 1037802 h 6858000"/>
              <a:gd name="connsiteX670" fmla="*/ 506322 w 7467600"/>
              <a:gd name="connsiteY670" fmla="*/ 1020997 h 6858000"/>
              <a:gd name="connsiteX671" fmla="*/ 533068 w 7467600"/>
              <a:gd name="connsiteY671" fmla="*/ 1029409 h 6858000"/>
              <a:gd name="connsiteX672" fmla="*/ 1232525 w 7467600"/>
              <a:gd name="connsiteY672" fmla="*/ 1804675 h 6858000"/>
              <a:gd name="connsiteX673" fmla="*/ 1388858 w 7467600"/>
              <a:gd name="connsiteY673" fmla="*/ 2368011 h 6858000"/>
              <a:gd name="connsiteX674" fmla="*/ 1384098 w 7467600"/>
              <a:gd name="connsiteY674" fmla="*/ 2378125 h 6858000"/>
              <a:gd name="connsiteX675" fmla="*/ 1425393 w 7467600"/>
              <a:gd name="connsiteY675" fmla="*/ 2589124 h 6858000"/>
              <a:gd name="connsiteX676" fmla="*/ 1424001 w 7467600"/>
              <a:gd name="connsiteY676" fmla="*/ 2597541 h 6858000"/>
              <a:gd name="connsiteX677" fmla="*/ 2152729 w 7467600"/>
              <a:gd name="connsiteY677" fmla="*/ 2864487 h 6858000"/>
              <a:gd name="connsiteX678" fmla="*/ 2020609 w 7467600"/>
              <a:gd name="connsiteY678" fmla="*/ 2539671 h 6858000"/>
              <a:gd name="connsiteX679" fmla="*/ 2018920 w 7467600"/>
              <a:gd name="connsiteY679" fmla="*/ 2536309 h 6858000"/>
              <a:gd name="connsiteX680" fmla="*/ 1342441 w 7467600"/>
              <a:gd name="connsiteY680" fmla="*/ 1173017 h 6858000"/>
              <a:gd name="connsiteX681" fmla="*/ 1367925 w 7467600"/>
              <a:gd name="connsiteY681" fmla="*/ 1135648 h 6858000"/>
              <a:gd name="connsiteX682" fmla="*/ 1771401 w 7467600"/>
              <a:gd name="connsiteY682" fmla="*/ 1806673 h 6858000"/>
              <a:gd name="connsiteX683" fmla="*/ 1972385 w 7467600"/>
              <a:gd name="connsiteY683" fmla="*/ 2198735 h 6858000"/>
              <a:gd name="connsiteX684" fmla="*/ 2040892 w 7467600"/>
              <a:gd name="connsiteY684" fmla="*/ 2405205 h 6858000"/>
              <a:gd name="connsiteX685" fmla="*/ 2131689 w 7467600"/>
              <a:gd name="connsiteY685" fmla="*/ 1936926 h 6858000"/>
              <a:gd name="connsiteX686" fmla="*/ 2454820 w 7467600"/>
              <a:gd name="connsiteY686" fmla="*/ 1248808 h 6858000"/>
              <a:gd name="connsiteX687" fmla="*/ 2492512 w 7467600"/>
              <a:gd name="connsiteY687" fmla="*/ 1302920 h 6858000"/>
              <a:gd name="connsiteX688" fmla="*/ 2081216 w 7467600"/>
              <a:gd name="connsiteY688" fmla="*/ 2527513 h 6858000"/>
              <a:gd name="connsiteX689" fmla="*/ 2081211 w 7467600"/>
              <a:gd name="connsiteY689" fmla="*/ 2528916 h 6858000"/>
              <a:gd name="connsiteX690" fmla="*/ 2199067 w 7467600"/>
              <a:gd name="connsiteY690" fmla="*/ 2884061 h 6858000"/>
              <a:gd name="connsiteX691" fmla="*/ 3192586 w 7467600"/>
              <a:gd name="connsiteY691" fmla="*/ 3411496 h 6858000"/>
              <a:gd name="connsiteX692" fmla="*/ 3182620 w 7467600"/>
              <a:gd name="connsiteY692" fmla="*/ 3483279 h 6858000"/>
              <a:gd name="connsiteX693" fmla="*/ 2435119 w 7467600"/>
              <a:gd name="connsiteY693" fmla="*/ 3080173 h 6858000"/>
              <a:gd name="connsiteX694" fmla="*/ 2410152 w 7467600"/>
              <a:gd name="connsiteY694" fmla="*/ 3063751 h 6858000"/>
              <a:gd name="connsiteX695" fmla="*/ 2408099 w 7467600"/>
              <a:gd name="connsiteY695" fmla="*/ 3064403 h 6858000"/>
              <a:gd name="connsiteX696" fmla="*/ 2407218 w 7467600"/>
              <a:gd name="connsiteY696" fmla="*/ 3070324 h 6858000"/>
              <a:gd name="connsiteX697" fmla="*/ 2380138 w 7467600"/>
              <a:gd name="connsiteY697" fmla="*/ 3099341 h 6858000"/>
              <a:gd name="connsiteX698" fmla="*/ 1765923 w 7467600"/>
              <a:gd name="connsiteY698" fmla="*/ 3581043 h 6858000"/>
              <a:gd name="connsiteX699" fmla="*/ 1702258 w 7467600"/>
              <a:gd name="connsiteY699" fmla="*/ 3612286 h 6858000"/>
              <a:gd name="connsiteX700" fmla="*/ 1538370 w 7467600"/>
              <a:gd name="connsiteY700" fmla="*/ 3811804 h 6858000"/>
              <a:gd name="connsiteX701" fmla="*/ 542867 w 7467600"/>
              <a:gd name="connsiteY701" fmla="*/ 4944092 h 6858000"/>
              <a:gd name="connsiteX702" fmla="*/ 515800 w 7467600"/>
              <a:gd name="connsiteY702" fmla="*/ 4862180 h 6858000"/>
              <a:gd name="connsiteX703" fmla="*/ 909145 w 7467600"/>
              <a:gd name="connsiteY703" fmla="*/ 4199225 h 6858000"/>
              <a:gd name="connsiteX704" fmla="*/ 1214067 w 7467600"/>
              <a:gd name="connsiteY704" fmla="*/ 3908561 h 6858000"/>
              <a:gd name="connsiteX705" fmla="*/ 640967 w 7467600"/>
              <a:gd name="connsiteY705" fmla="*/ 4105601 h 6858000"/>
              <a:gd name="connsiteX706" fmla="*/ 112563 w 7467600"/>
              <a:gd name="connsiteY706" fmla="*/ 4396952 h 6858000"/>
              <a:gd name="connsiteX707" fmla="*/ 0 w 7467600"/>
              <a:gd name="connsiteY707" fmla="*/ 4466006 h 6858000"/>
              <a:gd name="connsiteX708" fmla="*/ 0 w 7467600"/>
              <a:gd name="connsiteY708" fmla="*/ 4233763 h 6858000"/>
              <a:gd name="connsiteX709" fmla="*/ 36881 w 7467600"/>
              <a:gd name="connsiteY709" fmla="*/ 4200118 h 6858000"/>
              <a:gd name="connsiteX710" fmla="*/ 910534 w 7467600"/>
              <a:gd name="connsiteY710" fmla="*/ 3629753 h 6858000"/>
              <a:gd name="connsiteX711" fmla="*/ 1578717 w 7467600"/>
              <a:gd name="connsiteY711" fmla="*/ 3575982 h 6858000"/>
              <a:gd name="connsiteX712" fmla="*/ 2338780 w 7467600"/>
              <a:gd name="connsiteY712" fmla="*/ 3033725 h 6858000"/>
              <a:gd name="connsiteX713" fmla="*/ 1807991 w 7467600"/>
              <a:gd name="connsiteY713" fmla="*/ 2807184 h 6858000"/>
              <a:gd name="connsiteX714" fmla="*/ 1416358 w 7467600"/>
              <a:gd name="connsiteY714" fmla="*/ 3112571 h 6858000"/>
              <a:gd name="connsiteX715" fmla="*/ 939066 w 7467600"/>
              <a:gd name="connsiteY715" fmla="*/ 3378798 h 6858000"/>
              <a:gd name="connsiteX716" fmla="*/ 115099 w 7467600"/>
              <a:gd name="connsiteY716" fmla="*/ 3607650 h 6858000"/>
              <a:gd name="connsiteX717" fmla="*/ 97284 w 7467600"/>
              <a:gd name="connsiteY717" fmla="*/ 3520393 h 6858000"/>
              <a:gd name="connsiteX718" fmla="*/ 922050 w 7467600"/>
              <a:gd name="connsiteY718" fmla="*/ 3074867 h 6858000"/>
              <a:gd name="connsiteX719" fmla="*/ 1405265 w 7467600"/>
              <a:gd name="connsiteY719" fmla="*/ 3016319 h 6858000"/>
              <a:gd name="connsiteX720" fmla="*/ 1407512 w 7467600"/>
              <a:gd name="connsiteY720" fmla="*/ 3018001 h 6858000"/>
              <a:gd name="connsiteX721" fmla="*/ 1726266 w 7467600"/>
              <a:gd name="connsiteY721" fmla="*/ 2777274 h 6858000"/>
              <a:gd name="connsiteX722" fmla="*/ 625390 w 7467600"/>
              <a:gd name="connsiteY722" fmla="*/ 2514541 h 6858000"/>
              <a:gd name="connsiteX723" fmla="*/ 619799 w 7467600"/>
              <a:gd name="connsiteY723" fmla="*/ 2527180 h 6858000"/>
              <a:gd name="connsiteX724" fmla="*/ 310030 w 7467600"/>
              <a:gd name="connsiteY724" fmla="*/ 2771818 h 6858000"/>
              <a:gd name="connsiteX725" fmla="*/ 173877 w 7467600"/>
              <a:gd name="connsiteY725" fmla="*/ 2937056 h 6858000"/>
              <a:gd name="connsiteX726" fmla="*/ 77889 w 7467600"/>
              <a:gd name="connsiteY726" fmla="*/ 3138440 h 6858000"/>
              <a:gd name="connsiteX727" fmla="*/ 0 w 7467600"/>
              <a:gd name="connsiteY727" fmla="*/ 3271395 h 6858000"/>
              <a:gd name="connsiteX728" fmla="*/ 0 w 7467600"/>
              <a:gd name="connsiteY728" fmla="*/ 3153002 h 6858000"/>
              <a:gd name="connsiteX729" fmla="*/ 2386 w 7467600"/>
              <a:gd name="connsiteY729" fmla="*/ 3149203 h 6858000"/>
              <a:gd name="connsiteX730" fmla="*/ 89753 w 7467600"/>
              <a:gd name="connsiteY730" fmla="*/ 2987702 h 6858000"/>
              <a:gd name="connsiteX731" fmla="*/ 76869 w 7467600"/>
              <a:gd name="connsiteY731" fmla="*/ 3005404 h 6858000"/>
              <a:gd name="connsiteX732" fmla="*/ 32049 w 7467600"/>
              <a:gd name="connsiteY732" fmla="*/ 3065814 h 6858000"/>
              <a:gd name="connsiteX733" fmla="*/ 0 w 7467600"/>
              <a:gd name="connsiteY733" fmla="*/ 3108744 h 6858000"/>
              <a:gd name="connsiteX734" fmla="*/ 0 w 7467600"/>
              <a:gd name="connsiteY734" fmla="*/ 3058059 h 6858000"/>
              <a:gd name="connsiteX735" fmla="*/ 7610 w 7467600"/>
              <a:gd name="connsiteY735" fmla="*/ 3047889 h 6858000"/>
              <a:gd name="connsiteX736" fmla="*/ 52419 w 7467600"/>
              <a:gd name="connsiteY736" fmla="*/ 2987479 h 6858000"/>
              <a:gd name="connsiteX737" fmla="*/ 59142 w 7467600"/>
              <a:gd name="connsiteY737" fmla="*/ 2978488 h 6858000"/>
              <a:gd name="connsiteX738" fmla="*/ 0 w 7467600"/>
              <a:gd name="connsiteY738" fmla="*/ 3015334 h 6858000"/>
              <a:gd name="connsiteX739" fmla="*/ 0 w 7467600"/>
              <a:gd name="connsiteY739" fmla="*/ 2914286 h 6858000"/>
              <a:gd name="connsiteX740" fmla="*/ 36383 w 7467600"/>
              <a:gd name="connsiteY740" fmla="*/ 2901128 h 6858000"/>
              <a:gd name="connsiteX741" fmla="*/ 156329 w 7467600"/>
              <a:gd name="connsiteY741" fmla="*/ 2840533 h 6858000"/>
              <a:gd name="connsiteX742" fmla="*/ 358355 w 7467600"/>
              <a:gd name="connsiteY742" fmla="*/ 2620471 h 6858000"/>
              <a:gd name="connsiteX743" fmla="*/ 510577 w 7467600"/>
              <a:gd name="connsiteY743" fmla="*/ 2501244 h 6858000"/>
              <a:gd name="connsiteX744" fmla="*/ 211967 w 7467600"/>
              <a:gd name="connsiteY744" fmla="*/ 2479171 h 6858000"/>
              <a:gd name="connsiteX745" fmla="*/ 0 w 7467600"/>
              <a:gd name="connsiteY745" fmla="*/ 2476398 h 6858000"/>
              <a:gd name="connsiteX746" fmla="*/ 0 w 7467600"/>
              <a:gd name="connsiteY746" fmla="*/ 2389189 h 6858000"/>
              <a:gd name="connsiteX747" fmla="*/ 103062 w 7467600"/>
              <a:gd name="connsiteY747" fmla="*/ 2389518 h 6858000"/>
              <a:gd name="connsiteX748" fmla="*/ 510734 w 7467600"/>
              <a:gd name="connsiteY748" fmla="*/ 2416201 h 6858000"/>
              <a:gd name="connsiteX749" fmla="*/ 279257 w 7467600"/>
              <a:gd name="connsiteY749" fmla="*/ 2092102 h 6858000"/>
              <a:gd name="connsiteX750" fmla="*/ 65265 w 7467600"/>
              <a:gd name="connsiteY750" fmla="*/ 2006049 h 6858000"/>
              <a:gd name="connsiteX751" fmla="*/ 0 w 7467600"/>
              <a:gd name="connsiteY751" fmla="*/ 1982532 h 6858000"/>
              <a:gd name="connsiteX752" fmla="*/ 0 w 7467600"/>
              <a:gd name="connsiteY752" fmla="*/ 1912789 h 6858000"/>
              <a:gd name="connsiteX753" fmla="*/ 97460 w 7467600"/>
              <a:gd name="connsiteY753" fmla="*/ 1953725 h 6858000"/>
              <a:gd name="connsiteX754" fmla="*/ 221272 w 7467600"/>
              <a:gd name="connsiteY754" fmla="*/ 1980766 h 6858000"/>
              <a:gd name="connsiteX755" fmla="*/ 116765 w 7467600"/>
              <a:gd name="connsiteY755" fmla="*/ 1911033 h 6858000"/>
              <a:gd name="connsiteX756" fmla="*/ 16405 w 7467600"/>
              <a:gd name="connsiteY756" fmla="*/ 1803412 h 6858000"/>
              <a:gd name="connsiteX757" fmla="*/ 0 w 7467600"/>
              <a:gd name="connsiteY757" fmla="*/ 1784777 h 6858000"/>
              <a:gd name="connsiteX758" fmla="*/ 0 w 7467600"/>
              <a:gd name="connsiteY758" fmla="*/ 1740082 h 6858000"/>
              <a:gd name="connsiteX759" fmla="*/ 39394 w 7467600"/>
              <a:gd name="connsiteY759" fmla="*/ 1784856 h 6858000"/>
              <a:gd name="connsiteX760" fmla="*/ 135813 w 7467600"/>
              <a:gd name="connsiteY760" fmla="*/ 1888838 h 6858000"/>
              <a:gd name="connsiteX761" fmla="*/ 242575 w 7467600"/>
              <a:gd name="connsiteY761" fmla="*/ 1958841 h 6858000"/>
              <a:gd name="connsiteX762" fmla="*/ 82197 w 7467600"/>
              <a:gd name="connsiteY762" fmla="*/ 1754826 h 6858000"/>
              <a:gd name="connsiteX763" fmla="*/ 0 w 7467600"/>
              <a:gd name="connsiteY763" fmla="*/ 1679650 h 6858000"/>
              <a:gd name="connsiteX764" fmla="*/ 0 w 7467600"/>
              <a:gd name="connsiteY764" fmla="*/ 1602463 h 6858000"/>
              <a:gd name="connsiteX765" fmla="*/ 84689 w 7467600"/>
              <a:gd name="connsiteY765" fmla="*/ 1677442 h 6858000"/>
              <a:gd name="connsiteX766" fmla="*/ 298437 w 7467600"/>
              <a:gd name="connsiteY766" fmla="*/ 1968019 h 6858000"/>
              <a:gd name="connsiteX767" fmla="*/ 227269 w 7467600"/>
              <a:gd name="connsiteY767" fmla="*/ 1114064 h 6858000"/>
              <a:gd name="connsiteX768" fmla="*/ 248003 w 7467600"/>
              <a:gd name="connsiteY768" fmla="*/ 1089613 h 6858000"/>
              <a:gd name="connsiteX769" fmla="*/ 427020 w 7467600"/>
              <a:gd name="connsiteY769" fmla="*/ 1619803 h 6858000"/>
              <a:gd name="connsiteX770" fmla="*/ 340345 w 7467600"/>
              <a:gd name="connsiteY770" fmla="*/ 2027739 h 6858000"/>
              <a:gd name="connsiteX771" fmla="*/ 360865 w 7467600"/>
              <a:gd name="connsiteY771" fmla="*/ 2044827 h 6858000"/>
              <a:gd name="connsiteX772" fmla="*/ 560414 w 7467600"/>
              <a:gd name="connsiteY772" fmla="*/ 2421457 h 6858000"/>
              <a:gd name="connsiteX773" fmla="*/ 1359703 w 7467600"/>
              <a:gd name="connsiteY773" fmla="*/ 2578554 h 6858000"/>
              <a:gd name="connsiteX774" fmla="*/ 1359422 w 7467600"/>
              <a:gd name="connsiteY774" fmla="*/ 2577994 h 6858000"/>
              <a:gd name="connsiteX775" fmla="*/ 828701 w 7467600"/>
              <a:gd name="connsiteY775" fmla="*/ 1839520 h 6858000"/>
              <a:gd name="connsiteX776" fmla="*/ 494427 w 7467600"/>
              <a:gd name="connsiteY776" fmla="*/ 1092333 h 6858000"/>
              <a:gd name="connsiteX777" fmla="*/ 506322 w 7467600"/>
              <a:gd name="connsiteY777" fmla="*/ 1020997 h 6858000"/>
              <a:gd name="connsiteX778" fmla="*/ 4570198 w 7467600"/>
              <a:gd name="connsiteY778" fmla="*/ 978081 h 6858000"/>
              <a:gd name="connsiteX779" fmla="*/ 4523691 w 7467600"/>
              <a:gd name="connsiteY779" fmla="*/ 1127776 h 6858000"/>
              <a:gd name="connsiteX780" fmla="*/ 4509875 w 7467600"/>
              <a:gd name="connsiteY780" fmla="*/ 1167552 h 6858000"/>
              <a:gd name="connsiteX781" fmla="*/ 4478168 w 7467600"/>
              <a:gd name="connsiteY781" fmla="*/ 1260735 h 6858000"/>
              <a:gd name="connsiteX782" fmla="*/ 4409309 w 7467600"/>
              <a:gd name="connsiteY782" fmla="*/ 1666996 h 6858000"/>
              <a:gd name="connsiteX783" fmla="*/ 4370031 w 7467600"/>
              <a:gd name="connsiteY783" fmla="*/ 1955666 h 6858000"/>
              <a:gd name="connsiteX784" fmla="*/ 4570198 w 7467600"/>
              <a:gd name="connsiteY784" fmla="*/ 978081 h 6858000"/>
              <a:gd name="connsiteX785" fmla="*/ 4557898 w 7467600"/>
              <a:gd name="connsiteY785" fmla="*/ 900011 h 6858000"/>
              <a:gd name="connsiteX786" fmla="*/ 4344840 w 7467600"/>
              <a:gd name="connsiteY786" fmla="*/ 1922038 h 6858000"/>
              <a:gd name="connsiteX787" fmla="*/ 4378710 w 7467600"/>
              <a:gd name="connsiteY787" fmla="*/ 1665516 h 6858000"/>
              <a:gd name="connsiteX788" fmla="*/ 4448798 w 7467600"/>
              <a:gd name="connsiteY788" fmla="*/ 1253024 h 6858000"/>
              <a:gd name="connsiteX789" fmla="*/ 4480315 w 7467600"/>
              <a:gd name="connsiteY789" fmla="*/ 1158454 h 6858000"/>
              <a:gd name="connsiteX790" fmla="*/ 4494133 w 7467600"/>
              <a:gd name="connsiteY790" fmla="*/ 1118676 h 6858000"/>
              <a:gd name="connsiteX791" fmla="*/ 4557898 w 7467600"/>
              <a:gd name="connsiteY791" fmla="*/ 900011 h 6858000"/>
              <a:gd name="connsiteX792" fmla="*/ 5870151 w 7467600"/>
              <a:gd name="connsiteY792" fmla="*/ 898890 h 6858000"/>
              <a:gd name="connsiteX793" fmla="*/ 5861335 w 7467600"/>
              <a:gd name="connsiteY793" fmla="*/ 899177 h 6858000"/>
              <a:gd name="connsiteX794" fmla="*/ 5843702 w 7467600"/>
              <a:gd name="connsiteY794" fmla="*/ 899748 h 6858000"/>
              <a:gd name="connsiteX795" fmla="*/ 5651107 w 7467600"/>
              <a:gd name="connsiteY795" fmla="*/ 920306 h 6858000"/>
              <a:gd name="connsiteX796" fmla="*/ 5459407 w 7467600"/>
              <a:gd name="connsiteY796" fmla="*/ 940975 h 6858000"/>
              <a:gd name="connsiteX797" fmla="*/ 5374846 w 7467600"/>
              <a:gd name="connsiteY797" fmla="*/ 941988 h 6858000"/>
              <a:gd name="connsiteX798" fmla="*/ 5256105 w 7467600"/>
              <a:gd name="connsiteY798" fmla="*/ 945632 h 6858000"/>
              <a:gd name="connsiteX799" fmla="*/ 5107071 w 7467600"/>
              <a:gd name="connsiteY799" fmla="*/ 969720 h 6858000"/>
              <a:gd name="connsiteX800" fmla="*/ 4998681 w 7467600"/>
              <a:gd name="connsiteY800" fmla="*/ 988771 h 6858000"/>
              <a:gd name="connsiteX801" fmla="*/ 5870151 w 7467600"/>
              <a:gd name="connsiteY801" fmla="*/ 898890 h 6858000"/>
              <a:gd name="connsiteX802" fmla="*/ 5504425 w 7467600"/>
              <a:gd name="connsiteY802" fmla="*/ 848067 h 6858000"/>
              <a:gd name="connsiteX803" fmla="*/ 4968849 w 7467600"/>
              <a:gd name="connsiteY803" fmla="*/ 962318 h 6858000"/>
              <a:gd name="connsiteX804" fmla="*/ 5104039 w 7467600"/>
              <a:gd name="connsiteY804" fmla="*/ 940634 h 6858000"/>
              <a:gd name="connsiteX805" fmla="*/ 5256311 w 7467600"/>
              <a:gd name="connsiteY805" fmla="*/ 916490 h 6858000"/>
              <a:gd name="connsiteX806" fmla="*/ 5377381 w 7467600"/>
              <a:gd name="connsiteY806" fmla="*/ 912671 h 6858000"/>
              <a:gd name="connsiteX807" fmla="*/ 5460148 w 7467600"/>
              <a:gd name="connsiteY807" fmla="*/ 911442 h 6858000"/>
              <a:gd name="connsiteX808" fmla="*/ 5648971 w 7467600"/>
              <a:gd name="connsiteY808" fmla="*/ 891331 h 6858000"/>
              <a:gd name="connsiteX809" fmla="*/ 5844807 w 7467600"/>
              <a:gd name="connsiteY809" fmla="*/ 870718 h 6858000"/>
              <a:gd name="connsiteX810" fmla="*/ 5862975 w 7467600"/>
              <a:gd name="connsiteY810" fmla="*/ 869756 h 6858000"/>
              <a:gd name="connsiteX811" fmla="*/ 5920887 w 7467600"/>
              <a:gd name="connsiteY811" fmla="*/ 865929 h 6858000"/>
              <a:gd name="connsiteX812" fmla="*/ 5504425 w 7467600"/>
              <a:gd name="connsiteY812" fmla="*/ 848067 h 6858000"/>
              <a:gd name="connsiteX813" fmla="*/ 3607114 w 7467600"/>
              <a:gd name="connsiteY813" fmla="*/ 467441 h 6858000"/>
              <a:gd name="connsiteX814" fmla="*/ 3296242 w 7467600"/>
              <a:gd name="connsiteY814" fmla="*/ 807991 h 6858000"/>
              <a:gd name="connsiteX815" fmla="*/ 3174674 w 7467600"/>
              <a:gd name="connsiteY815" fmla="*/ 919759 h 6858000"/>
              <a:gd name="connsiteX816" fmla="*/ 3042978 w 7467600"/>
              <a:gd name="connsiteY816" fmla="*/ 1054894 h 6858000"/>
              <a:gd name="connsiteX817" fmla="*/ 2968914 w 7467600"/>
              <a:gd name="connsiteY817" fmla="*/ 1133756 h 6858000"/>
              <a:gd name="connsiteX818" fmla="*/ 3103823 w 7467600"/>
              <a:gd name="connsiteY818" fmla="*/ 1026814 h 6858000"/>
              <a:gd name="connsiteX819" fmla="*/ 3607114 w 7467600"/>
              <a:gd name="connsiteY819" fmla="*/ 467441 h 6858000"/>
              <a:gd name="connsiteX820" fmla="*/ 3744487 w 7467600"/>
              <a:gd name="connsiteY820" fmla="*/ 383136 h 6858000"/>
              <a:gd name="connsiteX821" fmla="*/ 3970213 w 7467600"/>
              <a:gd name="connsiteY821" fmla="*/ 995559 h 6858000"/>
              <a:gd name="connsiteX822" fmla="*/ 3744487 w 7467600"/>
              <a:gd name="connsiteY822" fmla="*/ 383136 h 6858000"/>
              <a:gd name="connsiteX823" fmla="*/ 3624562 w 7467600"/>
              <a:gd name="connsiteY823" fmla="*/ 367041 h 6858000"/>
              <a:gd name="connsiteX824" fmla="*/ 3489712 w 7467600"/>
              <a:gd name="connsiteY824" fmla="*/ 485386 h 6858000"/>
              <a:gd name="connsiteX825" fmla="*/ 3182994 w 7467600"/>
              <a:gd name="connsiteY825" fmla="*/ 828265 h 6858000"/>
              <a:gd name="connsiteX826" fmla="*/ 2892114 w 7467600"/>
              <a:gd name="connsiteY826" fmla="*/ 1172635 h 6858000"/>
              <a:gd name="connsiteX827" fmla="*/ 3021459 w 7467600"/>
              <a:gd name="connsiteY827" fmla="*/ 1035385 h 6858000"/>
              <a:gd name="connsiteX828" fmla="*/ 3153873 w 7467600"/>
              <a:gd name="connsiteY828" fmla="*/ 898971 h 6858000"/>
              <a:gd name="connsiteX829" fmla="*/ 3276511 w 7467600"/>
              <a:gd name="connsiteY829" fmla="*/ 786423 h 6858000"/>
              <a:gd name="connsiteX830" fmla="*/ 3584154 w 7467600"/>
              <a:gd name="connsiteY830" fmla="*/ 448218 h 6858000"/>
              <a:gd name="connsiteX831" fmla="*/ 3624562 w 7467600"/>
              <a:gd name="connsiteY831" fmla="*/ 367041 h 6858000"/>
              <a:gd name="connsiteX832" fmla="*/ 3766672 w 7467600"/>
              <a:gd name="connsiteY832" fmla="*/ 359429 h 6858000"/>
              <a:gd name="connsiteX833" fmla="*/ 3996338 w 7467600"/>
              <a:gd name="connsiteY833" fmla="*/ 968237 h 6858000"/>
              <a:gd name="connsiteX834" fmla="*/ 3766672 w 7467600"/>
              <a:gd name="connsiteY834" fmla="*/ 359429 h 6858000"/>
              <a:gd name="connsiteX835" fmla="*/ 5805386 w 7467600"/>
              <a:gd name="connsiteY835" fmla="*/ 239240 h 6858000"/>
              <a:gd name="connsiteX836" fmla="*/ 5736947 w 7467600"/>
              <a:gd name="connsiteY836" fmla="*/ 261367 h 6858000"/>
              <a:gd name="connsiteX837" fmla="*/ 5427012 w 7467600"/>
              <a:gd name="connsiteY837" fmla="*/ 311272 h 6858000"/>
              <a:gd name="connsiteX838" fmla="*/ 5147818 w 7467600"/>
              <a:gd name="connsiteY838" fmla="*/ 322112 h 6858000"/>
              <a:gd name="connsiteX839" fmla="*/ 5060854 w 7467600"/>
              <a:gd name="connsiteY839" fmla="*/ 311882 h 6858000"/>
              <a:gd name="connsiteX840" fmla="*/ 4945989 w 7467600"/>
              <a:gd name="connsiteY840" fmla="*/ 300516 h 6858000"/>
              <a:gd name="connsiteX841" fmla="*/ 5410479 w 7467600"/>
              <a:gd name="connsiteY841" fmla="*/ 348434 h 6858000"/>
              <a:gd name="connsiteX842" fmla="*/ 5805386 w 7467600"/>
              <a:gd name="connsiteY842" fmla="*/ 239240 h 6858000"/>
              <a:gd name="connsiteX843" fmla="*/ 5905192 w 7467600"/>
              <a:gd name="connsiteY843" fmla="*/ 163079 h 6858000"/>
              <a:gd name="connsiteX844" fmla="*/ 5865655 w 7467600"/>
              <a:gd name="connsiteY844" fmla="*/ 171901 h 6858000"/>
              <a:gd name="connsiteX845" fmla="*/ 5259740 w 7467600"/>
              <a:gd name="connsiteY845" fmla="*/ 257013 h 6858000"/>
              <a:gd name="connsiteX846" fmla="*/ 5208466 w 7467600"/>
              <a:gd name="connsiteY846" fmla="*/ 257550 h 6858000"/>
              <a:gd name="connsiteX847" fmla="*/ 4980204 w 7467600"/>
              <a:gd name="connsiteY847" fmla="*/ 271903 h 6858000"/>
              <a:gd name="connsiteX848" fmla="*/ 5068068 w 7467600"/>
              <a:gd name="connsiteY848" fmla="*/ 282244 h 6858000"/>
              <a:gd name="connsiteX849" fmla="*/ 5153231 w 7467600"/>
              <a:gd name="connsiteY849" fmla="*/ 292240 h 6858000"/>
              <a:gd name="connsiteX850" fmla="*/ 5426491 w 7467600"/>
              <a:gd name="connsiteY850" fmla="*/ 281128 h 6858000"/>
              <a:gd name="connsiteX851" fmla="*/ 5731212 w 7467600"/>
              <a:gd name="connsiteY851" fmla="*/ 231951 h 6858000"/>
              <a:gd name="connsiteX852" fmla="*/ 5905192 w 7467600"/>
              <a:gd name="connsiteY852" fmla="*/ 163079 h 6858000"/>
              <a:gd name="connsiteX853" fmla="*/ 5944437 w 7467600"/>
              <a:gd name="connsiteY853" fmla="*/ 113829 h 6858000"/>
              <a:gd name="connsiteX854" fmla="*/ 5825032 w 7467600"/>
              <a:gd name="connsiteY854" fmla="*/ 146405 h 6858000"/>
              <a:gd name="connsiteX855" fmla="*/ 4955599 w 7467600"/>
              <a:gd name="connsiteY855" fmla="*/ 247008 h 6858000"/>
              <a:gd name="connsiteX856" fmla="*/ 5210104 w 7467600"/>
              <a:gd name="connsiteY856" fmla="*/ 228123 h 6858000"/>
              <a:gd name="connsiteX857" fmla="*/ 5261015 w 7467600"/>
              <a:gd name="connsiteY857" fmla="*/ 227087 h 6858000"/>
              <a:gd name="connsiteX858" fmla="*/ 5861181 w 7467600"/>
              <a:gd name="connsiteY858" fmla="*/ 143093 h 6858000"/>
              <a:gd name="connsiteX859" fmla="*/ 5961252 w 7467600"/>
              <a:gd name="connsiteY859" fmla="*/ 114820 h 6858000"/>
              <a:gd name="connsiteX860" fmla="*/ 5944437 w 7467600"/>
              <a:gd name="connsiteY860" fmla="*/ 113829 h 6858000"/>
              <a:gd name="connsiteX861" fmla="*/ 3882765 w 7467600"/>
              <a:gd name="connsiteY861" fmla="*/ 0 h 6858000"/>
              <a:gd name="connsiteX862" fmla="*/ 3995099 w 7467600"/>
              <a:gd name="connsiteY862" fmla="*/ 0 h 6858000"/>
              <a:gd name="connsiteX863" fmla="*/ 4163818 w 7467600"/>
              <a:gd name="connsiteY863" fmla="*/ 234104 h 6858000"/>
              <a:gd name="connsiteX864" fmla="*/ 4172099 w 7467600"/>
              <a:gd name="connsiteY864" fmla="*/ 234207 h 6858000"/>
              <a:gd name="connsiteX865" fmla="*/ 4784282 w 7467600"/>
              <a:gd name="connsiteY865" fmla="*/ 276561 h 6858000"/>
              <a:gd name="connsiteX866" fmla="*/ 4801687 w 7467600"/>
              <a:gd name="connsiteY866" fmla="*/ 267764 h 6858000"/>
              <a:gd name="connsiteX867" fmla="*/ 6082788 w 7467600"/>
              <a:gd name="connsiteY867" fmla="*/ 64119 h 6858000"/>
              <a:gd name="connsiteX868" fmla="*/ 6099442 w 7467600"/>
              <a:gd name="connsiteY868" fmla="*/ 82568 h 6858000"/>
              <a:gd name="connsiteX869" fmla="*/ 4804137 w 7467600"/>
              <a:gd name="connsiteY869" fmla="*/ 320931 h 6858000"/>
              <a:gd name="connsiteX870" fmla="*/ 4227047 w 7467600"/>
              <a:gd name="connsiteY870" fmla="*/ 313415 h 6858000"/>
              <a:gd name="connsiteX871" fmla="*/ 4346041 w 7467600"/>
              <a:gd name="connsiteY871" fmla="*/ 456086 h 6858000"/>
              <a:gd name="connsiteX872" fmla="*/ 4870967 w 7467600"/>
              <a:gd name="connsiteY872" fmla="*/ 963061 h 6858000"/>
              <a:gd name="connsiteX873" fmla="*/ 4889647 w 7467600"/>
              <a:gd name="connsiteY873" fmla="*/ 957147 h 6858000"/>
              <a:gd name="connsiteX874" fmla="*/ 5422504 w 7467600"/>
              <a:gd name="connsiteY874" fmla="*/ 805191 h 6858000"/>
              <a:gd name="connsiteX875" fmla="*/ 6087656 w 7467600"/>
              <a:gd name="connsiteY875" fmla="*/ 826703 h 6858000"/>
              <a:gd name="connsiteX876" fmla="*/ 6058717 w 7467600"/>
              <a:gd name="connsiteY876" fmla="*/ 865992 h 6858000"/>
              <a:gd name="connsiteX877" fmla="*/ 4974153 w 7467600"/>
              <a:gd name="connsiteY877" fmla="*/ 1045456 h 6858000"/>
              <a:gd name="connsiteX878" fmla="*/ 5627835 w 7467600"/>
              <a:gd name="connsiteY878" fmla="*/ 1472077 h 6858000"/>
              <a:gd name="connsiteX879" fmla="*/ 5629817 w 7467600"/>
              <a:gd name="connsiteY879" fmla="*/ 1471412 h 6858000"/>
              <a:gd name="connsiteX880" fmla="*/ 5634124 w 7467600"/>
              <a:gd name="connsiteY880" fmla="*/ 1470572 h 6858000"/>
              <a:gd name="connsiteX881" fmla="*/ 5755832 w 7467600"/>
              <a:gd name="connsiteY881" fmla="*/ 1383886 h 6858000"/>
              <a:gd name="connsiteX882" fmla="*/ 6014186 w 7467600"/>
              <a:gd name="connsiteY882" fmla="*/ 1279799 h 6858000"/>
              <a:gd name="connsiteX883" fmla="*/ 6901619 w 7467600"/>
              <a:gd name="connsiteY883" fmla="*/ 1047874 h 6858000"/>
              <a:gd name="connsiteX884" fmla="*/ 6931566 w 7467600"/>
              <a:gd name="connsiteY884" fmla="*/ 1062034 h 6858000"/>
              <a:gd name="connsiteX885" fmla="*/ 5790982 w 7467600"/>
              <a:gd name="connsiteY885" fmla="*/ 1561380 h 6858000"/>
              <a:gd name="connsiteX886" fmla="*/ 6188971 w 7467600"/>
              <a:gd name="connsiteY886" fmla="*/ 1755168 h 6858000"/>
              <a:gd name="connsiteX887" fmla="*/ 6202446 w 7467600"/>
              <a:gd name="connsiteY887" fmla="*/ 1752268 h 6858000"/>
              <a:gd name="connsiteX888" fmla="*/ 7179560 w 7467600"/>
              <a:gd name="connsiteY888" fmla="*/ 1467551 h 6858000"/>
              <a:gd name="connsiteX889" fmla="*/ 7158730 w 7467600"/>
              <a:gd name="connsiteY889" fmla="*/ 1507835 h 6858000"/>
              <a:gd name="connsiteX890" fmla="*/ 6326959 w 7467600"/>
              <a:gd name="connsiteY890" fmla="*/ 1817686 h 6858000"/>
              <a:gd name="connsiteX891" fmla="*/ 6537433 w 7467600"/>
              <a:gd name="connsiteY891" fmla="*/ 1907790 h 6858000"/>
              <a:gd name="connsiteX892" fmla="*/ 6550221 w 7467600"/>
              <a:gd name="connsiteY892" fmla="*/ 1910729 h 6858000"/>
              <a:gd name="connsiteX893" fmla="*/ 6964438 w 7467600"/>
              <a:gd name="connsiteY893" fmla="*/ 2209505 h 6858000"/>
              <a:gd name="connsiteX894" fmla="*/ 7367862 w 7467600"/>
              <a:gd name="connsiteY894" fmla="*/ 2806833 h 6858000"/>
              <a:gd name="connsiteX895" fmla="*/ 7364329 w 7467600"/>
              <a:gd name="connsiteY895" fmla="*/ 2826907 h 6858000"/>
              <a:gd name="connsiteX896" fmla="*/ 7290545 w 7467600"/>
              <a:gd name="connsiteY896" fmla="*/ 2850663 h 6858000"/>
              <a:gd name="connsiteX897" fmla="*/ 6472036 w 7467600"/>
              <a:gd name="connsiteY897" fmla="*/ 1959003 h 6858000"/>
              <a:gd name="connsiteX898" fmla="*/ 5792897 w 7467600"/>
              <a:gd name="connsiteY898" fmla="*/ 1647747 h 6858000"/>
              <a:gd name="connsiteX899" fmla="*/ 5842751 w 7467600"/>
              <a:gd name="connsiteY899" fmla="*/ 1816112 h 6858000"/>
              <a:gd name="connsiteX900" fmla="*/ 5847424 w 7467600"/>
              <a:gd name="connsiteY900" fmla="*/ 1815776 h 6858000"/>
              <a:gd name="connsiteX901" fmla="*/ 6399821 w 7467600"/>
              <a:gd name="connsiteY901" fmla="*/ 2344799 h 6858000"/>
              <a:gd name="connsiteX902" fmla="*/ 6323232 w 7467600"/>
              <a:gd name="connsiteY902" fmla="*/ 2389634 h 6858000"/>
              <a:gd name="connsiteX903" fmla="*/ 5942958 w 7467600"/>
              <a:gd name="connsiteY903" fmla="*/ 2077708 h 6858000"/>
              <a:gd name="connsiteX904" fmla="*/ 5921559 w 7467600"/>
              <a:gd name="connsiteY904" fmla="*/ 2378596 h 6858000"/>
              <a:gd name="connsiteX905" fmla="*/ 5817651 w 7467600"/>
              <a:gd name="connsiteY905" fmla="*/ 3023919 h 6858000"/>
              <a:gd name="connsiteX906" fmla="*/ 5729634 w 7467600"/>
              <a:gd name="connsiteY906" fmla="*/ 3051849 h 6858000"/>
              <a:gd name="connsiteX907" fmla="*/ 5611018 w 7467600"/>
              <a:gd name="connsiteY907" fmla="*/ 2316769 h 6858000"/>
              <a:gd name="connsiteX908" fmla="*/ 5687608 w 7467600"/>
              <a:gd name="connsiteY908" fmla="*/ 2039972 h 6858000"/>
              <a:gd name="connsiteX909" fmla="*/ 5657554 w 7467600"/>
              <a:gd name="connsiteY909" fmla="*/ 1576445 h 6858000"/>
              <a:gd name="connsiteX910" fmla="*/ 5150475 w 7467600"/>
              <a:gd name="connsiteY910" fmla="*/ 1274012 h 6858000"/>
              <a:gd name="connsiteX911" fmla="*/ 5349142 w 7467600"/>
              <a:gd name="connsiteY911" fmla="*/ 2204405 h 6858000"/>
              <a:gd name="connsiteX912" fmla="*/ 5262214 w 7467600"/>
              <a:gd name="connsiteY912" fmla="*/ 2233836 h 6858000"/>
              <a:gd name="connsiteX913" fmla="*/ 4981539 w 7467600"/>
              <a:gd name="connsiteY913" fmla="*/ 1542201 h 6858000"/>
              <a:gd name="connsiteX914" fmla="*/ 4958461 w 7467600"/>
              <a:gd name="connsiteY914" fmla="*/ 1136957 h 6858000"/>
              <a:gd name="connsiteX915" fmla="*/ 4655015 w 7467600"/>
              <a:gd name="connsiteY915" fmla="*/ 891426 h 6858000"/>
              <a:gd name="connsiteX916" fmla="*/ 4348002 w 7467600"/>
              <a:gd name="connsiteY916" fmla="*/ 2205895 h 6858000"/>
              <a:gd name="connsiteX917" fmla="*/ 4262250 w 7467600"/>
              <a:gd name="connsiteY917" fmla="*/ 2219972 h 6858000"/>
              <a:gd name="connsiteX918" fmla="*/ 4550611 w 7467600"/>
              <a:gd name="connsiteY918" fmla="*/ 817540 h 6858000"/>
              <a:gd name="connsiteX919" fmla="*/ 4564418 w 7467600"/>
              <a:gd name="connsiteY919" fmla="*/ 808293 h 6858000"/>
              <a:gd name="connsiteX920" fmla="*/ 4266388 w 7467600"/>
              <a:gd name="connsiteY920" fmla="*/ 500083 h 6858000"/>
              <a:gd name="connsiteX921" fmla="*/ 4032842 w 7467600"/>
              <a:gd name="connsiteY921" fmla="*/ 211809 h 6858000"/>
              <a:gd name="connsiteX922" fmla="*/ 3882765 w 7467600"/>
              <a:gd name="connsiteY922" fmla="*/ 0 h 6858000"/>
              <a:gd name="connsiteX923" fmla="*/ 3721337 w 7467600"/>
              <a:gd name="connsiteY923" fmla="*/ 0 h 6858000"/>
              <a:gd name="connsiteX924" fmla="*/ 3797544 w 7467600"/>
              <a:gd name="connsiteY924" fmla="*/ 0 h 6858000"/>
              <a:gd name="connsiteX925" fmla="*/ 3775734 w 7467600"/>
              <a:gd name="connsiteY925" fmla="*/ 95131 h 6858000"/>
              <a:gd name="connsiteX926" fmla="*/ 3724807 w 7467600"/>
              <a:gd name="connsiteY926" fmla="*/ 272257 h 6858000"/>
              <a:gd name="connsiteX927" fmla="*/ 3726844 w 7467600"/>
              <a:gd name="connsiteY927" fmla="*/ 282988 h 6858000"/>
              <a:gd name="connsiteX928" fmla="*/ 3742664 w 7467600"/>
              <a:gd name="connsiteY928" fmla="*/ 279918 h 6858000"/>
              <a:gd name="connsiteX929" fmla="*/ 4103910 w 7467600"/>
              <a:gd name="connsiteY929" fmla="*/ 1161917 h 6858000"/>
              <a:gd name="connsiteX930" fmla="*/ 4020269 w 7467600"/>
              <a:gd name="connsiteY930" fmla="*/ 1200406 h 6858000"/>
              <a:gd name="connsiteX931" fmla="*/ 3674882 w 7467600"/>
              <a:gd name="connsiteY931" fmla="*/ 488524 h 6858000"/>
              <a:gd name="connsiteX932" fmla="*/ 3132682 w 7467600"/>
              <a:gd name="connsiteY932" fmla="*/ 1072284 h 6858000"/>
              <a:gd name="connsiteX933" fmla="*/ 2716346 w 7467600"/>
              <a:gd name="connsiteY933" fmla="*/ 1276376 h 6858000"/>
              <a:gd name="connsiteX934" fmla="*/ 2716772 w 7467600"/>
              <a:gd name="connsiteY934" fmla="*/ 1255462 h 6858000"/>
              <a:gd name="connsiteX935" fmla="*/ 3471096 w 7467600"/>
              <a:gd name="connsiteY935" fmla="*/ 437072 h 6858000"/>
              <a:gd name="connsiteX936" fmla="*/ 3639057 w 7467600"/>
              <a:gd name="connsiteY936" fmla="*/ 286334 h 6858000"/>
              <a:gd name="connsiteX937" fmla="*/ 3640309 w 7467600"/>
              <a:gd name="connsiteY937" fmla="*/ 284664 h 6858000"/>
              <a:gd name="connsiteX938" fmla="*/ 3646022 w 7467600"/>
              <a:gd name="connsiteY938" fmla="*/ 276711 h 6858000"/>
              <a:gd name="connsiteX939" fmla="*/ 3707943 w 7467600"/>
              <a:gd name="connsiteY939" fmla="*/ 65958 h 6858000"/>
              <a:gd name="connsiteX940" fmla="*/ 3721337 w 7467600"/>
              <a:gd name="connsiteY940" fmla="*/ 0 h 6858000"/>
              <a:gd name="connsiteX941" fmla="*/ 2867960 w 7467600"/>
              <a:gd name="connsiteY941" fmla="*/ 0 h 6858000"/>
              <a:gd name="connsiteX942" fmla="*/ 2926351 w 7467600"/>
              <a:gd name="connsiteY942" fmla="*/ 0 h 6858000"/>
              <a:gd name="connsiteX943" fmla="*/ 2902823 w 7467600"/>
              <a:gd name="connsiteY943" fmla="*/ 262929 h 6858000"/>
              <a:gd name="connsiteX944" fmla="*/ 2940663 w 7467600"/>
              <a:gd name="connsiteY944" fmla="*/ 140884 h 6858000"/>
              <a:gd name="connsiteX945" fmla="*/ 2947039 w 7467600"/>
              <a:gd name="connsiteY945" fmla="*/ 122524 h 6858000"/>
              <a:gd name="connsiteX946" fmla="*/ 2984316 w 7467600"/>
              <a:gd name="connsiteY946" fmla="*/ 0 h 6858000"/>
              <a:gd name="connsiteX947" fmla="*/ 3016114 w 7467600"/>
              <a:gd name="connsiteY947" fmla="*/ 0 h 6858000"/>
              <a:gd name="connsiteX948" fmla="*/ 2979949 w 7467600"/>
              <a:gd name="connsiteY948" fmla="*/ 119274 h 6858000"/>
              <a:gd name="connsiteX949" fmla="*/ 3023879 w 7467600"/>
              <a:gd name="connsiteY949" fmla="*/ 0 h 6858000"/>
              <a:gd name="connsiteX950" fmla="*/ 3105400 w 7467600"/>
              <a:gd name="connsiteY950" fmla="*/ 0 h 6858000"/>
              <a:gd name="connsiteX951" fmla="*/ 3094669 w 7467600"/>
              <a:gd name="connsiteY951" fmla="*/ 30308 h 6858000"/>
              <a:gd name="connsiteX952" fmla="*/ 2901945 w 7467600"/>
              <a:gd name="connsiteY952" fmla="*/ 466538 h 6858000"/>
              <a:gd name="connsiteX953" fmla="*/ 2815209 w 7467600"/>
              <a:gd name="connsiteY953" fmla="*/ 497361 h 6858000"/>
              <a:gd name="connsiteX954" fmla="*/ 2844845 w 7467600"/>
              <a:gd name="connsiteY954" fmla="*/ 127638 h 6858000"/>
              <a:gd name="connsiteX955" fmla="*/ 2867960 w 7467600"/>
              <a:gd name="connsiteY955" fmla="*/ 0 h 6858000"/>
              <a:gd name="connsiteX956" fmla="*/ 1057230 w 7467600"/>
              <a:gd name="connsiteY956" fmla="*/ 0 h 6858000"/>
              <a:gd name="connsiteX957" fmla="*/ 1111003 w 7467600"/>
              <a:gd name="connsiteY957" fmla="*/ 0 h 6858000"/>
              <a:gd name="connsiteX958" fmla="*/ 1125553 w 7467600"/>
              <a:gd name="connsiteY958" fmla="*/ 52588 h 6858000"/>
              <a:gd name="connsiteX959" fmla="*/ 1304276 w 7467600"/>
              <a:gd name="connsiteY959" fmla="*/ 476275 h 6858000"/>
              <a:gd name="connsiteX960" fmla="*/ 1492066 w 7467600"/>
              <a:gd name="connsiteY960" fmla="*/ 886333 h 6858000"/>
              <a:gd name="connsiteX961" fmla="*/ 1423698 w 7467600"/>
              <a:gd name="connsiteY961" fmla="*/ 710817 h 6858000"/>
              <a:gd name="connsiteX962" fmla="*/ 1357609 w 7467600"/>
              <a:gd name="connsiteY962" fmla="*/ 532892 h 6858000"/>
              <a:gd name="connsiteX963" fmla="*/ 1309550 w 7467600"/>
              <a:gd name="connsiteY963" fmla="*/ 374031 h 6858000"/>
              <a:gd name="connsiteX964" fmla="*/ 1193673 w 7467600"/>
              <a:gd name="connsiteY964" fmla="*/ 49533 h 6858000"/>
              <a:gd name="connsiteX965" fmla="*/ 1164391 w 7467600"/>
              <a:gd name="connsiteY965" fmla="*/ 0 h 6858000"/>
              <a:gd name="connsiteX966" fmla="*/ 1200666 w 7467600"/>
              <a:gd name="connsiteY966" fmla="*/ 0 h 6858000"/>
              <a:gd name="connsiteX967" fmla="*/ 1223408 w 7467600"/>
              <a:gd name="connsiteY967" fmla="*/ 38996 h 6858000"/>
              <a:gd name="connsiteX968" fmla="*/ 1339635 w 7467600"/>
              <a:gd name="connsiteY968" fmla="*/ 365517 h 6858000"/>
              <a:gd name="connsiteX969" fmla="*/ 1387469 w 7467600"/>
              <a:gd name="connsiteY969" fmla="*/ 523079 h 6858000"/>
              <a:gd name="connsiteX970" fmla="*/ 1452685 w 7467600"/>
              <a:gd name="connsiteY970" fmla="*/ 699806 h 6858000"/>
              <a:gd name="connsiteX971" fmla="*/ 1492092 w 7467600"/>
              <a:gd name="connsiteY971" fmla="*/ 800424 h 6858000"/>
              <a:gd name="connsiteX972" fmla="*/ 1455302 w 7467600"/>
              <a:gd name="connsiteY972" fmla="*/ 632913 h 6858000"/>
              <a:gd name="connsiteX973" fmla="*/ 1222336 w 7467600"/>
              <a:gd name="connsiteY973" fmla="*/ 9480 h 6858000"/>
              <a:gd name="connsiteX974" fmla="*/ 1214634 w 7467600"/>
              <a:gd name="connsiteY974" fmla="*/ 0 h 6858000"/>
              <a:gd name="connsiteX975" fmla="*/ 1289827 w 7467600"/>
              <a:gd name="connsiteY975" fmla="*/ 0 h 6858000"/>
              <a:gd name="connsiteX976" fmla="*/ 1321076 w 7467600"/>
              <a:gd name="connsiteY976" fmla="*/ 59722 h 6858000"/>
              <a:gd name="connsiteX977" fmla="*/ 1512579 w 7467600"/>
              <a:gd name="connsiteY977" fmla="*/ 626441 h 6858000"/>
              <a:gd name="connsiteX978" fmla="*/ 1506076 w 7467600"/>
              <a:gd name="connsiteY978" fmla="*/ 1089289 h 6858000"/>
              <a:gd name="connsiteX979" fmla="*/ 1486346 w 7467600"/>
              <a:gd name="connsiteY979" fmla="*/ 1079919 h 6858000"/>
              <a:gd name="connsiteX980" fmla="*/ 1070511 w 7467600"/>
              <a:gd name="connsiteY980" fmla="*/ 48609 h 6858000"/>
              <a:gd name="connsiteX981" fmla="*/ 1057230 w 7467600"/>
              <a:gd name="connsiteY981" fmla="*/ 0 h 6858000"/>
              <a:gd name="connsiteX982" fmla="*/ 43151 w 7467600"/>
              <a:gd name="connsiteY982" fmla="*/ 0 h 6858000"/>
              <a:gd name="connsiteX983" fmla="*/ 95283 w 7467600"/>
              <a:gd name="connsiteY983" fmla="*/ 0 h 6858000"/>
              <a:gd name="connsiteX984" fmla="*/ 300708 w 7467600"/>
              <a:gd name="connsiteY984" fmla="*/ 154571 h 6858000"/>
              <a:gd name="connsiteX985" fmla="*/ 530414 w 7467600"/>
              <a:gd name="connsiteY985" fmla="*/ 354673 h 6858000"/>
              <a:gd name="connsiteX986" fmla="*/ 333785 w 7467600"/>
              <a:gd name="connsiteY986" fmla="*/ 161564 h 6858000"/>
              <a:gd name="connsiteX987" fmla="*/ 147005 w 7467600"/>
              <a:gd name="connsiteY987" fmla="*/ 0 h 6858000"/>
              <a:gd name="connsiteX988" fmla="*/ 272509 w 7467600"/>
              <a:gd name="connsiteY988" fmla="*/ 0 h 6858000"/>
              <a:gd name="connsiteX989" fmla="*/ 326276 w 7467600"/>
              <a:gd name="connsiteY989" fmla="*/ 45847 h 6858000"/>
              <a:gd name="connsiteX990" fmla="*/ 823759 w 7467600"/>
              <a:gd name="connsiteY990" fmla="*/ 574145 h 6858000"/>
              <a:gd name="connsiteX991" fmla="*/ 811254 w 7467600"/>
              <a:gd name="connsiteY991" fmla="*/ 665546 h 6858000"/>
              <a:gd name="connsiteX992" fmla="*/ 154042 w 7467600"/>
              <a:gd name="connsiteY992" fmla="*/ 261522 h 6858000"/>
              <a:gd name="connsiteX993" fmla="*/ 13550 w 7467600"/>
              <a:gd name="connsiteY993" fmla="*/ 158423 h 6858000"/>
              <a:gd name="connsiteX994" fmla="*/ 0 w 7467600"/>
              <a:gd name="connsiteY994" fmla="*/ 146618 h 6858000"/>
              <a:gd name="connsiteX995" fmla="*/ 0 w 7467600"/>
              <a:gd name="connsiteY995" fmla="*/ 59161 h 6858000"/>
              <a:gd name="connsiteX996" fmla="*/ 45427 w 7467600"/>
              <a:gd name="connsiteY996" fmla="*/ 101078 h 6858000"/>
              <a:gd name="connsiteX997" fmla="*/ 630103 w 7467600"/>
              <a:gd name="connsiteY997" fmla="*/ 485885 h 6858000"/>
              <a:gd name="connsiteX998" fmla="*/ 532040 w 7467600"/>
              <a:gd name="connsiteY998" fmla="*/ 399359 h 6858000"/>
              <a:gd name="connsiteX999" fmla="*/ 517618 w 7467600"/>
              <a:gd name="connsiteY999" fmla="*/ 385726 h 6858000"/>
              <a:gd name="connsiteX1000" fmla="*/ 285074 w 7467600"/>
              <a:gd name="connsiteY1000" fmla="*/ 182755 h 6858000"/>
              <a:gd name="connsiteX1001" fmla="*/ 43151 w 7467600"/>
              <a:gd name="connsiteY1001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368569 w 7467600"/>
              <a:gd name="connsiteY127" fmla="*/ 5270182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41225 h 6858000"/>
              <a:gd name="connsiteX138" fmla="*/ 7467600 w 7467600"/>
              <a:gd name="connsiteY138" fmla="*/ 5277736 h 6858000"/>
              <a:gd name="connsiteX139" fmla="*/ 7327465 w 7467600"/>
              <a:gd name="connsiteY139" fmla="*/ 5174181 h 6858000"/>
              <a:gd name="connsiteX140" fmla="*/ 7244057 w 7467600"/>
              <a:gd name="connsiteY140" fmla="*/ 5124233 h 6858000"/>
              <a:gd name="connsiteX141" fmla="*/ 7353035 w 7467600"/>
              <a:gd name="connsiteY141" fmla="*/ 5197318 h 6858000"/>
              <a:gd name="connsiteX142" fmla="*/ 7467600 w 7467600"/>
              <a:gd name="connsiteY142" fmla="*/ 5297634 h 6858000"/>
              <a:gd name="connsiteX143" fmla="*/ 7467600 w 7467600"/>
              <a:gd name="connsiteY143" fmla="*/ 5361850 h 6858000"/>
              <a:gd name="connsiteX144" fmla="*/ 7368569 w 7467600"/>
              <a:gd name="connsiteY144" fmla="*/ 5270182 h 6858000"/>
              <a:gd name="connsiteX145" fmla="*/ 1903353 w 7467600"/>
              <a:gd name="connsiteY145" fmla="*/ 5044827 h 6858000"/>
              <a:gd name="connsiteX146" fmla="*/ 1936931 w 7467600"/>
              <a:gd name="connsiteY146" fmla="*/ 5093954 h 6858000"/>
              <a:gd name="connsiteX147" fmla="*/ 2195868 w 7467600"/>
              <a:gd name="connsiteY147" fmla="*/ 5396574 h 6858000"/>
              <a:gd name="connsiteX148" fmla="*/ 2088852 w 7467600"/>
              <a:gd name="connsiteY148" fmla="*/ 5166123 h 6858000"/>
              <a:gd name="connsiteX149" fmla="*/ 1958241 w 7467600"/>
              <a:gd name="connsiteY149" fmla="*/ 5067955 h 6858000"/>
              <a:gd name="connsiteX150" fmla="*/ 1903353 w 7467600"/>
              <a:gd name="connsiteY150" fmla="*/ 5044827 h 6858000"/>
              <a:gd name="connsiteX151" fmla="*/ 1979378 w 7467600"/>
              <a:gd name="connsiteY151" fmla="*/ 4769504 h 6858000"/>
              <a:gd name="connsiteX152" fmla="*/ 2882120 w 7467600"/>
              <a:gd name="connsiteY152" fmla="*/ 5064547 h 6858000"/>
              <a:gd name="connsiteX153" fmla="*/ 2793103 w 7467600"/>
              <a:gd name="connsiteY153" fmla="*/ 5039699 h 6858000"/>
              <a:gd name="connsiteX154" fmla="*/ 2770041 w 7467600"/>
              <a:gd name="connsiteY154" fmla="*/ 5033634 h 6858000"/>
              <a:gd name="connsiteX155" fmla="*/ 1979378 w 7467600"/>
              <a:gd name="connsiteY155" fmla="*/ 4769504 h 6858000"/>
              <a:gd name="connsiteX156" fmla="*/ 1927410 w 7467600"/>
              <a:gd name="connsiteY156" fmla="*/ 4716164 h 6858000"/>
              <a:gd name="connsiteX157" fmla="*/ 1959587 w 7467600"/>
              <a:gd name="connsiteY157" fmla="*/ 4728849 h 6858000"/>
              <a:gd name="connsiteX158" fmla="*/ 2777707 w 7467600"/>
              <a:gd name="connsiteY158" fmla="*/ 5003991 h 6858000"/>
              <a:gd name="connsiteX159" fmla="*/ 2800768 w 7467600"/>
              <a:gd name="connsiteY159" fmla="*/ 5010056 h 6858000"/>
              <a:gd name="connsiteX160" fmla="*/ 2879408 w 7467600"/>
              <a:gd name="connsiteY160" fmla="*/ 5031590 h 6858000"/>
              <a:gd name="connsiteX161" fmla="*/ 2862295 w 7467600"/>
              <a:gd name="connsiteY161" fmla="*/ 5022958 h 6858000"/>
              <a:gd name="connsiteX162" fmla="*/ 2813343 w 7467600"/>
              <a:gd name="connsiteY162" fmla="*/ 4998369 h 6858000"/>
              <a:gd name="connsiteX163" fmla="*/ 2646245 w 7467600"/>
              <a:gd name="connsiteY163" fmla="*/ 4930999 h 6858000"/>
              <a:gd name="connsiteX164" fmla="*/ 1999243 w 7467600"/>
              <a:gd name="connsiteY164" fmla="*/ 4730524 h 6858000"/>
              <a:gd name="connsiteX165" fmla="*/ 1979527 w 7467600"/>
              <a:gd name="connsiteY165" fmla="*/ 4726651 h 6858000"/>
              <a:gd name="connsiteX166" fmla="*/ 1927410 w 7467600"/>
              <a:gd name="connsiteY166" fmla="*/ 4716164 h 6858000"/>
              <a:gd name="connsiteX167" fmla="*/ 1997014 w 7467600"/>
              <a:gd name="connsiteY167" fmla="*/ 4698007 h 6858000"/>
              <a:gd name="connsiteX168" fmla="*/ 2005458 w 7467600"/>
              <a:gd name="connsiteY168" fmla="*/ 4699540 h 6858000"/>
              <a:gd name="connsiteX169" fmla="*/ 2657186 w 7467600"/>
              <a:gd name="connsiteY169" fmla="*/ 4901687 h 6858000"/>
              <a:gd name="connsiteX170" fmla="*/ 2826662 w 7467600"/>
              <a:gd name="connsiteY170" fmla="*/ 4970362 h 6858000"/>
              <a:gd name="connsiteX171" fmla="*/ 2876100 w 7467600"/>
              <a:gd name="connsiteY171" fmla="*/ 4995397 h 6858000"/>
              <a:gd name="connsiteX172" fmla="*/ 3042600 w 7467600"/>
              <a:gd name="connsiteY172" fmla="*/ 5059532 h 6858000"/>
              <a:gd name="connsiteX173" fmla="*/ 1997014 w 7467600"/>
              <a:gd name="connsiteY173" fmla="*/ 4698007 h 6858000"/>
              <a:gd name="connsiteX174" fmla="*/ 2305292 w 7467600"/>
              <a:gd name="connsiteY174" fmla="*/ 4219492 h 6858000"/>
              <a:gd name="connsiteX175" fmla="*/ 3360922 w 7467600"/>
              <a:gd name="connsiteY175" fmla="*/ 4529373 h 6858000"/>
              <a:gd name="connsiteX176" fmla="*/ 3492420 w 7467600"/>
              <a:gd name="connsiteY176" fmla="*/ 4510145 h 6858000"/>
              <a:gd name="connsiteX177" fmla="*/ 3364086 w 7467600"/>
              <a:gd name="connsiteY177" fmla="*/ 4480340 h 6858000"/>
              <a:gd name="connsiteX178" fmla="*/ 3225818 w 7467600"/>
              <a:gd name="connsiteY178" fmla="*/ 4411822 h 6858000"/>
              <a:gd name="connsiteX179" fmla="*/ 3129696 w 7467600"/>
              <a:gd name="connsiteY179" fmla="*/ 4360704 h 6858000"/>
              <a:gd name="connsiteX180" fmla="*/ 2814545 w 7467600"/>
              <a:gd name="connsiteY180" fmla="*/ 4282955 h 6858000"/>
              <a:gd name="connsiteX181" fmla="*/ 2305292 w 7467600"/>
              <a:gd name="connsiteY181" fmla="*/ 4219492 h 6858000"/>
              <a:gd name="connsiteX182" fmla="*/ 2626982 w 7467600"/>
              <a:gd name="connsiteY182" fmla="*/ 4206450 h 6858000"/>
              <a:gd name="connsiteX183" fmla="*/ 2490617 w 7467600"/>
              <a:gd name="connsiteY183" fmla="*/ 4206951 h 6858000"/>
              <a:gd name="connsiteX184" fmla="*/ 2819869 w 7467600"/>
              <a:gd name="connsiteY184" fmla="*/ 4252936 h 6858000"/>
              <a:gd name="connsiteX185" fmla="*/ 3143018 w 7467600"/>
              <a:gd name="connsiteY185" fmla="*/ 4332698 h 6858000"/>
              <a:gd name="connsiteX186" fmla="*/ 3241520 w 7467600"/>
              <a:gd name="connsiteY186" fmla="*/ 4385112 h 6858000"/>
              <a:gd name="connsiteX187" fmla="*/ 3374575 w 7467600"/>
              <a:gd name="connsiteY187" fmla="*/ 4451517 h 6858000"/>
              <a:gd name="connsiteX188" fmla="*/ 3505221 w 7467600"/>
              <a:gd name="connsiteY188" fmla="*/ 4480757 h 6858000"/>
              <a:gd name="connsiteX189" fmla="*/ 2626982 w 7467600"/>
              <a:gd name="connsiteY189" fmla="*/ 4206450 h 6858000"/>
              <a:gd name="connsiteX190" fmla="*/ 1310106 w 7467600"/>
              <a:gd name="connsiteY190" fmla="*/ 3943217 h 6858000"/>
              <a:gd name="connsiteX191" fmla="*/ 854994 w 7467600"/>
              <a:gd name="connsiteY191" fmla="*/ 4399136 h 6858000"/>
              <a:gd name="connsiteX192" fmla="*/ 742462 w 7467600"/>
              <a:gd name="connsiteY192" fmla="*/ 4594648 h 6858000"/>
              <a:gd name="connsiteX193" fmla="*/ 820602 w 7467600"/>
              <a:gd name="connsiteY193" fmla="*/ 4485915 h 6858000"/>
              <a:gd name="connsiteX194" fmla="*/ 878295 w 7467600"/>
              <a:gd name="connsiteY194" fmla="*/ 4403594 h 6858000"/>
              <a:gd name="connsiteX195" fmla="*/ 1240607 w 7467600"/>
              <a:gd name="connsiteY195" fmla="*/ 4010401 h 6858000"/>
              <a:gd name="connsiteX196" fmla="*/ 1310106 w 7467600"/>
              <a:gd name="connsiteY196" fmla="*/ 3943217 h 6858000"/>
              <a:gd name="connsiteX197" fmla="*/ 1423113 w 7467600"/>
              <a:gd name="connsiteY197" fmla="*/ 3874565 h 6858000"/>
              <a:gd name="connsiteX198" fmla="*/ 1260565 w 7467600"/>
              <a:gd name="connsiteY198" fmla="*/ 4031982 h 6858000"/>
              <a:gd name="connsiteX199" fmla="*/ 901900 w 7467600"/>
              <a:gd name="connsiteY199" fmla="*/ 4421236 h 6858000"/>
              <a:gd name="connsiteX200" fmla="*/ 845044 w 7467600"/>
              <a:gd name="connsiteY200" fmla="*/ 4502436 h 6858000"/>
              <a:gd name="connsiteX201" fmla="*/ 685926 w 7467600"/>
              <a:gd name="connsiteY201" fmla="*/ 4703069 h 6858000"/>
              <a:gd name="connsiteX202" fmla="*/ 684248 w 7467600"/>
              <a:gd name="connsiteY202" fmla="*/ 4706721 h 6858000"/>
              <a:gd name="connsiteX203" fmla="*/ 1423113 w 7467600"/>
              <a:gd name="connsiteY203" fmla="*/ 3874565 h 6858000"/>
              <a:gd name="connsiteX204" fmla="*/ 3316479 w 7467600"/>
              <a:gd name="connsiteY204" fmla="*/ 3872136 h 6858000"/>
              <a:gd name="connsiteX205" fmla="*/ 3546806 w 7467600"/>
              <a:gd name="connsiteY205" fmla="*/ 4356139 h 6858000"/>
              <a:gd name="connsiteX206" fmla="*/ 3364433 w 7467600"/>
              <a:gd name="connsiteY206" fmla="*/ 3953121 h 6858000"/>
              <a:gd name="connsiteX207" fmla="*/ 3316479 w 7467600"/>
              <a:gd name="connsiteY207" fmla="*/ 3872136 h 6858000"/>
              <a:gd name="connsiteX208" fmla="*/ 3291335 w 7467600"/>
              <a:gd name="connsiteY208" fmla="*/ 3767420 h 6858000"/>
              <a:gd name="connsiteX209" fmla="*/ 3390805 w 7467600"/>
              <a:gd name="connsiteY209" fmla="*/ 3937163 h 6858000"/>
              <a:gd name="connsiteX210" fmla="*/ 3579062 w 7467600"/>
              <a:gd name="connsiteY210" fmla="*/ 4359040 h 6858000"/>
              <a:gd name="connsiteX211" fmla="*/ 3467355 w 7467600"/>
              <a:gd name="connsiteY211" fmla="*/ 3988130 h 6858000"/>
              <a:gd name="connsiteX212" fmla="*/ 3310753 w 7467600"/>
              <a:gd name="connsiteY212" fmla="*/ 3787140 h 6858000"/>
              <a:gd name="connsiteX213" fmla="*/ 3291335 w 7467600"/>
              <a:gd name="connsiteY213" fmla="*/ 3767420 h 6858000"/>
              <a:gd name="connsiteX214" fmla="*/ 1635889 w 7467600"/>
              <a:gd name="connsiteY214" fmla="*/ 3709494 h 6858000"/>
              <a:gd name="connsiteX215" fmla="*/ 1634800 w 7467600"/>
              <a:gd name="connsiteY215" fmla="*/ 3731111 h 6858000"/>
              <a:gd name="connsiteX216" fmla="*/ 1635889 w 7467600"/>
              <a:gd name="connsiteY216" fmla="*/ 3709494 h 6858000"/>
              <a:gd name="connsiteX217" fmla="*/ 1510397 w 7467600"/>
              <a:gd name="connsiteY217" fmla="*/ 3684705 h 6858000"/>
              <a:gd name="connsiteX218" fmla="*/ 1146550 w 7467600"/>
              <a:gd name="connsiteY218" fmla="*/ 3802012 h 6858000"/>
              <a:gd name="connsiteX219" fmla="*/ 698834 w 7467600"/>
              <a:gd name="connsiteY219" fmla="*/ 3952272 h 6858000"/>
              <a:gd name="connsiteX220" fmla="*/ 34256 w 7467600"/>
              <a:gd name="connsiteY220" fmla="*/ 4347603 h 6858000"/>
              <a:gd name="connsiteX221" fmla="*/ 527241 w 7467600"/>
              <a:gd name="connsiteY221" fmla="*/ 4065078 h 6858000"/>
              <a:gd name="connsiteX222" fmla="*/ 1510397 w 7467600"/>
              <a:gd name="connsiteY222" fmla="*/ 3684705 h 6858000"/>
              <a:gd name="connsiteX223" fmla="*/ 1313114 w 7467600"/>
              <a:gd name="connsiteY223" fmla="*/ 3655216 h 6858000"/>
              <a:gd name="connsiteX224" fmla="*/ 1109304 w 7467600"/>
              <a:gd name="connsiteY224" fmla="*/ 3669030 h 6858000"/>
              <a:gd name="connsiteX225" fmla="*/ 8129 w 7467600"/>
              <a:gd name="connsiteY225" fmla="*/ 4330519 h 6858000"/>
              <a:gd name="connsiteX226" fmla="*/ 687572 w 7467600"/>
              <a:gd name="connsiteY226" fmla="*/ 3925629 h 6858000"/>
              <a:gd name="connsiteX227" fmla="*/ 1138365 w 7467600"/>
              <a:gd name="connsiteY227" fmla="*/ 3774515 h 6858000"/>
              <a:gd name="connsiteX228" fmla="*/ 1505579 w 7467600"/>
              <a:gd name="connsiteY228" fmla="*/ 3655526 h 6858000"/>
              <a:gd name="connsiteX229" fmla="*/ 1313114 w 7467600"/>
              <a:gd name="connsiteY229" fmla="*/ 3655216 h 6858000"/>
              <a:gd name="connsiteX230" fmla="*/ 3655073 w 7467600"/>
              <a:gd name="connsiteY230" fmla="*/ 3650884 h 6858000"/>
              <a:gd name="connsiteX231" fmla="*/ 3989938 w 7467600"/>
              <a:gd name="connsiteY231" fmla="*/ 3991685 h 6858000"/>
              <a:gd name="connsiteX232" fmla="*/ 4393907 w 7467600"/>
              <a:gd name="connsiteY232" fmla="*/ 4261258 h 6858000"/>
              <a:gd name="connsiteX233" fmla="*/ 4648051 w 7467600"/>
              <a:gd name="connsiteY233" fmla="*/ 4374051 h 6858000"/>
              <a:gd name="connsiteX234" fmla="*/ 4383389 w 7467600"/>
              <a:gd name="connsiteY234" fmla="*/ 4184369 h 6858000"/>
              <a:gd name="connsiteX235" fmla="*/ 4165508 w 7467600"/>
              <a:gd name="connsiteY235" fmla="*/ 4035196 h 6858000"/>
              <a:gd name="connsiteX236" fmla="*/ 4068162 w 7467600"/>
              <a:gd name="connsiteY236" fmla="*/ 3953394 h 6858000"/>
              <a:gd name="connsiteX237" fmla="*/ 3981416 w 7467600"/>
              <a:gd name="connsiteY237" fmla="*/ 3880482 h 6858000"/>
              <a:gd name="connsiteX238" fmla="*/ 3800147 w 7467600"/>
              <a:gd name="connsiteY238" fmla="*/ 3749872 h 6858000"/>
              <a:gd name="connsiteX239" fmla="*/ 3655073 w 7467600"/>
              <a:gd name="connsiteY239" fmla="*/ 3650884 h 6858000"/>
              <a:gd name="connsiteX240" fmla="*/ 3670252 w 7467600"/>
              <a:gd name="connsiteY240" fmla="*/ 3622798 h 6858000"/>
              <a:gd name="connsiteX241" fmla="*/ 3817258 w 7467600"/>
              <a:gd name="connsiteY241" fmla="*/ 3723577 h 6858000"/>
              <a:gd name="connsiteX242" fmla="*/ 4000461 w 7467600"/>
              <a:gd name="connsiteY242" fmla="*/ 3855966 h 6858000"/>
              <a:gd name="connsiteX243" fmla="*/ 4088180 w 7467600"/>
              <a:gd name="connsiteY243" fmla="*/ 3929774 h 6858000"/>
              <a:gd name="connsiteX244" fmla="*/ 4184555 w 7467600"/>
              <a:gd name="connsiteY244" fmla="*/ 4010683 h 6858000"/>
              <a:gd name="connsiteX245" fmla="*/ 4399563 w 7467600"/>
              <a:gd name="connsiteY245" fmla="*/ 4158106 h 6858000"/>
              <a:gd name="connsiteX246" fmla="*/ 4684469 w 7467600"/>
              <a:gd name="connsiteY246" fmla="*/ 4364680 h 6858000"/>
              <a:gd name="connsiteX247" fmla="*/ 4690271 w 7467600"/>
              <a:gd name="connsiteY247" fmla="*/ 4370034 h 6858000"/>
              <a:gd name="connsiteX248" fmla="*/ 4136093 w 7467600"/>
              <a:gd name="connsiteY248" fmla="*/ 3858466 h 6858000"/>
              <a:gd name="connsiteX249" fmla="*/ 3670252 w 7467600"/>
              <a:gd name="connsiteY249" fmla="*/ 3622798 h 6858000"/>
              <a:gd name="connsiteX250" fmla="*/ 4440129 w 7467600"/>
              <a:gd name="connsiteY250" fmla="*/ 3448571 h 6858000"/>
              <a:gd name="connsiteX251" fmla="*/ 4856525 w 7467600"/>
              <a:gd name="connsiteY251" fmla="*/ 3915351 h 6858000"/>
              <a:gd name="connsiteX252" fmla="*/ 5059055 w 7467600"/>
              <a:gd name="connsiteY252" fmla="*/ 4108918 h 6858000"/>
              <a:gd name="connsiteX253" fmla="*/ 5290070 w 7467600"/>
              <a:gd name="connsiteY253" fmla="*/ 4263619 h 6858000"/>
              <a:gd name="connsiteX254" fmla="*/ 4834991 w 7467600"/>
              <a:gd name="connsiteY254" fmla="*/ 3830985 h 6858000"/>
              <a:gd name="connsiteX255" fmla="*/ 4440129 w 7467600"/>
              <a:gd name="connsiteY255" fmla="*/ 3448571 h 6858000"/>
              <a:gd name="connsiteX256" fmla="*/ 4441737 w 7467600"/>
              <a:gd name="connsiteY256" fmla="*/ 3399734 h 6858000"/>
              <a:gd name="connsiteX257" fmla="*/ 4431236 w 7467600"/>
              <a:gd name="connsiteY257" fmla="*/ 3400954 h 6858000"/>
              <a:gd name="connsiteX258" fmla="*/ 4557150 w 7467600"/>
              <a:gd name="connsiteY258" fmla="*/ 3510023 h 6858000"/>
              <a:gd name="connsiteX259" fmla="*/ 4856936 w 7467600"/>
              <a:gd name="connsiteY259" fmla="*/ 3809146 h 6858000"/>
              <a:gd name="connsiteX260" fmla="*/ 5111996 w 7467600"/>
              <a:gd name="connsiteY260" fmla="*/ 4065759 h 6858000"/>
              <a:gd name="connsiteX261" fmla="*/ 5388878 w 7467600"/>
              <a:gd name="connsiteY261" fmla="*/ 4300185 h 6858000"/>
              <a:gd name="connsiteX262" fmla="*/ 5425556 w 7467600"/>
              <a:gd name="connsiteY262" fmla="*/ 4308967 h 6858000"/>
              <a:gd name="connsiteX263" fmla="*/ 4943646 w 7467600"/>
              <a:gd name="connsiteY263" fmla="*/ 3822916 h 6858000"/>
              <a:gd name="connsiteX264" fmla="*/ 4594837 w 7467600"/>
              <a:gd name="connsiteY264" fmla="*/ 3532274 h 6858000"/>
              <a:gd name="connsiteX265" fmla="*/ 4441737 w 7467600"/>
              <a:gd name="connsiteY265" fmla="*/ 3399734 h 6858000"/>
              <a:gd name="connsiteX266" fmla="*/ 5425834 w 7467600"/>
              <a:gd name="connsiteY266" fmla="*/ 3162785 h 6858000"/>
              <a:gd name="connsiteX267" fmla="*/ 5401644 w 7467600"/>
              <a:gd name="connsiteY267" fmla="*/ 3617847 h 6858000"/>
              <a:gd name="connsiteX268" fmla="*/ 5467256 w 7467600"/>
              <a:gd name="connsiteY268" fmla="*/ 4175494 h 6858000"/>
              <a:gd name="connsiteX269" fmla="*/ 5448069 w 7467600"/>
              <a:gd name="connsiteY269" fmla="*/ 3567554 h 6858000"/>
              <a:gd name="connsiteX270" fmla="*/ 5425834 w 7467600"/>
              <a:gd name="connsiteY270" fmla="*/ 3162785 h 6858000"/>
              <a:gd name="connsiteX271" fmla="*/ 1318687 w 7467600"/>
              <a:gd name="connsiteY271" fmla="*/ 3113840 h 6858000"/>
              <a:gd name="connsiteX272" fmla="*/ 1066793 w 7467600"/>
              <a:gd name="connsiteY272" fmla="*/ 3212171 h 6858000"/>
              <a:gd name="connsiteX273" fmla="*/ 993319 w 7467600"/>
              <a:gd name="connsiteY273" fmla="*/ 3247648 h 6858000"/>
              <a:gd name="connsiteX274" fmla="*/ 853081 w 7467600"/>
              <a:gd name="connsiteY274" fmla="*/ 3312410 h 6858000"/>
              <a:gd name="connsiteX275" fmla="*/ 805957 w 7467600"/>
              <a:gd name="connsiteY275" fmla="*/ 3330443 h 6858000"/>
              <a:gd name="connsiteX276" fmla="*/ 1318687 w 7467600"/>
              <a:gd name="connsiteY276" fmla="*/ 3113840 h 6858000"/>
              <a:gd name="connsiteX277" fmla="*/ 5453702 w 7467600"/>
              <a:gd name="connsiteY277" fmla="*/ 3090882 h 6858000"/>
              <a:gd name="connsiteX278" fmla="*/ 5480135 w 7467600"/>
              <a:gd name="connsiteY278" fmla="*/ 3565802 h 6858000"/>
              <a:gd name="connsiteX279" fmla="*/ 5499023 w 7467600"/>
              <a:gd name="connsiteY279" fmla="*/ 4166310 h 6858000"/>
              <a:gd name="connsiteX280" fmla="*/ 5547022 w 7467600"/>
              <a:gd name="connsiteY280" fmla="*/ 3607838 h 6858000"/>
              <a:gd name="connsiteX281" fmla="*/ 5515964 w 7467600"/>
              <a:gd name="connsiteY281" fmla="*/ 3378541 h 6858000"/>
              <a:gd name="connsiteX282" fmla="*/ 5453702 w 7467600"/>
              <a:gd name="connsiteY282" fmla="*/ 3090882 h 6858000"/>
              <a:gd name="connsiteX283" fmla="*/ 1238695 w 7467600"/>
              <a:gd name="connsiteY283" fmla="*/ 3076820 h 6858000"/>
              <a:gd name="connsiteX284" fmla="*/ 716371 w 7467600"/>
              <a:gd name="connsiteY284" fmla="*/ 3293249 h 6858000"/>
              <a:gd name="connsiteX285" fmla="*/ 579522 w 7467600"/>
              <a:gd name="connsiteY285" fmla="*/ 3371759 h 6858000"/>
              <a:gd name="connsiteX286" fmla="*/ 600288 w 7467600"/>
              <a:gd name="connsiteY286" fmla="*/ 3365555 h 6858000"/>
              <a:gd name="connsiteX287" fmla="*/ 840692 w 7467600"/>
              <a:gd name="connsiteY287" fmla="*/ 3284921 h 6858000"/>
              <a:gd name="connsiteX288" fmla="*/ 979248 w 7467600"/>
              <a:gd name="connsiteY288" fmla="*/ 3221003 h 6858000"/>
              <a:gd name="connsiteX289" fmla="*/ 1053282 w 7467600"/>
              <a:gd name="connsiteY289" fmla="*/ 3185247 h 6858000"/>
              <a:gd name="connsiteX290" fmla="*/ 1320603 w 7467600"/>
              <a:gd name="connsiteY290" fmla="*/ 3081281 h 6858000"/>
              <a:gd name="connsiteX291" fmla="*/ 1238695 w 7467600"/>
              <a:gd name="connsiteY291" fmla="*/ 3076820 h 6858000"/>
              <a:gd name="connsiteX292" fmla="*/ 5425627 w 7467600"/>
              <a:gd name="connsiteY292" fmla="*/ 2954192 h 6858000"/>
              <a:gd name="connsiteX293" fmla="*/ 5470770 w 7467600"/>
              <a:gd name="connsiteY293" fmla="*/ 3005435 h 6858000"/>
              <a:gd name="connsiteX294" fmla="*/ 5519779 w 7467600"/>
              <a:gd name="connsiteY294" fmla="*/ 4359223 h 6858000"/>
              <a:gd name="connsiteX295" fmla="*/ 5520293 w 7467600"/>
              <a:gd name="connsiteY295" fmla="*/ 4360602 h 6858000"/>
              <a:gd name="connsiteX296" fmla="*/ 5767221 w 7467600"/>
              <a:gd name="connsiteY296" fmla="*/ 4665564 h 6858000"/>
              <a:gd name="connsiteX297" fmla="*/ 6937169 w 7467600"/>
              <a:gd name="connsiteY297" fmla="*/ 4815941 h 6858000"/>
              <a:gd name="connsiteX298" fmla="*/ 6953922 w 7467600"/>
              <a:gd name="connsiteY298" fmla="*/ 4890068 h 6858000"/>
              <a:gd name="connsiteX299" fmla="*/ 6071359 w 7467600"/>
              <a:gd name="connsiteY299" fmla="*/ 4770770 h 6858000"/>
              <a:gd name="connsiteX300" fmla="*/ 6038839 w 7467600"/>
              <a:gd name="connsiteY300" fmla="*/ 4764474 h 6858000"/>
              <a:gd name="connsiteX301" fmla="*/ 6038706 w 7467600"/>
              <a:gd name="connsiteY301" fmla="*/ 4763847 h 6858000"/>
              <a:gd name="connsiteX302" fmla="*/ 6037784 w 7467600"/>
              <a:gd name="connsiteY302" fmla="*/ 4764270 h 6858000"/>
              <a:gd name="connsiteX303" fmla="*/ 6038839 w 7467600"/>
              <a:gd name="connsiteY303" fmla="*/ 4764474 h 6858000"/>
              <a:gd name="connsiteX304" fmla="*/ 6040338 w 7467600"/>
              <a:gd name="connsiteY304" fmla="*/ 4771418 h 6858000"/>
              <a:gd name="connsiteX305" fmla="*/ 6024488 w 7467600"/>
              <a:gd name="connsiteY305" fmla="*/ 4809903 h 6858000"/>
              <a:gd name="connsiteX306" fmla="*/ 5599771 w 7467600"/>
              <a:gd name="connsiteY306" fmla="*/ 5509652 h 6858000"/>
              <a:gd name="connsiteX307" fmla="*/ 5548843 w 7467600"/>
              <a:gd name="connsiteY307" fmla="*/ 5563845 h 6858000"/>
              <a:gd name="connsiteX308" fmla="*/ 5940952 w 7467600"/>
              <a:gd name="connsiteY308" fmla="*/ 6250028 h 6858000"/>
              <a:gd name="connsiteX309" fmla="*/ 6043441 w 7467600"/>
              <a:gd name="connsiteY309" fmla="*/ 6665847 h 6858000"/>
              <a:gd name="connsiteX310" fmla="*/ 6093432 w 7467600"/>
              <a:gd name="connsiteY310" fmla="*/ 6858000 h 6858000"/>
              <a:gd name="connsiteX311" fmla="*/ 6034344 w 7467600"/>
              <a:gd name="connsiteY311" fmla="*/ 6858000 h 6858000"/>
              <a:gd name="connsiteX312" fmla="*/ 6026679 w 7467600"/>
              <a:gd name="connsiteY312" fmla="*/ 6836959 h 6858000"/>
              <a:gd name="connsiteX313" fmla="*/ 5800441 w 7467600"/>
              <a:gd name="connsiteY313" fmla="*/ 6335286 h 6858000"/>
              <a:gd name="connsiteX314" fmla="*/ 5526562 w 7467600"/>
              <a:gd name="connsiteY314" fmla="*/ 5705388 h 6858000"/>
              <a:gd name="connsiteX315" fmla="*/ 5519640 w 7467600"/>
              <a:gd name="connsiteY315" fmla="*/ 5683774 h 6858000"/>
              <a:gd name="connsiteX316" fmla="*/ 5844559 w 7467600"/>
              <a:gd name="connsiteY316" fmla="*/ 6553349 h 6858000"/>
              <a:gd name="connsiteX317" fmla="*/ 5975994 w 7467600"/>
              <a:gd name="connsiteY317" fmla="*/ 6858000 h 6858000"/>
              <a:gd name="connsiteX318" fmla="*/ 5898547 w 7467600"/>
              <a:gd name="connsiteY318" fmla="*/ 6858000 h 6858000"/>
              <a:gd name="connsiteX319" fmla="*/ 5682041 w 7467600"/>
              <a:gd name="connsiteY319" fmla="*/ 6355860 h 6858000"/>
              <a:gd name="connsiteX320" fmla="*/ 5461758 w 7467600"/>
              <a:gd name="connsiteY320" fmla="*/ 5820220 h 6858000"/>
              <a:gd name="connsiteX321" fmla="*/ 5237282 w 7467600"/>
              <a:gd name="connsiteY321" fmla="*/ 6579086 h 6858000"/>
              <a:gd name="connsiteX322" fmla="*/ 5115009 w 7467600"/>
              <a:gd name="connsiteY322" fmla="*/ 6858000 h 6858000"/>
              <a:gd name="connsiteX323" fmla="*/ 5028074 w 7467600"/>
              <a:gd name="connsiteY323" fmla="*/ 6858000 h 6858000"/>
              <a:gd name="connsiteX324" fmla="*/ 5079508 w 7467600"/>
              <a:gd name="connsiteY324" fmla="*/ 6749074 h 6858000"/>
              <a:gd name="connsiteX325" fmla="*/ 5371846 w 7467600"/>
              <a:gd name="connsiteY325" fmla="*/ 5924413 h 6858000"/>
              <a:gd name="connsiteX326" fmla="*/ 5270512 w 7467600"/>
              <a:gd name="connsiteY326" fmla="*/ 6138975 h 6858000"/>
              <a:gd name="connsiteX327" fmla="*/ 5062409 w 7467600"/>
              <a:gd name="connsiteY327" fmla="*/ 6653544 h 6858000"/>
              <a:gd name="connsiteX328" fmla="*/ 5036628 w 7467600"/>
              <a:gd name="connsiteY328" fmla="*/ 6754247 h 6858000"/>
              <a:gd name="connsiteX329" fmla="*/ 5009112 w 7467600"/>
              <a:gd name="connsiteY329" fmla="*/ 6858000 h 6858000"/>
              <a:gd name="connsiteX330" fmla="*/ 4976679 w 7467600"/>
              <a:gd name="connsiteY330" fmla="*/ 6858000 h 6858000"/>
              <a:gd name="connsiteX331" fmla="*/ 5006537 w 7467600"/>
              <a:gd name="connsiteY331" fmla="*/ 6747068 h 6858000"/>
              <a:gd name="connsiteX332" fmla="*/ 5032723 w 7467600"/>
              <a:gd name="connsiteY332" fmla="*/ 6644957 h 6858000"/>
              <a:gd name="connsiteX333" fmla="*/ 5242949 w 7467600"/>
              <a:gd name="connsiteY333" fmla="*/ 6125175 h 6858000"/>
              <a:gd name="connsiteX334" fmla="*/ 5286321 w 7467600"/>
              <a:gd name="connsiteY334" fmla="*/ 6033555 h 6858000"/>
              <a:gd name="connsiteX335" fmla="*/ 5008210 w 7467600"/>
              <a:gd name="connsiteY335" fmla="*/ 6649194 h 6858000"/>
              <a:gd name="connsiteX336" fmla="*/ 4986321 w 7467600"/>
              <a:gd name="connsiteY336" fmla="*/ 6765687 h 6858000"/>
              <a:gd name="connsiteX337" fmla="*/ 4973474 w 7467600"/>
              <a:gd name="connsiteY337" fmla="*/ 6858000 h 6858000"/>
              <a:gd name="connsiteX338" fmla="*/ 4907178 w 7467600"/>
              <a:gd name="connsiteY338" fmla="*/ 6858000 h 6858000"/>
              <a:gd name="connsiteX339" fmla="*/ 4910810 w 7467600"/>
              <a:gd name="connsiteY339" fmla="*/ 6829660 h 6858000"/>
              <a:gd name="connsiteX340" fmla="*/ 4987461 w 7467600"/>
              <a:gd name="connsiteY340" fmla="*/ 6432994 h 6858000"/>
              <a:gd name="connsiteX341" fmla="*/ 5179262 w 7467600"/>
              <a:gd name="connsiteY341" fmla="*/ 6035044 h 6858000"/>
              <a:gd name="connsiteX342" fmla="*/ 4689678 w 7467600"/>
              <a:gd name="connsiteY342" fmla="*/ 6440241 h 6858000"/>
              <a:gd name="connsiteX343" fmla="*/ 4477543 w 7467600"/>
              <a:gd name="connsiteY343" fmla="*/ 6674836 h 6858000"/>
              <a:gd name="connsiteX344" fmla="*/ 4329957 w 7467600"/>
              <a:gd name="connsiteY344" fmla="*/ 6858000 h 6858000"/>
              <a:gd name="connsiteX345" fmla="*/ 4218595 w 7467600"/>
              <a:gd name="connsiteY345" fmla="*/ 6858000 h 6858000"/>
              <a:gd name="connsiteX346" fmla="*/ 4368888 w 7467600"/>
              <a:gd name="connsiteY346" fmla="*/ 6668412 h 6858000"/>
              <a:gd name="connsiteX347" fmla="*/ 4563091 w 7467600"/>
              <a:gd name="connsiteY347" fmla="*/ 6442508 h 6858000"/>
              <a:gd name="connsiteX348" fmla="*/ 5387324 w 7467600"/>
              <a:gd name="connsiteY348" fmla="*/ 5705830 h 6858000"/>
              <a:gd name="connsiteX349" fmla="*/ 5073620 w 7467600"/>
              <a:gd name="connsiteY349" fmla="*/ 5955437 h 6858000"/>
              <a:gd name="connsiteX350" fmla="*/ 4689789 w 7467600"/>
              <a:gd name="connsiteY350" fmla="*/ 6268382 h 6858000"/>
              <a:gd name="connsiteX351" fmla="*/ 4418722 w 7467600"/>
              <a:gd name="connsiteY351" fmla="*/ 6570886 h 6858000"/>
              <a:gd name="connsiteX352" fmla="*/ 4214944 w 7467600"/>
              <a:gd name="connsiteY352" fmla="*/ 6858000 h 6858000"/>
              <a:gd name="connsiteX353" fmla="*/ 4177898 w 7467600"/>
              <a:gd name="connsiteY353" fmla="*/ 6858000 h 6858000"/>
              <a:gd name="connsiteX354" fmla="*/ 4391597 w 7467600"/>
              <a:gd name="connsiteY354" fmla="*/ 6556370 h 6858000"/>
              <a:gd name="connsiteX355" fmla="*/ 4668889 w 7467600"/>
              <a:gd name="connsiteY355" fmla="*/ 6246399 h 6858000"/>
              <a:gd name="connsiteX356" fmla="*/ 5055427 w 7467600"/>
              <a:gd name="connsiteY356" fmla="*/ 5931476 h 6858000"/>
              <a:gd name="connsiteX357" fmla="*/ 5371814 w 7467600"/>
              <a:gd name="connsiteY357" fmla="*/ 5678975 h 6858000"/>
              <a:gd name="connsiteX358" fmla="*/ 4987918 w 7467600"/>
              <a:gd name="connsiteY358" fmla="*/ 5838701 h 6858000"/>
              <a:gd name="connsiteX359" fmla="*/ 4317146 w 7467600"/>
              <a:gd name="connsiteY359" fmla="*/ 6587716 h 6858000"/>
              <a:gd name="connsiteX360" fmla="*/ 4171627 w 7467600"/>
              <a:gd name="connsiteY360" fmla="*/ 6858000 h 6858000"/>
              <a:gd name="connsiteX361" fmla="*/ 4081585 w 7467600"/>
              <a:gd name="connsiteY361" fmla="*/ 6858000 h 6858000"/>
              <a:gd name="connsiteX362" fmla="*/ 4238603 w 7467600"/>
              <a:gd name="connsiteY362" fmla="*/ 6559341 h 6858000"/>
              <a:gd name="connsiteX363" fmla="*/ 4778333 w 7467600"/>
              <a:gd name="connsiteY363" fmla="*/ 5873626 h 6858000"/>
              <a:gd name="connsiteX364" fmla="*/ 5414185 w 7467600"/>
              <a:gd name="connsiteY364" fmla="*/ 5573882 h 6858000"/>
              <a:gd name="connsiteX365" fmla="*/ 5959648 w 7467600"/>
              <a:gd name="connsiteY365" fmla="*/ 4760797 h 6858000"/>
              <a:gd name="connsiteX366" fmla="*/ 5355019 w 7467600"/>
              <a:gd name="connsiteY366" fmla="*/ 4734672 h 6858000"/>
              <a:gd name="connsiteX367" fmla="*/ 5083565 w 7467600"/>
              <a:gd name="connsiteY367" fmla="*/ 5179121 h 6858000"/>
              <a:gd name="connsiteX368" fmla="*/ 4713577 w 7467600"/>
              <a:gd name="connsiteY368" fmla="*/ 5616803 h 6858000"/>
              <a:gd name="connsiteX369" fmla="*/ 3989559 w 7467600"/>
              <a:gd name="connsiteY369" fmla="*/ 6145945 h 6858000"/>
              <a:gd name="connsiteX370" fmla="*/ 3939824 w 7467600"/>
              <a:gd name="connsiteY370" fmla="*/ 6066900 h 6858000"/>
              <a:gd name="connsiteX371" fmla="*/ 4584537 w 7467600"/>
              <a:gd name="connsiteY371" fmla="*/ 5324826 h 6858000"/>
              <a:gd name="connsiteX372" fmla="*/ 5037105 w 7467600"/>
              <a:gd name="connsiteY372" fmla="*/ 5088765 h 6858000"/>
              <a:gd name="connsiteX373" fmla="*/ 5039930 w 7467600"/>
              <a:gd name="connsiteY373" fmla="*/ 5089585 h 6858000"/>
              <a:gd name="connsiteX374" fmla="*/ 5263764 w 7467600"/>
              <a:gd name="connsiteY374" fmla="*/ 4735525 h 6858000"/>
              <a:gd name="connsiteX375" fmla="*/ 4086300 w 7467600"/>
              <a:gd name="connsiteY375" fmla="*/ 4884599 h 6858000"/>
              <a:gd name="connsiteX376" fmla="*/ 4085485 w 7467600"/>
              <a:gd name="connsiteY376" fmla="*/ 4899070 h 6858000"/>
              <a:gd name="connsiteX377" fmla="*/ 3871915 w 7467600"/>
              <a:gd name="connsiteY377" fmla="*/ 5253645 h 6858000"/>
              <a:gd name="connsiteX378" fmla="*/ 3799374 w 7467600"/>
              <a:gd name="connsiteY378" fmla="*/ 5466127 h 6858000"/>
              <a:gd name="connsiteX379" fmla="*/ 3498850 w 7467600"/>
              <a:gd name="connsiteY379" fmla="*/ 6661888 h 6858000"/>
              <a:gd name="connsiteX380" fmla="*/ 3399216 w 7467600"/>
              <a:gd name="connsiteY380" fmla="*/ 6858000 h 6858000"/>
              <a:gd name="connsiteX381" fmla="*/ 3303688 w 7467600"/>
              <a:gd name="connsiteY381" fmla="*/ 6858000 h 6858000"/>
              <a:gd name="connsiteX382" fmla="*/ 3391774 w 7467600"/>
              <a:gd name="connsiteY382" fmla="*/ 6697181 h 6858000"/>
              <a:gd name="connsiteX383" fmla="*/ 3735540 w 7467600"/>
              <a:gd name="connsiteY383" fmla="*/ 5546923 h 6858000"/>
              <a:gd name="connsiteX384" fmla="*/ 3729438 w 7467600"/>
              <a:gd name="connsiteY384" fmla="*/ 5569058 h 6858000"/>
              <a:gd name="connsiteX385" fmla="*/ 3707782 w 7467600"/>
              <a:gd name="connsiteY385" fmla="*/ 5644908 h 6858000"/>
              <a:gd name="connsiteX386" fmla="*/ 3583827 w 7467600"/>
              <a:gd name="connsiteY386" fmla="*/ 6039215 h 6858000"/>
              <a:gd name="connsiteX387" fmla="*/ 3547861 w 7467600"/>
              <a:gd name="connsiteY387" fmla="*/ 6129609 h 6858000"/>
              <a:gd name="connsiteX388" fmla="*/ 3490905 w 7467600"/>
              <a:gd name="connsiteY388" fmla="*/ 6277660 h 6858000"/>
              <a:gd name="connsiteX389" fmla="*/ 3455859 w 7467600"/>
              <a:gd name="connsiteY389" fmla="*/ 6391301 h 6858000"/>
              <a:gd name="connsiteX390" fmla="*/ 3429112 w 7467600"/>
              <a:gd name="connsiteY390" fmla="*/ 6479469 h 6858000"/>
              <a:gd name="connsiteX391" fmla="*/ 3304862 w 7467600"/>
              <a:gd name="connsiteY391" fmla="*/ 6796476 h 6858000"/>
              <a:gd name="connsiteX392" fmla="*/ 3276071 w 7467600"/>
              <a:gd name="connsiteY392" fmla="*/ 6858000 h 6858000"/>
              <a:gd name="connsiteX393" fmla="*/ 3240805 w 7467600"/>
              <a:gd name="connsiteY393" fmla="*/ 6858000 h 6858000"/>
              <a:gd name="connsiteX394" fmla="*/ 3275917 w 7467600"/>
              <a:gd name="connsiteY394" fmla="*/ 6783192 h 6858000"/>
              <a:gd name="connsiteX395" fmla="*/ 3399358 w 7467600"/>
              <a:gd name="connsiteY395" fmla="*/ 6469011 h 6858000"/>
              <a:gd name="connsiteX396" fmla="*/ 3425650 w 7467600"/>
              <a:gd name="connsiteY396" fmla="*/ 6381333 h 6858000"/>
              <a:gd name="connsiteX397" fmla="*/ 3460661 w 7467600"/>
              <a:gd name="connsiteY397" fmla="*/ 6266763 h 6858000"/>
              <a:gd name="connsiteX398" fmla="*/ 3518021 w 7467600"/>
              <a:gd name="connsiteY398" fmla="*/ 6117298 h 6858000"/>
              <a:gd name="connsiteX399" fmla="*/ 3554035 w 7467600"/>
              <a:gd name="connsiteY399" fmla="*/ 6027832 h 6858000"/>
              <a:gd name="connsiteX400" fmla="*/ 3677174 w 7467600"/>
              <a:gd name="connsiteY400" fmla="*/ 5636351 h 6858000"/>
              <a:gd name="connsiteX401" fmla="*/ 3698819 w 7467600"/>
              <a:gd name="connsiteY401" fmla="*/ 5560503 h 6858000"/>
              <a:gd name="connsiteX402" fmla="*/ 3702094 w 7467600"/>
              <a:gd name="connsiteY402" fmla="*/ 5549194 h 6858000"/>
              <a:gd name="connsiteX403" fmla="*/ 3398355 w 7467600"/>
              <a:gd name="connsiteY403" fmla="*/ 6094603 h 6858000"/>
              <a:gd name="connsiteX404" fmla="*/ 3193941 w 7467600"/>
              <a:gd name="connsiteY404" fmla="*/ 6798775 h 6858000"/>
              <a:gd name="connsiteX405" fmla="*/ 3184140 w 7467600"/>
              <a:gd name="connsiteY405" fmla="*/ 6858000 h 6858000"/>
              <a:gd name="connsiteX406" fmla="*/ 3099978 w 7467600"/>
              <a:gd name="connsiteY406" fmla="*/ 6858000 h 6858000"/>
              <a:gd name="connsiteX407" fmla="*/ 3101556 w 7467600"/>
              <a:gd name="connsiteY407" fmla="*/ 6843337 h 6858000"/>
              <a:gd name="connsiteX408" fmla="*/ 3370162 w 7467600"/>
              <a:gd name="connsiteY408" fmla="*/ 5785550 h 6858000"/>
              <a:gd name="connsiteX409" fmla="*/ 3746477 w 7467600"/>
              <a:gd name="connsiteY409" fmla="*/ 5377889 h 6858000"/>
              <a:gd name="connsiteX410" fmla="*/ 3863399 w 7467600"/>
              <a:gd name="connsiteY410" fmla="*/ 5087257 h 6858000"/>
              <a:gd name="connsiteX411" fmla="*/ 3968712 w 7467600"/>
              <a:gd name="connsiteY411" fmla="*/ 4913989 h 6858000"/>
              <a:gd name="connsiteX412" fmla="*/ 2792390 w 7467600"/>
              <a:gd name="connsiteY412" fmla="*/ 5382974 h 6858000"/>
              <a:gd name="connsiteX413" fmla="*/ 2714982 w 7467600"/>
              <a:gd name="connsiteY413" fmla="*/ 5427051 h 6858000"/>
              <a:gd name="connsiteX414" fmla="*/ 2813361 w 7467600"/>
              <a:gd name="connsiteY414" fmla="*/ 6023912 h 6858000"/>
              <a:gd name="connsiteX415" fmla="*/ 2688430 w 7467600"/>
              <a:gd name="connsiteY415" fmla="*/ 6801564 h 6858000"/>
              <a:gd name="connsiteX416" fmla="*/ 2629626 w 7467600"/>
              <a:gd name="connsiteY416" fmla="*/ 6763394 h 6858000"/>
              <a:gd name="connsiteX417" fmla="*/ 2565328 w 7467600"/>
              <a:gd name="connsiteY417" fmla="*/ 5516399 h 6858000"/>
              <a:gd name="connsiteX418" fmla="*/ 1922999 w 7467600"/>
              <a:gd name="connsiteY418" fmla="*/ 5980343 h 6858000"/>
              <a:gd name="connsiteX419" fmla="*/ 1950261 w 7467600"/>
              <a:gd name="connsiteY419" fmla="*/ 6405858 h 6858000"/>
              <a:gd name="connsiteX420" fmla="*/ 2365554 w 7467600"/>
              <a:gd name="connsiteY420" fmla="*/ 6759107 h 6858000"/>
              <a:gd name="connsiteX421" fmla="*/ 2424142 w 7467600"/>
              <a:gd name="connsiteY421" fmla="*/ 6858000 h 6858000"/>
              <a:gd name="connsiteX422" fmla="*/ 2395994 w 7467600"/>
              <a:gd name="connsiteY422" fmla="*/ 6858000 h 6858000"/>
              <a:gd name="connsiteX423" fmla="*/ 2392863 w 7467600"/>
              <a:gd name="connsiteY423" fmla="*/ 6852964 h 6858000"/>
              <a:gd name="connsiteX424" fmla="*/ 2017589 w 7467600"/>
              <a:gd name="connsiteY424" fmla="*/ 6493982 h 6858000"/>
              <a:gd name="connsiteX425" fmla="*/ 2147336 w 7467600"/>
              <a:gd name="connsiteY425" fmla="*/ 6594052 h 6858000"/>
              <a:gd name="connsiteX426" fmla="*/ 2207047 w 7467600"/>
              <a:gd name="connsiteY426" fmla="*/ 6654540 h 6858000"/>
              <a:gd name="connsiteX427" fmla="*/ 2299106 w 7467600"/>
              <a:gd name="connsiteY427" fmla="*/ 6778931 h 6858000"/>
              <a:gd name="connsiteX428" fmla="*/ 2314430 w 7467600"/>
              <a:gd name="connsiteY428" fmla="*/ 6801144 h 6858000"/>
              <a:gd name="connsiteX429" fmla="*/ 2352406 w 7467600"/>
              <a:gd name="connsiteY429" fmla="*/ 6858000 h 6858000"/>
              <a:gd name="connsiteX430" fmla="*/ 2314492 w 7467600"/>
              <a:gd name="connsiteY430" fmla="*/ 6858000 h 6858000"/>
              <a:gd name="connsiteX431" fmla="*/ 2288095 w 7467600"/>
              <a:gd name="connsiteY431" fmla="*/ 6818030 h 6858000"/>
              <a:gd name="connsiteX432" fmla="*/ 2272768 w 7467600"/>
              <a:gd name="connsiteY432" fmla="*/ 6795822 h 6858000"/>
              <a:gd name="connsiteX433" fmla="*/ 2182715 w 7467600"/>
              <a:gd name="connsiteY433" fmla="*/ 6675071 h 6858000"/>
              <a:gd name="connsiteX434" fmla="*/ 2032061 w 7467600"/>
              <a:gd name="connsiteY434" fmla="*/ 6541380 h 6858000"/>
              <a:gd name="connsiteX435" fmla="*/ 2257220 w 7467600"/>
              <a:gd name="connsiteY435" fmla="*/ 6826257 h 6858000"/>
              <a:gd name="connsiteX436" fmla="*/ 2281324 w 7467600"/>
              <a:gd name="connsiteY436" fmla="*/ 6858000 h 6858000"/>
              <a:gd name="connsiteX437" fmla="*/ 2242860 w 7467600"/>
              <a:gd name="connsiteY437" fmla="*/ 6858000 h 6858000"/>
              <a:gd name="connsiteX438" fmla="*/ 2232818 w 7467600"/>
              <a:gd name="connsiteY438" fmla="*/ 6844926 h 6858000"/>
              <a:gd name="connsiteX439" fmla="*/ 1990172 w 7467600"/>
              <a:gd name="connsiteY439" fmla="*/ 6542121 h 6858000"/>
              <a:gd name="connsiteX440" fmla="*/ 2124090 w 7467600"/>
              <a:gd name="connsiteY440" fmla="*/ 6761017 h 6858000"/>
              <a:gd name="connsiteX441" fmla="*/ 2200380 w 7467600"/>
              <a:gd name="connsiteY441" fmla="*/ 6858000 h 6858000"/>
              <a:gd name="connsiteX442" fmla="*/ 2147507 w 7467600"/>
              <a:gd name="connsiteY442" fmla="*/ 6858000 h 6858000"/>
              <a:gd name="connsiteX443" fmla="*/ 2070668 w 7467600"/>
              <a:gd name="connsiteY443" fmla="*/ 6761520 h 6858000"/>
              <a:gd name="connsiteX444" fmla="*/ 1975142 w 7467600"/>
              <a:gd name="connsiteY444" fmla="*/ 6585570 h 6858000"/>
              <a:gd name="connsiteX445" fmla="*/ 2050035 w 7467600"/>
              <a:gd name="connsiteY445" fmla="*/ 6813345 h 6858000"/>
              <a:gd name="connsiteX446" fmla="*/ 2063025 w 7467600"/>
              <a:gd name="connsiteY446" fmla="*/ 6858000 h 6858000"/>
              <a:gd name="connsiteX447" fmla="*/ 2021675 w 7467600"/>
              <a:gd name="connsiteY447" fmla="*/ 6858000 h 6858000"/>
              <a:gd name="connsiteX448" fmla="*/ 2019308 w 7467600"/>
              <a:gd name="connsiteY448" fmla="*/ 6847118 h 6858000"/>
              <a:gd name="connsiteX449" fmla="*/ 1938835 w 7467600"/>
              <a:gd name="connsiteY449" fmla="*/ 6551160 h 6858000"/>
              <a:gd name="connsiteX450" fmla="*/ 1953230 w 7467600"/>
              <a:gd name="connsiteY450" fmla="*/ 6759699 h 6858000"/>
              <a:gd name="connsiteX451" fmla="*/ 1956763 w 7467600"/>
              <a:gd name="connsiteY451" fmla="*/ 6778191 h 6858000"/>
              <a:gd name="connsiteX452" fmla="*/ 1967925 w 7467600"/>
              <a:gd name="connsiteY452" fmla="*/ 6858000 h 6858000"/>
              <a:gd name="connsiteX453" fmla="*/ 1936622 w 7467600"/>
              <a:gd name="connsiteY453" fmla="*/ 6858000 h 6858000"/>
              <a:gd name="connsiteX454" fmla="*/ 1926261 w 7467600"/>
              <a:gd name="connsiteY454" fmla="*/ 6784064 h 6858000"/>
              <a:gd name="connsiteX455" fmla="*/ 1922724 w 7467600"/>
              <a:gd name="connsiteY455" fmla="*/ 6765577 h 6858000"/>
              <a:gd name="connsiteX456" fmla="*/ 1904650 w 7467600"/>
              <a:gd name="connsiteY456" fmla="*/ 6639616 h 6858000"/>
              <a:gd name="connsiteX457" fmla="*/ 1885273 w 7467600"/>
              <a:gd name="connsiteY457" fmla="*/ 6858000 h 6858000"/>
              <a:gd name="connsiteX458" fmla="*/ 1854363 w 7467600"/>
              <a:gd name="connsiteY458" fmla="*/ 6858000 h 6858000"/>
              <a:gd name="connsiteX459" fmla="*/ 1880391 w 7467600"/>
              <a:gd name="connsiteY459" fmla="*/ 6603796 h 6858000"/>
              <a:gd name="connsiteX460" fmla="*/ 1818273 w 7467600"/>
              <a:gd name="connsiteY460" fmla="*/ 6715729 h 6858000"/>
              <a:gd name="connsiteX461" fmla="*/ 1794691 w 7467600"/>
              <a:gd name="connsiteY461" fmla="*/ 6843239 h 6858000"/>
              <a:gd name="connsiteX462" fmla="*/ 1794914 w 7467600"/>
              <a:gd name="connsiteY462" fmla="*/ 6858000 h 6858000"/>
              <a:gd name="connsiteX463" fmla="*/ 1746128 w 7467600"/>
              <a:gd name="connsiteY463" fmla="*/ 6858000 h 6858000"/>
              <a:gd name="connsiteX464" fmla="*/ 1753934 w 7467600"/>
              <a:gd name="connsiteY464" fmla="*/ 6724796 h 6858000"/>
              <a:gd name="connsiteX465" fmla="*/ 1792053 w 7467600"/>
              <a:gd name="connsiteY465" fmla="*/ 6572396 h 6858000"/>
              <a:gd name="connsiteX466" fmla="*/ 1862248 w 7467600"/>
              <a:gd name="connsiteY466" fmla="*/ 6266397 h 6858000"/>
              <a:gd name="connsiteX467" fmla="*/ 1862250 w 7467600"/>
              <a:gd name="connsiteY467" fmla="*/ 6033531 h 6858000"/>
              <a:gd name="connsiteX468" fmla="*/ 1211999 w 7467600"/>
              <a:gd name="connsiteY468" fmla="*/ 6683610 h 6858000"/>
              <a:gd name="connsiteX469" fmla="*/ 1213266 w 7467600"/>
              <a:gd name="connsiteY469" fmla="*/ 6691947 h 6858000"/>
              <a:gd name="connsiteX470" fmla="*/ 1203370 w 7467600"/>
              <a:gd name="connsiteY470" fmla="*/ 6850676 h 6858000"/>
              <a:gd name="connsiteX471" fmla="*/ 1203671 w 7467600"/>
              <a:gd name="connsiteY471" fmla="*/ 6858000 h 6858000"/>
              <a:gd name="connsiteX472" fmla="*/ 1143180 w 7467600"/>
              <a:gd name="connsiteY472" fmla="*/ 6858000 h 6858000"/>
              <a:gd name="connsiteX473" fmla="*/ 1142176 w 7467600"/>
              <a:gd name="connsiteY473" fmla="*/ 6766045 h 6858000"/>
              <a:gd name="connsiteX474" fmla="*/ 1067484 w 7467600"/>
              <a:gd name="connsiteY474" fmla="*/ 6858000 h 6858000"/>
              <a:gd name="connsiteX475" fmla="*/ 953928 w 7467600"/>
              <a:gd name="connsiteY475" fmla="*/ 6858000 h 6858000"/>
              <a:gd name="connsiteX476" fmla="*/ 959715 w 7467600"/>
              <a:gd name="connsiteY476" fmla="*/ 6850185 h 6858000"/>
              <a:gd name="connsiteX477" fmla="*/ 1483788 w 7467600"/>
              <a:gd name="connsiteY477" fmla="*/ 6259174 h 6858000"/>
              <a:gd name="connsiteX478" fmla="*/ 1100671 w 7467600"/>
              <a:gd name="connsiteY478" fmla="*/ 6252137 h 6858000"/>
              <a:gd name="connsiteX479" fmla="*/ 1090144 w 7467600"/>
              <a:gd name="connsiteY479" fmla="*/ 6256748 h 6858000"/>
              <a:gd name="connsiteX480" fmla="*/ 1095872 w 7467600"/>
              <a:gd name="connsiteY480" fmla="*/ 6271892 h 6858000"/>
              <a:gd name="connsiteX481" fmla="*/ 262785 w 7467600"/>
              <a:gd name="connsiteY481" fmla="*/ 6845450 h 6858000"/>
              <a:gd name="connsiteX482" fmla="*/ 209968 w 7467600"/>
              <a:gd name="connsiteY482" fmla="*/ 6770713 h 6858000"/>
              <a:gd name="connsiteX483" fmla="*/ 873460 w 7467600"/>
              <a:gd name="connsiteY483" fmla="*/ 6253768 h 6858000"/>
              <a:gd name="connsiteX484" fmla="*/ 192686 w 7467600"/>
              <a:gd name="connsiteY484" fmla="*/ 5849257 h 6858000"/>
              <a:gd name="connsiteX485" fmla="*/ 4696 w 7467600"/>
              <a:gd name="connsiteY485" fmla="*/ 5697668 h 6858000"/>
              <a:gd name="connsiteX486" fmla="*/ 0 w 7467600"/>
              <a:gd name="connsiteY486" fmla="*/ 5689984 h 6858000"/>
              <a:gd name="connsiteX487" fmla="*/ 0 w 7467600"/>
              <a:gd name="connsiteY487" fmla="*/ 5513472 h 6858000"/>
              <a:gd name="connsiteX488" fmla="*/ 174101 w 7467600"/>
              <a:gd name="connsiteY488" fmla="*/ 5620277 h 6858000"/>
              <a:gd name="connsiteX489" fmla="*/ 891800 w 7467600"/>
              <a:gd name="connsiteY489" fmla="*/ 6036935 h 6858000"/>
              <a:gd name="connsiteX490" fmla="*/ 1072219 w 7467600"/>
              <a:gd name="connsiteY490" fmla="*/ 6169443 h 6858000"/>
              <a:gd name="connsiteX491" fmla="*/ 1074117 w 7467600"/>
              <a:gd name="connsiteY491" fmla="*/ 6170301 h 6858000"/>
              <a:gd name="connsiteX492" fmla="*/ 1083114 w 7467600"/>
              <a:gd name="connsiteY492" fmla="*/ 6174131 h 6858000"/>
              <a:gd name="connsiteX493" fmla="*/ 1543010 w 7467600"/>
              <a:gd name="connsiteY493" fmla="*/ 6191140 h 6858000"/>
              <a:gd name="connsiteX494" fmla="*/ 1551080 w 7467600"/>
              <a:gd name="connsiteY494" fmla="*/ 6195006 h 6858000"/>
              <a:gd name="connsiteX495" fmla="*/ 2345443 w 7467600"/>
              <a:gd name="connsiteY495" fmla="*/ 5549882 h 6858000"/>
              <a:gd name="connsiteX496" fmla="*/ 1721499 w 7467600"/>
              <a:gd name="connsiteY496" fmla="*/ 5599969 h 6858000"/>
              <a:gd name="connsiteX497" fmla="*/ 767716 w 7467600"/>
              <a:gd name="connsiteY497" fmla="*/ 5472768 h 6858000"/>
              <a:gd name="connsiteX498" fmla="*/ 722147 w 7467600"/>
              <a:gd name="connsiteY498" fmla="*/ 5393091 h 6858000"/>
              <a:gd name="connsiteX499" fmla="*/ 1485552 w 7467600"/>
              <a:gd name="connsiteY499" fmla="*/ 5313202 h 6858000"/>
              <a:gd name="connsiteX500" fmla="*/ 2143004 w 7467600"/>
              <a:gd name="connsiteY500" fmla="*/ 5402420 h 6858000"/>
              <a:gd name="connsiteX501" fmla="*/ 1933391 w 7467600"/>
              <a:gd name="connsiteY501" fmla="*/ 5156971 h 6858000"/>
              <a:gd name="connsiteX502" fmla="*/ 1827118 w 7467600"/>
              <a:gd name="connsiteY502" fmla="*/ 4968410 h 6858000"/>
              <a:gd name="connsiteX503" fmla="*/ 1837349 w 7467600"/>
              <a:gd name="connsiteY503" fmla="*/ 4956357 h 6858000"/>
              <a:gd name="connsiteX504" fmla="*/ 2162835 w 7467600"/>
              <a:gd name="connsiteY504" fmla="*/ 5187853 h 6858000"/>
              <a:gd name="connsiteX505" fmla="*/ 2257167 w 7467600"/>
              <a:gd name="connsiteY505" fmla="*/ 5462123 h 6858000"/>
              <a:gd name="connsiteX506" fmla="*/ 2261598 w 7467600"/>
              <a:gd name="connsiteY506" fmla="*/ 5467998 h 6858000"/>
              <a:gd name="connsiteX507" fmla="*/ 2437177 w 7467600"/>
              <a:gd name="connsiteY507" fmla="*/ 5479608 h 6858000"/>
              <a:gd name="connsiteX508" fmla="*/ 2445247 w 7467600"/>
              <a:gd name="connsiteY508" fmla="*/ 5483476 h 6858000"/>
              <a:gd name="connsiteX509" fmla="*/ 2743626 w 7467600"/>
              <a:gd name="connsiteY509" fmla="*/ 5304819 h 6858000"/>
              <a:gd name="connsiteX510" fmla="*/ 3048102 w 7467600"/>
              <a:gd name="connsiteY510" fmla="*/ 5150595 h 6858000"/>
              <a:gd name="connsiteX511" fmla="*/ 1799414 w 7467600"/>
              <a:gd name="connsiteY511" fmla="*/ 4694732 h 6858000"/>
              <a:gd name="connsiteX512" fmla="*/ 1771735 w 7467600"/>
              <a:gd name="connsiteY512" fmla="*/ 4619929 h 6858000"/>
              <a:gd name="connsiteX513" fmla="*/ 3104273 w 7467600"/>
              <a:gd name="connsiteY513" fmla="*/ 5076159 h 6858000"/>
              <a:gd name="connsiteX514" fmla="*/ 3113245 w 7467600"/>
              <a:gd name="connsiteY514" fmla="*/ 5090705 h 6858000"/>
              <a:gd name="connsiteX515" fmla="*/ 3126294 w 7467600"/>
              <a:gd name="connsiteY515" fmla="*/ 5114400 h 6858000"/>
              <a:gd name="connsiteX516" fmla="*/ 3937433 w 7467600"/>
              <a:gd name="connsiteY516" fmla="*/ 4830473 h 6858000"/>
              <a:gd name="connsiteX517" fmla="*/ 3590475 w 7467600"/>
              <a:gd name="connsiteY517" fmla="*/ 4597974 h 6858000"/>
              <a:gd name="connsiteX518" fmla="*/ 3100264 w 7467600"/>
              <a:gd name="connsiteY518" fmla="*/ 4579845 h 6858000"/>
              <a:gd name="connsiteX519" fmla="*/ 2183576 w 7467600"/>
              <a:gd name="connsiteY519" fmla="*/ 4227150 h 6858000"/>
              <a:gd name="connsiteX520" fmla="*/ 2151029 w 7467600"/>
              <a:gd name="connsiteY520" fmla="*/ 4146947 h 6858000"/>
              <a:gd name="connsiteX521" fmla="*/ 3563434 w 7467600"/>
              <a:gd name="connsiteY521" fmla="*/ 4469115 h 6858000"/>
              <a:gd name="connsiteX522" fmla="*/ 3177952 w 7467600"/>
              <a:gd name="connsiteY522" fmla="*/ 3657386 h 6858000"/>
              <a:gd name="connsiteX523" fmla="*/ 3189263 w 7467600"/>
              <a:gd name="connsiteY523" fmla="*/ 3625726 h 6858000"/>
              <a:gd name="connsiteX524" fmla="*/ 3560912 w 7467600"/>
              <a:gd name="connsiteY524" fmla="*/ 4079863 h 6858000"/>
              <a:gd name="connsiteX525" fmla="*/ 3626636 w 7467600"/>
              <a:gd name="connsiteY525" fmla="*/ 4512230 h 6858000"/>
              <a:gd name="connsiteX526" fmla="*/ 3653088 w 7467600"/>
              <a:gd name="connsiteY526" fmla="*/ 4521417 h 6858000"/>
              <a:gd name="connsiteX527" fmla="*/ 3988128 w 7467600"/>
              <a:gd name="connsiteY527" fmla="*/ 4817267 h 6858000"/>
              <a:gd name="connsiteX528" fmla="*/ 4830582 w 7467600"/>
              <a:gd name="connsiteY528" fmla="*/ 4676000 h 6858000"/>
              <a:gd name="connsiteX529" fmla="*/ 4830100 w 7467600"/>
              <a:gd name="connsiteY529" fmla="*/ 4675554 h 6858000"/>
              <a:gd name="connsiteX530" fmla="*/ 4036318 w 7467600"/>
              <a:gd name="connsiteY530" fmla="*/ 4147013 h 6858000"/>
              <a:gd name="connsiteX531" fmla="*/ 3432098 w 7467600"/>
              <a:gd name="connsiteY531" fmla="*/ 3537312 h 6858000"/>
              <a:gd name="connsiteX532" fmla="*/ 3446761 w 7467600"/>
              <a:gd name="connsiteY532" fmla="*/ 3461278 h 6858000"/>
              <a:gd name="connsiteX533" fmla="*/ 4419733 w 7467600"/>
              <a:gd name="connsiteY533" fmla="*/ 3963555 h 6858000"/>
              <a:gd name="connsiteX534" fmla="*/ 4781371 w 7467600"/>
              <a:gd name="connsiteY534" fmla="*/ 4458604 h 6858000"/>
              <a:gd name="connsiteX535" fmla="*/ 4780440 w 7467600"/>
              <a:gd name="connsiteY535" fmla="*/ 4470290 h 6858000"/>
              <a:gd name="connsiteX536" fmla="*/ 4898954 w 7467600"/>
              <a:gd name="connsiteY536" fmla="*/ 4662092 h 6858000"/>
              <a:gd name="connsiteX537" fmla="*/ 4900699 w 7467600"/>
              <a:gd name="connsiteY537" fmla="*/ 4670867 h 6858000"/>
              <a:gd name="connsiteX538" fmla="*/ 5714511 w 7467600"/>
              <a:gd name="connsiteY538" fmla="*/ 4663483 h 6858000"/>
              <a:gd name="connsiteX539" fmla="*/ 5464793 w 7467600"/>
              <a:gd name="connsiteY539" fmla="*/ 4393556 h 6858000"/>
              <a:gd name="connsiteX540" fmla="*/ 5461897 w 7467600"/>
              <a:gd name="connsiteY540" fmla="*/ 4390879 h 6858000"/>
              <a:gd name="connsiteX541" fmla="*/ 4294126 w 7467600"/>
              <a:gd name="connsiteY541" fmla="*/ 3303048 h 6858000"/>
              <a:gd name="connsiteX542" fmla="*/ 4305321 w 7467600"/>
              <a:gd name="connsiteY542" fmla="*/ 3256953 h 6858000"/>
              <a:gd name="connsiteX543" fmla="*/ 4949299 w 7467600"/>
              <a:gd name="connsiteY543" fmla="*/ 3766336 h 6858000"/>
              <a:gd name="connsiteX544" fmla="*/ 5291452 w 7467600"/>
              <a:gd name="connsiteY544" fmla="*/ 4076801 h 6858000"/>
              <a:gd name="connsiteX545" fmla="*/ 5434998 w 7467600"/>
              <a:gd name="connsiteY545" fmla="*/ 4254100 h 6858000"/>
              <a:gd name="connsiteX546" fmla="*/ 5351015 w 7467600"/>
              <a:gd name="connsiteY546" fmla="*/ 3760989 h 6858000"/>
              <a:gd name="connsiteX547" fmla="*/ 5413780 w 7467600"/>
              <a:gd name="connsiteY547" fmla="*/ 2966265 h 6858000"/>
              <a:gd name="connsiteX548" fmla="*/ 5425627 w 7467600"/>
              <a:gd name="connsiteY548" fmla="*/ 2954192 h 6858000"/>
              <a:gd name="connsiteX549" fmla="*/ 6604735 w 7467600"/>
              <a:gd name="connsiteY549" fmla="*/ 2041381 h 6858000"/>
              <a:gd name="connsiteX550" fmla="*/ 7204487 w 7467600"/>
              <a:gd name="connsiteY550" fmla="*/ 2742112 h 6858000"/>
              <a:gd name="connsiteX551" fmla="*/ 7131592 w 7467600"/>
              <a:gd name="connsiteY551" fmla="*/ 2672096 h 6858000"/>
              <a:gd name="connsiteX552" fmla="*/ 6996344 w 7467600"/>
              <a:gd name="connsiteY552" fmla="*/ 2518310 h 6858000"/>
              <a:gd name="connsiteX553" fmla="*/ 6735495 w 7467600"/>
              <a:gd name="connsiteY553" fmla="*/ 2196890 h 6858000"/>
              <a:gd name="connsiteX554" fmla="*/ 6721901 w 7467600"/>
              <a:gd name="connsiteY554" fmla="*/ 2179274 h 6858000"/>
              <a:gd name="connsiteX555" fmla="*/ 6604735 w 7467600"/>
              <a:gd name="connsiteY555" fmla="*/ 2041381 h 6858000"/>
              <a:gd name="connsiteX556" fmla="*/ 6591670 w 7467600"/>
              <a:gd name="connsiteY556" fmla="*/ 1988277 h 6858000"/>
              <a:gd name="connsiteX557" fmla="*/ 6747349 w 7467600"/>
              <a:gd name="connsiteY557" fmla="*/ 2160069 h 6858000"/>
              <a:gd name="connsiteX558" fmla="*/ 6760943 w 7467600"/>
              <a:gd name="connsiteY558" fmla="*/ 2177686 h 6858000"/>
              <a:gd name="connsiteX559" fmla="*/ 7021065 w 7467600"/>
              <a:gd name="connsiteY559" fmla="*/ 2498102 h 6858000"/>
              <a:gd name="connsiteX560" fmla="*/ 7155223 w 7467600"/>
              <a:gd name="connsiteY560" fmla="*/ 2650386 h 6858000"/>
              <a:gd name="connsiteX561" fmla="*/ 7203167 w 7467600"/>
              <a:gd name="connsiteY561" fmla="*/ 2697288 h 6858000"/>
              <a:gd name="connsiteX562" fmla="*/ 6937703 w 7467600"/>
              <a:gd name="connsiteY562" fmla="*/ 2321981 h 6858000"/>
              <a:gd name="connsiteX563" fmla="*/ 6591670 w 7467600"/>
              <a:gd name="connsiteY563" fmla="*/ 1988277 h 6858000"/>
              <a:gd name="connsiteX564" fmla="*/ 5798671 w 7467600"/>
              <a:gd name="connsiteY564" fmla="*/ 1981601 h 6858000"/>
              <a:gd name="connsiteX565" fmla="*/ 5754709 w 7467600"/>
              <a:gd name="connsiteY565" fmla="*/ 2071454 h 6858000"/>
              <a:gd name="connsiteX566" fmla="*/ 5763044 w 7467600"/>
              <a:gd name="connsiteY566" fmla="*/ 2842206 h 6858000"/>
              <a:gd name="connsiteX567" fmla="*/ 5764974 w 7467600"/>
              <a:gd name="connsiteY567" fmla="*/ 2799609 h 6858000"/>
              <a:gd name="connsiteX568" fmla="*/ 5767665 w 7467600"/>
              <a:gd name="connsiteY568" fmla="*/ 2666409 h 6858000"/>
              <a:gd name="connsiteX569" fmla="*/ 5763055 w 7467600"/>
              <a:gd name="connsiteY569" fmla="*/ 2579705 h 6858000"/>
              <a:gd name="connsiteX570" fmla="*/ 5758079 w 7467600"/>
              <a:gd name="connsiteY570" fmla="*/ 2492508 h 6858000"/>
              <a:gd name="connsiteX571" fmla="*/ 5779325 w 7467600"/>
              <a:gd name="connsiteY571" fmla="*/ 2197069 h 6858000"/>
              <a:gd name="connsiteX572" fmla="*/ 5798671 w 7467600"/>
              <a:gd name="connsiteY572" fmla="*/ 1981601 h 6858000"/>
              <a:gd name="connsiteX573" fmla="*/ 5829202 w 7467600"/>
              <a:gd name="connsiteY573" fmla="*/ 1971679 h 6858000"/>
              <a:gd name="connsiteX574" fmla="*/ 5809558 w 7467600"/>
              <a:gd name="connsiteY574" fmla="*/ 2198043 h 6858000"/>
              <a:gd name="connsiteX575" fmla="*/ 5788653 w 7467600"/>
              <a:gd name="connsiteY575" fmla="*/ 2489430 h 6858000"/>
              <a:gd name="connsiteX576" fmla="*/ 5793439 w 7467600"/>
              <a:gd name="connsiteY576" fmla="*/ 2575235 h 6858000"/>
              <a:gd name="connsiteX577" fmla="*/ 5796837 w 7467600"/>
              <a:gd name="connsiteY577" fmla="*/ 2637633 h 6858000"/>
              <a:gd name="connsiteX578" fmla="*/ 5818614 w 7467600"/>
              <a:gd name="connsiteY578" fmla="*/ 2473055 h 6858000"/>
              <a:gd name="connsiteX579" fmla="*/ 5829202 w 7467600"/>
              <a:gd name="connsiteY579" fmla="*/ 1971679 h 6858000"/>
              <a:gd name="connsiteX580" fmla="*/ 5911389 w 7467600"/>
              <a:gd name="connsiteY580" fmla="*/ 1898371 h 6858000"/>
              <a:gd name="connsiteX581" fmla="*/ 6237627 w 7467600"/>
              <a:gd name="connsiteY581" fmla="*/ 2231921 h 6858000"/>
              <a:gd name="connsiteX582" fmla="*/ 5911389 w 7467600"/>
              <a:gd name="connsiteY582" fmla="*/ 1898371 h 6858000"/>
              <a:gd name="connsiteX583" fmla="*/ 6944437 w 7467600"/>
              <a:gd name="connsiteY583" fmla="*/ 1575402 h 6858000"/>
              <a:gd name="connsiteX584" fmla="*/ 6304730 w 7467600"/>
              <a:gd name="connsiteY584" fmla="*/ 1766654 h 6858000"/>
              <a:gd name="connsiteX585" fmla="*/ 6944437 w 7467600"/>
              <a:gd name="connsiteY585" fmla="*/ 1575402 h 6858000"/>
              <a:gd name="connsiteX586" fmla="*/ 7019523 w 7467600"/>
              <a:gd name="connsiteY586" fmla="*/ 1519450 h 6858000"/>
              <a:gd name="connsiteX587" fmla="*/ 6298091 w 7467600"/>
              <a:gd name="connsiteY587" fmla="*/ 1737122 h 6858000"/>
              <a:gd name="connsiteX588" fmla="*/ 7019523 w 7467600"/>
              <a:gd name="connsiteY588" fmla="*/ 1519450 h 6858000"/>
              <a:gd name="connsiteX589" fmla="*/ 2399523 w 7467600"/>
              <a:gd name="connsiteY589" fmla="*/ 1428234 h 6858000"/>
              <a:gd name="connsiteX590" fmla="*/ 2224982 w 7467600"/>
              <a:gd name="connsiteY590" fmla="*/ 1826201 h 6858000"/>
              <a:gd name="connsiteX591" fmla="*/ 2096099 w 7467600"/>
              <a:gd name="connsiteY591" fmla="*/ 2345900 h 6858000"/>
              <a:gd name="connsiteX592" fmla="*/ 2283317 w 7467600"/>
              <a:gd name="connsiteY592" fmla="*/ 1796925 h 6858000"/>
              <a:gd name="connsiteX593" fmla="*/ 2399523 w 7467600"/>
              <a:gd name="connsiteY593" fmla="*/ 1428234 h 6858000"/>
              <a:gd name="connsiteX594" fmla="*/ 2448558 w 7467600"/>
              <a:gd name="connsiteY594" fmla="*/ 1373435 h 6858000"/>
              <a:gd name="connsiteX595" fmla="*/ 2312521 w 7467600"/>
              <a:gd name="connsiteY595" fmla="*/ 1806140 h 6858000"/>
              <a:gd name="connsiteX596" fmla="*/ 2127533 w 7467600"/>
              <a:gd name="connsiteY596" fmla="*/ 2348380 h 6858000"/>
              <a:gd name="connsiteX597" fmla="*/ 2358080 w 7467600"/>
              <a:gd name="connsiteY597" fmla="*/ 1866134 h 6858000"/>
              <a:gd name="connsiteX598" fmla="*/ 2407436 w 7467600"/>
              <a:gd name="connsiteY598" fmla="*/ 1651070 h 6858000"/>
              <a:gd name="connsiteX599" fmla="*/ 2448558 w 7467600"/>
              <a:gd name="connsiteY599" fmla="*/ 1373435 h 6858000"/>
              <a:gd name="connsiteX600" fmla="*/ 278707 w 7467600"/>
              <a:gd name="connsiteY600" fmla="*/ 1352270 h 6858000"/>
              <a:gd name="connsiteX601" fmla="*/ 321570 w 7467600"/>
              <a:gd name="connsiteY601" fmla="*/ 1861610 h 6858000"/>
              <a:gd name="connsiteX602" fmla="*/ 294281 w 7467600"/>
              <a:gd name="connsiteY602" fmla="*/ 1440658 h 6858000"/>
              <a:gd name="connsiteX603" fmla="*/ 278707 w 7467600"/>
              <a:gd name="connsiteY603" fmla="*/ 1352270 h 6858000"/>
              <a:gd name="connsiteX604" fmla="*/ 1423821 w 7467600"/>
              <a:gd name="connsiteY604" fmla="*/ 1351958 h 6858000"/>
              <a:gd name="connsiteX605" fmla="*/ 1638521 w 7467600"/>
              <a:gd name="connsiteY605" fmla="*/ 1908470 h 6858000"/>
              <a:gd name="connsiteX606" fmla="*/ 1754199 w 7467600"/>
              <a:gd name="connsiteY606" fmla="*/ 2149284 h 6858000"/>
              <a:gd name="connsiteX607" fmla="*/ 1908359 w 7467600"/>
              <a:gd name="connsiteY607" fmla="*/ 2364988 h 6858000"/>
              <a:gd name="connsiteX608" fmla="*/ 1647661 w 7467600"/>
              <a:gd name="connsiteY608" fmla="*/ 1825945 h 6858000"/>
              <a:gd name="connsiteX609" fmla="*/ 1423821 w 7467600"/>
              <a:gd name="connsiteY609" fmla="*/ 1351958 h 6858000"/>
              <a:gd name="connsiteX610" fmla="*/ 1431890 w 7467600"/>
              <a:gd name="connsiteY610" fmla="*/ 1306475 h 6858000"/>
              <a:gd name="connsiteX611" fmla="*/ 1507597 w 7467600"/>
              <a:gd name="connsiteY611" fmla="*/ 1446132 h 6858000"/>
              <a:gd name="connsiteX612" fmla="*/ 1674586 w 7467600"/>
              <a:gd name="connsiteY612" fmla="*/ 1813832 h 6858000"/>
              <a:gd name="connsiteX613" fmla="*/ 1815950 w 7467600"/>
              <a:gd name="connsiteY613" fmla="*/ 2128564 h 6858000"/>
              <a:gd name="connsiteX614" fmla="*/ 1984242 w 7467600"/>
              <a:gd name="connsiteY614" fmla="*/ 2430829 h 6858000"/>
              <a:gd name="connsiteX615" fmla="*/ 2014023 w 7467600"/>
              <a:gd name="connsiteY615" fmla="*/ 2450995 h 6858000"/>
              <a:gd name="connsiteX616" fmla="*/ 1747337 w 7467600"/>
              <a:gd name="connsiteY616" fmla="*/ 1855264 h 6858000"/>
              <a:gd name="connsiteX617" fmla="*/ 1533749 w 7467600"/>
              <a:gd name="connsiteY617" fmla="*/ 1478656 h 6858000"/>
              <a:gd name="connsiteX618" fmla="*/ 1431890 w 7467600"/>
              <a:gd name="connsiteY618" fmla="*/ 1306475 h 6858000"/>
              <a:gd name="connsiteX619" fmla="*/ 5052692 w 7467600"/>
              <a:gd name="connsiteY619" fmla="*/ 1292994 h 6858000"/>
              <a:gd name="connsiteX620" fmla="*/ 5200661 w 7467600"/>
              <a:gd name="connsiteY620" fmla="*/ 1635186 h 6858000"/>
              <a:gd name="connsiteX621" fmla="*/ 5297138 w 7467600"/>
              <a:gd name="connsiteY621" fmla="*/ 1906351 h 6858000"/>
              <a:gd name="connsiteX622" fmla="*/ 5052692 w 7467600"/>
              <a:gd name="connsiteY622" fmla="*/ 1292994 h 6858000"/>
              <a:gd name="connsiteX623" fmla="*/ 5009948 w 7467600"/>
              <a:gd name="connsiteY623" fmla="*/ 1273619 h 6858000"/>
              <a:gd name="connsiteX624" fmla="*/ 5121777 w 7467600"/>
              <a:gd name="connsiteY624" fmla="*/ 1654213 h 6858000"/>
              <a:gd name="connsiteX625" fmla="*/ 5293545 w 7467600"/>
              <a:gd name="connsiteY625" fmla="*/ 2072247 h 6858000"/>
              <a:gd name="connsiteX626" fmla="*/ 5294042 w 7467600"/>
              <a:gd name="connsiteY626" fmla="*/ 2065019 h 6858000"/>
              <a:gd name="connsiteX627" fmla="*/ 5171936 w 7467600"/>
              <a:gd name="connsiteY627" fmla="*/ 1647613 h 6858000"/>
              <a:gd name="connsiteX628" fmla="*/ 5009948 w 7467600"/>
              <a:gd name="connsiteY628" fmla="*/ 1273619 h 6858000"/>
              <a:gd name="connsiteX629" fmla="*/ 655236 w 7467600"/>
              <a:gd name="connsiteY629" fmla="*/ 1268632 h 6858000"/>
              <a:gd name="connsiteX630" fmla="*/ 839521 w 7467600"/>
              <a:gd name="connsiteY630" fmla="*/ 1685315 h 6858000"/>
              <a:gd name="connsiteX631" fmla="*/ 1109416 w 7467600"/>
              <a:gd name="connsiteY631" fmla="*/ 2061663 h 6858000"/>
              <a:gd name="connsiteX632" fmla="*/ 1298300 w 7467600"/>
              <a:gd name="connsiteY632" fmla="*/ 2247742 h 6858000"/>
              <a:gd name="connsiteX633" fmla="*/ 1125871 w 7467600"/>
              <a:gd name="connsiteY633" fmla="*/ 1989513 h 6858000"/>
              <a:gd name="connsiteX634" fmla="*/ 981574 w 7467600"/>
              <a:gd name="connsiteY634" fmla="*/ 1783157 h 6858000"/>
              <a:gd name="connsiteX635" fmla="*/ 922198 w 7467600"/>
              <a:gd name="connsiteY635" fmla="*/ 1677437 h 6858000"/>
              <a:gd name="connsiteX636" fmla="*/ 869293 w 7467600"/>
              <a:gd name="connsiteY636" fmla="*/ 1583214 h 6858000"/>
              <a:gd name="connsiteX637" fmla="*/ 751431 w 7467600"/>
              <a:gd name="connsiteY637" fmla="*/ 1405731 h 6858000"/>
              <a:gd name="connsiteX638" fmla="*/ 655236 w 7467600"/>
              <a:gd name="connsiteY638" fmla="*/ 1268632 h 6858000"/>
              <a:gd name="connsiteX639" fmla="*/ 6516292 w 7467600"/>
              <a:gd name="connsiteY639" fmla="*/ 1263064 h 6858000"/>
              <a:gd name="connsiteX640" fmla="*/ 5736320 w 7467600"/>
              <a:gd name="connsiteY640" fmla="*/ 1501803 h 6858000"/>
              <a:gd name="connsiteX641" fmla="*/ 6516292 w 7467600"/>
              <a:gd name="connsiteY641" fmla="*/ 1263064 h 6858000"/>
              <a:gd name="connsiteX642" fmla="*/ 291466 w 7467600"/>
              <a:gd name="connsiteY642" fmla="*/ 1250369 h 6858000"/>
              <a:gd name="connsiteX643" fmla="*/ 323180 w 7467600"/>
              <a:gd name="connsiteY643" fmla="*/ 1435283 h 6858000"/>
              <a:gd name="connsiteX644" fmla="*/ 349381 w 7467600"/>
              <a:gd name="connsiteY644" fmla="*/ 1875041 h 6858000"/>
              <a:gd name="connsiteX645" fmla="*/ 374363 w 7467600"/>
              <a:gd name="connsiteY645" fmla="*/ 1506494 h 6858000"/>
              <a:gd name="connsiteX646" fmla="*/ 302168 w 7467600"/>
              <a:gd name="connsiteY646" fmla="*/ 1274495 h 6858000"/>
              <a:gd name="connsiteX647" fmla="*/ 291466 w 7467600"/>
              <a:gd name="connsiteY647" fmla="*/ 1250369 h 6858000"/>
              <a:gd name="connsiteX648" fmla="*/ 678222 w 7467600"/>
              <a:gd name="connsiteY648" fmla="*/ 1248670 h 6858000"/>
              <a:gd name="connsiteX649" fmla="*/ 775536 w 7467600"/>
              <a:gd name="connsiteY649" fmla="*/ 1388015 h 6858000"/>
              <a:gd name="connsiteX650" fmla="*/ 894529 w 7467600"/>
              <a:gd name="connsiteY650" fmla="*/ 1567739 h 6858000"/>
              <a:gd name="connsiteX651" fmla="*/ 948000 w 7467600"/>
              <a:gd name="connsiteY651" fmla="*/ 1663088 h 6858000"/>
              <a:gd name="connsiteX652" fmla="*/ 1006812 w 7467600"/>
              <a:gd name="connsiteY652" fmla="*/ 1767683 h 6858000"/>
              <a:gd name="connsiteX653" fmla="*/ 1149133 w 7467600"/>
              <a:gd name="connsiteY653" fmla="*/ 1971513 h 6858000"/>
              <a:gd name="connsiteX654" fmla="*/ 1333952 w 7467600"/>
              <a:gd name="connsiteY654" fmla="*/ 2251620 h 6858000"/>
              <a:gd name="connsiteX655" fmla="*/ 1337329 w 7467600"/>
              <a:gd name="connsiteY655" fmla="*/ 2258350 h 6858000"/>
              <a:gd name="connsiteX656" fmla="*/ 1014726 w 7467600"/>
              <a:gd name="connsiteY656" fmla="*/ 1615556 h 6858000"/>
              <a:gd name="connsiteX657" fmla="*/ 678222 w 7467600"/>
              <a:gd name="connsiteY657" fmla="*/ 1248670 h 6858000"/>
              <a:gd name="connsiteX658" fmla="*/ 6691602 w 7467600"/>
              <a:gd name="connsiteY658" fmla="*/ 1140573 h 6858000"/>
              <a:gd name="connsiteX659" fmla="*/ 6571100 w 7467600"/>
              <a:gd name="connsiteY659" fmla="*/ 1183662 h 6858000"/>
              <a:gd name="connsiteX660" fmla="*/ 6241687 w 7467600"/>
              <a:gd name="connsiteY660" fmla="*/ 1257600 h 6858000"/>
              <a:gd name="connsiteX661" fmla="*/ 5693009 w 7467600"/>
              <a:gd name="connsiteY661" fmla="*/ 1478256 h 6858000"/>
              <a:gd name="connsiteX662" fmla="*/ 6548420 w 7467600"/>
              <a:gd name="connsiteY662" fmla="*/ 1214599 h 6858000"/>
              <a:gd name="connsiteX663" fmla="*/ 6605473 w 7467600"/>
              <a:gd name="connsiteY663" fmla="*/ 1184686 h 6858000"/>
              <a:gd name="connsiteX664" fmla="*/ 6691602 w 7467600"/>
              <a:gd name="connsiteY664" fmla="*/ 1140573 h 6858000"/>
              <a:gd name="connsiteX665" fmla="*/ 4002475 w 7467600"/>
              <a:gd name="connsiteY665" fmla="*/ 1037802 h 6858000"/>
              <a:gd name="connsiteX666" fmla="*/ 4000324 w 7467600"/>
              <a:gd name="connsiteY666" fmla="*/ 1039362 h 6858000"/>
              <a:gd name="connsiteX667" fmla="*/ 4002862 w 7467600"/>
              <a:gd name="connsiteY667" fmla="*/ 1042866 h 6858000"/>
              <a:gd name="connsiteX668" fmla="*/ 4002475 w 7467600"/>
              <a:gd name="connsiteY668" fmla="*/ 1037802 h 6858000"/>
              <a:gd name="connsiteX669" fmla="*/ 506322 w 7467600"/>
              <a:gd name="connsiteY669" fmla="*/ 1020997 h 6858000"/>
              <a:gd name="connsiteX670" fmla="*/ 533068 w 7467600"/>
              <a:gd name="connsiteY670" fmla="*/ 1029409 h 6858000"/>
              <a:gd name="connsiteX671" fmla="*/ 1232525 w 7467600"/>
              <a:gd name="connsiteY671" fmla="*/ 1804675 h 6858000"/>
              <a:gd name="connsiteX672" fmla="*/ 1388858 w 7467600"/>
              <a:gd name="connsiteY672" fmla="*/ 2368011 h 6858000"/>
              <a:gd name="connsiteX673" fmla="*/ 1384098 w 7467600"/>
              <a:gd name="connsiteY673" fmla="*/ 2378125 h 6858000"/>
              <a:gd name="connsiteX674" fmla="*/ 1425393 w 7467600"/>
              <a:gd name="connsiteY674" fmla="*/ 2589124 h 6858000"/>
              <a:gd name="connsiteX675" fmla="*/ 1424001 w 7467600"/>
              <a:gd name="connsiteY675" fmla="*/ 2597541 h 6858000"/>
              <a:gd name="connsiteX676" fmla="*/ 2152729 w 7467600"/>
              <a:gd name="connsiteY676" fmla="*/ 2864487 h 6858000"/>
              <a:gd name="connsiteX677" fmla="*/ 2020609 w 7467600"/>
              <a:gd name="connsiteY677" fmla="*/ 2539671 h 6858000"/>
              <a:gd name="connsiteX678" fmla="*/ 2018920 w 7467600"/>
              <a:gd name="connsiteY678" fmla="*/ 2536309 h 6858000"/>
              <a:gd name="connsiteX679" fmla="*/ 1342441 w 7467600"/>
              <a:gd name="connsiteY679" fmla="*/ 1173017 h 6858000"/>
              <a:gd name="connsiteX680" fmla="*/ 1367925 w 7467600"/>
              <a:gd name="connsiteY680" fmla="*/ 1135648 h 6858000"/>
              <a:gd name="connsiteX681" fmla="*/ 1771401 w 7467600"/>
              <a:gd name="connsiteY681" fmla="*/ 1806673 h 6858000"/>
              <a:gd name="connsiteX682" fmla="*/ 1972385 w 7467600"/>
              <a:gd name="connsiteY682" fmla="*/ 2198735 h 6858000"/>
              <a:gd name="connsiteX683" fmla="*/ 2040892 w 7467600"/>
              <a:gd name="connsiteY683" fmla="*/ 2405205 h 6858000"/>
              <a:gd name="connsiteX684" fmla="*/ 2131689 w 7467600"/>
              <a:gd name="connsiteY684" fmla="*/ 1936926 h 6858000"/>
              <a:gd name="connsiteX685" fmla="*/ 2454820 w 7467600"/>
              <a:gd name="connsiteY685" fmla="*/ 1248808 h 6858000"/>
              <a:gd name="connsiteX686" fmla="*/ 2492512 w 7467600"/>
              <a:gd name="connsiteY686" fmla="*/ 1302920 h 6858000"/>
              <a:gd name="connsiteX687" fmla="*/ 2081216 w 7467600"/>
              <a:gd name="connsiteY687" fmla="*/ 2527513 h 6858000"/>
              <a:gd name="connsiteX688" fmla="*/ 2081211 w 7467600"/>
              <a:gd name="connsiteY688" fmla="*/ 2528916 h 6858000"/>
              <a:gd name="connsiteX689" fmla="*/ 2199067 w 7467600"/>
              <a:gd name="connsiteY689" fmla="*/ 2884061 h 6858000"/>
              <a:gd name="connsiteX690" fmla="*/ 3192586 w 7467600"/>
              <a:gd name="connsiteY690" fmla="*/ 3411496 h 6858000"/>
              <a:gd name="connsiteX691" fmla="*/ 3182620 w 7467600"/>
              <a:gd name="connsiteY691" fmla="*/ 3483279 h 6858000"/>
              <a:gd name="connsiteX692" fmla="*/ 2435119 w 7467600"/>
              <a:gd name="connsiteY692" fmla="*/ 3080173 h 6858000"/>
              <a:gd name="connsiteX693" fmla="*/ 2410152 w 7467600"/>
              <a:gd name="connsiteY693" fmla="*/ 3063751 h 6858000"/>
              <a:gd name="connsiteX694" fmla="*/ 2408099 w 7467600"/>
              <a:gd name="connsiteY694" fmla="*/ 3064403 h 6858000"/>
              <a:gd name="connsiteX695" fmla="*/ 2407218 w 7467600"/>
              <a:gd name="connsiteY695" fmla="*/ 3070324 h 6858000"/>
              <a:gd name="connsiteX696" fmla="*/ 2380138 w 7467600"/>
              <a:gd name="connsiteY696" fmla="*/ 3099341 h 6858000"/>
              <a:gd name="connsiteX697" fmla="*/ 1765923 w 7467600"/>
              <a:gd name="connsiteY697" fmla="*/ 3581043 h 6858000"/>
              <a:gd name="connsiteX698" fmla="*/ 1702258 w 7467600"/>
              <a:gd name="connsiteY698" fmla="*/ 3612286 h 6858000"/>
              <a:gd name="connsiteX699" fmla="*/ 1538370 w 7467600"/>
              <a:gd name="connsiteY699" fmla="*/ 3811804 h 6858000"/>
              <a:gd name="connsiteX700" fmla="*/ 542867 w 7467600"/>
              <a:gd name="connsiteY700" fmla="*/ 4944092 h 6858000"/>
              <a:gd name="connsiteX701" fmla="*/ 515800 w 7467600"/>
              <a:gd name="connsiteY701" fmla="*/ 4862180 h 6858000"/>
              <a:gd name="connsiteX702" fmla="*/ 909145 w 7467600"/>
              <a:gd name="connsiteY702" fmla="*/ 4199225 h 6858000"/>
              <a:gd name="connsiteX703" fmla="*/ 1214067 w 7467600"/>
              <a:gd name="connsiteY703" fmla="*/ 3908561 h 6858000"/>
              <a:gd name="connsiteX704" fmla="*/ 640967 w 7467600"/>
              <a:gd name="connsiteY704" fmla="*/ 4105601 h 6858000"/>
              <a:gd name="connsiteX705" fmla="*/ 112563 w 7467600"/>
              <a:gd name="connsiteY705" fmla="*/ 4396952 h 6858000"/>
              <a:gd name="connsiteX706" fmla="*/ 0 w 7467600"/>
              <a:gd name="connsiteY706" fmla="*/ 4466006 h 6858000"/>
              <a:gd name="connsiteX707" fmla="*/ 0 w 7467600"/>
              <a:gd name="connsiteY707" fmla="*/ 4233763 h 6858000"/>
              <a:gd name="connsiteX708" fmla="*/ 36881 w 7467600"/>
              <a:gd name="connsiteY708" fmla="*/ 4200118 h 6858000"/>
              <a:gd name="connsiteX709" fmla="*/ 910534 w 7467600"/>
              <a:gd name="connsiteY709" fmla="*/ 3629753 h 6858000"/>
              <a:gd name="connsiteX710" fmla="*/ 1578717 w 7467600"/>
              <a:gd name="connsiteY710" fmla="*/ 3575982 h 6858000"/>
              <a:gd name="connsiteX711" fmla="*/ 2338780 w 7467600"/>
              <a:gd name="connsiteY711" fmla="*/ 3033725 h 6858000"/>
              <a:gd name="connsiteX712" fmla="*/ 1807991 w 7467600"/>
              <a:gd name="connsiteY712" fmla="*/ 2807184 h 6858000"/>
              <a:gd name="connsiteX713" fmla="*/ 1416358 w 7467600"/>
              <a:gd name="connsiteY713" fmla="*/ 3112571 h 6858000"/>
              <a:gd name="connsiteX714" fmla="*/ 939066 w 7467600"/>
              <a:gd name="connsiteY714" fmla="*/ 3378798 h 6858000"/>
              <a:gd name="connsiteX715" fmla="*/ 115099 w 7467600"/>
              <a:gd name="connsiteY715" fmla="*/ 3607650 h 6858000"/>
              <a:gd name="connsiteX716" fmla="*/ 97284 w 7467600"/>
              <a:gd name="connsiteY716" fmla="*/ 3520393 h 6858000"/>
              <a:gd name="connsiteX717" fmla="*/ 922050 w 7467600"/>
              <a:gd name="connsiteY717" fmla="*/ 3074867 h 6858000"/>
              <a:gd name="connsiteX718" fmla="*/ 1405265 w 7467600"/>
              <a:gd name="connsiteY718" fmla="*/ 3016319 h 6858000"/>
              <a:gd name="connsiteX719" fmla="*/ 1407512 w 7467600"/>
              <a:gd name="connsiteY719" fmla="*/ 3018001 h 6858000"/>
              <a:gd name="connsiteX720" fmla="*/ 1726266 w 7467600"/>
              <a:gd name="connsiteY720" fmla="*/ 2777274 h 6858000"/>
              <a:gd name="connsiteX721" fmla="*/ 625390 w 7467600"/>
              <a:gd name="connsiteY721" fmla="*/ 2514541 h 6858000"/>
              <a:gd name="connsiteX722" fmla="*/ 619799 w 7467600"/>
              <a:gd name="connsiteY722" fmla="*/ 2527180 h 6858000"/>
              <a:gd name="connsiteX723" fmla="*/ 310030 w 7467600"/>
              <a:gd name="connsiteY723" fmla="*/ 2771818 h 6858000"/>
              <a:gd name="connsiteX724" fmla="*/ 173877 w 7467600"/>
              <a:gd name="connsiteY724" fmla="*/ 2937056 h 6858000"/>
              <a:gd name="connsiteX725" fmla="*/ 77889 w 7467600"/>
              <a:gd name="connsiteY725" fmla="*/ 3138440 h 6858000"/>
              <a:gd name="connsiteX726" fmla="*/ 0 w 7467600"/>
              <a:gd name="connsiteY726" fmla="*/ 3271395 h 6858000"/>
              <a:gd name="connsiteX727" fmla="*/ 0 w 7467600"/>
              <a:gd name="connsiteY727" fmla="*/ 3153002 h 6858000"/>
              <a:gd name="connsiteX728" fmla="*/ 2386 w 7467600"/>
              <a:gd name="connsiteY728" fmla="*/ 3149203 h 6858000"/>
              <a:gd name="connsiteX729" fmla="*/ 89753 w 7467600"/>
              <a:gd name="connsiteY729" fmla="*/ 2987702 h 6858000"/>
              <a:gd name="connsiteX730" fmla="*/ 76869 w 7467600"/>
              <a:gd name="connsiteY730" fmla="*/ 3005404 h 6858000"/>
              <a:gd name="connsiteX731" fmla="*/ 32049 w 7467600"/>
              <a:gd name="connsiteY731" fmla="*/ 3065814 h 6858000"/>
              <a:gd name="connsiteX732" fmla="*/ 0 w 7467600"/>
              <a:gd name="connsiteY732" fmla="*/ 3108744 h 6858000"/>
              <a:gd name="connsiteX733" fmla="*/ 0 w 7467600"/>
              <a:gd name="connsiteY733" fmla="*/ 3058059 h 6858000"/>
              <a:gd name="connsiteX734" fmla="*/ 7610 w 7467600"/>
              <a:gd name="connsiteY734" fmla="*/ 3047889 h 6858000"/>
              <a:gd name="connsiteX735" fmla="*/ 52419 w 7467600"/>
              <a:gd name="connsiteY735" fmla="*/ 2987479 h 6858000"/>
              <a:gd name="connsiteX736" fmla="*/ 59142 w 7467600"/>
              <a:gd name="connsiteY736" fmla="*/ 2978488 h 6858000"/>
              <a:gd name="connsiteX737" fmla="*/ 0 w 7467600"/>
              <a:gd name="connsiteY737" fmla="*/ 3015334 h 6858000"/>
              <a:gd name="connsiteX738" fmla="*/ 0 w 7467600"/>
              <a:gd name="connsiteY738" fmla="*/ 2914286 h 6858000"/>
              <a:gd name="connsiteX739" fmla="*/ 36383 w 7467600"/>
              <a:gd name="connsiteY739" fmla="*/ 2901128 h 6858000"/>
              <a:gd name="connsiteX740" fmla="*/ 156329 w 7467600"/>
              <a:gd name="connsiteY740" fmla="*/ 2840533 h 6858000"/>
              <a:gd name="connsiteX741" fmla="*/ 358355 w 7467600"/>
              <a:gd name="connsiteY741" fmla="*/ 2620471 h 6858000"/>
              <a:gd name="connsiteX742" fmla="*/ 510577 w 7467600"/>
              <a:gd name="connsiteY742" fmla="*/ 2501244 h 6858000"/>
              <a:gd name="connsiteX743" fmla="*/ 211967 w 7467600"/>
              <a:gd name="connsiteY743" fmla="*/ 2479171 h 6858000"/>
              <a:gd name="connsiteX744" fmla="*/ 0 w 7467600"/>
              <a:gd name="connsiteY744" fmla="*/ 2476398 h 6858000"/>
              <a:gd name="connsiteX745" fmla="*/ 0 w 7467600"/>
              <a:gd name="connsiteY745" fmla="*/ 2389189 h 6858000"/>
              <a:gd name="connsiteX746" fmla="*/ 103062 w 7467600"/>
              <a:gd name="connsiteY746" fmla="*/ 2389518 h 6858000"/>
              <a:gd name="connsiteX747" fmla="*/ 510734 w 7467600"/>
              <a:gd name="connsiteY747" fmla="*/ 2416201 h 6858000"/>
              <a:gd name="connsiteX748" fmla="*/ 279257 w 7467600"/>
              <a:gd name="connsiteY748" fmla="*/ 2092102 h 6858000"/>
              <a:gd name="connsiteX749" fmla="*/ 65265 w 7467600"/>
              <a:gd name="connsiteY749" fmla="*/ 2006049 h 6858000"/>
              <a:gd name="connsiteX750" fmla="*/ 0 w 7467600"/>
              <a:gd name="connsiteY750" fmla="*/ 1982532 h 6858000"/>
              <a:gd name="connsiteX751" fmla="*/ 0 w 7467600"/>
              <a:gd name="connsiteY751" fmla="*/ 1912789 h 6858000"/>
              <a:gd name="connsiteX752" fmla="*/ 97460 w 7467600"/>
              <a:gd name="connsiteY752" fmla="*/ 1953725 h 6858000"/>
              <a:gd name="connsiteX753" fmla="*/ 221272 w 7467600"/>
              <a:gd name="connsiteY753" fmla="*/ 1980766 h 6858000"/>
              <a:gd name="connsiteX754" fmla="*/ 116765 w 7467600"/>
              <a:gd name="connsiteY754" fmla="*/ 1911033 h 6858000"/>
              <a:gd name="connsiteX755" fmla="*/ 16405 w 7467600"/>
              <a:gd name="connsiteY755" fmla="*/ 1803412 h 6858000"/>
              <a:gd name="connsiteX756" fmla="*/ 0 w 7467600"/>
              <a:gd name="connsiteY756" fmla="*/ 1784777 h 6858000"/>
              <a:gd name="connsiteX757" fmla="*/ 0 w 7467600"/>
              <a:gd name="connsiteY757" fmla="*/ 1740082 h 6858000"/>
              <a:gd name="connsiteX758" fmla="*/ 39394 w 7467600"/>
              <a:gd name="connsiteY758" fmla="*/ 1784856 h 6858000"/>
              <a:gd name="connsiteX759" fmla="*/ 135813 w 7467600"/>
              <a:gd name="connsiteY759" fmla="*/ 1888838 h 6858000"/>
              <a:gd name="connsiteX760" fmla="*/ 242575 w 7467600"/>
              <a:gd name="connsiteY760" fmla="*/ 1958841 h 6858000"/>
              <a:gd name="connsiteX761" fmla="*/ 82197 w 7467600"/>
              <a:gd name="connsiteY761" fmla="*/ 1754826 h 6858000"/>
              <a:gd name="connsiteX762" fmla="*/ 0 w 7467600"/>
              <a:gd name="connsiteY762" fmla="*/ 1679650 h 6858000"/>
              <a:gd name="connsiteX763" fmla="*/ 0 w 7467600"/>
              <a:gd name="connsiteY763" fmla="*/ 1602463 h 6858000"/>
              <a:gd name="connsiteX764" fmla="*/ 84689 w 7467600"/>
              <a:gd name="connsiteY764" fmla="*/ 1677442 h 6858000"/>
              <a:gd name="connsiteX765" fmla="*/ 298437 w 7467600"/>
              <a:gd name="connsiteY765" fmla="*/ 1968019 h 6858000"/>
              <a:gd name="connsiteX766" fmla="*/ 227269 w 7467600"/>
              <a:gd name="connsiteY766" fmla="*/ 1114064 h 6858000"/>
              <a:gd name="connsiteX767" fmla="*/ 248003 w 7467600"/>
              <a:gd name="connsiteY767" fmla="*/ 1089613 h 6858000"/>
              <a:gd name="connsiteX768" fmla="*/ 427020 w 7467600"/>
              <a:gd name="connsiteY768" fmla="*/ 1619803 h 6858000"/>
              <a:gd name="connsiteX769" fmla="*/ 340345 w 7467600"/>
              <a:gd name="connsiteY769" fmla="*/ 2027739 h 6858000"/>
              <a:gd name="connsiteX770" fmla="*/ 360865 w 7467600"/>
              <a:gd name="connsiteY770" fmla="*/ 2044827 h 6858000"/>
              <a:gd name="connsiteX771" fmla="*/ 560414 w 7467600"/>
              <a:gd name="connsiteY771" fmla="*/ 2421457 h 6858000"/>
              <a:gd name="connsiteX772" fmla="*/ 1359703 w 7467600"/>
              <a:gd name="connsiteY772" fmla="*/ 2578554 h 6858000"/>
              <a:gd name="connsiteX773" fmla="*/ 1359422 w 7467600"/>
              <a:gd name="connsiteY773" fmla="*/ 2577994 h 6858000"/>
              <a:gd name="connsiteX774" fmla="*/ 828701 w 7467600"/>
              <a:gd name="connsiteY774" fmla="*/ 1839520 h 6858000"/>
              <a:gd name="connsiteX775" fmla="*/ 494427 w 7467600"/>
              <a:gd name="connsiteY775" fmla="*/ 1092333 h 6858000"/>
              <a:gd name="connsiteX776" fmla="*/ 506322 w 7467600"/>
              <a:gd name="connsiteY776" fmla="*/ 1020997 h 6858000"/>
              <a:gd name="connsiteX777" fmla="*/ 4570198 w 7467600"/>
              <a:gd name="connsiteY777" fmla="*/ 978081 h 6858000"/>
              <a:gd name="connsiteX778" fmla="*/ 4523691 w 7467600"/>
              <a:gd name="connsiteY778" fmla="*/ 1127776 h 6858000"/>
              <a:gd name="connsiteX779" fmla="*/ 4509875 w 7467600"/>
              <a:gd name="connsiteY779" fmla="*/ 1167552 h 6858000"/>
              <a:gd name="connsiteX780" fmla="*/ 4478168 w 7467600"/>
              <a:gd name="connsiteY780" fmla="*/ 1260735 h 6858000"/>
              <a:gd name="connsiteX781" fmla="*/ 4409309 w 7467600"/>
              <a:gd name="connsiteY781" fmla="*/ 1666996 h 6858000"/>
              <a:gd name="connsiteX782" fmla="*/ 4370031 w 7467600"/>
              <a:gd name="connsiteY782" fmla="*/ 1955666 h 6858000"/>
              <a:gd name="connsiteX783" fmla="*/ 4570198 w 7467600"/>
              <a:gd name="connsiteY783" fmla="*/ 978081 h 6858000"/>
              <a:gd name="connsiteX784" fmla="*/ 4557898 w 7467600"/>
              <a:gd name="connsiteY784" fmla="*/ 900011 h 6858000"/>
              <a:gd name="connsiteX785" fmla="*/ 4344840 w 7467600"/>
              <a:gd name="connsiteY785" fmla="*/ 1922038 h 6858000"/>
              <a:gd name="connsiteX786" fmla="*/ 4378710 w 7467600"/>
              <a:gd name="connsiteY786" fmla="*/ 1665516 h 6858000"/>
              <a:gd name="connsiteX787" fmla="*/ 4448798 w 7467600"/>
              <a:gd name="connsiteY787" fmla="*/ 1253024 h 6858000"/>
              <a:gd name="connsiteX788" fmla="*/ 4480315 w 7467600"/>
              <a:gd name="connsiteY788" fmla="*/ 1158454 h 6858000"/>
              <a:gd name="connsiteX789" fmla="*/ 4494133 w 7467600"/>
              <a:gd name="connsiteY789" fmla="*/ 1118676 h 6858000"/>
              <a:gd name="connsiteX790" fmla="*/ 4557898 w 7467600"/>
              <a:gd name="connsiteY790" fmla="*/ 900011 h 6858000"/>
              <a:gd name="connsiteX791" fmla="*/ 5870151 w 7467600"/>
              <a:gd name="connsiteY791" fmla="*/ 898890 h 6858000"/>
              <a:gd name="connsiteX792" fmla="*/ 5861335 w 7467600"/>
              <a:gd name="connsiteY792" fmla="*/ 899177 h 6858000"/>
              <a:gd name="connsiteX793" fmla="*/ 5843702 w 7467600"/>
              <a:gd name="connsiteY793" fmla="*/ 899748 h 6858000"/>
              <a:gd name="connsiteX794" fmla="*/ 5651107 w 7467600"/>
              <a:gd name="connsiteY794" fmla="*/ 920306 h 6858000"/>
              <a:gd name="connsiteX795" fmla="*/ 5459407 w 7467600"/>
              <a:gd name="connsiteY795" fmla="*/ 940975 h 6858000"/>
              <a:gd name="connsiteX796" fmla="*/ 5374846 w 7467600"/>
              <a:gd name="connsiteY796" fmla="*/ 941988 h 6858000"/>
              <a:gd name="connsiteX797" fmla="*/ 5256105 w 7467600"/>
              <a:gd name="connsiteY797" fmla="*/ 945632 h 6858000"/>
              <a:gd name="connsiteX798" fmla="*/ 5107071 w 7467600"/>
              <a:gd name="connsiteY798" fmla="*/ 969720 h 6858000"/>
              <a:gd name="connsiteX799" fmla="*/ 4998681 w 7467600"/>
              <a:gd name="connsiteY799" fmla="*/ 988771 h 6858000"/>
              <a:gd name="connsiteX800" fmla="*/ 5870151 w 7467600"/>
              <a:gd name="connsiteY800" fmla="*/ 898890 h 6858000"/>
              <a:gd name="connsiteX801" fmla="*/ 5504425 w 7467600"/>
              <a:gd name="connsiteY801" fmla="*/ 848067 h 6858000"/>
              <a:gd name="connsiteX802" fmla="*/ 4968849 w 7467600"/>
              <a:gd name="connsiteY802" fmla="*/ 962318 h 6858000"/>
              <a:gd name="connsiteX803" fmla="*/ 5104039 w 7467600"/>
              <a:gd name="connsiteY803" fmla="*/ 940634 h 6858000"/>
              <a:gd name="connsiteX804" fmla="*/ 5256311 w 7467600"/>
              <a:gd name="connsiteY804" fmla="*/ 916490 h 6858000"/>
              <a:gd name="connsiteX805" fmla="*/ 5377381 w 7467600"/>
              <a:gd name="connsiteY805" fmla="*/ 912671 h 6858000"/>
              <a:gd name="connsiteX806" fmla="*/ 5460148 w 7467600"/>
              <a:gd name="connsiteY806" fmla="*/ 911442 h 6858000"/>
              <a:gd name="connsiteX807" fmla="*/ 5648971 w 7467600"/>
              <a:gd name="connsiteY807" fmla="*/ 891331 h 6858000"/>
              <a:gd name="connsiteX808" fmla="*/ 5844807 w 7467600"/>
              <a:gd name="connsiteY808" fmla="*/ 870718 h 6858000"/>
              <a:gd name="connsiteX809" fmla="*/ 5862975 w 7467600"/>
              <a:gd name="connsiteY809" fmla="*/ 869756 h 6858000"/>
              <a:gd name="connsiteX810" fmla="*/ 5920887 w 7467600"/>
              <a:gd name="connsiteY810" fmla="*/ 865929 h 6858000"/>
              <a:gd name="connsiteX811" fmla="*/ 5504425 w 7467600"/>
              <a:gd name="connsiteY811" fmla="*/ 848067 h 6858000"/>
              <a:gd name="connsiteX812" fmla="*/ 3607114 w 7467600"/>
              <a:gd name="connsiteY812" fmla="*/ 467441 h 6858000"/>
              <a:gd name="connsiteX813" fmla="*/ 3296242 w 7467600"/>
              <a:gd name="connsiteY813" fmla="*/ 807991 h 6858000"/>
              <a:gd name="connsiteX814" fmla="*/ 3174674 w 7467600"/>
              <a:gd name="connsiteY814" fmla="*/ 919759 h 6858000"/>
              <a:gd name="connsiteX815" fmla="*/ 3042978 w 7467600"/>
              <a:gd name="connsiteY815" fmla="*/ 1054894 h 6858000"/>
              <a:gd name="connsiteX816" fmla="*/ 2968914 w 7467600"/>
              <a:gd name="connsiteY816" fmla="*/ 1133756 h 6858000"/>
              <a:gd name="connsiteX817" fmla="*/ 3103823 w 7467600"/>
              <a:gd name="connsiteY817" fmla="*/ 1026814 h 6858000"/>
              <a:gd name="connsiteX818" fmla="*/ 3607114 w 7467600"/>
              <a:gd name="connsiteY818" fmla="*/ 467441 h 6858000"/>
              <a:gd name="connsiteX819" fmla="*/ 3744487 w 7467600"/>
              <a:gd name="connsiteY819" fmla="*/ 383136 h 6858000"/>
              <a:gd name="connsiteX820" fmla="*/ 3970213 w 7467600"/>
              <a:gd name="connsiteY820" fmla="*/ 995559 h 6858000"/>
              <a:gd name="connsiteX821" fmla="*/ 3744487 w 7467600"/>
              <a:gd name="connsiteY821" fmla="*/ 383136 h 6858000"/>
              <a:gd name="connsiteX822" fmla="*/ 3624562 w 7467600"/>
              <a:gd name="connsiteY822" fmla="*/ 367041 h 6858000"/>
              <a:gd name="connsiteX823" fmla="*/ 3489712 w 7467600"/>
              <a:gd name="connsiteY823" fmla="*/ 485386 h 6858000"/>
              <a:gd name="connsiteX824" fmla="*/ 3182994 w 7467600"/>
              <a:gd name="connsiteY824" fmla="*/ 828265 h 6858000"/>
              <a:gd name="connsiteX825" fmla="*/ 2892114 w 7467600"/>
              <a:gd name="connsiteY825" fmla="*/ 1172635 h 6858000"/>
              <a:gd name="connsiteX826" fmla="*/ 3021459 w 7467600"/>
              <a:gd name="connsiteY826" fmla="*/ 1035385 h 6858000"/>
              <a:gd name="connsiteX827" fmla="*/ 3153873 w 7467600"/>
              <a:gd name="connsiteY827" fmla="*/ 898971 h 6858000"/>
              <a:gd name="connsiteX828" fmla="*/ 3276511 w 7467600"/>
              <a:gd name="connsiteY828" fmla="*/ 786423 h 6858000"/>
              <a:gd name="connsiteX829" fmla="*/ 3584154 w 7467600"/>
              <a:gd name="connsiteY829" fmla="*/ 448218 h 6858000"/>
              <a:gd name="connsiteX830" fmla="*/ 3624562 w 7467600"/>
              <a:gd name="connsiteY830" fmla="*/ 367041 h 6858000"/>
              <a:gd name="connsiteX831" fmla="*/ 3766672 w 7467600"/>
              <a:gd name="connsiteY831" fmla="*/ 359429 h 6858000"/>
              <a:gd name="connsiteX832" fmla="*/ 3996338 w 7467600"/>
              <a:gd name="connsiteY832" fmla="*/ 968237 h 6858000"/>
              <a:gd name="connsiteX833" fmla="*/ 3766672 w 7467600"/>
              <a:gd name="connsiteY833" fmla="*/ 359429 h 6858000"/>
              <a:gd name="connsiteX834" fmla="*/ 5805386 w 7467600"/>
              <a:gd name="connsiteY834" fmla="*/ 239240 h 6858000"/>
              <a:gd name="connsiteX835" fmla="*/ 5736947 w 7467600"/>
              <a:gd name="connsiteY835" fmla="*/ 261367 h 6858000"/>
              <a:gd name="connsiteX836" fmla="*/ 5427012 w 7467600"/>
              <a:gd name="connsiteY836" fmla="*/ 311272 h 6858000"/>
              <a:gd name="connsiteX837" fmla="*/ 5147818 w 7467600"/>
              <a:gd name="connsiteY837" fmla="*/ 322112 h 6858000"/>
              <a:gd name="connsiteX838" fmla="*/ 5060854 w 7467600"/>
              <a:gd name="connsiteY838" fmla="*/ 311882 h 6858000"/>
              <a:gd name="connsiteX839" fmla="*/ 4945989 w 7467600"/>
              <a:gd name="connsiteY839" fmla="*/ 300516 h 6858000"/>
              <a:gd name="connsiteX840" fmla="*/ 5410479 w 7467600"/>
              <a:gd name="connsiteY840" fmla="*/ 348434 h 6858000"/>
              <a:gd name="connsiteX841" fmla="*/ 5805386 w 7467600"/>
              <a:gd name="connsiteY841" fmla="*/ 239240 h 6858000"/>
              <a:gd name="connsiteX842" fmla="*/ 5905192 w 7467600"/>
              <a:gd name="connsiteY842" fmla="*/ 163079 h 6858000"/>
              <a:gd name="connsiteX843" fmla="*/ 5865655 w 7467600"/>
              <a:gd name="connsiteY843" fmla="*/ 171901 h 6858000"/>
              <a:gd name="connsiteX844" fmla="*/ 5259740 w 7467600"/>
              <a:gd name="connsiteY844" fmla="*/ 257013 h 6858000"/>
              <a:gd name="connsiteX845" fmla="*/ 5208466 w 7467600"/>
              <a:gd name="connsiteY845" fmla="*/ 257550 h 6858000"/>
              <a:gd name="connsiteX846" fmla="*/ 4980204 w 7467600"/>
              <a:gd name="connsiteY846" fmla="*/ 271903 h 6858000"/>
              <a:gd name="connsiteX847" fmla="*/ 5068068 w 7467600"/>
              <a:gd name="connsiteY847" fmla="*/ 282244 h 6858000"/>
              <a:gd name="connsiteX848" fmla="*/ 5153231 w 7467600"/>
              <a:gd name="connsiteY848" fmla="*/ 292240 h 6858000"/>
              <a:gd name="connsiteX849" fmla="*/ 5426491 w 7467600"/>
              <a:gd name="connsiteY849" fmla="*/ 281128 h 6858000"/>
              <a:gd name="connsiteX850" fmla="*/ 5731212 w 7467600"/>
              <a:gd name="connsiteY850" fmla="*/ 231951 h 6858000"/>
              <a:gd name="connsiteX851" fmla="*/ 5905192 w 7467600"/>
              <a:gd name="connsiteY851" fmla="*/ 163079 h 6858000"/>
              <a:gd name="connsiteX852" fmla="*/ 5944437 w 7467600"/>
              <a:gd name="connsiteY852" fmla="*/ 113829 h 6858000"/>
              <a:gd name="connsiteX853" fmla="*/ 5825032 w 7467600"/>
              <a:gd name="connsiteY853" fmla="*/ 146405 h 6858000"/>
              <a:gd name="connsiteX854" fmla="*/ 4955599 w 7467600"/>
              <a:gd name="connsiteY854" fmla="*/ 247008 h 6858000"/>
              <a:gd name="connsiteX855" fmla="*/ 5210104 w 7467600"/>
              <a:gd name="connsiteY855" fmla="*/ 228123 h 6858000"/>
              <a:gd name="connsiteX856" fmla="*/ 5261015 w 7467600"/>
              <a:gd name="connsiteY856" fmla="*/ 227087 h 6858000"/>
              <a:gd name="connsiteX857" fmla="*/ 5861181 w 7467600"/>
              <a:gd name="connsiteY857" fmla="*/ 143093 h 6858000"/>
              <a:gd name="connsiteX858" fmla="*/ 5961252 w 7467600"/>
              <a:gd name="connsiteY858" fmla="*/ 114820 h 6858000"/>
              <a:gd name="connsiteX859" fmla="*/ 5944437 w 7467600"/>
              <a:gd name="connsiteY859" fmla="*/ 113829 h 6858000"/>
              <a:gd name="connsiteX860" fmla="*/ 3882765 w 7467600"/>
              <a:gd name="connsiteY860" fmla="*/ 0 h 6858000"/>
              <a:gd name="connsiteX861" fmla="*/ 3995099 w 7467600"/>
              <a:gd name="connsiteY861" fmla="*/ 0 h 6858000"/>
              <a:gd name="connsiteX862" fmla="*/ 4163818 w 7467600"/>
              <a:gd name="connsiteY862" fmla="*/ 234104 h 6858000"/>
              <a:gd name="connsiteX863" fmla="*/ 4172099 w 7467600"/>
              <a:gd name="connsiteY863" fmla="*/ 234207 h 6858000"/>
              <a:gd name="connsiteX864" fmla="*/ 4784282 w 7467600"/>
              <a:gd name="connsiteY864" fmla="*/ 276561 h 6858000"/>
              <a:gd name="connsiteX865" fmla="*/ 4801687 w 7467600"/>
              <a:gd name="connsiteY865" fmla="*/ 267764 h 6858000"/>
              <a:gd name="connsiteX866" fmla="*/ 6082788 w 7467600"/>
              <a:gd name="connsiteY866" fmla="*/ 64119 h 6858000"/>
              <a:gd name="connsiteX867" fmla="*/ 6099442 w 7467600"/>
              <a:gd name="connsiteY867" fmla="*/ 82568 h 6858000"/>
              <a:gd name="connsiteX868" fmla="*/ 4804137 w 7467600"/>
              <a:gd name="connsiteY868" fmla="*/ 320931 h 6858000"/>
              <a:gd name="connsiteX869" fmla="*/ 4227047 w 7467600"/>
              <a:gd name="connsiteY869" fmla="*/ 313415 h 6858000"/>
              <a:gd name="connsiteX870" fmla="*/ 4346041 w 7467600"/>
              <a:gd name="connsiteY870" fmla="*/ 456086 h 6858000"/>
              <a:gd name="connsiteX871" fmla="*/ 4870967 w 7467600"/>
              <a:gd name="connsiteY871" fmla="*/ 963061 h 6858000"/>
              <a:gd name="connsiteX872" fmla="*/ 4889647 w 7467600"/>
              <a:gd name="connsiteY872" fmla="*/ 957147 h 6858000"/>
              <a:gd name="connsiteX873" fmla="*/ 5422504 w 7467600"/>
              <a:gd name="connsiteY873" fmla="*/ 805191 h 6858000"/>
              <a:gd name="connsiteX874" fmla="*/ 6087656 w 7467600"/>
              <a:gd name="connsiteY874" fmla="*/ 826703 h 6858000"/>
              <a:gd name="connsiteX875" fmla="*/ 6058717 w 7467600"/>
              <a:gd name="connsiteY875" fmla="*/ 865992 h 6858000"/>
              <a:gd name="connsiteX876" fmla="*/ 4974153 w 7467600"/>
              <a:gd name="connsiteY876" fmla="*/ 1045456 h 6858000"/>
              <a:gd name="connsiteX877" fmla="*/ 5627835 w 7467600"/>
              <a:gd name="connsiteY877" fmla="*/ 1472077 h 6858000"/>
              <a:gd name="connsiteX878" fmla="*/ 5629817 w 7467600"/>
              <a:gd name="connsiteY878" fmla="*/ 1471412 h 6858000"/>
              <a:gd name="connsiteX879" fmla="*/ 5634124 w 7467600"/>
              <a:gd name="connsiteY879" fmla="*/ 1470572 h 6858000"/>
              <a:gd name="connsiteX880" fmla="*/ 5755832 w 7467600"/>
              <a:gd name="connsiteY880" fmla="*/ 1383886 h 6858000"/>
              <a:gd name="connsiteX881" fmla="*/ 6014186 w 7467600"/>
              <a:gd name="connsiteY881" fmla="*/ 1279799 h 6858000"/>
              <a:gd name="connsiteX882" fmla="*/ 6901619 w 7467600"/>
              <a:gd name="connsiteY882" fmla="*/ 1047874 h 6858000"/>
              <a:gd name="connsiteX883" fmla="*/ 6931566 w 7467600"/>
              <a:gd name="connsiteY883" fmla="*/ 1062034 h 6858000"/>
              <a:gd name="connsiteX884" fmla="*/ 5790982 w 7467600"/>
              <a:gd name="connsiteY884" fmla="*/ 1561380 h 6858000"/>
              <a:gd name="connsiteX885" fmla="*/ 6188971 w 7467600"/>
              <a:gd name="connsiteY885" fmla="*/ 1755168 h 6858000"/>
              <a:gd name="connsiteX886" fmla="*/ 6202446 w 7467600"/>
              <a:gd name="connsiteY886" fmla="*/ 1752268 h 6858000"/>
              <a:gd name="connsiteX887" fmla="*/ 7179560 w 7467600"/>
              <a:gd name="connsiteY887" fmla="*/ 1467551 h 6858000"/>
              <a:gd name="connsiteX888" fmla="*/ 7158730 w 7467600"/>
              <a:gd name="connsiteY888" fmla="*/ 1507835 h 6858000"/>
              <a:gd name="connsiteX889" fmla="*/ 6326959 w 7467600"/>
              <a:gd name="connsiteY889" fmla="*/ 1817686 h 6858000"/>
              <a:gd name="connsiteX890" fmla="*/ 6537433 w 7467600"/>
              <a:gd name="connsiteY890" fmla="*/ 1907790 h 6858000"/>
              <a:gd name="connsiteX891" fmla="*/ 6550221 w 7467600"/>
              <a:gd name="connsiteY891" fmla="*/ 1910729 h 6858000"/>
              <a:gd name="connsiteX892" fmla="*/ 6964438 w 7467600"/>
              <a:gd name="connsiteY892" fmla="*/ 2209505 h 6858000"/>
              <a:gd name="connsiteX893" fmla="*/ 7367862 w 7467600"/>
              <a:gd name="connsiteY893" fmla="*/ 2806833 h 6858000"/>
              <a:gd name="connsiteX894" fmla="*/ 7364329 w 7467600"/>
              <a:gd name="connsiteY894" fmla="*/ 2826907 h 6858000"/>
              <a:gd name="connsiteX895" fmla="*/ 7290545 w 7467600"/>
              <a:gd name="connsiteY895" fmla="*/ 2850663 h 6858000"/>
              <a:gd name="connsiteX896" fmla="*/ 6472036 w 7467600"/>
              <a:gd name="connsiteY896" fmla="*/ 1959003 h 6858000"/>
              <a:gd name="connsiteX897" fmla="*/ 5792897 w 7467600"/>
              <a:gd name="connsiteY897" fmla="*/ 1647747 h 6858000"/>
              <a:gd name="connsiteX898" fmla="*/ 5842751 w 7467600"/>
              <a:gd name="connsiteY898" fmla="*/ 1816112 h 6858000"/>
              <a:gd name="connsiteX899" fmla="*/ 5847424 w 7467600"/>
              <a:gd name="connsiteY899" fmla="*/ 1815776 h 6858000"/>
              <a:gd name="connsiteX900" fmla="*/ 6399821 w 7467600"/>
              <a:gd name="connsiteY900" fmla="*/ 2344799 h 6858000"/>
              <a:gd name="connsiteX901" fmla="*/ 6323232 w 7467600"/>
              <a:gd name="connsiteY901" fmla="*/ 2389634 h 6858000"/>
              <a:gd name="connsiteX902" fmla="*/ 5942958 w 7467600"/>
              <a:gd name="connsiteY902" fmla="*/ 2077708 h 6858000"/>
              <a:gd name="connsiteX903" fmla="*/ 5921559 w 7467600"/>
              <a:gd name="connsiteY903" fmla="*/ 2378596 h 6858000"/>
              <a:gd name="connsiteX904" fmla="*/ 5817651 w 7467600"/>
              <a:gd name="connsiteY904" fmla="*/ 3023919 h 6858000"/>
              <a:gd name="connsiteX905" fmla="*/ 5729634 w 7467600"/>
              <a:gd name="connsiteY905" fmla="*/ 3051849 h 6858000"/>
              <a:gd name="connsiteX906" fmla="*/ 5611018 w 7467600"/>
              <a:gd name="connsiteY906" fmla="*/ 2316769 h 6858000"/>
              <a:gd name="connsiteX907" fmla="*/ 5687608 w 7467600"/>
              <a:gd name="connsiteY907" fmla="*/ 2039972 h 6858000"/>
              <a:gd name="connsiteX908" fmla="*/ 5657554 w 7467600"/>
              <a:gd name="connsiteY908" fmla="*/ 1576445 h 6858000"/>
              <a:gd name="connsiteX909" fmla="*/ 5150475 w 7467600"/>
              <a:gd name="connsiteY909" fmla="*/ 1274012 h 6858000"/>
              <a:gd name="connsiteX910" fmla="*/ 5349142 w 7467600"/>
              <a:gd name="connsiteY910" fmla="*/ 2204405 h 6858000"/>
              <a:gd name="connsiteX911" fmla="*/ 5262214 w 7467600"/>
              <a:gd name="connsiteY911" fmla="*/ 2233836 h 6858000"/>
              <a:gd name="connsiteX912" fmla="*/ 4981539 w 7467600"/>
              <a:gd name="connsiteY912" fmla="*/ 1542201 h 6858000"/>
              <a:gd name="connsiteX913" fmla="*/ 4958461 w 7467600"/>
              <a:gd name="connsiteY913" fmla="*/ 1136957 h 6858000"/>
              <a:gd name="connsiteX914" fmla="*/ 4655015 w 7467600"/>
              <a:gd name="connsiteY914" fmla="*/ 891426 h 6858000"/>
              <a:gd name="connsiteX915" fmla="*/ 4348002 w 7467600"/>
              <a:gd name="connsiteY915" fmla="*/ 2205895 h 6858000"/>
              <a:gd name="connsiteX916" fmla="*/ 4262250 w 7467600"/>
              <a:gd name="connsiteY916" fmla="*/ 2219972 h 6858000"/>
              <a:gd name="connsiteX917" fmla="*/ 4550611 w 7467600"/>
              <a:gd name="connsiteY917" fmla="*/ 817540 h 6858000"/>
              <a:gd name="connsiteX918" fmla="*/ 4564418 w 7467600"/>
              <a:gd name="connsiteY918" fmla="*/ 808293 h 6858000"/>
              <a:gd name="connsiteX919" fmla="*/ 4266388 w 7467600"/>
              <a:gd name="connsiteY919" fmla="*/ 500083 h 6858000"/>
              <a:gd name="connsiteX920" fmla="*/ 4032842 w 7467600"/>
              <a:gd name="connsiteY920" fmla="*/ 211809 h 6858000"/>
              <a:gd name="connsiteX921" fmla="*/ 3882765 w 7467600"/>
              <a:gd name="connsiteY921" fmla="*/ 0 h 6858000"/>
              <a:gd name="connsiteX922" fmla="*/ 3721337 w 7467600"/>
              <a:gd name="connsiteY922" fmla="*/ 0 h 6858000"/>
              <a:gd name="connsiteX923" fmla="*/ 3797544 w 7467600"/>
              <a:gd name="connsiteY923" fmla="*/ 0 h 6858000"/>
              <a:gd name="connsiteX924" fmla="*/ 3775734 w 7467600"/>
              <a:gd name="connsiteY924" fmla="*/ 95131 h 6858000"/>
              <a:gd name="connsiteX925" fmla="*/ 3724807 w 7467600"/>
              <a:gd name="connsiteY925" fmla="*/ 272257 h 6858000"/>
              <a:gd name="connsiteX926" fmla="*/ 3726844 w 7467600"/>
              <a:gd name="connsiteY926" fmla="*/ 282988 h 6858000"/>
              <a:gd name="connsiteX927" fmla="*/ 3742664 w 7467600"/>
              <a:gd name="connsiteY927" fmla="*/ 279918 h 6858000"/>
              <a:gd name="connsiteX928" fmla="*/ 4103910 w 7467600"/>
              <a:gd name="connsiteY928" fmla="*/ 1161917 h 6858000"/>
              <a:gd name="connsiteX929" fmla="*/ 4020269 w 7467600"/>
              <a:gd name="connsiteY929" fmla="*/ 1200406 h 6858000"/>
              <a:gd name="connsiteX930" fmla="*/ 3674882 w 7467600"/>
              <a:gd name="connsiteY930" fmla="*/ 488524 h 6858000"/>
              <a:gd name="connsiteX931" fmla="*/ 3132682 w 7467600"/>
              <a:gd name="connsiteY931" fmla="*/ 1072284 h 6858000"/>
              <a:gd name="connsiteX932" fmla="*/ 2716346 w 7467600"/>
              <a:gd name="connsiteY932" fmla="*/ 1276376 h 6858000"/>
              <a:gd name="connsiteX933" fmla="*/ 2716772 w 7467600"/>
              <a:gd name="connsiteY933" fmla="*/ 1255462 h 6858000"/>
              <a:gd name="connsiteX934" fmla="*/ 3471096 w 7467600"/>
              <a:gd name="connsiteY934" fmla="*/ 437072 h 6858000"/>
              <a:gd name="connsiteX935" fmla="*/ 3639057 w 7467600"/>
              <a:gd name="connsiteY935" fmla="*/ 286334 h 6858000"/>
              <a:gd name="connsiteX936" fmla="*/ 3640309 w 7467600"/>
              <a:gd name="connsiteY936" fmla="*/ 284664 h 6858000"/>
              <a:gd name="connsiteX937" fmla="*/ 3646022 w 7467600"/>
              <a:gd name="connsiteY937" fmla="*/ 276711 h 6858000"/>
              <a:gd name="connsiteX938" fmla="*/ 3707943 w 7467600"/>
              <a:gd name="connsiteY938" fmla="*/ 65958 h 6858000"/>
              <a:gd name="connsiteX939" fmla="*/ 3721337 w 7467600"/>
              <a:gd name="connsiteY939" fmla="*/ 0 h 6858000"/>
              <a:gd name="connsiteX940" fmla="*/ 2867960 w 7467600"/>
              <a:gd name="connsiteY940" fmla="*/ 0 h 6858000"/>
              <a:gd name="connsiteX941" fmla="*/ 2926351 w 7467600"/>
              <a:gd name="connsiteY941" fmla="*/ 0 h 6858000"/>
              <a:gd name="connsiteX942" fmla="*/ 2902823 w 7467600"/>
              <a:gd name="connsiteY942" fmla="*/ 262929 h 6858000"/>
              <a:gd name="connsiteX943" fmla="*/ 2940663 w 7467600"/>
              <a:gd name="connsiteY943" fmla="*/ 140884 h 6858000"/>
              <a:gd name="connsiteX944" fmla="*/ 2947039 w 7467600"/>
              <a:gd name="connsiteY944" fmla="*/ 122524 h 6858000"/>
              <a:gd name="connsiteX945" fmla="*/ 2984316 w 7467600"/>
              <a:gd name="connsiteY945" fmla="*/ 0 h 6858000"/>
              <a:gd name="connsiteX946" fmla="*/ 3016114 w 7467600"/>
              <a:gd name="connsiteY946" fmla="*/ 0 h 6858000"/>
              <a:gd name="connsiteX947" fmla="*/ 2979949 w 7467600"/>
              <a:gd name="connsiteY947" fmla="*/ 119274 h 6858000"/>
              <a:gd name="connsiteX948" fmla="*/ 3023879 w 7467600"/>
              <a:gd name="connsiteY948" fmla="*/ 0 h 6858000"/>
              <a:gd name="connsiteX949" fmla="*/ 3105400 w 7467600"/>
              <a:gd name="connsiteY949" fmla="*/ 0 h 6858000"/>
              <a:gd name="connsiteX950" fmla="*/ 3094669 w 7467600"/>
              <a:gd name="connsiteY950" fmla="*/ 30308 h 6858000"/>
              <a:gd name="connsiteX951" fmla="*/ 2901945 w 7467600"/>
              <a:gd name="connsiteY951" fmla="*/ 466538 h 6858000"/>
              <a:gd name="connsiteX952" fmla="*/ 2815209 w 7467600"/>
              <a:gd name="connsiteY952" fmla="*/ 497361 h 6858000"/>
              <a:gd name="connsiteX953" fmla="*/ 2844845 w 7467600"/>
              <a:gd name="connsiteY953" fmla="*/ 127638 h 6858000"/>
              <a:gd name="connsiteX954" fmla="*/ 2867960 w 7467600"/>
              <a:gd name="connsiteY954" fmla="*/ 0 h 6858000"/>
              <a:gd name="connsiteX955" fmla="*/ 1057230 w 7467600"/>
              <a:gd name="connsiteY955" fmla="*/ 0 h 6858000"/>
              <a:gd name="connsiteX956" fmla="*/ 1111003 w 7467600"/>
              <a:gd name="connsiteY956" fmla="*/ 0 h 6858000"/>
              <a:gd name="connsiteX957" fmla="*/ 1125553 w 7467600"/>
              <a:gd name="connsiteY957" fmla="*/ 52588 h 6858000"/>
              <a:gd name="connsiteX958" fmla="*/ 1304276 w 7467600"/>
              <a:gd name="connsiteY958" fmla="*/ 476275 h 6858000"/>
              <a:gd name="connsiteX959" fmla="*/ 1492066 w 7467600"/>
              <a:gd name="connsiteY959" fmla="*/ 886333 h 6858000"/>
              <a:gd name="connsiteX960" fmla="*/ 1423698 w 7467600"/>
              <a:gd name="connsiteY960" fmla="*/ 710817 h 6858000"/>
              <a:gd name="connsiteX961" fmla="*/ 1357609 w 7467600"/>
              <a:gd name="connsiteY961" fmla="*/ 532892 h 6858000"/>
              <a:gd name="connsiteX962" fmla="*/ 1309550 w 7467600"/>
              <a:gd name="connsiteY962" fmla="*/ 374031 h 6858000"/>
              <a:gd name="connsiteX963" fmla="*/ 1193673 w 7467600"/>
              <a:gd name="connsiteY963" fmla="*/ 49533 h 6858000"/>
              <a:gd name="connsiteX964" fmla="*/ 1164391 w 7467600"/>
              <a:gd name="connsiteY964" fmla="*/ 0 h 6858000"/>
              <a:gd name="connsiteX965" fmla="*/ 1200666 w 7467600"/>
              <a:gd name="connsiteY965" fmla="*/ 0 h 6858000"/>
              <a:gd name="connsiteX966" fmla="*/ 1223408 w 7467600"/>
              <a:gd name="connsiteY966" fmla="*/ 38996 h 6858000"/>
              <a:gd name="connsiteX967" fmla="*/ 1339635 w 7467600"/>
              <a:gd name="connsiteY967" fmla="*/ 365517 h 6858000"/>
              <a:gd name="connsiteX968" fmla="*/ 1387469 w 7467600"/>
              <a:gd name="connsiteY968" fmla="*/ 523079 h 6858000"/>
              <a:gd name="connsiteX969" fmla="*/ 1452685 w 7467600"/>
              <a:gd name="connsiteY969" fmla="*/ 699806 h 6858000"/>
              <a:gd name="connsiteX970" fmla="*/ 1492092 w 7467600"/>
              <a:gd name="connsiteY970" fmla="*/ 800424 h 6858000"/>
              <a:gd name="connsiteX971" fmla="*/ 1455302 w 7467600"/>
              <a:gd name="connsiteY971" fmla="*/ 632913 h 6858000"/>
              <a:gd name="connsiteX972" fmla="*/ 1222336 w 7467600"/>
              <a:gd name="connsiteY972" fmla="*/ 9480 h 6858000"/>
              <a:gd name="connsiteX973" fmla="*/ 1214634 w 7467600"/>
              <a:gd name="connsiteY973" fmla="*/ 0 h 6858000"/>
              <a:gd name="connsiteX974" fmla="*/ 1289827 w 7467600"/>
              <a:gd name="connsiteY974" fmla="*/ 0 h 6858000"/>
              <a:gd name="connsiteX975" fmla="*/ 1321076 w 7467600"/>
              <a:gd name="connsiteY975" fmla="*/ 59722 h 6858000"/>
              <a:gd name="connsiteX976" fmla="*/ 1512579 w 7467600"/>
              <a:gd name="connsiteY976" fmla="*/ 626441 h 6858000"/>
              <a:gd name="connsiteX977" fmla="*/ 1506076 w 7467600"/>
              <a:gd name="connsiteY977" fmla="*/ 1089289 h 6858000"/>
              <a:gd name="connsiteX978" fmla="*/ 1486346 w 7467600"/>
              <a:gd name="connsiteY978" fmla="*/ 1079919 h 6858000"/>
              <a:gd name="connsiteX979" fmla="*/ 1070511 w 7467600"/>
              <a:gd name="connsiteY979" fmla="*/ 48609 h 6858000"/>
              <a:gd name="connsiteX980" fmla="*/ 1057230 w 7467600"/>
              <a:gd name="connsiteY980" fmla="*/ 0 h 6858000"/>
              <a:gd name="connsiteX981" fmla="*/ 43151 w 7467600"/>
              <a:gd name="connsiteY981" fmla="*/ 0 h 6858000"/>
              <a:gd name="connsiteX982" fmla="*/ 95283 w 7467600"/>
              <a:gd name="connsiteY982" fmla="*/ 0 h 6858000"/>
              <a:gd name="connsiteX983" fmla="*/ 300708 w 7467600"/>
              <a:gd name="connsiteY983" fmla="*/ 154571 h 6858000"/>
              <a:gd name="connsiteX984" fmla="*/ 530414 w 7467600"/>
              <a:gd name="connsiteY984" fmla="*/ 354673 h 6858000"/>
              <a:gd name="connsiteX985" fmla="*/ 333785 w 7467600"/>
              <a:gd name="connsiteY985" fmla="*/ 161564 h 6858000"/>
              <a:gd name="connsiteX986" fmla="*/ 147005 w 7467600"/>
              <a:gd name="connsiteY986" fmla="*/ 0 h 6858000"/>
              <a:gd name="connsiteX987" fmla="*/ 272509 w 7467600"/>
              <a:gd name="connsiteY987" fmla="*/ 0 h 6858000"/>
              <a:gd name="connsiteX988" fmla="*/ 326276 w 7467600"/>
              <a:gd name="connsiteY988" fmla="*/ 45847 h 6858000"/>
              <a:gd name="connsiteX989" fmla="*/ 823759 w 7467600"/>
              <a:gd name="connsiteY989" fmla="*/ 574145 h 6858000"/>
              <a:gd name="connsiteX990" fmla="*/ 811254 w 7467600"/>
              <a:gd name="connsiteY990" fmla="*/ 665546 h 6858000"/>
              <a:gd name="connsiteX991" fmla="*/ 154042 w 7467600"/>
              <a:gd name="connsiteY991" fmla="*/ 261522 h 6858000"/>
              <a:gd name="connsiteX992" fmla="*/ 13550 w 7467600"/>
              <a:gd name="connsiteY992" fmla="*/ 158423 h 6858000"/>
              <a:gd name="connsiteX993" fmla="*/ 0 w 7467600"/>
              <a:gd name="connsiteY993" fmla="*/ 146618 h 6858000"/>
              <a:gd name="connsiteX994" fmla="*/ 0 w 7467600"/>
              <a:gd name="connsiteY994" fmla="*/ 59161 h 6858000"/>
              <a:gd name="connsiteX995" fmla="*/ 45427 w 7467600"/>
              <a:gd name="connsiteY995" fmla="*/ 101078 h 6858000"/>
              <a:gd name="connsiteX996" fmla="*/ 630103 w 7467600"/>
              <a:gd name="connsiteY996" fmla="*/ 485885 h 6858000"/>
              <a:gd name="connsiteX997" fmla="*/ 532040 w 7467600"/>
              <a:gd name="connsiteY997" fmla="*/ 399359 h 6858000"/>
              <a:gd name="connsiteX998" fmla="*/ 517618 w 7467600"/>
              <a:gd name="connsiteY998" fmla="*/ 385726 h 6858000"/>
              <a:gd name="connsiteX999" fmla="*/ 285074 w 7467600"/>
              <a:gd name="connsiteY999" fmla="*/ 182755 h 6858000"/>
              <a:gd name="connsiteX1000" fmla="*/ 43151 w 7467600"/>
              <a:gd name="connsiteY1000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368569 w 7467600"/>
              <a:gd name="connsiteY127" fmla="*/ 5270182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41225 h 6858000"/>
              <a:gd name="connsiteX138" fmla="*/ 7467600 w 7467600"/>
              <a:gd name="connsiteY138" fmla="*/ 5277736 h 6858000"/>
              <a:gd name="connsiteX139" fmla="*/ 7327465 w 7467600"/>
              <a:gd name="connsiteY139" fmla="*/ 5174181 h 6858000"/>
              <a:gd name="connsiteX140" fmla="*/ 7353035 w 7467600"/>
              <a:gd name="connsiteY140" fmla="*/ 5197318 h 6858000"/>
              <a:gd name="connsiteX141" fmla="*/ 7467600 w 7467600"/>
              <a:gd name="connsiteY141" fmla="*/ 5297634 h 6858000"/>
              <a:gd name="connsiteX142" fmla="*/ 7467600 w 7467600"/>
              <a:gd name="connsiteY142" fmla="*/ 5361850 h 6858000"/>
              <a:gd name="connsiteX143" fmla="*/ 7368569 w 7467600"/>
              <a:gd name="connsiteY143" fmla="*/ 5270182 h 6858000"/>
              <a:gd name="connsiteX144" fmla="*/ 1903353 w 7467600"/>
              <a:gd name="connsiteY144" fmla="*/ 5044827 h 6858000"/>
              <a:gd name="connsiteX145" fmla="*/ 1936931 w 7467600"/>
              <a:gd name="connsiteY145" fmla="*/ 5093954 h 6858000"/>
              <a:gd name="connsiteX146" fmla="*/ 2195868 w 7467600"/>
              <a:gd name="connsiteY146" fmla="*/ 5396574 h 6858000"/>
              <a:gd name="connsiteX147" fmla="*/ 2088852 w 7467600"/>
              <a:gd name="connsiteY147" fmla="*/ 5166123 h 6858000"/>
              <a:gd name="connsiteX148" fmla="*/ 1958241 w 7467600"/>
              <a:gd name="connsiteY148" fmla="*/ 5067955 h 6858000"/>
              <a:gd name="connsiteX149" fmla="*/ 1903353 w 7467600"/>
              <a:gd name="connsiteY149" fmla="*/ 5044827 h 6858000"/>
              <a:gd name="connsiteX150" fmla="*/ 1979378 w 7467600"/>
              <a:gd name="connsiteY150" fmla="*/ 4769504 h 6858000"/>
              <a:gd name="connsiteX151" fmla="*/ 2882120 w 7467600"/>
              <a:gd name="connsiteY151" fmla="*/ 5064547 h 6858000"/>
              <a:gd name="connsiteX152" fmla="*/ 2793103 w 7467600"/>
              <a:gd name="connsiteY152" fmla="*/ 5039699 h 6858000"/>
              <a:gd name="connsiteX153" fmla="*/ 2770041 w 7467600"/>
              <a:gd name="connsiteY153" fmla="*/ 5033634 h 6858000"/>
              <a:gd name="connsiteX154" fmla="*/ 1979378 w 7467600"/>
              <a:gd name="connsiteY154" fmla="*/ 4769504 h 6858000"/>
              <a:gd name="connsiteX155" fmla="*/ 1927410 w 7467600"/>
              <a:gd name="connsiteY155" fmla="*/ 4716164 h 6858000"/>
              <a:gd name="connsiteX156" fmla="*/ 1959587 w 7467600"/>
              <a:gd name="connsiteY156" fmla="*/ 4728849 h 6858000"/>
              <a:gd name="connsiteX157" fmla="*/ 2777707 w 7467600"/>
              <a:gd name="connsiteY157" fmla="*/ 5003991 h 6858000"/>
              <a:gd name="connsiteX158" fmla="*/ 2800768 w 7467600"/>
              <a:gd name="connsiteY158" fmla="*/ 5010056 h 6858000"/>
              <a:gd name="connsiteX159" fmla="*/ 2879408 w 7467600"/>
              <a:gd name="connsiteY159" fmla="*/ 5031590 h 6858000"/>
              <a:gd name="connsiteX160" fmla="*/ 2862295 w 7467600"/>
              <a:gd name="connsiteY160" fmla="*/ 5022958 h 6858000"/>
              <a:gd name="connsiteX161" fmla="*/ 2813343 w 7467600"/>
              <a:gd name="connsiteY161" fmla="*/ 4998369 h 6858000"/>
              <a:gd name="connsiteX162" fmla="*/ 2646245 w 7467600"/>
              <a:gd name="connsiteY162" fmla="*/ 4930999 h 6858000"/>
              <a:gd name="connsiteX163" fmla="*/ 1999243 w 7467600"/>
              <a:gd name="connsiteY163" fmla="*/ 4730524 h 6858000"/>
              <a:gd name="connsiteX164" fmla="*/ 1979527 w 7467600"/>
              <a:gd name="connsiteY164" fmla="*/ 4726651 h 6858000"/>
              <a:gd name="connsiteX165" fmla="*/ 1927410 w 7467600"/>
              <a:gd name="connsiteY165" fmla="*/ 4716164 h 6858000"/>
              <a:gd name="connsiteX166" fmla="*/ 1997014 w 7467600"/>
              <a:gd name="connsiteY166" fmla="*/ 4698007 h 6858000"/>
              <a:gd name="connsiteX167" fmla="*/ 2005458 w 7467600"/>
              <a:gd name="connsiteY167" fmla="*/ 4699540 h 6858000"/>
              <a:gd name="connsiteX168" fmla="*/ 2657186 w 7467600"/>
              <a:gd name="connsiteY168" fmla="*/ 4901687 h 6858000"/>
              <a:gd name="connsiteX169" fmla="*/ 2826662 w 7467600"/>
              <a:gd name="connsiteY169" fmla="*/ 4970362 h 6858000"/>
              <a:gd name="connsiteX170" fmla="*/ 2876100 w 7467600"/>
              <a:gd name="connsiteY170" fmla="*/ 4995397 h 6858000"/>
              <a:gd name="connsiteX171" fmla="*/ 3042600 w 7467600"/>
              <a:gd name="connsiteY171" fmla="*/ 5059532 h 6858000"/>
              <a:gd name="connsiteX172" fmla="*/ 1997014 w 7467600"/>
              <a:gd name="connsiteY172" fmla="*/ 4698007 h 6858000"/>
              <a:gd name="connsiteX173" fmla="*/ 2305292 w 7467600"/>
              <a:gd name="connsiteY173" fmla="*/ 4219492 h 6858000"/>
              <a:gd name="connsiteX174" fmla="*/ 3360922 w 7467600"/>
              <a:gd name="connsiteY174" fmla="*/ 4529373 h 6858000"/>
              <a:gd name="connsiteX175" fmla="*/ 3492420 w 7467600"/>
              <a:gd name="connsiteY175" fmla="*/ 4510145 h 6858000"/>
              <a:gd name="connsiteX176" fmla="*/ 3364086 w 7467600"/>
              <a:gd name="connsiteY176" fmla="*/ 4480340 h 6858000"/>
              <a:gd name="connsiteX177" fmla="*/ 3225818 w 7467600"/>
              <a:gd name="connsiteY177" fmla="*/ 4411822 h 6858000"/>
              <a:gd name="connsiteX178" fmla="*/ 3129696 w 7467600"/>
              <a:gd name="connsiteY178" fmla="*/ 4360704 h 6858000"/>
              <a:gd name="connsiteX179" fmla="*/ 2814545 w 7467600"/>
              <a:gd name="connsiteY179" fmla="*/ 4282955 h 6858000"/>
              <a:gd name="connsiteX180" fmla="*/ 2305292 w 7467600"/>
              <a:gd name="connsiteY180" fmla="*/ 4219492 h 6858000"/>
              <a:gd name="connsiteX181" fmla="*/ 2626982 w 7467600"/>
              <a:gd name="connsiteY181" fmla="*/ 4206450 h 6858000"/>
              <a:gd name="connsiteX182" fmla="*/ 2490617 w 7467600"/>
              <a:gd name="connsiteY182" fmla="*/ 4206951 h 6858000"/>
              <a:gd name="connsiteX183" fmla="*/ 2819869 w 7467600"/>
              <a:gd name="connsiteY183" fmla="*/ 4252936 h 6858000"/>
              <a:gd name="connsiteX184" fmla="*/ 3143018 w 7467600"/>
              <a:gd name="connsiteY184" fmla="*/ 4332698 h 6858000"/>
              <a:gd name="connsiteX185" fmla="*/ 3241520 w 7467600"/>
              <a:gd name="connsiteY185" fmla="*/ 4385112 h 6858000"/>
              <a:gd name="connsiteX186" fmla="*/ 3374575 w 7467600"/>
              <a:gd name="connsiteY186" fmla="*/ 4451517 h 6858000"/>
              <a:gd name="connsiteX187" fmla="*/ 3505221 w 7467600"/>
              <a:gd name="connsiteY187" fmla="*/ 4480757 h 6858000"/>
              <a:gd name="connsiteX188" fmla="*/ 2626982 w 7467600"/>
              <a:gd name="connsiteY188" fmla="*/ 4206450 h 6858000"/>
              <a:gd name="connsiteX189" fmla="*/ 1310106 w 7467600"/>
              <a:gd name="connsiteY189" fmla="*/ 3943217 h 6858000"/>
              <a:gd name="connsiteX190" fmla="*/ 854994 w 7467600"/>
              <a:gd name="connsiteY190" fmla="*/ 4399136 h 6858000"/>
              <a:gd name="connsiteX191" fmla="*/ 742462 w 7467600"/>
              <a:gd name="connsiteY191" fmla="*/ 4594648 h 6858000"/>
              <a:gd name="connsiteX192" fmla="*/ 820602 w 7467600"/>
              <a:gd name="connsiteY192" fmla="*/ 4485915 h 6858000"/>
              <a:gd name="connsiteX193" fmla="*/ 878295 w 7467600"/>
              <a:gd name="connsiteY193" fmla="*/ 4403594 h 6858000"/>
              <a:gd name="connsiteX194" fmla="*/ 1240607 w 7467600"/>
              <a:gd name="connsiteY194" fmla="*/ 4010401 h 6858000"/>
              <a:gd name="connsiteX195" fmla="*/ 1310106 w 7467600"/>
              <a:gd name="connsiteY195" fmla="*/ 3943217 h 6858000"/>
              <a:gd name="connsiteX196" fmla="*/ 1423113 w 7467600"/>
              <a:gd name="connsiteY196" fmla="*/ 3874565 h 6858000"/>
              <a:gd name="connsiteX197" fmla="*/ 1260565 w 7467600"/>
              <a:gd name="connsiteY197" fmla="*/ 4031982 h 6858000"/>
              <a:gd name="connsiteX198" fmla="*/ 901900 w 7467600"/>
              <a:gd name="connsiteY198" fmla="*/ 4421236 h 6858000"/>
              <a:gd name="connsiteX199" fmla="*/ 845044 w 7467600"/>
              <a:gd name="connsiteY199" fmla="*/ 4502436 h 6858000"/>
              <a:gd name="connsiteX200" fmla="*/ 685926 w 7467600"/>
              <a:gd name="connsiteY200" fmla="*/ 4703069 h 6858000"/>
              <a:gd name="connsiteX201" fmla="*/ 684248 w 7467600"/>
              <a:gd name="connsiteY201" fmla="*/ 4706721 h 6858000"/>
              <a:gd name="connsiteX202" fmla="*/ 1423113 w 7467600"/>
              <a:gd name="connsiteY202" fmla="*/ 3874565 h 6858000"/>
              <a:gd name="connsiteX203" fmla="*/ 3316479 w 7467600"/>
              <a:gd name="connsiteY203" fmla="*/ 3872136 h 6858000"/>
              <a:gd name="connsiteX204" fmla="*/ 3546806 w 7467600"/>
              <a:gd name="connsiteY204" fmla="*/ 4356139 h 6858000"/>
              <a:gd name="connsiteX205" fmla="*/ 3364433 w 7467600"/>
              <a:gd name="connsiteY205" fmla="*/ 3953121 h 6858000"/>
              <a:gd name="connsiteX206" fmla="*/ 3316479 w 7467600"/>
              <a:gd name="connsiteY206" fmla="*/ 3872136 h 6858000"/>
              <a:gd name="connsiteX207" fmla="*/ 3291335 w 7467600"/>
              <a:gd name="connsiteY207" fmla="*/ 3767420 h 6858000"/>
              <a:gd name="connsiteX208" fmla="*/ 3390805 w 7467600"/>
              <a:gd name="connsiteY208" fmla="*/ 3937163 h 6858000"/>
              <a:gd name="connsiteX209" fmla="*/ 3579062 w 7467600"/>
              <a:gd name="connsiteY209" fmla="*/ 4359040 h 6858000"/>
              <a:gd name="connsiteX210" fmla="*/ 3467355 w 7467600"/>
              <a:gd name="connsiteY210" fmla="*/ 3988130 h 6858000"/>
              <a:gd name="connsiteX211" fmla="*/ 3310753 w 7467600"/>
              <a:gd name="connsiteY211" fmla="*/ 3787140 h 6858000"/>
              <a:gd name="connsiteX212" fmla="*/ 3291335 w 7467600"/>
              <a:gd name="connsiteY212" fmla="*/ 3767420 h 6858000"/>
              <a:gd name="connsiteX213" fmla="*/ 1635889 w 7467600"/>
              <a:gd name="connsiteY213" fmla="*/ 3709494 h 6858000"/>
              <a:gd name="connsiteX214" fmla="*/ 1634800 w 7467600"/>
              <a:gd name="connsiteY214" fmla="*/ 3731111 h 6858000"/>
              <a:gd name="connsiteX215" fmla="*/ 1635889 w 7467600"/>
              <a:gd name="connsiteY215" fmla="*/ 3709494 h 6858000"/>
              <a:gd name="connsiteX216" fmla="*/ 1510397 w 7467600"/>
              <a:gd name="connsiteY216" fmla="*/ 3684705 h 6858000"/>
              <a:gd name="connsiteX217" fmla="*/ 1146550 w 7467600"/>
              <a:gd name="connsiteY217" fmla="*/ 3802012 h 6858000"/>
              <a:gd name="connsiteX218" fmla="*/ 698834 w 7467600"/>
              <a:gd name="connsiteY218" fmla="*/ 3952272 h 6858000"/>
              <a:gd name="connsiteX219" fmla="*/ 34256 w 7467600"/>
              <a:gd name="connsiteY219" fmla="*/ 4347603 h 6858000"/>
              <a:gd name="connsiteX220" fmla="*/ 527241 w 7467600"/>
              <a:gd name="connsiteY220" fmla="*/ 4065078 h 6858000"/>
              <a:gd name="connsiteX221" fmla="*/ 1510397 w 7467600"/>
              <a:gd name="connsiteY221" fmla="*/ 3684705 h 6858000"/>
              <a:gd name="connsiteX222" fmla="*/ 1313114 w 7467600"/>
              <a:gd name="connsiteY222" fmla="*/ 3655216 h 6858000"/>
              <a:gd name="connsiteX223" fmla="*/ 1109304 w 7467600"/>
              <a:gd name="connsiteY223" fmla="*/ 3669030 h 6858000"/>
              <a:gd name="connsiteX224" fmla="*/ 8129 w 7467600"/>
              <a:gd name="connsiteY224" fmla="*/ 4330519 h 6858000"/>
              <a:gd name="connsiteX225" fmla="*/ 687572 w 7467600"/>
              <a:gd name="connsiteY225" fmla="*/ 3925629 h 6858000"/>
              <a:gd name="connsiteX226" fmla="*/ 1138365 w 7467600"/>
              <a:gd name="connsiteY226" fmla="*/ 3774515 h 6858000"/>
              <a:gd name="connsiteX227" fmla="*/ 1505579 w 7467600"/>
              <a:gd name="connsiteY227" fmla="*/ 3655526 h 6858000"/>
              <a:gd name="connsiteX228" fmla="*/ 1313114 w 7467600"/>
              <a:gd name="connsiteY228" fmla="*/ 3655216 h 6858000"/>
              <a:gd name="connsiteX229" fmla="*/ 3655073 w 7467600"/>
              <a:gd name="connsiteY229" fmla="*/ 3650884 h 6858000"/>
              <a:gd name="connsiteX230" fmla="*/ 3989938 w 7467600"/>
              <a:gd name="connsiteY230" fmla="*/ 3991685 h 6858000"/>
              <a:gd name="connsiteX231" fmla="*/ 4393907 w 7467600"/>
              <a:gd name="connsiteY231" fmla="*/ 4261258 h 6858000"/>
              <a:gd name="connsiteX232" fmla="*/ 4648051 w 7467600"/>
              <a:gd name="connsiteY232" fmla="*/ 4374051 h 6858000"/>
              <a:gd name="connsiteX233" fmla="*/ 4383389 w 7467600"/>
              <a:gd name="connsiteY233" fmla="*/ 4184369 h 6858000"/>
              <a:gd name="connsiteX234" fmla="*/ 4165508 w 7467600"/>
              <a:gd name="connsiteY234" fmla="*/ 4035196 h 6858000"/>
              <a:gd name="connsiteX235" fmla="*/ 4068162 w 7467600"/>
              <a:gd name="connsiteY235" fmla="*/ 3953394 h 6858000"/>
              <a:gd name="connsiteX236" fmla="*/ 3981416 w 7467600"/>
              <a:gd name="connsiteY236" fmla="*/ 3880482 h 6858000"/>
              <a:gd name="connsiteX237" fmla="*/ 3800147 w 7467600"/>
              <a:gd name="connsiteY237" fmla="*/ 3749872 h 6858000"/>
              <a:gd name="connsiteX238" fmla="*/ 3655073 w 7467600"/>
              <a:gd name="connsiteY238" fmla="*/ 3650884 h 6858000"/>
              <a:gd name="connsiteX239" fmla="*/ 3670252 w 7467600"/>
              <a:gd name="connsiteY239" fmla="*/ 3622798 h 6858000"/>
              <a:gd name="connsiteX240" fmla="*/ 3817258 w 7467600"/>
              <a:gd name="connsiteY240" fmla="*/ 3723577 h 6858000"/>
              <a:gd name="connsiteX241" fmla="*/ 4000461 w 7467600"/>
              <a:gd name="connsiteY241" fmla="*/ 3855966 h 6858000"/>
              <a:gd name="connsiteX242" fmla="*/ 4088180 w 7467600"/>
              <a:gd name="connsiteY242" fmla="*/ 3929774 h 6858000"/>
              <a:gd name="connsiteX243" fmla="*/ 4184555 w 7467600"/>
              <a:gd name="connsiteY243" fmla="*/ 4010683 h 6858000"/>
              <a:gd name="connsiteX244" fmla="*/ 4399563 w 7467600"/>
              <a:gd name="connsiteY244" fmla="*/ 4158106 h 6858000"/>
              <a:gd name="connsiteX245" fmla="*/ 4684469 w 7467600"/>
              <a:gd name="connsiteY245" fmla="*/ 4364680 h 6858000"/>
              <a:gd name="connsiteX246" fmla="*/ 4690271 w 7467600"/>
              <a:gd name="connsiteY246" fmla="*/ 4370034 h 6858000"/>
              <a:gd name="connsiteX247" fmla="*/ 4136093 w 7467600"/>
              <a:gd name="connsiteY247" fmla="*/ 3858466 h 6858000"/>
              <a:gd name="connsiteX248" fmla="*/ 3670252 w 7467600"/>
              <a:gd name="connsiteY248" fmla="*/ 3622798 h 6858000"/>
              <a:gd name="connsiteX249" fmla="*/ 4440129 w 7467600"/>
              <a:gd name="connsiteY249" fmla="*/ 3448571 h 6858000"/>
              <a:gd name="connsiteX250" fmla="*/ 4856525 w 7467600"/>
              <a:gd name="connsiteY250" fmla="*/ 3915351 h 6858000"/>
              <a:gd name="connsiteX251" fmla="*/ 5059055 w 7467600"/>
              <a:gd name="connsiteY251" fmla="*/ 4108918 h 6858000"/>
              <a:gd name="connsiteX252" fmla="*/ 5290070 w 7467600"/>
              <a:gd name="connsiteY252" fmla="*/ 4263619 h 6858000"/>
              <a:gd name="connsiteX253" fmla="*/ 4834991 w 7467600"/>
              <a:gd name="connsiteY253" fmla="*/ 3830985 h 6858000"/>
              <a:gd name="connsiteX254" fmla="*/ 4440129 w 7467600"/>
              <a:gd name="connsiteY254" fmla="*/ 3448571 h 6858000"/>
              <a:gd name="connsiteX255" fmla="*/ 4441737 w 7467600"/>
              <a:gd name="connsiteY255" fmla="*/ 3399734 h 6858000"/>
              <a:gd name="connsiteX256" fmla="*/ 4431236 w 7467600"/>
              <a:gd name="connsiteY256" fmla="*/ 3400954 h 6858000"/>
              <a:gd name="connsiteX257" fmla="*/ 4557150 w 7467600"/>
              <a:gd name="connsiteY257" fmla="*/ 3510023 h 6858000"/>
              <a:gd name="connsiteX258" fmla="*/ 4856936 w 7467600"/>
              <a:gd name="connsiteY258" fmla="*/ 3809146 h 6858000"/>
              <a:gd name="connsiteX259" fmla="*/ 5111996 w 7467600"/>
              <a:gd name="connsiteY259" fmla="*/ 4065759 h 6858000"/>
              <a:gd name="connsiteX260" fmla="*/ 5388878 w 7467600"/>
              <a:gd name="connsiteY260" fmla="*/ 4300185 h 6858000"/>
              <a:gd name="connsiteX261" fmla="*/ 5425556 w 7467600"/>
              <a:gd name="connsiteY261" fmla="*/ 4308967 h 6858000"/>
              <a:gd name="connsiteX262" fmla="*/ 4943646 w 7467600"/>
              <a:gd name="connsiteY262" fmla="*/ 3822916 h 6858000"/>
              <a:gd name="connsiteX263" fmla="*/ 4594837 w 7467600"/>
              <a:gd name="connsiteY263" fmla="*/ 3532274 h 6858000"/>
              <a:gd name="connsiteX264" fmla="*/ 4441737 w 7467600"/>
              <a:gd name="connsiteY264" fmla="*/ 3399734 h 6858000"/>
              <a:gd name="connsiteX265" fmla="*/ 5425834 w 7467600"/>
              <a:gd name="connsiteY265" fmla="*/ 3162785 h 6858000"/>
              <a:gd name="connsiteX266" fmla="*/ 5401644 w 7467600"/>
              <a:gd name="connsiteY266" fmla="*/ 3617847 h 6858000"/>
              <a:gd name="connsiteX267" fmla="*/ 5467256 w 7467600"/>
              <a:gd name="connsiteY267" fmla="*/ 4175494 h 6858000"/>
              <a:gd name="connsiteX268" fmla="*/ 5448069 w 7467600"/>
              <a:gd name="connsiteY268" fmla="*/ 3567554 h 6858000"/>
              <a:gd name="connsiteX269" fmla="*/ 5425834 w 7467600"/>
              <a:gd name="connsiteY269" fmla="*/ 3162785 h 6858000"/>
              <a:gd name="connsiteX270" fmla="*/ 1318687 w 7467600"/>
              <a:gd name="connsiteY270" fmla="*/ 3113840 h 6858000"/>
              <a:gd name="connsiteX271" fmla="*/ 1066793 w 7467600"/>
              <a:gd name="connsiteY271" fmla="*/ 3212171 h 6858000"/>
              <a:gd name="connsiteX272" fmla="*/ 993319 w 7467600"/>
              <a:gd name="connsiteY272" fmla="*/ 3247648 h 6858000"/>
              <a:gd name="connsiteX273" fmla="*/ 853081 w 7467600"/>
              <a:gd name="connsiteY273" fmla="*/ 3312410 h 6858000"/>
              <a:gd name="connsiteX274" fmla="*/ 805957 w 7467600"/>
              <a:gd name="connsiteY274" fmla="*/ 3330443 h 6858000"/>
              <a:gd name="connsiteX275" fmla="*/ 1318687 w 7467600"/>
              <a:gd name="connsiteY275" fmla="*/ 3113840 h 6858000"/>
              <a:gd name="connsiteX276" fmla="*/ 5453702 w 7467600"/>
              <a:gd name="connsiteY276" fmla="*/ 3090882 h 6858000"/>
              <a:gd name="connsiteX277" fmla="*/ 5480135 w 7467600"/>
              <a:gd name="connsiteY277" fmla="*/ 3565802 h 6858000"/>
              <a:gd name="connsiteX278" fmla="*/ 5499023 w 7467600"/>
              <a:gd name="connsiteY278" fmla="*/ 4166310 h 6858000"/>
              <a:gd name="connsiteX279" fmla="*/ 5547022 w 7467600"/>
              <a:gd name="connsiteY279" fmla="*/ 3607838 h 6858000"/>
              <a:gd name="connsiteX280" fmla="*/ 5515964 w 7467600"/>
              <a:gd name="connsiteY280" fmla="*/ 3378541 h 6858000"/>
              <a:gd name="connsiteX281" fmla="*/ 5453702 w 7467600"/>
              <a:gd name="connsiteY281" fmla="*/ 3090882 h 6858000"/>
              <a:gd name="connsiteX282" fmla="*/ 1238695 w 7467600"/>
              <a:gd name="connsiteY282" fmla="*/ 3076820 h 6858000"/>
              <a:gd name="connsiteX283" fmla="*/ 716371 w 7467600"/>
              <a:gd name="connsiteY283" fmla="*/ 3293249 h 6858000"/>
              <a:gd name="connsiteX284" fmla="*/ 579522 w 7467600"/>
              <a:gd name="connsiteY284" fmla="*/ 3371759 h 6858000"/>
              <a:gd name="connsiteX285" fmla="*/ 600288 w 7467600"/>
              <a:gd name="connsiteY285" fmla="*/ 3365555 h 6858000"/>
              <a:gd name="connsiteX286" fmla="*/ 840692 w 7467600"/>
              <a:gd name="connsiteY286" fmla="*/ 3284921 h 6858000"/>
              <a:gd name="connsiteX287" fmla="*/ 979248 w 7467600"/>
              <a:gd name="connsiteY287" fmla="*/ 3221003 h 6858000"/>
              <a:gd name="connsiteX288" fmla="*/ 1053282 w 7467600"/>
              <a:gd name="connsiteY288" fmla="*/ 3185247 h 6858000"/>
              <a:gd name="connsiteX289" fmla="*/ 1320603 w 7467600"/>
              <a:gd name="connsiteY289" fmla="*/ 3081281 h 6858000"/>
              <a:gd name="connsiteX290" fmla="*/ 1238695 w 7467600"/>
              <a:gd name="connsiteY290" fmla="*/ 3076820 h 6858000"/>
              <a:gd name="connsiteX291" fmla="*/ 5425627 w 7467600"/>
              <a:gd name="connsiteY291" fmla="*/ 2954192 h 6858000"/>
              <a:gd name="connsiteX292" fmla="*/ 5470770 w 7467600"/>
              <a:gd name="connsiteY292" fmla="*/ 3005435 h 6858000"/>
              <a:gd name="connsiteX293" fmla="*/ 5519779 w 7467600"/>
              <a:gd name="connsiteY293" fmla="*/ 4359223 h 6858000"/>
              <a:gd name="connsiteX294" fmla="*/ 5520293 w 7467600"/>
              <a:gd name="connsiteY294" fmla="*/ 4360602 h 6858000"/>
              <a:gd name="connsiteX295" fmla="*/ 5767221 w 7467600"/>
              <a:gd name="connsiteY295" fmla="*/ 4665564 h 6858000"/>
              <a:gd name="connsiteX296" fmla="*/ 6937169 w 7467600"/>
              <a:gd name="connsiteY296" fmla="*/ 4815941 h 6858000"/>
              <a:gd name="connsiteX297" fmla="*/ 6953922 w 7467600"/>
              <a:gd name="connsiteY297" fmla="*/ 4890068 h 6858000"/>
              <a:gd name="connsiteX298" fmla="*/ 6071359 w 7467600"/>
              <a:gd name="connsiteY298" fmla="*/ 4770770 h 6858000"/>
              <a:gd name="connsiteX299" fmla="*/ 6038839 w 7467600"/>
              <a:gd name="connsiteY299" fmla="*/ 4764474 h 6858000"/>
              <a:gd name="connsiteX300" fmla="*/ 6038706 w 7467600"/>
              <a:gd name="connsiteY300" fmla="*/ 4763847 h 6858000"/>
              <a:gd name="connsiteX301" fmla="*/ 6037784 w 7467600"/>
              <a:gd name="connsiteY301" fmla="*/ 4764270 h 6858000"/>
              <a:gd name="connsiteX302" fmla="*/ 6038839 w 7467600"/>
              <a:gd name="connsiteY302" fmla="*/ 4764474 h 6858000"/>
              <a:gd name="connsiteX303" fmla="*/ 6040338 w 7467600"/>
              <a:gd name="connsiteY303" fmla="*/ 4771418 h 6858000"/>
              <a:gd name="connsiteX304" fmla="*/ 6024488 w 7467600"/>
              <a:gd name="connsiteY304" fmla="*/ 4809903 h 6858000"/>
              <a:gd name="connsiteX305" fmla="*/ 5599771 w 7467600"/>
              <a:gd name="connsiteY305" fmla="*/ 5509652 h 6858000"/>
              <a:gd name="connsiteX306" fmla="*/ 5548843 w 7467600"/>
              <a:gd name="connsiteY306" fmla="*/ 5563845 h 6858000"/>
              <a:gd name="connsiteX307" fmla="*/ 5940952 w 7467600"/>
              <a:gd name="connsiteY307" fmla="*/ 6250028 h 6858000"/>
              <a:gd name="connsiteX308" fmla="*/ 6043441 w 7467600"/>
              <a:gd name="connsiteY308" fmla="*/ 6665847 h 6858000"/>
              <a:gd name="connsiteX309" fmla="*/ 6093432 w 7467600"/>
              <a:gd name="connsiteY309" fmla="*/ 6858000 h 6858000"/>
              <a:gd name="connsiteX310" fmla="*/ 6034344 w 7467600"/>
              <a:gd name="connsiteY310" fmla="*/ 6858000 h 6858000"/>
              <a:gd name="connsiteX311" fmla="*/ 6026679 w 7467600"/>
              <a:gd name="connsiteY311" fmla="*/ 6836959 h 6858000"/>
              <a:gd name="connsiteX312" fmla="*/ 5800441 w 7467600"/>
              <a:gd name="connsiteY312" fmla="*/ 6335286 h 6858000"/>
              <a:gd name="connsiteX313" fmla="*/ 5526562 w 7467600"/>
              <a:gd name="connsiteY313" fmla="*/ 5705388 h 6858000"/>
              <a:gd name="connsiteX314" fmla="*/ 5519640 w 7467600"/>
              <a:gd name="connsiteY314" fmla="*/ 5683774 h 6858000"/>
              <a:gd name="connsiteX315" fmla="*/ 5844559 w 7467600"/>
              <a:gd name="connsiteY315" fmla="*/ 6553349 h 6858000"/>
              <a:gd name="connsiteX316" fmla="*/ 5975994 w 7467600"/>
              <a:gd name="connsiteY316" fmla="*/ 6858000 h 6858000"/>
              <a:gd name="connsiteX317" fmla="*/ 5898547 w 7467600"/>
              <a:gd name="connsiteY317" fmla="*/ 6858000 h 6858000"/>
              <a:gd name="connsiteX318" fmla="*/ 5682041 w 7467600"/>
              <a:gd name="connsiteY318" fmla="*/ 6355860 h 6858000"/>
              <a:gd name="connsiteX319" fmla="*/ 5461758 w 7467600"/>
              <a:gd name="connsiteY319" fmla="*/ 5820220 h 6858000"/>
              <a:gd name="connsiteX320" fmla="*/ 5237282 w 7467600"/>
              <a:gd name="connsiteY320" fmla="*/ 6579086 h 6858000"/>
              <a:gd name="connsiteX321" fmla="*/ 5115009 w 7467600"/>
              <a:gd name="connsiteY321" fmla="*/ 6858000 h 6858000"/>
              <a:gd name="connsiteX322" fmla="*/ 5028074 w 7467600"/>
              <a:gd name="connsiteY322" fmla="*/ 6858000 h 6858000"/>
              <a:gd name="connsiteX323" fmla="*/ 5079508 w 7467600"/>
              <a:gd name="connsiteY323" fmla="*/ 6749074 h 6858000"/>
              <a:gd name="connsiteX324" fmla="*/ 5371846 w 7467600"/>
              <a:gd name="connsiteY324" fmla="*/ 5924413 h 6858000"/>
              <a:gd name="connsiteX325" fmla="*/ 5270512 w 7467600"/>
              <a:gd name="connsiteY325" fmla="*/ 6138975 h 6858000"/>
              <a:gd name="connsiteX326" fmla="*/ 5062409 w 7467600"/>
              <a:gd name="connsiteY326" fmla="*/ 6653544 h 6858000"/>
              <a:gd name="connsiteX327" fmla="*/ 5036628 w 7467600"/>
              <a:gd name="connsiteY327" fmla="*/ 6754247 h 6858000"/>
              <a:gd name="connsiteX328" fmla="*/ 5009112 w 7467600"/>
              <a:gd name="connsiteY328" fmla="*/ 6858000 h 6858000"/>
              <a:gd name="connsiteX329" fmla="*/ 4976679 w 7467600"/>
              <a:gd name="connsiteY329" fmla="*/ 6858000 h 6858000"/>
              <a:gd name="connsiteX330" fmla="*/ 5006537 w 7467600"/>
              <a:gd name="connsiteY330" fmla="*/ 6747068 h 6858000"/>
              <a:gd name="connsiteX331" fmla="*/ 5032723 w 7467600"/>
              <a:gd name="connsiteY331" fmla="*/ 6644957 h 6858000"/>
              <a:gd name="connsiteX332" fmla="*/ 5242949 w 7467600"/>
              <a:gd name="connsiteY332" fmla="*/ 6125175 h 6858000"/>
              <a:gd name="connsiteX333" fmla="*/ 5286321 w 7467600"/>
              <a:gd name="connsiteY333" fmla="*/ 6033555 h 6858000"/>
              <a:gd name="connsiteX334" fmla="*/ 5008210 w 7467600"/>
              <a:gd name="connsiteY334" fmla="*/ 6649194 h 6858000"/>
              <a:gd name="connsiteX335" fmla="*/ 4986321 w 7467600"/>
              <a:gd name="connsiteY335" fmla="*/ 6765687 h 6858000"/>
              <a:gd name="connsiteX336" fmla="*/ 4973474 w 7467600"/>
              <a:gd name="connsiteY336" fmla="*/ 6858000 h 6858000"/>
              <a:gd name="connsiteX337" fmla="*/ 4907178 w 7467600"/>
              <a:gd name="connsiteY337" fmla="*/ 6858000 h 6858000"/>
              <a:gd name="connsiteX338" fmla="*/ 4910810 w 7467600"/>
              <a:gd name="connsiteY338" fmla="*/ 6829660 h 6858000"/>
              <a:gd name="connsiteX339" fmla="*/ 4987461 w 7467600"/>
              <a:gd name="connsiteY339" fmla="*/ 6432994 h 6858000"/>
              <a:gd name="connsiteX340" fmla="*/ 5179262 w 7467600"/>
              <a:gd name="connsiteY340" fmla="*/ 6035044 h 6858000"/>
              <a:gd name="connsiteX341" fmla="*/ 4689678 w 7467600"/>
              <a:gd name="connsiteY341" fmla="*/ 6440241 h 6858000"/>
              <a:gd name="connsiteX342" fmla="*/ 4477543 w 7467600"/>
              <a:gd name="connsiteY342" fmla="*/ 6674836 h 6858000"/>
              <a:gd name="connsiteX343" fmla="*/ 4329957 w 7467600"/>
              <a:gd name="connsiteY343" fmla="*/ 6858000 h 6858000"/>
              <a:gd name="connsiteX344" fmla="*/ 4218595 w 7467600"/>
              <a:gd name="connsiteY344" fmla="*/ 6858000 h 6858000"/>
              <a:gd name="connsiteX345" fmla="*/ 4368888 w 7467600"/>
              <a:gd name="connsiteY345" fmla="*/ 6668412 h 6858000"/>
              <a:gd name="connsiteX346" fmla="*/ 4563091 w 7467600"/>
              <a:gd name="connsiteY346" fmla="*/ 6442508 h 6858000"/>
              <a:gd name="connsiteX347" fmla="*/ 5387324 w 7467600"/>
              <a:gd name="connsiteY347" fmla="*/ 5705830 h 6858000"/>
              <a:gd name="connsiteX348" fmla="*/ 5073620 w 7467600"/>
              <a:gd name="connsiteY348" fmla="*/ 5955437 h 6858000"/>
              <a:gd name="connsiteX349" fmla="*/ 4689789 w 7467600"/>
              <a:gd name="connsiteY349" fmla="*/ 6268382 h 6858000"/>
              <a:gd name="connsiteX350" fmla="*/ 4418722 w 7467600"/>
              <a:gd name="connsiteY350" fmla="*/ 6570886 h 6858000"/>
              <a:gd name="connsiteX351" fmla="*/ 4214944 w 7467600"/>
              <a:gd name="connsiteY351" fmla="*/ 6858000 h 6858000"/>
              <a:gd name="connsiteX352" fmla="*/ 4177898 w 7467600"/>
              <a:gd name="connsiteY352" fmla="*/ 6858000 h 6858000"/>
              <a:gd name="connsiteX353" fmla="*/ 4391597 w 7467600"/>
              <a:gd name="connsiteY353" fmla="*/ 6556370 h 6858000"/>
              <a:gd name="connsiteX354" fmla="*/ 4668889 w 7467600"/>
              <a:gd name="connsiteY354" fmla="*/ 6246399 h 6858000"/>
              <a:gd name="connsiteX355" fmla="*/ 5055427 w 7467600"/>
              <a:gd name="connsiteY355" fmla="*/ 5931476 h 6858000"/>
              <a:gd name="connsiteX356" fmla="*/ 5371814 w 7467600"/>
              <a:gd name="connsiteY356" fmla="*/ 5678975 h 6858000"/>
              <a:gd name="connsiteX357" fmla="*/ 4987918 w 7467600"/>
              <a:gd name="connsiteY357" fmla="*/ 5838701 h 6858000"/>
              <a:gd name="connsiteX358" fmla="*/ 4317146 w 7467600"/>
              <a:gd name="connsiteY358" fmla="*/ 6587716 h 6858000"/>
              <a:gd name="connsiteX359" fmla="*/ 4171627 w 7467600"/>
              <a:gd name="connsiteY359" fmla="*/ 6858000 h 6858000"/>
              <a:gd name="connsiteX360" fmla="*/ 4081585 w 7467600"/>
              <a:gd name="connsiteY360" fmla="*/ 6858000 h 6858000"/>
              <a:gd name="connsiteX361" fmla="*/ 4238603 w 7467600"/>
              <a:gd name="connsiteY361" fmla="*/ 6559341 h 6858000"/>
              <a:gd name="connsiteX362" fmla="*/ 4778333 w 7467600"/>
              <a:gd name="connsiteY362" fmla="*/ 5873626 h 6858000"/>
              <a:gd name="connsiteX363" fmla="*/ 5414185 w 7467600"/>
              <a:gd name="connsiteY363" fmla="*/ 5573882 h 6858000"/>
              <a:gd name="connsiteX364" fmla="*/ 5959648 w 7467600"/>
              <a:gd name="connsiteY364" fmla="*/ 4760797 h 6858000"/>
              <a:gd name="connsiteX365" fmla="*/ 5355019 w 7467600"/>
              <a:gd name="connsiteY365" fmla="*/ 4734672 h 6858000"/>
              <a:gd name="connsiteX366" fmla="*/ 5083565 w 7467600"/>
              <a:gd name="connsiteY366" fmla="*/ 5179121 h 6858000"/>
              <a:gd name="connsiteX367" fmla="*/ 4713577 w 7467600"/>
              <a:gd name="connsiteY367" fmla="*/ 5616803 h 6858000"/>
              <a:gd name="connsiteX368" fmla="*/ 3989559 w 7467600"/>
              <a:gd name="connsiteY368" fmla="*/ 6145945 h 6858000"/>
              <a:gd name="connsiteX369" fmla="*/ 3939824 w 7467600"/>
              <a:gd name="connsiteY369" fmla="*/ 6066900 h 6858000"/>
              <a:gd name="connsiteX370" fmla="*/ 4584537 w 7467600"/>
              <a:gd name="connsiteY370" fmla="*/ 5324826 h 6858000"/>
              <a:gd name="connsiteX371" fmla="*/ 5037105 w 7467600"/>
              <a:gd name="connsiteY371" fmla="*/ 5088765 h 6858000"/>
              <a:gd name="connsiteX372" fmla="*/ 5039930 w 7467600"/>
              <a:gd name="connsiteY372" fmla="*/ 5089585 h 6858000"/>
              <a:gd name="connsiteX373" fmla="*/ 5263764 w 7467600"/>
              <a:gd name="connsiteY373" fmla="*/ 4735525 h 6858000"/>
              <a:gd name="connsiteX374" fmla="*/ 4086300 w 7467600"/>
              <a:gd name="connsiteY374" fmla="*/ 4884599 h 6858000"/>
              <a:gd name="connsiteX375" fmla="*/ 4085485 w 7467600"/>
              <a:gd name="connsiteY375" fmla="*/ 4899070 h 6858000"/>
              <a:gd name="connsiteX376" fmla="*/ 3871915 w 7467600"/>
              <a:gd name="connsiteY376" fmla="*/ 5253645 h 6858000"/>
              <a:gd name="connsiteX377" fmla="*/ 3799374 w 7467600"/>
              <a:gd name="connsiteY377" fmla="*/ 5466127 h 6858000"/>
              <a:gd name="connsiteX378" fmla="*/ 3498850 w 7467600"/>
              <a:gd name="connsiteY378" fmla="*/ 6661888 h 6858000"/>
              <a:gd name="connsiteX379" fmla="*/ 3399216 w 7467600"/>
              <a:gd name="connsiteY379" fmla="*/ 6858000 h 6858000"/>
              <a:gd name="connsiteX380" fmla="*/ 3303688 w 7467600"/>
              <a:gd name="connsiteY380" fmla="*/ 6858000 h 6858000"/>
              <a:gd name="connsiteX381" fmla="*/ 3391774 w 7467600"/>
              <a:gd name="connsiteY381" fmla="*/ 6697181 h 6858000"/>
              <a:gd name="connsiteX382" fmla="*/ 3735540 w 7467600"/>
              <a:gd name="connsiteY382" fmla="*/ 5546923 h 6858000"/>
              <a:gd name="connsiteX383" fmla="*/ 3729438 w 7467600"/>
              <a:gd name="connsiteY383" fmla="*/ 5569058 h 6858000"/>
              <a:gd name="connsiteX384" fmla="*/ 3707782 w 7467600"/>
              <a:gd name="connsiteY384" fmla="*/ 5644908 h 6858000"/>
              <a:gd name="connsiteX385" fmla="*/ 3583827 w 7467600"/>
              <a:gd name="connsiteY385" fmla="*/ 6039215 h 6858000"/>
              <a:gd name="connsiteX386" fmla="*/ 3547861 w 7467600"/>
              <a:gd name="connsiteY386" fmla="*/ 6129609 h 6858000"/>
              <a:gd name="connsiteX387" fmla="*/ 3490905 w 7467600"/>
              <a:gd name="connsiteY387" fmla="*/ 6277660 h 6858000"/>
              <a:gd name="connsiteX388" fmla="*/ 3455859 w 7467600"/>
              <a:gd name="connsiteY388" fmla="*/ 6391301 h 6858000"/>
              <a:gd name="connsiteX389" fmla="*/ 3429112 w 7467600"/>
              <a:gd name="connsiteY389" fmla="*/ 6479469 h 6858000"/>
              <a:gd name="connsiteX390" fmla="*/ 3304862 w 7467600"/>
              <a:gd name="connsiteY390" fmla="*/ 6796476 h 6858000"/>
              <a:gd name="connsiteX391" fmla="*/ 3276071 w 7467600"/>
              <a:gd name="connsiteY391" fmla="*/ 6858000 h 6858000"/>
              <a:gd name="connsiteX392" fmla="*/ 3240805 w 7467600"/>
              <a:gd name="connsiteY392" fmla="*/ 6858000 h 6858000"/>
              <a:gd name="connsiteX393" fmla="*/ 3275917 w 7467600"/>
              <a:gd name="connsiteY393" fmla="*/ 6783192 h 6858000"/>
              <a:gd name="connsiteX394" fmla="*/ 3399358 w 7467600"/>
              <a:gd name="connsiteY394" fmla="*/ 6469011 h 6858000"/>
              <a:gd name="connsiteX395" fmla="*/ 3425650 w 7467600"/>
              <a:gd name="connsiteY395" fmla="*/ 6381333 h 6858000"/>
              <a:gd name="connsiteX396" fmla="*/ 3460661 w 7467600"/>
              <a:gd name="connsiteY396" fmla="*/ 6266763 h 6858000"/>
              <a:gd name="connsiteX397" fmla="*/ 3518021 w 7467600"/>
              <a:gd name="connsiteY397" fmla="*/ 6117298 h 6858000"/>
              <a:gd name="connsiteX398" fmla="*/ 3554035 w 7467600"/>
              <a:gd name="connsiteY398" fmla="*/ 6027832 h 6858000"/>
              <a:gd name="connsiteX399" fmla="*/ 3677174 w 7467600"/>
              <a:gd name="connsiteY399" fmla="*/ 5636351 h 6858000"/>
              <a:gd name="connsiteX400" fmla="*/ 3698819 w 7467600"/>
              <a:gd name="connsiteY400" fmla="*/ 5560503 h 6858000"/>
              <a:gd name="connsiteX401" fmla="*/ 3702094 w 7467600"/>
              <a:gd name="connsiteY401" fmla="*/ 5549194 h 6858000"/>
              <a:gd name="connsiteX402" fmla="*/ 3398355 w 7467600"/>
              <a:gd name="connsiteY402" fmla="*/ 6094603 h 6858000"/>
              <a:gd name="connsiteX403" fmla="*/ 3193941 w 7467600"/>
              <a:gd name="connsiteY403" fmla="*/ 6798775 h 6858000"/>
              <a:gd name="connsiteX404" fmla="*/ 3184140 w 7467600"/>
              <a:gd name="connsiteY404" fmla="*/ 6858000 h 6858000"/>
              <a:gd name="connsiteX405" fmla="*/ 3099978 w 7467600"/>
              <a:gd name="connsiteY405" fmla="*/ 6858000 h 6858000"/>
              <a:gd name="connsiteX406" fmla="*/ 3101556 w 7467600"/>
              <a:gd name="connsiteY406" fmla="*/ 6843337 h 6858000"/>
              <a:gd name="connsiteX407" fmla="*/ 3370162 w 7467600"/>
              <a:gd name="connsiteY407" fmla="*/ 5785550 h 6858000"/>
              <a:gd name="connsiteX408" fmla="*/ 3746477 w 7467600"/>
              <a:gd name="connsiteY408" fmla="*/ 5377889 h 6858000"/>
              <a:gd name="connsiteX409" fmla="*/ 3863399 w 7467600"/>
              <a:gd name="connsiteY409" fmla="*/ 5087257 h 6858000"/>
              <a:gd name="connsiteX410" fmla="*/ 3968712 w 7467600"/>
              <a:gd name="connsiteY410" fmla="*/ 4913989 h 6858000"/>
              <a:gd name="connsiteX411" fmla="*/ 2792390 w 7467600"/>
              <a:gd name="connsiteY411" fmla="*/ 5382974 h 6858000"/>
              <a:gd name="connsiteX412" fmla="*/ 2714982 w 7467600"/>
              <a:gd name="connsiteY412" fmla="*/ 5427051 h 6858000"/>
              <a:gd name="connsiteX413" fmla="*/ 2813361 w 7467600"/>
              <a:gd name="connsiteY413" fmla="*/ 6023912 h 6858000"/>
              <a:gd name="connsiteX414" fmla="*/ 2688430 w 7467600"/>
              <a:gd name="connsiteY414" fmla="*/ 6801564 h 6858000"/>
              <a:gd name="connsiteX415" fmla="*/ 2629626 w 7467600"/>
              <a:gd name="connsiteY415" fmla="*/ 6763394 h 6858000"/>
              <a:gd name="connsiteX416" fmla="*/ 2565328 w 7467600"/>
              <a:gd name="connsiteY416" fmla="*/ 5516399 h 6858000"/>
              <a:gd name="connsiteX417" fmla="*/ 1922999 w 7467600"/>
              <a:gd name="connsiteY417" fmla="*/ 5980343 h 6858000"/>
              <a:gd name="connsiteX418" fmla="*/ 1950261 w 7467600"/>
              <a:gd name="connsiteY418" fmla="*/ 6405858 h 6858000"/>
              <a:gd name="connsiteX419" fmla="*/ 2365554 w 7467600"/>
              <a:gd name="connsiteY419" fmla="*/ 6759107 h 6858000"/>
              <a:gd name="connsiteX420" fmla="*/ 2424142 w 7467600"/>
              <a:gd name="connsiteY420" fmla="*/ 6858000 h 6858000"/>
              <a:gd name="connsiteX421" fmla="*/ 2395994 w 7467600"/>
              <a:gd name="connsiteY421" fmla="*/ 6858000 h 6858000"/>
              <a:gd name="connsiteX422" fmla="*/ 2392863 w 7467600"/>
              <a:gd name="connsiteY422" fmla="*/ 6852964 h 6858000"/>
              <a:gd name="connsiteX423" fmla="*/ 2017589 w 7467600"/>
              <a:gd name="connsiteY423" fmla="*/ 6493982 h 6858000"/>
              <a:gd name="connsiteX424" fmla="*/ 2147336 w 7467600"/>
              <a:gd name="connsiteY424" fmla="*/ 6594052 h 6858000"/>
              <a:gd name="connsiteX425" fmla="*/ 2207047 w 7467600"/>
              <a:gd name="connsiteY425" fmla="*/ 6654540 h 6858000"/>
              <a:gd name="connsiteX426" fmla="*/ 2299106 w 7467600"/>
              <a:gd name="connsiteY426" fmla="*/ 6778931 h 6858000"/>
              <a:gd name="connsiteX427" fmla="*/ 2314430 w 7467600"/>
              <a:gd name="connsiteY427" fmla="*/ 6801144 h 6858000"/>
              <a:gd name="connsiteX428" fmla="*/ 2352406 w 7467600"/>
              <a:gd name="connsiteY428" fmla="*/ 6858000 h 6858000"/>
              <a:gd name="connsiteX429" fmla="*/ 2314492 w 7467600"/>
              <a:gd name="connsiteY429" fmla="*/ 6858000 h 6858000"/>
              <a:gd name="connsiteX430" fmla="*/ 2288095 w 7467600"/>
              <a:gd name="connsiteY430" fmla="*/ 6818030 h 6858000"/>
              <a:gd name="connsiteX431" fmla="*/ 2272768 w 7467600"/>
              <a:gd name="connsiteY431" fmla="*/ 6795822 h 6858000"/>
              <a:gd name="connsiteX432" fmla="*/ 2182715 w 7467600"/>
              <a:gd name="connsiteY432" fmla="*/ 6675071 h 6858000"/>
              <a:gd name="connsiteX433" fmla="*/ 2032061 w 7467600"/>
              <a:gd name="connsiteY433" fmla="*/ 6541380 h 6858000"/>
              <a:gd name="connsiteX434" fmla="*/ 2257220 w 7467600"/>
              <a:gd name="connsiteY434" fmla="*/ 6826257 h 6858000"/>
              <a:gd name="connsiteX435" fmla="*/ 2281324 w 7467600"/>
              <a:gd name="connsiteY435" fmla="*/ 6858000 h 6858000"/>
              <a:gd name="connsiteX436" fmla="*/ 2242860 w 7467600"/>
              <a:gd name="connsiteY436" fmla="*/ 6858000 h 6858000"/>
              <a:gd name="connsiteX437" fmla="*/ 2232818 w 7467600"/>
              <a:gd name="connsiteY437" fmla="*/ 6844926 h 6858000"/>
              <a:gd name="connsiteX438" fmla="*/ 1990172 w 7467600"/>
              <a:gd name="connsiteY438" fmla="*/ 6542121 h 6858000"/>
              <a:gd name="connsiteX439" fmla="*/ 2124090 w 7467600"/>
              <a:gd name="connsiteY439" fmla="*/ 6761017 h 6858000"/>
              <a:gd name="connsiteX440" fmla="*/ 2200380 w 7467600"/>
              <a:gd name="connsiteY440" fmla="*/ 6858000 h 6858000"/>
              <a:gd name="connsiteX441" fmla="*/ 2147507 w 7467600"/>
              <a:gd name="connsiteY441" fmla="*/ 6858000 h 6858000"/>
              <a:gd name="connsiteX442" fmla="*/ 2070668 w 7467600"/>
              <a:gd name="connsiteY442" fmla="*/ 6761520 h 6858000"/>
              <a:gd name="connsiteX443" fmla="*/ 1975142 w 7467600"/>
              <a:gd name="connsiteY443" fmla="*/ 6585570 h 6858000"/>
              <a:gd name="connsiteX444" fmla="*/ 2050035 w 7467600"/>
              <a:gd name="connsiteY444" fmla="*/ 6813345 h 6858000"/>
              <a:gd name="connsiteX445" fmla="*/ 2063025 w 7467600"/>
              <a:gd name="connsiteY445" fmla="*/ 6858000 h 6858000"/>
              <a:gd name="connsiteX446" fmla="*/ 2021675 w 7467600"/>
              <a:gd name="connsiteY446" fmla="*/ 6858000 h 6858000"/>
              <a:gd name="connsiteX447" fmla="*/ 2019308 w 7467600"/>
              <a:gd name="connsiteY447" fmla="*/ 6847118 h 6858000"/>
              <a:gd name="connsiteX448" fmla="*/ 1938835 w 7467600"/>
              <a:gd name="connsiteY448" fmla="*/ 6551160 h 6858000"/>
              <a:gd name="connsiteX449" fmla="*/ 1953230 w 7467600"/>
              <a:gd name="connsiteY449" fmla="*/ 6759699 h 6858000"/>
              <a:gd name="connsiteX450" fmla="*/ 1956763 w 7467600"/>
              <a:gd name="connsiteY450" fmla="*/ 6778191 h 6858000"/>
              <a:gd name="connsiteX451" fmla="*/ 1967925 w 7467600"/>
              <a:gd name="connsiteY451" fmla="*/ 6858000 h 6858000"/>
              <a:gd name="connsiteX452" fmla="*/ 1936622 w 7467600"/>
              <a:gd name="connsiteY452" fmla="*/ 6858000 h 6858000"/>
              <a:gd name="connsiteX453" fmla="*/ 1926261 w 7467600"/>
              <a:gd name="connsiteY453" fmla="*/ 6784064 h 6858000"/>
              <a:gd name="connsiteX454" fmla="*/ 1922724 w 7467600"/>
              <a:gd name="connsiteY454" fmla="*/ 6765577 h 6858000"/>
              <a:gd name="connsiteX455" fmla="*/ 1904650 w 7467600"/>
              <a:gd name="connsiteY455" fmla="*/ 6639616 h 6858000"/>
              <a:gd name="connsiteX456" fmla="*/ 1885273 w 7467600"/>
              <a:gd name="connsiteY456" fmla="*/ 6858000 h 6858000"/>
              <a:gd name="connsiteX457" fmla="*/ 1854363 w 7467600"/>
              <a:gd name="connsiteY457" fmla="*/ 6858000 h 6858000"/>
              <a:gd name="connsiteX458" fmla="*/ 1880391 w 7467600"/>
              <a:gd name="connsiteY458" fmla="*/ 6603796 h 6858000"/>
              <a:gd name="connsiteX459" fmla="*/ 1818273 w 7467600"/>
              <a:gd name="connsiteY459" fmla="*/ 6715729 h 6858000"/>
              <a:gd name="connsiteX460" fmla="*/ 1794691 w 7467600"/>
              <a:gd name="connsiteY460" fmla="*/ 6843239 h 6858000"/>
              <a:gd name="connsiteX461" fmla="*/ 1794914 w 7467600"/>
              <a:gd name="connsiteY461" fmla="*/ 6858000 h 6858000"/>
              <a:gd name="connsiteX462" fmla="*/ 1746128 w 7467600"/>
              <a:gd name="connsiteY462" fmla="*/ 6858000 h 6858000"/>
              <a:gd name="connsiteX463" fmla="*/ 1753934 w 7467600"/>
              <a:gd name="connsiteY463" fmla="*/ 6724796 h 6858000"/>
              <a:gd name="connsiteX464" fmla="*/ 1792053 w 7467600"/>
              <a:gd name="connsiteY464" fmla="*/ 6572396 h 6858000"/>
              <a:gd name="connsiteX465" fmla="*/ 1862248 w 7467600"/>
              <a:gd name="connsiteY465" fmla="*/ 6266397 h 6858000"/>
              <a:gd name="connsiteX466" fmla="*/ 1862250 w 7467600"/>
              <a:gd name="connsiteY466" fmla="*/ 6033531 h 6858000"/>
              <a:gd name="connsiteX467" fmla="*/ 1211999 w 7467600"/>
              <a:gd name="connsiteY467" fmla="*/ 6683610 h 6858000"/>
              <a:gd name="connsiteX468" fmla="*/ 1213266 w 7467600"/>
              <a:gd name="connsiteY468" fmla="*/ 6691947 h 6858000"/>
              <a:gd name="connsiteX469" fmla="*/ 1203370 w 7467600"/>
              <a:gd name="connsiteY469" fmla="*/ 6850676 h 6858000"/>
              <a:gd name="connsiteX470" fmla="*/ 1203671 w 7467600"/>
              <a:gd name="connsiteY470" fmla="*/ 6858000 h 6858000"/>
              <a:gd name="connsiteX471" fmla="*/ 1143180 w 7467600"/>
              <a:gd name="connsiteY471" fmla="*/ 6858000 h 6858000"/>
              <a:gd name="connsiteX472" fmla="*/ 1142176 w 7467600"/>
              <a:gd name="connsiteY472" fmla="*/ 6766045 h 6858000"/>
              <a:gd name="connsiteX473" fmla="*/ 1067484 w 7467600"/>
              <a:gd name="connsiteY473" fmla="*/ 6858000 h 6858000"/>
              <a:gd name="connsiteX474" fmla="*/ 953928 w 7467600"/>
              <a:gd name="connsiteY474" fmla="*/ 6858000 h 6858000"/>
              <a:gd name="connsiteX475" fmla="*/ 959715 w 7467600"/>
              <a:gd name="connsiteY475" fmla="*/ 6850185 h 6858000"/>
              <a:gd name="connsiteX476" fmla="*/ 1483788 w 7467600"/>
              <a:gd name="connsiteY476" fmla="*/ 6259174 h 6858000"/>
              <a:gd name="connsiteX477" fmla="*/ 1100671 w 7467600"/>
              <a:gd name="connsiteY477" fmla="*/ 6252137 h 6858000"/>
              <a:gd name="connsiteX478" fmla="*/ 1090144 w 7467600"/>
              <a:gd name="connsiteY478" fmla="*/ 6256748 h 6858000"/>
              <a:gd name="connsiteX479" fmla="*/ 1095872 w 7467600"/>
              <a:gd name="connsiteY479" fmla="*/ 6271892 h 6858000"/>
              <a:gd name="connsiteX480" fmla="*/ 262785 w 7467600"/>
              <a:gd name="connsiteY480" fmla="*/ 6845450 h 6858000"/>
              <a:gd name="connsiteX481" fmla="*/ 209968 w 7467600"/>
              <a:gd name="connsiteY481" fmla="*/ 6770713 h 6858000"/>
              <a:gd name="connsiteX482" fmla="*/ 873460 w 7467600"/>
              <a:gd name="connsiteY482" fmla="*/ 6253768 h 6858000"/>
              <a:gd name="connsiteX483" fmla="*/ 192686 w 7467600"/>
              <a:gd name="connsiteY483" fmla="*/ 5849257 h 6858000"/>
              <a:gd name="connsiteX484" fmla="*/ 4696 w 7467600"/>
              <a:gd name="connsiteY484" fmla="*/ 5697668 h 6858000"/>
              <a:gd name="connsiteX485" fmla="*/ 0 w 7467600"/>
              <a:gd name="connsiteY485" fmla="*/ 5689984 h 6858000"/>
              <a:gd name="connsiteX486" fmla="*/ 0 w 7467600"/>
              <a:gd name="connsiteY486" fmla="*/ 5513472 h 6858000"/>
              <a:gd name="connsiteX487" fmla="*/ 174101 w 7467600"/>
              <a:gd name="connsiteY487" fmla="*/ 5620277 h 6858000"/>
              <a:gd name="connsiteX488" fmla="*/ 891800 w 7467600"/>
              <a:gd name="connsiteY488" fmla="*/ 6036935 h 6858000"/>
              <a:gd name="connsiteX489" fmla="*/ 1072219 w 7467600"/>
              <a:gd name="connsiteY489" fmla="*/ 6169443 h 6858000"/>
              <a:gd name="connsiteX490" fmla="*/ 1074117 w 7467600"/>
              <a:gd name="connsiteY490" fmla="*/ 6170301 h 6858000"/>
              <a:gd name="connsiteX491" fmla="*/ 1083114 w 7467600"/>
              <a:gd name="connsiteY491" fmla="*/ 6174131 h 6858000"/>
              <a:gd name="connsiteX492" fmla="*/ 1543010 w 7467600"/>
              <a:gd name="connsiteY492" fmla="*/ 6191140 h 6858000"/>
              <a:gd name="connsiteX493" fmla="*/ 1551080 w 7467600"/>
              <a:gd name="connsiteY493" fmla="*/ 6195006 h 6858000"/>
              <a:gd name="connsiteX494" fmla="*/ 2345443 w 7467600"/>
              <a:gd name="connsiteY494" fmla="*/ 5549882 h 6858000"/>
              <a:gd name="connsiteX495" fmla="*/ 1721499 w 7467600"/>
              <a:gd name="connsiteY495" fmla="*/ 5599969 h 6858000"/>
              <a:gd name="connsiteX496" fmla="*/ 767716 w 7467600"/>
              <a:gd name="connsiteY496" fmla="*/ 5472768 h 6858000"/>
              <a:gd name="connsiteX497" fmla="*/ 722147 w 7467600"/>
              <a:gd name="connsiteY497" fmla="*/ 5393091 h 6858000"/>
              <a:gd name="connsiteX498" fmla="*/ 1485552 w 7467600"/>
              <a:gd name="connsiteY498" fmla="*/ 5313202 h 6858000"/>
              <a:gd name="connsiteX499" fmla="*/ 2143004 w 7467600"/>
              <a:gd name="connsiteY499" fmla="*/ 5402420 h 6858000"/>
              <a:gd name="connsiteX500" fmla="*/ 1933391 w 7467600"/>
              <a:gd name="connsiteY500" fmla="*/ 5156971 h 6858000"/>
              <a:gd name="connsiteX501" fmla="*/ 1827118 w 7467600"/>
              <a:gd name="connsiteY501" fmla="*/ 4968410 h 6858000"/>
              <a:gd name="connsiteX502" fmla="*/ 1837349 w 7467600"/>
              <a:gd name="connsiteY502" fmla="*/ 4956357 h 6858000"/>
              <a:gd name="connsiteX503" fmla="*/ 2162835 w 7467600"/>
              <a:gd name="connsiteY503" fmla="*/ 5187853 h 6858000"/>
              <a:gd name="connsiteX504" fmla="*/ 2257167 w 7467600"/>
              <a:gd name="connsiteY504" fmla="*/ 5462123 h 6858000"/>
              <a:gd name="connsiteX505" fmla="*/ 2261598 w 7467600"/>
              <a:gd name="connsiteY505" fmla="*/ 5467998 h 6858000"/>
              <a:gd name="connsiteX506" fmla="*/ 2437177 w 7467600"/>
              <a:gd name="connsiteY506" fmla="*/ 5479608 h 6858000"/>
              <a:gd name="connsiteX507" fmla="*/ 2445247 w 7467600"/>
              <a:gd name="connsiteY507" fmla="*/ 5483476 h 6858000"/>
              <a:gd name="connsiteX508" fmla="*/ 2743626 w 7467600"/>
              <a:gd name="connsiteY508" fmla="*/ 5304819 h 6858000"/>
              <a:gd name="connsiteX509" fmla="*/ 3048102 w 7467600"/>
              <a:gd name="connsiteY509" fmla="*/ 5150595 h 6858000"/>
              <a:gd name="connsiteX510" fmla="*/ 1799414 w 7467600"/>
              <a:gd name="connsiteY510" fmla="*/ 4694732 h 6858000"/>
              <a:gd name="connsiteX511" fmla="*/ 1771735 w 7467600"/>
              <a:gd name="connsiteY511" fmla="*/ 4619929 h 6858000"/>
              <a:gd name="connsiteX512" fmla="*/ 3104273 w 7467600"/>
              <a:gd name="connsiteY512" fmla="*/ 5076159 h 6858000"/>
              <a:gd name="connsiteX513" fmla="*/ 3113245 w 7467600"/>
              <a:gd name="connsiteY513" fmla="*/ 5090705 h 6858000"/>
              <a:gd name="connsiteX514" fmla="*/ 3126294 w 7467600"/>
              <a:gd name="connsiteY514" fmla="*/ 5114400 h 6858000"/>
              <a:gd name="connsiteX515" fmla="*/ 3937433 w 7467600"/>
              <a:gd name="connsiteY515" fmla="*/ 4830473 h 6858000"/>
              <a:gd name="connsiteX516" fmla="*/ 3590475 w 7467600"/>
              <a:gd name="connsiteY516" fmla="*/ 4597974 h 6858000"/>
              <a:gd name="connsiteX517" fmla="*/ 3100264 w 7467600"/>
              <a:gd name="connsiteY517" fmla="*/ 4579845 h 6858000"/>
              <a:gd name="connsiteX518" fmla="*/ 2183576 w 7467600"/>
              <a:gd name="connsiteY518" fmla="*/ 4227150 h 6858000"/>
              <a:gd name="connsiteX519" fmla="*/ 2151029 w 7467600"/>
              <a:gd name="connsiteY519" fmla="*/ 4146947 h 6858000"/>
              <a:gd name="connsiteX520" fmla="*/ 3563434 w 7467600"/>
              <a:gd name="connsiteY520" fmla="*/ 4469115 h 6858000"/>
              <a:gd name="connsiteX521" fmla="*/ 3177952 w 7467600"/>
              <a:gd name="connsiteY521" fmla="*/ 3657386 h 6858000"/>
              <a:gd name="connsiteX522" fmla="*/ 3189263 w 7467600"/>
              <a:gd name="connsiteY522" fmla="*/ 3625726 h 6858000"/>
              <a:gd name="connsiteX523" fmla="*/ 3560912 w 7467600"/>
              <a:gd name="connsiteY523" fmla="*/ 4079863 h 6858000"/>
              <a:gd name="connsiteX524" fmla="*/ 3626636 w 7467600"/>
              <a:gd name="connsiteY524" fmla="*/ 4512230 h 6858000"/>
              <a:gd name="connsiteX525" fmla="*/ 3653088 w 7467600"/>
              <a:gd name="connsiteY525" fmla="*/ 4521417 h 6858000"/>
              <a:gd name="connsiteX526" fmla="*/ 3988128 w 7467600"/>
              <a:gd name="connsiteY526" fmla="*/ 4817267 h 6858000"/>
              <a:gd name="connsiteX527" fmla="*/ 4830582 w 7467600"/>
              <a:gd name="connsiteY527" fmla="*/ 4676000 h 6858000"/>
              <a:gd name="connsiteX528" fmla="*/ 4830100 w 7467600"/>
              <a:gd name="connsiteY528" fmla="*/ 4675554 h 6858000"/>
              <a:gd name="connsiteX529" fmla="*/ 4036318 w 7467600"/>
              <a:gd name="connsiteY529" fmla="*/ 4147013 h 6858000"/>
              <a:gd name="connsiteX530" fmla="*/ 3432098 w 7467600"/>
              <a:gd name="connsiteY530" fmla="*/ 3537312 h 6858000"/>
              <a:gd name="connsiteX531" fmla="*/ 3446761 w 7467600"/>
              <a:gd name="connsiteY531" fmla="*/ 3461278 h 6858000"/>
              <a:gd name="connsiteX532" fmla="*/ 4419733 w 7467600"/>
              <a:gd name="connsiteY532" fmla="*/ 3963555 h 6858000"/>
              <a:gd name="connsiteX533" fmla="*/ 4781371 w 7467600"/>
              <a:gd name="connsiteY533" fmla="*/ 4458604 h 6858000"/>
              <a:gd name="connsiteX534" fmla="*/ 4780440 w 7467600"/>
              <a:gd name="connsiteY534" fmla="*/ 4470290 h 6858000"/>
              <a:gd name="connsiteX535" fmla="*/ 4898954 w 7467600"/>
              <a:gd name="connsiteY535" fmla="*/ 4662092 h 6858000"/>
              <a:gd name="connsiteX536" fmla="*/ 4900699 w 7467600"/>
              <a:gd name="connsiteY536" fmla="*/ 4670867 h 6858000"/>
              <a:gd name="connsiteX537" fmla="*/ 5714511 w 7467600"/>
              <a:gd name="connsiteY537" fmla="*/ 4663483 h 6858000"/>
              <a:gd name="connsiteX538" fmla="*/ 5464793 w 7467600"/>
              <a:gd name="connsiteY538" fmla="*/ 4393556 h 6858000"/>
              <a:gd name="connsiteX539" fmla="*/ 5461897 w 7467600"/>
              <a:gd name="connsiteY539" fmla="*/ 4390879 h 6858000"/>
              <a:gd name="connsiteX540" fmla="*/ 4294126 w 7467600"/>
              <a:gd name="connsiteY540" fmla="*/ 3303048 h 6858000"/>
              <a:gd name="connsiteX541" fmla="*/ 4305321 w 7467600"/>
              <a:gd name="connsiteY541" fmla="*/ 3256953 h 6858000"/>
              <a:gd name="connsiteX542" fmla="*/ 4949299 w 7467600"/>
              <a:gd name="connsiteY542" fmla="*/ 3766336 h 6858000"/>
              <a:gd name="connsiteX543" fmla="*/ 5291452 w 7467600"/>
              <a:gd name="connsiteY543" fmla="*/ 4076801 h 6858000"/>
              <a:gd name="connsiteX544" fmla="*/ 5434998 w 7467600"/>
              <a:gd name="connsiteY544" fmla="*/ 4254100 h 6858000"/>
              <a:gd name="connsiteX545" fmla="*/ 5351015 w 7467600"/>
              <a:gd name="connsiteY545" fmla="*/ 3760989 h 6858000"/>
              <a:gd name="connsiteX546" fmla="*/ 5413780 w 7467600"/>
              <a:gd name="connsiteY546" fmla="*/ 2966265 h 6858000"/>
              <a:gd name="connsiteX547" fmla="*/ 5425627 w 7467600"/>
              <a:gd name="connsiteY547" fmla="*/ 2954192 h 6858000"/>
              <a:gd name="connsiteX548" fmla="*/ 6604735 w 7467600"/>
              <a:gd name="connsiteY548" fmla="*/ 2041381 h 6858000"/>
              <a:gd name="connsiteX549" fmla="*/ 7204487 w 7467600"/>
              <a:gd name="connsiteY549" fmla="*/ 2742112 h 6858000"/>
              <a:gd name="connsiteX550" fmla="*/ 7131592 w 7467600"/>
              <a:gd name="connsiteY550" fmla="*/ 2672096 h 6858000"/>
              <a:gd name="connsiteX551" fmla="*/ 6996344 w 7467600"/>
              <a:gd name="connsiteY551" fmla="*/ 2518310 h 6858000"/>
              <a:gd name="connsiteX552" fmla="*/ 6735495 w 7467600"/>
              <a:gd name="connsiteY552" fmla="*/ 2196890 h 6858000"/>
              <a:gd name="connsiteX553" fmla="*/ 6721901 w 7467600"/>
              <a:gd name="connsiteY553" fmla="*/ 2179274 h 6858000"/>
              <a:gd name="connsiteX554" fmla="*/ 6604735 w 7467600"/>
              <a:gd name="connsiteY554" fmla="*/ 2041381 h 6858000"/>
              <a:gd name="connsiteX555" fmla="*/ 6591670 w 7467600"/>
              <a:gd name="connsiteY555" fmla="*/ 1988277 h 6858000"/>
              <a:gd name="connsiteX556" fmla="*/ 6747349 w 7467600"/>
              <a:gd name="connsiteY556" fmla="*/ 2160069 h 6858000"/>
              <a:gd name="connsiteX557" fmla="*/ 6760943 w 7467600"/>
              <a:gd name="connsiteY557" fmla="*/ 2177686 h 6858000"/>
              <a:gd name="connsiteX558" fmla="*/ 7021065 w 7467600"/>
              <a:gd name="connsiteY558" fmla="*/ 2498102 h 6858000"/>
              <a:gd name="connsiteX559" fmla="*/ 7155223 w 7467600"/>
              <a:gd name="connsiteY559" fmla="*/ 2650386 h 6858000"/>
              <a:gd name="connsiteX560" fmla="*/ 7203167 w 7467600"/>
              <a:gd name="connsiteY560" fmla="*/ 2697288 h 6858000"/>
              <a:gd name="connsiteX561" fmla="*/ 6937703 w 7467600"/>
              <a:gd name="connsiteY561" fmla="*/ 2321981 h 6858000"/>
              <a:gd name="connsiteX562" fmla="*/ 6591670 w 7467600"/>
              <a:gd name="connsiteY562" fmla="*/ 1988277 h 6858000"/>
              <a:gd name="connsiteX563" fmla="*/ 5798671 w 7467600"/>
              <a:gd name="connsiteY563" fmla="*/ 1981601 h 6858000"/>
              <a:gd name="connsiteX564" fmla="*/ 5754709 w 7467600"/>
              <a:gd name="connsiteY564" fmla="*/ 2071454 h 6858000"/>
              <a:gd name="connsiteX565" fmla="*/ 5763044 w 7467600"/>
              <a:gd name="connsiteY565" fmla="*/ 2842206 h 6858000"/>
              <a:gd name="connsiteX566" fmla="*/ 5764974 w 7467600"/>
              <a:gd name="connsiteY566" fmla="*/ 2799609 h 6858000"/>
              <a:gd name="connsiteX567" fmla="*/ 5767665 w 7467600"/>
              <a:gd name="connsiteY567" fmla="*/ 2666409 h 6858000"/>
              <a:gd name="connsiteX568" fmla="*/ 5763055 w 7467600"/>
              <a:gd name="connsiteY568" fmla="*/ 2579705 h 6858000"/>
              <a:gd name="connsiteX569" fmla="*/ 5758079 w 7467600"/>
              <a:gd name="connsiteY569" fmla="*/ 2492508 h 6858000"/>
              <a:gd name="connsiteX570" fmla="*/ 5779325 w 7467600"/>
              <a:gd name="connsiteY570" fmla="*/ 2197069 h 6858000"/>
              <a:gd name="connsiteX571" fmla="*/ 5798671 w 7467600"/>
              <a:gd name="connsiteY571" fmla="*/ 1981601 h 6858000"/>
              <a:gd name="connsiteX572" fmla="*/ 5829202 w 7467600"/>
              <a:gd name="connsiteY572" fmla="*/ 1971679 h 6858000"/>
              <a:gd name="connsiteX573" fmla="*/ 5809558 w 7467600"/>
              <a:gd name="connsiteY573" fmla="*/ 2198043 h 6858000"/>
              <a:gd name="connsiteX574" fmla="*/ 5788653 w 7467600"/>
              <a:gd name="connsiteY574" fmla="*/ 2489430 h 6858000"/>
              <a:gd name="connsiteX575" fmla="*/ 5793439 w 7467600"/>
              <a:gd name="connsiteY575" fmla="*/ 2575235 h 6858000"/>
              <a:gd name="connsiteX576" fmla="*/ 5796837 w 7467600"/>
              <a:gd name="connsiteY576" fmla="*/ 2637633 h 6858000"/>
              <a:gd name="connsiteX577" fmla="*/ 5818614 w 7467600"/>
              <a:gd name="connsiteY577" fmla="*/ 2473055 h 6858000"/>
              <a:gd name="connsiteX578" fmla="*/ 5829202 w 7467600"/>
              <a:gd name="connsiteY578" fmla="*/ 1971679 h 6858000"/>
              <a:gd name="connsiteX579" fmla="*/ 5911389 w 7467600"/>
              <a:gd name="connsiteY579" fmla="*/ 1898371 h 6858000"/>
              <a:gd name="connsiteX580" fmla="*/ 6237627 w 7467600"/>
              <a:gd name="connsiteY580" fmla="*/ 2231921 h 6858000"/>
              <a:gd name="connsiteX581" fmla="*/ 5911389 w 7467600"/>
              <a:gd name="connsiteY581" fmla="*/ 1898371 h 6858000"/>
              <a:gd name="connsiteX582" fmla="*/ 6944437 w 7467600"/>
              <a:gd name="connsiteY582" fmla="*/ 1575402 h 6858000"/>
              <a:gd name="connsiteX583" fmla="*/ 6304730 w 7467600"/>
              <a:gd name="connsiteY583" fmla="*/ 1766654 h 6858000"/>
              <a:gd name="connsiteX584" fmla="*/ 6944437 w 7467600"/>
              <a:gd name="connsiteY584" fmla="*/ 1575402 h 6858000"/>
              <a:gd name="connsiteX585" fmla="*/ 7019523 w 7467600"/>
              <a:gd name="connsiteY585" fmla="*/ 1519450 h 6858000"/>
              <a:gd name="connsiteX586" fmla="*/ 6298091 w 7467600"/>
              <a:gd name="connsiteY586" fmla="*/ 1737122 h 6858000"/>
              <a:gd name="connsiteX587" fmla="*/ 7019523 w 7467600"/>
              <a:gd name="connsiteY587" fmla="*/ 1519450 h 6858000"/>
              <a:gd name="connsiteX588" fmla="*/ 2399523 w 7467600"/>
              <a:gd name="connsiteY588" fmla="*/ 1428234 h 6858000"/>
              <a:gd name="connsiteX589" fmla="*/ 2224982 w 7467600"/>
              <a:gd name="connsiteY589" fmla="*/ 1826201 h 6858000"/>
              <a:gd name="connsiteX590" fmla="*/ 2096099 w 7467600"/>
              <a:gd name="connsiteY590" fmla="*/ 2345900 h 6858000"/>
              <a:gd name="connsiteX591" fmla="*/ 2283317 w 7467600"/>
              <a:gd name="connsiteY591" fmla="*/ 1796925 h 6858000"/>
              <a:gd name="connsiteX592" fmla="*/ 2399523 w 7467600"/>
              <a:gd name="connsiteY592" fmla="*/ 1428234 h 6858000"/>
              <a:gd name="connsiteX593" fmla="*/ 2448558 w 7467600"/>
              <a:gd name="connsiteY593" fmla="*/ 1373435 h 6858000"/>
              <a:gd name="connsiteX594" fmla="*/ 2312521 w 7467600"/>
              <a:gd name="connsiteY594" fmla="*/ 1806140 h 6858000"/>
              <a:gd name="connsiteX595" fmla="*/ 2127533 w 7467600"/>
              <a:gd name="connsiteY595" fmla="*/ 2348380 h 6858000"/>
              <a:gd name="connsiteX596" fmla="*/ 2358080 w 7467600"/>
              <a:gd name="connsiteY596" fmla="*/ 1866134 h 6858000"/>
              <a:gd name="connsiteX597" fmla="*/ 2407436 w 7467600"/>
              <a:gd name="connsiteY597" fmla="*/ 1651070 h 6858000"/>
              <a:gd name="connsiteX598" fmla="*/ 2448558 w 7467600"/>
              <a:gd name="connsiteY598" fmla="*/ 1373435 h 6858000"/>
              <a:gd name="connsiteX599" fmla="*/ 278707 w 7467600"/>
              <a:gd name="connsiteY599" fmla="*/ 1352270 h 6858000"/>
              <a:gd name="connsiteX600" fmla="*/ 321570 w 7467600"/>
              <a:gd name="connsiteY600" fmla="*/ 1861610 h 6858000"/>
              <a:gd name="connsiteX601" fmla="*/ 294281 w 7467600"/>
              <a:gd name="connsiteY601" fmla="*/ 1440658 h 6858000"/>
              <a:gd name="connsiteX602" fmla="*/ 278707 w 7467600"/>
              <a:gd name="connsiteY602" fmla="*/ 1352270 h 6858000"/>
              <a:gd name="connsiteX603" fmla="*/ 1423821 w 7467600"/>
              <a:gd name="connsiteY603" fmla="*/ 1351958 h 6858000"/>
              <a:gd name="connsiteX604" fmla="*/ 1638521 w 7467600"/>
              <a:gd name="connsiteY604" fmla="*/ 1908470 h 6858000"/>
              <a:gd name="connsiteX605" fmla="*/ 1754199 w 7467600"/>
              <a:gd name="connsiteY605" fmla="*/ 2149284 h 6858000"/>
              <a:gd name="connsiteX606" fmla="*/ 1908359 w 7467600"/>
              <a:gd name="connsiteY606" fmla="*/ 2364988 h 6858000"/>
              <a:gd name="connsiteX607" fmla="*/ 1647661 w 7467600"/>
              <a:gd name="connsiteY607" fmla="*/ 1825945 h 6858000"/>
              <a:gd name="connsiteX608" fmla="*/ 1423821 w 7467600"/>
              <a:gd name="connsiteY608" fmla="*/ 1351958 h 6858000"/>
              <a:gd name="connsiteX609" fmla="*/ 1431890 w 7467600"/>
              <a:gd name="connsiteY609" fmla="*/ 1306475 h 6858000"/>
              <a:gd name="connsiteX610" fmla="*/ 1507597 w 7467600"/>
              <a:gd name="connsiteY610" fmla="*/ 1446132 h 6858000"/>
              <a:gd name="connsiteX611" fmla="*/ 1674586 w 7467600"/>
              <a:gd name="connsiteY611" fmla="*/ 1813832 h 6858000"/>
              <a:gd name="connsiteX612" fmla="*/ 1815950 w 7467600"/>
              <a:gd name="connsiteY612" fmla="*/ 2128564 h 6858000"/>
              <a:gd name="connsiteX613" fmla="*/ 1984242 w 7467600"/>
              <a:gd name="connsiteY613" fmla="*/ 2430829 h 6858000"/>
              <a:gd name="connsiteX614" fmla="*/ 2014023 w 7467600"/>
              <a:gd name="connsiteY614" fmla="*/ 2450995 h 6858000"/>
              <a:gd name="connsiteX615" fmla="*/ 1747337 w 7467600"/>
              <a:gd name="connsiteY615" fmla="*/ 1855264 h 6858000"/>
              <a:gd name="connsiteX616" fmla="*/ 1533749 w 7467600"/>
              <a:gd name="connsiteY616" fmla="*/ 1478656 h 6858000"/>
              <a:gd name="connsiteX617" fmla="*/ 1431890 w 7467600"/>
              <a:gd name="connsiteY617" fmla="*/ 1306475 h 6858000"/>
              <a:gd name="connsiteX618" fmla="*/ 5052692 w 7467600"/>
              <a:gd name="connsiteY618" fmla="*/ 1292994 h 6858000"/>
              <a:gd name="connsiteX619" fmla="*/ 5200661 w 7467600"/>
              <a:gd name="connsiteY619" fmla="*/ 1635186 h 6858000"/>
              <a:gd name="connsiteX620" fmla="*/ 5297138 w 7467600"/>
              <a:gd name="connsiteY620" fmla="*/ 1906351 h 6858000"/>
              <a:gd name="connsiteX621" fmla="*/ 5052692 w 7467600"/>
              <a:gd name="connsiteY621" fmla="*/ 1292994 h 6858000"/>
              <a:gd name="connsiteX622" fmla="*/ 5009948 w 7467600"/>
              <a:gd name="connsiteY622" fmla="*/ 1273619 h 6858000"/>
              <a:gd name="connsiteX623" fmla="*/ 5121777 w 7467600"/>
              <a:gd name="connsiteY623" fmla="*/ 1654213 h 6858000"/>
              <a:gd name="connsiteX624" fmla="*/ 5293545 w 7467600"/>
              <a:gd name="connsiteY624" fmla="*/ 2072247 h 6858000"/>
              <a:gd name="connsiteX625" fmla="*/ 5294042 w 7467600"/>
              <a:gd name="connsiteY625" fmla="*/ 2065019 h 6858000"/>
              <a:gd name="connsiteX626" fmla="*/ 5171936 w 7467600"/>
              <a:gd name="connsiteY626" fmla="*/ 1647613 h 6858000"/>
              <a:gd name="connsiteX627" fmla="*/ 5009948 w 7467600"/>
              <a:gd name="connsiteY627" fmla="*/ 1273619 h 6858000"/>
              <a:gd name="connsiteX628" fmla="*/ 655236 w 7467600"/>
              <a:gd name="connsiteY628" fmla="*/ 1268632 h 6858000"/>
              <a:gd name="connsiteX629" fmla="*/ 839521 w 7467600"/>
              <a:gd name="connsiteY629" fmla="*/ 1685315 h 6858000"/>
              <a:gd name="connsiteX630" fmla="*/ 1109416 w 7467600"/>
              <a:gd name="connsiteY630" fmla="*/ 2061663 h 6858000"/>
              <a:gd name="connsiteX631" fmla="*/ 1298300 w 7467600"/>
              <a:gd name="connsiteY631" fmla="*/ 2247742 h 6858000"/>
              <a:gd name="connsiteX632" fmla="*/ 1125871 w 7467600"/>
              <a:gd name="connsiteY632" fmla="*/ 1989513 h 6858000"/>
              <a:gd name="connsiteX633" fmla="*/ 981574 w 7467600"/>
              <a:gd name="connsiteY633" fmla="*/ 1783157 h 6858000"/>
              <a:gd name="connsiteX634" fmla="*/ 922198 w 7467600"/>
              <a:gd name="connsiteY634" fmla="*/ 1677437 h 6858000"/>
              <a:gd name="connsiteX635" fmla="*/ 869293 w 7467600"/>
              <a:gd name="connsiteY635" fmla="*/ 1583214 h 6858000"/>
              <a:gd name="connsiteX636" fmla="*/ 751431 w 7467600"/>
              <a:gd name="connsiteY636" fmla="*/ 1405731 h 6858000"/>
              <a:gd name="connsiteX637" fmla="*/ 655236 w 7467600"/>
              <a:gd name="connsiteY637" fmla="*/ 1268632 h 6858000"/>
              <a:gd name="connsiteX638" fmla="*/ 6516292 w 7467600"/>
              <a:gd name="connsiteY638" fmla="*/ 1263064 h 6858000"/>
              <a:gd name="connsiteX639" fmla="*/ 5736320 w 7467600"/>
              <a:gd name="connsiteY639" fmla="*/ 1501803 h 6858000"/>
              <a:gd name="connsiteX640" fmla="*/ 6516292 w 7467600"/>
              <a:gd name="connsiteY640" fmla="*/ 1263064 h 6858000"/>
              <a:gd name="connsiteX641" fmla="*/ 291466 w 7467600"/>
              <a:gd name="connsiteY641" fmla="*/ 1250369 h 6858000"/>
              <a:gd name="connsiteX642" fmla="*/ 323180 w 7467600"/>
              <a:gd name="connsiteY642" fmla="*/ 1435283 h 6858000"/>
              <a:gd name="connsiteX643" fmla="*/ 349381 w 7467600"/>
              <a:gd name="connsiteY643" fmla="*/ 1875041 h 6858000"/>
              <a:gd name="connsiteX644" fmla="*/ 374363 w 7467600"/>
              <a:gd name="connsiteY644" fmla="*/ 1506494 h 6858000"/>
              <a:gd name="connsiteX645" fmla="*/ 302168 w 7467600"/>
              <a:gd name="connsiteY645" fmla="*/ 1274495 h 6858000"/>
              <a:gd name="connsiteX646" fmla="*/ 291466 w 7467600"/>
              <a:gd name="connsiteY646" fmla="*/ 1250369 h 6858000"/>
              <a:gd name="connsiteX647" fmla="*/ 678222 w 7467600"/>
              <a:gd name="connsiteY647" fmla="*/ 1248670 h 6858000"/>
              <a:gd name="connsiteX648" fmla="*/ 775536 w 7467600"/>
              <a:gd name="connsiteY648" fmla="*/ 1388015 h 6858000"/>
              <a:gd name="connsiteX649" fmla="*/ 894529 w 7467600"/>
              <a:gd name="connsiteY649" fmla="*/ 1567739 h 6858000"/>
              <a:gd name="connsiteX650" fmla="*/ 948000 w 7467600"/>
              <a:gd name="connsiteY650" fmla="*/ 1663088 h 6858000"/>
              <a:gd name="connsiteX651" fmla="*/ 1006812 w 7467600"/>
              <a:gd name="connsiteY651" fmla="*/ 1767683 h 6858000"/>
              <a:gd name="connsiteX652" fmla="*/ 1149133 w 7467600"/>
              <a:gd name="connsiteY652" fmla="*/ 1971513 h 6858000"/>
              <a:gd name="connsiteX653" fmla="*/ 1333952 w 7467600"/>
              <a:gd name="connsiteY653" fmla="*/ 2251620 h 6858000"/>
              <a:gd name="connsiteX654" fmla="*/ 1337329 w 7467600"/>
              <a:gd name="connsiteY654" fmla="*/ 2258350 h 6858000"/>
              <a:gd name="connsiteX655" fmla="*/ 1014726 w 7467600"/>
              <a:gd name="connsiteY655" fmla="*/ 1615556 h 6858000"/>
              <a:gd name="connsiteX656" fmla="*/ 678222 w 7467600"/>
              <a:gd name="connsiteY656" fmla="*/ 1248670 h 6858000"/>
              <a:gd name="connsiteX657" fmla="*/ 6691602 w 7467600"/>
              <a:gd name="connsiteY657" fmla="*/ 1140573 h 6858000"/>
              <a:gd name="connsiteX658" fmla="*/ 6571100 w 7467600"/>
              <a:gd name="connsiteY658" fmla="*/ 1183662 h 6858000"/>
              <a:gd name="connsiteX659" fmla="*/ 6241687 w 7467600"/>
              <a:gd name="connsiteY659" fmla="*/ 1257600 h 6858000"/>
              <a:gd name="connsiteX660" fmla="*/ 5693009 w 7467600"/>
              <a:gd name="connsiteY660" fmla="*/ 1478256 h 6858000"/>
              <a:gd name="connsiteX661" fmla="*/ 6548420 w 7467600"/>
              <a:gd name="connsiteY661" fmla="*/ 1214599 h 6858000"/>
              <a:gd name="connsiteX662" fmla="*/ 6605473 w 7467600"/>
              <a:gd name="connsiteY662" fmla="*/ 1184686 h 6858000"/>
              <a:gd name="connsiteX663" fmla="*/ 6691602 w 7467600"/>
              <a:gd name="connsiteY663" fmla="*/ 1140573 h 6858000"/>
              <a:gd name="connsiteX664" fmla="*/ 4002475 w 7467600"/>
              <a:gd name="connsiteY664" fmla="*/ 1037802 h 6858000"/>
              <a:gd name="connsiteX665" fmla="*/ 4000324 w 7467600"/>
              <a:gd name="connsiteY665" fmla="*/ 1039362 h 6858000"/>
              <a:gd name="connsiteX666" fmla="*/ 4002862 w 7467600"/>
              <a:gd name="connsiteY666" fmla="*/ 1042866 h 6858000"/>
              <a:gd name="connsiteX667" fmla="*/ 4002475 w 7467600"/>
              <a:gd name="connsiteY667" fmla="*/ 1037802 h 6858000"/>
              <a:gd name="connsiteX668" fmla="*/ 506322 w 7467600"/>
              <a:gd name="connsiteY668" fmla="*/ 1020997 h 6858000"/>
              <a:gd name="connsiteX669" fmla="*/ 533068 w 7467600"/>
              <a:gd name="connsiteY669" fmla="*/ 1029409 h 6858000"/>
              <a:gd name="connsiteX670" fmla="*/ 1232525 w 7467600"/>
              <a:gd name="connsiteY670" fmla="*/ 1804675 h 6858000"/>
              <a:gd name="connsiteX671" fmla="*/ 1388858 w 7467600"/>
              <a:gd name="connsiteY671" fmla="*/ 2368011 h 6858000"/>
              <a:gd name="connsiteX672" fmla="*/ 1384098 w 7467600"/>
              <a:gd name="connsiteY672" fmla="*/ 2378125 h 6858000"/>
              <a:gd name="connsiteX673" fmla="*/ 1425393 w 7467600"/>
              <a:gd name="connsiteY673" fmla="*/ 2589124 h 6858000"/>
              <a:gd name="connsiteX674" fmla="*/ 1424001 w 7467600"/>
              <a:gd name="connsiteY674" fmla="*/ 2597541 h 6858000"/>
              <a:gd name="connsiteX675" fmla="*/ 2152729 w 7467600"/>
              <a:gd name="connsiteY675" fmla="*/ 2864487 h 6858000"/>
              <a:gd name="connsiteX676" fmla="*/ 2020609 w 7467600"/>
              <a:gd name="connsiteY676" fmla="*/ 2539671 h 6858000"/>
              <a:gd name="connsiteX677" fmla="*/ 2018920 w 7467600"/>
              <a:gd name="connsiteY677" fmla="*/ 2536309 h 6858000"/>
              <a:gd name="connsiteX678" fmla="*/ 1342441 w 7467600"/>
              <a:gd name="connsiteY678" fmla="*/ 1173017 h 6858000"/>
              <a:gd name="connsiteX679" fmla="*/ 1367925 w 7467600"/>
              <a:gd name="connsiteY679" fmla="*/ 1135648 h 6858000"/>
              <a:gd name="connsiteX680" fmla="*/ 1771401 w 7467600"/>
              <a:gd name="connsiteY680" fmla="*/ 1806673 h 6858000"/>
              <a:gd name="connsiteX681" fmla="*/ 1972385 w 7467600"/>
              <a:gd name="connsiteY681" fmla="*/ 2198735 h 6858000"/>
              <a:gd name="connsiteX682" fmla="*/ 2040892 w 7467600"/>
              <a:gd name="connsiteY682" fmla="*/ 2405205 h 6858000"/>
              <a:gd name="connsiteX683" fmla="*/ 2131689 w 7467600"/>
              <a:gd name="connsiteY683" fmla="*/ 1936926 h 6858000"/>
              <a:gd name="connsiteX684" fmla="*/ 2454820 w 7467600"/>
              <a:gd name="connsiteY684" fmla="*/ 1248808 h 6858000"/>
              <a:gd name="connsiteX685" fmla="*/ 2492512 w 7467600"/>
              <a:gd name="connsiteY685" fmla="*/ 1302920 h 6858000"/>
              <a:gd name="connsiteX686" fmla="*/ 2081216 w 7467600"/>
              <a:gd name="connsiteY686" fmla="*/ 2527513 h 6858000"/>
              <a:gd name="connsiteX687" fmla="*/ 2081211 w 7467600"/>
              <a:gd name="connsiteY687" fmla="*/ 2528916 h 6858000"/>
              <a:gd name="connsiteX688" fmla="*/ 2199067 w 7467600"/>
              <a:gd name="connsiteY688" fmla="*/ 2884061 h 6858000"/>
              <a:gd name="connsiteX689" fmla="*/ 3192586 w 7467600"/>
              <a:gd name="connsiteY689" fmla="*/ 3411496 h 6858000"/>
              <a:gd name="connsiteX690" fmla="*/ 3182620 w 7467600"/>
              <a:gd name="connsiteY690" fmla="*/ 3483279 h 6858000"/>
              <a:gd name="connsiteX691" fmla="*/ 2435119 w 7467600"/>
              <a:gd name="connsiteY691" fmla="*/ 3080173 h 6858000"/>
              <a:gd name="connsiteX692" fmla="*/ 2410152 w 7467600"/>
              <a:gd name="connsiteY692" fmla="*/ 3063751 h 6858000"/>
              <a:gd name="connsiteX693" fmla="*/ 2408099 w 7467600"/>
              <a:gd name="connsiteY693" fmla="*/ 3064403 h 6858000"/>
              <a:gd name="connsiteX694" fmla="*/ 2407218 w 7467600"/>
              <a:gd name="connsiteY694" fmla="*/ 3070324 h 6858000"/>
              <a:gd name="connsiteX695" fmla="*/ 2380138 w 7467600"/>
              <a:gd name="connsiteY695" fmla="*/ 3099341 h 6858000"/>
              <a:gd name="connsiteX696" fmla="*/ 1765923 w 7467600"/>
              <a:gd name="connsiteY696" fmla="*/ 3581043 h 6858000"/>
              <a:gd name="connsiteX697" fmla="*/ 1702258 w 7467600"/>
              <a:gd name="connsiteY697" fmla="*/ 3612286 h 6858000"/>
              <a:gd name="connsiteX698" fmla="*/ 1538370 w 7467600"/>
              <a:gd name="connsiteY698" fmla="*/ 3811804 h 6858000"/>
              <a:gd name="connsiteX699" fmla="*/ 542867 w 7467600"/>
              <a:gd name="connsiteY699" fmla="*/ 4944092 h 6858000"/>
              <a:gd name="connsiteX700" fmla="*/ 515800 w 7467600"/>
              <a:gd name="connsiteY700" fmla="*/ 4862180 h 6858000"/>
              <a:gd name="connsiteX701" fmla="*/ 909145 w 7467600"/>
              <a:gd name="connsiteY701" fmla="*/ 4199225 h 6858000"/>
              <a:gd name="connsiteX702" fmla="*/ 1214067 w 7467600"/>
              <a:gd name="connsiteY702" fmla="*/ 3908561 h 6858000"/>
              <a:gd name="connsiteX703" fmla="*/ 640967 w 7467600"/>
              <a:gd name="connsiteY703" fmla="*/ 4105601 h 6858000"/>
              <a:gd name="connsiteX704" fmla="*/ 112563 w 7467600"/>
              <a:gd name="connsiteY704" fmla="*/ 4396952 h 6858000"/>
              <a:gd name="connsiteX705" fmla="*/ 0 w 7467600"/>
              <a:gd name="connsiteY705" fmla="*/ 4466006 h 6858000"/>
              <a:gd name="connsiteX706" fmla="*/ 0 w 7467600"/>
              <a:gd name="connsiteY706" fmla="*/ 4233763 h 6858000"/>
              <a:gd name="connsiteX707" fmla="*/ 36881 w 7467600"/>
              <a:gd name="connsiteY707" fmla="*/ 4200118 h 6858000"/>
              <a:gd name="connsiteX708" fmla="*/ 910534 w 7467600"/>
              <a:gd name="connsiteY708" fmla="*/ 3629753 h 6858000"/>
              <a:gd name="connsiteX709" fmla="*/ 1578717 w 7467600"/>
              <a:gd name="connsiteY709" fmla="*/ 3575982 h 6858000"/>
              <a:gd name="connsiteX710" fmla="*/ 2338780 w 7467600"/>
              <a:gd name="connsiteY710" fmla="*/ 3033725 h 6858000"/>
              <a:gd name="connsiteX711" fmla="*/ 1807991 w 7467600"/>
              <a:gd name="connsiteY711" fmla="*/ 2807184 h 6858000"/>
              <a:gd name="connsiteX712" fmla="*/ 1416358 w 7467600"/>
              <a:gd name="connsiteY712" fmla="*/ 3112571 h 6858000"/>
              <a:gd name="connsiteX713" fmla="*/ 939066 w 7467600"/>
              <a:gd name="connsiteY713" fmla="*/ 3378798 h 6858000"/>
              <a:gd name="connsiteX714" fmla="*/ 115099 w 7467600"/>
              <a:gd name="connsiteY714" fmla="*/ 3607650 h 6858000"/>
              <a:gd name="connsiteX715" fmla="*/ 97284 w 7467600"/>
              <a:gd name="connsiteY715" fmla="*/ 3520393 h 6858000"/>
              <a:gd name="connsiteX716" fmla="*/ 922050 w 7467600"/>
              <a:gd name="connsiteY716" fmla="*/ 3074867 h 6858000"/>
              <a:gd name="connsiteX717" fmla="*/ 1405265 w 7467600"/>
              <a:gd name="connsiteY717" fmla="*/ 3016319 h 6858000"/>
              <a:gd name="connsiteX718" fmla="*/ 1407512 w 7467600"/>
              <a:gd name="connsiteY718" fmla="*/ 3018001 h 6858000"/>
              <a:gd name="connsiteX719" fmla="*/ 1726266 w 7467600"/>
              <a:gd name="connsiteY719" fmla="*/ 2777274 h 6858000"/>
              <a:gd name="connsiteX720" fmla="*/ 625390 w 7467600"/>
              <a:gd name="connsiteY720" fmla="*/ 2514541 h 6858000"/>
              <a:gd name="connsiteX721" fmla="*/ 619799 w 7467600"/>
              <a:gd name="connsiteY721" fmla="*/ 2527180 h 6858000"/>
              <a:gd name="connsiteX722" fmla="*/ 310030 w 7467600"/>
              <a:gd name="connsiteY722" fmla="*/ 2771818 h 6858000"/>
              <a:gd name="connsiteX723" fmla="*/ 173877 w 7467600"/>
              <a:gd name="connsiteY723" fmla="*/ 2937056 h 6858000"/>
              <a:gd name="connsiteX724" fmla="*/ 77889 w 7467600"/>
              <a:gd name="connsiteY724" fmla="*/ 3138440 h 6858000"/>
              <a:gd name="connsiteX725" fmla="*/ 0 w 7467600"/>
              <a:gd name="connsiteY725" fmla="*/ 3271395 h 6858000"/>
              <a:gd name="connsiteX726" fmla="*/ 0 w 7467600"/>
              <a:gd name="connsiteY726" fmla="*/ 3153002 h 6858000"/>
              <a:gd name="connsiteX727" fmla="*/ 2386 w 7467600"/>
              <a:gd name="connsiteY727" fmla="*/ 3149203 h 6858000"/>
              <a:gd name="connsiteX728" fmla="*/ 89753 w 7467600"/>
              <a:gd name="connsiteY728" fmla="*/ 2987702 h 6858000"/>
              <a:gd name="connsiteX729" fmla="*/ 76869 w 7467600"/>
              <a:gd name="connsiteY729" fmla="*/ 3005404 h 6858000"/>
              <a:gd name="connsiteX730" fmla="*/ 32049 w 7467600"/>
              <a:gd name="connsiteY730" fmla="*/ 3065814 h 6858000"/>
              <a:gd name="connsiteX731" fmla="*/ 0 w 7467600"/>
              <a:gd name="connsiteY731" fmla="*/ 3108744 h 6858000"/>
              <a:gd name="connsiteX732" fmla="*/ 0 w 7467600"/>
              <a:gd name="connsiteY732" fmla="*/ 3058059 h 6858000"/>
              <a:gd name="connsiteX733" fmla="*/ 7610 w 7467600"/>
              <a:gd name="connsiteY733" fmla="*/ 3047889 h 6858000"/>
              <a:gd name="connsiteX734" fmla="*/ 52419 w 7467600"/>
              <a:gd name="connsiteY734" fmla="*/ 2987479 h 6858000"/>
              <a:gd name="connsiteX735" fmla="*/ 59142 w 7467600"/>
              <a:gd name="connsiteY735" fmla="*/ 2978488 h 6858000"/>
              <a:gd name="connsiteX736" fmla="*/ 0 w 7467600"/>
              <a:gd name="connsiteY736" fmla="*/ 3015334 h 6858000"/>
              <a:gd name="connsiteX737" fmla="*/ 0 w 7467600"/>
              <a:gd name="connsiteY737" fmla="*/ 2914286 h 6858000"/>
              <a:gd name="connsiteX738" fmla="*/ 36383 w 7467600"/>
              <a:gd name="connsiteY738" fmla="*/ 2901128 h 6858000"/>
              <a:gd name="connsiteX739" fmla="*/ 156329 w 7467600"/>
              <a:gd name="connsiteY739" fmla="*/ 2840533 h 6858000"/>
              <a:gd name="connsiteX740" fmla="*/ 358355 w 7467600"/>
              <a:gd name="connsiteY740" fmla="*/ 2620471 h 6858000"/>
              <a:gd name="connsiteX741" fmla="*/ 510577 w 7467600"/>
              <a:gd name="connsiteY741" fmla="*/ 2501244 h 6858000"/>
              <a:gd name="connsiteX742" fmla="*/ 211967 w 7467600"/>
              <a:gd name="connsiteY742" fmla="*/ 2479171 h 6858000"/>
              <a:gd name="connsiteX743" fmla="*/ 0 w 7467600"/>
              <a:gd name="connsiteY743" fmla="*/ 2476398 h 6858000"/>
              <a:gd name="connsiteX744" fmla="*/ 0 w 7467600"/>
              <a:gd name="connsiteY744" fmla="*/ 2389189 h 6858000"/>
              <a:gd name="connsiteX745" fmla="*/ 103062 w 7467600"/>
              <a:gd name="connsiteY745" fmla="*/ 2389518 h 6858000"/>
              <a:gd name="connsiteX746" fmla="*/ 510734 w 7467600"/>
              <a:gd name="connsiteY746" fmla="*/ 2416201 h 6858000"/>
              <a:gd name="connsiteX747" fmla="*/ 279257 w 7467600"/>
              <a:gd name="connsiteY747" fmla="*/ 2092102 h 6858000"/>
              <a:gd name="connsiteX748" fmla="*/ 65265 w 7467600"/>
              <a:gd name="connsiteY748" fmla="*/ 2006049 h 6858000"/>
              <a:gd name="connsiteX749" fmla="*/ 0 w 7467600"/>
              <a:gd name="connsiteY749" fmla="*/ 1982532 h 6858000"/>
              <a:gd name="connsiteX750" fmla="*/ 0 w 7467600"/>
              <a:gd name="connsiteY750" fmla="*/ 1912789 h 6858000"/>
              <a:gd name="connsiteX751" fmla="*/ 97460 w 7467600"/>
              <a:gd name="connsiteY751" fmla="*/ 1953725 h 6858000"/>
              <a:gd name="connsiteX752" fmla="*/ 221272 w 7467600"/>
              <a:gd name="connsiteY752" fmla="*/ 1980766 h 6858000"/>
              <a:gd name="connsiteX753" fmla="*/ 116765 w 7467600"/>
              <a:gd name="connsiteY753" fmla="*/ 1911033 h 6858000"/>
              <a:gd name="connsiteX754" fmla="*/ 16405 w 7467600"/>
              <a:gd name="connsiteY754" fmla="*/ 1803412 h 6858000"/>
              <a:gd name="connsiteX755" fmla="*/ 0 w 7467600"/>
              <a:gd name="connsiteY755" fmla="*/ 1784777 h 6858000"/>
              <a:gd name="connsiteX756" fmla="*/ 0 w 7467600"/>
              <a:gd name="connsiteY756" fmla="*/ 1740082 h 6858000"/>
              <a:gd name="connsiteX757" fmla="*/ 39394 w 7467600"/>
              <a:gd name="connsiteY757" fmla="*/ 1784856 h 6858000"/>
              <a:gd name="connsiteX758" fmla="*/ 135813 w 7467600"/>
              <a:gd name="connsiteY758" fmla="*/ 1888838 h 6858000"/>
              <a:gd name="connsiteX759" fmla="*/ 242575 w 7467600"/>
              <a:gd name="connsiteY759" fmla="*/ 1958841 h 6858000"/>
              <a:gd name="connsiteX760" fmla="*/ 82197 w 7467600"/>
              <a:gd name="connsiteY760" fmla="*/ 1754826 h 6858000"/>
              <a:gd name="connsiteX761" fmla="*/ 0 w 7467600"/>
              <a:gd name="connsiteY761" fmla="*/ 1679650 h 6858000"/>
              <a:gd name="connsiteX762" fmla="*/ 0 w 7467600"/>
              <a:gd name="connsiteY762" fmla="*/ 1602463 h 6858000"/>
              <a:gd name="connsiteX763" fmla="*/ 84689 w 7467600"/>
              <a:gd name="connsiteY763" fmla="*/ 1677442 h 6858000"/>
              <a:gd name="connsiteX764" fmla="*/ 298437 w 7467600"/>
              <a:gd name="connsiteY764" fmla="*/ 1968019 h 6858000"/>
              <a:gd name="connsiteX765" fmla="*/ 227269 w 7467600"/>
              <a:gd name="connsiteY765" fmla="*/ 1114064 h 6858000"/>
              <a:gd name="connsiteX766" fmla="*/ 248003 w 7467600"/>
              <a:gd name="connsiteY766" fmla="*/ 1089613 h 6858000"/>
              <a:gd name="connsiteX767" fmla="*/ 427020 w 7467600"/>
              <a:gd name="connsiteY767" fmla="*/ 1619803 h 6858000"/>
              <a:gd name="connsiteX768" fmla="*/ 340345 w 7467600"/>
              <a:gd name="connsiteY768" fmla="*/ 2027739 h 6858000"/>
              <a:gd name="connsiteX769" fmla="*/ 360865 w 7467600"/>
              <a:gd name="connsiteY769" fmla="*/ 2044827 h 6858000"/>
              <a:gd name="connsiteX770" fmla="*/ 560414 w 7467600"/>
              <a:gd name="connsiteY770" fmla="*/ 2421457 h 6858000"/>
              <a:gd name="connsiteX771" fmla="*/ 1359703 w 7467600"/>
              <a:gd name="connsiteY771" fmla="*/ 2578554 h 6858000"/>
              <a:gd name="connsiteX772" fmla="*/ 1359422 w 7467600"/>
              <a:gd name="connsiteY772" fmla="*/ 2577994 h 6858000"/>
              <a:gd name="connsiteX773" fmla="*/ 828701 w 7467600"/>
              <a:gd name="connsiteY773" fmla="*/ 1839520 h 6858000"/>
              <a:gd name="connsiteX774" fmla="*/ 494427 w 7467600"/>
              <a:gd name="connsiteY774" fmla="*/ 1092333 h 6858000"/>
              <a:gd name="connsiteX775" fmla="*/ 506322 w 7467600"/>
              <a:gd name="connsiteY775" fmla="*/ 1020997 h 6858000"/>
              <a:gd name="connsiteX776" fmla="*/ 4570198 w 7467600"/>
              <a:gd name="connsiteY776" fmla="*/ 978081 h 6858000"/>
              <a:gd name="connsiteX777" fmla="*/ 4523691 w 7467600"/>
              <a:gd name="connsiteY777" fmla="*/ 1127776 h 6858000"/>
              <a:gd name="connsiteX778" fmla="*/ 4509875 w 7467600"/>
              <a:gd name="connsiteY778" fmla="*/ 1167552 h 6858000"/>
              <a:gd name="connsiteX779" fmla="*/ 4478168 w 7467600"/>
              <a:gd name="connsiteY779" fmla="*/ 1260735 h 6858000"/>
              <a:gd name="connsiteX780" fmla="*/ 4409309 w 7467600"/>
              <a:gd name="connsiteY780" fmla="*/ 1666996 h 6858000"/>
              <a:gd name="connsiteX781" fmla="*/ 4370031 w 7467600"/>
              <a:gd name="connsiteY781" fmla="*/ 1955666 h 6858000"/>
              <a:gd name="connsiteX782" fmla="*/ 4570198 w 7467600"/>
              <a:gd name="connsiteY782" fmla="*/ 978081 h 6858000"/>
              <a:gd name="connsiteX783" fmla="*/ 4557898 w 7467600"/>
              <a:gd name="connsiteY783" fmla="*/ 900011 h 6858000"/>
              <a:gd name="connsiteX784" fmla="*/ 4344840 w 7467600"/>
              <a:gd name="connsiteY784" fmla="*/ 1922038 h 6858000"/>
              <a:gd name="connsiteX785" fmla="*/ 4378710 w 7467600"/>
              <a:gd name="connsiteY785" fmla="*/ 1665516 h 6858000"/>
              <a:gd name="connsiteX786" fmla="*/ 4448798 w 7467600"/>
              <a:gd name="connsiteY786" fmla="*/ 1253024 h 6858000"/>
              <a:gd name="connsiteX787" fmla="*/ 4480315 w 7467600"/>
              <a:gd name="connsiteY787" fmla="*/ 1158454 h 6858000"/>
              <a:gd name="connsiteX788" fmla="*/ 4494133 w 7467600"/>
              <a:gd name="connsiteY788" fmla="*/ 1118676 h 6858000"/>
              <a:gd name="connsiteX789" fmla="*/ 4557898 w 7467600"/>
              <a:gd name="connsiteY789" fmla="*/ 900011 h 6858000"/>
              <a:gd name="connsiteX790" fmla="*/ 5870151 w 7467600"/>
              <a:gd name="connsiteY790" fmla="*/ 898890 h 6858000"/>
              <a:gd name="connsiteX791" fmla="*/ 5861335 w 7467600"/>
              <a:gd name="connsiteY791" fmla="*/ 899177 h 6858000"/>
              <a:gd name="connsiteX792" fmla="*/ 5843702 w 7467600"/>
              <a:gd name="connsiteY792" fmla="*/ 899748 h 6858000"/>
              <a:gd name="connsiteX793" fmla="*/ 5651107 w 7467600"/>
              <a:gd name="connsiteY793" fmla="*/ 920306 h 6858000"/>
              <a:gd name="connsiteX794" fmla="*/ 5459407 w 7467600"/>
              <a:gd name="connsiteY794" fmla="*/ 940975 h 6858000"/>
              <a:gd name="connsiteX795" fmla="*/ 5374846 w 7467600"/>
              <a:gd name="connsiteY795" fmla="*/ 941988 h 6858000"/>
              <a:gd name="connsiteX796" fmla="*/ 5256105 w 7467600"/>
              <a:gd name="connsiteY796" fmla="*/ 945632 h 6858000"/>
              <a:gd name="connsiteX797" fmla="*/ 5107071 w 7467600"/>
              <a:gd name="connsiteY797" fmla="*/ 969720 h 6858000"/>
              <a:gd name="connsiteX798" fmla="*/ 4998681 w 7467600"/>
              <a:gd name="connsiteY798" fmla="*/ 988771 h 6858000"/>
              <a:gd name="connsiteX799" fmla="*/ 5870151 w 7467600"/>
              <a:gd name="connsiteY799" fmla="*/ 898890 h 6858000"/>
              <a:gd name="connsiteX800" fmla="*/ 5504425 w 7467600"/>
              <a:gd name="connsiteY800" fmla="*/ 848067 h 6858000"/>
              <a:gd name="connsiteX801" fmla="*/ 4968849 w 7467600"/>
              <a:gd name="connsiteY801" fmla="*/ 962318 h 6858000"/>
              <a:gd name="connsiteX802" fmla="*/ 5104039 w 7467600"/>
              <a:gd name="connsiteY802" fmla="*/ 940634 h 6858000"/>
              <a:gd name="connsiteX803" fmla="*/ 5256311 w 7467600"/>
              <a:gd name="connsiteY803" fmla="*/ 916490 h 6858000"/>
              <a:gd name="connsiteX804" fmla="*/ 5377381 w 7467600"/>
              <a:gd name="connsiteY804" fmla="*/ 912671 h 6858000"/>
              <a:gd name="connsiteX805" fmla="*/ 5460148 w 7467600"/>
              <a:gd name="connsiteY805" fmla="*/ 911442 h 6858000"/>
              <a:gd name="connsiteX806" fmla="*/ 5648971 w 7467600"/>
              <a:gd name="connsiteY806" fmla="*/ 891331 h 6858000"/>
              <a:gd name="connsiteX807" fmla="*/ 5844807 w 7467600"/>
              <a:gd name="connsiteY807" fmla="*/ 870718 h 6858000"/>
              <a:gd name="connsiteX808" fmla="*/ 5862975 w 7467600"/>
              <a:gd name="connsiteY808" fmla="*/ 869756 h 6858000"/>
              <a:gd name="connsiteX809" fmla="*/ 5920887 w 7467600"/>
              <a:gd name="connsiteY809" fmla="*/ 865929 h 6858000"/>
              <a:gd name="connsiteX810" fmla="*/ 5504425 w 7467600"/>
              <a:gd name="connsiteY810" fmla="*/ 848067 h 6858000"/>
              <a:gd name="connsiteX811" fmla="*/ 3607114 w 7467600"/>
              <a:gd name="connsiteY811" fmla="*/ 467441 h 6858000"/>
              <a:gd name="connsiteX812" fmla="*/ 3296242 w 7467600"/>
              <a:gd name="connsiteY812" fmla="*/ 807991 h 6858000"/>
              <a:gd name="connsiteX813" fmla="*/ 3174674 w 7467600"/>
              <a:gd name="connsiteY813" fmla="*/ 919759 h 6858000"/>
              <a:gd name="connsiteX814" fmla="*/ 3042978 w 7467600"/>
              <a:gd name="connsiteY814" fmla="*/ 1054894 h 6858000"/>
              <a:gd name="connsiteX815" fmla="*/ 2968914 w 7467600"/>
              <a:gd name="connsiteY815" fmla="*/ 1133756 h 6858000"/>
              <a:gd name="connsiteX816" fmla="*/ 3103823 w 7467600"/>
              <a:gd name="connsiteY816" fmla="*/ 1026814 h 6858000"/>
              <a:gd name="connsiteX817" fmla="*/ 3607114 w 7467600"/>
              <a:gd name="connsiteY817" fmla="*/ 467441 h 6858000"/>
              <a:gd name="connsiteX818" fmla="*/ 3744487 w 7467600"/>
              <a:gd name="connsiteY818" fmla="*/ 383136 h 6858000"/>
              <a:gd name="connsiteX819" fmla="*/ 3970213 w 7467600"/>
              <a:gd name="connsiteY819" fmla="*/ 995559 h 6858000"/>
              <a:gd name="connsiteX820" fmla="*/ 3744487 w 7467600"/>
              <a:gd name="connsiteY820" fmla="*/ 383136 h 6858000"/>
              <a:gd name="connsiteX821" fmla="*/ 3624562 w 7467600"/>
              <a:gd name="connsiteY821" fmla="*/ 367041 h 6858000"/>
              <a:gd name="connsiteX822" fmla="*/ 3489712 w 7467600"/>
              <a:gd name="connsiteY822" fmla="*/ 485386 h 6858000"/>
              <a:gd name="connsiteX823" fmla="*/ 3182994 w 7467600"/>
              <a:gd name="connsiteY823" fmla="*/ 828265 h 6858000"/>
              <a:gd name="connsiteX824" fmla="*/ 2892114 w 7467600"/>
              <a:gd name="connsiteY824" fmla="*/ 1172635 h 6858000"/>
              <a:gd name="connsiteX825" fmla="*/ 3021459 w 7467600"/>
              <a:gd name="connsiteY825" fmla="*/ 1035385 h 6858000"/>
              <a:gd name="connsiteX826" fmla="*/ 3153873 w 7467600"/>
              <a:gd name="connsiteY826" fmla="*/ 898971 h 6858000"/>
              <a:gd name="connsiteX827" fmla="*/ 3276511 w 7467600"/>
              <a:gd name="connsiteY827" fmla="*/ 786423 h 6858000"/>
              <a:gd name="connsiteX828" fmla="*/ 3584154 w 7467600"/>
              <a:gd name="connsiteY828" fmla="*/ 448218 h 6858000"/>
              <a:gd name="connsiteX829" fmla="*/ 3624562 w 7467600"/>
              <a:gd name="connsiteY829" fmla="*/ 367041 h 6858000"/>
              <a:gd name="connsiteX830" fmla="*/ 3766672 w 7467600"/>
              <a:gd name="connsiteY830" fmla="*/ 359429 h 6858000"/>
              <a:gd name="connsiteX831" fmla="*/ 3996338 w 7467600"/>
              <a:gd name="connsiteY831" fmla="*/ 968237 h 6858000"/>
              <a:gd name="connsiteX832" fmla="*/ 3766672 w 7467600"/>
              <a:gd name="connsiteY832" fmla="*/ 359429 h 6858000"/>
              <a:gd name="connsiteX833" fmla="*/ 5805386 w 7467600"/>
              <a:gd name="connsiteY833" fmla="*/ 239240 h 6858000"/>
              <a:gd name="connsiteX834" fmla="*/ 5736947 w 7467600"/>
              <a:gd name="connsiteY834" fmla="*/ 261367 h 6858000"/>
              <a:gd name="connsiteX835" fmla="*/ 5427012 w 7467600"/>
              <a:gd name="connsiteY835" fmla="*/ 311272 h 6858000"/>
              <a:gd name="connsiteX836" fmla="*/ 5147818 w 7467600"/>
              <a:gd name="connsiteY836" fmla="*/ 322112 h 6858000"/>
              <a:gd name="connsiteX837" fmla="*/ 5060854 w 7467600"/>
              <a:gd name="connsiteY837" fmla="*/ 311882 h 6858000"/>
              <a:gd name="connsiteX838" fmla="*/ 4945989 w 7467600"/>
              <a:gd name="connsiteY838" fmla="*/ 300516 h 6858000"/>
              <a:gd name="connsiteX839" fmla="*/ 5410479 w 7467600"/>
              <a:gd name="connsiteY839" fmla="*/ 348434 h 6858000"/>
              <a:gd name="connsiteX840" fmla="*/ 5805386 w 7467600"/>
              <a:gd name="connsiteY840" fmla="*/ 239240 h 6858000"/>
              <a:gd name="connsiteX841" fmla="*/ 5905192 w 7467600"/>
              <a:gd name="connsiteY841" fmla="*/ 163079 h 6858000"/>
              <a:gd name="connsiteX842" fmla="*/ 5865655 w 7467600"/>
              <a:gd name="connsiteY842" fmla="*/ 171901 h 6858000"/>
              <a:gd name="connsiteX843" fmla="*/ 5259740 w 7467600"/>
              <a:gd name="connsiteY843" fmla="*/ 257013 h 6858000"/>
              <a:gd name="connsiteX844" fmla="*/ 5208466 w 7467600"/>
              <a:gd name="connsiteY844" fmla="*/ 257550 h 6858000"/>
              <a:gd name="connsiteX845" fmla="*/ 4980204 w 7467600"/>
              <a:gd name="connsiteY845" fmla="*/ 271903 h 6858000"/>
              <a:gd name="connsiteX846" fmla="*/ 5068068 w 7467600"/>
              <a:gd name="connsiteY846" fmla="*/ 282244 h 6858000"/>
              <a:gd name="connsiteX847" fmla="*/ 5153231 w 7467600"/>
              <a:gd name="connsiteY847" fmla="*/ 292240 h 6858000"/>
              <a:gd name="connsiteX848" fmla="*/ 5426491 w 7467600"/>
              <a:gd name="connsiteY848" fmla="*/ 281128 h 6858000"/>
              <a:gd name="connsiteX849" fmla="*/ 5731212 w 7467600"/>
              <a:gd name="connsiteY849" fmla="*/ 231951 h 6858000"/>
              <a:gd name="connsiteX850" fmla="*/ 5905192 w 7467600"/>
              <a:gd name="connsiteY850" fmla="*/ 163079 h 6858000"/>
              <a:gd name="connsiteX851" fmla="*/ 5944437 w 7467600"/>
              <a:gd name="connsiteY851" fmla="*/ 113829 h 6858000"/>
              <a:gd name="connsiteX852" fmla="*/ 5825032 w 7467600"/>
              <a:gd name="connsiteY852" fmla="*/ 146405 h 6858000"/>
              <a:gd name="connsiteX853" fmla="*/ 4955599 w 7467600"/>
              <a:gd name="connsiteY853" fmla="*/ 247008 h 6858000"/>
              <a:gd name="connsiteX854" fmla="*/ 5210104 w 7467600"/>
              <a:gd name="connsiteY854" fmla="*/ 228123 h 6858000"/>
              <a:gd name="connsiteX855" fmla="*/ 5261015 w 7467600"/>
              <a:gd name="connsiteY855" fmla="*/ 227087 h 6858000"/>
              <a:gd name="connsiteX856" fmla="*/ 5861181 w 7467600"/>
              <a:gd name="connsiteY856" fmla="*/ 143093 h 6858000"/>
              <a:gd name="connsiteX857" fmla="*/ 5961252 w 7467600"/>
              <a:gd name="connsiteY857" fmla="*/ 114820 h 6858000"/>
              <a:gd name="connsiteX858" fmla="*/ 5944437 w 7467600"/>
              <a:gd name="connsiteY858" fmla="*/ 113829 h 6858000"/>
              <a:gd name="connsiteX859" fmla="*/ 3882765 w 7467600"/>
              <a:gd name="connsiteY859" fmla="*/ 0 h 6858000"/>
              <a:gd name="connsiteX860" fmla="*/ 3995099 w 7467600"/>
              <a:gd name="connsiteY860" fmla="*/ 0 h 6858000"/>
              <a:gd name="connsiteX861" fmla="*/ 4163818 w 7467600"/>
              <a:gd name="connsiteY861" fmla="*/ 234104 h 6858000"/>
              <a:gd name="connsiteX862" fmla="*/ 4172099 w 7467600"/>
              <a:gd name="connsiteY862" fmla="*/ 234207 h 6858000"/>
              <a:gd name="connsiteX863" fmla="*/ 4784282 w 7467600"/>
              <a:gd name="connsiteY863" fmla="*/ 276561 h 6858000"/>
              <a:gd name="connsiteX864" fmla="*/ 4801687 w 7467600"/>
              <a:gd name="connsiteY864" fmla="*/ 267764 h 6858000"/>
              <a:gd name="connsiteX865" fmla="*/ 6082788 w 7467600"/>
              <a:gd name="connsiteY865" fmla="*/ 64119 h 6858000"/>
              <a:gd name="connsiteX866" fmla="*/ 6099442 w 7467600"/>
              <a:gd name="connsiteY866" fmla="*/ 82568 h 6858000"/>
              <a:gd name="connsiteX867" fmla="*/ 4804137 w 7467600"/>
              <a:gd name="connsiteY867" fmla="*/ 320931 h 6858000"/>
              <a:gd name="connsiteX868" fmla="*/ 4227047 w 7467600"/>
              <a:gd name="connsiteY868" fmla="*/ 313415 h 6858000"/>
              <a:gd name="connsiteX869" fmla="*/ 4346041 w 7467600"/>
              <a:gd name="connsiteY869" fmla="*/ 456086 h 6858000"/>
              <a:gd name="connsiteX870" fmla="*/ 4870967 w 7467600"/>
              <a:gd name="connsiteY870" fmla="*/ 963061 h 6858000"/>
              <a:gd name="connsiteX871" fmla="*/ 4889647 w 7467600"/>
              <a:gd name="connsiteY871" fmla="*/ 957147 h 6858000"/>
              <a:gd name="connsiteX872" fmla="*/ 5422504 w 7467600"/>
              <a:gd name="connsiteY872" fmla="*/ 805191 h 6858000"/>
              <a:gd name="connsiteX873" fmla="*/ 6087656 w 7467600"/>
              <a:gd name="connsiteY873" fmla="*/ 826703 h 6858000"/>
              <a:gd name="connsiteX874" fmla="*/ 6058717 w 7467600"/>
              <a:gd name="connsiteY874" fmla="*/ 865992 h 6858000"/>
              <a:gd name="connsiteX875" fmla="*/ 4974153 w 7467600"/>
              <a:gd name="connsiteY875" fmla="*/ 1045456 h 6858000"/>
              <a:gd name="connsiteX876" fmla="*/ 5627835 w 7467600"/>
              <a:gd name="connsiteY876" fmla="*/ 1472077 h 6858000"/>
              <a:gd name="connsiteX877" fmla="*/ 5629817 w 7467600"/>
              <a:gd name="connsiteY877" fmla="*/ 1471412 h 6858000"/>
              <a:gd name="connsiteX878" fmla="*/ 5634124 w 7467600"/>
              <a:gd name="connsiteY878" fmla="*/ 1470572 h 6858000"/>
              <a:gd name="connsiteX879" fmla="*/ 5755832 w 7467600"/>
              <a:gd name="connsiteY879" fmla="*/ 1383886 h 6858000"/>
              <a:gd name="connsiteX880" fmla="*/ 6014186 w 7467600"/>
              <a:gd name="connsiteY880" fmla="*/ 1279799 h 6858000"/>
              <a:gd name="connsiteX881" fmla="*/ 6901619 w 7467600"/>
              <a:gd name="connsiteY881" fmla="*/ 1047874 h 6858000"/>
              <a:gd name="connsiteX882" fmla="*/ 6931566 w 7467600"/>
              <a:gd name="connsiteY882" fmla="*/ 1062034 h 6858000"/>
              <a:gd name="connsiteX883" fmla="*/ 5790982 w 7467600"/>
              <a:gd name="connsiteY883" fmla="*/ 1561380 h 6858000"/>
              <a:gd name="connsiteX884" fmla="*/ 6188971 w 7467600"/>
              <a:gd name="connsiteY884" fmla="*/ 1755168 h 6858000"/>
              <a:gd name="connsiteX885" fmla="*/ 6202446 w 7467600"/>
              <a:gd name="connsiteY885" fmla="*/ 1752268 h 6858000"/>
              <a:gd name="connsiteX886" fmla="*/ 7179560 w 7467600"/>
              <a:gd name="connsiteY886" fmla="*/ 1467551 h 6858000"/>
              <a:gd name="connsiteX887" fmla="*/ 7158730 w 7467600"/>
              <a:gd name="connsiteY887" fmla="*/ 1507835 h 6858000"/>
              <a:gd name="connsiteX888" fmla="*/ 6326959 w 7467600"/>
              <a:gd name="connsiteY888" fmla="*/ 1817686 h 6858000"/>
              <a:gd name="connsiteX889" fmla="*/ 6537433 w 7467600"/>
              <a:gd name="connsiteY889" fmla="*/ 1907790 h 6858000"/>
              <a:gd name="connsiteX890" fmla="*/ 6550221 w 7467600"/>
              <a:gd name="connsiteY890" fmla="*/ 1910729 h 6858000"/>
              <a:gd name="connsiteX891" fmla="*/ 6964438 w 7467600"/>
              <a:gd name="connsiteY891" fmla="*/ 2209505 h 6858000"/>
              <a:gd name="connsiteX892" fmla="*/ 7367862 w 7467600"/>
              <a:gd name="connsiteY892" fmla="*/ 2806833 h 6858000"/>
              <a:gd name="connsiteX893" fmla="*/ 7364329 w 7467600"/>
              <a:gd name="connsiteY893" fmla="*/ 2826907 h 6858000"/>
              <a:gd name="connsiteX894" fmla="*/ 7290545 w 7467600"/>
              <a:gd name="connsiteY894" fmla="*/ 2850663 h 6858000"/>
              <a:gd name="connsiteX895" fmla="*/ 6472036 w 7467600"/>
              <a:gd name="connsiteY895" fmla="*/ 1959003 h 6858000"/>
              <a:gd name="connsiteX896" fmla="*/ 5792897 w 7467600"/>
              <a:gd name="connsiteY896" fmla="*/ 1647747 h 6858000"/>
              <a:gd name="connsiteX897" fmla="*/ 5842751 w 7467600"/>
              <a:gd name="connsiteY897" fmla="*/ 1816112 h 6858000"/>
              <a:gd name="connsiteX898" fmla="*/ 5847424 w 7467600"/>
              <a:gd name="connsiteY898" fmla="*/ 1815776 h 6858000"/>
              <a:gd name="connsiteX899" fmla="*/ 6399821 w 7467600"/>
              <a:gd name="connsiteY899" fmla="*/ 2344799 h 6858000"/>
              <a:gd name="connsiteX900" fmla="*/ 6323232 w 7467600"/>
              <a:gd name="connsiteY900" fmla="*/ 2389634 h 6858000"/>
              <a:gd name="connsiteX901" fmla="*/ 5942958 w 7467600"/>
              <a:gd name="connsiteY901" fmla="*/ 2077708 h 6858000"/>
              <a:gd name="connsiteX902" fmla="*/ 5921559 w 7467600"/>
              <a:gd name="connsiteY902" fmla="*/ 2378596 h 6858000"/>
              <a:gd name="connsiteX903" fmla="*/ 5817651 w 7467600"/>
              <a:gd name="connsiteY903" fmla="*/ 3023919 h 6858000"/>
              <a:gd name="connsiteX904" fmla="*/ 5729634 w 7467600"/>
              <a:gd name="connsiteY904" fmla="*/ 3051849 h 6858000"/>
              <a:gd name="connsiteX905" fmla="*/ 5611018 w 7467600"/>
              <a:gd name="connsiteY905" fmla="*/ 2316769 h 6858000"/>
              <a:gd name="connsiteX906" fmla="*/ 5687608 w 7467600"/>
              <a:gd name="connsiteY906" fmla="*/ 2039972 h 6858000"/>
              <a:gd name="connsiteX907" fmla="*/ 5657554 w 7467600"/>
              <a:gd name="connsiteY907" fmla="*/ 1576445 h 6858000"/>
              <a:gd name="connsiteX908" fmla="*/ 5150475 w 7467600"/>
              <a:gd name="connsiteY908" fmla="*/ 1274012 h 6858000"/>
              <a:gd name="connsiteX909" fmla="*/ 5349142 w 7467600"/>
              <a:gd name="connsiteY909" fmla="*/ 2204405 h 6858000"/>
              <a:gd name="connsiteX910" fmla="*/ 5262214 w 7467600"/>
              <a:gd name="connsiteY910" fmla="*/ 2233836 h 6858000"/>
              <a:gd name="connsiteX911" fmla="*/ 4981539 w 7467600"/>
              <a:gd name="connsiteY911" fmla="*/ 1542201 h 6858000"/>
              <a:gd name="connsiteX912" fmla="*/ 4958461 w 7467600"/>
              <a:gd name="connsiteY912" fmla="*/ 1136957 h 6858000"/>
              <a:gd name="connsiteX913" fmla="*/ 4655015 w 7467600"/>
              <a:gd name="connsiteY913" fmla="*/ 891426 h 6858000"/>
              <a:gd name="connsiteX914" fmla="*/ 4348002 w 7467600"/>
              <a:gd name="connsiteY914" fmla="*/ 2205895 h 6858000"/>
              <a:gd name="connsiteX915" fmla="*/ 4262250 w 7467600"/>
              <a:gd name="connsiteY915" fmla="*/ 2219972 h 6858000"/>
              <a:gd name="connsiteX916" fmla="*/ 4550611 w 7467600"/>
              <a:gd name="connsiteY916" fmla="*/ 817540 h 6858000"/>
              <a:gd name="connsiteX917" fmla="*/ 4564418 w 7467600"/>
              <a:gd name="connsiteY917" fmla="*/ 808293 h 6858000"/>
              <a:gd name="connsiteX918" fmla="*/ 4266388 w 7467600"/>
              <a:gd name="connsiteY918" fmla="*/ 500083 h 6858000"/>
              <a:gd name="connsiteX919" fmla="*/ 4032842 w 7467600"/>
              <a:gd name="connsiteY919" fmla="*/ 211809 h 6858000"/>
              <a:gd name="connsiteX920" fmla="*/ 3882765 w 7467600"/>
              <a:gd name="connsiteY920" fmla="*/ 0 h 6858000"/>
              <a:gd name="connsiteX921" fmla="*/ 3721337 w 7467600"/>
              <a:gd name="connsiteY921" fmla="*/ 0 h 6858000"/>
              <a:gd name="connsiteX922" fmla="*/ 3797544 w 7467600"/>
              <a:gd name="connsiteY922" fmla="*/ 0 h 6858000"/>
              <a:gd name="connsiteX923" fmla="*/ 3775734 w 7467600"/>
              <a:gd name="connsiteY923" fmla="*/ 95131 h 6858000"/>
              <a:gd name="connsiteX924" fmla="*/ 3724807 w 7467600"/>
              <a:gd name="connsiteY924" fmla="*/ 272257 h 6858000"/>
              <a:gd name="connsiteX925" fmla="*/ 3726844 w 7467600"/>
              <a:gd name="connsiteY925" fmla="*/ 282988 h 6858000"/>
              <a:gd name="connsiteX926" fmla="*/ 3742664 w 7467600"/>
              <a:gd name="connsiteY926" fmla="*/ 279918 h 6858000"/>
              <a:gd name="connsiteX927" fmla="*/ 4103910 w 7467600"/>
              <a:gd name="connsiteY927" fmla="*/ 1161917 h 6858000"/>
              <a:gd name="connsiteX928" fmla="*/ 4020269 w 7467600"/>
              <a:gd name="connsiteY928" fmla="*/ 1200406 h 6858000"/>
              <a:gd name="connsiteX929" fmla="*/ 3674882 w 7467600"/>
              <a:gd name="connsiteY929" fmla="*/ 488524 h 6858000"/>
              <a:gd name="connsiteX930" fmla="*/ 3132682 w 7467600"/>
              <a:gd name="connsiteY930" fmla="*/ 1072284 h 6858000"/>
              <a:gd name="connsiteX931" fmla="*/ 2716346 w 7467600"/>
              <a:gd name="connsiteY931" fmla="*/ 1276376 h 6858000"/>
              <a:gd name="connsiteX932" fmla="*/ 2716772 w 7467600"/>
              <a:gd name="connsiteY932" fmla="*/ 1255462 h 6858000"/>
              <a:gd name="connsiteX933" fmla="*/ 3471096 w 7467600"/>
              <a:gd name="connsiteY933" fmla="*/ 437072 h 6858000"/>
              <a:gd name="connsiteX934" fmla="*/ 3639057 w 7467600"/>
              <a:gd name="connsiteY934" fmla="*/ 286334 h 6858000"/>
              <a:gd name="connsiteX935" fmla="*/ 3640309 w 7467600"/>
              <a:gd name="connsiteY935" fmla="*/ 284664 h 6858000"/>
              <a:gd name="connsiteX936" fmla="*/ 3646022 w 7467600"/>
              <a:gd name="connsiteY936" fmla="*/ 276711 h 6858000"/>
              <a:gd name="connsiteX937" fmla="*/ 3707943 w 7467600"/>
              <a:gd name="connsiteY937" fmla="*/ 65958 h 6858000"/>
              <a:gd name="connsiteX938" fmla="*/ 3721337 w 7467600"/>
              <a:gd name="connsiteY938" fmla="*/ 0 h 6858000"/>
              <a:gd name="connsiteX939" fmla="*/ 2867960 w 7467600"/>
              <a:gd name="connsiteY939" fmla="*/ 0 h 6858000"/>
              <a:gd name="connsiteX940" fmla="*/ 2926351 w 7467600"/>
              <a:gd name="connsiteY940" fmla="*/ 0 h 6858000"/>
              <a:gd name="connsiteX941" fmla="*/ 2902823 w 7467600"/>
              <a:gd name="connsiteY941" fmla="*/ 262929 h 6858000"/>
              <a:gd name="connsiteX942" fmla="*/ 2940663 w 7467600"/>
              <a:gd name="connsiteY942" fmla="*/ 140884 h 6858000"/>
              <a:gd name="connsiteX943" fmla="*/ 2947039 w 7467600"/>
              <a:gd name="connsiteY943" fmla="*/ 122524 h 6858000"/>
              <a:gd name="connsiteX944" fmla="*/ 2984316 w 7467600"/>
              <a:gd name="connsiteY944" fmla="*/ 0 h 6858000"/>
              <a:gd name="connsiteX945" fmla="*/ 3016114 w 7467600"/>
              <a:gd name="connsiteY945" fmla="*/ 0 h 6858000"/>
              <a:gd name="connsiteX946" fmla="*/ 2979949 w 7467600"/>
              <a:gd name="connsiteY946" fmla="*/ 119274 h 6858000"/>
              <a:gd name="connsiteX947" fmla="*/ 3023879 w 7467600"/>
              <a:gd name="connsiteY947" fmla="*/ 0 h 6858000"/>
              <a:gd name="connsiteX948" fmla="*/ 3105400 w 7467600"/>
              <a:gd name="connsiteY948" fmla="*/ 0 h 6858000"/>
              <a:gd name="connsiteX949" fmla="*/ 3094669 w 7467600"/>
              <a:gd name="connsiteY949" fmla="*/ 30308 h 6858000"/>
              <a:gd name="connsiteX950" fmla="*/ 2901945 w 7467600"/>
              <a:gd name="connsiteY950" fmla="*/ 466538 h 6858000"/>
              <a:gd name="connsiteX951" fmla="*/ 2815209 w 7467600"/>
              <a:gd name="connsiteY951" fmla="*/ 497361 h 6858000"/>
              <a:gd name="connsiteX952" fmla="*/ 2844845 w 7467600"/>
              <a:gd name="connsiteY952" fmla="*/ 127638 h 6858000"/>
              <a:gd name="connsiteX953" fmla="*/ 2867960 w 7467600"/>
              <a:gd name="connsiteY953" fmla="*/ 0 h 6858000"/>
              <a:gd name="connsiteX954" fmla="*/ 1057230 w 7467600"/>
              <a:gd name="connsiteY954" fmla="*/ 0 h 6858000"/>
              <a:gd name="connsiteX955" fmla="*/ 1111003 w 7467600"/>
              <a:gd name="connsiteY955" fmla="*/ 0 h 6858000"/>
              <a:gd name="connsiteX956" fmla="*/ 1125553 w 7467600"/>
              <a:gd name="connsiteY956" fmla="*/ 52588 h 6858000"/>
              <a:gd name="connsiteX957" fmla="*/ 1304276 w 7467600"/>
              <a:gd name="connsiteY957" fmla="*/ 476275 h 6858000"/>
              <a:gd name="connsiteX958" fmla="*/ 1492066 w 7467600"/>
              <a:gd name="connsiteY958" fmla="*/ 886333 h 6858000"/>
              <a:gd name="connsiteX959" fmla="*/ 1423698 w 7467600"/>
              <a:gd name="connsiteY959" fmla="*/ 710817 h 6858000"/>
              <a:gd name="connsiteX960" fmla="*/ 1357609 w 7467600"/>
              <a:gd name="connsiteY960" fmla="*/ 532892 h 6858000"/>
              <a:gd name="connsiteX961" fmla="*/ 1309550 w 7467600"/>
              <a:gd name="connsiteY961" fmla="*/ 374031 h 6858000"/>
              <a:gd name="connsiteX962" fmla="*/ 1193673 w 7467600"/>
              <a:gd name="connsiteY962" fmla="*/ 49533 h 6858000"/>
              <a:gd name="connsiteX963" fmla="*/ 1164391 w 7467600"/>
              <a:gd name="connsiteY963" fmla="*/ 0 h 6858000"/>
              <a:gd name="connsiteX964" fmla="*/ 1200666 w 7467600"/>
              <a:gd name="connsiteY964" fmla="*/ 0 h 6858000"/>
              <a:gd name="connsiteX965" fmla="*/ 1223408 w 7467600"/>
              <a:gd name="connsiteY965" fmla="*/ 38996 h 6858000"/>
              <a:gd name="connsiteX966" fmla="*/ 1339635 w 7467600"/>
              <a:gd name="connsiteY966" fmla="*/ 365517 h 6858000"/>
              <a:gd name="connsiteX967" fmla="*/ 1387469 w 7467600"/>
              <a:gd name="connsiteY967" fmla="*/ 523079 h 6858000"/>
              <a:gd name="connsiteX968" fmla="*/ 1452685 w 7467600"/>
              <a:gd name="connsiteY968" fmla="*/ 699806 h 6858000"/>
              <a:gd name="connsiteX969" fmla="*/ 1492092 w 7467600"/>
              <a:gd name="connsiteY969" fmla="*/ 800424 h 6858000"/>
              <a:gd name="connsiteX970" fmla="*/ 1455302 w 7467600"/>
              <a:gd name="connsiteY970" fmla="*/ 632913 h 6858000"/>
              <a:gd name="connsiteX971" fmla="*/ 1222336 w 7467600"/>
              <a:gd name="connsiteY971" fmla="*/ 9480 h 6858000"/>
              <a:gd name="connsiteX972" fmla="*/ 1214634 w 7467600"/>
              <a:gd name="connsiteY972" fmla="*/ 0 h 6858000"/>
              <a:gd name="connsiteX973" fmla="*/ 1289827 w 7467600"/>
              <a:gd name="connsiteY973" fmla="*/ 0 h 6858000"/>
              <a:gd name="connsiteX974" fmla="*/ 1321076 w 7467600"/>
              <a:gd name="connsiteY974" fmla="*/ 59722 h 6858000"/>
              <a:gd name="connsiteX975" fmla="*/ 1512579 w 7467600"/>
              <a:gd name="connsiteY975" fmla="*/ 626441 h 6858000"/>
              <a:gd name="connsiteX976" fmla="*/ 1506076 w 7467600"/>
              <a:gd name="connsiteY976" fmla="*/ 1089289 h 6858000"/>
              <a:gd name="connsiteX977" fmla="*/ 1486346 w 7467600"/>
              <a:gd name="connsiteY977" fmla="*/ 1079919 h 6858000"/>
              <a:gd name="connsiteX978" fmla="*/ 1070511 w 7467600"/>
              <a:gd name="connsiteY978" fmla="*/ 48609 h 6858000"/>
              <a:gd name="connsiteX979" fmla="*/ 1057230 w 7467600"/>
              <a:gd name="connsiteY979" fmla="*/ 0 h 6858000"/>
              <a:gd name="connsiteX980" fmla="*/ 43151 w 7467600"/>
              <a:gd name="connsiteY980" fmla="*/ 0 h 6858000"/>
              <a:gd name="connsiteX981" fmla="*/ 95283 w 7467600"/>
              <a:gd name="connsiteY981" fmla="*/ 0 h 6858000"/>
              <a:gd name="connsiteX982" fmla="*/ 300708 w 7467600"/>
              <a:gd name="connsiteY982" fmla="*/ 154571 h 6858000"/>
              <a:gd name="connsiteX983" fmla="*/ 530414 w 7467600"/>
              <a:gd name="connsiteY983" fmla="*/ 354673 h 6858000"/>
              <a:gd name="connsiteX984" fmla="*/ 333785 w 7467600"/>
              <a:gd name="connsiteY984" fmla="*/ 161564 h 6858000"/>
              <a:gd name="connsiteX985" fmla="*/ 147005 w 7467600"/>
              <a:gd name="connsiteY985" fmla="*/ 0 h 6858000"/>
              <a:gd name="connsiteX986" fmla="*/ 272509 w 7467600"/>
              <a:gd name="connsiteY986" fmla="*/ 0 h 6858000"/>
              <a:gd name="connsiteX987" fmla="*/ 326276 w 7467600"/>
              <a:gd name="connsiteY987" fmla="*/ 45847 h 6858000"/>
              <a:gd name="connsiteX988" fmla="*/ 823759 w 7467600"/>
              <a:gd name="connsiteY988" fmla="*/ 574145 h 6858000"/>
              <a:gd name="connsiteX989" fmla="*/ 811254 w 7467600"/>
              <a:gd name="connsiteY989" fmla="*/ 665546 h 6858000"/>
              <a:gd name="connsiteX990" fmla="*/ 154042 w 7467600"/>
              <a:gd name="connsiteY990" fmla="*/ 261522 h 6858000"/>
              <a:gd name="connsiteX991" fmla="*/ 13550 w 7467600"/>
              <a:gd name="connsiteY991" fmla="*/ 158423 h 6858000"/>
              <a:gd name="connsiteX992" fmla="*/ 0 w 7467600"/>
              <a:gd name="connsiteY992" fmla="*/ 146618 h 6858000"/>
              <a:gd name="connsiteX993" fmla="*/ 0 w 7467600"/>
              <a:gd name="connsiteY993" fmla="*/ 59161 h 6858000"/>
              <a:gd name="connsiteX994" fmla="*/ 45427 w 7467600"/>
              <a:gd name="connsiteY994" fmla="*/ 101078 h 6858000"/>
              <a:gd name="connsiteX995" fmla="*/ 630103 w 7467600"/>
              <a:gd name="connsiteY995" fmla="*/ 485885 h 6858000"/>
              <a:gd name="connsiteX996" fmla="*/ 532040 w 7467600"/>
              <a:gd name="connsiteY996" fmla="*/ 399359 h 6858000"/>
              <a:gd name="connsiteX997" fmla="*/ 517618 w 7467600"/>
              <a:gd name="connsiteY997" fmla="*/ 385726 h 6858000"/>
              <a:gd name="connsiteX998" fmla="*/ 285074 w 7467600"/>
              <a:gd name="connsiteY998" fmla="*/ 182755 h 6858000"/>
              <a:gd name="connsiteX999" fmla="*/ 43151 w 7467600"/>
              <a:gd name="connsiteY999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467600 w 7467600"/>
              <a:gd name="connsiteY127" fmla="*/ 5361850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41225 h 6858000"/>
              <a:gd name="connsiteX138" fmla="*/ 7467600 w 7467600"/>
              <a:gd name="connsiteY138" fmla="*/ 5277736 h 6858000"/>
              <a:gd name="connsiteX139" fmla="*/ 7327465 w 7467600"/>
              <a:gd name="connsiteY139" fmla="*/ 5174181 h 6858000"/>
              <a:gd name="connsiteX140" fmla="*/ 7353035 w 7467600"/>
              <a:gd name="connsiteY140" fmla="*/ 5197318 h 6858000"/>
              <a:gd name="connsiteX141" fmla="*/ 7467600 w 7467600"/>
              <a:gd name="connsiteY141" fmla="*/ 5297634 h 6858000"/>
              <a:gd name="connsiteX142" fmla="*/ 7467600 w 7467600"/>
              <a:gd name="connsiteY142" fmla="*/ 5361850 h 6858000"/>
              <a:gd name="connsiteX143" fmla="*/ 1903353 w 7467600"/>
              <a:gd name="connsiteY143" fmla="*/ 5044827 h 6858000"/>
              <a:gd name="connsiteX144" fmla="*/ 1936931 w 7467600"/>
              <a:gd name="connsiteY144" fmla="*/ 5093954 h 6858000"/>
              <a:gd name="connsiteX145" fmla="*/ 2195868 w 7467600"/>
              <a:gd name="connsiteY145" fmla="*/ 5396574 h 6858000"/>
              <a:gd name="connsiteX146" fmla="*/ 2088852 w 7467600"/>
              <a:gd name="connsiteY146" fmla="*/ 5166123 h 6858000"/>
              <a:gd name="connsiteX147" fmla="*/ 1958241 w 7467600"/>
              <a:gd name="connsiteY147" fmla="*/ 5067955 h 6858000"/>
              <a:gd name="connsiteX148" fmla="*/ 1903353 w 7467600"/>
              <a:gd name="connsiteY148" fmla="*/ 5044827 h 6858000"/>
              <a:gd name="connsiteX149" fmla="*/ 1979378 w 7467600"/>
              <a:gd name="connsiteY149" fmla="*/ 4769504 h 6858000"/>
              <a:gd name="connsiteX150" fmla="*/ 2882120 w 7467600"/>
              <a:gd name="connsiteY150" fmla="*/ 5064547 h 6858000"/>
              <a:gd name="connsiteX151" fmla="*/ 2793103 w 7467600"/>
              <a:gd name="connsiteY151" fmla="*/ 5039699 h 6858000"/>
              <a:gd name="connsiteX152" fmla="*/ 2770041 w 7467600"/>
              <a:gd name="connsiteY152" fmla="*/ 5033634 h 6858000"/>
              <a:gd name="connsiteX153" fmla="*/ 1979378 w 7467600"/>
              <a:gd name="connsiteY153" fmla="*/ 4769504 h 6858000"/>
              <a:gd name="connsiteX154" fmla="*/ 1927410 w 7467600"/>
              <a:gd name="connsiteY154" fmla="*/ 4716164 h 6858000"/>
              <a:gd name="connsiteX155" fmla="*/ 1959587 w 7467600"/>
              <a:gd name="connsiteY155" fmla="*/ 4728849 h 6858000"/>
              <a:gd name="connsiteX156" fmla="*/ 2777707 w 7467600"/>
              <a:gd name="connsiteY156" fmla="*/ 5003991 h 6858000"/>
              <a:gd name="connsiteX157" fmla="*/ 2800768 w 7467600"/>
              <a:gd name="connsiteY157" fmla="*/ 5010056 h 6858000"/>
              <a:gd name="connsiteX158" fmla="*/ 2879408 w 7467600"/>
              <a:gd name="connsiteY158" fmla="*/ 5031590 h 6858000"/>
              <a:gd name="connsiteX159" fmla="*/ 2862295 w 7467600"/>
              <a:gd name="connsiteY159" fmla="*/ 5022958 h 6858000"/>
              <a:gd name="connsiteX160" fmla="*/ 2813343 w 7467600"/>
              <a:gd name="connsiteY160" fmla="*/ 4998369 h 6858000"/>
              <a:gd name="connsiteX161" fmla="*/ 2646245 w 7467600"/>
              <a:gd name="connsiteY161" fmla="*/ 4930999 h 6858000"/>
              <a:gd name="connsiteX162" fmla="*/ 1999243 w 7467600"/>
              <a:gd name="connsiteY162" fmla="*/ 4730524 h 6858000"/>
              <a:gd name="connsiteX163" fmla="*/ 1979527 w 7467600"/>
              <a:gd name="connsiteY163" fmla="*/ 4726651 h 6858000"/>
              <a:gd name="connsiteX164" fmla="*/ 1927410 w 7467600"/>
              <a:gd name="connsiteY164" fmla="*/ 4716164 h 6858000"/>
              <a:gd name="connsiteX165" fmla="*/ 1997014 w 7467600"/>
              <a:gd name="connsiteY165" fmla="*/ 4698007 h 6858000"/>
              <a:gd name="connsiteX166" fmla="*/ 2005458 w 7467600"/>
              <a:gd name="connsiteY166" fmla="*/ 4699540 h 6858000"/>
              <a:gd name="connsiteX167" fmla="*/ 2657186 w 7467600"/>
              <a:gd name="connsiteY167" fmla="*/ 4901687 h 6858000"/>
              <a:gd name="connsiteX168" fmla="*/ 2826662 w 7467600"/>
              <a:gd name="connsiteY168" fmla="*/ 4970362 h 6858000"/>
              <a:gd name="connsiteX169" fmla="*/ 2876100 w 7467600"/>
              <a:gd name="connsiteY169" fmla="*/ 4995397 h 6858000"/>
              <a:gd name="connsiteX170" fmla="*/ 3042600 w 7467600"/>
              <a:gd name="connsiteY170" fmla="*/ 5059532 h 6858000"/>
              <a:gd name="connsiteX171" fmla="*/ 1997014 w 7467600"/>
              <a:gd name="connsiteY171" fmla="*/ 4698007 h 6858000"/>
              <a:gd name="connsiteX172" fmla="*/ 2305292 w 7467600"/>
              <a:gd name="connsiteY172" fmla="*/ 4219492 h 6858000"/>
              <a:gd name="connsiteX173" fmla="*/ 3360922 w 7467600"/>
              <a:gd name="connsiteY173" fmla="*/ 4529373 h 6858000"/>
              <a:gd name="connsiteX174" fmla="*/ 3492420 w 7467600"/>
              <a:gd name="connsiteY174" fmla="*/ 4510145 h 6858000"/>
              <a:gd name="connsiteX175" fmla="*/ 3364086 w 7467600"/>
              <a:gd name="connsiteY175" fmla="*/ 4480340 h 6858000"/>
              <a:gd name="connsiteX176" fmla="*/ 3225818 w 7467600"/>
              <a:gd name="connsiteY176" fmla="*/ 4411822 h 6858000"/>
              <a:gd name="connsiteX177" fmla="*/ 3129696 w 7467600"/>
              <a:gd name="connsiteY177" fmla="*/ 4360704 h 6858000"/>
              <a:gd name="connsiteX178" fmla="*/ 2814545 w 7467600"/>
              <a:gd name="connsiteY178" fmla="*/ 4282955 h 6858000"/>
              <a:gd name="connsiteX179" fmla="*/ 2305292 w 7467600"/>
              <a:gd name="connsiteY179" fmla="*/ 4219492 h 6858000"/>
              <a:gd name="connsiteX180" fmla="*/ 2626982 w 7467600"/>
              <a:gd name="connsiteY180" fmla="*/ 4206450 h 6858000"/>
              <a:gd name="connsiteX181" fmla="*/ 2490617 w 7467600"/>
              <a:gd name="connsiteY181" fmla="*/ 4206951 h 6858000"/>
              <a:gd name="connsiteX182" fmla="*/ 2819869 w 7467600"/>
              <a:gd name="connsiteY182" fmla="*/ 4252936 h 6858000"/>
              <a:gd name="connsiteX183" fmla="*/ 3143018 w 7467600"/>
              <a:gd name="connsiteY183" fmla="*/ 4332698 h 6858000"/>
              <a:gd name="connsiteX184" fmla="*/ 3241520 w 7467600"/>
              <a:gd name="connsiteY184" fmla="*/ 4385112 h 6858000"/>
              <a:gd name="connsiteX185" fmla="*/ 3374575 w 7467600"/>
              <a:gd name="connsiteY185" fmla="*/ 4451517 h 6858000"/>
              <a:gd name="connsiteX186" fmla="*/ 3505221 w 7467600"/>
              <a:gd name="connsiteY186" fmla="*/ 4480757 h 6858000"/>
              <a:gd name="connsiteX187" fmla="*/ 2626982 w 7467600"/>
              <a:gd name="connsiteY187" fmla="*/ 4206450 h 6858000"/>
              <a:gd name="connsiteX188" fmla="*/ 1310106 w 7467600"/>
              <a:gd name="connsiteY188" fmla="*/ 3943217 h 6858000"/>
              <a:gd name="connsiteX189" fmla="*/ 854994 w 7467600"/>
              <a:gd name="connsiteY189" fmla="*/ 4399136 h 6858000"/>
              <a:gd name="connsiteX190" fmla="*/ 742462 w 7467600"/>
              <a:gd name="connsiteY190" fmla="*/ 4594648 h 6858000"/>
              <a:gd name="connsiteX191" fmla="*/ 820602 w 7467600"/>
              <a:gd name="connsiteY191" fmla="*/ 4485915 h 6858000"/>
              <a:gd name="connsiteX192" fmla="*/ 878295 w 7467600"/>
              <a:gd name="connsiteY192" fmla="*/ 4403594 h 6858000"/>
              <a:gd name="connsiteX193" fmla="*/ 1240607 w 7467600"/>
              <a:gd name="connsiteY193" fmla="*/ 4010401 h 6858000"/>
              <a:gd name="connsiteX194" fmla="*/ 1310106 w 7467600"/>
              <a:gd name="connsiteY194" fmla="*/ 3943217 h 6858000"/>
              <a:gd name="connsiteX195" fmla="*/ 1423113 w 7467600"/>
              <a:gd name="connsiteY195" fmla="*/ 3874565 h 6858000"/>
              <a:gd name="connsiteX196" fmla="*/ 1260565 w 7467600"/>
              <a:gd name="connsiteY196" fmla="*/ 4031982 h 6858000"/>
              <a:gd name="connsiteX197" fmla="*/ 901900 w 7467600"/>
              <a:gd name="connsiteY197" fmla="*/ 4421236 h 6858000"/>
              <a:gd name="connsiteX198" fmla="*/ 845044 w 7467600"/>
              <a:gd name="connsiteY198" fmla="*/ 4502436 h 6858000"/>
              <a:gd name="connsiteX199" fmla="*/ 685926 w 7467600"/>
              <a:gd name="connsiteY199" fmla="*/ 4703069 h 6858000"/>
              <a:gd name="connsiteX200" fmla="*/ 684248 w 7467600"/>
              <a:gd name="connsiteY200" fmla="*/ 4706721 h 6858000"/>
              <a:gd name="connsiteX201" fmla="*/ 1423113 w 7467600"/>
              <a:gd name="connsiteY201" fmla="*/ 3874565 h 6858000"/>
              <a:gd name="connsiteX202" fmla="*/ 3316479 w 7467600"/>
              <a:gd name="connsiteY202" fmla="*/ 3872136 h 6858000"/>
              <a:gd name="connsiteX203" fmla="*/ 3546806 w 7467600"/>
              <a:gd name="connsiteY203" fmla="*/ 4356139 h 6858000"/>
              <a:gd name="connsiteX204" fmla="*/ 3364433 w 7467600"/>
              <a:gd name="connsiteY204" fmla="*/ 3953121 h 6858000"/>
              <a:gd name="connsiteX205" fmla="*/ 3316479 w 7467600"/>
              <a:gd name="connsiteY205" fmla="*/ 3872136 h 6858000"/>
              <a:gd name="connsiteX206" fmla="*/ 3291335 w 7467600"/>
              <a:gd name="connsiteY206" fmla="*/ 3767420 h 6858000"/>
              <a:gd name="connsiteX207" fmla="*/ 3390805 w 7467600"/>
              <a:gd name="connsiteY207" fmla="*/ 3937163 h 6858000"/>
              <a:gd name="connsiteX208" fmla="*/ 3579062 w 7467600"/>
              <a:gd name="connsiteY208" fmla="*/ 4359040 h 6858000"/>
              <a:gd name="connsiteX209" fmla="*/ 3467355 w 7467600"/>
              <a:gd name="connsiteY209" fmla="*/ 3988130 h 6858000"/>
              <a:gd name="connsiteX210" fmla="*/ 3310753 w 7467600"/>
              <a:gd name="connsiteY210" fmla="*/ 3787140 h 6858000"/>
              <a:gd name="connsiteX211" fmla="*/ 3291335 w 7467600"/>
              <a:gd name="connsiteY211" fmla="*/ 3767420 h 6858000"/>
              <a:gd name="connsiteX212" fmla="*/ 1635889 w 7467600"/>
              <a:gd name="connsiteY212" fmla="*/ 3709494 h 6858000"/>
              <a:gd name="connsiteX213" fmla="*/ 1634800 w 7467600"/>
              <a:gd name="connsiteY213" fmla="*/ 3731111 h 6858000"/>
              <a:gd name="connsiteX214" fmla="*/ 1635889 w 7467600"/>
              <a:gd name="connsiteY214" fmla="*/ 3709494 h 6858000"/>
              <a:gd name="connsiteX215" fmla="*/ 1510397 w 7467600"/>
              <a:gd name="connsiteY215" fmla="*/ 3684705 h 6858000"/>
              <a:gd name="connsiteX216" fmla="*/ 1146550 w 7467600"/>
              <a:gd name="connsiteY216" fmla="*/ 3802012 h 6858000"/>
              <a:gd name="connsiteX217" fmla="*/ 698834 w 7467600"/>
              <a:gd name="connsiteY217" fmla="*/ 3952272 h 6858000"/>
              <a:gd name="connsiteX218" fmla="*/ 34256 w 7467600"/>
              <a:gd name="connsiteY218" fmla="*/ 4347603 h 6858000"/>
              <a:gd name="connsiteX219" fmla="*/ 527241 w 7467600"/>
              <a:gd name="connsiteY219" fmla="*/ 4065078 h 6858000"/>
              <a:gd name="connsiteX220" fmla="*/ 1510397 w 7467600"/>
              <a:gd name="connsiteY220" fmla="*/ 3684705 h 6858000"/>
              <a:gd name="connsiteX221" fmla="*/ 1313114 w 7467600"/>
              <a:gd name="connsiteY221" fmla="*/ 3655216 h 6858000"/>
              <a:gd name="connsiteX222" fmla="*/ 1109304 w 7467600"/>
              <a:gd name="connsiteY222" fmla="*/ 3669030 h 6858000"/>
              <a:gd name="connsiteX223" fmla="*/ 8129 w 7467600"/>
              <a:gd name="connsiteY223" fmla="*/ 4330519 h 6858000"/>
              <a:gd name="connsiteX224" fmla="*/ 687572 w 7467600"/>
              <a:gd name="connsiteY224" fmla="*/ 3925629 h 6858000"/>
              <a:gd name="connsiteX225" fmla="*/ 1138365 w 7467600"/>
              <a:gd name="connsiteY225" fmla="*/ 3774515 h 6858000"/>
              <a:gd name="connsiteX226" fmla="*/ 1505579 w 7467600"/>
              <a:gd name="connsiteY226" fmla="*/ 3655526 h 6858000"/>
              <a:gd name="connsiteX227" fmla="*/ 1313114 w 7467600"/>
              <a:gd name="connsiteY227" fmla="*/ 3655216 h 6858000"/>
              <a:gd name="connsiteX228" fmla="*/ 3655073 w 7467600"/>
              <a:gd name="connsiteY228" fmla="*/ 3650884 h 6858000"/>
              <a:gd name="connsiteX229" fmla="*/ 3989938 w 7467600"/>
              <a:gd name="connsiteY229" fmla="*/ 3991685 h 6858000"/>
              <a:gd name="connsiteX230" fmla="*/ 4393907 w 7467600"/>
              <a:gd name="connsiteY230" fmla="*/ 4261258 h 6858000"/>
              <a:gd name="connsiteX231" fmla="*/ 4648051 w 7467600"/>
              <a:gd name="connsiteY231" fmla="*/ 4374051 h 6858000"/>
              <a:gd name="connsiteX232" fmla="*/ 4383389 w 7467600"/>
              <a:gd name="connsiteY232" fmla="*/ 4184369 h 6858000"/>
              <a:gd name="connsiteX233" fmla="*/ 4165508 w 7467600"/>
              <a:gd name="connsiteY233" fmla="*/ 4035196 h 6858000"/>
              <a:gd name="connsiteX234" fmla="*/ 4068162 w 7467600"/>
              <a:gd name="connsiteY234" fmla="*/ 3953394 h 6858000"/>
              <a:gd name="connsiteX235" fmla="*/ 3981416 w 7467600"/>
              <a:gd name="connsiteY235" fmla="*/ 3880482 h 6858000"/>
              <a:gd name="connsiteX236" fmla="*/ 3800147 w 7467600"/>
              <a:gd name="connsiteY236" fmla="*/ 3749872 h 6858000"/>
              <a:gd name="connsiteX237" fmla="*/ 3655073 w 7467600"/>
              <a:gd name="connsiteY237" fmla="*/ 3650884 h 6858000"/>
              <a:gd name="connsiteX238" fmla="*/ 3670252 w 7467600"/>
              <a:gd name="connsiteY238" fmla="*/ 3622798 h 6858000"/>
              <a:gd name="connsiteX239" fmla="*/ 3817258 w 7467600"/>
              <a:gd name="connsiteY239" fmla="*/ 3723577 h 6858000"/>
              <a:gd name="connsiteX240" fmla="*/ 4000461 w 7467600"/>
              <a:gd name="connsiteY240" fmla="*/ 3855966 h 6858000"/>
              <a:gd name="connsiteX241" fmla="*/ 4088180 w 7467600"/>
              <a:gd name="connsiteY241" fmla="*/ 3929774 h 6858000"/>
              <a:gd name="connsiteX242" fmla="*/ 4184555 w 7467600"/>
              <a:gd name="connsiteY242" fmla="*/ 4010683 h 6858000"/>
              <a:gd name="connsiteX243" fmla="*/ 4399563 w 7467600"/>
              <a:gd name="connsiteY243" fmla="*/ 4158106 h 6858000"/>
              <a:gd name="connsiteX244" fmla="*/ 4684469 w 7467600"/>
              <a:gd name="connsiteY244" fmla="*/ 4364680 h 6858000"/>
              <a:gd name="connsiteX245" fmla="*/ 4690271 w 7467600"/>
              <a:gd name="connsiteY245" fmla="*/ 4370034 h 6858000"/>
              <a:gd name="connsiteX246" fmla="*/ 4136093 w 7467600"/>
              <a:gd name="connsiteY246" fmla="*/ 3858466 h 6858000"/>
              <a:gd name="connsiteX247" fmla="*/ 3670252 w 7467600"/>
              <a:gd name="connsiteY247" fmla="*/ 3622798 h 6858000"/>
              <a:gd name="connsiteX248" fmla="*/ 4440129 w 7467600"/>
              <a:gd name="connsiteY248" fmla="*/ 3448571 h 6858000"/>
              <a:gd name="connsiteX249" fmla="*/ 4856525 w 7467600"/>
              <a:gd name="connsiteY249" fmla="*/ 3915351 h 6858000"/>
              <a:gd name="connsiteX250" fmla="*/ 5059055 w 7467600"/>
              <a:gd name="connsiteY250" fmla="*/ 4108918 h 6858000"/>
              <a:gd name="connsiteX251" fmla="*/ 5290070 w 7467600"/>
              <a:gd name="connsiteY251" fmla="*/ 4263619 h 6858000"/>
              <a:gd name="connsiteX252" fmla="*/ 4834991 w 7467600"/>
              <a:gd name="connsiteY252" fmla="*/ 3830985 h 6858000"/>
              <a:gd name="connsiteX253" fmla="*/ 4440129 w 7467600"/>
              <a:gd name="connsiteY253" fmla="*/ 3448571 h 6858000"/>
              <a:gd name="connsiteX254" fmla="*/ 4441737 w 7467600"/>
              <a:gd name="connsiteY254" fmla="*/ 3399734 h 6858000"/>
              <a:gd name="connsiteX255" fmla="*/ 4431236 w 7467600"/>
              <a:gd name="connsiteY255" fmla="*/ 3400954 h 6858000"/>
              <a:gd name="connsiteX256" fmla="*/ 4557150 w 7467600"/>
              <a:gd name="connsiteY256" fmla="*/ 3510023 h 6858000"/>
              <a:gd name="connsiteX257" fmla="*/ 4856936 w 7467600"/>
              <a:gd name="connsiteY257" fmla="*/ 3809146 h 6858000"/>
              <a:gd name="connsiteX258" fmla="*/ 5111996 w 7467600"/>
              <a:gd name="connsiteY258" fmla="*/ 4065759 h 6858000"/>
              <a:gd name="connsiteX259" fmla="*/ 5388878 w 7467600"/>
              <a:gd name="connsiteY259" fmla="*/ 4300185 h 6858000"/>
              <a:gd name="connsiteX260" fmla="*/ 5425556 w 7467600"/>
              <a:gd name="connsiteY260" fmla="*/ 4308967 h 6858000"/>
              <a:gd name="connsiteX261" fmla="*/ 4943646 w 7467600"/>
              <a:gd name="connsiteY261" fmla="*/ 3822916 h 6858000"/>
              <a:gd name="connsiteX262" fmla="*/ 4594837 w 7467600"/>
              <a:gd name="connsiteY262" fmla="*/ 3532274 h 6858000"/>
              <a:gd name="connsiteX263" fmla="*/ 4441737 w 7467600"/>
              <a:gd name="connsiteY263" fmla="*/ 3399734 h 6858000"/>
              <a:gd name="connsiteX264" fmla="*/ 5425834 w 7467600"/>
              <a:gd name="connsiteY264" fmla="*/ 3162785 h 6858000"/>
              <a:gd name="connsiteX265" fmla="*/ 5401644 w 7467600"/>
              <a:gd name="connsiteY265" fmla="*/ 3617847 h 6858000"/>
              <a:gd name="connsiteX266" fmla="*/ 5467256 w 7467600"/>
              <a:gd name="connsiteY266" fmla="*/ 4175494 h 6858000"/>
              <a:gd name="connsiteX267" fmla="*/ 5448069 w 7467600"/>
              <a:gd name="connsiteY267" fmla="*/ 3567554 h 6858000"/>
              <a:gd name="connsiteX268" fmla="*/ 5425834 w 7467600"/>
              <a:gd name="connsiteY268" fmla="*/ 3162785 h 6858000"/>
              <a:gd name="connsiteX269" fmla="*/ 1318687 w 7467600"/>
              <a:gd name="connsiteY269" fmla="*/ 3113840 h 6858000"/>
              <a:gd name="connsiteX270" fmla="*/ 1066793 w 7467600"/>
              <a:gd name="connsiteY270" fmla="*/ 3212171 h 6858000"/>
              <a:gd name="connsiteX271" fmla="*/ 993319 w 7467600"/>
              <a:gd name="connsiteY271" fmla="*/ 3247648 h 6858000"/>
              <a:gd name="connsiteX272" fmla="*/ 853081 w 7467600"/>
              <a:gd name="connsiteY272" fmla="*/ 3312410 h 6858000"/>
              <a:gd name="connsiteX273" fmla="*/ 805957 w 7467600"/>
              <a:gd name="connsiteY273" fmla="*/ 3330443 h 6858000"/>
              <a:gd name="connsiteX274" fmla="*/ 1318687 w 7467600"/>
              <a:gd name="connsiteY274" fmla="*/ 3113840 h 6858000"/>
              <a:gd name="connsiteX275" fmla="*/ 5453702 w 7467600"/>
              <a:gd name="connsiteY275" fmla="*/ 3090882 h 6858000"/>
              <a:gd name="connsiteX276" fmla="*/ 5480135 w 7467600"/>
              <a:gd name="connsiteY276" fmla="*/ 3565802 h 6858000"/>
              <a:gd name="connsiteX277" fmla="*/ 5499023 w 7467600"/>
              <a:gd name="connsiteY277" fmla="*/ 4166310 h 6858000"/>
              <a:gd name="connsiteX278" fmla="*/ 5547022 w 7467600"/>
              <a:gd name="connsiteY278" fmla="*/ 3607838 h 6858000"/>
              <a:gd name="connsiteX279" fmla="*/ 5515964 w 7467600"/>
              <a:gd name="connsiteY279" fmla="*/ 3378541 h 6858000"/>
              <a:gd name="connsiteX280" fmla="*/ 5453702 w 7467600"/>
              <a:gd name="connsiteY280" fmla="*/ 3090882 h 6858000"/>
              <a:gd name="connsiteX281" fmla="*/ 1238695 w 7467600"/>
              <a:gd name="connsiteY281" fmla="*/ 3076820 h 6858000"/>
              <a:gd name="connsiteX282" fmla="*/ 716371 w 7467600"/>
              <a:gd name="connsiteY282" fmla="*/ 3293249 h 6858000"/>
              <a:gd name="connsiteX283" fmla="*/ 579522 w 7467600"/>
              <a:gd name="connsiteY283" fmla="*/ 3371759 h 6858000"/>
              <a:gd name="connsiteX284" fmla="*/ 600288 w 7467600"/>
              <a:gd name="connsiteY284" fmla="*/ 3365555 h 6858000"/>
              <a:gd name="connsiteX285" fmla="*/ 840692 w 7467600"/>
              <a:gd name="connsiteY285" fmla="*/ 3284921 h 6858000"/>
              <a:gd name="connsiteX286" fmla="*/ 979248 w 7467600"/>
              <a:gd name="connsiteY286" fmla="*/ 3221003 h 6858000"/>
              <a:gd name="connsiteX287" fmla="*/ 1053282 w 7467600"/>
              <a:gd name="connsiteY287" fmla="*/ 3185247 h 6858000"/>
              <a:gd name="connsiteX288" fmla="*/ 1320603 w 7467600"/>
              <a:gd name="connsiteY288" fmla="*/ 3081281 h 6858000"/>
              <a:gd name="connsiteX289" fmla="*/ 1238695 w 7467600"/>
              <a:gd name="connsiteY289" fmla="*/ 3076820 h 6858000"/>
              <a:gd name="connsiteX290" fmla="*/ 5425627 w 7467600"/>
              <a:gd name="connsiteY290" fmla="*/ 2954192 h 6858000"/>
              <a:gd name="connsiteX291" fmla="*/ 5470770 w 7467600"/>
              <a:gd name="connsiteY291" fmla="*/ 3005435 h 6858000"/>
              <a:gd name="connsiteX292" fmla="*/ 5519779 w 7467600"/>
              <a:gd name="connsiteY292" fmla="*/ 4359223 h 6858000"/>
              <a:gd name="connsiteX293" fmla="*/ 5520293 w 7467600"/>
              <a:gd name="connsiteY293" fmla="*/ 4360602 h 6858000"/>
              <a:gd name="connsiteX294" fmla="*/ 5767221 w 7467600"/>
              <a:gd name="connsiteY294" fmla="*/ 4665564 h 6858000"/>
              <a:gd name="connsiteX295" fmla="*/ 6937169 w 7467600"/>
              <a:gd name="connsiteY295" fmla="*/ 4815941 h 6858000"/>
              <a:gd name="connsiteX296" fmla="*/ 6953922 w 7467600"/>
              <a:gd name="connsiteY296" fmla="*/ 4890068 h 6858000"/>
              <a:gd name="connsiteX297" fmla="*/ 6071359 w 7467600"/>
              <a:gd name="connsiteY297" fmla="*/ 4770770 h 6858000"/>
              <a:gd name="connsiteX298" fmla="*/ 6038839 w 7467600"/>
              <a:gd name="connsiteY298" fmla="*/ 4764474 h 6858000"/>
              <a:gd name="connsiteX299" fmla="*/ 6038706 w 7467600"/>
              <a:gd name="connsiteY299" fmla="*/ 4763847 h 6858000"/>
              <a:gd name="connsiteX300" fmla="*/ 6037784 w 7467600"/>
              <a:gd name="connsiteY300" fmla="*/ 4764270 h 6858000"/>
              <a:gd name="connsiteX301" fmla="*/ 6038839 w 7467600"/>
              <a:gd name="connsiteY301" fmla="*/ 4764474 h 6858000"/>
              <a:gd name="connsiteX302" fmla="*/ 6040338 w 7467600"/>
              <a:gd name="connsiteY302" fmla="*/ 4771418 h 6858000"/>
              <a:gd name="connsiteX303" fmla="*/ 6024488 w 7467600"/>
              <a:gd name="connsiteY303" fmla="*/ 4809903 h 6858000"/>
              <a:gd name="connsiteX304" fmla="*/ 5599771 w 7467600"/>
              <a:gd name="connsiteY304" fmla="*/ 5509652 h 6858000"/>
              <a:gd name="connsiteX305" fmla="*/ 5548843 w 7467600"/>
              <a:gd name="connsiteY305" fmla="*/ 5563845 h 6858000"/>
              <a:gd name="connsiteX306" fmla="*/ 5940952 w 7467600"/>
              <a:gd name="connsiteY306" fmla="*/ 6250028 h 6858000"/>
              <a:gd name="connsiteX307" fmla="*/ 6043441 w 7467600"/>
              <a:gd name="connsiteY307" fmla="*/ 6665847 h 6858000"/>
              <a:gd name="connsiteX308" fmla="*/ 6093432 w 7467600"/>
              <a:gd name="connsiteY308" fmla="*/ 6858000 h 6858000"/>
              <a:gd name="connsiteX309" fmla="*/ 6034344 w 7467600"/>
              <a:gd name="connsiteY309" fmla="*/ 6858000 h 6858000"/>
              <a:gd name="connsiteX310" fmla="*/ 6026679 w 7467600"/>
              <a:gd name="connsiteY310" fmla="*/ 6836959 h 6858000"/>
              <a:gd name="connsiteX311" fmla="*/ 5800441 w 7467600"/>
              <a:gd name="connsiteY311" fmla="*/ 6335286 h 6858000"/>
              <a:gd name="connsiteX312" fmla="*/ 5526562 w 7467600"/>
              <a:gd name="connsiteY312" fmla="*/ 5705388 h 6858000"/>
              <a:gd name="connsiteX313" fmla="*/ 5519640 w 7467600"/>
              <a:gd name="connsiteY313" fmla="*/ 5683774 h 6858000"/>
              <a:gd name="connsiteX314" fmla="*/ 5844559 w 7467600"/>
              <a:gd name="connsiteY314" fmla="*/ 6553349 h 6858000"/>
              <a:gd name="connsiteX315" fmla="*/ 5975994 w 7467600"/>
              <a:gd name="connsiteY315" fmla="*/ 6858000 h 6858000"/>
              <a:gd name="connsiteX316" fmla="*/ 5898547 w 7467600"/>
              <a:gd name="connsiteY316" fmla="*/ 6858000 h 6858000"/>
              <a:gd name="connsiteX317" fmla="*/ 5682041 w 7467600"/>
              <a:gd name="connsiteY317" fmla="*/ 6355860 h 6858000"/>
              <a:gd name="connsiteX318" fmla="*/ 5461758 w 7467600"/>
              <a:gd name="connsiteY318" fmla="*/ 5820220 h 6858000"/>
              <a:gd name="connsiteX319" fmla="*/ 5237282 w 7467600"/>
              <a:gd name="connsiteY319" fmla="*/ 6579086 h 6858000"/>
              <a:gd name="connsiteX320" fmla="*/ 5115009 w 7467600"/>
              <a:gd name="connsiteY320" fmla="*/ 6858000 h 6858000"/>
              <a:gd name="connsiteX321" fmla="*/ 5028074 w 7467600"/>
              <a:gd name="connsiteY321" fmla="*/ 6858000 h 6858000"/>
              <a:gd name="connsiteX322" fmla="*/ 5079508 w 7467600"/>
              <a:gd name="connsiteY322" fmla="*/ 6749074 h 6858000"/>
              <a:gd name="connsiteX323" fmla="*/ 5371846 w 7467600"/>
              <a:gd name="connsiteY323" fmla="*/ 5924413 h 6858000"/>
              <a:gd name="connsiteX324" fmla="*/ 5270512 w 7467600"/>
              <a:gd name="connsiteY324" fmla="*/ 6138975 h 6858000"/>
              <a:gd name="connsiteX325" fmla="*/ 5062409 w 7467600"/>
              <a:gd name="connsiteY325" fmla="*/ 6653544 h 6858000"/>
              <a:gd name="connsiteX326" fmla="*/ 5036628 w 7467600"/>
              <a:gd name="connsiteY326" fmla="*/ 6754247 h 6858000"/>
              <a:gd name="connsiteX327" fmla="*/ 5009112 w 7467600"/>
              <a:gd name="connsiteY327" fmla="*/ 6858000 h 6858000"/>
              <a:gd name="connsiteX328" fmla="*/ 4976679 w 7467600"/>
              <a:gd name="connsiteY328" fmla="*/ 6858000 h 6858000"/>
              <a:gd name="connsiteX329" fmla="*/ 5006537 w 7467600"/>
              <a:gd name="connsiteY329" fmla="*/ 6747068 h 6858000"/>
              <a:gd name="connsiteX330" fmla="*/ 5032723 w 7467600"/>
              <a:gd name="connsiteY330" fmla="*/ 6644957 h 6858000"/>
              <a:gd name="connsiteX331" fmla="*/ 5242949 w 7467600"/>
              <a:gd name="connsiteY331" fmla="*/ 6125175 h 6858000"/>
              <a:gd name="connsiteX332" fmla="*/ 5286321 w 7467600"/>
              <a:gd name="connsiteY332" fmla="*/ 6033555 h 6858000"/>
              <a:gd name="connsiteX333" fmla="*/ 5008210 w 7467600"/>
              <a:gd name="connsiteY333" fmla="*/ 6649194 h 6858000"/>
              <a:gd name="connsiteX334" fmla="*/ 4986321 w 7467600"/>
              <a:gd name="connsiteY334" fmla="*/ 6765687 h 6858000"/>
              <a:gd name="connsiteX335" fmla="*/ 4973474 w 7467600"/>
              <a:gd name="connsiteY335" fmla="*/ 6858000 h 6858000"/>
              <a:gd name="connsiteX336" fmla="*/ 4907178 w 7467600"/>
              <a:gd name="connsiteY336" fmla="*/ 6858000 h 6858000"/>
              <a:gd name="connsiteX337" fmla="*/ 4910810 w 7467600"/>
              <a:gd name="connsiteY337" fmla="*/ 6829660 h 6858000"/>
              <a:gd name="connsiteX338" fmla="*/ 4987461 w 7467600"/>
              <a:gd name="connsiteY338" fmla="*/ 6432994 h 6858000"/>
              <a:gd name="connsiteX339" fmla="*/ 5179262 w 7467600"/>
              <a:gd name="connsiteY339" fmla="*/ 6035044 h 6858000"/>
              <a:gd name="connsiteX340" fmla="*/ 4689678 w 7467600"/>
              <a:gd name="connsiteY340" fmla="*/ 6440241 h 6858000"/>
              <a:gd name="connsiteX341" fmla="*/ 4477543 w 7467600"/>
              <a:gd name="connsiteY341" fmla="*/ 6674836 h 6858000"/>
              <a:gd name="connsiteX342" fmla="*/ 4329957 w 7467600"/>
              <a:gd name="connsiteY342" fmla="*/ 6858000 h 6858000"/>
              <a:gd name="connsiteX343" fmla="*/ 4218595 w 7467600"/>
              <a:gd name="connsiteY343" fmla="*/ 6858000 h 6858000"/>
              <a:gd name="connsiteX344" fmla="*/ 4368888 w 7467600"/>
              <a:gd name="connsiteY344" fmla="*/ 6668412 h 6858000"/>
              <a:gd name="connsiteX345" fmla="*/ 4563091 w 7467600"/>
              <a:gd name="connsiteY345" fmla="*/ 6442508 h 6858000"/>
              <a:gd name="connsiteX346" fmla="*/ 5387324 w 7467600"/>
              <a:gd name="connsiteY346" fmla="*/ 5705830 h 6858000"/>
              <a:gd name="connsiteX347" fmla="*/ 5073620 w 7467600"/>
              <a:gd name="connsiteY347" fmla="*/ 5955437 h 6858000"/>
              <a:gd name="connsiteX348" fmla="*/ 4689789 w 7467600"/>
              <a:gd name="connsiteY348" fmla="*/ 6268382 h 6858000"/>
              <a:gd name="connsiteX349" fmla="*/ 4418722 w 7467600"/>
              <a:gd name="connsiteY349" fmla="*/ 6570886 h 6858000"/>
              <a:gd name="connsiteX350" fmla="*/ 4214944 w 7467600"/>
              <a:gd name="connsiteY350" fmla="*/ 6858000 h 6858000"/>
              <a:gd name="connsiteX351" fmla="*/ 4177898 w 7467600"/>
              <a:gd name="connsiteY351" fmla="*/ 6858000 h 6858000"/>
              <a:gd name="connsiteX352" fmla="*/ 4391597 w 7467600"/>
              <a:gd name="connsiteY352" fmla="*/ 6556370 h 6858000"/>
              <a:gd name="connsiteX353" fmla="*/ 4668889 w 7467600"/>
              <a:gd name="connsiteY353" fmla="*/ 6246399 h 6858000"/>
              <a:gd name="connsiteX354" fmla="*/ 5055427 w 7467600"/>
              <a:gd name="connsiteY354" fmla="*/ 5931476 h 6858000"/>
              <a:gd name="connsiteX355" fmla="*/ 5371814 w 7467600"/>
              <a:gd name="connsiteY355" fmla="*/ 5678975 h 6858000"/>
              <a:gd name="connsiteX356" fmla="*/ 4987918 w 7467600"/>
              <a:gd name="connsiteY356" fmla="*/ 5838701 h 6858000"/>
              <a:gd name="connsiteX357" fmla="*/ 4317146 w 7467600"/>
              <a:gd name="connsiteY357" fmla="*/ 6587716 h 6858000"/>
              <a:gd name="connsiteX358" fmla="*/ 4171627 w 7467600"/>
              <a:gd name="connsiteY358" fmla="*/ 6858000 h 6858000"/>
              <a:gd name="connsiteX359" fmla="*/ 4081585 w 7467600"/>
              <a:gd name="connsiteY359" fmla="*/ 6858000 h 6858000"/>
              <a:gd name="connsiteX360" fmla="*/ 4238603 w 7467600"/>
              <a:gd name="connsiteY360" fmla="*/ 6559341 h 6858000"/>
              <a:gd name="connsiteX361" fmla="*/ 4778333 w 7467600"/>
              <a:gd name="connsiteY361" fmla="*/ 5873626 h 6858000"/>
              <a:gd name="connsiteX362" fmla="*/ 5414185 w 7467600"/>
              <a:gd name="connsiteY362" fmla="*/ 5573882 h 6858000"/>
              <a:gd name="connsiteX363" fmla="*/ 5959648 w 7467600"/>
              <a:gd name="connsiteY363" fmla="*/ 4760797 h 6858000"/>
              <a:gd name="connsiteX364" fmla="*/ 5355019 w 7467600"/>
              <a:gd name="connsiteY364" fmla="*/ 4734672 h 6858000"/>
              <a:gd name="connsiteX365" fmla="*/ 5083565 w 7467600"/>
              <a:gd name="connsiteY365" fmla="*/ 5179121 h 6858000"/>
              <a:gd name="connsiteX366" fmla="*/ 4713577 w 7467600"/>
              <a:gd name="connsiteY366" fmla="*/ 5616803 h 6858000"/>
              <a:gd name="connsiteX367" fmla="*/ 3989559 w 7467600"/>
              <a:gd name="connsiteY367" fmla="*/ 6145945 h 6858000"/>
              <a:gd name="connsiteX368" fmla="*/ 3939824 w 7467600"/>
              <a:gd name="connsiteY368" fmla="*/ 6066900 h 6858000"/>
              <a:gd name="connsiteX369" fmla="*/ 4584537 w 7467600"/>
              <a:gd name="connsiteY369" fmla="*/ 5324826 h 6858000"/>
              <a:gd name="connsiteX370" fmla="*/ 5037105 w 7467600"/>
              <a:gd name="connsiteY370" fmla="*/ 5088765 h 6858000"/>
              <a:gd name="connsiteX371" fmla="*/ 5039930 w 7467600"/>
              <a:gd name="connsiteY371" fmla="*/ 5089585 h 6858000"/>
              <a:gd name="connsiteX372" fmla="*/ 5263764 w 7467600"/>
              <a:gd name="connsiteY372" fmla="*/ 4735525 h 6858000"/>
              <a:gd name="connsiteX373" fmla="*/ 4086300 w 7467600"/>
              <a:gd name="connsiteY373" fmla="*/ 4884599 h 6858000"/>
              <a:gd name="connsiteX374" fmla="*/ 4085485 w 7467600"/>
              <a:gd name="connsiteY374" fmla="*/ 4899070 h 6858000"/>
              <a:gd name="connsiteX375" fmla="*/ 3871915 w 7467600"/>
              <a:gd name="connsiteY375" fmla="*/ 5253645 h 6858000"/>
              <a:gd name="connsiteX376" fmla="*/ 3799374 w 7467600"/>
              <a:gd name="connsiteY376" fmla="*/ 5466127 h 6858000"/>
              <a:gd name="connsiteX377" fmla="*/ 3498850 w 7467600"/>
              <a:gd name="connsiteY377" fmla="*/ 6661888 h 6858000"/>
              <a:gd name="connsiteX378" fmla="*/ 3399216 w 7467600"/>
              <a:gd name="connsiteY378" fmla="*/ 6858000 h 6858000"/>
              <a:gd name="connsiteX379" fmla="*/ 3303688 w 7467600"/>
              <a:gd name="connsiteY379" fmla="*/ 6858000 h 6858000"/>
              <a:gd name="connsiteX380" fmla="*/ 3391774 w 7467600"/>
              <a:gd name="connsiteY380" fmla="*/ 6697181 h 6858000"/>
              <a:gd name="connsiteX381" fmla="*/ 3735540 w 7467600"/>
              <a:gd name="connsiteY381" fmla="*/ 5546923 h 6858000"/>
              <a:gd name="connsiteX382" fmla="*/ 3729438 w 7467600"/>
              <a:gd name="connsiteY382" fmla="*/ 5569058 h 6858000"/>
              <a:gd name="connsiteX383" fmla="*/ 3707782 w 7467600"/>
              <a:gd name="connsiteY383" fmla="*/ 5644908 h 6858000"/>
              <a:gd name="connsiteX384" fmla="*/ 3583827 w 7467600"/>
              <a:gd name="connsiteY384" fmla="*/ 6039215 h 6858000"/>
              <a:gd name="connsiteX385" fmla="*/ 3547861 w 7467600"/>
              <a:gd name="connsiteY385" fmla="*/ 6129609 h 6858000"/>
              <a:gd name="connsiteX386" fmla="*/ 3490905 w 7467600"/>
              <a:gd name="connsiteY386" fmla="*/ 6277660 h 6858000"/>
              <a:gd name="connsiteX387" fmla="*/ 3455859 w 7467600"/>
              <a:gd name="connsiteY387" fmla="*/ 6391301 h 6858000"/>
              <a:gd name="connsiteX388" fmla="*/ 3429112 w 7467600"/>
              <a:gd name="connsiteY388" fmla="*/ 6479469 h 6858000"/>
              <a:gd name="connsiteX389" fmla="*/ 3304862 w 7467600"/>
              <a:gd name="connsiteY389" fmla="*/ 6796476 h 6858000"/>
              <a:gd name="connsiteX390" fmla="*/ 3276071 w 7467600"/>
              <a:gd name="connsiteY390" fmla="*/ 6858000 h 6858000"/>
              <a:gd name="connsiteX391" fmla="*/ 3240805 w 7467600"/>
              <a:gd name="connsiteY391" fmla="*/ 6858000 h 6858000"/>
              <a:gd name="connsiteX392" fmla="*/ 3275917 w 7467600"/>
              <a:gd name="connsiteY392" fmla="*/ 6783192 h 6858000"/>
              <a:gd name="connsiteX393" fmla="*/ 3399358 w 7467600"/>
              <a:gd name="connsiteY393" fmla="*/ 6469011 h 6858000"/>
              <a:gd name="connsiteX394" fmla="*/ 3425650 w 7467600"/>
              <a:gd name="connsiteY394" fmla="*/ 6381333 h 6858000"/>
              <a:gd name="connsiteX395" fmla="*/ 3460661 w 7467600"/>
              <a:gd name="connsiteY395" fmla="*/ 6266763 h 6858000"/>
              <a:gd name="connsiteX396" fmla="*/ 3518021 w 7467600"/>
              <a:gd name="connsiteY396" fmla="*/ 6117298 h 6858000"/>
              <a:gd name="connsiteX397" fmla="*/ 3554035 w 7467600"/>
              <a:gd name="connsiteY397" fmla="*/ 6027832 h 6858000"/>
              <a:gd name="connsiteX398" fmla="*/ 3677174 w 7467600"/>
              <a:gd name="connsiteY398" fmla="*/ 5636351 h 6858000"/>
              <a:gd name="connsiteX399" fmla="*/ 3698819 w 7467600"/>
              <a:gd name="connsiteY399" fmla="*/ 5560503 h 6858000"/>
              <a:gd name="connsiteX400" fmla="*/ 3702094 w 7467600"/>
              <a:gd name="connsiteY400" fmla="*/ 5549194 h 6858000"/>
              <a:gd name="connsiteX401" fmla="*/ 3398355 w 7467600"/>
              <a:gd name="connsiteY401" fmla="*/ 6094603 h 6858000"/>
              <a:gd name="connsiteX402" fmla="*/ 3193941 w 7467600"/>
              <a:gd name="connsiteY402" fmla="*/ 6798775 h 6858000"/>
              <a:gd name="connsiteX403" fmla="*/ 3184140 w 7467600"/>
              <a:gd name="connsiteY403" fmla="*/ 6858000 h 6858000"/>
              <a:gd name="connsiteX404" fmla="*/ 3099978 w 7467600"/>
              <a:gd name="connsiteY404" fmla="*/ 6858000 h 6858000"/>
              <a:gd name="connsiteX405" fmla="*/ 3101556 w 7467600"/>
              <a:gd name="connsiteY405" fmla="*/ 6843337 h 6858000"/>
              <a:gd name="connsiteX406" fmla="*/ 3370162 w 7467600"/>
              <a:gd name="connsiteY406" fmla="*/ 5785550 h 6858000"/>
              <a:gd name="connsiteX407" fmla="*/ 3746477 w 7467600"/>
              <a:gd name="connsiteY407" fmla="*/ 5377889 h 6858000"/>
              <a:gd name="connsiteX408" fmla="*/ 3863399 w 7467600"/>
              <a:gd name="connsiteY408" fmla="*/ 5087257 h 6858000"/>
              <a:gd name="connsiteX409" fmla="*/ 3968712 w 7467600"/>
              <a:gd name="connsiteY409" fmla="*/ 4913989 h 6858000"/>
              <a:gd name="connsiteX410" fmla="*/ 2792390 w 7467600"/>
              <a:gd name="connsiteY410" fmla="*/ 5382974 h 6858000"/>
              <a:gd name="connsiteX411" fmla="*/ 2714982 w 7467600"/>
              <a:gd name="connsiteY411" fmla="*/ 5427051 h 6858000"/>
              <a:gd name="connsiteX412" fmla="*/ 2813361 w 7467600"/>
              <a:gd name="connsiteY412" fmla="*/ 6023912 h 6858000"/>
              <a:gd name="connsiteX413" fmla="*/ 2688430 w 7467600"/>
              <a:gd name="connsiteY413" fmla="*/ 6801564 h 6858000"/>
              <a:gd name="connsiteX414" fmla="*/ 2629626 w 7467600"/>
              <a:gd name="connsiteY414" fmla="*/ 6763394 h 6858000"/>
              <a:gd name="connsiteX415" fmla="*/ 2565328 w 7467600"/>
              <a:gd name="connsiteY415" fmla="*/ 5516399 h 6858000"/>
              <a:gd name="connsiteX416" fmla="*/ 1922999 w 7467600"/>
              <a:gd name="connsiteY416" fmla="*/ 5980343 h 6858000"/>
              <a:gd name="connsiteX417" fmla="*/ 1950261 w 7467600"/>
              <a:gd name="connsiteY417" fmla="*/ 6405858 h 6858000"/>
              <a:gd name="connsiteX418" fmla="*/ 2365554 w 7467600"/>
              <a:gd name="connsiteY418" fmla="*/ 6759107 h 6858000"/>
              <a:gd name="connsiteX419" fmla="*/ 2424142 w 7467600"/>
              <a:gd name="connsiteY419" fmla="*/ 6858000 h 6858000"/>
              <a:gd name="connsiteX420" fmla="*/ 2395994 w 7467600"/>
              <a:gd name="connsiteY420" fmla="*/ 6858000 h 6858000"/>
              <a:gd name="connsiteX421" fmla="*/ 2392863 w 7467600"/>
              <a:gd name="connsiteY421" fmla="*/ 6852964 h 6858000"/>
              <a:gd name="connsiteX422" fmla="*/ 2017589 w 7467600"/>
              <a:gd name="connsiteY422" fmla="*/ 6493982 h 6858000"/>
              <a:gd name="connsiteX423" fmla="*/ 2147336 w 7467600"/>
              <a:gd name="connsiteY423" fmla="*/ 6594052 h 6858000"/>
              <a:gd name="connsiteX424" fmla="*/ 2207047 w 7467600"/>
              <a:gd name="connsiteY424" fmla="*/ 6654540 h 6858000"/>
              <a:gd name="connsiteX425" fmla="*/ 2299106 w 7467600"/>
              <a:gd name="connsiteY425" fmla="*/ 6778931 h 6858000"/>
              <a:gd name="connsiteX426" fmla="*/ 2314430 w 7467600"/>
              <a:gd name="connsiteY426" fmla="*/ 6801144 h 6858000"/>
              <a:gd name="connsiteX427" fmla="*/ 2352406 w 7467600"/>
              <a:gd name="connsiteY427" fmla="*/ 6858000 h 6858000"/>
              <a:gd name="connsiteX428" fmla="*/ 2314492 w 7467600"/>
              <a:gd name="connsiteY428" fmla="*/ 6858000 h 6858000"/>
              <a:gd name="connsiteX429" fmla="*/ 2288095 w 7467600"/>
              <a:gd name="connsiteY429" fmla="*/ 6818030 h 6858000"/>
              <a:gd name="connsiteX430" fmla="*/ 2272768 w 7467600"/>
              <a:gd name="connsiteY430" fmla="*/ 6795822 h 6858000"/>
              <a:gd name="connsiteX431" fmla="*/ 2182715 w 7467600"/>
              <a:gd name="connsiteY431" fmla="*/ 6675071 h 6858000"/>
              <a:gd name="connsiteX432" fmla="*/ 2032061 w 7467600"/>
              <a:gd name="connsiteY432" fmla="*/ 6541380 h 6858000"/>
              <a:gd name="connsiteX433" fmla="*/ 2257220 w 7467600"/>
              <a:gd name="connsiteY433" fmla="*/ 6826257 h 6858000"/>
              <a:gd name="connsiteX434" fmla="*/ 2281324 w 7467600"/>
              <a:gd name="connsiteY434" fmla="*/ 6858000 h 6858000"/>
              <a:gd name="connsiteX435" fmla="*/ 2242860 w 7467600"/>
              <a:gd name="connsiteY435" fmla="*/ 6858000 h 6858000"/>
              <a:gd name="connsiteX436" fmla="*/ 2232818 w 7467600"/>
              <a:gd name="connsiteY436" fmla="*/ 6844926 h 6858000"/>
              <a:gd name="connsiteX437" fmla="*/ 1990172 w 7467600"/>
              <a:gd name="connsiteY437" fmla="*/ 6542121 h 6858000"/>
              <a:gd name="connsiteX438" fmla="*/ 2124090 w 7467600"/>
              <a:gd name="connsiteY438" fmla="*/ 6761017 h 6858000"/>
              <a:gd name="connsiteX439" fmla="*/ 2200380 w 7467600"/>
              <a:gd name="connsiteY439" fmla="*/ 6858000 h 6858000"/>
              <a:gd name="connsiteX440" fmla="*/ 2147507 w 7467600"/>
              <a:gd name="connsiteY440" fmla="*/ 6858000 h 6858000"/>
              <a:gd name="connsiteX441" fmla="*/ 2070668 w 7467600"/>
              <a:gd name="connsiteY441" fmla="*/ 6761520 h 6858000"/>
              <a:gd name="connsiteX442" fmla="*/ 1975142 w 7467600"/>
              <a:gd name="connsiteY442" fmla="*/ 6585570 h 6858000"/>
              <a:gd name="connsiteX443" fmla="*/ 2050035 w 7467600"/>
              <a:gd name="connsiteY443" fmla="*/ 6813345 h 6858000"/>
              <a:gd name="connsiteX444" fmla="*/ 2063025 w 7467600"/>
              <a:gd name="connsiteY444" fmla="*/ 6858000 h 6858000"/>
              <a:gd name="connsiteX445" fmla="*/ 2021675 w 7467600"/>
              <a:gd name="connsiteY445" fmla="*/ 6858000 h 6858000"/>
              <a:gd name="connsiteX446" fmla="*/ 2019308 w 7467600"/>
              <a:gd name="connsiteY446" fmla="*/ 6847118 h 6858000"/>
              <a:gd name="connsiteX447" fmla="*/ 1938835 w 7467600"/>
              <a:gd name="connsiteY447" fmla="*/ 6551160 h 6858000"/>
              <a:gd name="connsiteX448" fmla="*/ 1953230 w 7467600"/>
              <a:gd name="connsiteY448" fmla="*/ 6759699 h 6858000"/>
              <a:gd name="connsiteX449" fmla="*/ 1956763 w 7467600"/>
              <a:gd name="connsiteY449" fmla="*/ 6778191 h 6858000"/>
              <a:gd name="connsiteX450" fmla="*/ 1967925 w 7467600"/>
              <a:gd name="connsiteY450" fmla="*/ 6858000 h 6858000"/>
              <a:gd name="connsiteX451" fmla="*/ 1936622 w 7467600"/>
              <a:gd name="connsiteY451" fmla="*/ 6858000 h 6858000"/>
              <a:gd name="connsiteX452" fmla="*/ 1926261 w 7467600"/>
              <a:gd name="connsiteY452" fmla="*/ 6784064 h 6858000"/>
              <a:gd name="connsiteX453" fmla="*/ 1922724 w 7467600"/>
              <a:gd name="connsiteY453" fmla="*/ 6765577 h 6858000"/>
              <a:gd name="connsiteX454" fmla="*/ 1904650 w 7467600"/>
              <a:gd name="connsiteY454" fmla="*/ 6639616 h 6858000"/>
              <a:gd name="connsiteX455" fmla="*/ 1885273 w 7467600"/>
              <a:gd name="connsiteY455" fmla="*/ 6858000 h 6858000"/>
              <a:gd name="connsiteX456" fmla="*/ 1854363 w 7467600"/>
              <a:gd name="connsiteY456" fmla="*/ 6858000 h 6858000"/>
              <a:gd name="connsiteX457" fmla="*/ 1880391 w 7467600"/>
              <a:gd name="connsiteY457" fmla="*/ 6603796 h 6858000"/>
              <a:gd name="connsiteX458" fmla="*/ 1818273 w 7467600"/>
              <a:gd name="connsiteY458" fmla="*/ 6715729 h 6858000"/>
              <a:gd name="connsiteX459" fmla="*/ 1794691 w 7467600"/>
              <a:gd name="connsiteY459" fmla="*/ 6843239 h 6858000"/>
              <a:gd name="connsiteX460" fmla="*/ 1794914 w 7467600"/>
              <a:gd name="connsiteY460" fmla="*/ 6858000 h 6858000"/>
              <a:gd name="connsiteX461" fmla="*/ 1746128 w 7467600"/>
              <a:gd name="connsiteY461" fmla="*/ 6858000 h 6858000"/>
              <a:gd name="connsiteX462" fmla="*/ 1753934 w 7467600"/>
              <a:gd name="connsiteY462" fmla="*/ 6724796 h 6858000"/>
              <a:gd name="connsiteX463" fmla="*/ 1792053 w 7467600"/>
              <a:gd name="connsiteY463" fmla="*/ 6572396 h 6858000"/>
              <a:gd name="connsiteX464" fmla="*/ 1862248 w 7467600"/>
              <a:gd name="connsiteY464" fmla="*/ 6266397 h 6858000"/>
              <a:gd name="connsiteX465" fmla="*/ 1862250 w 7467600"/>
              <a:gd name="connsiteY465" fmla="*/ 6033531 h 6858000"/>
              <a:gd name="connsiteX466" fmla="*/ 1211999 w 7467600"/>
              <a:gd name="connsiteY466" fmla="*/ 6683610 h 6858000"/>
              <a:gd name="connsiteX467" fmla="*/ 1213266 w 7467600"/>
              <a:gd name="connsiteY467" fmla="*/ 6691947 h 6858000"/>
              <a:gd name="connsiteX468" fmla="*/ 1203370 w 7467600"/>
              <a:gd name="connsiteY468" fmla="*/ 6850676 h 6858000"/>
              <a:gd name="connsiteX469" fmla="*/ 1203671 w 7467600"/>
              <a:gd name="connsiteY469" fmla="*/ 6858000 h 6858000"/>
              <a:gd name="connsiteX470" fmla="*/ 1143180 w 7467600"/>
              <a:gd name="connsiteY470" fmla="*/ 6858000 h 6858000"/>
              <a:gd name="connsiteX471" fmla="*/ 1142176 w 7467600"/>
              <a:gd name="connsiteY471" fmla="*/ 6766045 h 6858000"/>
              <a:gd name="connsiteX472" fmla="*/ 1067484 w 7467600"/>
              <a:gd name="connsiteY472" fmla="*/ 6858000 h 6858000"/>
              <a:gd name="connsiteX473" fmla="*/ 953928 w 7467600"/>
              <a:gd name="connsiteY473" fmla="*/ 6858000 h 6858000"/>
              <a:gd name="connsiteX474" fmla="*/ 959715 w 7467600"/>
              <a:gd name="connsiteY474" fmla="*/ 6850185 h 6858000"/>
              <a:gd name="connsiteX475" fmla="*/ 1483788 w 7467600"/>
              <a:gd name="connsiteY475" fmla="*/ 6259174 h 6858000"/>
              <a:gd name="connsiteX476" fmla="*/ 1100671 w 7467600"/>
              <a:gd name="connsiteY476" fmla="*/ 6252137 h 6858000"/>
              <a:gd name="connsiteX477" fmla="*/ 1090144 w 7467600"/>
              <a:gd name="connsiteY477" fmla="*/ 6256748 h 6858000"/>
              <a:gd name="connsiteX478" fmla="*/ 1095872 w 7467600"/>
              <a:gd name="connsiteY478" fmla="*/ 6271892 h 6858000"/>
              <a:gd name="connsiteX479" fmla="*/ 262785 w 7467600"/>
              <a:gd name="connsiteY479" fmla="*/ 6845450 h 6858000"/>
              <a:gd name="connsiteX480" fmla="*/ 209968 w 7467600"/>
              <a:gd name="connsiteY480" fmla="*/ 6770713 h 6858000"/>
              <a:gd name="connsiteX481" fmla="*/ 873460 w 7467600"/>
              <a:gd name="connsiteY481" fmla="*/ 6253768 h 6858000"/>
              <a:gd name="connsiteX482" fmla="*/ 192686 w 7467600"/>
              <a:gd name="connsiteY482" fmla="*/ 5849257 h 6858000"/>
              <a:gd name="connsiteX483" fmla="*/ 4696 w 7467600"/>
              <a:gd name="connsiteY483" fmla="*/ 5697668 h 6858000"/>
              <a:gd name="connsiteX484" fmla="*/ 0 w 7467600"/>
              <a:gd name="connsiteY484" fmla="*/ 5689984 h 6858000"/>
              <a:gd name="connsiteX485" fmla="*/ 0 w 7467600"/>
              <a:gd name="connsiteY485" fmla="*/ 5513472 h 6858000"/>
              <a:gd name="connsiteX486" fmla="*/ 174101 w 7467600"/>
              <a:gd name="connsiteY486" fmla="*/ 5620277 h 6858000"/>
              <a:gd name="connsiteX487" fmla="*/ 891800 w 7467600"/>
              <a:gd name="connsiteY487" fmla="*/ 6036935 h 6858000"/>
              <a:gd name="connsiteX488" fmla="*/ 1072219 w 7467600"/>
              <a:gd name="connsiteY488" fmla="*/ 6169443 h 6858000"/>
              <a:gd name="connsiteX489" fmla="*/ 1074117 w 7467600"/>
              <a:gd name="connsiteY489" fmla="*/ 6170301 h 6858000"/>
              <a:gd name="connsiteX490" fmla="*/ 1083114 w 7467600"/>
              <a:gd name="connsiteY490" fmla="*/ 6174131 h 6858000"/>
              <a:gd name="connsiteX491" fmla="*/ 1543010 w 7467600"/>
              <a:gd name="connsiteY491" fmla="*/ 6191140 h 6858000"/>
              <a:gd name="connsiteX492" fmla="*/ 1551080 w 7467600"/>
              <a:gd name="connsiteY492" fmla="*/ 6195006 h 6858000"/>
              <a:gd name="connsiteX493" fmla="*/ 2345443 w 7467600"/>
              <a:gd name="connsiteY493" fmla="*/ 5549882 h 6858000"/>
              <a:gd name="connsiteX494" fmla="*/ 1721499 w 7467600"/>
              <a:gd name="connsiteY494" fmla="*/ 5599969 h 6858000"/>
              <a:gd name="connsiteX495" fmla="*/ 767716 w 7467600"/>
              <a:gd name="connsiteY495" fmla="*/ 5472768 h 6858000"/>
              <a:gd name="connsiteX496" fmla="*/ 722147 w 7467600"/>
              <a:gd name="connsiteY496" fmla="*/ 5393091 h 6858000"/>
              <a:gd name="connsiteX497" fmla="*/ 1485552 w 7467600"/>
              <a:gd name="connsiteY497" fmla="*/ 5313202 h 6858000"/>
              <a:gd name="connsiteX498" fmla="*/ 2143004 w 7467600"/>
              <a:gd name="connsiteY498" fmla="*/ 5402420 h 6858000"/>
              <a:gd name="connsiteX499" fmla="*/ 1933391 w 7467600"/>
              <a:gd name="connsiteY499" fmla="*/ 5156971 h 6858000"/>
              <a:gd name="connsiteX500" fmla="*/ 1827118 w 7467600"/>
              <a:gd name="connsiteY500" fmla="*/ 4968410 h 6858000"/>
              <a:gd name="connsiteX501" fmla="*/ 1837349 w 7467600"/>
              <a:gd name="connsiteY501" fmla="*/ 4956357 h 6858000"/>
              <a:gd name="connsiteX502" fmla="*/ 2162835 w 7467600"/>
              <a:gd name="connsiteY502" fmla="*/ 5187853 h 6858000"/>
              <a:gd name="connsiteX503" fmla="*/ 2257167 w 7467600"/>
              <a:gd name="connsiteY503" fmla="*/ 5462123 h 6858000"/>
              <a:gd name="connsiteX504" fmla="*/ 2261598 w 7467600"/>
              <a:gd name="connsiteY504" fmla="*/ 5467998 h 6858000"/>
              <a:gd name="connsiteX505" fmla="*/ 2437177 w 7467600"/>
              <a:gd name="connsiteY505" fmla="*/ 5479608 h 6858000"/>
              <a:gd name="connsiteX506" fmla="*/ 2445247 w 7467600"/>
              <a:gd name="connsiteY506" fmla="*/ 5483476 h 6858000"/>
              <a:gd name="connsiteX507" fmla="*/ 2743626 w 7467600"/>
              <a:gd name="connsiteY507" fmla="*/ 5304819 h 6858000"/>
              <a:gd name="connsiteX508" fmla="*/ 3048102 w 7467600"/>
              <a:gd name="connsiteY508" fmla="*/ 5150595 h 6858000"/>
              <a:gd name="connsiteX509" fmla="*/ 1799414 w 7467600"/>
              <a:gd name="connsiteY509" fmla="*/ 4694732 h 6858000"/>
              <a:gd name="connsiteX510" fmla="*/ 1771735 w 7467600"/>
              <a:gd name="connsiteY510" fmla="*/ 4619929 h 6858000"/>
              <a:gd name="connsiteX511" fmla="*/ 3104273 w 7467600"/>
              <a:gd name="connsiteY511" fmla="*/ 5076159 h 6858000"/>
              <a:gd name="connsiteX512" fmla="*/ 3113245 w 7467600"/>
              <a:gd name="connsiteY512" fmla="*/ 5090705 h 6858000"/>
              <a:gd name="connsiteX513" fmla="*/ 3126294 w 7467600"/>
              <a:gd name="connsiteY513" fmla="*/ 5114400 h 6858000"/>
              <a:gd name="connsiteX514" fmla="*/ 3937433 w 7467600"/>
              <a:gd name="connsiteY514" fmla="*/ 4830473 h 6858000"/>
              <a:gd name="connsiteX515" fmla="*/ 3590475 w 7467600"/>
              <a:gd name="connsiteY515" fmla="*/ 4597974 h 6858000"/>
              <a:gd name="connsiteX516" fmla="*/ 3100264 w 7467600"/>
              <a:gd name="connsiteY516" fmla="*/ 4579845 h 6858000"/>
              <a:gd name="connsiteX517" fmla="*/ 2183576 w 7467600"/>
              <a:gd name="connsiteY517" fmla="*/ 4227150 h 6858000"/>
              <a:gd name="connsiteX518" fmla="*/ 2151029 w 7467600"/>
              <a:gd name="connsiteY518" fmla="*/ 4146947 h 6858000"/>
              <a:gd name="connsiteX519" fmla="*/ 3563434 w 7467600"/>
              <a:gd name="connsiteY519" fmla="*/ 4469115 h 6858000"/>
              <a:gd name="connsiteX520" fmla="*/ 3177952 w 7467600"/>
              <a:gd name="connsiteY520" fmla="*/ 3657386 h 6858000"/>
              <a:gd name="connsiteX521" fmla="*/ 3189263 w 7467600"/>
              <a:gd name="connsiteY521" fmla="*/ 3625726 h 6858000"/>
              <a:gd name="connsiteX522" fmla="*/ 3560912 w 7467600"/>
              <a:gd name="connsiteY522" fmla="*/ 4079863 h 6858000"/>
              <a:gd name="connsiteX523" fmla="*/ 3626636 w 7467600"/>
              <a:gd name="connsiteY523" fmla="*/ 4512230 h 6858000"/>
              <a:gd name="connsiteX524" fmla="*/ 3653088 w 7467600"/>
              <a:gd name="connsiteY524" fmla="*/ 4521417 h 6858000"/>
              <a:gd name="connsiteX525" fmla="*/ 3988128 w 7467600"/>
              <a:gd name="connsiteY525" fmla="*/ 4817267 h 6858000"/>
              <a:gd name="connsiteX526" fmla="*/ 4830582 w 7467600"/>
              <a:gd name="connsiteY526" fmla="*/ 4676000 h 6858000"/>
              <a:gd name="connsiteX527" fmla="*/ 4830100 w 7467600"/>
              <a:gd name="connsiteY527" fmla="*/ 4675554 h 6858000"/>
              <a:gd name="connsiteX528" fmla="*/ 4036318 w 7467600"/>
              <a:gd name="connsiteY528" fmla="*/ 4147013 h 6858000"/>
              <a:gd name="connsiteX529" fmla="*/ 3432098 w 7467600"/>
              <a:gd name="connsiteY529" fmla="*/ 3537312 h 6858000"/>
              <a:gd name="connsiteX530" fmla="*/ 3446761 w 7467600"/>
              <a:gd name="connsiteY530" fmla="*/ 3461278 h 6858000"/>
              <a:gd name="connsiteX531" fmla="*/ 4419733 w 7467600"/>
              <a:gd name="connsiteY531" fmla="*/ 3963555 h 6858000"/>
              <a:gd name="connsiteX532" fmla="*/ 4781371 w 7467600"/>
              <a:gd name="connsiteY532" fmla="*/ 4458604 h 6858000"/>
              <a:gd name="connsiteX533" fmla="*/ 4780440 w 7467600"/>
              <a:gd name="connsiteY533" fmla="*/ 4470290 h 6858000"/>
              <a:gd name="connsiteX534" fmla="*/ 4898954 w 7467600"/>
              <a:gd name="connsiteY534" fmla="*/ 4662092 h 6858000"/>
              <a:gd name="connsiteX535" fmla="*/ 4900699 w 7467600"/>
              <a:gd name="connsiteY535" fmla="*/ 4670867 h 6858000"/>
              <a:gd name="connsiteX536" fmla="*/ 5714511 w 7467600"/>
              <a:gd name="connsiteY536" fmla="*/ 4663483 h 6858000"/>
              <a:gd name="connsiteX537" fmla="*/ 5464793 w 7467600"/>
              <a:gd name="connsiteY537" fmla="*/ 4393556 h 6858000"/>
              <a:gd name="connsiteX538" fmla="*/ 5461897 w 7467600"/>
              <a:gd name="connsiteY538" fmla="*/ 4390879 h 6858000"/>
              <a:gd name="connsiteX539" fmla="*/ 4294126 w 7467600"/>
              <a:gd name="connsiteY539" fmla="*/ 3303048 h 6858000"/>
              <a:gd name="connsiteX540" fmla="*/ 4305321 w 7467600"/>
              <a:gd name="connsiteY540" fmla="*/ 3256953 h 6858000"/>
              <a:gd name="connsiteX541" fmla="*/ 4949299 w 7467600"/>
              <a:gd name="connsiteY541" fmla="*/ 3766336 h 6858000"/>
              <a:gd name="connsiteX542" fmla="*/ 5291452 w 7467600"/>
              <a:gd name="connsiteY542" fmla="*/ 4076801 h 6858000"/>
              <a:gd name="connsiteX543" fmla="*/ 5434998 w 7467600"/>
              <a:gd name="connsiteY543" fmla="*/ 4254100 h 6858000"/>
              <a:gd name="connsiteX544" fmla="*/ 5351015 w 7467600"/>
              <a:gd name="connsiteY544" fmla="*/ 3760989 h 6858000"/>
              <a:gd name="connsiteX545" fmla="*/ 5413780 w 7467600"/>
              <a:gd name="connsiteY545" fmla="*/ 2966265 h 6858000"/>
              <a:gd name="connsiteX546" fmla="*/ 5425627 w 7467600"/>
              <a:gd name="connsiteY546" fmla="*/ 2954192 h 6858000"/>
              <a:gd name="connsiteX547" fmla="*/ 6604735 w 7467600"/>
              <a:gd name="connsiteY547" fmla="*/ 2041381 h 6858000"/>
              <a:gd name="connsiteX548" fmla="*/ 7204487 w 7467600"/>
              <a:gd name="connsiteY548" fmla="*/ 2742112 h 6858000"/>
              <a:gd name="connsiteX549" fmla="*/ 7131592 w 7467600"/>
              <a:gd name="connsiteY549" fmla="*/ 2672096 h 6858000"/>
              <a:gd name="connsiteX550" fmla="*/ 6996344 w 7467600"/>
              <a:gd name="connsiteY550" fmla="*/ 2518310 h 6858000"/>
              <a:gd name="connsiteX551" fmla="*/ 6735495 w 7467600"/>
              <a:gd name="connsiteY551" fmla="*/ 2196890 h 6858000"/>
              <a:gd name="connsiteX552" fmla="*/ 6721901 w 7467600"/>
              <a:gd name="connsiteY552" fmla="*/ 2179274 h 6858000"/>
              <a:gd name="connsiteX553" fmla="*/ 6604735 w 7467600"/>
              <a:gd name="connsiteY553" fmla="*/ 2041381 h 6858000"/>
              <a:gd name="connsiteX554" fmla="*/ 6591670 w 7467600"/>
              <a:gd name="connsiteY554" fmla="*/ 1988277 h 6858000"/>
              <a:gd name="connsiteX555" fmla="*/ 6747349 w 7467600"/>
              <a:gd name="connsiteY555" fmla="*/ 2160069 h 6858000"/>
              <a:gd name="connsiteX556" fmla="*/ 6760943 w 7467600"/>
              <a:gd name="connsiteY556" fmla="*/ 2177686 h 6858000"/>
              <a:gd name="connsiteX557" fmla="*/ 7021065 w 7467600"/>
              <a:gd name="connsiteY557" fmla="*/ 2498102 h 6858000"/>
              <a:gd name="connsiteX558" fmla="*/ 7155223 w 7467600"/>
              <a:gd name="connsiteY558" fmla="*/ 2650386 h 6858000"/>
              <a:gd name="connsiteX559" fmla="*/ 7203167 w 7467600"/>
              <a:gd name="connsiteY559" fmla="*/ 2697288 h 6858000"/>
              <a:gd name="connsiteX560" fmla="*/ 6937703 w 7467600"/>
              <a:gd name="connsiteY560" fmla="*/ 2321981 h 6858000"/>
              <a:gd name="connsiteX561" fmla="*/ 6591670 w 7467600"/>
              <a:gd name="connsiteY561" fmla="*/ 1988277 h 6858000"/>
              <a:gd name="connsiteX562" fmla="*/ 5798671 w 7467600"/>
              <a:gd name="connsiteY562" fmla="*/ 1981601 h 6858000"/>
              <a:gd name="connsiteX563" fmla="*/ 5754709 w 7467600"/>
              <a:gd name="connsiteY563" fmla="*/ 2071454 h 6858000"/>
              <a:gd name="connsiteX564" fmla="*/ 5763044 w 7467600"/>
              <a:gd name="connsiteY564" fmla="*/ 2842206 h 6858000"/>
              <a:gd name="connsiteX565" fmla="*/ 5764974 w 7467600"/>
              <a:gd name="connsiteY565" fmla="*/ 2799609 h 6858000"/>
              <a:gd name="connsiteX566" fmla="*/ 5767665 w 7467600"/>
              <a:gd name="connsiteY566" fmla="*/ 2666409 h 6858000"/>
              <a:gd name="connsiteX567" fmla="*/ 5763055 w 7467600"/>
              <a:gd name="connsiteY567" fmla="*/ 2579705 h 6858000"/>
              <a:gd name="connsiteX568" fmla="*/ 5758079 w 7467600"/>
              <a:gd name="connsiteY568" fmla="*/ 2492508 h 6858000"/>
              <a:gd name="connsiteX569" fmla="*/ 5779325 w 7467600"/>
              <a:gd name="connsiteY569" fmla="*/ 2197069 h 6858000"/>
              <a:gd name="connsiteX570" fmla="*/ 5798671 w 7467600"/>
              <a:gd name="connsiteY570" fmla="*/ 1981601 h 6858000"/>
              <a:gd name="connsiteX571" fmla="*/ 5829202 w 7467600"/>
              <a:gd name="connsiteY571" fmla="*/ 1971679 h 6858000"/>
              <a:gd name="connsiteX572" fmla="*/ 5809558 w 7467600"/>
              <a:gd name="connsiteY572" fmla="*/ 2198043 h 6858000"/>
              <a:gd name="connsiteX573" fmla="*/ 5788653 w 7467600"/>
              <a:gd name="connsiteY573" fmla="*/ 2489430 h 6858000"/>
              <a:gd name="connsiteX574" fmla="*/ 5793439 w 7467600"/>
              <a:gd name="connsiteY574" fmla="*/ 2575235 h 6858000"/>
              <a:gd name="connsiteX575" fmla="*/ 5796837 w 7467600"/>
              <a:gd name="connsiteY575" fmla="*/ 2637633 h 6858000"/>
              <a:gd name="connsiteX576" fmla="*/ 5818614 w 7467600"/>
              <a:gd name="connsiteY576" fmla="*/ 2473055 h 6858000"/>
              <a:gd name="connsiteX577" fmla="*/ 5829202 w 7467600"/>
              <a:gd name="connsiteY577" fmla="*/ 1971679 h 6858000"/>
              <a:gd name="connsiteX578" fmla="*/ 5911389 w 7467600"/>
              <a:gd name="connsiteY578" fmla="*/ 1898371 h 6858000"/>
              <a:gd name="connsiteX579" fmla="*/ 6237627 w 7467600"/>
              <a:gd name="connsiteY579" fmla="*/ 2231921 h 6858000"/>
              <a:gd name="connsiteX580" fmla="*/ 5911389 w 7467600"/>
              <a:gd name="connsiteY580" fmla="*/ 1898371 h 6858000"/>
              <a:gd name="connsiteX581" fmla="*/ 6944437 w 7467600"/>
              <a:gd name="connsiteY581" fmla="*/ 1575402 h 6858000"/>
              <a:gd name="connsiteX582" fmla="*/ 6304730 w 7467600"/>
              <a:gd name="connsiteY582" fmla="*/ 1766654 h 6858000"/>
              <a:gd name="connsiteX583" fmla="*/ 6944437 w 7467600"/>
              <a:gd name="connsiteY583" fmla="*/ 1575402 h 6858000"/>
              <a:gd name="connsiteX584" fmla="*/ 7019523 w 7467600"/>
              <a:gd name="connsiteY584" fmla="*/ 1519450 h 6858000"/>
              <a:gd name="connsiteX585" fmla="*/ 6298091 w 7467600"/>
              <a:gd name="connsiteY585" fmla="*/ 1737122 h 6858000"/>
              <a:gd name="connsiteX586" fmla="*/ 7019523 w 7467600"/>
              <a:gd name="connsiteY586" fmla="*/ 1519450 h 6858000"/>
              <a:gd name="connsiteX587" fmla="*/ 2399523 w 7467600"/>
              <a:gd name="connsiteY587" fmla="*/ 1428234 h 6858000"/>
              <a:gd name="connsiteX588" fmla="*/ 2224982 w 7467600"/>
              <a:gd name="connsiteY588" fmla="*/ 1826201 h 6858000"/>
              <a:gd name="connsiteX589" fmla="*/ 2096099 w 7467600"/>
              <a:gd name="connsiteY589" fmla="*/ 2345900 h 6858000"/>
              <a:gd name="connsiteX590" fmla="*/ 2283317 w 7467600"/>
              <a:gd name="connsiteY590" fmla="*/ 1796925 h 6858000"/>
              <a:gd name="connsiteX591" fmla="*/ 2399523 w 7467600"/>
              <a:gd name="connsiteY591" fmla="*/ 1428234 h 6858000"/>
              <a:gd name="connsiteX592" fmla="*/ 2448558 w 7467600"/>
              <a:gd name="connsiteY592" fmla="*/ 1373435 h 6858000"/>
              <a:gd name="connsiteX593" fmla="*/ 2312521 w 7467600"/>
              <a:gd name="connsiteY593" fmla="*/ 1806140 h 6858000"/>
              <a:gd name="connsiteX594" fmla="*/ 2127533 w 7467600"/>
              <a:gd name="connsiteY594" fmla="*/ 2348380 h 6858000"/>
              <a:gd name="connsiteX595" fmla="*/ 2358080 w 7467600"/>
              <a:gd name="connsiteY595" fmla="*/ 1866134 h 6858000"/>
              <a:gd name="connsiteX596" fmla="*/ 2407436 w 7467600"/>
              <a:gd name="connsiteY596" fmla="*/ 1651070 h 6858000"/>
              <a:gd name="connsiteX597" fmla="*/ 2448558 w 7467600"/>
              <a:gd name="connsiteY597" fmla="*/ 1373435 h 6858000"/>
              <a:gd name="connsiteX598" fmla="*/ 278707 w 7467600"/>
              <a:gd name="connsiteY598" fmla="*/ 1352270 h 6858000"/>
              <a:gd name="connsiteX599" fmla="*/ 321570 w 7467600"/>
              <a:gd name="connsiteY599" fmla="*/ 1861610 h 6858000"/>
              <a:gd name="connsiteX600" fmla="*/ 294281 w 7467600"/>
              <a:gd name="connsiteY600" fmla="*/ 1440658 h 6858000"/>
              <a:gd name="connsiteX601" fmla="*/ 278707 w 7467600"/>
              <a:gd name="connsiteY601" fmla="*/ 1352270 h 6858000"/>
              <a:gd name="connsiteX602" fmla="*/ 1423821 w 7467600"/>
              <a:gd name="connsiteY602" fmla="*/ 1351958 h 6858000"/>
              <a:gd name="connsiteX603" fmla="*/ 1638521 w 7467600"/>
              <a:gd name="connsiteY603" fmla="*/ 1908470 h 6858000"/>
              <a:gd name="connsiteX604" fmla="*/ 1754199 w 7467600"/>
              <a:gd name="connsiteY604" fmla="*/ 2149284 h 6858000"/>
              <a:gd name="connsiteX605" fmla="*/ 1908359 w 7467600"/>
              <a:gd name="connsiteY605" fmla="*/ 2364988 h 6858000"/>
              <a:gd name="connsiteX606" fmla="*/ 1647661 w 7467600"/>
              <a:gd name="connsiteY606" fmla="*/ 1825945 h 6858000"/>
              <a:gd name="connsiteX607" fmla="*/ 1423821 w 7467600"/>
              <a:gd name="connsiteY607" fmla="*/ 1351958 h 6858000"/>
              <a:gd name="connsiteX608" fmla="*/ 1431890 w 7467600"/>
              <a:gd name="connsiteY608" fmla="*/ 1306475 h 6858000"/>
              <a:gd name="connsiteX609" fmla="*/ 1507597 w 7467600"/>
              <a:gd name="connsiteY609" fmla="*/ 1446132 h 6858000"/>
              <a:gd name="connsiteX610" fmla="*/ 1674586 w 7467600"/>
              <a:gd name="connsiteY610" fmla="*/ 1813832 h 6858000"/>
              <a:gd name="connsiteX611" fmla="*/ 1815950 w 7467600"/>
              <a:gd name="connsiteY611" fmla="*/ 2128564 h 6858000"/>
              <a:gd name="connsiteX612" fmla="*/ 1984242 w 7467600"/>
              <a:gd name="connsiteY612" fmla="*/ 2430829 h 6858000"/>
              <a:gd name="connsiteX613" fmla="*/ 2014023 w 7467600"/>
              <a:gd name="connsiteY613" fmla="*/ 2450995 h 6858000"/>
              <a:gd name="connsiteX614" fmla="*/ 1747337 w 7467600"/>
              <a:gd name="connsiteY614" fmla="*/ 1855264 h 6858000"/>
              <a:gd name="connsiteX615" fmla="*/ 1533749 w 7467600"/>
              <a:gd name="connsiteY615" fmla="*/ 1478656 h 6858000"/>
              <a:gd name="connsiteX616" fmla="*/ 1431890 w 7467600"/>
              <a:gd name="connsiteY616" fmla="*/ 1306475 h 6858000"/>
              <a:gd name="connsiteX617" fmla="*/ 5052692 w 7467600"/>
              <a:gd name="connsiteY617" fmla="*/ 1292994 h 6858000"/>
              <a:gd name="connsiteX618" fmla="*/ 5200661 w 7467600"/>
              <a:gd name="connsiteY618" fmla="*/ 1635186 h 6858000"/>
              <a:gd name="connsiteX619" fmla="*/ 5297138 w 7467600"/>
              <a:gd name="connsiteY619" fmla="*/ 1906351 h 6858000"/>
              <a:gd name="connsiteX620" fmla="*/ 5052692 w 7467600"/>
              <a:gd name="connsiteY620" fmla="*/ 1292994 h 6858000"/>
              <a:gd name="connsiteX621" fmla="*/ 5009948 w 7467600"/>
              <a:gd name="connsiteY621" fmla="*/ 1273619 h 6858000"/>
              <a:gd name="connsiteX622" fmla="*/ 5121777 w 7467600"/>
              <a:gd name="connsiteY622" fmla="*/ 1654213 h 6858000"/>
              <a:gd name="connsiteX623" fmla="*/ 5293545 w 7467600"/>
              <a:gd name="connsiteY623" fmla="*/ 2072247 h 6858000"/>
              <a:gd name="connsiteX624" fmla="*/ 5294042 w 7467600"/>
              <a:gd name="connsiteY624" fmla="*/ 2065019 h 6858000"/>
              <a:gd name="connsiteX625" fmla="*/ 5171936 w 7467600"/>
              <a:gd name="connsiteY625" fmla="*/ 1647613 h 6858000"/>
              <a:gd name="connsiteX626" fmla="*/ 5009948 w 7467600"/>
              <a:gd name="connsiteY626" fmla="*/ 1273619 h 6858000"/>
              <a:gd name="connsiteX627" fmla="*/ 655236 w 7467600"/>
              <a:gd name="connsiteY627" fmla="*/ 1268632 h 6858000"/>
              <a:gd name="connsiteX628" fmla="*/ 839521 w 7467600"/>
              <a:gd name="connsiteY628" fmla="*/ 1685315 h 6858000"/>
              <a:gd name="connsiteX629" fmla="*/ 1109416 w 7467600"/>
              <a:gd name="connsiteY629" fmla="*/ 2061663 h 6858000"/>
              <a:gd name="connsiteX630" fmla="*/ 1298300 w 7467600"/>
              <a:gd name="connsiteY630" fmla="*/ 2247742 h 6858000"/>
              <a:gd name="connsiteX631" fmla="*/ 1125871 w 7467600"/>
              <a:gd name="connsiteY631" fmla="*/ 1989513 h 6858000"/>
              <a:gd name="connsiteX632" fmla="*/ 981574 w 7467600"/>
              <a:gd name="connsiteY632" fmla="*/ 1783157 h 6858000"/>
              <a:gd name="connsiteX633" fmla="*/ 922198 w 7467600"/>
              <a:gd name="connsiteY633" fmla="*/ 1677437 h 6858000"/>
              <a:gd name="connsiteX634" fmla="*/ 869293 w 7467600"/>
              <a:gd name="connsiteY634" fmla="*/ 1583214 h 6858000"/>
              <a:gd name="connsiteX635" fmla="*/ 751431 w 7467600"/>
              <a:gd name="connsiteY635" fmla="*/ 1405731 h 6858000"/>
              <a:gd name="connsiteX636" fmla="*/ 655236 w 7467600"/>
              <a:gd name="connsiteY636" fmla="*/ 1268632 h 6858000"/>
              <a:gd name="connsiteX637" fmla="*/ 6516292 w 7467600"/>
              <a:gd name="connsiteY637" fmla="*/ 1263064 h 6858000"/>
              <a:gd name="connsiteX638" fmla="*/ 5736320 w 7467600"/>
              <a:gd name="connsiteY638" fmla="*/ 1501803 h 6858000"/>
              <a:gd name="connsiteX639" fmla="*/ 6516292 w 7467600"/>
              <a:gd name="connsiteY639" fmla="*/ 1263064 h 6858000"/>
              <a:gd name="connsiteX640" fmla="*/ 291466 w 7467600"/>
              <a:gd name="connsiteY640" fmla="*/ 1250369 h 6858000"/>
              <a:gd name="connsiteX641" fmla="*/ 323180 w 7467600"/>
              <a:gd name="connsiteY641" fmla="*/ 1435283 h 6858000"/>
              <a:gd name="connsiteX642" fmla="*/ 349381 w 7467600"/>
              <a:gd name="connsiteY642" fmla="*/ 1875041 h 6858000"/>
              <a:gd name="connsiteX643" fmla="*/ 374363 w 7467600"/>
              <a:gd name="connsiteY643" fmla="*/ 1506494 h 6858000"/>
              <a:gd name="connsiteX644" fmla="*/ 302168 w 7467600"/>
              <a:gd name="connsiteY644" fmla="*/ 1274495 h 6858000"/>
              <a:gd name="connsiteX645" fmla="*/ 291466 w 7467600"/>
              <a:gd name="connsiteY645" fmla="*/ 1250369 h 6858000"/>
              <a:gd name="connsiteX646" fmla="*/ 678222 w 7467600"/>
              <a:gd name="connsiteY646" fmla="*/ 1248670 h 6858000"/>
              <a:gd name="connsiteX647" fmla="*/ 775536 w 7467600"/>
              <a:gd name="connsiteY647" fmla="*/ 1388015 h 6858000"/>
              <a:gd name="connsiteX648" fmla="*/ 894529 w 7467600"/>
              <a:gd name="connsiteY648" fmla="*/ 1567739 h 6858000"/>
              <a:gd name="connsiteX649" fmla="*/ 948000 w 7467600"/>
              <a:gd name="connsiteY649" fmla="*/ 1663088 h 6858000"/>
              <a:gd name="connsiteX650" fmla="*/ 1006812 w 7467600"/>
              <a:gd name="connsiteY650" fmla="*/ 1767683 h 6858000"/>
              <a:gd name="connsiteX651" fmla="*/ 1149133 w 7467600"/>
              <a:gd name="connsiteY651" fmla="*/ 1971513 h 6858000"/>
              <a:gd name="connsiteX652" fmla="*/ 1333952 w 7467600"/>
              <a:gd name="connsiteY652" fmla="*/ 2251620 h 6858000"/>
              <a:gd name="connsiteX653" fmla="*/ 1337329 w 7467600"/>
              <a:gd name="connsiteY653" fmla="*/ 2258350 h 6858000"/>
              <a:gd name="connsiteX654" fmla="*/ 1014726 w 7467600"/>
              <a:gd name="connsiteY654" fmla="*/ 1615556 h 6858000"/>
              <a:gd name="connsiteX655" fmla="*/ 678222 w 7467600"/>
              <a:gd name="connsiteY655" fmla="*/ 1248670 h 6858000"/>
              <a:gd name="connsiteX656" fmla="*/ 6691602 w 7467600"/>
              <a:gd name="connsiteY656" fmla="*/ 1140573 h 6858000"/>
              <a:gd name="connsiteX657" fmla="*/ 6571100 w 7467600"/>
              <a:gd name="connsiteY657" fmla="*/ 1183662 h 6858000"/>
              <a:gd name="connsiteX658" fmla="*/ 6241687 w 7467600"/>
              <a:gd name="connsiteY658" fmla="*/ 1257600 h 6858000"/>
              <a:gd name="connsiteX659" fmla="*/ 5693009 w 7467600"/>
              <a:gd name="connsiteY659" fmla="*/ 1478256 h 6858000"/>
              <a:gd name="connsiteX660" fmla="*/ 6548420 w 7467600"/>
              <a:gd name="connsiteY660" fmla="*/ 1214599 h 6858000"/>
              <a:gd name="connsiteX661" fmla="*/ 6605473 w 7467600"/>
              <a:gd name="connsiteY661" fmla="*/ 1184686 h 6858000"/>
              <a:gd name="connsiteX662" fmla="*/ 6691602 w 7467600"/>
              <a:gd name="connsiteY662" fmla="*/ 1140573 h 6858000"/>
              <a:gd name="connsiteX663" fmla="*/ 4002475 w 7467600"/>
              <a:gd name="connsiteY663" fmla="*/ 1037802 h 6858000"/>
              <a:gd name="connsiteX664" fmla="*/ 4000324 w 7467600"/>
              <a:gd name="connsiteY664" fmla="*/ 1039362 h 6858000"/>
              <a:gd name="connsiteX665" fmla="*/ 4002862 w 7467600"/>
              <a:gd name="connsiteY665" fmla="*/ 1042866 h 6858000"/>
              <a:gd name="connsiteX666" fmla="*/ 4002475 w 7467600"/>
              <a:gd name="connsiteY666" fmla="*/ 1037802 h 6858000"/>
              <a:gd name="connsiteX667" fmla="*/ 506322 w 7467600"/>
              <a:gd name="connsiteY667" fmla="*/ 1020997 h 6858000"/>
              <a:gd name="connsiteX668" fmla="*/ 533068 w 7467600"/>
              <a:gd name="connsiteY668" fmla="*/ 1029409 h 6858000"/>
              <a:gd name="connsiteX669" fmla="*/ 1232525 w 7467600"/>
              <a:gd name="connsiteY669" fmla="*/ 1804675 h 6858000"/>
              <a:gd name="connsiteX670" fmla="*/ 1388858 w 7467600"/>
              <a:gd name="connsiteY670" fmla="*/ 2368011 h 6858000"/>
              <a:gd name="connsiteX671" fmla="*/ 1384098 w 7467600"/>
              <a:gd name="connsiteY671" fmla="*/ 2378125 h 6858000"/>
              <a:gd name="connsiteX672" fmla="*/ 1425393 w 7467600"/>
              <a:gd name="connsiteY672" fmla="*/ 2589124 h 6858000"/>
              <a:gd name="connsiteX673" fmla="*/ 1424001 w 7467600"/>
              <a:gd name="connsiteY673" fmla="*/ 2597541 h 6858000"/>
              <a:gd name="connsiteX674" fmla="*/ 2152729 w 7467600"/>
              <a:gd name="connsiteY674" fmla="*/ 2864487 h 6858000"/>
              <a:gd name="connsiteX675" fmla="*/ 2020609 w 7467600"/>
              <a:gd name="connsiteY675" fmla="*/ 2539671 h 6858000"/>
              <a:gd name="connsiteX676" fmla="*/ 2018920 w 7467600"/>
              <a:gd name="connsiteY676" fmla="*/ 2536309 h 6858000"/>
              <a:gd name="connsiteX677" fmla="*/ 1342441 w 7467600"/>
              <a:gd name="connsiteY677" fmla="*/ 1173017 h 6858000"/>
              <a:gd name="connsiteX678" fmla="*/ 1367925 w 7467600"/>
              <a:gd name="connsiteY678" fmla="*/ 1135648 h 6858000"/>
              <a:gd name="connsiteX679" fmla="*/ 1771401 w 7467600"/>
              <a:gd name="connsiteY679" fmla="*/ 1806673 h 6858000"/>
              <a:gd name="connsiteX680" fmla="*/ 1972385 w 7467600"/>
              <a:gd name="connsiteY680" fmla="*/ 2198735 h 6858000"/>
              <a:gd name="connsiteX681" fmla="*/ 2040892 w 7467600"/>
              <a:gd name="connsiteY681" fmla="*/ 2405205 h 6858000"/>
              <a:gd name="connsiteX682" fmla="*/ 2131689 w 7467600"/>
              <a:gd name="connsiteY682" fmla="*/ 1936926 h 6858000"/>
              <a:gd name="connsiteX683" fmla="*/ 2454820 w 7467600"/>
              <a:gd name="connsiteY683" fmla="*/ 1248808 h 6858000"/>
              <a:gd name="connsiteX684" fmla="*/ 2492512 w 7467600"/>
              <a:gd name="connsiteY684" fmla="*/ 1302920 h 6858000"/>
              <a:gd name="connsiteX685" fmla="*/ 2081216 w 7467600"/>
              <a:gd name="connsiteY685" fmla="*/ 2527513 h 6858000"/>
              <a:gd name="connsiteX686" fmla="*/ 2081211 w 7467600"/>
              <a:gd name="connsiteY686" fmla="*/ 2528916 h 6858000"/>
              <a:gd name="connsiteX687" fmla="*/ 2199067 w 7467600"/>
              <a:gd name="connsiteY687" fmla="*/ 2884061 h 6858000"/>
              <a:gd name="connsiteX688" fmla="*/ 3192586 w 7467600"/>
              <a:gd name="connsiteY688" fmla="*/ 3411496 h 6858000"/>
              <a:gd name="connsiteX689" fmla="*/ 3182620 w 7467600"/>
              <a:gd name="connsiteY689" fmla="*/ 3483279 h 6858000"/>
              <a:gd name="connsiteX690" fmla="*/ 2435119 w 7467600"/>
              <a:gd name="connsiteY690" fmla="*/ 3080173 h 6858000"/>
              <a:gd name="connsiteX691" fmla="*/ 2410152 w 7467600"/>
              <a:gd name="connsiteY691" fmla="*/ 3063751 h 6858000"/>
              <a:gd name="connsiteX692" fmla="*/ 2408099 w 7467600"/>
              <a:gd name="connsiteY692" fmla="*/ 3064403 h 6858000"/>
              <a:gd name="connsiteX693" fmla="*/ 2407218 w 7467600"/>
              <a:gd name="connsiteY693" fmla="*/ 3070324 h 6858000"/>
              <a:gd name="connsiteX694" fmla="*/ 2380138 w 7467600"/>
              <a:gd name="connsiteY694" fmla="*/ 3099341 h 6858000"/>
              <a:gd name="connsiteX695" fmla="*/ 1765923 w 7467600"/>
              <a:gd name="connsiteY695" fmla="*/ 3581043 h 6858000"/>
              <a:gd name="connsiteX696" fmla="*/ 1702258 w 7467600"/>
              <a:gd name="connsiteY696" fmla="*/ 3612286 h 6858000"/>
              <a:gd name="connsiteX697" fmla="*/ 1538370 w 7467600"/>
              <a:gd name="connsiteY697" fmla="*/ 3811804 h 6858000"/>
              <a:gd name="connsiteX698" fmla="*/ 542867 w 7467600"/>
              <a:gd name="connsiteY698" fmla="*/ 4944092 h 6858000"/>
              <a:gd name="connsiteX699" fmla="*/ 515800 w 7467600"/>
              <a:gd name="connsiteY699" fmla="*/ 4862180 h 6858000"/>
              <a:gd name="connsiteX700" fmla="*/ 909145 w 7467600"/>
              <a:gd name="connsiteY700" fmla="*/ 4199225 h 6858000"/>
              <a:gd name="connsiteX701" fmla="*/ 1214067 w 7467600"/>
              <a:gd name="connsiteY701" fmla="*/ 3908561 h 6858000"/>
              <a:gd name="connsiteX702" fmla="*/ 640967 w 7467600"/>
              <a:gd name="connsiteY702" fmla="*/ 4105601 h 6858000"/>
              <a:gd name="connsiteX703" fmla="*/ 112563 w 7467600"/>
              <a:gd name="connsiteY703" fmla="*/ 4396952 h 6858000"/>
              <a:gd name="connsiteX704" fmla="*/ 0 w 7467600"/>
              <a:gd name="connsiteY704" fmla="*/ 4466006 h 6858000"/>
              <a:gd name="connsiteX705" fmla="*/ 0 w 7467600"/>
              <a:gd name="connsiteY705" fmla="*/ 4233763 h 6858000"/>
              <a:gd name="connsiteX706" fmla="*/ 36881 w 7467600"/>
              <a:gd name="connsiteY706" fmla="*/ 4200118 h 6858000"/>
              <a:gd name="connsiteX707" fmla="*/ 910534 w 7467600"/>
              <a:gd name="connsiteY707" fmla="*/ 3629753 h 6858000"/>
              <a:gd name="connsiteX708" fmla="*/ 1578717 w 7467600"/>
              <a:gd name="connsiteY708" fmla="*/ 3575982 h 6858000"/>
              <a:gd name="connsiteX709" fmla="*/ 2338780 w 7467600"/>
              <a:gd name="connsiteY709" fmla="*/ 3033725 h 6858000"/>
              <a:gd name="connsiteX710" fmla="*/ 1807991 w 7467600"/>
              <a:gd name="connsiteY710" fmla="*/ 2807184 h 6858000"/>
              <a:gd name="connsiteX711" fmla="*/ 1416358 w 7467600"/>
              <a:gd name="connsiteY711" fmla="*/ 3112571 h 6858000"/>
              <a:gd name="connsiteX712" fmla="*/ 939066 w 7467600"/>
              <a:gd name="connsiteY712" fmla="*/ 3378798 h 6858000"/>
              <a:gd name="connsiteX713" fmla="*/ 115099 w 7467600"/>
              <a:gd name="connsiteY713" fmla="*/ 3607650 h 6858000"/>
              <a:gd name="connsiteX714" fmla="*/ 97284 w 7467600"/>
              <a:gd name="connsiteY714" fmla="*/ 3520393 h 6858000"/>
              <a:gd name="connsiteX715" fmla="*/ 922050 w 7467600"/>
              <a:gd name="connsiteY715" fmla="*/ 3074867 h 6858000"/>
              <a:gd name="connsiteX716" fmla="*/ 1405265 w 7467600"/>
              <a:gd name="connsiteY716" fmla="*/ 3016319 h 6858000"/>
              <a:gd name="connsiteX717" fmla="*/ 1407512 w 7467600"/>
              <a:gd name="connsiteY717" fmla="*/ 3018001 h 6858000"/>
              <a:gd name="connsiteX718" fmla="*/ 1726266 w 7467600"/>
              <a:gd name="connsiteY718" fmla="*/ 2777274 h 6858000"/>
              <a:gd name="connsiteX719" fmla="*/ 625390 w 7467600"/>
              <a:gd name="connsiteY719" fmla="*/ 2514541 h 6858000"/>
              <a:gd name="connsiteX720" fmla="*/ 619799 w 7467600"/>
              <a:gd name="connsiteY720" fmla="*/ 2527180 h 6858000"/>
              <a:gd name="connsiteX721" fmla="*/ 310030 w 7467600"/>
              <a:gd name="connsiteY721" fmla="*/ 2771818 h 6858000"/>
              <a:gd name="connsiteX722" fmla="*/ 173877 w 7467600"/>
              <a:gd name="connsiteY722" fmla="*/ 2937056 h 6858000"/>
              <a:gd name="connsiteX723" fmla="*/ 77889 w 7467600"/>
              <a:gd name="connsiteY723" fmla="*/ 3138440 h 6858000"/>
              <a:gd name="connsiteX724" fmla="*/ 0 w 7467600"/>
              <a:gd name="connsiteY724" fmla="*/ 3271395 h 6858000"/>
              <a:gd name="connsiteX725" fmla="*/ 0 w 7467600"/>
              <a:gd name="connsiteY725" fmla="*/ 3153002 h 6858000"/>
              <a:gd name="connsiteX726" fmla="*/ 2386 w 7467600"/>
              <a:gd name="connsiteY726" fmla="*/ 3149203 h 6858000"/>
              <a:gd name="connsiteX727" fmla="*/ 89753 w 7467600"/>
              <a:gd name="connsiteY727" fmla="*/ 2987702 h 6858000"/>
              <a:gd name="connsiteX728" fmla="*/ 76869 w 7467600"/>
              <a:gd name="connsiteY728" fmla="*/ 3005404 h 6858000"/>
              <a:gd name="connsiteX729" fmla="*/ 32049 w 7467600"/>
              <a:gd name="connsiteY729" fmla="*/ 3065814 h 6858000"/>
              <a:gd name="connsiteX730" fmla="*/ 0 w 7467600"/>
              <a:gd name="connsiteY730" fmla="*/ 3108744 h 6858000"/>
              <a:gd name="connsiteX731" fmla="*/ 0 w 7467600"/>
              <a:gd name="connsiteY731" fmla="*/ 3058059 h 6858000"/>
              <a:gd name="connsiteX732" fmla="*/ 7610 w 7467600"/>
              <a:gd name="connsiteY732" fmla="*/ 3047889 h 6858000"/>
              <a:gd name="connsiteX733" fmla="*/ 52419 w 7467600"/>
              <a:gd name="connsiteY733" fmla="*/ 2987479 h 6858000"/>
              <a:gd name="connsiteX734" fmla="*/ 59142 w 7467600"/>
              <a:gd name="connsiteY734" fmla="*/ 2978488 h 6858000"/>
              <a:gd name="connsiteX735" fmla="*/ 0 w 7467600"/>
              <a:gd name="connsiteY735" fmla="*/ 3015334 h 6858000"/>
              <a:gd name="connsiteX736" fmla="*/ 0 w 7467600"/>
              <a:gd name="connsiteY736" fmla="*/ 2914286 h 6858000"/>
              <a:gd name="connsiteX737" fmla="*/ 36383 w 7467600"/>
              <a:gd name="connsiteY737" fmla="*/ 2901128 h 6858000"/>
              <a:gd name="connsiteX738" fmla="*/ 156329 w 7467600"/>
              <a:gd name="connsiteY738" fmla="*/ 2840533 h 6858000"/>
              <a:gd name="connsiteX739" fmla="*/ 358355 w 7467600"/>
              <a:gd name="connsiteY739" fmla="*/ 2620471 h 6858000"/>
              <a:gd name="connsiteX740" fmla="*/ 510577 w 7467600"/>
              <a:gd name="connsiteY740" fmla="*/ 2501244 h 6858000"/>
              <a:gd name="connsiteX741" fmla="*/ 211967 w 7467600"/>
              <a:gd name="connsiteY741" fmla="*/ 2479171 h 6858000"/>
              <a:gd name="connsiteX742" fmla="*/ 0 w 7467600"/>
              <a:gd name="connsiteY742" fmla="*/ 2476398 h 6858000"/>
              <a:gd name="connsiteX743" fmla="*/ 0 w 7467600"/>
              <a:gd name="connsiteY743" fmla="*/ 2389189 h 6858000"/>
              <a:gd name="connsiteX744" fmla="*/ 103062 w 7467600"/>
              <a:gd name="connsiteY744" fmla="*/ 2389518 h 6858000"/>
              <a:gd name="connsiteX745" fmla="*/ 510734 w 7467600"/>
              <a:gd name="connsiteY745" fmla="*/ 2416201 h 6858000"/>
              <a:gd name="connsiteX746" fmla="*/ 279257 w 7467600"/>
              <a:gd name="connsiteY746" fmla="*/ 2092102 h 6858000"/>
              <a:gd name="connsiteX747" fmla="*/ 65265 w 7467600"/>
              <a:gd name="connsiteY747" fmla="*/ 2006049 h 6858000"/>
              <a:gd name="connsiteX748" fmla="*/ 0 w 7467600"/>
              <a:gd name="connsiteY748" fmla="*/ 1982532 h 6858000"/>
              <a:gd name="connsiteX749" fmla="*/ 0 w 7467600"/>
              <a:gd name="connsiteY749" fmla="*/ 1912789 h 6858000"/>
              <a:gd name="connsiteX750" fmla="*/ 97460 w 7467600"/>
              <a:gd name="connsiteY750" fmla="*/ 1953725 h 6858000"/>
              <a:gd name="connsiteX751" fmla="*/ 221272 w 7467600"/>
              <a:gd name="connsiteY751" fmla="*/ 1980766 h 6858000"/>
              <a:gd name="connsiteX752" fmla="*/ 116765 w 7467600"/>
              <a:gd name="connsiteY752" fmla="*/ 1911033 h 6858000"/>
              <a:gd name="connsiteX753" fmla="*/ 16405 w 7467600"/>
              <a:gd name="connsiteY753" fmla="*/ 1803412 h 6858000"/>
              <a:gd name="connsiteX754" fmla="*/ 0 w 7467600"/>
              <a:gd name="connsiteY754" fmla="*/ 1784777 h 6858000"/>
              <a:gd name="connsiteX755" fmla="*/ 0 w 7467600"/>
              <a:gd name="connsiteY755" fmla="*/ 1740082 h 6858000"/>
              <a:gd name="connsiteX756" fmla="*/ 39394 w 7467600"/>
              <a:gd name="connsiteY756" fmla="*/ 1784856 h 6858000"/>
              <a:gd name="connsiteX757" fmla="*/ 135813 w 7467600"/>
              <a:gd name="connsiteY757" fmla="*/ 1888838 h 6858000"/>
              <a:gd name="connsiteX758" fmla="*/ 242575 w 7467600"/>
              <a:gd name="connsiteY758" fmla="*/ 1958841 h 6858000"/>
              <a:gd name="connsiteX759" fmla="*/ 82197 w 7467600"/>
              <a:gd name="connsiteY759" fmla="*/ 1754826 h 6858000"/>
              <a:gd name="connsiteX760" fmla="*/ 0 w 7467600"/>
              <a:gd name="connsiteY760" fmla="*/ 1679650 h 6858000"/>
              <a:gd name="connsiteX761" fmla="*/ 0 w 7467600"/>
              <a:gd name="connsiteY761" fmla="*/ 1602463 h 6858000"/>
              <a:gd name="connsiteX762" fmla="*/ 84689 w 7467600"/>
              <a:gd name="connsiteY762" fmla="*/ 1677442 h 6858000"/>
              <a:gd name="connsiteX763" fmla="*/ 298437 w 7467600"/>
              <a:gd name="connsiteY763" fmla="*/ 1968019 h 6858000"/>
              <a:gd name="connsiteX764" fmla="*/ 227269 w 7467600"/>
              <a:gd name="connsiteY764" fmla="*/ 1114064 h 6858000"/>
              <a:gd name="connsiteX765" fmla="*/ 248003 w 7467600"/>
              <a:gd name="connsiteY765" fmla="*/ 1089613 h 6858000"/>
              <a:gd name="connsiteX766" fmla="*/ 427020 w 7467600"/>
              <a:gd name="connsiteY766" fmla="*/ 1619803 h 6858000"/>
              <a:gd name="connsiteX767" fmla="*/ 340345 w 7467600"/>
              <a:gd name="connsiteY767" fmla="*/ 2027739 h 6858000"/>
              <a:gd name="connsiteX768" fmla="*/ 360865 w 7467600"/>
              <a:gd name="connsiteY768" fmla="*/ 2044827 h 6858000"/>
              <a:gd name="connsiteX769" fmla="*/ 560414 w 7467600"/>
              <a:gd name="connsiteY769" fmla="*/ 2421457 h 6858000"/>
              <a:gd name="connsiteX770" fmla="*/ 1359703 w 7467600"/>
              <a:gd name="connsiteY770" fmla="*/ 2578554 h 6858000"/>
              <a:gd name="connsiteX771" fmla="*/ 1359422 w 7467600"/>
              <a:gd name="connsiteY771" fmla="*/ 2577994 h 6858000"/>
              <a:gd name="connsiteX772" fmla="*/ 828701 w 7467600"/>
              <a:gd name="connsiteY772" fmla="*/ 1839520 h 6858000"/>
              <a:gd name="connsiteX773" fmla="*/ 494427 w 7467600"/>
              <a:gd name="connsiteY773" fmla="*/ 1092333 h 6858000"/>
              <a:gd name="connsiteX774" fmla="*/ 506322 w 7467600"/>
              <a:gd name="connsiteY774" fmla="*/ 1020997 h 6858000"/>
              <a:gd name="connsiteX775" fmla="*/ 4570198 w 7467600"/>
              <a:gd name="connsiteY775" fmla="*/ 978081 h 6858000"/>
              <a:gd name="connsiteX776" fmla="*/ 4523691 w 7467600"/>
              <a:gd name="connsiteY776" fmla="*/ 1127776 h 6858000"/>
              <a:gd name="connsiteX777" fmla="*/ 4509875 w 7467600"/>
              <a:gd name="connsiteY777" fmla="*/ 1167552 h 6858000"/>
              <a:gd name="connsiteX778" fmla="*/ 4478168 w 7467600"/>
              <a:gd name="connsiteY778" fmla="*/ 1260735 h 6858000"/>
              <a:gd name="connsiteX779" fmla="*/ 4409309 w 7467600"/>
              <a:gd name="connsiteY779" fmla="*/ 1666996 h 6858000"/>
              <a:gd name="connsiteX780" fmla="*/ 4370031 w 7467600"/>
              <a:gd name="connsiteY780" fmla="*/ 1955666 h 6858000"/>
              <a:gd name="connsiteX781" fmla="*/ 4570198 w 7467600"/>
              <a:gd name="connsiteY781" fmla="*/ 978081 h 6858000"/>
              <a:gd name="connsiteX782" fmla="*/ 4557898 w 7467600"/>
              <a:gd name="connsiteY782" fmla="*/ 900011 h 6858000"/>
              <a:gd name="connsiteX783" fmla="*/ 4344840 w 7467600"/>
              <a:gd name="connsiteY783" fmla="*/ 1922038 h 6858000"/>
              <a:gd name="connsiteX784" fmla="*/ 4378710 w 7467600"/>
              <a:gd name="connsiteY784" fmla="*/ 1665516 h 6858000"/>
              <a:gd name="connsiteX785" fmla="*/ 4448798 w 7467600"/>
              <a:gd name="connsiteY785" fmla="*/ 1253024 h 6858000"/>
              <a:gd name="connsiteX786" fmla="*/ 4480315 w 7467600"/>
              <a:gd name="connsiteY786" fmla="*/ 1158454 h 6858000"/>
              <a:gd name="connsiteX787" fmla="*/ 4494133 w 7467600"/>
              <a:gd name="connsiteY787" fmla="*/ 1118676 h 6858000"/>
              <a:gd name="connsiteX788" fmla="*/ 4557898 w 7467600"/>
              <a:gd name="connsiteY788" fmla="*/ 900011 h 6858000"/>
              <a:gd name="connsiteX789" fmla="*/ 5870151 w 7467600"/>
              <a:gd name="connsiteY789" fmla="*/ 898890 h 6858000"/>
              <a:gd name="connsiteX790" fmla="*/ 5861335 w 7467600"/>
              <a:gd name="connsiteY790" fmla="*/ 899177 h 6858000"/>
              <a:gd name="connsiteX791" fmla="*/ 5843702 w 7467600"/>
              <a:gd name="connsiteY791" fmla="*/ 899748 h 6858000"/>
              <a:gd name="connsiteX792" fmla="*/ 5651107 w 7467600"/>
              <a:gd name="connsiteY792" fmla="*/ 920306 h 6858000"/>
              <a:gd name="connsiteX793" fmla="*/ 5459407 w 7467600"/>
              <a:gd name="connsiteY793" fmla="*/ 940975 h 6858000"/>
              <a:gd name="connsiteX794" fmla="*/ 5374846 w 7467600"/>
              <a:gd name="connsiteY794" fmla="*/ 941988 h 6858000"/>
              <a:gd name="connsiteX795" fmla="*/ 5256105 w 7467600"/>
              <a:gd name="connsiteY795" fmla="*/ 945632 h 6858000"/>
              <a:gd name="connsiteX796" fmla="*/ 5107071 w 7467600"/>
              <a:gd name="connsiteY796" fmla="*/ 969720 h 6858000"/>
              <a:gd name="connsiteX797" fmla="*/ 4998681 w 7467600"/>
              <a:gd name="connsiteY797" fmla="*/ 988771 h 6858000"/>
              <a:gd name="connsiteX798" fmla="*/ 5870151 w 7467600"/>
              <a:gd name="connsiteY798" fmla="*/ 898890 h 6858000"/>
              <a:gd name="connsiteX799" fmla="*/ 5504425 w 7467600"/>
              <a:gd name="connsiteY799" fmla="*/ 848067 h 6858000"/>
              <a:gd name="connsiteX800" fmla="*/ 4968849 w 7467600"/>
              <a:gd name="connsiteY800" fmla="*/ 962318 h 6858000"/>
              <a:gd name="connsiteX801" fmla="*/ 5104039 w 7467600"/>
              <a:gd name="connsiteY801" fmla="*/ 940634 h 6858000"/>
              <a:gd name="connsiteX802" fmla="*/ 5256311 w 7467600"/>
              <a:gd name="connsiteY802" fmla="*/ 916490 h 6858000"/>
              <a:gd name="connsiteX803" fmla="*/ 5377381 w 7467600"/>
              <a:gd name="connsiteY803" fmla="*/ 912671 h 6858000"/>
              <a:gd name="connsiteX804" fmla="*/ 5460148 w 7467600"/>
              <a:gd name="connsiteY804" fmla="*/ 911442 h 6858000"/>
              <a:gd name="connsiteX805" fmla="*/ 5648971 w 7467600"/>
              <a:gd name="connsiteY805" fmla="*/ 891331 h 6858000"/>
              <a:gd name="connsiteX806" fmla="*/ 5844807 w 7467600"/>
              <a:gd name="connsiteY806" fmla="*/ 870718 h 6858000"/>
              <a:gd name="connsiteX807" fmla="*/ 5862975 w 7467600"/>
              <a:gd name="connsiteY807" fmla="*/ 869756 h 6858000"/>
              <a:gd name="connsiteX808" fmla="*/ 5920887 w 7467600"/>
              <a:gd name="connsiteY808" fmla="*/ 865929 h 6858000"/>
              <a:gd name="connsiteX809" fmla="*/ 5504425 w 7467600"/>
              <a:gd name="connsiteY809" fmla="*/ 848067 h 6858000"/>
              <a:gd name="connsiteX810" fmla="*/ 3607114 w 7467600"/>
              <a:gd name="connsiteY810" fmla="*/ 467441 h 6858000"/>
              <a:gd name="connsiteX811" fmla="*/ 3296242 w 7467600"/>
              <a:gd name="connsiteY811" fmla="*/ 807991 h 6858000"/>
              <a:gd name="connsiteX812" fmla="*/ 3174674 w 7467600"/>
              <a:gd name="connsiteY812" fmla="*/ 919759 h 6858000"/>
              <a:gd name="connsiteX813" fmla="*/ 3042978 w 7467600"/>
              <a:gd name="connsiteY813" fmla="*/ 1054894 h 6858000"/>
              <a:gd name="connsiteX814" fmla="*/ 2968914 w 7467600"/>
              <a:gd name="connsiteY814" fmla="*/ 1133756 h 6858000"/>
              <a:gd name="connsiteX815" fmla="*/ 3103823 w 7467600"/>
              <a:gd name="connsiteY815" fmla="*/ 1026814 h 6858000"/>
              <a:gd name="connsiteX816" fmla="*/ 3607114 w 7467600"/>
              <a:gd name="connsiteY816" fmla="*/ 467441 h 6858000"/>
              <a:gd name="connsiteX817" fmla="*/ 3744487 w 7467600"/>
              <a:gd name="connsiteY817" fmla="*/ 383136 h 6858000"/>
              <a:gd name="connsiteX818" fmla="*/ 3970213 w 7467600"/>
              <a:gd name="connsiteY818" fmla="*/ 995559 h 6858000"/>
              <a:gd name="connsiteX819" fmla="*/ 3744487 w 7467600"/>
              <a:gd name="connsiteY819" fmla="*/ 383136 h 6858000"/>
              <a:gd name="connsiteX820" fmla="*/ 3624562 w 7467600"/>
              <a:gd name="connsiteY820" fmla="*/ 367041 h 6858000"/>
              <a:gd name="connsiteX821" fmla="*/ 3489712 w 7467600"/>
              <a:gd name="connsiteY821" fmla="*/ 485386 h 6858000"/>
              <a:gd name="connsiteX822" fmla="*/ 3182994 w 7467600"/>
              <a:gd name="connsiteY822" fmla="*/ 828265 h 6858000"/>
              <a:gd name="connsiteX823" fmla="*/ 2892114 w 7467600"/>
              <a:gd name="connsiteY823" fmla="*/ 1172635 h 6858000"/>
              <a:gd name="connsiteX824" fmla="*/ 3021459 w 7467600"/>
              <a:gd name="connsiteY824" fmla="*/ 1035385 h 6858000"/>
              <a:gd name="connsiteX825" fmla="*/ 3153873 w 7467600"/>
              <a:gd name="connsiteY825" fmla="*/ 898971 h 6858000"/>
              <a:gd name="connsiteX826" fmla="*/ 3276511 w 7467600"/>
              <a:gd name="connsiteY826" fmla="*/ 786423 h 6858000"/>
              <a:gd name="connsiteX827" fmla="*/ 3584154 w 7467600"/>
              <a:gd name="connsiteY827" fmla="*/ 448218 h 6858000"/>
              <a:gd name="connsiteX828" fmla="*/ 3624562 w 7467600"/>
              <a:gd name="connsiteY828" fmla="*/ 367041 h 6858000"/>
              <a:gd name="connsiteX829" fmla="*/ 3766672 w 7467600"/>
              <a:gd name="connsiteY829" fmla="*/ 359429 h 6858000"/>
              <a:gd name="connsiteX830" fmla="*/ 3996338 w 7467600"/>
              <a:gd name="connsiteY830" fmla="*/ 968237 h 6858000"/>
              <a:gd name="connsiteX831" fmla="*/ 3766672 w 7467600"/>
              <a:gd name="connsiteY831" fmla="*/ 359429 h 6858000"/>
              <a:gd name="connsiteX832" fmla="*/ 5805386 w 7467600"/>
              <a:gd name="connsiteY832" fmla="*/ 239240 h 6858000"/>
              <a:gd name="connsiteX833" fmla="*/ 5736947 w 7467600"/>
              <a:gd name="connsiteY833" fmla="*/ 261367 h 6858000"/>
              <a:gd name="connsiteX834" fmla="*/ 5427012 w 7467600"/>
              <a:gd name="connsiteY834" fmla="*/ 311272 h 6858000"/>
              <a:gd name="connsiteX835" fmla="*/ 5147818 w 7467600"/>
              <a:gd name="connsiteY835" fmla="*/ 322112 h 6858000"/>
              <a:gd name="connsiteX836" fmla="*/ 5060854 w 7467600"/>
              <a:gd name="connsiteY836" fmla="*/ 311882 h 6858000"/>
              <a:gd name="connsiteX837" fmla="*/ 4945989 w 7467600"/>
              <a:gd name="connsiteY837" fmla="*/ 300516 h 6858000"/>
              <a:gd name="connsiteX838" fmla="*/ 5410479 w 7467600"/>
              <a:gd name="connsiteY838" fmla="*/ 348434 h 6858000"/>
              <a:gd name="connsiteX839" fmla="*/ 5805386 w 7467600"/>
              <a:gd name="connsiteY839" fmla="*/ 239240 h 6858000"/>
              <a:gd name="connsiteX840" fmla="*/ 5905192 w 7467600"/>
              <a:gd name="connsiteY840" fmla="*/ 163079 h 6858000"/>
              <a:gd name="connsiteX841" fmla="*/ 5865655 w 7467600"/>
              <a:gd name="connsiteY841" fmla="*/ 171901 h 6858000"/>
              <a:gd name="connsiteX842" fmla="*/ 5259740 w 7467600"/>
              <a:gd name="connsiteY842" fmla="*/ 257013 h 6858000"/>
              <a:gd name="connsiteX843" fmla="*/ 5208466 w 7467600"/>
              <a:gd name="connsiteY843" fmla="*/ 257550 h 6858000"/>
              <a:gd name="connsiteX844" fmla="*/ 4980204 w 7467600"/>
              <a:gd name="connsiteY844" fmla="*/ 271903 h 6858000"/>
              <a:gd name="connsiteX845" fmla="*/ 5068068 w 7467600"/>
              <a:gd name="connsiteY845" fmla="*/ 282244 h 6858000"/>
              <a:gd name="connsiteX846" fmla="*/ 5153231 w 7467600"/>
              <a:gd name="connsiteY846" fmla="*/ 292240 h 6858000"/>
              <a:gd name="connsiteX847" fmla="*/ 5426491 w 7467600"/>
              <a:gd name="connsiteY847" fmla="*/ 281128 h 6858000"/>
              <a:gd name="connsiteX848" fmla="*/ 5731212 w 7467600"/>
              <a:gd name="connsiteY848" fmla="*/ 231951 h 6858000"/>
              <a:gd name="connsiteX849" fmla="*/ 5905192 w 7467600"/>
              <a:gd name="connsiteY849" fmla="*/ 163079 h 6858000"/>
              <a:gd name="connsiteX850" fmla="*/ 5944437 w 7467600"/>
              <a:gd name="connsiteY850" fmla="*/ 113829 h 6858000"/>
              <a:gd name="connsiteX851" fmla="*/ 5825032 w 7467600"/>
              <a:gd name="connsiteY851" fmla="*/ 146405 h 6858000"/>
              <a:gd name="connsiteX852" fmla="*/ 4955599 w 7467600"/>
              <a:gd name="connsiteY852" fmla="*/ 247008 h 6858000"/>
              <a:gd name="connsiteX853" fmla="*/ 5210104 w 7467600"/>
              <a:gd name="connsiteY853" fmla="*/ 228123 h 6858000"/>
              <a:gd name="connsiteX854" fmla="*/ 5261015 w 7467600"/>
              <a:gd name="connsiteY854" fmla="*/ 227087 h 6858000"/>
              <a:gd name="connsiteX855" fmla="*/ 5861181 w 7467600"/>
              <a:gd name="connsiteY855" fmla="*/ 143093 h 6858000"/>
              <a:gd name="connsiteX856" fmla="*/ 5961252 w 7467600"/>
              <a:gd name="connsiteY856" fmla="*/ 114820 h 6858000"/>
              <a:gd name="connsiteX857" fmla="*/ 5944437 w 7467600"/>
              <a:gd name="connsiteY857" fmla="*/ 113829 h 6858000"/>
              <a:gd name="connsiteX858" fmla="*/ 3882765 w 7467600"/>
              <a:gd name="connsiteY858" fmla="*/ 0 h 6858000"/>
              <a:gd name="connsiteX859" fmla="*/ 3995099 w 7467600"/>
              <a:gd name="connsiteY859" fmla="*/ 0 h 6858000"/>
              <a:gd name="connsiteX860" fmla="*/ 4163818 w 7467600"/>
              <a:gd name="connsiteY860" fmla="*/ 234104 h 6858000"/>
              <a:gd name="connsiteX861" fmla="*/ 4172099 w 7467600"/>
              <a:gd name="connsiteY861" fmla="*/ 234207 h 6858000"/>
              <a:gd name="connsiteX862" fmla="*/ 4784282 w 7467600"/>
              <a:gd name="connsiteY862" fmla="*/ 276561 h 6858000"/>
              <a:gd name="connsiteX863" fmla="*/ 4801687 w 7467600"/>
              <a:gd name="connsiteY863" fmla="*/ 267764 h 6858000"/>
              <a:gd name="connsiteX864" fmla="*/ 6082788 w 7467600"/>
              <a:gd name="connsiteY864" fmla="*/ 64119 h 6858000"/>
              <a:gd name="connsiteX865" fmla="*/ 6099442 w 7467600"/>
              <a:gd name="connsiteY865" fmla="*/ 82568 h 6858000"/>
              <a:gd name="connsiteX866" fmla="*/ 4804137 w 7467600"/>
              <a:gd name="connsiteY866" fmla="*/ 320931 h 6858000"/>
              <a:gd name="connsiteX867" fmla="*/ 4227047 w 7467600"/>
              <a:gd name="connsiteY867" fmla="*/ 313415 h 6858000"/>
              <a:gd name="connsiteX868" fmla="*/ 4346041 w 7467600"/>
              <a:gd name="connsiteY868" fmla="*/ 456086 h 6858000"/>
              <a:gd name="connsiteX869" fmla="*/ 4870967 w 7467600"/>
              <a:gd name="connsiteY869" fmla="*/ 963061 h 6858000"/>
              <a:gd name="connsiteX870" fmla="*/ 4889647 w 7467600"/>
              <a:gd name="connsiteY870" fmla="*/ 957147 h 6858000"/>
              <a:gd name="connsiteX871" fmla="*/ 5422504 w 7467600"/>
              <a:gd name="connsiteY871" fmla="*/ 805191 h 6858000"/>
              <a:gd name="connsiteX872" fmla="*/ 6087656 w 7467600"/>
              <a:gd name="connsiteY872" fmla="*/ 826703 h 6858000"/>
              <a:gd name="connsiteX873" fmla="*/ 6058717 w 7467600"/>
              <a:gd name="connsiteY873" fmla="*/ 865992 h 6858000"/>
              <a:gd name="connsiteX874" fmla="*/ 4974153 w 7467600"/>
              <a:gd name="connsiteY874" fmla="*/ 1045456 h 6858000"/>
              <a:gd name="connsiteX875" fmla="*/ 5627835 w 7467600"/>
              <a:gd name="connsiteY875" fmla="*/ 1472077 h 6858000"/>
              <a:gd name="connsiteX876" fmla="*/ 5629817 w 7467600"/>
              <a:gd name="connsiteY876" fmla="*/ 1471412 h 6858000"/>
              <a:gd name="connsiteX877" fmla="*/ 5634124 w 7467600"/>
              <a:gd name="connsiteY877" fmla="*/ 1470572 h 6858000"/>
              <a:gd name="connsiteX878" fmla="*/ 5755832 w 7467600"/>
              <a:gd name="connsiteY878" fmla="*/ 1383886 h 6858000"/>
              <a:gd name="connsiteX879" fmla="*/ 6014186 w 7467600"/>
              <a:gd name="connsiteY879" fmla="*/ 1279799 h 6858000"/>
              <a:gd name="connsiteX880" fmla="*/ 6901619 w 7467600"/>
              <a:gd name="connsiteY880" fmla="*/ 1047874 h 6858000"/>
              <a:gd name="connsiteX881" fmla="*/ 6931566 w 7467600"/>
              <a:gd name="connsiteY881" fmla="*/ 1062034 h 6858000"/>
              <a:gd name="connsiteX882" fmla="*/ 5790982 w 7467600"/>
              <a:gd name="connsiteY882" fmla="*/ 1561380 h 6858000"/>
              <a:gd name="connsiteX883" fmla="*/ 6188971 w 7467600"/>
              <a:gd name="connsiteY883" fmla="*/ 1755168 h 6858000"/>
              <a:gd name="connsiteX884" fmla="*/ 6202446 w 7467600"/>
              <a:gd name="connsiteY884" fmla="*/ 1752268 h 6858000"/>
              <a:gd name="connsiteX885" fmla="*/ 7179560 w 7467600"/>
              <a:gd name="connsiteY885" fmla="*/ 1467551 h 6858000"/>
              <a:gd name="connsiteX886" fmla="*/ 7158730 w 7467600"/>
              <a:gd name="connsiteY886" fmla="*/ 1507835 h 6858000"/>
              <a:gd name="connsiteX887" fmla="*/ 6326959 w 7467600"/>
              <a:gd name="connsiteY887" fmla="*/ 1817686 h 6858000"/>
              <a:gd name="connsiteX888" fmla="*/ 6537433 w 7467600"/>
              <a:gd name="connsiteY888" fmla="*/ 1907790 h 6858000"/>
              <a:gd name="connsiteX889" fmla="*/ 6550221 w 7467600"/>
              <a:gd name="connsiteY889" fmla="*/ 1910729 h 6858000"/>
              <a:gd name="connsiteX890" fmla="*/ 6964438 w 7467600"/>
              <a:gd name="connsiteY890" fmla="*/ 2209505 h 6858000"/>
              <a:gd name="connsiteX891" fmla="*/ 7367862 w 7467600"/>
              <a:gd name="connsiteY891" fmla="*/ 2806833 h 6858000"/>
              <a:gd name="connsiteX892" fmla="*/ 7364329 w 7467600"/>
              <a:gd name="connsiteY892" fmla="*/ 2826907 h 6858000"/>
              <a:gd name="connsiteX893" fmla="*/ 7290545 w 7467600"/>
              <a:gd name="connsiteY893" fmla="*/ 2850663 h 6858000"/>
              <a:gd name="connsiteX894" fmla="*/ 6472036 w 7467600"/>
              <a:gd name="connsiteY894" fmla="*/ 1959003 h 6858000"/>
              <a:gd name="connsiteX895" fmla="*/ 5792897 w 7467600"/>
              <a:gd name="connsiteY895" fmla="*/ 1647747 h 6858000"/>
              <a:gd name="connsiteX896" fmla="*/ 5842751 w 7467600"/>
              <a:gd name="connsiteY896" fmla="*/ 1816112 h 6858000"/>
              <a:gd name="connsiteX897" fmla="*/ 5847424 w 7467600"/>
              <a:gd name="connsiteY897" fmla="*/ 1815776 h 6858000"/>
              <a:gd name="connsiteX898" fmla="*/ 6399821 w 7467600"/>
              <a:gd name="connsiteY898" fmla="*/ 2344799 h 6858000"/>
              <a:gd name="connsiteX899" fmla="*/ 6323232 w 7467600"/>
              <a:gd name="connsiteY899" fmla="*/ 2389634 h 6858000"/>
              <a:gd name="connsiteX900" fmla="*/ 5942958 w 7467600"/>
              <a:gd name="connsiteY900" fmla="*/ 2077708 h 6858000"/>
              <a:gd name="connsiteX901" fmla="*/ 5921559 w 7467600"/>
              <a:gd name="connsiteY901" fmla="*/ 2378596 h 6858000"/>
              <a:gd name="connsiteX902" fmla="*/ 5817651 w 7467600"/>
              <a:gd name="connsiteY902" fmla="*/ 3023919 h 6858000"/>
              <a:gd name="connsiteX903" fmla="*/ 5729634 w 7467600"/>
              <a:gd name="connsiteY903" fmla="*/ 3051849 h 6858000"/>
              <a:gd name="connsiteX904" fmla="*/ 5611018 w 7467600"/>
              <a:gd name="connsiteY904" fmla="*/ 2316769 h 6858000"/>
              <a:gd name="connsiteX905" fmla="*/ 5687608 w 7467600"/>
              <a:gd name="connsiteY905" fmla="*/ 2039972 h 6858000"/>
              <a:gd name="connsiteX906" fmla="*/ 5657554 w 7467600"/>
              <a:gd name="connsiteY906" fmla="*/ 1576445 h 6858000"/>
              <a:gd name="connsiteX907" fmla="*/ 5150475 w 7467600"/>
              <a:gd name="connsiteY907" fmla="*/ 1274012 h 6858000"/>
              <a:gd name="connsiteX908" fmla="*/ 5349142 w 7467600"/>
              <a:gd name="connsiteY908" fmla="*/ 2204405 h 6858000"/>
              <a:gd name="connsiteX909" fmla="*/ 5262214 w 7467600"/>
              <a:gd name="connsiteY909" fmla="*/ 2233836 h 6858000"/>
              <a:gd name="connsiteX910" fmla="*/ 4981539 w 7467600"/>
              <a:gd name="connsiteY910" fmla="*/ 1542201 h 6858000"/>
              <a:gd name="connsiteX911" fmla="*/ 4958461 w 7467600"/>
              <a:gd name="connsiteY911" fmla="*/ 1136957 h 6858000"/>
              <a:gd name="connsiteX912" fmla="*/ 4655015 w 7467600"/>
              <a:gd name="connsiteY912" fmla="*/ 891426 h 6858000"/>
              <a:gd name="connsiteX913" fmla="*/ 4348002 w 7467600"/>
              <a:gd name="connsiteY913" fmla="*/ 2205895 h 6858000"/>
              <a:gd name="connsiteX914" fmla="*/ 4262250 w 7467600"/>
              <a:gd name="connsiteY914" fmla="*/ 2219972 h 6858000"/>
              <a:gd name="connsiteX915" fmla="*/ 4550611 w 7467600"/>
              <a:gd name="connsiteY915" fmla="*/ 817540 h 6858000"/>
              <a:gd name="connsiteX916" fmla="*/ 4564418 w 7467600"/>
              <a:gd name="connsiteY916" fmla="*/ 808293 h 6858000"/>
              <a:gd name="connsiteX917" fmla="*/ 4266388 w 7467600"/>
              <a:gd name="connsiteY917" fmla="*/ 500083 h 6858000"/>
              <a:gd name="connsiteX918" fmla="*/ 4032842 w 7467600"/>
              <a:gd name="connsiteY918" fmla="*/ 211809 h 6858000"/>
              <a:gd name="connsiteX919" fmla="*/ 3882765 w 7467600"/>
              <a:gd name="connsiteY919" fmla="*/ 0 h 6858000"/>
              <a:gd name="connsiteX920" fmla="*/ 3721337 w 7467600"/>
              <a:gd name="connsiteY920" fmla="*/ 0 h 6858000"/>
              <a:gd name="connsiteX921" fmla="*/ 3797544 w 7467600"/>
              <a:gd name="connsiteY921" fmla="*/ 0 h 6858000"/>
              <a:gd name="connsiteX922" fmla="*/ 3775734 w 7467600"/>
              <a:gd name="connsiteY922" fmla="*/ 95131 h 6858000"/>
              <a:gd name="connsiteX923" fmla="*/ 3724807 w 7467600"/>
              <a:gd name="connsiteY923" fmla="*/ 272257 h 6858000"/>
              <a:gd name="connsiteX924" fmla="*/ 3726844 w 7467600"/>
              <a:gd name="connsiteY924" fmla="*/ 282988 h 6858000"/>
              <a:gd name="connsiteX925" fmla="*/ 3742664 w 7467600"/>
              <a:gd name="connsiteY925" fmla="*/ 279918 h 6858000"/>
              <a:gd name="connsiteX926" fmla="*/ 4103910 w 7467600"/>
              <a:gd name="connsiteY926" fmla="*/ 1161917 h 6858000"/>
              <a:gd name="connsiteX927" fmla="*/ 4020269 w 7467600"/>
              <a:gd name="connsiteY927" fmla="*/ 1200406 h 6858000"/>
              <a:gd name="connsiteX928" fmla="*/ 3674882 w 7467600"/>
              <a:gd name="connsiteY928" fmla="*/ 488524 h 6858000"/>
              <a:gd name="connsiteX929" fmla="*/ 3132682 w 7467600"/>
              <a:gd name="connsiteY929" fmla="*/ 1072284 h 6858000"/>
              <a:gd name="connsiteX930" fmla="*/ 2716346 w 7467600"/>
              <a:gd name="connsiteY930" fmla="*/ 1276376 h 6858000"/>
              <a:gd name="connsiteX931" fmla="*/ 2716772 w 7467600"/>
              <a:gd name="connsiteY931" fmla="*/ 1255462 h 6858000"/>
              <a:gd name="connsiteX932" fmla="*/ 3471096 w 7467600"/>
              <a:gd name="connsiteY932" fmla="*/ 437072 h 6858000"/>
              <a:gd name="connsiteX933" fmla="*/ 3639057 w 7467600"/>
              <a:gd name="connsiteY933" fmla="*/ 286334 h 6858000"/>
              <a:gd name="connsiteX934" fmla="*/ 3640309 w 7467600"/>
              <a:gd name="connsiteY934" fmla="*/ 284664 h 6858000"/>
              <a:gd name="connsiteX935" fmla="*/ 3646022 w 7467600"/>
              <a:gd name="connsiteY935" fmla="*/ 276711 h 6858000"/>
              <a:gd name="connsiteX936" fmla="*/ 3707943 w 7467600"/>
              <a:gd name="connsiteY936" fmla="*/ 65958 h 6858000"/>
              <a:gd name="connsiteX937" fmla="*/ 3721337 w 7467600"/>
              <a:gd name="connsiteY937" fmla="*/ 0 h 6858000"/>
              <a:gd name="connsiteX938" fmla="*/ 2867960 w 7467600"/>
              <a:gd name="connsiteY938" fmla="*/ 0 h 6858000"/>
              <a:gd name="connsiteX939" fmla="*/ 2926351 w 7467600"/>
              <a:gd name="connsiteY939" fmla="*/ 0 h 6858000"/>
              <a:gd name="connsiteX940" fmla="*/ 2902823 w 7467600"/>
              <a:gd name="connsiteY940" fmla="*/ 262929 h 6858000"/>
              <a:gd name="connsiteX941" fmla="*/ 2940663 w 7467600"/>
              <a:gd name="connsiteY941" fmla="*/ 140884 h 6858000"/>
              <a:gd name="connsiteX942" fmla="*/ 2947039 w 7467600"/>
              <a:gd name="connsiteY942" fmla="*/ 122524 h 6858000"/>
              <a:gd name="connsiteX943" fmla="*/ 2984316 w 7467600"/>
              <a:gd name="connsiteY943" fmla="*/ 0 h 6858000"/>
              <a:gd name="connsiteX944" fmla="*/ 3016114 w 7467600"/>
              <a:gd name="connsiteY944" fmla="*/ 0 h 6858000"/>
              <a:gd name="connsiteX945" fmla="*/ 2979949 w 7467600"/>
              <a:gd name="connsiteY945" fmla="*/ 119274 h 6858000"/>
              <a:gd name="connsiteX946" fmla="*/ 3023879 w 7467600"/>
              <a:gd name="connsiteY946" fmla="*/ 0 h 6858000"/>
              <a:gd name="connsiteX947" fmla="*/ 3105400 w 7467600"/>
              <a:gd name="connsiteY947" fmla="*/ 0 h 6858000"/>
              <a:gd name="connsiteX948" fmla="*/ 3094669 w 7467600"/>
              <a:gd name="connsiteY948" fmla="*/ 30308 h 6858000"/>
              <a:gd name="connsiteX949" fmla="*/ 2901945 w 7467600"/>
              <a:gd name="connsiteY949" fmla="*/ 466538 h 6858000"/>
              <a:gd name="connsiteX950" fmla="*/ 2815209 w 7467600"/>
              <a:gd name="connsiteY950" fmla="*/ 497361 h 6858000"/>
              <a:gd name="connsiteX951" fmla="*/ 2844845 w 7467600"/>
              <a:gd name="connsiteY951" fmla="*/ 127638 h 6858000"/>
              <a:gd name="connsiteX952" fmla="*/ 2867960 w 7467600"/>
              <a:gd name="connsiteY952" fmla="*/ 0 h 6858000"/>
              <a:gd name="connsiteX953" fmla="*/ 1057230 w 7467600"/>
              <a:gd name="connsiteY953" fmla="*/ 0 h 6858000"/>
              <a:gd name="connsiteX954" fmla="*/ 1111003 w 7467600"/>
              <a:gd name="connsiteY954" fmla="*/ 0 h 6858000"/>
              <a:gd name="connsiteX955" fmla="*/ 1125553 w 7467600"/>
              <a:gd name="connsiteY955" fmla="*/ 52588 h 6858000"/>
              <a:gd name="connsiteX956" fmla="*/ 1304276 w 7467600"/>
              <a:gd name="connsiteY956" fmla="*/ 476275 h 6858000"/>
              <a:gd name="connsiteX957" fmla="*/ 1492066 w 7467600"/>
              <a:gd name="connsiteY957" fmla="*/ 886333 h 6858000"/>
              <a:gd name="connsiteX958" fmla="*/ 1423698 w 7467600"/>
              <a:gd name="connsiteY958" fmla="*/ 710817 h 6858000"/>
              <a:gd name="connsiteX959" fmla="*/ 1357609 w 7467600"/>
              <a:gd name="connsiteY959" fmla="*/ 532892 h 6858000"/>
              <a:gd name="connsiteX960" fmla="*/ 1309550 w 7467600"/>
              <a:gd name="connsiteY960" fmla="*/ 374031 h 6858000"/>
              <a:gd name="connsiteX961" fmla="*/ 1193673 w 7467600"/>
              <a:gd name="connsiteY961" fmla="*/ 49533 h 6858000"/>
              <a:gd name="connsiteX962" fmla="*/ 1164391 w 7467600"/>
              <a:gd name="connsiteY962" fmla="*/ 0 h 6858000"/>
              <a:gd name="connsiteX963" fmla="*/ 1200666 w 7467600"/>
              <a:gd name="connsiteY963" fmla="*/ 0 h 6858000"/>
              <a:gd name="connsiteX964" fmla="*/ 1223408 w 7467600"/>
              <a:gd name="connsiteY964" fmla="*/ 38996 h 6858000"/>
              <a:gd name="connsiteX965" fmla="*/ 1339635 w 7467600"/>
              <a:gd name="connsiteY965" fmla="*/ 365517 h 6858000"/>
              <a:gd name="connsiteX966" fmla="*/ 1387469 w 7467600"/>
              <a:gd name="connsiteY966" fmla="*/ 523079 h 6858000"/>
              <a:gd name="connsiteX967" fmla="*/ 1452685 w 7467600"/>
              <a:gd name="connsiteY967" fmla="*/ 699806 h 6858000"/>
              <a:gd name="connsiteX968" fmla="*/ 1492092 w 7467600"/>
              <a:gd name="connsiteY968" fmla="*/ 800424 h 6858000"/>
              <a:gd name="connsiteX969" fmla="*/ 1455302 w 7467600"/>
              <a:gd name="connsiteY969" fmla="*/ 632913 h 6858000"/>
              <a:gd name="connsiteX970" fmla="*/ 1222336 w 7467600"/>
              <a:gd name="connsiteY970" fmla="*/ 9480 h 6858000"/>
              <a:gd name="connsiteX971" fmla="*/ 1214634 w 7467600"/>
              <a:gd name="connsiteY971" fmla="*/ 0 h 6858000"/>
              <a:gd name="connsiteX972" fmla="*/ 1289827 w 7467600"/>
              <a:gd name="connsiteY972" fmla="*/ 0 h 6858000"/>
              <a:gd name="connsiteX973" fmla="*/ 1321076 w 7467600"/>
              <a:gd name="connsiteY973" fmla="*/ 59722 h 6858000"/>
              <a:gd name="connsiteX974" fmla="*/ 1512579 w 7467600"/>
              <a:gd name="connsiteY974" fmla="*/ 626441 h 6858000"/>
              <a:gd name="connsiteX975" fmla="*/ 1506076 w 7467600"/>
              <a:gd name="connsiteY975" fmla="*/ 1089289 h 6858000"/>
              <a:gd name="connsiteX976" fmla="*/ 1486346 w 7467600"/>
              <a:gd name="connsiteY976" fmla="*/ 1079919 h 6858000"/>
              <a:gd name="connsiteX977" fmla="*/ 1070511 w 7467600"/>
              <a:gd name="connsiteY977" fmla="*/ 48609 h 6858000"/>
              <a:gd name="connsiteX978" fmla="*/ 1057230 w 7467600"/>
              <a:gd name="connsiteY978" fmla="*/ 0 h 6858000"/>
              <a:gd name="connsiteX979" fmla="*/ 43151 w 7467600"/>
              <a:gd name="connsiteY979" fmla="*/ 0 h 6858000"/>
              <a:gd name="connsiteX980" fmla="*/ 95283 w 7467600"/>
              <a:gd name="connsiteY980" fmla="*/ 0 h 6858000"/>
              <a:gd name="connsiteX981" fmla="*/ 300708 w 7467600"/>
              <a:gd name="connsiteY981" fmla="*/ 154571 h 6858000"/>
              <a:gd name="connsiteX982" fmla="*/ 530414 w 7467600"/>
              <a:gd name="connsiteY982" fmla="*/ 354673 h 6858000"/>
              <a:gd name="connsiteX983" fmla="*/ 333785 w 7467600"/>
              <a:gd name="connsiteY983" fmla="*/ 161564 h 6858000"/>
              <a:gd name="connsiteX984" fmla="*/ 147005 w 7467600"/>
              <a:gd name="connsiteY984" fmla="*/ 0 h 6858000"/>
              <a:gd name="connsiteX985" fmla="*/ 272509 w 7467600"/>
              <a:gd name="connsiteY985" fmla="*/ 0 h 6858000"/>
              <a:gd name="connsiteX986" fmla="*/ 326276 w 7467600"/>
              <a:gd name="connsiteY986" fmla="*/ 45847 h 6858000"/>
              <a:gd name="connsiteX987" fmla="*/ 823759 w 7467600"/>
              <a:gd name="connsiteY987" fmla="*/ 574145 h 6858000"/>
              <a:gd name="connsiteX988" fmla="*/ 811254 w 7467600"/>
              <a:gd name="connsiteY988" fmla="*/ 665546 h 6858000"/>
              <a:gd name="connsiteX989" fmla="*/ 154042 w 7467600"/>
              <a:gd name="connsiteY989" fmla="*/ 261522 h 6858000"/>
              <a:gd name="connsiteX990" fmla="*/ 13550 w 7467600"/>
              <a:gd name="connsiteY990" fmla="*/ 158423 h 6858000"/>
              <a:gd name="connsiteX991" fmla="*/ 0 w 7467600"/>
              <a:gd name="connsiteY991" fmla="*/ 146618 h 6858000"/>
              <a:gd name="connsiteX992" fmla="*/ 0 w 7467600"/>
              <a:gd name="connsiteY992" fmla="*/ 59161 h 6858000"/>
              <a:gd name="connsiteX993" fmla="*/ 45427 w 7467600"/>
              <a:gd name="connsiteY993" fmla="*/ 101078 h 6858000"/>
              <a:gd name="connsiteX994" fmla="*/ 630103 w 7467600"/>
              <a:gd name="connsiteY994" fmla="*/ 485885 h 6858000"/>
              <a:gd name="connsiteX995" fmla="*/ 532040 w 7467600"/>
              <a:gd name="connsiteY995" fmla="*/ 399359 h 6858000"/>
              <a:gd name="connsiteX996" fmla="*/ 517618 w 7467600"/>
              <a:gd name="connsiteY996" fmla="*/ 385726 h 6858000"/>
              <a:gd name="connsiteX997" fmla="*/ 285074 w 7467600"/>
              <a:gd name="connsiteY997" fmla="*/ 182755 h 6858000"/>
              <a:gd name="connsiteX998" fmla="*/ 43151 w 7467600"/>
              <a:gd name="connsiteY998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467600 w 7467600"/>
              <a:gd name="connsiteY127" fmla="*/ 5297634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41225 h 6858000"/>
              <a:gd name="connsiteX138" fmla="*/ 7467600 w 7467600"/>
              <a:gd name="connsiteY138" fmla="*/ 5277736 h 6858000"/>
              <a:gd name="connsiteX139" fmla="*/ 7327465 w 7467600"/>
              <a:gd name="connsiteY139" fmla="*/ 5174181 h 6858000"/>
              <a:gd name="connsiteX140" fmla="*/ 7353035 w 7467600"/>
              <a:gd name="connsiteY140" fmla="*/ 5197318 h 6858000"/>
              <a:gd name="connsiteX141" fmla="*/ 7467600 w 7467600"/>
              <a:gd name="connsiteY141" fmla="*/ 5297634 h 6858000"/>
              <a:gd name="connsiteX142" fmla="*/ 1903353 w 7467600"/>
              <a:gd name="connsiteY142" fmla="*/ 5044827 h 6858000"/>
              <a:gd name="connsiteX143" fmla="*/ 1936931 w 7467600"/>
              <a:gd name="connsiteY143" fmla="*/ 5093954 h 6858000"/>
              <a:gd name="connsiteX144" fmla="*/ 2195868 w 7467600"/>
              <a:gd name="connsiteY144" fmla="*/ 5396574 h 6858000"/>
              <a:gd name="connsiteX145" fmla="*/ 2088852 w 7467600"/>
              <a:gd name="connsiteY145" fmla="*/ 5166123 h 6858000"/>
              <a:gd name="connsiteX146" fmla="*/ 1958241 w 7467600"/>
              <a:gd name="connsiteY146" fmla="*/ 5067955 h 6858000"/>
              <a:gd name="connsiteX147" fmla="*/ 1903353 w 7467600"/>
              <a:gd name="connsiteY147" fmla="*/ 5044827 h 6858000"/>
              <a:gd name="connsiteX148" fmla="*/ 1979378 w 7467600"/>
              <a:gd name="connsiteY148" fmla="*/ 4769504 h 6858000"/>
              <a:gd name="connsiteX149" fmla="*/ 2882120 w 7467600"/>
              <a:gd name="connsiteY149" fmla="*/ 5064547 h 6858000"/>
              <a:gd name="connsiteX150" fmla="*/ 2793103 w 7467600"/>
              <a:gd name="connsiteY150" fmla="*/ 5039699 h 6858000"/>
              <a:gd name="connsiteX151" fmla="*/ 2770041 w 7467600"/>
              <a:gd name="connsiteY151" fmla="*/ 5033634 h 6858000"/>
              <a:gd name="connsiteX152" fmla="*/ 1979378 w 7467600"/>
              <a:gd name="connsiteY152" fmla="*/ 4769504 h 6858000"/>
              <a:gd name="connsiteX153" fmla="*/ 1927410 w 7467600"/>
              <a:gd name="connsiteY153" fmla="*/ 4716164 h 6858000"/>
              <a:gd name="connsiteX154" fmla="*/ 1959587 w 7467600"/>
              <a:gd name="connsiteY154" fmla="*/ 4728849 h 6858000"/>
              <a:gd name="connsiteX155" fmla="*/ 2777707 w 7467600"/>
              <a:gd name="connsiteY155" fmla="*/ 5003991 h 6858000"/>
              <a:gd name="connsiteX156" fmla="*/ 2800768 w 7467600"/>
              <a:gd name="connsiteY156" fmla="*/ 5010056 h 6858000"/>
              <a:gd name="connsiteX157" fmla="*/ 2879408 w 7467600"/>
              <a:gd name="connsiteY157" fmla="*/ 5031590 h 6858000"/>
              <a:gd name="connsiteX158" fmla="*/ 2862295 w 7467600"/>
              <a:gd name="connsiteY158" fmla="*/ 5022958 h 6858000"/>
              <a:gd name="connsiteX159" fmla="*/ 2813343 w 7467600"/>
              <a:gd name="connsiteY159" fmla="*/ 4998369 h 6858000"/>
              <a:gd name="connsiteX160" fmla="*/ 2646245 w 7467600"/>
              <a:gd name="connsiteY160" fmla="*/ 4930999 h 6858000"/>
              <a:gd name="connsiteX161" fmla="*/ 1999243 w 7467600"/>
              <a:gd name="connsiteY161" fmla="*/ 4730524 h 6858000"/>
              <a:gd name="connsiteX162" fmla="*/ 1979527 w 7467600"/>
              <a:gd name="connsiteY162" fmla="*/ 4726651 h 6858000"/>
              <a:gd name="connsiteX163" fmla="*/ 1927410 w 7467600"/>
              <a:gd name="connsiteY163" fmla="*/ 4716164 h 6858000"/>
              <a:gd name="connsiteX164" fmla="*/ 1997014 w 7467600"/>
              <a:gd name="connsiteY164" fmla="*/ 4698007 h 6858000"/>
              <a:gd name="connsiteX165" fmla="*/ 2005458 w 7467600"/>
              <a:gd name="connsiteY165" fmla="*/ 4699540 h 6858000"/>
              <a:gd name="connsiteX166" fmla="*/ 2657186 w 7467600"/>
              <a:gd name="connsiteY166" fmla="*/ 4901687 h 6858000"/>
              <a:gd name="connsiteX167" fmla="*/ 2826662 w 7467600"/>
              <a:gd name="connsiteY167" fmla="*/ 4970362 h 6858000"/>
              <a:gd name="connsiteX168" fmla="*/ 2876100 w 7467600"/>
              <a:gd name="connsiteY168" fmla="*/ 4995397 h 6858000"/>
              <a:gd name="connsiteX169" fmla="*/ 3042600 w 7467600"/>
              <a:gd name="connsiteY169" fmla="*/ 5059532 h 6858000"/>
              <a:gd name="connsiteX170" fmla="*/ 1997014 w 7467600"/>
              <a:gd name="connsiteY170" fmla="*/ 4698007 h 6858000"/>
              <a:gd name="connsiteX171" fmla="*/ 2305292 w 7467600"/>
              <a:gd name="connsiteY171" fmla="*/ 4219492 h 6858000"/>
              <a:gd name="connsiteX172" fmla="*/ 3360922 w 7467600"/>
              <a:gd name="connsiteY172" fmla="*/ 4529373 h 6858000"/>
              <a:gd name="connsiteX173" fmla="*/ 3492420 w 7467600"/>
              <a:gd name="connsiteY173" fmla="*/ 4510145 h 6858000"/>
              <a:gd name="connsiteX174" fmla="*/ 3364086 w 7467600"/>
              <a:gd name="connsiteY174" fmla="*/ 4480340 h 6858000"/>
              <a:gd name="connsiteX175" fmla="*/ 3225818 w 7467600"/>
              <a:gd name="connsiteY175" fmla="*/ 4411822 h 6858000"/>
              <a:gd name="connsiteX176" fmla="*/ 3129696 w 7467600"/>
              <a:gd name="connsiteY176" fmla="*/ 4360704 h 6858000"/>
              <a:gd name="connsiteX177" fmla="*/ 2814545 w 7467600"/>
              <a:gd name="connsiteY177" fmla="*/ 4282955 h 6858000"/>
              <a:gd name="connsiteX178" fmla="*/ 2305292 w 7467600"/>
              <a:gd name="connsiteY178" fmla="*/ 4219492 h 6858000"/>
              <a:gd name="connsiteX179" fmla="*/ 2626982 w 7467600"/>
              <a:gd name="connsiteY179" fmla="*/ 4206450 h 6858000"/>
              <a:gd name="connsiteX180" fmla="*/ 2490617 w 7467600"/>
              <a:gd name="connsiteY180" fmla="*/ 4206951 h 6858000"/>
              <a:gd name="connsiteX181" fmla="*/ 2819869 w 7467600"/>
              <a:gd name="connsiteY181" fmla="*/ 4252936 h 6858000"/>
              <a:gd name="connsiteX182" fmla="*/ 3143018 w 7467600"/>
              <a:gd name="connsiteY182" fmla="*/ 4332698 h 6858000"/>
              <a:gd name="connsiteX183" fmla="*/ 3241520 w 7467600"/>
              <a:gd name="connsiteY183" fmla="*/ 4385112 h 6858000"/>
              <a:gd name="connsiteX184" fmla="*/ 3374575 w 7467600"/>
              <a:gd name="connsiteY184" fmla="*/ 4451517 h 6858000"/>
              <a:gd name="connsiteX185" fmla="*/ 3505221 w 7467600"/>
              <a:gd name="connsiteY185" fmla="*/ 4480757 h 6858000"/>
              <a:gd name="connsiteX186" fmla="*/ 2626982 w 7467600"/>
              <a:gd name="connsiteY186" fmla="*/ 4206450 h 6858000"/>
              <a:gd name="connsiteX187" fmla="*/ 1310106 w 7467600"/>
              <a:gd name="connsiteY187" fmla="*/ 3943217 h 6858000"/>
              <a:gd name="connsiteX188" fmla="*/ 854994 w 7467600"/>
              <a:gd name="connsiteY188" fmla="*/ 4399136 h 6858000"/>
              <a:gd name="connsiteX189" fmla="*/ 742462 w 7467600"/>
              <a:gd name="connsiteY189" fmla="*/ 4594648 h 6858000"/>
              <a:gd name="connsiteX190" fmla="*/ 820602 w 7467600"/>
              <a:gd name="connsiteY190" fmla="*/ 4485915 h 6858000"/>
              <a:gd name="connsiteX191" fmla="*/ 878295 w 7467600"/>
              <a:gd name="connsiteY191" fmla="*/ 4403594 h 6858000"/>
              <a:gd name="connsiteX192" fmla="*/ 1240607 w 7467600"/>
              <a:gd name="connsiteY192" fmla="*/ 4010401 h 6858000"/>
              <a:gd name="connsiteX193" fmla="*/ 1310106 w 7467600"/>
              <a:gd name="connsiteY193" fmla="*/ 3943217 h 6858000"/>
              <a:gd name="connsiteX194" fmla="*/ 1423113 w 7467600"/>
              <a:gd name="connsiteY194" fmla="*/ 3874565 h 6858000"/>
              <a:gd name="connsiteX195" fmla="*/ 1260565 w 7467600"/>
              <a:gd name="connsiteY195" fmla="*/ 4031982 h 6858000"/>
              <a:gd name="connsiteX196" fmla="*/ 901900 w 7467600"/>
              <a:gd name="connsiteY196" fmla="*/ 4421236 h 6858000"/>
              <a:gd name="connsiteX197" fmla="*/ 845044 w 7467600"/>
              <a:gd name="connsiteY197" fmla="*/ 4502436 h 6858000"/>
              <a:gd name="connsiteX198" fmla="*/ 685926 w 7467600"/>
              <a:gd name="connsiteY198" fmla="*/ 4703069 h 6858000"/>
              <a:gd name="connsiteX199" fmla="*/ 684248 w 7467600"/>
              <a:gd name="connsiteY199" fmla="*/ 4706721 h 6858000"/>
              <a:gd name="connsiteX200" fmla="*/ 1423113 w 7467600"/>
              <a:gd name="connsiteY200" fmla="*/ 3874565 h 6858000"/>
              <a:gd name="connsiteX201" fmla="*/ 3316479 w 7467600"/>
              <a:gd name="connsiteY201" fmla="*/ 3872136 h 6858000"/>
              <a:gd name="connsiteX202" fmla="*/ 3546806 w 7467600"/>
              <a:gd name="connsiteY202" fmla="*/ 4356139 h 6858000"/>
              <a:gd name="connsiteX203" fmla="*/ 3364433 w 7467600"/>
              <a:gd name="connsiteY203" fmla="*/ 3953121 h 6858000"/>
              <a:gd name="connsiteX204" fmla="*/ 3316479 w 7467600"/>
              <a:gd name="connsiteY204" fmla="*/ 3872136 h 6858000"/>
              <a:gd name="connsiteX205" fmla="*/ 3291335 w 7467600"/>
              <a:gd name="connsiteY205" fmla="*/ 3767420 h 6858000"/>
              <a:gd name="connsiteX206" fmla="*/ 3390805 w 7467600"/>
              <a:gd name="connsiteY206" fmla="*/ 3937163 h 6858000"/>
              <a:gd name="connsiteX207" fmla="*/ 3579062 w 7467600"/>
              <a:gd name="connsiteY207" fmla="*/ 4359040 h 6858000"/>
              <a:gd name="connsiteX208" fmla="*/ 3467355 w 7467600"/>
              <a:gd name="connsiteY208" fmla="*/ 3988130 h 6858000"/>
              <a:gd name="connsiteX209" fmla="*/ 3310753 w 7467600"/>
              <a:gd name="connsiteY209" fmla="*/ 3787140 h 6858000"/>
              <a:gd name="connsiteX210" fmla="*/ 3291335 w 7467600"/>
              <a:gd name="connsiteY210" fmla="*/ 3767420 h 6858000"/>
              <a:gd name="connsiteX211" fmla="*/ 1635889 w 7467600"/>
              <a:gd name="connsiteY211" fmla="*/ 3709494 h 6858000"/>
              <a:gd name="connsiteX212" fmla="*/ 1634800 w 7467600"/>
              <a:gd name="connsiteY212" fmla="*/ 3731111 h 6858000"/>
              <a:gd name="connsiteX213" fmla="*/ 1635889 w 7467600"/>
              <a:gd name="connsiteY213" fmla="*/ 3709494 h 6858000"/>
              <a:gd name="connsiteX214" fmla="*/ 1510397 w 7467600"/>
              <a:gd name="connsiteY214" fmla="*/ 3684705 h 6858000"/>
              <a:gd name="connsiteX215" fmla="*/ 1146550 w 7467600"/>
              <a:gd name="connsiteY215" fmla="*/ 3802012 h 6858000"/>
              <a:gd name="connsiteX216" fmla="*/ 698834 w 7467600"/>
              <a:gd name="connsiteY216" fmla="*/ 3952272 h 6858000"/>
              <a:gd name="connsiteX217" fmla="*/ 34256 w 7467600"/>
              <a:gd name="connsiteY217" fmla="*/ 4347603 h 6858000"/>
              <a:gd name="connsiteX218" fmla="*/ 527241 w 7467600"/>
              <a:gd name="connsiteY218" fmla="*/ 4065078 h 6858000"/>
              <a:gd name="connsiteX219" fmla="*/ 1510397 w 7467600"/>
              <a:gd name="connsiteY219" fmla="*/ 3684705 h 6858000"/>
              <a:gd name="connsiteX220" fmla="*/ 1313114 w 7467600"/>
              <a:gd name="connsiteY220" fmla="*/ 3655216 h 6858000"/>
              <a:gd name="connsiteX221" fmla="*/ 1109304 w 7467600"/>
              <a:gd name="connsiteY221" fmla="*/ 3669030 h 6858000"/>
              <a:gd name="connsiteX222" fmla="*/ 8129 w 7467600"/>
              <a:gd name="connsiteY222" fmla="*/ 4330519 h 6858000"/>
              <a:gd name="connsiteX223" fmla="*/ 687572 w 7467600"/>
              <a:gd name="connsiteY223" fmla="*/ 3925629 h 6858000"/>
              <a:gd name="connsiteX224" fmla="*/ 1138365 w 7467600"/>
              <a:gd name="connsiteY224" fmla="*/ 3774515 h 6858000"/>
              <a:gd name="connsiteX225" fmla="*/ 1505579 w 7467600"/>
              <a:gd name="connsiteY225" fmla="*/ 3655526 h 6858000"/>
              <a:gd name="connsiteX226" fmla="*/ 1313114 w 7467600"/>
              <a:gd name="connsiteY226" fmla="*/ 3655216 h 6858000"/>
              <a:gd name="connsiteX227" fmla="*/ 3655073 w 7467600"/>
              <a:gd name="connsiteY227" fmla="*/ 3650884 h 6858000"/>
              <a:gd name="connsiteX228" fmla="*/ 3989938 w 7467600"/>
              <a:gd name="connsiteY228" fmla="*/ 3991685 h 6858000"/>
              <a:gd name="connsiteX229" fmla="*/ 4393907 w 7467600"/>
              <a:gd name="connsiteY229" fmla="*/ 4261258 h 6858000"/>
              <a:gd name="connsiteX230" fmla="*/ 4648051 w 7467600"/>
              <a:gd name="connsiteY230" fmla="*/ 4374051 h 6858000"/>
              <a:gd name="connsiteX231" fmla="*/ 4383389 w 7467600"/>
              <a:gd name="connsiteY231" fmla="*/ 4184369 h 6858000"/>
              <a:gd name="connsiteX232" fmla="*/ 4165508 w 7467600"/>
              <a:gd name="connsiteY232" fmla="*/ 4035196 h 6858000"/>
              <a:gd name="connsiteX233" fmla="*/ 4068162 w 7467600"/>
              <a:gd name="connsiteY233" fmla="*/ 3953394 h 6858000"/>
              <a:gd name="connsiteX234" fmla="*/ 3981416 w 7467600"/>
              <a:gd name="connsiteY234" fmla="*/ 3880482 h 6858000"/>
              <a:gd name="connsiteX235" fmla="*/ 3800147 w 7467600"/>
              <a:gd name="connsiteY235" fmla="*/ 3749872 h 6858000"/>
              <a:gd name="connsiteX236" fmla="*/ 3655073 w 7467600"/>
              <a:gd name="connsiteY236" fmla="*/ 3650884 h 6858000"/>
              <a:gd name="connsiteX237" fmla="*/ 3670252 w 7467600"/>
              <a:gd name="connsiteY237" fmla="*/ 3622798 h 6858000"/>
              <a:gd name="connsiteX238" fmla="*/ 3817258 w 7467600"/>
              <a:gd name="connsiteY238" fmla="*/ 3723577 h 6858000"/>
              <a:gd name="connsiteX239" fmla="*/ 4000461 w 7467600"/>
              <a:gd name="connsiteY239" fmla="*/ 3855966 h 6858000"/>
              <a:gd name="connsiteX240" fmla="*/ 4088180 w 7467600"/>
              <a:gd name="connsiteY240" fmla="*/ 3929774 h 6858000"/>
              <a:gd name="connsiteX241" fmla="*/ 4184555 w 7467600"/>
              <a:gd name="connsiteY241" fmla="*/ 4010683 h 6858000"/>
              <a:gd name="connsiteX242" fmla="*/ 4399563 w 7467600"/>
              <a:gd name="connsiteY242" fmla="*/ 4158106 h 6858000"/>
              <a:gd name="connsiteX243" fmla="*/ 4684469 w 7467600"/>
              <a:gd name="connsiteY243" fmla="*/ 4364680 h 6858000"/>
              <a:gd name="connsiteX244" fmla="*/ 4690271 w 7467600"/>
              <a:gd name="connsiteY244" fmla="*/ 4370034 h 6858000"/>
              <a:gd name="connsiteX245" fmla="*/ 4136093 w 7467600"/>
              <a:gd name="connsiteY245" fmla="*/ 3858466 h 6858000"/>
              <a:gd name="connsiteX246" fmla="*/ 3670252 w 7467600"/>
              <a:gd name="connsiteY246" fmla="*/ 3622798 h 6858000"/>
              <a:gd name="connsiteX247" fmla="*/ 4440129 w 7467600"/>
              <a:gd name="connsiteY247" fmla="*/ 3448571 h 6858000"/>
              <a:gd name="connsiteX248" fmla="*/ 4856525 w 7467600"/>
              <a:gd name="connsiteY248" fmla="*/ 3915351 h 6858000"/>
              <a:gd name="connsiteX249" fmla="*/ 5059055 w 7467600"/>
              <a:gd name="connsiteY249" fmla="*/ 4108918 h 6858000"/>
              <a:gd name="connsiteX250" fmla="*/ 5290070 w 7467600"/>
              <a:gd name="connsiteY250" fmla="*/ 4263619 h 6858000"/>
              <a:gd name="connsiteX251" fmla="*/ 4834991 w 7467600"/>
              <a:gd name="connsiteY251" fmla="*/ 3830985 h 6858000"/>
              <a:gd name="connsiteX252" fmla="*/ 4440129 w 7467600"/>
              <a:gd name="connsiteY252" fmla="*/ 3448571 h 6858000"/>
              <a:gd name="connsiteX253" fmla="*/ 4441737 w 7467600"/>
              <a:gd name="connsiteY253" fmla="*/ 3399734 h 6858000"/>
              <a:gd name="connsiteX254" fmla="*/ 4431236 w 7467600"/>
              <a:gd name="connsiteY254" fmla="*/ 3400954 h 6858000"/>
              <a:gd name="connsiteX255" fmla="*/ 4557150 w 7467600"/>
              <a:gd name="connsiteY255" fmla="*/ 3510023 h 6858000"/>
              <a:gd name="connsiteX256" fmla="*/ 4856936 w 7467600"/>
              <a:gd name="connsiteY256" fmla="*/ 3809146 h 6858000"/>
              <a:gd name="connsiteX257" fmla="*/ 5111996 w 7467600"/>
              <a:gd name="connsiteY257" fmla="*/ 4065759 h 6858000"/>
              <a:gd name="connsiteX258" fmla="*/ 5388878 w 7467600"/>
              <a:gd name="connsiteY258" fmla="*/ 4300185 h 6858000"/>
              <a:gd name="connsiteX259" fmla="*/ 5425556 w 7467600"/>
              <a:gd name="connsiteY259" fmla="*/ 4308967 h 6858000"/>
              <a:gd name="connsiteX260" fmla="*/ 4943646 w 7467600"/>
              <a:gd name="connsiteY260" fmla="*/ 3822916 h 6858000"/>
              <a:gd name="connsiteX261" fmla="*/ 4594837 w 7467600"/>
              <a:gd name="connsiteY261" fmla="*/ 3532274 h 6858000"/>
              <a:gd name="connsiteX262" fmla="*/ 4441737 w 7467600"/>
              <a:gd name="connsiteY262" fmla="*/ 3399734 h 6858000"/>
              <a:gd name="connsiteX263" fmla="*/ 5425834 w 7467600"/>
              <a:gd name="connsiteY263" fmla="*/ 3162785 h 6858000"/>
              <a:gd name="connsiteX264" fmla="*/ 5401644 w 7467600"/>
              <a:gd name="connsiteY264" fmla="*/ 3617847 h 6858000"/>
              <a:gd name="connsiteX265" fmla="*/ 5467256 w 7467600"/>
              <a:gd name="connsiteY265" fmla="*/ 4175494 h 6858000"/>
              <a:gd name="connsiteX266" fmla="*/ 5448069 w 7467600"/>
              <a:gd name="connsiteY266" fmla="*/ 3567554 h 6858000"/>
              <a:gd name="connsiteX267" fmla="*/ 5425834 w 7467600"/>
              <a:gd name="connsiteY267" fmla="*/ 3162785 h 6858000"/>
              <a:gd name="connsiteX268" fmla="*/ 1318687 w 7467600"/>
              <a:gd name="connsiteY268" fmla="*/ 3113840 h 6858000"/>
              <a:gd name="connsiteX269" fmla="*/ 1066793 w 7467600"/>
              <a:gd name="connsiteY269" fmla="*/ 3212171 h 6858000"/>
              <a:gd name="connsiteX270" fmla="*/ 993319 w 7467600"/>
              <a:gd name="connsiteY270" fmla="*/ 3247648 h 6858000"/>
              <a:gd name="connsiteX271" fmla="*/ 853081 w 7467600"/>
              <a:gd name="connsiteY271" fmla="*/ 3312410 h 6858000"/>
              <a:gd name="connsiteX272" fmla="*/ 805957 w 7467600"/>
              <a:gd name="connsiteY272" fmla="*/ 3330443 h 6858000"/>
              <a:gd name="connsiteX273" fmla="*/ 1318687 w 7467600"/>
              <a:gd name="connsiteY273" fmla="*/ 3113840 h 6858000"/>
              <a:gd name="connsiteX274" fmla="*/ 5453702 w 7467600"/>
              <a:gd name="connsiteY274" fmla="*/ 3090882 h 6858000"/>
              <a:gd name="connsiteX275" fmla="*/ 5480135 w 7467600"/>
              <a:gd name="connsiteY275" fmla="*/ 3565802 h 6858000"/>
              <a:gd name="connsiteX276" fmla="*/ 5499023 w 7467600"/>
              <a:gd name="connsiteY276" fmla="*/ 4166310 h 6858000"/>
              <a:gd name="connsiteX277" fmla="*/ 5547022 w 7467600"/>
              <a:gd name="connsiteY277" fmla="*/ 3607838 h 6858000"/>
              <a:gd name="connsiteX278" fmla="*/ 5515964 w 7467600"/>
              <a:gd name="connsiteY278" fmla="*/ 3378541 h 6858000"/>
              <a:gd name="connsiteX279" fmla="*/ 5453702 w 7467600"/>
              <a:gd name="connsiteY279" fmla="*/ 3090882 h 6858000"/>
              <a:gd name="connsiteX280" fmla="*/ 1238695 w 7467600"/>
              <a:gd name="connsiteY280" fmla="*/ 3076820 h 6858000"/>
              <a:gd name="connsiteX281" fmla="*/ 716371 w 7467600"/>
              <a:gd name="connsiteY281" fmla="*/ 3293249 h 6858000"/>
              <a:gd name="connsiteX282" fmla="*/ 579522 w 7467600"/>
              <a:gd name="connsiteY282" fmla="*/ 3371759 h 6858000"/>
              <a:gd name="connsiteX283" fmla="*/ 600288 w 7467600"/>
              <a:gd name="connsiteY283" fmla="*/ 3365555 h 6858000"/>
              <a:gd name="connsiteX284" fmla="*/ 840692 w 7467600"/>
              <a:gd name="connsiteY284" fmla="*/ 3284921 h 6858000"/>
              <a:gd name="connsiteX285" fmla="*/ 979248 w 7467600"/>
              <a:gd name="connsiteY285" fmla="*/ 3221003 h 6858000"/>
              <a:gd name="connsiteX286" fmla="*/ 1053282 w 7467600"/>
              <a:gd name="connsiteY286" fmla="*/ 3185247 h 6858000"/>
              <a:gd name="connsiteX287" fmla="*/ 1320603 w 7467600"/>
              <a:gd name="connsiteY287" fmla="*/ 3081281 h 6858000"/>
              <a:gd name="connsiteX288" fmla="*/ 1238695 w 7467600"/>
              <a:gd name="connsiteY288" fmla="*/ 3076820 h 6858000"/>
              <a:gd name="connsiteX289" fmla="*/ 5425627 w 7467600"/>
              <a:gd name="connsiteY289" fmla="*/ 2954192 h 6858000"/>
              <a:gd name="connsiteX290" fmla="*/ 5470770 w 7467600"/>
              <a:gd name="connsiteY290" fmla="*/ 3005435 h 6858000"/>
              <a:gd name="connsiteX291" fmla="*/ 5519779 w 7467600"/>
              <a:gd name="connsiteY291" fmla="*/ 4359223 h 6858000"/>
              <a:gd name="connsiteX292" fmla="*/ 5520293 w 7467600"/>
              <a:gd name="connsiteY292" fmla="*/ 4360602 h 6858000"/>
              <a:gd name="connsiteX293" fmla="*/ 5767221 w 7467600"/>
              <a:gd name="connsiteY293" fmla="*/ 4665564 h 6858000"/>
              <a:gd name="connsiteX294" fmla="*/ 6937169 w 7467600"/>
              <a:gd name="connsiteY294" fmla="*/ 4815941 h 6858000"/>
              <a:gd name="connsiteX295" fmla="*/ 6953922 w 7467600"/>
              <a:gd name="connsiteY295" fmla="*/ 4890068 h 6858000"/>
              <a:gd name="connsiteX296" fmla="*/ 6071359 w 7467600"/>
              <a:gd name="connsiteY296" fmla="*/ 4770770 h 6858000"/>
              <a:gd name="connsiteX297" fmla="*/ 6038839 w 7467600"/>
              <a:gd name="connsiteY297" fmla="*/ 4764474 h 6858000"/>
              <a:gd name="connsiteX298" fmla="*/ 6038706 w 7467600"/>
              <a:gd name="connsiteY298" fmla="*/ 4763847 h 6858000"/>
              <a:gd name="connsiteX299" fmla="*/ 6037784 w 7467600"/>
              <a:gd name="connsiteY299" fmla="*/ 4764270 h 6858000"/>
              <a:gd name="connsiteX300" fmla="*/ 6038839 w 7467600"/>
              <a:gd name="connsiteY300" fmla="*/ 4764474 h 6858000"/>
              <a:gd name="connsiteX301" fmla="*/ 6040338 w 7467600"/>
              <a:gd name="connsiteY301" fmla="*/ 4771418 h 6858000"/>
              <a:gd name="connsiteX302" fmla="*/ 6024488 w 7467600"/>
              <a:gd name="connsiteY302" fmla="*/ 4809903 h 6858000"/>
              <a:gd name="connsiteX303" fmla="*/ 5599771 w 7467600"/>
              <a:gd name="connsiteY303" fmla="*/ 5509652 h 6858000"/>
              <a:gd name="connsiteX304" fmla="*/ 5548843 w 7467600"/>
              <a:gd name="connsiteY304" fmla="*/ 5563845 h 6858000"/>
              <a:gd name="connsiteX305" fmla="*/ 5940952 w 7467600"/>
              <a:gd name="connsiteY305" fmla="*/ 6250028 h 6858000"/>
              <a:gd name="connsiteX306" fmla="*/ 6043441 w 7467600"/>
              <a:gd name="connsiteY306" fmla="*/ 6665847 h 6858000"/>
              <a:gd name="connsiteX307" fmla="*/ 6093432 w 7467600"/>
              <a:gd name="connsiteY307" fmla="*/ 6858000 h 6858000"/>
              <a:gd name="connsiteX308" fmla="*/ 6034344 w 7467600"/>
              <a:gd name="connsiteY308" fmla="*/ 6858000 h 6858000"/>
              <a:gd name="connsiteX309" fmla="*/ 6026679 w 7467600"/>
              <a:gd name="connsiteY309" fmla="*/ 6836959 h 6858000"/>
              <a:gd name="connsiteX310" fmla="*/ 5800441 w 7467600"/>
              <a:gd name="connsiteY310" fmla="*/ 6335286 h 6858000"/>
              <a:gd name="connsiteX311" fmla="*/ 5526562 w 7467600"/>
              <a:gd name="connsiteY311" fmla="*/ 5705388 h 6858000"/>
              <a:gd name="connsiteX312" fmla="*/ 5519640 w 7467600"/>
              <a:gd name="connsiteY312" fmla="*/ 5683774 h 6858000"/>
              <a:gd name="connsiteX313" fmla="*/ 5844559 w 7467600"/>
              <a:gd name="connsiteY313" fmla="*/ 6553349 h 6858000"/>
              <a:gd name="connsiteX314" fmla="*/ 5975994 w 7467600"/>
              <a:gd name="connsiteY314" fmla="*/ 6858000 h 6858000"/>
              <a:gd name="connsiteX315" fmla="*/ 5898547 w 7467600"/>
              <a:gd name="connsiteY315" fmla="*/ 6858000 h 6858000"/>
              <a:gd name="connsiteX316" fmla="*/ 5682041 w 7467600"/>
              <a:gd name="connsiteY316" fmla="*/ 6355860 h 6858000"/>
              <a:gd name="connsiteX317" fmla="*/ 5461758 w 7467600"/>
              <a:gd name="connsiteY317" fmla="*/ 5820220 h 6858000"/>
              <a:gd name="connsiteX318" fmla="*/ 5237282 w 7467600"/>
              <a:gd name="connsiteY318" fmla="*/ 6579086 h 6858000"/>
              <a:gd name="connsiteX319" fmla="*/ 5115009 w 7467600"/>
              <a:gd name="connsiteY319" fmla="*/ 6858000 h 6858000"/>
              <a:gd name="connsiteX320" fmla="*/ 5028074 w 7467600"/>
              <a:gd name="connsiteY320" fmla="*/ 6858000 h 6858000"/>
              <a:gd name="connsiteX321" fmla="*/ 5079508 w 7467600"/>
              <a:gd name="connsiteY321" fmla="*/ 6749074 h 6858000"/>
              <a:gd name="connsiteX322" fmla="*/ 5371846 w 7467600"/>
              <a:gd name="connsiteY322" fmla="*/ 5924413 h 6858000"/>
              <a:gd name="connsiteX323" fmla="*/ 5270512 w 7467600"/>
              <a:gd name="connsiteY323" fmla="*/ 6138975 h 6858000"/>
              <a:gd name="connsiteX324" fmla="*/ 5062409 w 7467600"/>
              <a:gd name="connsiteY324" fmla="*/ 6653544 h 6858000"/>
              <a:gd name="connsiteX325" fmla="*/ 5036628 w 7467600"/>
              <a:gd name="connsiteY325" fmla="*/ 6754247 h 6858000"/>
              <a:gd name="connsiteX326" fmla="*/ 5009112 w 7467600"/>
              <a:gd name="connsiteY326" fmla="*/ 6858000 h 6858000"/>
              <a:gd name="connsiteX327" fmla="*/ 4976679 w 7467600"/>
              <a:gd name="connsiteY327" fmla="*/ 6858000 h 6858000"/>
              <a:gd name="connsiteX328" fmla="*/ 5006537 w 7467600"/>
              <a:gd name="connsiteY328" fmla="*/ 6747068 h 6858000"/>
              <a:gd name="connsiteX329" fmla="*/ 5032723 w 7467600"/>
              <a:gd name="connsiteY329" fmla="*/ 6644957 h 6858000"/>
              <a:gd name="connsiteX330" fmla="*/ 5242949 w 7467600"/>
              <a:gd name="connsiteY330" fmla="*/ 6125175 h 6858000"/>
              <a:gd name="connsiteX331" fmla="*/ 5286321 w 7467600"/>
              <a:gd name="connsiteY331" fmla="*/ 6033555 h 6858000"/>
              <a:gd name="connsiteX332" fmla="*/ 5008210 w 7467600"/>
              <a:gd name="connsiteY332" fmla="*/ 6649194 h 6858000"/>
              <a:gd name="connsiteX333" fmla="*/ 4986321 w 7467600"/>
              <a:gd name="connsiteY333" fmla="*/ 6765687 h 6858000"/>
              <a:gd name="connsiteX334" fmla="*/ 4973474 w 7467600"/>
              <a:gd name="connsiteY334" fmla="*/ 6858000 h 6858000"/>
              <a:gd name="connsiteX335" fmla="*/ 4907178 w 7467600"/>
              <a:gd name="connsiteY335" fmla="*/ 6858000 h 6858000"/>
              <a:gd name="connsiteX336" fmla="*/ 4910810 w 7467600"/>
              <a:gd name="connsiteY336" fmla="*/ 6829660 h 6858000"/>
              <a:gd name="connsiteX337" fmla="*/ 4987461 w 7467600"/>
              <a:gd name="connsiteY337" fmla="*/ 6432994 h 6858000"/>
              <a:gd name="connsiteX338" fmla="*/ 5179262 w 7467600"/>
              <a:gd name="connsiteY338" fmla="*/ 6035044 h 6858000"/>
              <a:gd name="connsiteX339" fmla="*/ 4689678 w 7467600"/>
              <a:gd name="connsiteY339" fmla="*/ 6440241 h 6858000"/>
              <a:gd name="connsiteX340" fmla="*/ 4477543 w 7467600"/>
              <a:gd name="connsiteY340" fmla="*/ 6674836 h 6858000"/>
              <a:gd name="connsiteX341" fmla="*/ 4329957 w 7467600"/>
              <a:gd name="connsiteY341" fmla="*/ 6858000 h 6858000"/>
              <a:gd name="connsiteX342" fmla="*/ 4218595 w 7467600"/>
              <a:gd name="connsiteY342" fmla="*/ 6858000 h 6858000"/>
              <a:gd name="connsiteX343" fmla="*/ 4368888 w 7467600"/>
              <a:gd name="connsiteY343" fmla="*/ 6668412 h 6858000"/>
              <a:gd name="connsiteX344" fmla="*/ 4563091 w 7467600"/>
              <a:gd name="connsiteY344" fmla="*/ 6442508 h 6858000"/>
              <a:gd name="connsiteX345" fmla="*/ 5387324 w 7467600"/>
              <a:gd name="connsiteY345" fmla="*/ 5705830 h 6858000"/>
              <a:gd name="connsiteX346" fmla="*/ 5073620 w 7467600"/>
              <a:gd name="connsiteY346" fmla="*/ 5955437 h 6858000"/>
              <a:gd name="connsiteX347" fmla="*/ 4689789 w 7467600"/>
              <a:gd name="connsiteY347" fmla="*/ 6268382 h 6858000"/>
              <a:gd name="connsiteX348" fmla="*/ 4418722 w 7467600"/>
              <a:gd name="connsiteY348" fmla="*/ 6570886 h 6858000"/>
              <a:gd name="connsiteX349" fmla="*/ 4214944 w 7467600"/>
              <a:gd name="connsiteY349" fmla="*/ 6858000 h 6858000"/>
              <a:gd name="connsiteX350" fmla="*/ 4177898 w 7467600"/>
              <a:gd name="connsiteY350" fmla="*/ 6858000 h 6858000"/>
              <a:gd name="connsiteX351" fmla="*/ 4391597 w 7467600"/>
              <a:gd name="connsiteY351" fmla="*/ 6556370 h 6858000"/>
              <a:gd name="connsiteX352" fmla="*/ 4668889 w 7467600"/>
              <a:gd name="connsiteY352" fmla="*/ 6246399 h 6858000"/>
              <a:gd name="connsiteX353" fmla="*/ 5055427 w 7467600"/>
              <a:gd name="connsiteY353" fmla="*/ 5931476 h 6858000"/>
              <a:gd name="connsiteX354" fmla="*/ 5371814 w 7467600"/>
              <a:gd name="connsiteY354" fmla="*/ 5678975 h 6858000"/>
              <a:gd name="connsiteX355" fmla="*/ 4987918 w 7467600"/>
              <a:gd name="connsiteY355" fmla="*/ 5838701 h 6858000"/>
              <a:gd name="connsiteX356" fmla="*/ 4317146 w 7467600"/>
              <a:gd name="connsiteY356" fmla="*/ 6587716 h 6858000"/>
              <a:gd name="connsiteX357" fmla="*/ 4171627 w 7467600"/>
              <a:gd name="connsiteY357" fmla="*/ 6858000 h 6858000"/>
              <a:gd name="connsiteX358" fmla="*/ 4081585 w 7467600"/>
              <a:gd name="connsiteY358" fmla="*/ 6858000 h 6858000"/>
              <a:gd name="connsiteX359" fmla="*/ 4238603 w 7467600"/>
              <a:gd name="connsiteY359" fmla="*/ 6559341 h 6858000"/>
              <a:gd name="connsiteX360" fmla="*/ 4778333 w 7467600"/>
              <a:gd name="connsiteY360" fmla="*/ 5873626 h 6858000"/>
              <a:gd name="connsiteX361" fmla="*/ 5414185 w 7467600"/>
              <a:gd name="connsiteY361" fmla="*/ 5573882 h 6858000"/>
              <a:gd name="connsiteX362" fmla="*/ 5959648 w 7467600"/>
              <a:gd name="connsiteY362" fmla="*/ 4760797 h 6858000"/>
              <a:gd name="connsiteX363" fmla="*/ 5355019 w 7467600"/>
              <a:gd name="connsiteY363" fmla="*/ 4734672 h 6858000"/>
              <a:gd name="connsiteX364" fmla="*/ 5083565 w 7467600"/>
              <a:gd name="connsiteY364" fmla="*/ 5179121 h 6858000"/>
              <a:gd name="connsiteX365" fmla="*/ 4713577 w 7467600"/>
              <a:gd name="connsiteY365" fmla="*/ 5616803 h 6858000"/>
              <a:gd name="connsiteX366" fmla="*/ 3989559 w 7467600"/>
              <a:gd name="connsiteY366" fmla="*/ 6145945 h 6858000"/>
              <a:gd name="connsiteX367" fmla="*/ 3939824 w 7467600"/>
              <a:gd name="connsiteY367" fmla="*/ 6066900 h 6858000"/>
              <a:gd name="connsiteX368" fmla="*/ 4584537 w 7467600"/>
              <a:gd name="connsiteY368" fmla="*/ 5324826 h 6858000"/>
              <a:gd name="connsiteX369" fmla="*/ 5037105 w 7467600"/>
              <a:gd name="connsiteY369" fmla="*/ 5088765 h 6858000"/>
              <a:gd name="connsiteX370" fmla="*/ 5039930 w 7467600"/>
              <a:gd name="connsiteY370" fmla="*/ 5089585 h 6858000"/>
              <a:gd name="connsiteX371" fmla="*/ 5263764 w 7467600"/>
              <a:gd name="connsiteY371" fmla="*/ 4735525 h 6858000"/>
              <a:gd name="connsiteX372" fmla="*/ 4086300 w 7467600"/>
              <a:gd name="connsiteY372" fmla="*/ 4884599 h 6858000"/>
              <a:gd name="connsiteX373" fmla="*/ 4085485 w 7467600"/>
              <a:gd name="connsiteY373" fmla="*/ 4899070 h 6858000"/>
              <a:gd name="connsiteX374" fmla="*/ 3871915 w 7467600"/>
              <a:gd name="connsiteY374" fmla="*/ 5253645 h 6858000"/>
              <a:gd name="connsiteX375" fmla="*/ 3799374 w 7467600"/>
              <a:gd name="connsiteY375" fmla="*/ 5466127 h 6858000"/>
              <a:gd name="connsiteX376" fmla="*/ 3498850 w 7467600"/>
              <a:gd name="connsiteY376" fmla="*/ 6661888 h 6858000"/>
              <a:gd name="connsiteX377" fmla="*/ 3399216 w 7467600"/>
              <a:gd name="connsiteY377" fmla="*/ 6858000 h 6858000"/>
              <a:gd name="connsiteX378" fmla="*/ 3303688 w 7467600"/>
              <a:gd name="connsiteY378" fmla="*/ 6858000 h 6858000"/>
              <a:gd name="connsiteX379" fmla="*/ 3391774 w 7467600"/>
              <a:gd name="connsiteY379" fmla="*/ 6697181 h 6858000"/>
              <a:gd name="connsiteX380" fmla="*/ 3735540 w 7467600"/>
              <a:gd name="connsiteY380" fmla="*/ 5546923 h 6858000"/>
              <a:gd name="connsiteX381" fmla="*/ 3729438 w 7467600"/>
              <a:gd name="connsiteY381" fmla="*/ 5569058 h 6858000"/>
              <a:gd name="connsiteX382" fmla="*/ 3707782 w 7467600"/>
              <a:gd name="connsiteY382" fmla="*/ 5644908 h 6858000"/>
              <a:gd name="connsiteX383" fmla="*/ 3583827 w 7467600"/>
              <a:gd name="connsiteY383" fmla="*/ 6039215 h 6858000"/>
              <a:gd name="connsiteX384" fmla="*/ 3547861 w 7467600"/>
              <a:gd name="connsiteY384" fmla="*/ 6129609 h 6858000"/>
              <a:gd name="connsiteX385" fmla="*/ 3490905 w 7467600"/>
              <a:gd name="connsiteY385" fmla="*/ 6277660 h 6858000"/>
              <a:gd name="connsiteX386" fmla="*/ 3455859 w 7467600"/>
              <a:gd name="connsiteY386" fmla="*/ 6391301 h 6858000"/>
              <a:gd name="connsiteX387" fmla="*/ 3429112 w 7467600"/>
              <a:gd name="connsiteY387" fmla="*/ 6479469 h 6858000"/>
              <a:gd name="connsiteX388" fmla="*/ 3304862 w 7467600"/>
              <a:gd name="connsiteY388" fmla="*/ 6796476 h 6858000"/>
              <a:gd name="connsiteX389" fmla="*/ 3276071 w 7467600"/>
              <a:gd name="connsiteY389" fmla="*/ 6858000 h 6858000"/>
              <a:gd name="connsiteX390" fmla="*/ 3240805 w 7467600"/>
              <a:gd name="connsiteY390" fmla="*/ 6858000 h 6858000"/>
              <a:gd name="connsiteX391" fmla="*/ 3275917 w 7467600"/>
              <a:gd name="connsiteY391" fmla="*/ 6783192 h 6858000"/>
              <a:gd name="connsiteX392" fmla="*/ 3399358 w 7467600"/>
              <a:gd name="connsiteY392" fmla="*/ 6469011 h 6858000"/>
              <a:gd name="connsiteX393" fmla="*/ 3425650 w 7467600"/>
              <a:gd name="connsiteY393" fmla="*/ 6381333 h 6858000"/>
              <a:gd name="connsiteX394" fmla="*/ 3460661 w 7467600"/>
              <a:gd name="connsiteY394" fmla="*/ 6266763 h 6858000"/>
              <a:gd name="connsiteX395" fmla="*/ 3518021 w 7467600"/>
              <a:gd name="connsiteY395" fmla="*/ 6117298 h 6858000"/>
              <a:gd name="connsiteX396" fmla="*/ 3554035 w 7467600"/>
              <a:gd name="connsiteY396" fmla="*/ 6027832 h 6858000"/>
              <a:gd name="connsiteX397" fmla="*/ 3677174 w 7467600"/>
              <a:gd name="connsiteY397" fmla="*/ 5636351 h 6858000"/>
              <a:gd name="connsiteX398" fmla="*/ 3698819 w 7467600"/>
              <a:gd name="connsiteY398" fmla="*/ 5560503 h 6858000"/>
              <a:gd name="connsiteX399" fmla="*/ 3702094 w 7467600"/>
              <a:gd name="connsiteY399" fmla="*/ 5549194 h 6858000"/>
              <a:gd name="connsiteX400" fmla="*/ 3398355 w 7467600"/>
              <a:gd name="connsiteY400" fmla="*/ 6094603 h 6858000"/>
              <a:gd name="connsiteX401" fmla="*/ 3193941 w 7467600"/>
              <a:gd name="connsiteY401" fmla="*/ 6798775 h 6858000"/>
              <a:gd name="connsiteX402" fmla="*/ 3184140 w 7467600"/>
              <a:gd name="connsiteY402" fmla="*/ 6858000 h 6858000"/>
              <a:gd name="connsiteX403" fmla="*/ 3099978 w 7467600"/>
              <a:gd name="connsiteY403" fmla="*/ 6858000 h 6858000"/>
              <a:gd name="connsiteX404" fmla="*/ 3101556 w 7467600"/>
              <a:gd name="connsiteY404" fmla="*/ 6843337 h 6858000"/>
              <a:gd name="connsiteX405" fmla="*/ 3370162 w 7467600"/>
              <a:gd name="connsiteY405" fmla="*/ 5785550 h 6858000"/>
              <a:gd name="connsiteX406" fmla="*/ 3746477 w 7467600"/>
              <a:gd name="connsiteY406" fmla="*/ 5377889 h 6858000"/>
              <a:gd name="connsiteX407" fmla="*/ 3863399 w 7467600"/>
              <a:gd name="connsiteY407" fmla="*/ 5087257 h 6858000"/>
              <a:gd name="connsiteX408" fmla="*/ 3968712 w 7467600"/>
              <a:gd name="connsiteY408" fmla="*/ 4913989 h 6858000"/>
              <a:gd name="connsiteX409" fmla="*/ 2792390 w 7467600"/>
              <a:gd name="connsiteY409" fmla="*/ 5382974 h 6858000"/>
              <a:gd name="connsiteX410" fmla="*/ 2714982 w 7467600"/>
              <a:gd name="connsiteY410" fmla="*/ 5427051 h 6858000"/>
              <a:gd name="connsiteX411" fmla="*/ 2813361 w 7467600"/>
              <a:gd name="connsiteY411" fmla="*/ 6023912 h 6858000"/>
              <a:gd name="connsiteX412" fmla="*/ 2688430 w 7467600"/>
              <a:gd name="connsiteY412" fmla="*/ 6801564 h 6858000"/>
              <a:gd name="connsiteX413" fmla="*/ 2629626 w 7467600"/>
              <a:gd name="connsiteY413" fmla="*/ 6763394 h 6858000"/>
              <a:gd name="connsiteX414" fmla="*/ 2565328 w 7467600"/>
              <a:gd name="connsiteY414" fmla="*/ 5516399 h 6858000"/>
              <a:gd name="connsiteX415" fmla="*/ 1922999 w 7467600"/>
              <a:gd name="connsiteY415" fmla="*/ 5980343 h 6858000"/>
              <a:gd name="connsiteX416" fmla="*/ 1950261 w 7467600"/>
              <a:gd name="connsiteY416" fmla="*/ 6405858 h 6858000"/>
              <a:gd name="connsiteX417" fmla="*/ 2365554 w 7467600"/>
              <a:gd name="connsiteY417" fmla="*/ 6759107 h 6858000"/>
              <a:gd name="connsiteX418" fmla="*/ 2424142 w 7467600"/>
              <a:gd name="connsiteY418" fmla="*/ 6858000 h 6858000"/>
              <a:gd name="connsiteX419" fmla="*/ 2395994 w 7467600"/>
              <a:gd name="connsiteY419" fmla="*/ 6858000 h 6858000"/>
              <a:gd name="connsiteX420" fmla="*/ 2392863 w 7467600"/>
              <a:gd name="connsiteY420" fmla="*/ 6852964 h 6858000"/>
              <a:gd name="connsiteX421" fmla="*/ 2017589 w 7467600"/>
              <a:gd name="connsiteY421" fmla="*/ 6493982 h 6858000"/>
              <a:gd name="connsiteX422" fmla="*/ 2147336 w 7467600"/>
              <a:gd name="connsiteY422" fmla="*/ 6594052 h 6858000"/>
              <a:gd name="connsiteX423" fmla="*/ 2207047 w 7467600"/>
              <a:gd name="connsiteY423" fmla="*/ 6654540 h 6858000"/>
              <a:gd name="connsiteX424" fmla="*/ 2299106 w 7467600"/>
              <a:gd name="connsiteY424" fmla="*/ 6778931 h 6858000"/>
              <a:gd name="connsiteX425" fmla="*/ 2314430 w 7467600"/>
              <a:gd name="connsiteY425" fmla="*/ 6801144 h 6858000"/>
              <a:gd name="connsiteX426" fmla="*/ 2352406 w 7467600"/>
              <a:gd name="connsiteY426" fmla="*/ 6858000 h 6858000"/>
              <a:gd name="connsiteX427" fmla="*/ 2314492 w 7467600"/>
              <a:gd name="connsiteY427" fmla="*/ 6858000 h 6858000"/>
              <a:gd name="connsiteX428" fmla="*/ 2288095 w 7467600"/>
              <a:gd name="connsiteY428" fmla="*/ 6818030 h 6858000"/>
              <a:gd name="connsiteX429" fmla="*/ 2272768 w 7467600"/>
              <a:gd name="connsiteY429" fmla="*/ 6795822 h 6858000"/>
              <a:gd name="connsiteX430" fmla="*/ 2182715 w 7467600"/>
              <a:gd name="connsiteY430" fmla="*/ 6675071 h 6858000"/>
              <a:gd name="connsiteX431" fmla="*/ 2032061 w 7467600"/>
              <a:gd name="connsiteY431" fmla="*/ 6541380 h 6858000"/>
              <a:gd name="connsiteX432" fmla="*/ 2257220 w 7467600"/>
              <a:gd name="connsiteY432" fmla="*/ 6826257 h 6858000"/>
              <a:gd name="connsiteX433" fmla="*/ 2281324 w 7467600"/>
              <a:gd name="connsiteY433" fmla="*/ 6858000 h 6858000"/>
              <a:gd name="connsiteX434" fmla="*/ 2242860 w 7467600"/>
              <a:gd name="connsiteY434" fmla="*/ 6858000 h 6858000"/>
              <a:gd name="connsiteX435" fmla="*/ 2232818 w 7467600"/>
              <a:gd name="connsiteY435" fmla="*/ 6844926 h 6858000"/>
              <a:gd name="connsiteX436" fmla="*/ 1990172 w 7467600"/>
              <a:gd name="connsiteY436" fmla="*/ 6542121 h 6858000"/>
              <a:gd name="connsiteX437" fmla="*/ 2124090 w 7467600"/>
              <a:gd name="connsiteY437" fmla="*/ 6761017 h 6858000"/>
              <a:gd name="connsiteX438" fmla="*/ 2200380 w 7467600"/>
              <a:gd name="connsiteY438" fmla="*/ 6858000 h 6858000"/>
              <a:gd name="connsiteX439" fmla="*/ 2147507 w 7467600"/>
              <a:gd name="connsiteY439" fmla="*/ 6858000 h 6858000"/>
              <a:gd name="connsiteX440" fmla="*/ 2070668 w 7467600"/>
              <a:gd name="connsiteY440" fmla="*/ 6761520 h 6858000"/>
              <a:gd name="connsiteX441" fmla="*/ 1975142 w 7467600"/>
              <a:gd name="connsiteY441" fmla="*/ 6585570 h 6858000"/>
              <a:gd name="connsiteX442" fmla="*/ 2050035 w 7467600"/>
              <a:gd name="connsiteY442" fmla="*/ 6813345 h 6858000"/>
              <a:gd name="connsiteX443" fmla="*/ 2063025 w 7467600"/>
              <a:gd name="connsiteY443" fmla="*/ 6858000 h 6858000"/>
              <a:gd name="connsiteX444" fmla="*/ 2021675 w 7467600"/>
              <a:gd name="connsiteY444" fmla="*/ 6858000 h 6858000"/>
              <a:gd name="connsiteX445" fmla="*/ 2019308 w 7467600"/>
              <a:gd name="connsiteY445" fmla="*/ 6847118 h 6858000"/>
              <a:gd name="connsiteX446" fmla="*/ 1938835 w 7467600"/>
              <a:gd name="connsiteY446" fmla="*/ 6551160 h 6858000"/>
              <a:gd name="connsiteX447" fmla="*/ 1953230 w 7467600"/>
              <a:gd name="connsiteY447" fmla="*/ 6759699 h 6858000"/>
              <a:gd name="connsiteX448" fmla="*/ 1956763 w 7467600"/>
              <a:gd name="connsiteY448" fmla="*/ 6778191 h 6858000"/>
              <a:gd name="connsiteX449" fmla="*/ 1967925 w 7467600"/>
              <a:gd name="connsiteY449" fmla="*/ 6858000 h 6858000"/>
              <a:gd name="connsiteX450" fmla="*/ 1936622 w 7467600"/>
              <a:gd name="connsiteY450" fmla="*/ 6858000 h 6858000"/>
              <a:gd name="connsiteX451" fmla="*/ 1926261 w 7467600"/>
              <a:gd name="connsiteY451" fmla="*/ 6784064 h 6858000"/>
              <a:gd name="connsiteX452" fmla="*/ 1922724 w 7467600"/>
              <a:gd name="connsiteY452" fmla="*/ 6765577 h 6858000"/>
              <a:gd name="connsiteX453" fmla="*/ 1904650 w 7467600"/>
              <a:gd name="connsiteY453" fmla="*/ 6639616 h 6858000"/>
              <a:gd name="connsiteX454" fmla="*/ 1885273 w 7467600"/>
              <a:gd name="connsiteY454" fmla="*/ 6858000 h 6858000"/>
              <a:gd name="connsiteX455" fmla="*/ 1854363 w 7467600"/>
              <a:gd name="connsiteY455" fmla="*/ 6858000 h 6858000"/>
              <a:gd name="connsiteX456" fmla="*/ 1880391 w 7467600"/>
              <a:gd name="connsiteY456" fmla="*/ 6603796 h 6858000"/>
              <a:gd name="connsiteX457" fmla="*/ 1818273 w 7467600"/>
              <a:gd name="connsiteY457" fmla="*/ 6715729 h 6858000"/>
              <a:gd name="connsiteX458" fmla="*/ 1794691 w 7467600"/>
              <a:gd name="connsiteY458" fmla="*/ 6843239 h 6858000"/>
              <a:gd name="connsiteX459" fmla="*/ 1794914 w 7467600"/>
              <a:gd name="connsiteY459" fmla="*/ 6858000 h 6858000"/>
              <a:gd name="connsiteX460" fmla="*/ 1746128 w 7467600"/>
              <a:gd name="connsiteY460" fmla="*/ 6858000 h 6858000"/>
              <a:gd name="connsiteX461" fmla="*/ 1753934 w 7467600"/>
              <a:gd name="connsiteY461" fmla="*/ 6724796 h 6858000"/>
              <a:gd name="connsiteX462" fmla="*/ 1792053 w 7467600"/>
              <a:gd name="connsiteY462" fmla="*/ 6572396 h 6858000"/>
              <a:gd name="connsiteX463" fmla="*/ 1862248 w 7467600"/>
              <a:gd name="connsiteY463" fmla="*/ 6266397 h 6858000"/>
              <a:gd name="connsiteX464" fmla="*/ 1862250 w 7467600"/>
              <a:gd name="connsiteY464" fmla="*/ 6033531 h 6858000"/>
              <a:gd name="connsiteX465" fmla="*/ 1211999 w 7467600"/>
              <a:gd name="connsiteY465" fmla="*/ 6683610 h 6858000"/>
              <a:gd name="connsiteX466" fmla="*/ 1213266 w 7467600"/>
              <a:gd name="connsiteY466" fmla="*/ 6691947 h 6858000"/>
              <a:gd name="connsiteX467" fmla="*/ 1203370 w 7467600"/>
              <a:gd name="connsiteY467" fmla="*/ 6850676 h 6858000"/>
              <a:gd name="connsiteX468" fmla="*/ 1203671 w 7467600"/>
              <a:gd name="connsiteY468" fmla="*/ 6858000 h 6858000"/>
              <a:gd name="connsiteX469" fmla="*/ 1143180 w 7467600"/>
              <a:gd name="connsiteY469" fmla="*/ 6858000 h 6858000"/>
              <a:gd name="connsiteX470" fmla="*/ 1142176 w 7467600"/>
              <a:gd name="connsiteY470" fmla="*/ 6766045 h 6858000"/>
              <a:gd name="connsiteX471" fmla="*/ 1067484 w 7467600"/>
              <a:gd name="connsiteY471" fmla="*/ 6858000 h 6858000"/>
              <a:gd name="connsiteX472" fmla="*/ 953928 w 7467600"/>
              <a:gd name="connsiteY472" fmla="*/ 6858000 h 6858000"/>
              <a:gd name="connsiteX473" fmla="*/ 959715 w 7467600"/>
              <a:gd name="connsiteY473" fmla="*/ 6850185 h 6858000"/>
              <a:gd name="connsiteX474" fmla="*/ 1483788 w 7467600"/>
              <a:gd name="connsiteY474" fmla="*/ 6259174 h 6858000"/>
              <a:gd name="connsiteX475" fmla="*/ 1100671 w 7467600"/>
              <a:gd name="connsiteY475" fmla="*/ 6252137 h 6858000"/>
              <a:gd name="connsiteX476" fmla="*/ 1090144 w 7467600"/>
              <a:gd name="connsiteY476" fmla="*/ 6256748 h 6858000"/>
              <a:gd name="connsiteX477" fmla="*/ 1095872 w 7467600"/>
              <a:gd name="connsiteY477" fmla="*/ 6271892 h 6858000"/>
              <a:gd name="connsiteX478" fmla="*/ 262785 w 7467600"/>
              <a:gd name="connsiteY478" fmla="*/ 6845450 h 6858000"/>
              <a:gd name="connsiteX479" fmla="*/ 209968 w 7467600"/>
              <a:gd name="connsiteY479" fmla="*/ 6770713 h 6858000"/>
              <a:gd name="connsiteX480" fmla="*/ 873460 w 7467600"/>
              <a:gd name="connsiteY480" fmla="*/ 6253768 h 6858000"/>
              <a:gd name="connsiteX481" fmla="*/ 192686 w 7467600"/>
              <a:gd name="connsiteY481" fmla="*/ 5849257 h 6858000"/>
              <a:gd name="connsiteX482" fmla="*/ 4696 w 7467600"/>
              <a:gd name="connsiteY482" fmla="*/ 5697668 h 6858000"/>
              <a:gd name="connsiteX483" fmla="*/ 0 w 7467600"/>
              <a:gd name="connsiteY483" fmla="*/ 5689984 h 6858000"/>
              <a:gd name="connsiteX484" fmla="*/ 0 w 7467600"/>
              <a:gd name="connsiteY484" fmla="*/ 5513472 h 6858000"/>
              <a:gd name="connsiteX485" fmla="*/ 174101 w 7467600"/>
              <a:gd name="connsiteY485" fmla="*/ 5620277 h 6858000"/>
              <a:gd name="connsiteX486" fmla="*/ 891800 w 7467600"/>
              <a:gd name="connsiteY486" fmla="*/ 6036935 h 6858000"/>
              <a:gd name="connsiteX487" fmla="*/ 1072219 w 7467600"/>
              <a:gd name="connsiteY487" fmla="*/ 6169443 h 6858000"/>
              <a:gd name="connsiteX488" fmla="*/ 1074117 w 7467600"/>
              <a:gd name="connsiteY488" fmla="*/ 6170301 h 6858000"/>
              <a:gd name="connsiteX489" fmla="*/ 1083114 w 7467600"/>
              <a:gd name="connsiteY489" fmla="*/ 6174131 h 6858000"/>
              <a:gd name="connsiteX490" fmla="*/ 1543010 w 7467600"/>
              <a:gd name="connsiteY490" fmla="*/ 6191140 h 6858000"/>
              <a:gd name="connsiteX491" fmla="*/ 1551080 w 7467600"/>
              <a:gd name="connsiteY491" fmla="*/ 6195006 h 6858000"/>
              <a:gd name="connsiteX492" fmla="*/ 2345443 w 7467600"/>
              <a:gd name="connsiteY492" fmla="*/ 5549882 h 6858000"/>
              <a:gd name="connsiteX493" fmla="*/ 1721499 w 7467600"/>
              <a:gd name="connsiteY493" fmla="*/ 5599969 h 6858000"/>
              <a:gd name="connsiteX494" fmla="*/ 767716 w 7467600"/>
              <a:gd name="connsiteY494" fmla="*/ 5472768 h 6858000"/>
              <a:gd name="connsiteX495" fmla="*/ 722147 w 7467600"/>
              <a:gd name="connsiteY495" fmla="*/ 5393091 h 6858000"/>
              <a:gd name="connsiteX496" fmla="*/ 1485552 w 7467600"/>
              <a:gd name="connsiteY496" fmla="*/ 5313202 h 6858000"/>
              <a:gd name="connsiteX497" fmla="*/ 2143004 w 7467600"/>
              <a:gd name="connsiteY497" fmla="*/ 5402420 h 6858000"/>
              <a:gd name="connsiteX498" fmla="*/ 1933391 w 7467600"/>
              <a:gd name="connsiteY498" fmla="*/ 5156971 h 6858000"/>
              <a:gd name="connsiteX499" fmla="*/ 1827118 w 7467600"/>
              <a:gd name="connsiteY499" fmla="*/ 4968410 h 6858000"/>
              <a:gd name="connsiteX500" fmla="*/ 1837349 w 7467600"/>
              <a:gd name="connsiteY500" fmla="*/ 4956357 h 6858000"/>
              <a:gd name="connsiteX501" fmla="*/ 2162835 w 7467600"/>
              <a:gd name="connsiteY501" fmla="*/ 5187853 h 6858000"/>
              <a:gd name="connsiteX502" fmla="*/ 2257167 w 7467600"/>
              <a:gd name="connsiteY502" fmla="*/ 5462123 h 6858000"/>
              <a:gd name="connsiteX503" fmla="*/ 2261598 w 7467600"/>
              <a:gd name="connsiteY503" fmla="*/ 5467998 h 6858000"/>
              <a:gd name="connsiteX504" fmla="*/ 2437177 w 7467600"/>
              <a:gd name="connsiteY504" fmla="*/ 5479608 h 6858000"/>
              <a:gd name="connsiteX505" fmla="*/ 2445247 w 7467600"/>
              <a:gd name="connsiteY505" fmla="*/ 5483476 h 6858000"/>
              <a:gd name="connsiteX506" fmla="*/ 2743626 w 7467600"/>
              <a:gd name="connsiteY506" fmla="*/ 5304819 h 6858000"/>
              <a:gd name="connsiteX507" fmla="*/ 3048102 w 7467600"/>
              <a:gd name="connsiteY507" fmla="*/ 5150595 h 6858000"/>
              <a:gd name="connsiteX508" fmla="*/ 1799414 w 7467600"/>
              <a:gd name="connsiteY508" fmla="*/ 4694732 h 6858000"/>
              <a:gd name="connsiteX509" fmla="*/ 1771735 w 7467600"/>
              <a:gd name="connsiteY509" fmla="*/ 4619929 h 6858000"/>
              <a:gd name="connsiteX510" fmla="*/ 3104273 w 7467600"/>
              <a:gd name="connsiteY510" fmla="*/ 5076159 h 6858000"/>
              <a:gd name="connsiteX511" fmla="*/ 3113245 w 7467600"/>
              <a:gd name="connsiteY511" fmla="*/ 5090705 h 6858000"/>
              <a:gd name="connsiteX512" fmla="*/ 3126294 w 7467600"/>
              <a:gd name="connsiteY512" fmla="*/ 5114400 h 6858000"/>
              <a:gd name="connsiteX513" fmla="*/ 3937433 w 7467600"/>
              <a:gd name="connsiteY513" fmla="*/ 4830473 h 6858000"/>
              <a:gd name="connsiteX514" fmla="*/ 3590475 w 7467600"/>
              <a:gd name="connsiteY514" fmla="*/ 4597974 h 6858000"/>
              <a:gd name="connsiteX515" fmla="*/ 3100264 w 7467600"/>
              <a:gd name="connsiteY515" fmla="*/ 4579845 h 6858000"/>
              <a:gd name="connsiteX516" fmla="*/ 2183576 w 7467600"/>
              <a:gd name="connsiteY516" fmla="*/ 4227150 h 6858000"/>
              <a:gd name="connsiteX517" fmla="*/ 2151029 w 7467600"/>
              <a:gd name="connsiteY517" fmla="*/ 4146947 h 6858000"/>
              <a:gd name="connsiteX518" fmla="*/ 3563434 w 7467600"/>
              <a:gd name="connsiteY518" fmla="*/ 4469115 h 6858000"/>
              <a:gd name="connsiteX519" fmla="*/ 3177952 w 7467600"/>
              <a:gd name="connsiteY519" fmla="*/ 3657386 h 6858000"/>
              <a:gd name="connsiteX520" fmla="*/ 3189263 w 7467600"/>
              <a:gd name="connsiteY520" fmla="*/ 3625726 h 6858000"/>
              <a:gd name="connsiteX521" fmla="*/ 3560912 w 7467600"/>
              <a:gd name="connsiteY521" fmla="*/ 4079863 h 6858000"/>
              <a:gd name="connsiteX522" fmla="*/ 3626636 w 7467600"/>
              <a:gd name="connsiteY522" fmla="*/ 4512230 h 6858000"/>
              <a:gd name="connsiteX523" fmla="*/ 3653088 w 7467600"/>
              <a:gd name="connsiteY523" fmla="*/ 4521417 h 6858000"/>
              <a:gd name="connsiteX524" fmla="*/ 3988128 w 7467600"/>
              <a:gd name="connsiteY524" fmla="*/ 4817267 h 6858000"/>
              <a:gd name="connsiteX525" fmla="*/ 4830582 w 7467600"/>
              <a:gd name="connsiteY525" fmla="*/ 4676000 h 6858000"/>
              <a:gd name="connsiteX526" fmla="*/ 4830100 w 7467600"/>
              <a:gd name="connsiteY526" fmla="*/ 4675554 h 6858000"/>
              <a:gd name="connsiteX527" fmla="*/ 4036318 w 7467600"/>
              <a:gd name="connsiteY527" fmla="*/ 4147013 h 6858000"/>
              <a:gd name="connsiteX528" fmla="*/ 3432098 w 7467600"/>
              <a:gd name="connsiteY528" fmla="*/ 3537312 h 6858000"/>
              <a:gd name="connsiteX529" fmla="*/ 3446761 w 7467600"/>
              <a:gd name="connsiteY529" fmla="*/ 3461278 h 6858000"/>
              <a:gd name="connsiteX530" fmla="*/ 4419733 w 7467600"/>
              <a:gd name="connsiteY530" fmla="*/ 3963555 h 6858000"/>
              <a:gd name="connsiteX531" fmla="*/ 4781371 w 7467600"/>
              <a:gd name="connsiteY531" fmla="*/ 4458604 h 6858000"/>
              <a:gd name="connsiteX532" fmla="*/ 4780440 w 7467600"/>
              <a:gd name="connsiteY532" fmla="*/ 4470290 h 6858000"/>
              <a:gd name="connsiteX533" fmla="*/ 4898954 w 7467600"/>
              <a:gd name="connsiteY533" fmla="*/ 4662092 h 6858000"/>
              <a:gd name="connsiteX534" fmla="*/ 4900699 w 7467600"/>
              <a:gd name="connsiteY534" fmla="*/ 4670867 h 6858000"/>
              <a:gd name="connsiteX535" fmla="*/ 5714511 w 7467600"/>
              <a:gd name="connsiteY535" fmla="*/ 4663483 h 6858000"/>
              <a:gd name="connsiteX536" fmla="*/ 5464793 w 7467600"/>
              <a:gd name="connsiteY536" fmla="*/ 4393556 h 6858000"/>
              <a:gd name="connsiteX537" fmla="*/ 5461897 w 7467600"/>
              <a:gd name="connsiteY537" fmla="*/ 4390879 h 6858000"/>
              <a:gd name="connsiteX538" fmla="*/ 4294126 w 7467600"/>
              <a:gd name="connsiteY538" fmla="*/ 3303048 h 6858000"/>
              <a:gd name="connsiteX539" fmla="*/ 4305321 w 7467600"/>
              <a:gd name="connsiteY539" fmla="*/ 3256953 h 6858000"/>
              <a:gd name="connsiteX540" fmla="*/ 4949299 w 7467600"/>
              <a:gd name="connsiteY540" fmla="*/ 3766336 h 6858000"/>
              <a:gd name="connsiteX541" fmla="*/ 5291452 w 7467600"/>
              <a:gd name="connsiteY541" fmla="*/ 4076801 h 6858000"/>
              <a:gd name="connsiteX542" fmla="*/ 5434998 w 7467600"/>
              <a:gd name="connsiteY542" fmla="*/ 4254100 h 6858000"/>
              <a:gd name="connsiteX543" fmla="*/ 5351015 w 7467600"/>
              <a:gd name="connsiteY543" fmla="*/ 3760989 h 6858000"/>
              <a:gd name="connsiteX544" fmla="*/ 5413780 w 7467600"/>
              <a:gd name="connsiteY544" fmla="*/ 2966265 h 6858000"/>
              <a:gd name="connsiteX545" fmla="*/ 5425627 w 7467600"/>
              <a:gd name="connsiteY545" fmla="*/ 2954192 h 6858000"/>
              <a:gd name="connsiteX546" fmla="*/ 6604735 w 7467600"/>
              <a:gd name="connsiteY546" fmla="*/ 2041381 h 6858000"/>
              <a:gd name="connsiteX547" fmla="*/ 7204487 w 7467600"/>
              <a:gd name="connsiteY547" fmla="*/ 2742112 h 6858000"/>
              <a:gd name="connsiteX548" fmla="*/ 7131592 w 7467600"/>
              <a:gd name="connsiteY548" fmla="*/ 2672096 h 6858000"/>
              <a:gd name="connsiteX549" fmla="*/ 6996344 w 7467600"/>
              <a:gd name="connsiteY549" fmla="*/ 2518310 h 6858000"/>
              <a:gd name="connsiteX550" fmla="*/ 6735495 w 7467600"/>
              <a:gd name="connsiteY550" fmla="*/ 2196890 h 6858000"/>
              <a:gd name="connsiteX551" fmla="*/ 6721901 w 7467600"/>
              <a:gd name="connsiteY551" fmla="*/ 2179274 h 6858000"/>
              <a:gd name="connsiteX552" fmla="*/ 6604735 w 7467600"/>
              <a:gd name="connsiteY552" fmla="*/ 2041381 h 6858000"/>
              <a:gd name="connsiteX553" fmla="*/ 6591670 w 7467600"/>
              <a:gd name="connsiteY553" fmla="*/ 1988277 h 6858000"/>
              <a:gd name="connsiteX554" fmla="*/ 6747349 w 7467600"/>
              <a:gd name="connsiteY554" fmla="*/ 2160069 h 6858000"/>
              <a:gd name="connsiteX555" fmla="*/ 6760943 w 7467600"/>
              <a:gd name="connsiteY555" fmla="*/ 2177686 h 6858000"/>
              <a:gd name="connsiteX556" fmla="*/ 7021065 w 7467600"/>
              <a:gd name="connsiteY556" fmla="*/ 2498102 h 6858000"/>
              <a:gd name="connsiteX557" fmla="*/ 7155223 w 7467600"/>
              <a:gd name="connsiteY557" fmla="*/ 2650386 h 6858000"/>
              <a:gd name="connsiteX558" fmla="*/ 7203167 w 7467600"/>
              <a:gd name="connsiteY558" fmla="*/ 2697288 h 6858000"/>
              <a:gd name="connsiteX559" fmla="*/ 6937703 w 7467600"/>
              <a:gd name="connsiteY559" fmla="*/ 2321981 h 6858000"/>
              <a:gd name="connsiteX560" fmla="*/ 6591670 w 7467600"/>
              <a:gd name="connsiteY560" fmla="*/ 1988277 h 6858000"/>
              <a:gd name="connsiteX561" fmla="*/ 5798671 w 7467600"/>
              <a:gd name="connsiteY561" fmla="*/ 1981601 h 6858000"/>
              <a:gd name="connsiteX562" fmla="*/ 5754709 w 7467600"/>
              <a:gd name="connsiteY562" fmla="*/ 2071454 h 6858000"/>
              <a:gd name="connsiteX563" fmla="*/ 5763044 w 7467600"/>
              <a:gd name="connsiteY563" fmla="*/ 2842206 h 6858000"/>
              <a:gd name="connsiteX564" fmla="*/ 5764974 w 7467600"/>
              <a:gd name="connsiteY564" fmla="*/ 2799609 h 6858000"/>
              <a:gd name="connsiteX565" fmla="*/ 5767665 w 7467600"/>
              <a:gd name="connsiteY565" fmla="*/ 2666409 h 6858000"/>
              <a:gd name="connsiteX566" fmla="*/ 5763055 w 7467600"/>
              <a:gd name="connsiteY566" fmla="*/ 2579705 h 6858000"/>
              <a:gd name="connsiteX567" fmla="*/ 5758079 w 7467600"/>
              <a:gd name="connsiteY567" fmla="*/ 2492508 h 6858000"/>
              <a:gd name="connsiteX568" fmla="*/ 5779325 w 7467600"/>
              <a:gd name="connsiteY568" fmla="*/ 2197069 h 6858000"/>
              <a:gd name="connsiteX569" fmla="*/ 5798671 w 7467600"/>
              <a:gd name="connsiteY569" fmla="*/ 1981601 h 6858000"/>
              <a:gd name="connsiteX570" fmla="*/ 5829202 w 7467600"/>
              <a:gd name="connsiteY570" fmla="*/ 1971679 h 6858000"/>
              <a:gd name="connsiteX571" fmla="*/ 5809558 w 7467600"/>
              <a:gd name="connsiteY571" fmla="*/ 2198043 h 6858000"/>
              <a:gd name="connsiteX572" fmla="*/ 5788653 w 7467600"/>
              <a:gd name="connsiteY572" fmla="*/ 2489430 h 6858000"/>
              <a:gd name="connsiteX573" fmla="*/ 5793439 w 7467600"/>
              <a:gd name="connsiteY573" fmla="*/ 2575235 h 6858000"/>
              <a:gd name="connsiteX574" fmla="*/ 5796837 w 7467600"/>
              <a:gd name="connsiteY574" fmla="*/ 2637633 h 6858000"/>
              <a:gd name="connsiteX575" fmla="*/ 5818614 w 7467600"/>
              <a:gd name="connsiteY575" fmla="*/ 2473055 h 6858000"/>
              <a:gd name="connsiteX576" fmla="*/ 5829202 w 7467600"/>
              <a:gd name="connsiteY576" fmla="*/ 1971679 h 6858000"/>
              <a:gd name="connsiteX577" fmla="*/ 5911389 w 7467600"/>
              <a:gd name="connsiteY577" fmla="*/ 1898371 h 6858000"/>
              <a:gd name="connsiteX578" fmla="*/ 6237627 w 7467600"/>
              <a:gd name="connsiteY578" fmla="*/ 2231921 h 6858000"/>
              <a:gd name="connsiteX579" fmla="*/ 5911389 w 7467600"/>
              <a:gd name="connsiteY579" fmla="*/ 1898371 h 6858000"/>
              <a:gd name="connsiteX580" fmla="*/ 6944437 w 7467600"/>
              <a:gd name="connsiteY580" fmla="*/ 1575402 h 6858000"/>
              <a:gd name="connsiteX581" fmla="*/ 6304730 w 7467600"/>
              <a:gd name="connsiteY581" fmla="*/ 1766654 h 6858000"/>
              <a:gd name="connsiteX582" fmla="*/ 6944437 w 7467600"/>
              <a:gd name="connsiteY582" fmla="*/ 1575402 h 6858000"/>
              <a:gd name="connsiteX583" fmla="*/ 7019523 w 7467600"/>
              <a:gd name="connsiteY583" fmla="*/ 1519450 h 6858000"/>
              <a:gd name="connsiteX584" fmla="*/ 6298091 w 7467600"/>
              <a:gd name="connsiteY584" fmla="*/ 1737122 h 6858000"/>
              <a:gd name="connsiteX585" fmla="*/ 7019523 w 7467600"/>
              <a:gd name="connsiteY585" fmla="*/ 1519450 h 6858000"/>
              <a:gd name="connsiteX586" fmla="*/ 2399523 w 7467600"/>
              <a:gd name="connsiteY586" fmla="*/ 1428234 h 6858000"/>
              <a:gd name="connsiteX587" fmla="*/ 2224982 w 7467600"/>
              <a:gd name="connsiteY587" fmla="*/ 1826201 h 6858000"/>
              <a:gd name="connsiteX588" fmla="*/ 2096099 w 7467600"/>
              <a:gd name="connsiteY588" fmla="*/ 2345900 h 6858000"/>
              <a:gd name="connsiteX589" fmla="*/ 2283317 w 7467600"/>
              <a:gd name="connsiteY589" fmla="*/ 1796925 h 6858000"/>
              <a:gd name="connsiteX590" fmla="*/ 2399523 w 7467600"/>
              <a:gd name="connsiteY590" fmla="*/ 1428234 h 6858000"/>
              <a:gd name="connsiteX591" fmla="*/ 2448558 w 7467600"/>
              <a:gd name="connsiteY591" fmla="*/ 1373435 h 6858000"/>
              <a:gd name="connsiteX592" fmla="*/ 2312521 w 7467600"/>
              <a:gd name="connsiteY592" fmla="*/ 1806140 h 6858000"/>
              <a:gd name="connsiteX593" fmla="*/ 2127533 w 7467600"/>
              <a:gd name="connsiteY593" fmla="*/ 2348380 h 6858000"/>
              <a:gd name="connsiteX594" fmla="*/ 2358080 w 7467600"/>
              <a:gd name="connsiteY594" fmla="*/ 1866134 h 6858000"/>
              <a:gd name="connsiteX595" fmla="*/ 2407436 w 7467600"/>
              <a:gd name="connsiteY595" fmla="*/ 1651070 h 6858000"/>
              <a:gd name="connsiteX596" fmla="*/ 2448558 w 7467600"/>
              <a:gd name="connsiteY596" fmla="*/ 1373435 h 6858000"/>
              <a:gd name="connsiteX597" fmla="*/ 278707 w 7467600"/>
              <a:gd name="connsiteY597" fmla="*/ 1352270 h 6858000"/>
              <a:gd name="connsiteX598" fmla="*/ 321570 w 7467600"/>
              <a:gd name="connsiteY598" fmla="*/ 1861610 h 6858000"/>
              <a:gd name="connsiteX599" fmla="*/ 294281 w 7467600"/>
              <a:gd name="connsiteY599" fmla="*/ 1440658 h 6858000"/>
              <a:gd name="connsiteX600" fmla="*/ 278707 w 7467600"/>
              <a:gd name="connsiteY600" fmla="*/ 1352270 h 6858000"/>
              <a:gd name="connsiteX601" fmla="*/ 1423821 w 7467600"/>
              <a:gd name="connsiteY601" fmla="*/ 1351958 h 6858000"/>
              <a:gd name="connsiteX602" fmla="*/ 1638521 w 7467600"/>
              <a:gd name="connsiteY602" fmla="*/ 1908470 h 6858000"/>
              <a:gd name="connsiteX603" fmla="*/ 1754199 w 7467600"/>
              <a:gd name="connsiteY603" fmla="*/ 2149284 h 6858000"/>
              <a:gd name="connsiteX604" fmla="*/ 1908359 w 7467600"/>
              <a:gd name="connsiteY604" fmla="*/ 2364988 h 6858000"/>
              <a:gd name="connsiteX605" fmla="*/ 1647661 w 7467600"/>
              <a:gd name="connsiteY605" fmla="*/ 1825945 h 6858000"/>
              <a:gd name="connsiteX606" fmla="*/ 1423821 w 7467600"/>
              <a:gd name="connsiteY606" fmla="*/ 1351958 h 6858000"/>
              <a:gd name="connsiteX607" fmla="*/ 1431890 w 7467600"/>
              <a:gd name="connsiteY607" fmla="*/ 1306475 h 6858000"/>
              <a:gd name="connsiteX608" fmla="*/ 1507597 w 7467600"/>
              <a:gd name="connsiteY608" fmla="*/ 1446132 h 6858000"/>
              <a:gd name="connsiteX609" fmla="*/ 1674586 w 7467600"/>
              <a:gd name="connsiteY609" fmla="*/ 1813832 h 6858000"/>
              <a:gd name="connsiteX610" fmla="*/ 1815950 w 7467600"/>
              <a:gd name="connsiteY610" fmla="*/ 2128564 h 6858000"/>
              <a:gd name="connsiteX611" fmla="*/ 1984242 w 7467600"/>
              <a:gd name="connsiteY611" fmla="*/ 2430829 h 6858000"/>
              <a:gd name="connsiteX612" fmla="*/ 2014023 w 7467600"/>
              <a:gd name="connsiteY612" fmla="*/ 2450995 h 6858000"/>
              <a:gd name="connsiteX613" fmla="*/ 1747337 w 7467600"/>
              <a:gd name="connsiteY613" fmla="*/ 1855264 h 6858000"/>
              <a:gd name="connsiteX614" fmla="*/ 1533749 w 7467600"/>
              <a:gd name="connsiteY614" fmla="*/ 1478656 h 6858000"/>
              <a:gd name="connsiteX615" fmla="*/ 1431890 w 7467600"/>
              <a:gd name="connsiteY615" fmla="*/ 1306475 h 6858000"/>
              <a:gd name="connsiteX616" fmla="*/ 5052692 w 7467600"/>
              <a:gd name="connsiteY616" fmla="*/ 1292994 h 6858000"/>
              <a:gd name="connsiteX617" fmla="*/ 5200661 w 7467600"/>
              <a:gd name="connsiteY617" fmla="*/ 1635186 h 6858000"/>
              <a:gd name="connsiteX618" fmla="*/ 5297138 w 7467600"/>
              <a:gd name="connsiteY618" fmla="*/ 1906351 h 6858000"/>
              <a:gd name="connsiteX619" fmla="*/ 5052692 w 7467600"/>
              <a:gd name="connsiteY619" fmla="*/ 1292994 h 6858000"/>
              <a:gd name="connsiteX620" fmla="*/ 5009948 w 7467600"/>
              <a:gd name="connsiteY620" fmla="*/ 1273619 h 6858000"/>
              <a:gd name="connsiteX621" fmla="*/ 5121777 w 7467600"/>
              <a:gd name="connsiteY621" fmla="*/ 1654213 h 6858000"/>
              <a:gd name="connsiteX622" fmla="*/ 5293545 w 7467600"/>
              <a:gd name="connsiteY622" fmla="*/ 2072247 h 6858000"/>
              <a:gd name="connsiteX623" fmla="*/ 5294042 w 7467600"/>
              <a:gd name="connsiteY623" fmla="*/ 2065019 h 6858000"/>
              <a:gd name="connsiteX624" fmla="*/ 5171936 w 7467600"/>
              <a:gd name="connsiteY624" fmla="*/ 1647613 h 6858000"/>
              <a:gd name="connsiteX625" fmla="*/ 5009948 w 7467600"/>
              <a:gd name="connsiteY625" fmla="*/ 1273619 h 6858000"/>
              <a:gd name="connsiteX626" fmla="*/ 655236 w 7467600"/>
              <a:gd name="connsiteY626" fmla="*/ 1268632 h 6858000"/>
              <a:gd name="connsiteX627" fmla="*/ 839521 w 7467600"/>
              <a:gd name="connsiteY627" fmla="*/ 1685315 h 6858000"/>
              <a:gd name="connsiteX628" fmla="*/ 1109416 w 7467600"/>
              <a:gd name="connsiteY628" fmla="*/ 2061663 h 6858000"/>
              <a:gd name="connsiteX629" fmla="*/ 1298300 w 7467600"/>
              <a:gd name="connsiteY629" fmla="*/ 2247742 h 6858000"/>
              <a:gd name="connsiteX630" fmla="*/ 1125871 w 7467600"/>
              <a:gd name="connsiteY630" fmla="*/ 1989513 h 6858000"/>
              <a:gd name="connsiteX631" fmla="*/ 981574 w 7467600"/>
              <a:gd name="connsiteY631" fmla="*/ 1783157 h 6858000"/>
              <a:gd name="connsiteX632" fmla="*/ 922198 w 7467600"/>
              <a:gd name="connsiteY632" fmla="*/ 1677437 h 6858000"/>
              <a:gd name="connsiteX633" fmla="*/ 869293 w 7467600"/>
              <a:gd name="connsiteY633" fmla="*/ 1583214 h 6858000"/>
              <a:gd name="connsiteX634" fmla="*/ 751431 w 7467600"/>
              <a:gd name="connsiteY634" fmla="*/ 1405731 h 6858000"/>
              <a:gd name="connsiteX635" fmla="*/ 655236 w 7467600"/>
              <a:gd name="connsiteY635" fmla="*/ 1268632 h 6858000"/>
              <a:gd name="connsiteX636" fmla="*/ 6516292 w 7467600"/>
              <a:gd name="connsiteY636" fmla="*/ 1263064 h 6858000"/>
              <a:gd name="connsiteX637" fmla="*/ 5736320 w 7467600"/>
              <a:gd name="connsiteY637" fmla="*/ 1501803 h 6858000"/>
              <a:gd name="connsiteX638" fmla="*/ 6516292 w 7467600"/>
              <a:gd name="connsiteY638" fmla="*/ 1263064 h 6858000"/>
              <a:gd name="connsiteX639" fmla="*/ 291466 w 7467600"/>
              <a:gd name="connsiteY639" fmla="*/ 1250369 h 6858000"/>
              <a:gd name="connsiteX640" fmla="*/ 323180 w 7467600"/>
              <a:gd name="connsiteY640" fmla="*/ 1435283 h 6858000"/>
              <a:gd name="connsiteX641" fmla="*/ 349381 w 7467600"/>
              <a:gd name="connsiteY641" fmla="*/ 1875041 h 6858000"/>
              <a:gd name="connsiteX642" fmla="*/ 374363 w 7467600"/>
              <a:gd name="connsiteY642" fmla="*/ 1506494 h 6858000"/>
              <a:gd name="connsiteX643" fmla="*/ 302168 w 7467600"/>
              <a:gd name="connsiteY643" fmla="*/ 1274495 h 6858000"/>
              <a:gd name="connsiteX644" fmla="*/ 291466 w 7467600"/>
              <a:gd name="connsiteY644" fmla="*/ 1250369 h 6858000"/>
              <a:gd name="connsiteX645" fmla="*/ 678222 w 7467600"/>
              <a:gd name="connsiteY645" fmla="*/ 1248670 h 6858000"/>
              <a:gd name="connsiteX646" fmla="*/ 775536 w 7467600"/>
              <a:gd name="connsiteY646" fmla="*/ 1388015 h 6858000"/>
              <a:gd name="connsiteX647" fmla="*/ 894529 w 7467600"/>
              <a:gd name="connsiteY647" fmla="*/ 1567739 h 6858000"/>
              <a:gd name="connsiteX648" fmla="*/ 948000 w 7467600"/>
              <a:gd name="connsiteY648" fmla="*/ 1663088 h 6858000"/>
              <a:gd name="connsiteX649" fmla="*/ 1006812 w 7467600"/>
              <a:gd name="connsiteY649" fmla="*/ 1767683 h 6858000"/>
              <a:gd name="connsiteX650" fmla="*/ 1149133 w 7467600"/>
              <a:gd name="connsiteY650" fmla="*/ 1971513 h 6858000"/>
              <a:gd name="connsiteX651" fmla="*/ 1333952 w 7467600"/>
              <a:gd name="connsiteY651" fmla="*/ 2251620 h 6858000"/>
              <a:gd name="connsiteX652" fmla="*/ 1337329 w 7467600"/>
              <a:gd name="connsiteY652" fmla="*/ 2258350 h 6858000"/>
              <a:gd name="connsiteX653" fmla="*/ 1014726 w 7467600"/>
              <a:gd name="connsiteY653" fmla="*/ 1615556 h 6858000"/>
              <a:gd name="connsiteX654" fmla="*/ 678222 w 7467600"/>
              <a:gd name="connsiteY654" fmla="*/ 1248670 h 6858000"/>
              <a:gd name="connsiteX655" fmla="*/ 6691602 w 7467600"/>
              <a:gd name="connsiteY655" fmla="*/ 1140573 h 6858000"/>
              <a:gd name="connsiteX656" fmla="*/ 6571100 w 7467600"/>
              <a:gd name="connsiteY656" fmla="*/ 1183662 h 6858000"/>
              <a:gd name="connsiteX657" fmla="*/ 6241687 w 7467600"/>
              <a:gd name="connsiteY657" fmla="*/ 1257600 h 6858000"/>
              <a:gd name="connsiteX658" fmla="*/ 5693009 w 7467600"/>
              <a:gd name="connsiteY658" fmla="*/ 1478256 h 6858000"/>
              <a:gd name="connsiteX659" fmla="*/ 6548420 w 7467600"/>
              <a:gd name="connsiteY659" fmla="*/ 1214599 h 6858000"/>
              <a:gd name="connsiteX660" fmla="*/ 6605473 w 7467600"/>
              <a:gd name="connsiteY660" fmla="*/ 1184686 h 6858000"/>
              <a:gd name="connsiteX661" fmla="*/ 6691602 w 7467600"/>
              <a:gd name="connsiteY661" fmla="*/ 1140573 h 6858000"/>
              <a:gd name="connsiteX662" fmla="*/ 4002475 w 7467600"/>
              <a:gd name="connsiteY662" fmla="*/ 1037802 h 6858000"/>
              <a:gd name="connsiteX663" fmla="*/ 4000324 w 7467600"/>
              <a:gd name="connsiteY663" fmla="*/ 1039362 h 6858000"/>
              <a:gd name="connsiteX664" fmla="*/ 4002862 w 7467600"/>
              <a:gd name="connsiteY664" fmla="*/ 1042866 h 6858000"/>
              <a:gd name="connsiteX665" fmla="*/ 4002475 w 7467600"/>
              <a:gd name="connsiteY665" fmla="*/ 1037802 h 6858000"/>
              <a:gd name="connsiteX666" fmla="*/ 506322 w 7467600"/>
              <a:gd name="connsiteY666" fmla="*/ 1020997 h 6858000"/>
              <a:gd name="connsiteX667" fmla="*/ 533068 w 7467600"/>
              <a:gd name="connsiteY667" fmla="*/ 1029409 h 6858000"/>
              <a:gd name="connsiteX668" fmla="*/ 1232525 w 7467600"/>
              <a:gd name="connsiteY668" fmla="*/ 1804675 h 6858000"/>
              <a:gd name="connsiteX669" fmla="*/ 1388858 w 7467600"/>
              <a:gd name="connsiteY669" fmla="*/ 2368011 h 6858000"/>
              <a:gd name="connsiteX670" fmla="*/ 1384098 w 7467600"/>
              <a:gd name="connsiteY670" fmla="*/ 2378125 h 6858000"/>
              <a:gd name="connsiteX671" fmla="*/ 1425393 w 7467600"/>
              <a:gd name="connsiteY671" fmla="*/ 2589124 h 6858000"/>
              <a:gd name="connsiteX672" fmla="*/ 1424001 w 7467600"/>
              <a:gd name="connsiteY672" fmla="*/ 2597541 h 6858000"/>
              <a:gd name="connsiteX673" fmla="*/ 2152729 w 7467600"/>
              <a:gd name="connsiteY673" fmla="*/ 2864487 h 6858000"/>
              <a:gd name="connsiteX674" fmla="*/ 2020609 w 7467600"/>
              <a:gd name="connsiteY674" fmla="*/ 2539671 h 6858000"/>
              <a:gd name="connsiteX675" fmla="*/ 2018920 w 7467600"/>
              <a:gd name="connsiteY675" fmla="*/ 2536309 h 6858000"/>
              <a:gd name="connsiteX676" fmla="*/ 1342441 w 7467600"/>
              <a:gd name="connsiteY676" fmla="*/ 1173017 h 6858000"/>
              <a:gd name="connsiteX677" fmla="*/ 1367925 w 7467600"/>
              <a:gd name="connsiteY677" fmla="*/ 1135648 h 6858000"/>
              <a:gd name="connsiteX678" fmla="*/ 1771401 w 7467600"/>
              <a:gd name="connsiteY678" fmla="*/ 1806673 h 6858000"/>
              <a:gd name="connsiteX679" fmla="*/ 1972385 w 7467600"/>
              <a:gd name="connsiteY679" fmla="*/ 2198735 h 6858000"/>
              <a:gd name="connsiteX680" fmla="*/ 2040892 w 7467600"/>
              <a:gd name="connsiteY680" fmla="*/ 2405205 h 6858000"/>
              <a:gd name="connsiteX681" fmla="*/ 2131689 w 7467600"/>
              <a:gd name="connsiteY681" fmla="*/ 1936926 h 6858000"/>
              <a:gd name="connsiteX682" fmla="*/ 2454820 w 7467600"/>
              <a:gd name="connsiteY682" fmla="*/ 1248808 h 6858000"/>
              <a:gd name="connsiteX683" fmla="*/ 2492512 w 7467600"/>
              <a:gd name="connsiteY683" fmla="*/ 1302920 h 6858000"/>
              <a:gd name="connsiteX684" fmla="*/ 2081216 w 7467600"/>
              <a:gd name="connsiteY684" fmla="*/ 2527513 h 6858000"/>
              <a:gd name="connsiteX685" fmla="*/ 2081211 w 7467600"/>
              <a:gd name="connsiteY685" fmla="*/ 2528916 h 6858000"/>
              <a:gd name="connsiteX686" fmla="*/ 2199067 w 7467600"/>
              <a:gd name="connsiteY686" fmla="*/ 2884061 h 6858000"/>
              <a:gd name="connsiteX687" fmla="*/ 3192586 w 7467600"/>
              <a:gd name="connsiteY687" fmla="*/ 3411496 h 6858000"/>
              <a:gd name="connsiteX688" fmla="*/ 3182620 w 7467600"/>
              <a:gd name="connsiteY688" fmla="*/ 3483279 h 6858000"/>
              <a:gd name="connsiteX689" fmla="*/ 2435119 w 7467600"/>
              <a:gd name="connsiteY689" fmla="*/ 3080173 h 6858000"/>
              <a:gd name="connsiteX690" fmla="*/ 2410152 w 7467600"/>
              <a:gd name="connsiteY690" fmla="*/ 3063751 h 6858000"/>
              <a:gd name="connsiteX691" fmla="*/ 2408099 w 7467600"/>
              <a:gd name="connsiteY691" fmla="*/ 3064403 h 6858000"/>
              <a:gd name="connsiteX692" fmla="*/ 2407218 w 7467600"/>
              <a:gd name="connsiteY692" fmla="*/ 3070324 h 6858000"/>
              <a:gd name="connsiteX693" fmla="*/ 2380138 w 7467600"/>
              <a:gd name="connsiteY693" fmla="*/ 3099341 h 6858000"/>
              <a:gd name="connsiteX694" fmla="*/ 1765923 w 7467600"/>
              <a:gd name="connsiteY694" fmla="*/ 3581043 h 6858000"/>
              <a:gd name="connsiteX695" fmla="*/ 1702258 w 7467600"/>
              <a:gd name="connsiteY695" fmla="*/ 3612286 h 6858000"/>
              <a:gd name="connsiteX696" fmla="*/ 1538370 w 7467600"/>
              <a:gd name="connsiteY696" fmla="*/ 3811804 h 6858000"/>
              <a:gd name="connsiteX697" fmla="*/ 542867 w 7467600"/>
              <a:gd name="connsiteY697" fmla="*/ 4944092 h 6858000"/>
              <a:gd name="connsiteX698" fmla="*/ 515800 w 7467600"/>
              <a:gd name="connsiteY698" fmla="*/ 4862180 h 6858000"/>
              <a:gd name="connsiteX699" fmla="*/ 909145 w 7467600"/>
              <a:gd name="connsiteY699" fmla="*/ 4199225 h 6858000"/>
              <a:gd name="connsiteX700" fmla="*/ 1214067 w 7467600"/>
              <a:gd name="connsiteY700" fmla="*/ 3908561 h 6858000"/>
              <a:gd name="connsiteX701" fmla="*/ 640967 w 7467600"/>
              <a:gd name="connsiteY701" fmla="*/ 4105601 h 6858000"/>
              <a:gd name="connsiteX702" fmla="*/ 112563 w 7467600"/>
              <a:gd name="connsiteY702" fmla="*/ 4396952 h 6858000"/>
              <a:gd name="connsiteX703" fmla="*/ 0 w 7467600"/>
              <a:gd name="connsiteY703" fmla="*/ 4466006 h 6858000"/>
              <a:gd name="connsiteX704" fmla="*/ 0 w 7467600"/>
              <a:gd name="connsiteY704" fmla="*/ 4233763 h 6858000"/>
              <a:gd name="connsiteX705" fmla="*/ 36881 w 7467600"/>
              <a:gd name="connsiteY705" fmla="*/ 4200118 h 6858000"/>
              <a:gd name="connsiteX706" fmla="*/ 910534 w 7467600"/>
              <a:gd name="connsiteY706" fmla="*/ 3629753 h 6858000"/>
              <a:gd name="connsiteX707" fmla="*/ 1578717 w 7467600"/>
              <a:gd name="connsiteY707" fmla="*/ 3575982 h 6858000"/>
              <a:gd name="connsiteX708" fmla="*/ 2338780 w 7467600"/>
              <a:gd name="connsiteY708" fmla="*/ 3033725 h 6858000"/>
              <a:gd name="connsiteX709" fmla="*/ 1807991 w 7467600"/>
              <a:gd name="connsiteY709" fmla="*/ 2807184 h 6858000"/>
              <a:gd name="connsiteX710" fmla="*/ 1416358 w 7467600"/>
              <a:gd name="connsiteY710" fmla="*/ 3112571 h 6858000"/>
              <a:gd name="connsiteX711" fmla="*/ 939066 w 7467600"/>
              <a:gd name="connsiteY711" fmla="*/ 3378798 h 6858000"/>
              <a:gd name="connsiteX712" fmla="*/ 115099 w 7467600"/>
              <a:gd name="connsiteY712" fmla="*/ 3607650 h 6858000"/>
              <a:gd name="connsiteX713" fmla="*/ 97284 w 7467600"/>
              <a:gd name="connsiteY713" fmla="*/ 3520393 h 6858000"/>
              <a:gd name="connsiteX714" fmla="*/ 922050 w 7467600"/>
              <a:gd name="connsiteY714" fmla="*/ 3074867 h 6858000"/>
              <a:gd name="connsiteX715" fmla="*/ 1405265 w 7467600"/>
              <a:gd name="connsiteY715" fmla="*/ 3016319 h 6858000"/>
              <a:gd name="connsiteX716" fmla="*/ 1407512 w 7467600"/>
              <a:gd name="connsiteY716" fmla="*/ 3018001 h 6858000"/>
              <a:gd name="connsiteX717" fmla="*/ 1726266 w 7467600"/>
              <a:gd name="connsiteY717" fmla="*/ 2777274 h 6858000"/>
              <a:gd name="connsiteX718" fmla="*/ 625390 w 7467600"/>
              <a:gd name="connsiteY718" fmla="*/ 2514541 h 6858000"/>
              <a:gd name="connsiteX719" fmla="*/ 619799 w 7467600"/>
              <a:gd name="connsiteY719" fmla="*/ 2527180 h 6858000"/>
              <a:gd name="connsiteX720" fmla="*/ 310030 w 7467600"/>
              <a:gd name="connsiteY720" fmla="*/ 2771818 h 6858000"/>
              <a:gd name="connsiteX721" fmla="*/ 173877 w 7467600"/>
              <a:gd name="connsiteY721" fmla="*/ 2937056 h 6858000"/>
              <a:gd name="connsiteX722" fmla="*/ 77889 w 7467600"/>
              <a:gd name="connsiteY722" fmla="*/ 3138440 h 6858000"/>
              <a:gd name="connsiteX723" fmla="*/ 0 w 7467600"/>
              <a:gd name="connsiteY723" fmla="*/ 3271395 h 6858000"/>
              <a:gd name="connsiteX724" fmla="*/ 0 w 7467600"/>
              <a:gd name="connsiteY724" fmla="*/ 3153002 h 6858000"/>
              <a:gd name="connsiteX725" fmla="*/ 2386 w 7467600"/>
              <a:gd name="connsiteY725" fmla="*/ 3149203 h 6858000"/>
              <a:gd name="connsiteX726" fmla="*/ 89753 w 7467600"/>
              <a:gd name="connsiteY726" fmla="*/ 2987702 h 6858000"/>
              <a:gd name="connsiteX727" fmla="*/ 76869 w 7467600"/>
              <a:gd name="connsiteY727" fmla="*/ 3005404 h 6858000"/>
              <a:gd name="connsiteX728" fmla="*/ 32049 w 7467600"/>
              <a:gd name="connsiteY728" fmla="*/ 3065814 h 6858000"/>
              <a:gd name="connsiteX729" fmla="*/ 0 w 7467600"/>
              <a:gd name="connsiteY729" fmla="*/ 3108744 h 6858000"/>
              <a:gd name="connsiteX730" fmla="*/ 0 w 7467600"/>
              <a:gd name="connsiteY730" fmla="*/ 3058059 h 6858000"/>
              <a:gd name="connsiteX731" fmla="*/ 7610 w 7467600"/>
              <a:gd name="connsiteY731" fmla="*/ 3047889 h 6858000"/>
              <a:gd name="connsiteX732" fmla="*/ 52419 w 7467600"/>
              <a:gd name="connsiteY732" fmla="*/ 2987479 h 6858000"/>
              <a:gd name="connsiteX733" fmla="*/ 59142 w 7467600"/>
              <a:gd name="connsiteY733" fmla="*/ 2978488 h 6858000"/>
              <a:gd name="connsiteX734" fmla="*/ 0 w 7467600"/>
              <a:gd name="connsiteY734" fmla="*/ 3015334 h 6858000"/>
              <a:gd name="connsiteX735" fmla="*/ 0 w 7467600"/>
              <a:gd name="connsiteY735" fmla="*/ 2914286 h 6858000"/>
              <a:gd name="connsiteX736" fmla="*/ 36383 w 7467600"/>
              <a:gd name="connsiteY736" fmla="*/ 2901128 h 6858000"/>
              <a:gd name="connsiteX737" fmla="*/ 156329 w 7467600"/>
              <a:gd name="connsiteY737" fmla="*/ 2840533 h 6858000"/>
              <a:gd name="connsiteX738" fmla="*/ 358355 w 7467600"/>
              <a:gd name="connsiteY738" fmla="*/ 2620471 h 6858000"/>
              <a:gd name="connsiteX739" fmla="*/ 510577 w 7467600"/>
              <a:gd name="connsiteY739" fmla="*/ 2501244 h 6858000"/>
              <a:gd name="connsiteX740" fmla="*/ 211967 w 7467600"/>
              <a:gd name="connsiteY740" fmla="*/ 2479171 h 6858000"/>
              <a:gd name="connsiteX741" fmla="*/ 0 w 7467600"/>
              <a:gd name="connsiteY741" fmla="*/ 2476398 h 6858000"/>
              <a:gd name="connsiteX742" fmla="*/ 0 w 7467600"/>
              <a:gd name="connsiteY742" fmla="*/ 2389189 h 6858000"/>
              <a:gd name="connsiteX743" fmla="*/ 103062 w 7467600"/>
              <a:gd name="connsiteY743" fmla="*/ 2389518 h 6858000"/>
              <a:gd name="connsiteX744" fmla="*/ 510734 w 7467600"/>
              <a:gd name="connsiteY744" fmla="*/ 2416201 h 6858000"/>
              <a:gd name="connsiteX745" fmla="*/ 279257 w 7467600"/>
              <a:gd name="connsiteY745" fmla="*/ 2092102 h 6858000"/>
              <a:gd name="connsiteX746" fmla="*/ 65265 w 7467600"/>
              <a:gd name="connsiteY746" fmla="*/ 2006049 h 6858000"/>
              <a:gd name="connsiteX747" fmla="*/ 0 w 7467600"/>
              <a:gd name="connsiteY747" fmla="*/ 1982532 h 6858000"/>
              <a:gd name="connsiteX748" fmla="*/ 0 w 7467600"/>
              <a:gd name="connsiteY748" fmla="*/ 1912789 h 6858000"/>
              <a:gd name="connsiteX749" fmla="*/ 97460 w 7467600"/>
              <a:gd name="connsiteY749" fmla="*/ 1953725 h 6858000"/>
              <a:gd name="connsiteX750" fmla="*/ 221272 w 7467600"/>
              <a:gd name="connsiteY750" fmla="*/ 1980766 h 6858000"/>
              <a:gd name="connsiteX751" fmla="*/ 116765 w 7467600"/>
              <a:gd name="connsiteY751" fmla="*/ 1911033 h 6858000"/>
              <a:gd name="connsiteX752" fmla="*/ 16405 w 7467600"/>
              <a:gd name="connsiteY752" fmla="*/ 1803412 h 6858000"/>
              <a:gd name="connsiteX753" fmla="*/ 0 w 7467600"/>
              <a:gd name="connsiteY753" fmla="*/ 1784777 h 6858000"/>
              <a:gd name="connsiteX754" fmla="*/ 0 w 7467600"/>
              <a:gd name="connsiteY754" fmla="*/ 1740082 h 6858000"/>
              <a:gd name="connsiteX755" fmla="*/ 39394 w 7467600"/>
              <a:gd name="connsiteY755" fmla="*/ 1784856 h 6858000"/>
              <a:gd name="connsiteX756" fmla="*/ 135813 w 7467600"/>
              <a:gd name="connsiteY756" fmla="*/ 1888838 h 6858000"/>
              <a:gd name="connsiteX757" fmla="*/ 242575 w 7467600"/>
              <a:gd name="connsiteY757" fmla="*/ 1958841 h 6858000"/>
              <a:gd name="connsiteX758" fmla="*/ 82197 w 7467600"/>
              <a:gd name="connsiteY758" fmla="*/ 1754826 h 6858000"/>
              <a:gd name="connsiteX759" fmla="*/ 0 w 7467600"/>
              <a:gd name="connsiteY759" fmla="*/ 1679650 h 6858000"/>
              <a:gd name="connsiteX760" fmla="*/ 0 w 7467600"/>
              <a:gd name="connsiteY760" fmla="*/ 1602463 h 6858000"/>
              <a:gd name="connsiteX761" fmla="*/ 84689 w 7467600"/>
              <a:gd name="connsiteY761" fmla="*/ 1677442 h 6858000"/>
              <a:gd name="connsiteX762" fmla="*/ 298437 w 7467600"/>
              <a:gd name="connsiteY762" fmla="*/ 1968019 h 6858000"/>
              <a:gd name="connsiteX763" fmla="*/ 227269 w 7467600"/>
              <a:gd name="connsiteY763" fmla="*/ 1114064 h 6858000"/>
              <a:gd name="connsiteX764" fmla="*/ 248003 w 7467600"/>
              <a:gd name="connsiteY764" fmla="*/ 1089613 h 6858000"/>
              <a:gd name="connsiteX765" fmla="*/ 427020 w 7467600"/>
              <a:gd name="connsiteY765" fmla="*/ 1619803 h 6858000"/>
              <a:gd name="connsiteX766" fmla="*/ 340345 w 7467600"/>
              <a:gd name="connsiteY766" fmla="*/ 2027739 h 6858000"/>
              <a:gd name="connsiteX767" fmla="*/ 360865 w 7467600"/>
              <a:gd name="connsiteY767" fmla="*/ 2044827 h 6858000"/>
              <a:gd name="connsiteX768" fmla="*/ 560414 w 7467600"/>
              <a:gd name="connsiteY768" fmla="*/ 2421457 h 6858000"/>
              <a:gd name="connsiteX769" fmla="*/ 1359703 w 7467600"/>
              <a:gd name="connsiteY769" fmla="*/ 2578554 h 6858000"/>
              <a:gd name="connsiteX770" fmla="*/ 1359422 w 7467600"/>
              <a:gd name="connsiteY770" fmla="*/ 2577994 h 6858000"/>
              <a:gd name="connsiteX771" fmla="*/ 828701 w 7467600"/>
              <a:gd name="connsiteY771" fmla="*/ 1839520 h 6858000"/>
              <a:gd name="connsiteX772" fmla="*/ 494427 w 7467600"/>
              <a:gd name="connsiteY772" fmla="*/ 1092333 h 6858000"/>
              <a:gd name="connsiteX773" fmla="*/ 506322 w 7467600"/>
              <a:gd name="connsiteY773" fmla="*/ 1020997 h 6858000"/>
              <a:gd name="connsiteX774" fmla="*/ 4570198 w 7467600"/>
              <a:gd name="connsiteY774" fmla="*/ 978081 h 6858000"/>
              <a:gd name="connsiteX775" fmla="*/ 4523691 w 7467600"/>
              <a:gd name="connsiteY775" fmla="*/ 1127776 h 6858000"/>
              <a:gd name="connsiteX776" fmla="*/ 4509875 w 7467600"/>
              <a:gd name="connsiteY776" fmla="*/ 1167552 h 6858000"/>
              <a:gd name="connsiteX777" fmla="*/ 4478168 w 7467600"/>
              <a:gd name="connsiteY777" fmla="*/ 1260735 h 6858000"/>
              <a:gd name="connsiteX778" fmla="*/ 4409309 w 7467600"/>
              <a:gd name="connsiteY778" fmla="*/ 1666996 h 6858000"/>
              <a:gd name="connsiteX779" fmla="*/ 4370031 w 7467600"/>
              <a:gd name="connsiteY779" fmla="*/ 1955666 h 6858000"/>
              <a:gd name="connsiteX780" fmla="*/ 4570198 w 7467600"/>
              <a:gd name="connsiteY780" fmla="*/ 978081 h 6858000"/>
              <a:gd name="connsiteX781" fmla="*/ 4557898 w 7467600"/>
              <a:gd name="connsiteY781" fmla="*/ 900011 h 6858000"/>
              <a:gd name="connsiteX782" fmla="*/ 4344840 w 7467600"/>
              <a:gd name="connsiteY782" fmla="*/ 1922038 h 6858000"/>
              <a:gd name="connsiteX783" fmla="*/ 4378710 w 7467600"/>
              <a:gd name="connsiteY783" fmla="*/ 1665516 h 6858000"/>
              <a:gd name="connsiteX784" fmla="*/ 4448798 w 7467600"/>
              <a:gd name="connsiteY784" fmla="*/ 1253024 h 6858000"/>
              <a:gd name="connsiteX785" fmla="*/ 4480315 w 7467600"/>
              <a:gd name="connsiteY785" fmla="*/ 1158454 h 6858000"/>
              <a:gd name="connsiteX786" fmla="*/ 4494133 w 7467600"/>
              <a:gd name="connsiteY786" fmla="*/ 1118676 h 6858000"/>
              <a:gd name="connsiteX787" fmla="*/ 4557898 w 7467600"/>
              <a:gd name="connsiteY787" fmla="*/ 900011 h 6858000"/>
              <a:gd name="connsiteX788" fmla="*/ 5870151 w 7467600"/>
              <a:gd name="connsiteY788" fmla="*/ 898890 h 6858000"/>
              <a:gd name="connsiteX789" fmla="*/ 5861335 w 7467600"/>
              <a:gd name="connsiteY789" fmla="*/ 899177 h 6858000"/>
              <a:gd name="connsiteX790" fmla="*/ 5843702 w 7467600"/>
              <a:gd name="connsiteY790" fmla="*/ 899748 h 6858000"/>
              <a:gd name="connsiteX791" fmla="*/ 5651107 w 7467600"/>
              <a:gd name="connsiteY791" fmla="*/ 920306 h 6858000"/>
              <a:gd name="connsiteX792" fmla="*/ 5459407 w 7467600"/>
              <a:gd name="connsiteY792" fmla="*/ 940975 h 6858000"/>
              <a:gd name="connsiteX793" fmla="*/ 5374846 w 7467600"/>
              <a:gd name="connsiteY793" fmla="*/ 941988 h 6858000"/>
              <a:gd name="connsiteX794" fmla="*/ 5256105 w 7467600"/>
              <a:gd name="connsiteY794" fmla="*/ 945632 h 6858000"/>
              <a:gd name="connsiteX795" fmla="*/ 5107071 w 7467600"/>
              <a:gd name="connsiteY795" fmla="*/ 969720 h 6858000"/>
              <a:gd name="connsiteX796" fmla="*/ 4998681 w 7467600"/>
              <a:gd name="connsiteY796" fmla="*/ 988771 h 6858000"/>
              <a:gd name="connsiteX797" fmla="*/ 5870151 w 7467600"/>
              <a:gd name="connsiteY797" fmla="*/ 898890 h 6858000"/>
              <a:gd name="connsiteX798" fmla="*/ 5504425 w 7467600"/>
              <a:gd name="connsiteY798" fmla="*/ 848067 h 6858000"/>
              <a:gd name="connsiteX799" fmla="*/ 4968849 w 7467600"/>
              <a:gd name="connsiteY799" fmla="*/ 962318 h 6858000"/>
              <a:gd name="connsiteX800" fmla="*/ 5104039 w 7467600"/>
              <a:gd name="connsiteY800" fmla="*/ 940634 h 6858000"/>
              <a:gd name="connsiteX801" fmla="*/ 5256311 w 7467600"/>
              <a:gd name="connsiteY801" fmla="*/ 916490 h 6858000"/>
              <a:gd name="connsiteX802" fmla="*/ 5377381 w 7467600"/>
              <a:gd name="connsiteY802" fmla="*/ 912671 h 6858000"/>
              <a:gd name="connsiteX803" fmla="*/ 5460148 w 7467600"/>
              <a:gd name="connsiteY803" fmla="*/ 911442 h 6858000"/>
              <a:gd name="connsiteX804" fmla="*/ 5648971 w 7467600"/>
              <a:gd name="connsiteY804" fmla="*/ 891331 h 6858000"/>
              <a:gd name="connsiteX805" fmla="*/ 5844807 w 7467600"/>
              <a:gd name="connsiteY805" fmla="*/ 870718 h 6858000"/>
              <a:gd name="connsiteX806" fmla="*/ 5862975 w 7467600"/>
              <a:gd name="connsiteY806" fmla="*/ 869756 h 6858000"/>
              <a:gd name="connsiteX807" fmla="*/ 5920887 w 7467600"/>
              <a:gd name="connsiteY807" fmla="*/ 865929 h 6858000"/>
              <a:gd name="connsiteX808" fmla="*/ 5504425 w 7467600"/>
              <a:gd name="connsiteY808" fmla="*/ 848067 h 6858000"/>
              <a:gd name="connsiteX809" fmla="*/ 3607114 w 7467600"/>
              <a:gd name="connsiteY809" fmla="*/ 467441 h 6858000"/>
              <a:gd name="connsiteX810" fmla="*/ 3296242 w 7467600"/>
              <a:gd name="connsiteY810" fmla="*/ 807991 h 6858000"/>
              <a:gd name="connsiteX811" fmla="*/ 3174674 w 7467600"/>
              <a:gd name="connsiteY811" fmla="*/ 919759 h 6858000"/>
              <a:gd name="connsiteX812" fmla="*/ 3042978 w 7467600"/>
              <a:gd name="connsiteY812" fmla="*/ 1054894 h 6858000"/>
              <a:gd name="connsiteX813" fmla="*/ 2968914 w 7467600"/>
              <a:gd name="connsiteY813" fmla="*/ 1133756 h 6858000"/>
              <a:gd name="connsiteX814" fmla="*/ 3103823 w 7467600"/>
              <a:gd name="connsiteY814" fmla="*/ 1026814 h 6858000"/>
              <a:gd name="connsiteX815" fmla="*/ 3607114 w 7467600"/>
              <a:gd name="connsiteY815" fmla="*/ 467441 h 6858000"/>
              <a:gd name="connsiteX816" fmla="*/ 3744487 w 7467600"/>
              <a:gd name="connsiteY816" fmla="*/ 383136 h 6858000"/>
              <a:gd name="connsiteX817" fmla="*/ 3970213 w 7467600"/>
              <a:gd name="connsiteY817" fmla="*/ 995559 h 6858000"/>
              <a:gd name="connsiteX818" fmla="*/ 3744487 w 7467600"/>
              <a:gd name="connsiteY818" fmla="*/ 383136 h 6858000"/>
              <a:gd name="connsiteX819" fmla="*/ 3624562 w 7467600"/>
              <a:gd name="connsiteY819" fmla="*/ 367041 h 6858000"/>
              <a:gd name="connsiteX820" fmla="*/ 3489712 w 7467600"/>
              <a:gd name="connsiteY820" fmla="*/ 485386 h 6858000"/>
              <a:gd name="connsiteX821" fmla="*/ 3182994 w 7467600"/>
              <a:gd name="connsiteY821" fmla="*/ 828265 h 6858000"/>
              <a:gd name="connsiteX822" fmla="*/ 2892114 w 7467600"/>
              <a:gd name="connsiteY822" fmla="*/ 1172635 h 6858000"/>
              <a:gd name="connsiteX823" fmla="*/ 3021459 w 7467600"/>
              <a:gd name="connsiteY823" fmla="*/ 1035385 h 6858000"/>
              <a:gd name="connsiteX824" fmla="*/ 3153873 w 7467600"/>
              <a:gd name="connsiteY824" fmla="*/ 898971 h 6858000"/>
              <a:gd name="connsiteX825" fmla="*/ 3276511 w 7467600"/>
              <a:gd name="connsiteY825" fmla="*/ 786423 h 6858000"/>
              <a:gd name="connsiteX826" fmla="*/ 3584154 w 7467600"/>
              <a:gd name="connsiteY826" fmla="*/ 448218 h 6858000"/>
              <a:gd name="connsiteX827" fmla="*/ 3624562 w 7467600"/>
              <a:gd name="connsiteY827" fmla="*/ 367041 h 6858000"/>
              <a:gd name="connsiteX828" fmla="*/ 3766672 w 7467600"/>
              <a:gd name="connsiteY828" fmla="*/ 359429 h 6858000"/>
              <a:gd name="connsiteX829" fmla="*/ 3996338 w 7467600"/>
              <a:gd name="connsiteY829" fmla="*/ 968237 h 6858000"/>
              <a:gd name="connsiteX830" fmla="*/ 3766672 w 7467600"/>
              <a:gd name="connsiteY830" fmla="*/ 359429 h 6858000"/>
              <a:gd name="connsiteX831" fmla="*/ 5805386 w 7467600"/>
              <a:gd name="connsiteY831" fmla="*/ 239240 h 6858000"/>
              <a:gd name="connsiteX832" fmla="*/ 5736947 w 7467600"/>
              <a:gd name="connsiteY832" fmla="*/ 261367 h 6858000"/>
              <a:gd name="connsiteX833" fmla="*/ 5427012 w 7467600"/>
              <a:gd name="connsiteY833" fmla="*/ 311272 h 6858000"/>
              <a:gd name="connsiteX834" fmla="*/ 5147818 w 7467600"/>
              <a:gd name="connsiteY834" fmla="*/ 322112 h 6858000"/>
              <a:gd name="connsiteX835" fmla="*/ 5060854 w 7467600"/>
              <a:gd name="connsiteY835" fmla="*/ 311882 h 6858000"/>
              <a:gd name="connsiteX836" fmla="*/ 4945989 w 7467600"/>
              <a:gd name="connsiteY836" fmla="*/ 300516 h 6858000"/>
              <a:gd name="connsiteX837" fmla="*/ 5410479 w 7467600"/>
              <a:gd name="connsiteY837" fmla="*/ 348434 h 6858000"/>
              <a:gd name="connsiteX838" fmla="*/ 5805386 w 7467600"/>
              <a:gd name="connsiteY838" fmla="*/ 239240 h 6858000"/>
              <a:gd name="connsiteX839" fmla="*/ 5905192 w 7467600"/>
              <a:gd name="connsiteY839" fmla="*/ 163079 h 6858000"/>
              <a:gd name="connsiteX840" fmla="*/ 5865655 w 7467600"/>
              <a:gd name="connsiteY840" fmla="*/ 171901 h 6858000"/>
              <a:gd name="connsiteX841" fmla="*/ 5259740 w 7467600"/>
              <a:gd name="connsiteY841" fmla="*/ 257013 h 6858000"/>
              <a:gd name="connsiteX842" fmla="*/ 5208466 w 7467600"/>
              <a:gd name="connsiteY842" fmla="*/ 257550 h 6858000"/>
              <a:gd name="connsiteX843" fmla="*/ 4980204 w 7467600"/>
              <a:gd name="connsiteY843" fmla="*/ 271903 h 6858000"/>
              <a:gd name="connsiteX844" fmla="*/ 5068068 w 7467600"/>
              <a:gd name="connsiteY844" fmla="*/ 282244 h 6858000"/>
              <a:gd name="connsiteX845" fmla="*/ 5153231 w 7467600"/>
              <a:gd name="connsiteY845" fmla="*/ 292240 h 6858000"/>
              <a:gd name="connsiteX846" fmla="*/ 5426491 w 7467600"/>
              <a:gd name="connsiteY846" fmla="*/ 281128 h 6858000"/>
              <a:gd name="connsiteX847" fmla="*/ 5731212 w 7467600"/>
              <a:gd name="connsiteY847" fmla="*/ 231951 h 6858000"/>
              <a:gd name="connsiteX848" fmla="*/ 5905192 w 7467600"/>
              <a:gd name="connsiteY848" fmla="*/ 163079 h 6858000"/>
              <a:gd name="connsiteX849" fmla="*/ 5944437 w 7467600"/>
              <a:gd name="connsiteY849" fmla="*/ 113829 h 6858000"/>
              <a:gd name="connsiteX850" fmla="*/ 5825032 w 7467600"/>
              <a:gd name="connsiteY850" fmla="*/ 146405 h 6858000"/>
              <a:gd name="connsiteX851" fmla="*/ 4955599 w 7467600"/>
              <a:gd name="connsiteY851" fmla="*/ 247008 h 6858000"/>
              <a:gd name="connsiteX852" fmla="*/ 5210104 w 7467600"/>
              <a:gd name="connsiteY852" fmla="*/ 228123 h 6858000"/>
              <a:gd name="connsiteX853" fmla="*/ 5261015 w 7467600"/>
              <a:gd name="connsiteY853" fmla="*/ 227087 h 6858000"/>
              <a:gd name="connsiteX854" fmla="*/ 5861181 w 7467600"/>
              <a:gd name="connsiteY854" fmla="*/ 143093 h 6858000"/>
              <a:gd name="connsiteX855" fmla="*/ 5961252 w 7467600"/>
              <a:gd name="connsiteY855" fmla="*/ 114820 h 6858000"/>
              <a:gd name="connsiteX856" fmla="*/ 5944437 w 7467600"/>
              <a:gd name="connsiteY856" fmla="*/ 113829 h 6858000"/>
              <a:gd name="connsiteX857" fmla="*/ 3882765 w 7467600"/>
              <a:gd name="connsiteY857" fmla="*/ 0 h 6858000"/>
              <a:gd name="connsiteX858" fmla="*/ 3995099 w 7467600"/>
              <a:gd name="connsiteY858" fmla="*/ 0 h 6858000"/>
              <a:gd name="connsiteX859" fmla="*/ 4163818 w 7467600"/>
              <a:gd name="connsiteY859" fmla="*/ 234104 h 6858000"/>
              <a:gd name="connsiteX860" fmla="*/ 4172099 w 7467600"/>
              <a:gd name="connsiteY860" fmla="*/ 234207 h 6858000"/>
              <a:gd name="connsiteX861" fmla="*/ 4784282 w 7467600"/>
              <a:gd name="connsiteY861" fmla="*/ 276561 h 6858000"/>
              <a:gd name="connsiteX862" fmla="*/ 4801687 w 7467600"/>
              <a:gd name="connsiteY862" fmla="*/ 267764 h 6858000"/>
              <a:gd name="connsiteX863" fmla="*/ 6082788 w 7467600"/>
              <a:gd name="connsiteY863" fmla="*/ 64119 h 6858000"/>
              <a:gd name="connsiteX864" fmla="*/ 6099442 w 7467600"/>
              <a:gd name="connsiteY864" fmla="*/ 82568 h 6858000"/>
              <a:gd name="connsiteX865" fmla="*/ 4804137 w 7467600"/>
              <a:gd name="connsiteY865" fmla="*/ 320931 h 6858000"/>
              <a:gd name="connsiteX866" fmla="*/ 4227047 w 7467600"/>
              <a:gd name="connsiteY866" fmla="*/ 313415 h 6858000"/>
              <a:gd name="connsiteX867" fmla="*/ 4346041 w 7467600"/>
              <a:gd name="connsiteY867" fmla="*/ 456086 h 6858000"/>
              <a:gd name="connsiteX868" fmla="*/ 4870967 w 7467600"/>
              <a:gd name="connsiteY868" fmla="*/ 963061 h 6858000"/>
              <a:gd name="connsiteX869" fmla="*/ 4889647 w 7467600"/>
              <a:gd name="connsiteY869" fmla="*/ 957147 h 6858000"/>
              <a:gd name="connsiteX870" fmla="*/ 5422504 w 7467600"/>
              <a:gd name="connsiteY870" fmla="*/ 805191 h 6858000"/>
              <a:gd name="connsiteX871" fmla="*/ 6087656 w 7467600"/>
              <a:gd name="connsiteY871" fmla="*/ 826703 h 6858000"/>
              <a:gd name="connsiteX872" fmla="*/ 6058717 w 7467600"/>
              <a:gd name="connsiteY872" fmla="*/ 865992 h 6858000"/>
              <a:gd name="connsiteX873" fmla="*/ 4974153 w 7467600"/>
              <a:gd name="connsiteY873" fmla="*/ 1045456 h 6858000"/>
              <a:gd name="connsiteX874" fmla="*/ 5627835 w 7467600"/>
              <a:gd name="connsiteY874" fmla="*/ 1472077 h 6858000"/>
              <a:gd name="connsiteX875" fmla="*/ 5629817 w 7467600"/>
              <a:gd name="connsiteY875" fmla="*/ 1471412 h 6858000"/>
              <a:gd name="connsiteX876" fmla="*/ 5634124 w 7467600"/>
              <a:gd name="connsiteY876" fmla="*/ 1470572 h 6858000"/>
              <a:gd name="connsiteX877" fmla="*/ 5755832 w 7467600"/>
              <a:gd name="connsiteY877" fmla="*/ 1383886 h 6858000"/>
              <a:gd name="connsiteX878" fmla="*/ 6014186 w 7467600"/>
              <a:gd name="connsiteY878" fmla="*/ 1279799 h 6858000"/>
              <a:gd name="connsiteX879" fmla="*/ 6901619 w 7467600"/>
              <a:gd name="connsiteY879" fmla="*/ 1047874 h 6858000"/>
              <a:gd name="connsiteX880" fmla="*/ 6931566 w 7467600"/>
              <a:gd name="connsiteY880" fmla="*/ 1062034 h 6858000"/>
              <a:gd name="connsiteX881" fmla="*/ 5790982 w 7467600"/>
              <a:gd name="connsiteY881" fmla="*/ 1561380 h 6858000"/>
              <a:gd name="connsiteX882" fmla="*/ 6188971 w 7467600"/>
              <a:gd name="connsiteY882" fmla="*/ 1755168 h 6858000"/>
              <a:gd name="connsiteX883" fmla="*/ 6202446 w 7467600"/>
              <a:gd name="connsiteY883" fmla="*/ 1752268 h 6858000"/>
              <a:gd name="connsiteX884" fmla="*/ 7179560 w 7467600"/>
              <a:gd name="connsiteY884" fmla="*/ 1467551 h 6858000"/>
              <a:gd name="connsiteX885" fmla="*/ 7158730 w 7467600"/>
              <a:gd name="connsiteY885" fmla="*/ 1507835 h 6858000"/>
              <a:gd name="connsiteX886" fmla="*/ 6326959 w 7467600"/>
              <a:gd name="connsiteY886" fmla="*/ 1817686 h 6858000"/>
              <a:gd name="connsiteX887" fmla="*/ 6537433 w 7467600"/>
              <a:gd name="connsiteY887" fmla="*/ 1907790 h 6858000"/>
              <a:gd name="connsiteX888" fmla="*/ 6550221 w 7467600"/>
              <a:gd name="connsiteY888" fmla="*/ 1910729 h 6858000"/>
              <a:gd name="connsiteX889" fmla="*/ 6964438 w 7467600"/>
              <a:gd name="connsiteY889" fmla="*/ 2209505 h 6858000"/>
              <a:gd name="connsiteX890" fmla="*/ 7367862 w 7467600"/>
              <a:gd name="connsiteY890" fmla="*/ 2806833 h 6858000"/>
              <a:gd name="connsiteX891" fmla="*/ 7364329 w 7467600"/>
              <a:gd name="connsiteY891" fmla="*/ 2826907 h 6858000"/>
              <a:gd name="connsiteX892" fmla="*/ 7290545 w 7467600"/>
              <a:gd name="connsiteY892" fmla="*/ 2850663 h 6858000"/>
              <a:gd name="connsiteX893" fmla="*/ 6472036 w 7467600"/>
              <a:gd name="connsiteY893" fmla="*/ 1959003 h 6858000"/>
              <a:gd name="connsiteX894" fmla="*/ 5792897 w 7467600"/>
              <a:gd name="connsiteY894" fmla="*/ 1647747 h 6858000"/>
              <a:gd name="connsiteX895" fmla="*/ 5842751 w 7467600"/>
              <a:gd name="connsiteY895" fmla="*/ 1816112 h 6858000"/>
              <a:gd name="connsiteX896" fmla="*/ 5847424 w 7467600"/>
              <a:gd name="connsiteY896" fmla="*/ 1815776 h 6858000"/>
              <a:gd name="connsiteX897" fmla="*/ 6399821 w 7467600"/>
              <a:gd name="connsiteY897" fmla="*/ 2344799 h 6858000"/>
              <a:gd name="connsiteX898" fmla="*/ 6323232 w 7467600"/>
              <a:gd name="connsiteY898" fmla="*/ 2389634 h 6858000"/>
              <a:gd name="connsiteX899" fmla="*/ 5942958 w 7467600"/>
              <a:gd name="connsiteY899" fmla="*/ 2077708 h 6858000"/>
              <a:gd name="connsiteX900" fmla="*/ 5921559 w 7467600"/>
              <a:gd name="connsiteY900" fmla="*/ 2378596 h 6858000"/>
              <a:gd name="connsiteX901" fmla="*/ 5817651 w 7467600"/>
              <a:gd name="connsiteY901" fmla="*/ 3023919 h 6858000"/>
              <a:gd name="connsiteX902" fmla="*/ 5729634 w 7467600"/>
              <a:gd name="connsiteY902" fmla="*/ 3051849 h 6858000"/>
              <a:gd name="connsiteX903" fmla="*/ 5611018 w 7467600"/>
              <a:gd name="connsiteY903" fmla="*/ 2316769 h 6858000"/>
              <a:gd name="connsiteX904" fmla="*/ 5687608 w 7467600"/>
              <a:gd name="connsiteY904" fmla="*/ 2039972 h 6858000"/>
              <a:gd name="connsiteX905" fmla="*/ 5657554 w 7467600"/>
              <a:gd name="connsiteY905" fmla="*/ 1576445 h 6858000"/>
              <a:gd name="connsiteX906" fmla="*/ 5150475 w 7467600"/>
              <a:gd name="connsiteY906" fmla="*/ 1274012 h 6858000"/>
              <a:gd name="connsiteX907" fmla="*/ 5349142 w 7467600"/>
              <a:gd name="connsiteY907" fmla="*/ 2204405 h 6858000"/>
              <a:gd name="connsiteX908" fmla="*/ 5262214 w 7467600"/>
              <a:gd name="connsiteY908" fmla="*/ 2233836 h 6858000"/>
              <a:gd name="connsiteX909" fmla="*/ 4981539 w 7467600"/>
              <a:gd name="connsiteY909" fmla="*/ 1542201 h 6858000"/>
              <a:gd name="connsiteX910" fmla="*/ 4958461 w 7467600"/>
              <a:gd name="connsiteY910" fmla="*/ 1136957 h 6858000"/>
              <a:gd name="connsiteX911" fmla="*/ 4655015 w 7467600"/>
              <a:gd name="connsiteY911" fmla="*/ 891426 h 6858000"/>
              <a:gd name="connsiteX912" fmla="*/ 4348002 w 7467600"/>
              <a:gd name="connsiteY912" fmla="*/ 2205895 h 6858000"/>
              <a:gd name="connsiteX913" fmla="*/ 4262250 w 7467600"/>
              <a:gd name="connsiteY913" fmla="*/ 2219972 h 6858000"/>
              <a:gd name="connsiteX914" fmla="*/ 4550611 w 7467600"/>
              <a:gd name="connsiteY914" fmla="*/ 817540 h 6858000"/>
              <a:gd name="connsiteX915" fmla="*/ 4564418 w 7467600"/>
              <a:gd name="connsiteY915" fmla="*/ 808293 h 6858000"/>
              <a:gd name="connsiteX916" fmla="*/ 4266388 w 7467600"/>
              <a:gd name="connsiteY916" fmla="*/ 500083 h 6858000"/>
              <a:gd name="connsiteX917" fmla="*/ 4032842 w 7467600"/>
              <a:gd name="connsiteY917" fmla="*/ 211809 h 6858000"/>
              <a:gd name="connsiteX918" fmla="*/ 3882765 w 7467600"/>
              <a:gd name="connsiteY918" fmla="*/ 0 h 6858000"/>
              <a:gd name="connsiteX919" fmla="*/ 3721337 w 7467600"/>
              <a:gd name="connsiteY919" fmla="*/ 0 h 6858000"/>
              <a:gd name="connsiteX920" fmla="*/ 3797544 w 7467600"/>
              <a:gd name="connsiteY920" fmla="*/ 0 h 6858000"/>
              <a:gd name="connsiteX921" fmla="*/ 3775734 w 7467600"/>
              <a:gd name="connsiteY921" fmla="*/ 95131 h 6858000"/>
              <a:gd name="connsiteX922" fmla="*/ 3724807 w 7467600"/>
              <a:gd name="connsiteY922" fmla="*/ 272257 h 6858000"/>
              <a:gd name="connsiteX923" fmla="*/ 3726844 w 7467600"/>
              <a:gd name="connsiteY923" fmla="*/ 282988 h 6858000"/>
              <a:gd name="connsiteX924" fmla="*/ 3742664 w 7467600"/>
              <a:gd name="connsiteY924" fmla="*/ 279918 h 6858000"/>
              <a:gd name="connsiteX925" fmla="*/ 4103910 w 7467600"/>
              <a:gd name="connsiteY925" fmla="*/ 1161917 h 6858000"/>
              <a:gd name="connsiteX926" fmla="*/ 4020269 w 7467600"/>
              <a:gd name="connsiteY926" fmla="*/ 1200406 h 6858000"/>
              <a:gd name="connsiteX927" fmla="*/ 3674882 w 7467600"/>
              <a:gd name="connsiteY927" fmla="*/ 488524 h 6858000"/>
              <a:gd name="connsiteX928" fmla="*/ 3132682 w 7467600"/>
              <a:gd name="connsiteY928" fmla="*/ 1072284 h 6858000"/>
              <a:gd name="connsiteX929" fmla="*/ 2716346 w 7467600"/>
              <a:gd name="connsiteY929" fmla="*/ 1276376 h 6858000"/>
              <a:gd name="connsiteX930" fmla="*/ 2716772 w 7467600"/>
              <a:gd name="connsiteY930" fmla="*/ 1255462 h 6858000"/>
              <a:gd name="connsiteX931" fmla="*/ 3471096 w 7467600"/>
              <a:gd name="connsiteY931" fmla="*/ 437072 h 6858000"/>
              <a:gd name="connsiteX932" fmla="*/ 3639057 w 7467600"/>
              <a:gd name="connsiteY932" fmla="*/ 286334 h 6858000"/>
              <a:gd name="connsiteX933" fmla="*/ 3640309 w 7467600"/>
              <a:gd name="connsiteY933" fmla="*/ 284664 h 6858000"/>
              <a:gd name="connsiteX934" fmla="*/ 3646022 w 7467600"/>
              <a:gd name="connsiteY934" fmla="*/ 276711 h 6858000"/>
              <a:gd name="connsiteX935" fmla="*/ 3707943 w 7467600"/>
              <a:gd name="connsiteY935" fmla="*/ 65958 h 6858000"/>
              <a:gd name="connsiteX936" fmla="*/ 3721337 w 7467600"/>
              <a:gd name="connsiteY936" fmla="*/ 0 h 6858000"/>
              <a:gd name="connsiteX937" fmla="*/ 2867960 w 7467600"/>
              <a:gd name="connsiteY937" fmla="*/ 0 h 6858000"/>
              <a:gd name="connsiteX938" fmla="*/ 2926351 w 7467600"/>
              <a:gd name="connsiteY938" fmla="*/ 0 h 6858000"/>
              <a:gd name="connsiteX939" fmla="*/ 2902823 w 7467600"/>
              <a:gd name="connsiteY939" fmla="*/ 262929 h 6858000"/>
              <a:gd name="connsiteX940" fmla="*/ 2940663 w 7467600"/>
              <a:gd name="connsiteY940" fmla="*/ 140884 h 6858000"/>
              <a:gd name="connsiteX941" fmla="*/ 2947039 w 7467600"/>
              <a:gd name="connsiteY941" fmla="*/ 122524 h 6858000"/>
              <a:gd name="connsiteX942" fmla="*/ 2984316 w 7467600"/>
              <a:gd name="connsiteY942" fmla="*/ 0 h 6858000"/>
              <a:gd name="connsiteX943" fmla="*/ 3016114 w 7467600"/>
              <a:gd name="connsiteY943" fmla="*/ 0 h 6858000"/>
              <a:gd name="connsiteX944" fmla="*/ 2979949 w 7467600"/>
              <a:gd name="connsiteY944" fmla="*/ 119274 h 6858000"/>
              <a:gd name="connsiteX945" fmla="*/ 3023879 w 7467600"/>
              <a:gd name="connsiteY945" fmla="*/ 0 h 6858000"/>
              <a:gd name="connsiteX946" fmla="*/ 3105400 w 7467600"/>
              <a:gd name="connsiteY946" fmla="*/ 0 h 6858000"/>
              <a:gd name="connsiteX947" fmla="*/ 3094669 w 7467600"/>
              <a:gd name="connsiteY947" fmla="*/ 30308 h 6858000"/>
              <a:gd name="connsiteX948" fmla="*/ 2901945 w 7467600"/>
              <a:gd name="connsiteY948" fmla="*/ 466538 h 6858000"/>
              <a:gd name="connsiteX949" fmla="*/ 2815209 w 7467600"/>
              <a:gd name="connsiteY949" fmla="*/ 497361 h 6858000"/>
              <a:gd name="connsiteX950" fmla="*/ 2844845 w 7467600"/>
              <a:gd name="connsiteY950" fmla="*/ 127638 h 6858000"/>
              <a:gd name="connsiteX951" fmla="*/ 2867960 w 7467600"/>
              <a:gd name="connsiteY951" fmla="*/ 0 h 6858000"/>
              <a:gd name="connsiteX952" fmla="*/ 1057230 w 7467600"/>
              <a:gd name="connsiteY952" fmla="*/ 0 h 6858000"/>
              <a:gd name="connsiteX953" fmla="*/ 1111003 w 7467600"/>
              <a:gd name="connsiteY953" fmla="*/ 0 h 6858000"/>
              <a:gd name="connsiteX954" fmla="*/ 1125553 w 7467600"/>
              <a:gd name="connsiteY954" fmla="*/ 52588 h 6858000"/>
              <a:gd name="connsiteX955" fmla="*/ 1304276 w 7467600"/>
              <a:gd name="connsiteY955" fmla="*/ 476275 h 6858000"/>
              <a:gd name="connsiteX956" fmla="*/ 1492066 w 7467600"/>
              <a:gd name="connsiteY956" fmla="*/ 886333 h 6858000"/>
              <a:gd name="connsiteX957" fmla="*/ 1423698 w 7467600"/>
              <a:gd name="connsiteY957" fmla="*/ 710817 h 6858000"/>
              <a:gd name="connsiteX958" fmla="*/ 1357609 w 7467600"/>
              <a:gd name="connsiteY958" fmla="*/ 532892 h 6858000"/>
              <a:gd name="connsiteX959" fmla="*/ 1309550 w 7467600"/>
              <a:gd name="connsiteY959" fmla="*/ 374031 h 6858000"/>
              <a:gd name="connsiteX960" fmla="*/ 1193673 w 7467600"/>
              <a:gd name="connsiteY960" fmla="*/ 49533 h 6858000"/>
              <a:gd name="connsiteX961" fmla="*/ 1164391 w 7467600"/>
              <a:gd name="connsiteY961" fmla="*/ 0 h 6858000"/>
              <a:gd name="connsiteX962" fmla="*/ 1200666 w 7467600"/>
              <a:gd name="connsiteY962" fmla="*/ 0 h 6858000"/>
              <a:gd name="connsiteX963" fmla="*/ 1223408 w 7467600"/>
              <a:gd name="connsiteY963" fmla="*/ 38996 h 6858000"/>
              <a:gd name="connsiteX964" fmla="*/ 1339635 w 7467600"/>
              <a:gd name="connsiteY964" fmla="*/ 365517 h 6858000"/>
              <a:gd name="connsiteX965" fmla="*/ 1387469 w 7467600"/>
              <a:gd name="connsiteY965" fmla="*/ 523079 h 6858000"/>
              <a:gd name="connsiteX966" fmla="*/ 1452685 w 7467600"/>
              <a:gd name="connsiteY966" fmla="*/ 699806 h 6858000"/>
              <a:gd name="connsiteX967" fmla="*/ 1492092 w 7467600"/>
              <a:gd name="connsiteY967" fmla="*/ 800424 h 6858000"/>
              <a:gd name="connsiteX968" fmla="*/ 1455302 w 7467600"/>
              <a:gd name="connsiteY968" fmla="*/ 632913 h 6858000"/>
              <a:gd name="connsiteX969" fmla="*/ 1222336 w 7467600"/>
              <a:gd name="connsiteY969" fmla="*/ 9480 h 6858000"/>
              <a:gd name="connsiteX970" fmla="*/ 1214634 w 7467600"/>
              <a:gd name="connsiteY970" fmla="*/ 0 h 6858000"/>
              <a:gd name="connsiteX971" fmla="*/ 1289827 w 7467600"/>
              <a:gd name="connsiteY971" fmla="*/ 0 h 6858000"/>
              <a:gd name="connsiteX972" fmla="*/ 1321076 w 7467600"/>
              <a:gd name="connsiteY972" fmla="*/ 59722 h 6858000"/>
              <a:gd name="connsiteX973" fmla="*/ 1512579 w 7467600"/>
              <a:gd name="connsiteY973" fmla="*/ 626441 h 6858000"/>
              <a:gd name="connsiteX974" fmla="*/ 1506076 w 7467600"/>
              <a:gd name="connsiteY974" fmla="*/ 1089289 h 6858000"/>
              <a:gd name="connsiteX975" fmla="*/ 1486346 w 7467600"/>
              <a:gd name="connsiteY975" fmla="*/ 1079919 h 6858000"/>
              <a:gd name="connsiteX976" fmla="*/ 1070511 w 7467600"/>
              <a:gd name="connsiteY976" fmla="*/ 48609 h 6858000"/>
              <a:gd name="connsiteX977" fmla="*/ 1057230 w 7467600"/>
              <a:gd name="connsiteY977" fmla="*/ 0 h 6858000"/>
              <a:gd name="connsiteX978" fmla="*/ 43151 w 7467600"/>
              <a:gd name="connsiteY978" fmla="*/ 0 h 6858000"/>
              <a:gd name="connsiteX979" fmla="*/ 95283 w 7467600"/>
              <a:gd name="connsiteY979" fmla="*/ 0 h 6858000"/>
              <a:gd name="connsiteX980" fmla="*/ 300708 w 7467600"/>
              <a:gd name="connsiteY980" fmla="*/ 154571 h 6858000"/>
              <a:gd name="connsiteX981" fmla="*/ 530414 w 7467600"/>
              <a:gd name="connsiteY981" fmla="*/ 354673 h 6858000"/>
              <a:gd name="connsiteX982" fmla="*/ 333785 w 7467600"/>
              <a:gd name="connsiteY982" fmla="*/ 161564 h 6858000"/>
              <a:gd name="connsiteX983" fmla="*/ 147005 w 7467600"/>
              <a:gd name="connsiteY983" fmla="*/ 0 h 6858000"/>
              <a:gd name="connsiteX984" fmla="*/ 272509 w 7467600"/>
              <a:gd name="connsiteY984" fmla="*/ 0 h 6858000"/>
              <a:gd name="connsiteX985" fmla="*/ 326276 w 7467600"/>
              <a:gd name="connsiteY985" fmla="*/ 45847 h 6858000"/>
              <a:gd name="connsiteX986" fmla="*/ 823759 w 7467600"/>
              <a:gd name="connsiteY986" fmla="*/ 574145 h 6858000"/>
              <a:gd name="connsiteX987" fmla="*/ 811254 w 7467600"/>
              <a:gd name="connsiteY987" fmla="*/ 665546 h 6858000"/>
              <a:gd name="connsiteX988" fmla="*/ 154042 w 7467600"/>
              <a:gd name="connsiteY988" fmla="*/ 261522 h 6858000"/>
              <a:gd name="connsiteX989" fmla="*/ 13550 w 7467600"/>
              <a:gd name="connsiteY989" fmla="*/ 158423 h 6858000"/>
              <a:gd name="connsiteX990" fmla="*/ 0 w 7467600"/>
              <a:gd name="connsiteY990" fmla="*/ 146618 h 6858000"/>
              <a:gd name="connsiteX991" fmla="*/ 0 w 7467600"/>
              <a:gd name="connsiteY991" fmla="*/ 59161 h 6858000"/>
              <a:gd name="connsiteX992" fmla="*/ 45427 w 7467600"/>
              <a:gd name="connsiteY992" fmla="*/ 101078 h 6858000"/>
              <a:gd name="connsiteX993" fmla="*/ 630103 w 7467600"/>
              <a:gd name="connsiteY993" fmla="*/ 485885 h 6858000"/>
              <a:gd name="connsiteX994" fmla="*/ 532040 w 7467600"/>
              <a:gd name="connsiteY994" fmla="*/ 399359 h 6858000"/>
              <a:gd name="connsiteX995" fmla="*/ 517618 w 7467600"/>
              <a:gd name="connsiteY995" fmla="*/ 385726 h 6858000"/>
              <a:gd name="connsiteX996" fmla="*/ 285074 w 7467600"/>
              <a:gd name="connsiteY996" fmla="*/ 182755 h 6858000"/>
              <a:gd name="connsiteX997" fmla="*/ 43151 w 7467600"/>
              <a:gd name="connsiteY997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353035 w 7467600"/>
              <a:gd name="connsiteY127" fmla="*/ 5197318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41225 h 6858000"/>
              <a:gd name="connsiteX138" fmla="*/ 7467600 w 7467600"/>
              <a:gd name="connsiteY138" fmla="*/ 5277736 h 6858000"/>
              <a:gd name="connsiteX139" fmla="*/ 7327465 w 7467600"/>
              <a:gd name="connsiteY139" fmla="*/ 5174181 h 6858000"/>
              <a:gd name="connsiteX140" fmla="*/ 7353035 w 7467600"/>
              <a:gd name="connsiteY140" fmla="*/ 5197318 h 6858000"/>
              <a:gd name="connsiteX141" fmla="*/ 1903353 w 7467600"/>
              <a:gd name="connsiteY141" fmla="*/ 5044827 h 6858000"/>
              <a:gd name="connsiteX142" fmla="*/ 1936931 w 7467600"/>
              <a:gd name="connsiteY142" fmla="*/ 5093954 h 6858000"/>
              <a:gd name="connsiteX143" fmla="*/ 2195868 w 7467600"/>
              <a:gd name="connsiteY143" fmla="*/ 5396574 h 6858000"/>
              <a:gd name="connsiteX144" fmla="*/ 2088852 w 7467600"/>
              <a:gd name="connsiteY144" fmla="*/ 5166123 h 6858000"/>
              <a:gd name="connsiteX145" fmla="*/ 1958241 w 7467600"/>
              <a:gd name="connsiteY145" fmla="*/ 5067955 h 6858000"/>
              <a:gd name="connsiteX146" fmla="*/ 1903353 w 7467600"/>
              <a:gd name="connsiteY146" fmla="*/ 5044827 h 6858000"/>
              <a:gd name="connsiteX147" fmla="*/ 1979378 w 7467600"/>
              <a:gd name="connsiteY147" fmla="*/ 4769504 h 6858000"/>
              <a:gd name="connsiteX148" fmla="*/ 2882120 w 7467600"/>
              <a:gd name="connsiteY148" fmla="*/ 5064547 h 6858000"/>
              <a:gd name="connsiteX149" fmla="*/ 2793103 w 7467600"/>
              <a:gd name="connsiteY149" fmla="*/ 5039699 h 6858000"/>
              <a:gd name="connsiteX150" fmla="*/ 2770041 w 7467600"/>
              <a:gd name="connsiteY150" fmla="*/ 5033634 h 6858000"/>
              <a:gd name="connsiteX151" fmla="*/ 1979378 w 7467600"/>
              <a:gd name="connsiteY151" fmla="*/ 4769504 h 6858000"/>
              <a:gd name="connsiteX152" fmla="*/ 1927410 w 7467600"/>
              <a:gd name="connsiteY152" fmla="*/ 4716164 h 6858000"/>
              <a:gd name="connsiteX153" fmla="*/ 1959587 w 7467600"/>
              <a:gd name="connsiteY153" fmla="*/ 4728849 h 6858000"/>
              <a:gd name="connsiteX154" fmla="*/ 2777707 w 7467600"/>
              <a:gd name="connsiteY154" fmla="*/ 5003991 h 6858000"/>
              <a:gd name="connsiteX155" fmla="*/ 2800768 w 7467600"/>
              <a:gd name="connsiteY155" fmla="*/ 5010056 h 6858000"/>
              <a:gd name="connsiteX156" fmla="*/ 2879408 w 7467600"/>
              <a:gd name="connsiteY156" fmla="*/ 5031590 h 6858000"/>
              <a:gd name="connsiteX157" fmla="*/ 2862295 w 7467600"/>
              <a:gd name="connsiteY157" fmla="*/ 5022958 h 6858000"/>
              <a:gd name="connsiteX158" fmla="*/ 2813343 w 7467600"/>
              <a:gd name="connsiteY158" fmla="*/ 4998369 h 6858000"/>
              <a:gd name="connsiteX159" fmla="*/ 2646245 w 7467600"/>
              <a:gd name="connsiteY159" fmla="*/ 4930999 h 6858000"/>
              <a:gd name="connsiteX160" fmla="*/ 1999243 w 7467600"/>
              <a:gd name="connsiteY160" fmla="*/ 4730524 h 6858000"/>
              <a:gd name="connsiteX161" fmla="*/ 1979527 w 7467600"/>
              <a:gd name="connsiteY161" fmla="*/ 4726651 h 6858000"/>
              <a:gd name="connsiteX162" fmla="*/ 1927410 w 7467600"/>
              <a:gd name="connsiteY162" fmla="*/ 4716164 h 6858000"/>
              <a:gd name="connsiteX163" fmla="*/ 1997014 w 7467600"/>
              <a:gd name="connsiteY163" fmla="*/ 4698007 h 6858000"/>
              <a:gd name="connsiteX164" fmla="*/ 2005458 w 7467600"/>
              <a:gd name="connsiteY164" fmla="*/ 4699540 h 6858000"/>
              <a:gd name="connsiteX165" fmla="*/ 2657186 w 7467600"/>
              <a:gd name="connsiteY165" fmla="*/ 4901687 h 6858000"/>
              <a:gd name="connsiteX166" fmla="*/ 2826662 w 7467600"/>
              <a:gd name="connsiteY166" fmla="*/ 4970362 h 6858000"/>
              <a:gd name="connsiteX167" fmla="*/ 2876100 w 7467600"/>
              <a:gd name="connsiteY167" fmla="*/ 4995397 h 6858000"/>
              <a:gd name="connsiteX168" fmla="*/ 3042600 w 7467600"/>
              <a:gd name="connsiteY168" fmla="*/ 5059532 h 6858000"/>
              <a:gd name="connsiteX169" fmla="*/ 1997014 w 7467600"/>
              <a:gd name="connsiteY169" fmla="*/ 4698007 h 6858000"/>
              <a:gd name="connsiteX170" fmla="*/ 2305292 w 7467600"/>
              <a:gd name="connsiteY170" fmla="*/ 4219492 h 6858000"/>
              <a:gd name="connsiteX171" fmla="*/ 3360922 w 7467600"/>
              <a:gd name="connsiteY171" fmla="*/ 4529373 h 6858000"/>
              <a:gd name="connsiteX172" fmla="*/ 3492420 w 7467600"/>
              <a:gd name="connsiteY172" fmla="*/ 4510145 h 6858000"/>
              <a:gd name="connsiteX173" fmla="*/ 3364086 w 7467600"/>
              <a:gd name="connsiteY173" fmla="*/ 4480340 h 6858000"/>
              <a:gd name="connsiteX174" fmla="*/ 3225818 w 7467600"/>
              <a:gd name="connsiteY174" fmla="*/ 4411822 h 6858000"/>
              <a:gd name="connsiteX175" fmla="*/ 3129696 w 7467600"/>
              <a:gd name="connsiteY175" fmla="*/ 4360704 h 6858000"/>
              <a:gd name="connsiteX176" fmla="*/ 2814545 w 7467600"/>
              <a:gd name="connsiteY176" fmla="*/ 4282955 h 6858000"/>
              <a:gd name="connsiteX177" fmla="*/ 2305292 w 7467600"/>
              <a:gd name="connsiteY177" fmla="*/ 4219492 h 6858000"/>
              <a:gd name="connsiteX178" fmla="*/ 2626982 w 7467600"/>
              <a:gd name="connsiteY178" fmla="*/ 4206450 h 6858000"/>
              <a:gd name="connsiteX179" fmla="*/ 2490617 w 7467600"/>
              <a:gd name="connsiteY179" fmla="*/ 4206951 h 6858000"/>
              <a:gd name="connsiteX180" fmla="*/ 2819869 w 7467600"/>
              <a:gd name="connsiteY180" fmla="*/ 4252936 h 6858000"/>
              <a:gd name="connsiteX181" fmla="*/ 3143018 w 7467600"/>
              <a:gd name="connsiteY181" fmla="*/ 4332698 h 6858000"/>
              <a:gd name="connsiteX182" fmla="*/ 3241520 w 7467600"/>
              <a:gd name="connsiteY182" fmla="*/ 4385112 h 6858000"/>
              <a:gd name="connsiteX183" fmla="*/ 3374575 w 7467600"/>
              <a:gd name="connsiteY183" fmla="*/ 4451517 h 6858000"/>
              <a:gd name="connsiteX184" fmla="*/ 3505221 w 7467600"/>
              <a:gd name="connsiteY184" fmla="*/ 4480757 h 6858000"/>
              <a:gd name="connsiteX185" fmla="*/ 2626982 w 7467600"/>
              <a:gd name="connsiteY185" fmla="*/ 4206450 h 6858000"/>
              <a:gd name="connsiteX186" fmla="*/ 1310106 w 7467600"/>
              <a:gd name="connsiteY186" fmla="*/ 3943217 h 6858000"/>
              <a:gd name="connsiteX187" fmla="*/ 854994 w 7467600"/>
              <a:gd name="connsiteY187" fmla="*/ 4399136 h 6858000"/>
              <a:gd name="connsiteX188" fmla="*/ 742462 w 7467600"/>
              <a:gd name="connsiteY188" fmla="*/ 4594648 h 6858000"/>
              <a:gd name="connsiteX189" fmla="*/ 820602 w 7467600"/>
              <a:gd name="connsiteY189" fmla="*/ 4485915 h 6858000"/>
              <a:gd name="connsiteX190" fmla="*/ 878295 w 7467600"/>
              <a:gd name="connsiteY190" fmla="*/ 4403594 h 6858000"/>
              <a:gd name="connsiteX191" fmla="*/ 1240607 w 7467600"/>
              <a:gd name="connsiteY191" fmla="*/ 4010401 h 6858000"/>
              <a:gd name="connsiteX192" fmla="*/ 1310106 w 7467600"/>
              <a:gd name="connsiteY192" fmla="*/ 3943217 h 6858000"/>
              <a:gd name="connsiteX193" fmla="*/ 1423113 w 7467600"/>
              <a:gd name="connsiteY193" fmla="*/ 3874565 h 6858000"/>
              <a:gd name="connsiteX194" fmla="*/ 1260565 w 7467600"/>
              <a:gd name="connsiteY194" fmla="*/ 4031982 h 6858000"/>
              <a:gd name="connsiteX195" fmla="*/ 901900 w 7467600"/>
              <a:gd name="connsiteY195" fmla="*/ 4421236 h 6858000"/>
              <a:gd name="connsiteX196" fmla="*/ 845044 w 7467600"/>
              <a:gd name="connsiteY196" fmla="*/ 4502436 h 6858000"/>
              <a:gd name="connsiteX197" fmla="*/ 685926 w 7467600"/>
              <a:gd name="connsiteY197" fmla="*/ 4703069 h 6858000"/>
              <a:gd name="connsiteX198" fmla="*/ 684248 w 7467600"/>
              <a:gd name="connsiteY198" fmla="*/ 4706721 h 6858000"/>
              <a:gd name="connsiteX199" fmla="*/ 1423113 w 7467600"/>
              <a:gd name="connsiteY199" fmla="*/ 3874565 h 6858000"/>
              <a:gd name="connsiteX200" fmla="*/ 3316479 w 7467600"/>
              <a:gd name="connsiteY200" fmla="*/ 3872136 h 6858000"/>
              <a:gd name="connsiteX201" fmla="*/ 3546806 w 7467600"/>
              <a:gd name="connsiteY201" fmla="*/ 4356139 h 6858000"/>
              <a:gd name="connsiteX202" fmla="*/ 3364433 w 7467600"/>
              <a:gd name="connsiteY202" fmla="*/ 3953121 h 6858000"/>
              <a:gd name="connsiteX203" fmla="*/ 3316479 w 7467600"/>
              <a:gd name="connsiteY203" fmla="*/ 3872136 h 6858000"/>
              <a:gd name="connsiteX204" fmla="*/ 3291335 w 7467600"/>
              <a:gd name="connsiteY204" fmla="*/ 3767420 h 6858000"/>
              <a:gd name="connsiteX205" fmla="*/ 3390805 w 7467600"/>
              <a:gd name="connsiteY205" fmla="*/ 3937163 h 6858000"/>
              <a:gd name="connsiteX206" fmla="*/ 3579062 w 7467600"/>
              <a:gd name="connsiteY206" fmla="*/ 4359040 h 6858000"/>
              <a:gd name="connsiteX207" fmla="*/ 3467355 w 7467600"/>
              <a:gd name="connsiteY207" fmla="*/ 3988130 h 6858000"/>
              <a:gd name="connsiteX208" fmla="*/ 3310753 w 7467600"/>
              <a:gd name="connsiteY208" fmla="*/ 3787140 h 6858000"/>
              <a:gd name="connsiteX209" fmla="*/ 3291335 w 7467600"/>
              <a:gd name="connsiteY209" fmla="*/ 3767420 h 6858000"/>
              <a:gd name="connsiteX210" fmla="*/ 1635889 w 7467600"/>
              <a:gd name="connsiteY210" fmla="*/ 3709494 h 6858000"/>
              <a:gd name="connsiteX211" fmla="*/ 1634800 w 7467600"/>
              <a:gd name="connsiteY211" fmla="*/ 3731111 h 6858000"/>
              <a:gd name="connsiteX212" fmla="*/ 1635889 w 7467600"/>
              <a:gd name="connsiteY212" fmla="*/ 3709494 h 6858000"/>
              <a:gd name="connsiteX213" fmla="*/ 1510397 w 7467600"/>
              <a:gd name="connsiteY213" fmla="*/ 3684705 h 6858000"/>
              <a:gd name="connsiteX214" fmla="*/ 1146550 w 7467600"/>
              <a:gd name="connsiteY214" fmla="*/ 3802012 h 6858000"/>
              <a:gd name="connsiteX215" fmla="*/ 698834 w 7467600"/>
              <a:gd name="connsiteY215" fmla="*/ 3952272 h 6858000"/>
              <a:gd name="connsiteX216" fmla="*/ 34256 w 7467600"/>
              <a:gd name="connsiteY216" fmla="*/ 4347603 h 6858000"/>
              <a:gd name="connsiteX217" fmla="*/ 527241 w 7467600"/>
              <a:gd name="connsiteY217" fmla="*/ 4065078 h 6858000"/>
              <a:gd name="connsiteX218" fmla="*/ 1510397 w 7467600"/>
              <a:gd name="connsiteY218" fmla="*/ 3684705 h 6858000"/>
              <a:gd name="connsiteX219" fmla="*/ 1313114 w 7467600"/>
              <a:gd name="connsiteY219" fmla="*/ 3655216 h 6858000"/>
              <a:gd name="connsiteX220" fmla="*/ 1109304 w 7467600"/>
              <a:gd name="connsiteY220" fmla="*/ 3669030 h 6858000"/>
              <a:gd name="connsiteX221" fmla="*/ 8129 w 7467600"/>
              <a:gd name="connsiteY221" fmla="*/ 4330519 h 6858000"/>
              <a:gd name="connsiteX222" fmla="*/ 687572 w 7467600"/>
              <a:gd name="connsiteY222" fmla="*/ 3925629 h 6858000"/>
              <a:gd name="connsiteX223" fmla="*/ 1138365 w 7467600"/>
              <a:gd name="connsiteY223" fmla="*/ 3774515 h 6858000"/>
              <a:gd name="connsiteX224" fmla="*/ 1505579 w 7467600"/>
              <a:gd name="connsiteY224" fmla="*/ 3655526 h 6858000"/>
              <a:gd name="connsiteX225" fmla="*/ 1313114 w 7467600"/>
              <a:gd name="connsiteY225" fmla="*/ 3655216 h 6858000"/>
              <a:gd name="connsiteX226" fmla="*/ 3655073 w 7467600"/>
              <a:gd name="connsiteY226" fmla="*/ 3650884 h 6858000"/>
              <a:gd name="connsiteX227" fmla="*/ 3989938 w 7467600"/>
              <a:gd name="connsiteY227" fmla="*/ 3991685 h 6858000"/>
              <a:gd name="connsiteX228" fmla="*/ 4393907 w 7467600"/>
              <a:gd name="connsiteY228" fmla="*/ 4261258 h 6858000"/>
              <a:gd name="connsiteX229" fmla="*/ 4648051 w 7467600"/>
              <a:gd name="connsiteY229" fmla="*/ 4374051 h 6858000"/>
              <a:gd name="connsiteX230" fmla="*/ 4383389 w 7467600"/>
              <a:gd name="connsiteY230" fmla="*/ 4184369 h 6858000"/>
              <a:gd name="connsiteX231" fmla="*/ 4165508 w 7467600"/>
              <a:gd name="connsiteY231" fmla="*/ 4035196 h 6858000"/>
              <a:gd name="connsiteX232" fmla="*/ 4068162 w 7467600"/>
              <a:gd name="connsiteY232" fmla="*/ 3953394 h 6858000"/>
              <a:gd name="connsiteX233" fmla="*/ 3981416 w 7467600"/>
              <a:gd name="connsiteY233" fmla="*/ 3880482 h 6858000"/>
              <a:gd name="connsiteX234" fmla="*/ 3800147 w 7467600"/>
              <a:gd name="connsiteY234" fmla="*/ 3749872 h 6858000"/>
              <a:gd name="connsiteX235" fmla="*/ 3655073 w 7467600"/>
              <a:gd name="connsiteY235" fmla="*/ 3650884 h 6858000"/>
              <a:gd name="connsiteX236" fmla="*/ 3670252 w 7467600"/>
              <a:gd name="connsiteY236" fmla="*/ 3622798 h 6858000"/>
              <a:gd name="connsiteX237" fmla="*/ 3817258 w 7467600"/>
              <a:gd name="connsiteY237" fmla="*/ 3723577 h 6858000"/>
              <a:gd name="connsiteX238" fmla="*/ 4000461 w 7467600"/>
              <a:gd name="connsiteY238" fmla="*/ 3855966 h 6858000"/>
              <a:gd name="connsiteX239" fmla="*/ 4088180 w 7467600"/>
              <a:gd name="connsiteY239" fmla="*/ 3929774 h 6858000"/>
              <a:gd name="connsiteX240" fmla="*/ 4184555 w 7467600"/>
              <a:gd name="connsiteY240" fmla="*/ 4010683 h 6858000"/>
              <a:gd name="connsiteX241" fmla="*/ 4399563 w 7467600"/>
              <a:gd name="connsiteY241" fmla="*/ 4158106 h 6858000"/>
              <a:gd name="connsiteX242" fmla="*/ 4684469 w 7467600"/>
              <a:gd name="connsiteY242" fmla="*/ 4364680 h 6858000"/>
              <a:gd name="connsiteX243" fmla="*/ 4690271 w 7467600"/>
              <a:gd name="connsiteY243" fmla="*/ 4370034 h 6858000"/>
              <a:gd name="connsiteX244" fmla="*/ 4136093 w 7467600"/>
              <a:gd name="connsiteY244" fmla="*/ 3858466 h 6858000"/>
              <a:gd name="connsiteX245" fmla="*/ 3670252 w 7467600"/>
              <a:gd name="connsiteY245" fmla="*/ 3622798 h 6858000"/>
              <a:gd name="connsiteX246" fmla="*/ 4440129 w 7467600"/>
              <a:gd name="connsiteY246" fmla="*/ 3448571 h 6858000"/>
              <a:gd name="connsiteX247" fmla="*/ 4856525 w 7467600"/>
              <a:gd name="connsiteY247" fmla="*/ 3915351 h 6858000"/>
              <a:gd name="connsiteX248" fmla="*/ 5059055 w 7467600"/>
              <a:gd name="connsiteY248" fmla="*/ 4108918 h 6858000"/>
              <a:gd name="connsiteX249" fmla="*/ 5290070 w 7467600"/>
              <a:gd name="connsiteY249" fmla="*/ 4263619 h 6858000"/>
              <a:gd name="connsiteX250" fmla="*/ 4834991 w 7467600"/>
              <a:gd name="connsiteY250" fmla="*/ 3830985 h 6858000"/>
              <a:gd name="connsiteX251" fmla="*/ 4440129 w 7467600"/>
              <a:gd name="connsiteY251" fmla="*/ 3448571 h 6858000"/>
              <a:gd name="connsiteX252" fmla="*/ 4441737 w 7467600"/>
              <a:gd name="connsiteY252" fmla="*/ 3399734 h 6858000"/>
              <a:gd name="connsiteX253" fmla="*/ 4431236 w 7467600"/>
              <a:gd name="connsiteY253" fmla="*/ 3400954 h 6858000"/>
              <a:gd name="connsiteX254" fmla="*/ 4557150 w 7467600"/>
              <a:gd name="connsiteY254" fmla="*/ 3510023 h 6858000"/>
              <a:gd name="connsiteX255" fmla="*/ 4856936 w 7467600"/>
              <a:gd name="connsiteY255" fmla="*/ 3809146 h 6858000"/>
              <a:gd name="connsiteX256" fmla="*/ 5111996 w 7467600"/>
              <a:gd name="connsiteY256" fmla="*/ 4065759 h 6858000"/>
              <a:gd name="connsiteX257" fmla="*/ 5388878 w 7467600"/>
              <a:gd name="connsiteY257" fmla="*/ 4300185 h 6858000"/>
              <a:gd name="connsiteX258" fmla="*/ 5425556 w 7467600"/>
              <a:gd name="connsiteY258" fmla="*/ 4308967 h 6858000"/>
              <a:gd name="connsiteX259" fmla="*/ 4943646 w 7467600"/>
              <a:gd name="connsiteY259" fmla="*/ 3822916 h 6858000"/>
              <a:gd name="connsiteX260" fmla="*/ 4594837 w 7467600"/>
              <a:gd name="connsiteY260" fmla="*/ 3532274 h 6858000"/>
              <a:gd name="connsiteX261" fmla="*/ 4441737 w 7467600"/>
              <a:gd name="connsiteY261" fmla="*/ 3399734 h 6858000"/>
              <a:gd name="connsiteX262" fmla="*/ 5425834 w 7467600"/>
              <a:gd name="connsiteY262" fmla="*/ 3162785 h 6858000"/>
              <a:gd name="connsiteX263" fmla="*/ 5401644 w 7467600"/>
              <a:gd name="connsiteY263" fmla="*/ 3617847 h 6858000"/>
              <a:gd name="connsiteX264" fmla="*/ 5467256 w 7467600"/>
              <a:gd name="connsiteY264" fmla="*/ 4175494 h 6858000"/>
              <a:gd name="connsiteX265" fmla="*/ 5448069 w 7467600"/>
              <a:gd name="connsiteY265" fmla="*/ 3567554 h 6858000"/>
              <a:gd name="connsiteX266" fmla="*/ 5425834 w 7467600"/>
              <a:gd name="connsiteY266" fmla="*/ 3162785 h 6858000"/>
              <a:gd name="connsiteX267" fmla="*/ 1318687 w 7467600"/>
              <a:gd name="connsiteY267" fmla="*/ 3113840 h 6858000"/>
              <a:gd name="connsiteX268" fmla="*/ 1066793 w 7467600"/>
              <a:gd name="connsiteY268" fmla="*/ 3212171 h 6858000"/>
              <a:gd name="connsiteX269" fmla="*/ 993319 w 7467600"/>
              <a:gd name="connsiteY269" fmla="*/ 3247648 h 6858000"/>
              <a:gd name="connsiteX270" fmla="*/ 853081 w 7467600"/>
              <a:gd name="connsiteY270" fmla="*/ 3312410 h 6858000"/>
              <a:gd name="connsiteX271" fmla="*/ 805957 w 7467600"/>
              <a:gd name="connsiteY271" fmla="*/ 3330443 h 6858000"/>
              <a:gd name="connsiteX272" fmla="*/ 1318687 w 7467600"/>
              <a:gd name="connsiteY272" fmla="*/ 3113840 h 6858000"/>
              <a:gd name="connsiteX273" fmla="*/ 5453702 w 7467600"/>
              <a:gd name="connsiteY273" fmla="*/ 3090882 h 6858000"/>
              <a:gd name="connsiteX274" fmla="*/ 5480135 w 7467600"/>
              <a:gd name="connsiteY274" fmla="*/ 3565802 h 6858000"/>
              <a:gd name="connsiteX275" fmla="*/ 5499023 w 7467600"/>
              <a:gd name="connsiteY275" fmla="*/ 4166310 h 6858000"/>
              <a:gd name="connsiteX276" fmla="*/ 5547022 w 7467600"/>
              <a:gd name="connsiteY276" fmla="*/ 3607838 h 6858000"/>
              <a:gd name="connsiteX277" fmla="*/ 5515964 w 7467600"/>
              <a:gd name="connsiteY277" fmla="*/ 3378541 h 6858000"/>
              <a:gd name="connsiteX278" fmla="*/ 5453702 w 7467600"/>
              <a:gd name="connsiteY278" fmla="*/ 3090882 h 6858000"/>
              <a:gd name="connsiteX279" fmla="*/ 1238695 w 7467600"/>
              <a:gd name="connsiteY279" fmla="*/ 3076820 h 6858000"/>
              <a:gd name="connsiteX280" fmla="*/ 716371 w 7467600"/>
              <a:gd name="connsiteY280" fmla="*/ 3293249 h 6858000"/>
              <a:gd name="connsiteX281" fmla="*/ 579522 w 7467600"/>
              <a:gd name="connsiteY281" fmla="*/ 3371759 h 6858000"/>
              <a:gd name="connsiteX282" fmla="*/ 600288 w 7467600"/>
              <a:gd name="connsiteY282" fmla="*/ 3365555 h 6858000"/>
              <a:gd name="connsiteX283" fmla="*/ 840692 w 7467600"/>
              <a:gd name="connsiteY283" fmla="*/ 3284921 h 6858000"/>
              <a:gd name="connsiteX284" fmla="*/ 979248 w 7467600"/>
              <a:gd name="connsiteY284" fmla="*/ 3221003 h 6858000"/>
              <a:gd name="connsiteX285" fmla="*/ 1053282 w 7467600"/>
              <a:gd name="connsiteY285" fmla="*/ 3185247 h 6858000"/>
              <a:gd name="connsiteX286" fmla="*/ 1320603 w 7467600"/>
              <a:gd name="connsiteY286" fmla="*/ 3081281 h 6858000"/>
              <a:gd name="connsiteX287" fmla="*/ 1238695 w 7467600"/>
              <a:gd name="connsiteY287" fmla="*/ 3076820 h 6858000"/>
              <a:gd name="connsiteX288" fmla="*/ 5425627 w 7467600"/>
              <a:gd name="connsiteY288" fmla="*/ 2954192 h 6858000"/>
              <a:gd name="connsiteX289" fmla="*/ 5470770 w 7467600"/>
              <a:gd name="connsiteY289" fmla="*/ 3005435 h 6858000"/>
              <a:gd name="connsiteX290" fmla="*/ 5519779 w 7467600"/>
              <a:gd name="connsiteY290" fmla="*/ 4359223 h 6858000"/>
              <a:gd name="connsiteX291" fmla="*/ 5520293 w 7467600"/>
              <a:gd name="connsiteY291" fmla="*/ 4360602 h 6858000"/>
              <a:gd name="connsiteX292" fmla="*/ 5767221 w 7467600"/>
              <a:gd name="connsiteY292" fmla="*/ 4665564 h 6858000"/>
              <a:gd name="connsiteX293" fmla="*/ 6937169 w 7467600"/>
              <a:gd name="connsiteY293" fmla="*/ 4815941 h 6858000"/>
              <a:gd name="connsiteX294" fmla="*/ 6953922 w 7467600"/>
              <a:gd name="connsiteY294" fmla="*/ 4890068 h 6858000"/>
              <a:gd name="connsiteX295" fmla="*/ 6071359 w 7467600"/>
              <a:gd name="connsiteY295" fmla="*/ 4770770 h 6858000"/>
              <a:gd name="connsiteX296" fmla="*/ 6038839 w 7467600"/>
              <a:gd name="connsiteY296" fmla="*/ 4764474 h 6858000"/>
              <a:gd name="connsiteX297" fmla="*/ 6038706 w 7467600"/>
              <a:gd name="connsiteY297" fmla="*/ 4763847 h 6858000"/>
              <a:gd name="connsiteX298" fmla="*/ 6037784 w 7467600"/>
              <a:gd name="connsiteY298" fmla="*/ 4764270 h 6858000"/>
              <a:gd name="connsiteX299" fmla="*/ 6038839 w 7467600"/>
              <a:gd name="connsiteY299" fmla="*/ 4764474 h 6858000"/>
              <a:gd name="connsiteX300" fmla="*/ 6040338 w 7467600"/>
              <a:gd name="connsiteY300" fmla="*/ 4771418 h 6858000"/>
              <a:gd name="connsiteX301" fmla="*/ 6024488 w 7467600"/>
              <a:gd name="connsiteY301" fmla="*/ 4809903 h 6858000"/>
              <a:gd name="connsiteX302" fmla="*/ 5599771 w 7467600"/>
              <a:gd name="connsiteY302" fmla="*/ 5509652 h 6858000"/>
              <a:gd name="connsiteX303" fmla="*/ 5548843 w 7467600"/>
              <a:gd name="connsiteY303" fmla="*/ 5563845 h 6858000"/>
              <a:gd name="connsiteX304" fmla="*/ 5940952 w 7467600"/>
              <a:gd name="connsiteY304" fmla="*/ 6250028 h 6858000"/>
              <a:gd name="connsiteX305" fmla="*/ 6043441 w 7467600"/>
              <a:gd name="connsiteY305" fmla="*/ 6665847 h 6858000"/>
              <a:gd name="connsiteX306" fmla="*/ 6093432 w 7467600"/>
              <a:gd name="connsiteY306" fmla="*/ 6858000 h 6858000"/>
              <a:gd name="connsiteX307" fmla="*/ 6034344 w 7467600"/>
              <a:gd name="connsiteY307" fmla="*/ 6858000 h 6858000"/>
              <a:gd name="connsiteX308" fmla="*/ 6026679 w 7467600"/>
              <a:gd name="connsiteY308" fmla="*/ 6836959 h 6858000"/>
              <a:gd name="connsiteX309" fmla="*/ 5800441 w 7467600"/>
              <a:gd name="connsiteY309" fmla="*/ 6335286 h 6858000"/>
              <a:gd name="connsiteX310" fmla="*/ 5526562 w 7467600"/>
              <a:gd name="connsiteY310" fmla="*/ 5705388 h 6858000"/>
              <a:gd name="connsiteX311" fmla="*/ 5519640 w 7467600"/>
              <a:gd name="connsiteY311" fmla="*/ 5683774 h 6858000"/>
              <a:gd name="connsiteX312" fmla="*/ 5844559 w 7467600"/>
              <a:gd name="connsiteY312" fmla="*/ 6553349 h 6858000"/>
              <a:gd name="connsiteX313" fmla="*/ 5975994 w 7467600"/>
              <a:gd name="connsiteY313" fmla="*/ 6858000 h 6858000"/>
              <a:gd name="connsiteX314" fmla="*/ 5898547 w 7467600"/>
              <a:gd name="connsiteY314" fmla="*/ 6858000 h 6858000"/>
              <a:gd name="connsiteX315" fmla="*/ 5682041 w 7467600"/>
              <a:gd name="connsiteY315" fmla="*/ 6355860 h 6858000"/>
              <a:gd name="connsiteX316" fmla="*/ 5461758 w 7467600"/>
              <a:gd name="connsiteY316" fmla="*/ 5820220 h 6858000"/>
              <a:gd name="connsiteX317" fmla="*/ 5237282 w 7467600"/>
              <a:gd name="connsiteY317" fmla="*/ 6579086 h 6858000"/>
              <a:gd name="connsiteX318" fmla="*/ 5115009 w 7467600"/>
              <a:gd name="connsiteY318" fmla="*/ 6858000 h 6858000"/>
              <a:gd name="connsiteX319" fmla="*/ 5028074 w 7467600"/>
              <a:gd name="connsiteY319" fmla="*/ 6858000 h 6858000"/>
              <a:gd name="connsiteX320" fmla="*/ 5079508 w 7467600"/>
              <a:gd name="connsiteY320" fmla="*/ 6749074 h 6858000"/>
              <a:gd name="connsiteX321" fmla="*/ 5371846 w 7467600"/>
              <a:gd name="connsiteY321" fmla="*/ 5924413 h 6858000"/>
              <a:gd name="connsiteX322" fmla="*/ 5270512 w 7467600"/>
              <a:gd name="connsiteY322" fmla="*/ 6138975 h 6858000"/>
              <a:gd name="connsiteX323" fmla="*/ 5062409 w 7467600"/>
              <a:gd name="connsiteY323" fmla="*/ 6653544 h 6858000"/>
              <a:gd name="connsiteX324" fmla="*/ 5036628 w 7467600"/>
              <a:gd name="connsiteY324" fmla="*/ 6754247 h 6858000"/>
              <a:gd name="connsiteX325" fmla="*/ 5009112 w 7467600"/>
              <a:gd name="connsiteY325" fmla="*/ 6858000 h 6858000"/>
              <a:gd name="connsiteX326" fmla="*/ 4976679 w 7467600"/>
              <a:gd name="connsiteY326" fmla="*/ 6858000 h 6858000"/>
              <a:gd name="connsiteX327" fmla="*/ 5006537 w 7467600"/>
              <a:gd name="connsiteY327" fmla="*/ 6747068 h 6858000"/>
              <a:gd name="connsiteX328" fmla="*/ 5032723 w 7467600"/>
              <a:gd name="connsiteY328" fmla="*/ 6644957 h 6858000"/>
              <a:gd name="connsiteX329" fmla="*/ 5242949 w 7467600"/>
              <a:gd name="connsiteY329" fmla="*/ 6125175 h 6858000"/>
              <a:gd name="connsiteX330" fmla="*/ 5286321 w 7467600"/>
              <a:gd name="connsiteY330" fmla="*/ 6033555 h 6858000"/>
              <a:gd name="connsiteX331" fmla="*/ 5008210 w 7467600"/>
              <a:gd name="connsiteY331" fmla="*/ 6649194 h 6858000"/>
              <a:gd name="connsiteX332" fmla="*/ 4986321 w 7467600"/>
              <a:gd name="connsiteY332" fmla="*/ 6765687 h 6858000"/>
              <a:gd name="connsiteX333" fmla="*/ 4973474 w 7467600"/>
              <a:gd name="connsiteY333" fmla="*/ 6858000 h 6858000"/>
              <a:gd name="connsiteX334" fmla="*/ 4907178 w 7467600"/>
              <a:gd name="connsiteY334" fmla="*/ 6858000 h 6858000"/>
              <a:gd name="connsiteX335" fmla="*/ 4910810 w 7467600"/>
              <a:gd name="connsiteY335" fmla="*/ 6829660 h 6858000"/>
              <a:gd name="connsiteX336" fmla="*/ 4987461 w 7467600"/>
              <a:gd name="connsiteY336" fmla="*/ 6432994 h 6858000"/>
              <a:gd name="connsiteX337" fmla="*/ 5179262 w 7467600"/>
              <a:gd name="connsiteY337" fmla="*/ 6035044 h 6858000"/>
              <a:gd name="connsiteX338" fmla="*/ 4689678 w 7467600"/>
              <a:gd name="connsiteY338" fmla="*/ 6440241 h 6858000"/>
              <a:gd name="connsiteX339" fmla="*/ 4477543 w 7467600"/>
              <a:gd name="connsiteY339" fmla="*/ 6674836 h 6858000"/>
              <a:gd name="connsiteX340" fmla="*/ 4329957 w 7467600"/>
              <a:gd name="connsiteY340" fmla="*/ 6858000 h 6858000"/>
              <a:gd name="connsiteX341" fmla="*/ 4218595 w 7467600"/>
              <a:gd name="connsiteY341" fmla="*/ 6858000 h 6858000"/>
              <a:gd name="connsiteX342" fmla="*/ 4368888 w 7467600"/>
              <a:gd name="connsiteY342" fmla="*/ 6668412 h 6858000"/>
              <a:gd name="connsiteX343" fmla="*/ 4563091 w 7467600"/>
              <a:gd name="connsiteY343" fmla="*/ 6442508 h 6858000"/>
              <a:gd name="connsiteX344" fmla="*/ 5387324 w 7467600"/>
              <a:gd name="connsiteY344" fmla="*/ 5705830 h 6858000"/>
              <a:gd name="connsiteX345" fmla="*/ 5073620 w 7467600"/>
              <a:gd name="connsiteY345" fmla="*/ 5955437 h 6858000"/>
              <a:gd name="connsiteX346" fmla="*/ 4689789 w 7467600"/>
              <a:gd name="connsiteY346" fmla="*/ 6268382 h 6858000"/>
              <a:gd name="connsiteX347" fmla="*/ 4418722 w 7467600"/>
              <a:gd name="connsiteY347" fmla="*/ 6570886 h 6858000"/>
              <a:gd name="connsiteX348" fmla="*/ 4214944 w 7467600"/>
              <a:gd name="connsiteY348" fmla="*/ 6858000 h 6858000"/>
              <a:gd name="connsiteX349" fmla="*/ 4177898 w 7467600"/>
              <a:gd name="connsiteY349" fmla="*/ 6858000 h 6858000"/>
              <a:gd name="connsiteX350" fmla="*/ 4391597 w 7467600"/>
              <a:gd name="connsiteY350" fmla="*/ 6556370 h 6858000"/>
              <a:gd name="connsiteX351" fmla="*/ 4668889 w 7467600"/>
              <a:gd name="connsiteY351" fmla="*/ 6246399 h 6858000"/>
              <a:gd name="connsiteX352" fmla="*/ 5055427 w 7467600"/>
              <a:gd name="connsiteY352" fmla="*/ 5931476 h 6858000"/>
              <a:gd name="connsiteX353" fmla="*/ 5371814 w 7467600"/>
              <a:gd name="connsiteY353" fmla="*/ 5678975 h 6858000"/>
              <a:gd name="connsiteX354" fmla="*/ 4987918 w 7467600"/>
              <a:gd name="connsiteY354" fmla="*/ 5838701 h 6858000"/>
              <a:gd name="connsiteX355" fmla="*/ 4317146 w 7467600"/>
              <a:gd name="connsiteY355" fmla="*/ 6587716 h 6858000"/>
              <a:gd name="connsiteX356" fmla="*/ 4171627 w 7467600"/>
              <a:gd name="connsiteY356" fmla="*/ 6858000 h 6858000"/>
              <a:gd name="connsiteX357" fmla="*/ 4081585 w 7467600"/>
              <a:gd name="connsiteY357" fmla="*/ 6858000 h 6858000"/>
              <a:gd name="connsiteX358" fmla="*/ 4238603 w 7467600"/>
              <a:gd name="connsiteY358" fmla="*/ 6559341 h 6858000"/>
              <a:gd name="connsiteX359" fmla="*/ 4778333 w 7467600"/>
              <a:gd name="connsiteY359" fmla="*/ 5873626 h 6858000"/>
              <a:gd name="connsiteX360" fmla="*/ 5414185 w 7467600"/>
              <a:gd name="connsiteY360" fmla="*/ 5573882 h 6858000"/>
              <a:gd name="connsiteX361" fmla="*/ 5959648 w 7467600"/>
              <a:gd name="connsiteY361" fmla="*/ 4760797 h 6858000"/>
              <a:gd name="connsiteX362" fmla="*/ 5355019 w 7467600"/>
              <a:gd name="connsiteY362" fmla="*/ 4734672 h 6858000"/>
              <a:gd name="connsiteX363" fmla="*/ 5083565 w 7467600"/>
              <a:gd name="connsiteY363" fmla="*/ 5179121 h 6858000"/>
              <a:gd name="connsiteX364" fmla="*/ 4713577 w 7467600"/>
              <a:gd name="connsiteY364" fmla="*/ 5616803 h 6858000"/>
              <a:gd name="connsiteX365" fmla="*/ 3989559 w 7467600"/>
              <a:gd name="connsiteY365" fmla="*/ 6145945 h 6858000"/>
              <a:gd name="connsiteX366" fmla="*/ 3939824 w 7467600"/>
              <a:gd name="connsiteY366" fmla="*/ 6066900 h 6858000"/>
              <a:gd name="connsiteX367" fmla="*/ 4584537 w 7467600"/>
              <a:gd name="connsiteY367" fmla="*/ 5324826 h 6858000"/>
              <a:gd name="connsiteX368" fmla="*/ 5037105 w 7467600"/>
              <a:gd name="connsiteY368" fmla="*/ 5088765 h 6858000"/>
              <a:gd name="connsiteX369" fmla="*/ 5039930 w 7467600"/>
              <a:gd name="connsiteY369" fmla="*/ 5089585 h 6858000"/>
              <a:gd name="connsiteX370" fmla="*/ 5263764 w 7467600"/>
              <a:gd name="connsiteY370" fmla="*/ 4735525 h 6858000"/>
              <a:gd name="connsiteX371" fmla="*/ 4086300 w 7467600"/>
              <a:gd name="connsiteY371" fmla="*/ 4884599 h 6858000"/>
              <a:gd name="connsiteX372" fmla="*/ 4085485 w 7467600"/>
              <a:gd name="connsiteY372" fmla="*/ 4899070 h 6858000"/>
              <a:gd name="connsiteX373" fmla="*/ 3871915 w 7467600"/>
              <a:gd name="connsiteY373" fmla="*/ 5253645 h 6858000"/>
              <a:gd name="connsiteX374" fmla="*/ 3799374 w 7467600"/>
              <a:gd name="connsiteY374" fmla="*/ 5466127 h 6858000"/>
              <a:gd name="connsiteX375" fmla="*/ 3498850 w 7467600"/>
              <a:gd name="connsiteY375" fmla="*/ 6661888 h 6858000"/>
              <a:gd name="connsiteX376" fmla="*/ 3399216 w 7467600"/>
              <a:gd name="connsiteY376" fmla="*/ 6858000 h 6858000"/>
              <a:gd name="connsiteX377" fmla="*/ 3303688 w 7467600"/>
              <a:gd name="connsiteY377" fmla="*/ 6858000 h 6858000"/>
              <a:gd name="connsiteX378" fmla="*/ 3391774 w 7467600"/>
              <a:gd name="connsiteY378" fmla="*/ 6697181 h 6858000"/>
              <a:gd name="connsiteX379" fmla="*/ 3735540 w 7467600"/>
              <a:gd name="connsiteY379" fmla="*/ 5546923 h 6858000"/>
              <a:gd name="connsiteX380" fmla="*/ 3729438 w 7467600"/>
              <a:gd name="connsiteY380" fmla="*/ 5569058 h 6858000"/>
              <a:gd name="connsiteX381" fmla="*/ 3707782 w 7467600"/>
              <a:gd name="connsiteY381" fmla="*/ 5644908 h 6858000"/>
              <a:gd name="connsiteX382" fmla="*/ 3583827 w 7467600"/>
              <a:gd name="connsiteY382" fmla="*/ 6039215 h 6858000"/>
              <a:gd name="connsiteX383" fmla="*/ 3547861 w 7467600"/>
              <a:gd name="connsiteY383" fmla="*/ 6129609 h 6858000"/>
              <a:gd name="connsiteX384" fmla="*/ 3490905 w 7467600"/>
              <a:gd name="connsiteY384" fmla="*/ 6277660 h 6858000"/>
              <a:gd name="connsiteX385" fmla="*/ 3455859 w 7467600"/>
              <a:gd name="connsiteY385" fmla="*/ 6391301 h 6858000"/>
              <a:gd name="connsiteX386" fmla="*/ 3429112 w 7467600"/>
              <a:gd name="connsiteY386" fmla="*/ 6479469 h 6858000"/>
              <a:gd name="connsiteX387" fmla="*/ 3304862 w 7467600"/>
              <a:gd name="connsiteY387" fmla="*/ 6796476 h 6858000"/>
              <a:gd name="connsiteX388" fmla="*/ 3276071 w 7467600"/>
              <a:gd name="connsiteY388" fmla="*/ 6858000 h 6858000"/>
              <a:gd name="connsiteX389" fmla="*/ 3240805 w 7467600"/>
              <a:gd name="connsiteY389" fmla="*/ 6858000 h 6858000"/>
              <a:gd name="connsiteX390" fmla="*/ 3275917 w 7467600"/>
              <a:gd name="connsiteY390" fmla="*/ 6783192 h 6858000"/>
              <a:gd name="connsiteX391" fmla="*/ 3399358 w 7467600"/>
              <a:gd name="connsiteY391" fmla="*/ 6469011 h 6858000"/>
              <a:gd name="connsiteX392" fmla="*/ 3425650 w 7467600"/>
              <a:gd name="connsiteY392" fmla="*/ 6381333 h 6858000"/>
              <a:gd name="connsiteX393" fmla="*/ 3460661 w 7467600"/>
              <a:gd name="connsiteY393" fmla="*/ 6266763 h 6858000"/>
              <a:gd name="connsiteX394" fmla="*/ 3518021 w 7467600"/>
              <a:gd name="connsiteY394" fmla="*/ 6117298 h 6858000"/>
              <a:gd name="connsiteX395" fmla="*/ 3554035 w 7467600"/>
              <a:gd name="connsiteY395" fmla="*/ 6027832 h 6858000"/>
              <a:gd name="connsiteX396" fmla="*/ 3677174 w 7467600"/>
              <a:gd name="connsiteY396" fmla="*/ 5636351 h 6858000"/>
              <a:gd name="connsiteX397" fmla="*/ 3698819 w 7467600"/>
              <a:gd name="connsiteY397" fmla="*/ 5560503 h 6858000"/>
              <a:gd name="connsiteX398" fmla="*/ 3702094 w 7467600"/>
              <a:gd name="connsiteY398" fmla="*/ 5549194 h 6858000"/>
              <a:gd name="connsiteX399" fmla="*/ 3398355 w 7467600"/>
              <a:gd name="connsiteY399" fmla="*/ 6094603 h 6858000"/>
              <a:gd name="connsiteX400" fmla="*/ 3193941 w 7467600"/>
              <a:gd name="connsiteY400" fmla="*/ 6798775 h 6858000"/>
              <a:gd name="connsiteX401" fmla="*/ 3184140 w 7467600"/>
              <a:gd name="connsiteY401" fmla="*/ 6858000 h 6858000"/>
              <a:gd name="connsiteX402" fmla="*/ 3099978 w 7467600"/>
              <a:gd name="connsiteY402" fmla="*/ 6858000 h 6858000"/>
              <a:gd name="connsiteX403" fmla="*/ 3101556 w 7467600"/>
              <a:gd name="connsiteY403" fmla="*/ 6843337 h 6858000"/>
              <a:gd name="connsiteX404" fmla="*/ 3370162 w 7467600"/>
              <a:gd name="connsiteY404" fmla="*/ 5785550 h 6858000"/>
              <a:gd name="connsiteX405" fmla="*/ 3746477 w 7467600"/>
              <a:gd name="connsiteY405" fmla="*/ 5377889 h 6858000"/>
              <a:gd name="connsiteX406" fmla="*/ 3863399 w 7467600"/>
              <a:gd name="connsiteY406" fmla="*/ 5087257 h 6858000"/>
              <a:gd name="connsiteX407" fmla="*/ 3968712 w 7467600"/>
              <a:gd name="connsiteY407" fmla="*/ 4913989 h 6858000"/>
              <a:gd name="connsiteX408" fmla="*/ 2792390 w 7467600"/>
              <a:gd name="connsiteY408" fmla="*/ 5382974 h 6858000"/>
              <a:gd name="connsiteX409" fmla="*/ 2714982 w 7467600"/>
              <a:gd name="connsiteY409" fmla="*/ 5427051 h 6858000"/>
              <a:gd name="connsiteX410" fmla="*/ 2813361 w 7467600"/>
              <a:gd name="connsiteY410" fmla="*/ 6023912 h 6858000"/>
              <a:gd name="connsiteX411" fmla="*/ 2688430 w 7467600"/>
              <a:gd name="connsiteY411" fmla="*/ 6801564 h 6858000"/>
              <a:gd name="connsiteX412" fmla="*/ 2629626 w 7467600"/>
              <a:gd name="connsiteY412" fmla="*/ 6763394 h 6858000"/>
              <a:gd name="connsiteX413" fmla="*/ 2565328 w 7467600"/>
              <a:gd name="connsiteY413" fmla="*/ 5516399 h 6858000"/>
              <a:gd name="connsiteX414" fmla="*/ 1922999 w 7467600"/>
              <a:gd name="connsiteY414" fmla="*/ 5980343 h 6858000"/>
              <a:gd name="connsiteX415" fmla="*/ 1950261 w 7467600"/>
              <a:gd name="connsiteY415" fmla="*/ 6405858 h 6858000"/>
              <a:gd name="connsiteX416" fmla="*/ 2365554 w 7467600"/>
              <a:gd name="connsiteY416" fmla="*/ 6759107 h 6858000"/>
              <a:gd name="connsiteX417" fmla="*/ 2424142 w 7467600"/>
              <a:gd name="connsiteY417" fmla="*/ 6858000 h 6858000"/>
              <a:gd name="connsiteX418" fmla="*/ 2395994 w 7467600"/>
              <a:gd name="connsiteY418" fmla="*/ 6858000 h 6858000"/>
              <a:gd name="connsiteX419" fmla="*/ 2392863 w 7467600"/>
              <a:gd name="connsiteY419" fmla="*/ 6852964 h 6858000"/>
              <a:gd name="connsiteX420" fmla="*/ 2017589 w 7467600"/>
              <a:gd name="connsiteY420" fmla="*/ 6493982 h 6858000"/>
              <a:gd name="connsiteX421" fmla="*/ 2147336 w 7467600"/>
              <a:gd name="connsiteY421" fmla="*/ 6594052 h 6858000"/>
              <a:gd name="connsiteX422" fmla="*/ 2207047 w 7467600"/>
              <a:gd name="connsiteY422" fmla="*/ 6654540 h 6858000"/>
              <a:gd name="connsiteX423" fmla="*/ 2299106 w 7467600"/>
              <a:gd name="connsiteY423" fmla="*/ 6778931 h 6858000"/>
              <a:gd name="connsiteX424" fmla="*/ 2314430 w 7467600"/>
              <a:gd name="connsiteY424" fmla="*/ 6801144 h 6858000"/>
              <a:gd name="connsiteX425" fmla="*/ 2352406 w 7467600"/>
              <a:gd name="connsiteY425" fmla="*/ 6858000 h 6858000"/>
              <a:gd name="connsiteX426" fmla="*/ 2314492 w 7467600"/>
              <a:gd name="connsiteY426" fmla="*/ 6858000 h 6858000"/>
              <a:gd name="connsiteX427" fmla="*/ 2288095 w 7467600"/>
              <a:gd name="connsiteY427" fmla="*/ 6818030 h 6858000"/>
              <a:gd name="connsiteX428" fmla="*/ 2272768 w 7467600"/>
              <a:gd name="connsiteY428" fmla="*/ 6795822 h 6858000"/>
              <a:gd name="connsiteX429" fmla="*/ 2182715 w 7467600"/>
              <a:gd name="connsiteY429" fmla="*/ 6675071 h 6858000"/>
              <a:gd name="connsiteX430" fmla="*/ 2032061 w 7467600"/>
              <a:gd name="connsiteY430" fmla="*/ 6541380 h 6858000"/>
              <a:gd name="connsiteX431" fmla="*/ 2257220 w 7467600"/>
              <a:gd name="connsiteY431" fmla="*/ 6826257 h 6858000"/>
              <a:gd name="connsiteX432" fmla="*/ 2281324 w 7467600"/>
              <a:gd name="connsiteY432" fmla="*/ 6858000 h 6858000"/>
              <a:gd name="connsiteX433" fmla="*/ 2242860 w 7467600"/>
              <a:gd name="connsiteY433" fmla="*/ 6858000 h 6858000"/>
              <a:gd name="connsiteX434" fmla="*/ 2232818 w 7467600"/>
              <a:gd name="connsiteY434" fmla="*/ 6844926 h 6858000"/>
              <a:gd name="connsiteX435" fmla="*/ 1990172 w 7467600"/>
              <a:gd name="connsiteY435" fmla="*/ 6542121 h 6858000"/>
              <a:gd name="connsiteX436" fmla="*/ 2124090 w 7467600"/>
              <a:gd name="connsiteY436" fmla="*/ 6761017 h 6858000"/>
              <a:gd name="connsiteX437" fmla="*/ 2200380 w 7467600"/>
              <a:gd name="connsiteY437" fmla="*/ 6858000 h 6858000"/>
              <a:gd name="connsiteX438" fmla="*/ 2147507 w 7467600"/>
              <a:gd name="connsiteY438" fmla="*/ 6858000 h 6858000"/>
              <a:gd name="connsiteX439" fmla="*/ 2070668 w 7467600"/>
              <a:gd name="connsiteY439" fmla="*/ 6761520 h 6858000"/>
              <a:gd name="connsiteX440" fmla="*/ 1975142 w 7467600"/>
              <a:gd name="connsiteY440" fmla="*/ 6585570 h 6858000"/>
              <a:gd name="connsiteX441" fmla="*/ 2050035 w 7467600"/>
              <a:gd name="connsiteY441" fmla="*/ 6813345 h 6858000"/>
              <a:gd name="connsiteX442" fmla="*/ 2063025 w 7467600"/>
              <a:gd name="connsiteY442" fmla="*/ 6858000 h 6858000"/>
              <a:gd name="connsiteX443" fmla="*/ 2021675 w 7467600"/>
              <a:gd name="connsiteY443" fmla="*/ 6858000 h 6858000"/>
              <a:gd name="connsiteX444" fmla="*/ 2019308 w 7467600"/>
              <a:gd name="connsiteY444" fmla="*/ 6847118 h 6858000"/>
              <a:gd name="connsiteX445" fmla="*/ 1938835 w 7467600"/>
              <a:gd name="connsiteY445" fmla="*/ 6551160 h 6858000"/>
              <a:gd name="connsiteX446" fmla="*/ 1953230 w 7467600"/>
              <a:gd name="connsiteY446" fmla="*/ 6759699 h 6858000"/>
              <a:gd name="connsiteX447" fmla="*/ 1956763 w 7467600"/>
              <a:gd name="connsiteY447" fmla="*/ 6778191 h 6858000"/>
              <a:gd name="connsiteX448" fmla="*/ 1967925 w 7467600"/>
              <a:gd name="connsiteY448" fmla="*/ 6858000 h 6858000"/>
              <a:gd name="connsiteX449" fmla="*/ 1936622 w 7467600"/>
              <a:gd name="connsiteY449" fmla="*/ 6858000 h 6858000"/>
              <a:gd name="connsiteX450" fmla="*/ 1926261 w 7467600"/>
              <a:gd name="connsiteY450" fmla="*/ 6784064 h 6858000"/>
              <a:gd name="connsiteX451" fmla="*/ 1922724 w 7467600"/>
              <a:gd name="connsiteY451" fmla="*/ 6765577 h 6858000"/>
              <a:gd name="connsiteX452" fmla="*/ 1904650 w 7467600"/>
              <a:gd name="connsiteY452" fmla="*/ 6639616 h 6858000"/>
              <a:gd name="connsiteX453" fmla="*/ 1885273 w 7467600"/>
              <a:gd name="connsiteY453" fmla="*/ 6858000 h 6858000"/>
              <a:gd name="connsiteX454" fmla="*/ 1854363 w 7467600"/>
              <a:gd name="connsiteY454" fmla="*/ 6858000 h 6858000"/>
              <a:gd name="connsiteX455" fmla="*/ 1880391 w 7467600"/>
              <a:gd name="connsiteY455" fmla="*/ 6603796 h 6858000"/>
              <a:gd name="connsiteX456" fmla="*/ 1818273 w 7467600"/>
              <a:gd name="connsiteY456" fmla="*/ 6715729 h 6858000"/>
              <a:gd name="connsiteX457" fmla="*/ 1794691 w 7467600"/>
              <a:gd name="connsiteY457" fmla="*/ 6843239 h 6858000"/>
              <a:gd name="connsiteX458" fmla="*/ 1794914 w 7467600"/>
              <a:gd name="connsiteY458" fmla="*/ 6858000 h 6858000"/>
              <a:gd name="connsiteX459" fmla="*/ 1746128 w 7467600"/>
              <a:gd name="connsiteY459" fmla="*/ 6858000 h 6858000"/>
              <a:gd name="connsiteX460" fmla="*/ 1753934 w 7467600"/>
              <a:gd name="connsiteY460" fmla="*/ 6724796 h 6858000"/>
              <a:gd name="connsiteX461" fmla="*/ 1792053 w 7467600"/>
              <a:gd name="connsiteY461" fmla="*/ 6572396 h 6858000"/>
              <a:gd name="connsiteX462" fmla="*/ 1862248 w 7467600"/>
              <a:gd name="connsiteY462" fmla="*/ 6266397 h 6858000"/>
              <a:gd name="connsiteX463" fmla="*/ 1862250 w 7467600"/>
              <a:gd name="connsiteY463" fmla="*/ 6033531 h 6858000"/>
              <a:gd name="connsiteX464" fmla="*/ 1211999 w 7467600"/>
              <a:gd name="connsiteY464" fmla="*/ 6683610 h 6858000"/>
              <a:gd name="connsiteX465" fmla="*/ 1213266 w 7467600"/>
              <a:gd name="connsiteY465" fmla="*/ 6691947 h 6858000"/>
              <a:gd name="connsiteX466" fmla="*/ 1203370 w 7467600"/>
              <a:gd name="connsiteY466" fmla="*/ 6850676 h 6858000"/>
              <a:gd name="connsiteX467" fmla="*/ 1203671 w 7467600"/>
              <a:gd name="connsiteY467" fmla="*/ 6858000 h 6858000"/>
              <a:gd name="connsiteX468" fmla="*/ 1143180 w 7467600"/>
              <a:gd name="connsiteY468" fmla="*/ 6858000 h 6858000"/>
              <a:gd name="connsiteX469" fmla="*/ 1142176 w 7467600"/>
              <a:gd name="connsiteY469" fmla="*/ 6766045 h 6858000"/>
              <a:gd name="connsiteX470" fmla="*/ 1067484 w 7467600"/>
              <a:gd name="connsiteY470" fmla="*/ 6858000 h 6858000"/>
              <a:gd name="connsiteX471" fmla="*/ 953928 w 7467600"/>
              <a:gd name="connsiteY471" fmla="*/ 6858000 h 6858000"/>
              <a:gd name="connsiteX472" fmla="*/ 959715 w 7467600"/>
              <a:gd name="connsiteY472" fmla="*/ 6850185 h 6858000"/>
              <a:gd name="connsiteX473" fmla="*/ 1483788 w 7467600"/>
              <a:gd name="connsiteY473" fmla="*/ 6259174 h 6858000"/>
              <a:gd name="connsiteX474" fmla="*/ 1100671 w 7467600"/>
              <a:gd name="connsiteY474" fmla="*/ 6252137 h 6858000"/>
              <a:gd name="connsiteX475" fmla="*/ 1090144 w 7467600"/>
              <a:gd name="connsiteY475" fmla="*/ 6256748 h 6858000"/>
              <a:gd name="connsiteX476" fmla="*/ 1095872 w 7467600"/>
              <a:gd name="connsiteY476" fmla="*/ 6271892 h 6858000"/>
              <a:gd name="connsiteX477" fmla="*/ 262785 w 7467600"/>
              <a:gd name="connsiteY477" fmla="*/ 6845450 h 6858000"/>
              <a:gd name="connsiteX478" fmla="*/ 209968 w 7467600"/>
              <a:gd name="connsiteY478" fmla="*/ 6770713 h 6858000"/>
              <a:gd name="connsiteX479" fmla="*/ 873460 w 7467600"/>
              <a:gd name="connsiteY479" fmla="*/ 6253768 h 6858000"/>
              <a:gd name="connsiteX480" fmla="*/ 192686 w 7467600"/>
              <a:gd name="connsiteY480" fmla="*/ 5849257 h 6858000"/>
              <a:gd name="connsiteX481" fmla="*/ 4696 w 7467600"/>
              <a:gd name="connsiteY481" fmla="*/ 5697668 h 6858000"/>
              <a:gd name="connsiteX482" fmla="*/ 0 w 7467600"/>
              <a:gd name="connsiteY482" fmla="*/ 5689984 h 6858000"/>
              <a:gd name="connsiteX483" fmla="*/ 0 w 7467600"/>
              <a:gd name="connsiteY483" fmla="*/ 5513472 h 6858000"/>
              <a:gd name="connsiteX484" fmla="*/ 174101 w 7467600"/>
              <a:gd name="connsiteY484" fmla="*/ 5620277 h 6858000"/>
              <a:gd name="connsiteX485" fmla="*/ 891800 w 7467600"/>
              <a:gd name="connsiteY485" fmla="*/ 6036935 h 6858000"/>
              <a:gd name="connsiteX486" fmla="*/ 1072219 w 7467600"/>
              <a:gd name="connsiteY486" fmla="*/ 6169443 h 6858000"/>
              <a:gd name="connsiteX487" fmla="*/ 1074117 w 7467600"/>
              <a:gd name="connsiteY487" fmla="*/ 6170301 h 6858000"/>
              <a:gd name="connsiteX488" fmla="*/ 1083114 w 7467600"/>
              <a:gd name="connsiteY488" fmla="*/ 6174131 h 6858000"/>
              <a:gd name="connsiteX489" fmla="*/ 1543010 w 7467600"/>
              <a:gd name="connsiteY489" fmla="*/ 6191140 h 6858000"/>
              <a:gd name="connsiteX490" fmla="*/ 1551080 w 7467600"/>
              <a:gd name="connsiteY490" fmla="*/ 6195006 h 6858000"/>
              <a:gd name="connsiteX491" fmla="*/ 2345443 w 7467600"/>
              <a:gd name="connsiteY491" fmla="*/ 5549882 h 6858000"/>
              <a:gd name="connsiteX492" fmla="*/ 1721499 w 7467600"/>
              <a:gd name="connsiteY492" fmla="*/ 5599969 h 6858000"/>
              <a:gd name="connsiteX493" fmla="*/ 767716 w 7467600"/>
              <a:gd name="connsiteY493" fmla="*/ 5472768 h 6858000"/>
              <a:gd name="connsiteX494" fmla="*/ 722147 w 7467600"/>
              <a:gd name="connsiteY494" fmla="*/ 5393091 h 6858000"/>
              <a:gd name="connsiteX495" fmla="*/ 1485552 w 7467600"/>
              <a:gd name="connsiteY495" fmla="*/ 5313202 h 6858000"/>
              <a:gd name="connsiteX496" fmla="*/ 2143004 w 7467600"/>
              <a:gd name="connsiteY496" fmla="*/ 5402420 h 6858000"/>
              <a:gd name="connsiteX497" fmla="*/ 1933391 w 7467600"/>
              <a:gd name="connsiteY497" fmla="*/ 5156971 h 6858000"/>
              <a:gd name="connsiteX498" fmla="*/ 1827118 w 7467600"/>
              <a:gd name="connsiteY498" fmla="*/ 4968410 h 6858000"/>
              <a:gd name="connsiteX499" fmla="*/ 1837349 w 7467600"/>
              <a:gd name="connsiteY499" fmla="*/ 4956357 h 6858000"/>
              <a:gd name="connsiteX500" fmla="*/ 2162835 w 7467600"/>
              <a:gd name="connsiteY500" fmla="*/ 5187853 h 6858000"/>
              <a:gd name="connsiteX501" fmla="*/ 2257167 w 7467600"/>
              <a:gd name="connsiteY501" fmla="*/ 5462123 h 6858000"/>
              <a:gd name="connsiteX502" fmla="*/ 2261598 w 7467600"/>
              <a:gd name="connsiteY502" fmla="*/ 5467998 h 6858000"/>
              <a:gd name="connsiteX503" fmla="*/ 2437177 w 7467600"/>
              <a:gd name="connsiteY503" fmla="*/ 5479608 h 6858000"/>
              <a:gd name="connsiteX504" fmla="*/ 2445247 w 7467600"/>
              <a:gd name="connsiteY504" fmla="*/ 5483476 h 6858000"/>
              <a:gd name="connsiteX505" fmla="*/ 2743626 w 7467600"/>
              <a:gd name="connsiteY505" fmla="*/ 5304819 h 6858000"/>
              <a:gd name="connsiteX506" fmla="*/ 3048102 w 7467600"/>
              <a:gd name="connsiteY506" fmla="*/ 5150595 h 6858000"/>
              <a:gd name="connsiteX507" fmla="*/ 1799414 w 7467600"/>
              <a:gd name="connsiteY507" fmla="*/ 4694732 h 6858000"/>
              <a:gd name="connsiteX508" fmla="*/ 1771735 w 7467600"/>
              <a:gd name="connsiteY508" fmla="*/ 4619929 h 6858000"/>
              <a:gd name="connsiteX509" fmla="*/ 3104273 w 7467600"/>
              <a:gd name="connsiteY509" fmla="*/ 5076159 h 6858000"/>
              <a:gd name="connsiteX510" fmla="*/ 3113245 w 7467600"/>
              <a:gd name="connsiteY510" fmla="*/ 5090705 h 6858000"/>
              <a:gd name="connsiteX511" fmla="*/ 3126294 w 7467600"/>
              <a:gd name="connsiteY511" fmla="*/ 5114400 h 6858000"/>
              <a:gd name="connsiteX512" fmla="*/ 3937433 w 7467600"/>
              <a:gd name="connsiteY512" fmla="*/ 4830473 h 6858000"/>
              <a:gd name="connsiteX513" fmla="*/ 3590475 w 7467600"/>
              <a:gd name="connsiteY513" fmla="*/ 4597974 h 6858000"/>
              <a:gd name="connsiteX514" fmla="*/ 3100264 w 7467600"/>
              <a:gd name="connsiteY514" fmla="*/ 4579845 h 6858000"/>
              <a:gd name="connsiteX515" fmla="*/ 2183576 w 7467600"/>
              <a:gd name="connsiteY515" fmla="*/ 4227150 h 6858000"/>
              <a:gd name="connsiteX516" fmla="*/ 2151029 w 7467600"/>
              <a:gd name="connsiteY516" fmla="*/ 4146947 h 6858000"/>
              <a:gd name="connsiteX517" fmla="*/ 3563434 w 7467600"/>
              <a:gd name="connsiteY517" fmla="*/ 4469115 h 6858000"/>
              <a:gd name="connsiteX518" fmla="*/ 3177952 w 7467600"/>
              <a:gd name="connsiteY518" fmla="*/ 3657386 h 6858000"/>
              <a:gd name="connsiteX519" fmla="*/ 3189263 w 7467600"/>
              <a:gd name="connsiteY519" fmla="*/ 3625726 h 6858000"/>
              <a:gd name="connsiteX520" fmla="*/ 3560912 w 7467600"/>
              <a:gd name="connsiteY520" fmla="*/ 4079863 h 6858000"/>
              <a:gd name="connsiteX521" fmla="*/ 3626636 w 7467600"/>
              <a:gd name="connsiteY521" fmla="*/ 4512230 h 6858000"/>
              <a:gd name="connsiteX522" fmla="*/ 3653088 w 7467600"/>
              <a:gd name="connsiteY522" fmla="*/ 4521417 h 6858000"/>
              <a:gd name="connsiteX523" fmla="*/ 3988128 w 7467600"/>
              <a:gd name="connsiteY523" fmla="*/ 4817267 h 6858000"/>
              <a:gd name="connsiteX524" fmla="*/ 4830582 w 7467600"/>
              <a:gd name="connsiteY524" fmla="*/ 4676000 h 6858000"/>
              <a:gd name="connsiteX525" fmla="*/ 4830100 w 7467600"/>
              <a:gd name="connsiteY525" fmla="*/ 4675554 h 6858000"/>
              <a:gd name="connsiteX526" fmla="*/ 4036318 w 7467600"/>
              <a:gd name="connsiteY526" fmla="*/ 4147013 h 6858000"/>
              <a:gd name="connsiteX527" fmla="*/ 3432098 w 7467600"/>
              <a:gd name="connsiteY527" fmla="*/ 3537312 h 6858000"/>
              <a:gd name="connsiteX528" fmla="*/ 3446761 w 7467600"/>
              <a:gd name="connsiteY528" fmla="*/ 3461278 h 6858000"/>
              <a:gd name="connsiteX529" fmla="*/ 4419733 w 7467600"/>
              <a:gd name="connsiteY529" fmla="*/ 3963555 h 6858000"/>
              <a:gd name="connsiteX530" fmla="*/ 4781371 w 7467600"/>
              <a:gd name="connsiteY530" fmla="*/ 4458604 h 6858000"/>
              <a:gd name="connsiteX531" fmla="*/ 4780440 w 7467600"/>
              <a:gd name="connsiteY531" fmla="*/ 4470290 h 6858000"/>
              <a:gd name="connsiteX532" fmla="*/ 4898954 w 7467600"/>
              <a:gd name="connsiteY532" fmla="*/ 4662092 h 6858000"/>
              <a:gd name="connsiteX533" fmla="*/ 4900699 w 7467600"/>
              <a:gd name="connsiteY533" fmla="*/ 4670867 h 6858000"/>
              <a:gd name="connsiteX534" fmla="*/ 5714511 w 7467600"/>
              <a:gd name="connsiteY534" fmla="*/ 4663483 h 6858000"/>
              <a:gd name="connsiteX535" fmla="*/ 5464793 w 7467600"/>
              <a:gd name="connsiteY535" fmla="*/ 4393556 h 6858000"/>
              <a:gd name="connsiteX536" fmla="*/ 5461897 w 7467600"/>
              <a:gd name="connsiteY536" fmla="*/ 4390879 h 6858000"/>
              <a:gd name="connsiteX537" fmla="*/ 4294126 w 7467600"/>
              <a:gd name="connsiteY537" fmla="*/ 3303048 h 6858000"/>
              <a:gd name="connsiteX538" fmla="*/ 4305321 w 7467600"/>
              <a:gd name="connsiteY538" fmla="*/ 3256953 h 6858000"/>
              <a:gd name="connsiteX539" fmla="*/ 4949299 w 7467600"/>
              <a:gd name="connsiteY539" fmla="*/ 3766336 h 6858000"/>
              <a:gd name="connsiteX540" fmla="*/ 5291452 w 7467600"/>
              <a:gd name="connsiteY540" fmla="*/ 4076801 h 6858000"/>
              <a:gd name="connsiteX541" fmla="*/ 5434998 w 7467600"/>
              <a:gd name="connsiteY541" fmla="*/ 4254100 h 6858000"/>
              <a:gd name="connsiteX542" fmla="*/ 5351015 w 7467600"/>
              <a:gd name="connsiteY542" fmla="*/ 3760989 h 6858000"/>
              <a:gd name="connsiteX543" fmla="*/ 5413780 w 7467600"/>
              <a:gd name="connsiteY543" fmla="*/ 2966265 h 6858000"/>
              <a:gd name="connsiteX544" fmla="*/ 5425627 w 7467600"/>
              <a:gd name="connsiteY544" fmla="*/ 2954192 h 6858000"/>
              <a:gd name="connsiteX545" fmla="*/ 6604735 w 7467600"/>
              <a:gd name="connsiteY545" fmla="*/ 2041381 h 6858000"/>
              <a:gd name="connsiteX546" fmla="*/ 7204487 w 7467600"/>
              <a:gd name="connsiteY546" fmla="*/ 2742112 h 6858000"/>
              <a:gd name="connsiteX547" fmla="*/ 7131592 w 7467600"/>
              <a:gd name="connsiteY547" fmla="*/ 2672096 h 6858000"/>
              <a:gd name="connsiteX548" fmla="*/ 6996344 w 7467600"/>
              <a:gd name="connsiteY548" fmla="*/ 2518310 h 6858000"/>
              <a:gd name="connsiteX549" fmla="*/ 6735495 w 7467600"/>
              <a:gd name="connsiteY549" fmla="*/ 2196890 h 6858000"/>
              <a:gd name="connsiteX550" fmla="*/ 6721901 w 7467600"/>
              <a:gd name="connsiteY550" fmla="*/ 2179274 h 6858000"/>
              <a:gd name="connsiteX551" fmla="*/ 6604735 w 7467600"/>
              <a:gd name="connsiteY551" fmla="*/ 2041381 h 6858000"/>
              <a:gd name="connsiteX552" fmla="*/ 6591670 w 7467600"/>
              <a:gd name="connsiteY552" fmla="*/ 1988277 h 6858000"/>
              <a:gd name="connsiteX553" fmla="*/ 6747349 w 7467600"/>
              <a:gd name="connsiteY553" fmla="*/ 2160069 h 6858000"/>
              <a:gd name="connsiteX554" fmla="*/ 6760943 w 7467600"/>
              <a:gd name="connsiteY554" fmla="*/ 2177686 h 6858000"/>
              <a:gd name="connsiteX555" fmla="*/ 7021065 w 7467600"/>
              <a:gd name="connsiteY555" fmla="*/ 2498102 h 6858000"/>
              <a:gd name="connsiteX556" fmla="*/ 7155223 w 7467600"/>
              <a:gd name="connsiteY556" fmla="*/ 2650386 h 6858000"/>
              <a:gd name="connsiteX557" fmla="*/ 7203167 w 7467600"/>
              <a:gd name="connsiteY557" fmla="*/ 2697288 h 6858000"/>
              <a:gd name="connsiteX558" fmla="*/ 6937703 w 7467600"/>
              <a:gd name="connsiteY558" fmla="*/ 2321981 h 6858000"/>
              <a:gd name="connsiteX559" fmla="*/ 6591670 w 7467600"/>
              <a:gd name="connsiteY559" fmla="*/ 1988277 h 6858000"/>
              <a:gd name="connsiteX560" fmla="*/ 5798671 w 7467600"/>
              <a:gd name="connsiteY560" fmla="*/ 1981601 h 6858000"/>
              <a:gd name="connsiteX561" fmla="*/ 5754709 w 7467600"/>
              <a:gd name="connsiteY561" fmla="*/ 2071454 h 6858000"/>
              <a:gd name="connsiteX562" fmla="*/ 5763044 w 7467600"/>
              <a:gd name="connsiteY562" fmla="*/ 2842206 h 6858000"/>
              <a:gd name="connsiteX563" fmla="*/ 5764974 w 7467600"/>
              <a:gd name="connsiteY563" fmla="*/ 2799609 h 6858000"/>
              <a:gd name="connsiteX564" fmla="*/ 5767665 w 7467600"/>
              <a:gd name="connsiteY564" fmla="*/ 2666409 h 6858000"/>
              <a:gd name="connsiteX565" fmla="*/ 5763055 w 7467600"/>
              <a:gd name="connsiteY565" fmla="*/ 2579705 h 6858000"/>
              <a:gd name="connsiteX566" fmla="*/ 5758079 w 7467600"/>
              <a:gd name="connsiteY566" fmla="*/ 2492508 h 6858000"/>
              <a:gd name="connsiteX567" fmla="*/ 5779325 w 7467600"/>
              <a:gd name="connsiteY567" fmla="*/ 2197069 h 6858000"/>
              <a:gd name="connsiteX568" fmla="*/ 5798671 w 7467600"/>
              <a:gd name="connsiteY568" fmla="*/ 1981601 h 6858000"/>
              <a:gd name="connsiteX569" fmla="*/ 5829202 w 7467600"/>
              <a:gd name="connsiteY569" fmla="*/ 1971679 h 6858000"/>
              <a:gd name="connsiteX570" fmla="*/ 5809558 w 7467600"/>
              <a:gd name="connsiteY570" fmla="*/ 2198043 h 6858000"/>
              <a:gd name="connsiteX571" fmla="*/ 5788653 w 7467600"/>
              <a:gd name="connsiteY571" fmla="*/ 2489430 h 6858000"/>
              <a:gd name="connsiteX572" fmla="*/ 5793439 w 7467600"/>
              <a:gd name="connsiteY572" fmla="*/ 2575235 h 6858000"/>
              <a:gd name="connsiteX573" fmla="*/ 5796837 w 7467600"/>
              <a:gd name="connsiteY573" fmla="*/ 2637633 h 6858000"/>
              <a:gd name="connsiteX574" fmla="*/ 5818614 w 7467600"/>
              <a:gd name="connsiteY574" fmla="*/ 2473055 h 6858000"/>
              <a:gd name="connsiteX575" fmla="*/ 5829202 w 7467600"/>
              <a:gd name="connsiteY575" fmla="*/ 1971679 h 6858000"/>
              <a:gd name="connsiteX576" fmla="*/ 5911389 w 7467600"/>
              <a:gd name="connsiteY576" fmla="*/ 1898371 h 6858000"/>
              <a:gd name="connsiteX577" fmla="*/ 6237627 w 7467600"/>
              <a:gd name="connsiteY577" fmla="*/ 2231921 h 6858000"/>
              <a:gd name="connsiteX578" fmla="*/ 5911389 w 7467600"/>
              <a:gd name="connsiteY578" fmla="*/ 1898371 h 6858000"/>
              <a:gd name="connsiteX579" fmla="*/ 6944437 w 7467600"/>
              <a:gd name="connsiteY579" fmla="*/ 1575402 h 6858000"/>
              <a:gd name="connsiteX580" fmla="*/ 6304730 w 7467600"/>
              <a:gd name="connsiteY580" fmla="*/ 1766654 h 6858000"/>
              <a:gd name="connsiteX581" fmla="*/ 6944437 w 7467600"/>
              <a:gd name="connsiteY581" fmla="*/ 1575402 h 6858000"/>
              <a:gd name="connsiteX582" fmla="*/ 7019523 w 7467600"/>
              <a:gd name="connsiteY582" fmla="*/ 1519450 h 6858000"/>
              <a:gd name="connsiteX583" fmla="*/ 6298091 w 7467600"/>
              <a:gd name="connsiteY583" fmla="*/ 1737122 h 6858000"/>
              <a:gd name="connsiteX584" fmla="*/ 7019523 w 7467600"/>
              <a:gd name="connsiteY584" fmla="*/ 1519450 h 6858000"/>
              <a:gd name="connsiteX585" fmla="*/ 2399523 w 7467600"/>
              <a:gd name="connsiteY585" fmla="*/ 1428234 h 6858000"/>
              <a:gd name="connsiteX586" fmla="*/ 2224982 w 7467600"/>
              <a:gd name="connsiteY586" fmla="*/ 1826201 h 6858000"/>
              <a:gd name="connsiteX587" fmla="*/ 2096099 w 7467600"/>
              <a:gd name="connsiteY587" fmla="*/ 2345900 h 6858000"/>
              <a:gd name="connsiteX588" fmla="*/ 2283317 w 7467600"/>
              <a:gd name="connsiteY588" fmla="*/ 1796925 h 6858000"/>
              <a:gd name="connsiteX589" fmla="*/ 2399523 w 7467600"/>
              <a:gd name="connsiteY589" fmla="*/ 1428234 h 6858000"/>
              <a:gd name="connsiteX590" fmla="*/ 2448558 w 7467600"/>
              <a:gd name="connsiteY590" fmla="*/ 1373435 h 6858000"/>
              <a:gd name="connsiteX591" fmla="*/ 2312521 w 7467600"/>
              <a:gd name="connsiteY591" fmla="*/ 1806140 h 6858000"/>
              <a:gd name="connsiteX592" fmla="*/ 2127533 w 7467600"/>
              <a:gd name="connsiteY592" fmla="*/ 2348380 h 6858000"/>
              <a:gd name="connsiteX593" fmla="*/ 2358080 w 7467600"/>
              <a:gd name="connsiteY593" fmla="*/ 1866134 h 6858000"/>
              <a:gd name="connsiteX594" fmla="*/ 2407436 w 7467600"/>
              <a:gd name="connsiteY594" fmla="*/ 1651070 h 6858000"/>
              <a:gd name="connsiteX595" fmla="*/ 2448558 w 7467600"/>
              <a:gd name="connsiteY595" fmla="*/ 1373435 h 6858000"/>
              <a:gd name="connsiteX596" fmla="*/ 278707 w 7467600"/>
              <a:gd name="connsiteY596" fmla="*/ 1352270 h 6858000"/>
              <a:gd name="connsiteX597" fmla="*/ 321570 w 7467600"/>
              <a:gd name="connsiteY597" fmla="*/ 1861610 h 6858000"/>
              <a:gd name="connsiteX598" fmla="*/ 294281 w 7467600"/>
              <a:gd name="connsiteY598" fmla="*/ 1440658 h 6858000"/>
              <a:gd name="connsiteX599" fmla="*/ 278707 w 7467600"/>
              <a:gd name="connsiteY599" fmla="*/ 1352270 h 6858000"/>
              <a:gd name="connsiteX600" fmla="*/ 1423821 w 7467600"/>
              <a:gd name="connsiteY600" fmla="*/ 1351958 h 6858000"/>
              <a:gd name="connsiteX601" fmla="*/ 1638521 w 7467600"/>
              <a:gd name="connsiteY601" fmla="*/ 1908470 h 6858000"/>
              <a:gd name="connsiteX602" fmla="*/ 1754199 w 7467600"/>
              <a:gd name="connsiteY602" fmla="*/ 2149284 h 6858000"/>
              <a:gd name="connsiteX603" fmla="*/ 1908359 w 7467600"/>
              <a:gd name="connsiteY603" fmla="*/ 2364988 h 6858000"/>
              <a:gd name="connsiteX604" fmla="*/ 1647661 w 7467600"/>
              <a:gd name="connsiteY604" fmla="*/ 1825945 h 6858000"/>
              <a:gd name="connsiteX605" fmla="*/ 1423821 w 7467600"/>
              <a:gd name="connsiteY605" fmla="*/ 1351958 h 6858000"/>
              <a:gd name="connsiteX606" fmla="*/ 1431890 w 7467600"/>
              <a:gd name="connsiteY606" fmla="*/ 1306475 h 6858000"/>
              <a:gd name="connsiteX607" fmla="*/ 1507597 w 7467600"/>
              <a:gd name="connsiteY607" fmla="*/ 1446132 h 6858000"/>
              <a:gd name="connsiteX608" fmla="*/ 1674586 w 7467600"/>
              <a:gd name="connsiteY608" fmla="*/ 1813832 h 6858000"/>
              <a:gd name="connsiteX609" fmla="*/ 1815950 w 7467600"/>
              <a:gd name="connsiteY609" fmla="*/ 2128564 h 6858000"/>
              <a:gd name="connsiteX610" fmla="*/ 1984242 w 7467600"/>
              <a:gd name="connsiteY610" fmla="*/ 2430829 h 6858000"/>
              <a:gd name="connsiteX611" fmla="*/ 2014023 w 7467600"/>
              <a:gd name="connsiteY611" fmla="*/ 2450995 h 6858000"/>
              <a:gd name="connsiteX612" fmla="*/ 1747337 w 7467600"/>
              <a:gd name="connsiteY612" fmla="*/ 1855264 h 6858000"/>
              <a:gd name="connsiteX613" fmla="*/ 1533749 w 7467600"/>
              <a:gd name="connsiteY613" fmla="*/ 1478656 h 6858000"/>
              <a:gd name="connsiteX614" fmla="*/ 1431890 w 7467600"/>
              <a:gd name="connsiteY614" fmla="*/ 1306475 h 6858000"/>
              <a:gd name="connsiteX615" fmla="*/ 5052692 w 7467600"/>
              <a:gd name="connsiteY615" fmla="*/ 1292994 h 6858000"/>
              <a:gd name="connsiteX616" fmla="*/ 5200661 w 7467600"/>
              <a:gd name="connsiteY616" fmla="*/ 1635186 h 6858000"/>
              <a:gd name="connsiteX617" fmla="*/ 5297138 w 7467600"/>
              <a:gd name="connsiteY617" fmla="*/ 1906351 h 6858000"/>
              <a:gd name="connsiteX618" fmla="*/ 5052692 w 7467600"/>
              <a:gd name="connsiteY618" fmla="*/ 1292994 h 6858000"/>
              <a:gd name="connsiteX619" fmla="*/ 5009948 w 7467600"/>
              <a:gd name="connsiteY619" fmla="*/ 1273619 h 6858000"/>
              <a:gd name="connsiteX620" fmla="*/ 5121777 w 7467600"/>
              <a:gd name="connsiteY620" fmla="*/ 1654213 h 6858000"/>
              <a:gd name="connsiteX621" fmla="*/ 5293545 w 7467600"/>
              <a:gd name="connsiteY621" fmla="*/ 2072247 h 6858000"/>
              <a:gd name="connsiteX622" fmla="*/ 5294042 w 7467600"/>
              <a:gd name="connsiteY622" fmla="*/ 2065019 h 6858000"/>
              <a:gd name="connsiteX623" fmla="*/ 5171936 w 7467600"/>
              <a:gd name="connsiteY623" fmla="*/ 1647613 h 6858000"/>
              <a:gd name="connsiteX624" fmla="*/ 5009948 w 7467600"/>
              <a:gd name="connsiteY624" fmla="*/ 1273619 h 6858000"/>
              <a:gd name="connsiteX625" fmla="*/ 655236 w 7467600"/>
              <a:gd name="connsiteY625" fmla="*/ 1268632 h 6858000"/>
              <a:gd name="connsiteX626" fmla="*/ 839521 w 7467600"/>
              <a:gd name="connsiteY626" fmla="*/ 1685315 h 6858000"/>
              <a:gd name="connsiteX627" fmla="*/ 1109416 w 7467600"/>
              <a:gd name="connsiteY627" fmla="*/ 2061663 h 6858000"/>
              <a:gd name="connsiteX628" fmla="*/ 1298300 w 7467600"/>
              <a:gd name="connsiteY628" fmla="*/ 2247742 h 6858000"/>
              <a:gd name="connsiteX629" fmla="*/ 1125871 w 7467600"/>
              <a:gd name="connsiteY629" fmla="*/ 1989513 h 6858000"/>
              <a:gd name="connsiteX630" fmla="*/ 981574 w 7467600"/>
              <a:gd name="connsiteY630" fmla="*/ 1783157 h 6858000"/>
              <a:gd name="connsiteX631" fmla="*/ 922198 w 7467600"/>
              <a:gd name="connsiteY631" fmla="*/ 1677437 h 6858000"/>
              <a:gd name="connsiteX632" fmla="*/ 869293 w 7467600"/>
              <a:gd name="connsiteY632" fmla="*/ 1583214 h 6858000"/>
              <a:gd name="connsiteX633" fmla="*/ 751431 w 7467600"/>
              <a:gd name="connsiteY633" fmla="*/ 1405731 h 6858000"/>
              <a:gd name="connsiteX634" fmla="*/ 655236 w 7467600"/>
              <a:gd name="connsiteY634" fmla="*/ 1268632 h 6858000"/>
              <a:gd name="connsiteX635" fmla="*/ 6516292 w 7467600"/>
              <a:gd name="connsiteY635" fmla="*/ 1263064 h 6858000"/>
              <a:gd name="connsiteX636" fmla="*/ 5736320 w 7467600"/>
              <a:gd name="connsiteY636" fmla="*/ 1501803 h 6858000"/>
              <a:gd name="connsiteX637" fmla="*/ 6516292 w 7467600"/>
              <a:gd name="connsiteY637" fmla="*/ 1263064 h 6858000"/>
              <a:gd name="connsiteX638" fmla="*/ 291466 w 7467600"/>
              <a:gd name="connsiteY638" fmla="*/ 1250369 h 6858000"/>
              <a:gd name="connsiteX639" fmla="*/ 323180 w 7467600"/>
              <a:gd name="connsiteY639" fmla="*/ 1435283 h 6858000"/>
              <a:gd name="connsiteX640" fmla="*/ 349381 w 7467600"/>
              <a:gd name="connsiteY640" fmla="*/ 1875041 h 6858000"/>
              <a:gd name="connsiteX641" fmla="*/ 374363 w 7467600"/>
              <a:gd name="connsiteY641" fmla="*/ 1506494 h 6858000"/>
              <a:gd name="connsiteX642" fmla="*/ 302168 w 7467600"/>
              <a:gd name="connsiteY642" fmla="*/ 1274495 h 6858000"/>
              <a:gd name="connsiteX643" fmla="*/ 291466 w 7467600"/>
              <a:gd name="connsiteY643" fmla="*/ 1250369 h 6858000"/>
              <a:gd name="connsiteX644" fmla="*/ 678222 w 7467600"/>
              <a:gd name="connsiteY644" fmla="*/ 1248670 h 6858000"/>
              <a:gd name="connsiteX645" fmla="*/ 775536 w 7467600"/>
              <a:gd name="connsiteY645" fmla="*/ 1388015 h 6858000"/>
              <a:gd name="connsiteX646" fmla="*/ 894529 w 7467600"/>
              <a:gd name="connsiteY646" fmla="*/ 1567739 h 6858000"/>
              <a:gd name="connsiteX647" fmla="*/ 948000 w 7467600"/>
              <a:gd name="connsiteY647" fmla="*/ 1663088 h 6858000"/>
              <a:gd name="connsiteX648" fmla="*/ 1006812 w 7467600"/>
              <a:gd name="connsiteY648" fmla="*/ 1767683 h 6858000"/>
              <a:gd name="connsiteX649" fmla="*/ 1149133 w 7467600"/>
              <a:gd name="connsiteY649" fmla="*/ 1971513 h 6858000"/>
              <a:gd name="connsiteX650" fmla="*/ 1333952 w 7467600"/>
              <a:gd name="connsiteY650" fmla="*/ 2251620 h 6858000"/>
              <a:gd name="connsiteX651" fmla="*/ 1337329 w 7467600"/>
              <a:gd name="connsiteY651" fmla="*/ 2258350 h 6858000"/>
              <a:gd name="connsiteX652" fmla="*/ 1014726 w 7467600"/>
              <a:gd name="connsiteY652" fmla="*/ 1615556 h 6858000"/>
              <a:gd name="connsiteX653" fmla="*/ 678222 w 7467600"/>
              <a:gd name="connsiteY653" fmla="*/ 1248670 h 6858000"/>
              <a:gd name="connsiteX654" fmla="*/ 6691602 w 7467600"/>
              <a:gd name="connsiteY654" fmla="*/ 1140573 h 6858000"/>
              <a:gd name="connsiteX655" fmla="*/ 6571100 w 7467600"/>
              <a:gd name="connsiteY655" fmla="*/ 1183662 h 6858000"/>
              <a:gd name="connsiteX656" fmla="*/ 6241687 w 7467600"/>
              <a:gd name="connsiteY656" fmla="*/ 1257600 h 6858000"/>
              <a:gd name="connsiteX657" fmla="*/ 5693009 w 7467600"/>
              <a:gd name="connsiteY657" fmla="*/ 1478256 h 6858000"/>
              <a:gd name="connsiteX658" fmla="*/ 6548420 w 7467600"/>
              <a:gd name="connsiteY658" fmla="*/ 1214599 h 6858000"/>
              <a:gd name="connsiteX659" fmla="*/ 6605473 w 7467600"/>
              <a:gd name="connsiteY659" fmla="*/ 1184686 h 6858000"/>
              <a:gd name="connsiteX660" fmla="*/ 6691602 w 7467600"/>
              <a:gd name="connsiteY660" fmla="*/ 1140573 h 6858000"/>
              <a:gd name="connsiteX661" fmla="*/ 4002475 w 7467600"/>
              <a:gd name="connsiteY661" fmla="*/ 1037802 h 6858000"/>
              <a:gd name="connsiteX662" fmla="*/ 4000324 w 7467600"/>
              <a:gd name="connsiteY662" fmla="*/ 1039362 h 6858000"/>
              <a:gd name="connsiteX663" fmla="*/ 4002862 w 7467600"/>
              <a:gd name="connsiteY663" fmla="*/ 1042866 h 6858000"/>
              <a:gd name="connsiteX664" fmla="*/ 4002475 w 7467600"/>
              <a:gd name="connsiteY664" fmla="*/ 1037802 h 6858000"/>
              <a:gd name="connsiteX665" fmla="*/ 506322 w 7467600"/>
              <a:gd name="connsiteY665" fmla="*/ 1020997 h 6858000"/>
              <a:gd name="connsiteX666" fmla="*/ 533068 w 7467600"/>
              <a:gd name="connsiteY666" fmla="*/ 1029409 h 6858000"/>
              <a:gd name="connsiteX667" fmla="*/ 1232525 w 7467600"/>
              <a:gd name="connsiteY667" fmla="*/ 1804675 h 6858000"/>
              <a:gd name="connsiteX668" fmla="*/ 1388858 w 7467600"/>
              <a:gd name="connsiteY668" fmla="*/ 2368011 h 6858000"/>
              <a:gd name="connsiteX669" fmla="*/ 1384098 w 7467600"/>
              <a:gd name="connsiteY669" fmla="*/ 2378125 h 6858000"/>
              <a:gd name="connsiteX670" fmla="*/ 1425393 w 7467600"/>
              <a:gd name="connsiteY670" fmla="*/ 2589124 h 6858000"/>
              <a:gd name="connsiteX671" fmla="*/ 1424001 w 7467600"/>
              <a:gd name="connsiteY671" fmla="*/ 2597541 h 6858000"/>
              <a:gd name="connsiteX672" fmla="*/ 2152729 w 7467600"/>
              <a:gd name="connsiteY672" fmla="*/ 2864487 h 6858000"/>
              <a:gd name="connsiteX673" fmla="*/ 2020609 w 7467600"/>
              <a:gd name="connsiteY673" fmla="*/ 2539671 h 6858000"/>
              <a:gd name="connsiteX674" fmla="*/ 2018920 w 7467600"/>
              <a:gd name="connsiteY674" fmla="*/ 2536309 h 6858000"/>
              <a:gd name="connsiteX675" fmla="*/ 1342441 w 7467600"/>
              <a:gd name="connsiteY675" fmla="*/ 1173017 h 6858000"/>
              <a:gd name="connsiteX676" fmla="*/ 1367925 w 7467600"/>
              <a:gd name="connsiteY676" fmla="*/ 1135648 h 6858000"/>
              <a:gd name="connsiteX677" fmla="*/ 1771401 w 7467600"/>
              <a:gd name="connsiteY677" fmla="*/ 1806673 h 6858000"/>
              <a:gd name="connsiteX678" fmla="*/ 1972385 w 7467600"/>
              <a:gd name="connsiteY678" fmla="*/ 2198735 h 6858000"/>
              <a:gd name="connsiteX679" fmla="*/ 2040892 w 7467600"/>
              <a:gd name="connsiteY679" fmla="*/ 2405205 h 6858000"/>
              <a:gd name="connsiteX680" fmla="*/ 2131689 w 7467600"/>
              <a:gd name="connsiteY680" fmla="*/ 1936926 h 6858000"/>
              <a:gd name="connsiteX681" fmla="*/ 2454820 w 7467600"/>
              <a:gd name="connsiteY681" fmla="*/ 1248808 h 6858000"/>
              <a:gd name="connsiteX682" fmla="*/ 2492512 w 7467600"/>
              <a:gd name="connsiteY682" fmla="*/ 1302920 h 6858000"/>
              <a:gd name="connsiteX683" fmla="*/ 2081216 w 7467600"/>
              <a:gd name="connsiteY683" fmla="*/ 2527513 h 6858000"/>
              <a:gd name="connsiteX684" fmla="*/ 2081211 w 7467600"/>
              <a:gd name="connsiteY684" fmla="*/ 2528916 h 6858000"/>
              <a:gd name="connsiteX685" fmla="*/ 2199067 w 7467600"/>
              <a:gd name="connsiteY685" fmla="*/ 2884061 h 6858000"/>
              <a:gd name="connsiteX686" fmla="*/ 3192586 w 7467600"/>
              <a:gd name="connsiteY686" fmla="*/ 3411496 h 6858000"/>
              <a:gd name="connsiteX687" fmla="*/ 3182620 w 7467600"/>
              <a:gd name="connsiteY687" fmla="*/ 3483279 h 6858000"/>
              <a:gd name="connsiteX688" fmla="*/ 2435119 w 7467600"/>
              <a:gd name="connsiteY688" fmla="*/ 3080173 h 6858000"/>
              <a:gd name="connsiteX689" fmla="*/ 2410152 w 7467600"/>
              <a:gd name="connsiteY689" fmla="*/ 3063751 h 6858000"/>
              <a:gd name="connsiteX690" fmla="*/ 2408099 w 7467600"/>
              <a:gd name="connsiteY690" fmla="*/ 3064403 h 6858000"/>
              <a:gd name="connsiteX691" fmla="*/ 2407218 w 7467600"/>
              <a:gd name="connsiteY691" fmla="*/ 3070324 h 6858000"/>
              <a:gd name="connsiteX692" fmla="*/ 2380138 w 7467600"/>
              <a:gd name="connsiteY692" fmla="*/ 3099341 h 6858000"/>
              <a:gd name="connsiteX693" fmla="*/ 1765923 w 7467600"/>
              <a:gd name="connsiteY693" fmla="*/ 3581043 h 6858000"/>
              <a:gd name="connsiteX694" fmla="*/ 1702258 w 7467600"/>
              <a:gd name="connsiteY694" fmla="*/ 3612286 h 6858000"/>
              <a:gd name="connsiteX695" fmla="*/ 1538370 w 7467600"/>
              <a:gd name="connsiteY695" fmla="*/ 3811804 h 6858000"/>
              <a:gd name="connsiteX696" fmla="*/ 542867 w 7467600"/>
              <a:gd name="connsiteY696" fmla="*/ 4944092 h 6858000"/>
              <a:gd name="connsiteX697" fmla="*/ 515800 w 7467600"/>
              <a:gd name="connsiteY697" fmla="*/ 4862180 h 6858000"/>
              <a:gd name="connsiteX698" fmla="*/ 909145 w 7467600"/>
              <a:gd name="connsiteY698" fmla="*/ 4199225 h 6858000"/>
              <a:gd name="connsiteX699" fmla="*/ 1214067 w 7467600"/>
              <a:gd name="connsiteY699" fmla="*/ 3908561 h 6858000"/>
              <a:gd name="connsiteX700" fmla="*/ 640967 w 7467600"/>
              <a:gd name="connsiteY700" fmla="*/ 4105601 h 6858000"/>
              <a:gd name="connsiteX701" fmla="*/ 112563 w 7467600"/>
              <a:gd name="connsiteY701" fmla="*/ 4396952 h 6858000"/>
              <a:gd name="connsiteX702" fmla="*/ 0 w 7467600"/>
              <a:gd name="connsiteY702" fmla="*/ 4466006 h 6858000"/>
              <a:gd name="connsiteX703" fmla="*/ 0 w 7467600"/>
              <a:gd name="connsiteY703" fmla="*/ 4233763 h 6858000"/>
              <a:gd name="connsiteX704" fmla="*/ 36881 w 7467600"/>
              <a:gd name="connsiteY704" fmla="*/ 4200118 h 6858000"/>
              <a:gd name="connsiteX705" fmla="*/ 910534 w 7467600"/>
              <a:gd name="connsiteY705" fmla="*/ 3629753 h 6858000"/>
              <a:gd name="connsiteX706" fmla="*/ 1578717 w 7467600"/>
              <a:gd name="connsiteY706" fmla="*/ 3575982 h 6858000"/>
              <a:gd name="connsiteX707" fmla="*/ 2338780 w 7467600"/>
              <a:gd name="connsiteY707" fmla="*/ 3033725 h 6858000"/>
              <a:gd name="connsiteX708" fmla="*/ 1807991 w 7467600"/>
              <a:gd name="connsiteY708" fmla="*/ 2807184 h 6858000"/>
              <a:gd name="connsiteX709" fmla="*/ 1416358 w 7467600"/>
              <a:gd name="connsiteY709" fmla="*/ 3112571 h 6858000"/>
              <a:gd name="connsiteX710" fmla="*/ 939066 w 7467600"/>
              <a:gd name="connsiteY710" fmla="*/ 3378798 h 6858000"/>
              <a:gd name="connsiteX711" fmla="*/ 115099 w 7467600"/>
              <a:gd name="connsiteY711" fmla="*/ 3607650 h 6858000"/>
              <a:gd name="connsiteX712" fmla="*/ 97284 w 7467600"/>
              <a:gd name="connsiteY712" fmla="*/ 3520393 h 6858000"/>
              <a:gd name="connsiteX713" fmla="*/ 922050 w 7467600"/>
              <a:gd name="connsiteY713" fmla="*/ 3074867 h 6858000"/>
              <a:gd name="connsiteX714" fmla="*/ 1405265 w 7467600"/>
              <a:gd name="connsiteY714" fmla="*/ 3016319 h 6858000"/>
              <a:gd name="connsiteX715" fmla="*/ 1407512 w 7467600"/>
              <a:gd name="connsiteY715" fmla="*/ 3018001 h 6858000"/>
              <a:gd name="connsiteX716" fmla="*/ 1726266 w 7467600"/>
              <a:gd name="connsiteY716" fmla="*/ 2777274 h 6858000"/>
              <a:gd name="connsiteX717" fmla="*/ 625390 w 7467600"/>
              <a:gd name="connsiteY717" fmla="*/ 2514541 h 6858000"/>
              <a:gd name="connsiteX718" fmla="*/ 619799 w 7467600"/>
              <a:gd name="connsiteY718" fmla="*/ 2527180 h 6858000"/>
              <a:gd name="connsiteX719" fmla="*/ 310030 w 7467600"/>
              <a:gd name="connsiteY719" fmla="*/ 2771818 h 6858000"/>
              <a:gd name="connsiteX720" fmla="*/ 173877 w 7467600"/>
              <a:gd name="connsiteY720" fmla="*/ 2937056 h 6858000"/>
              <a:gd name="connsiteX721" fmla="*/ 77889 w 7467600"/>
              <a:gd name="connsiteY721" fmla="*/ 3138440 h 6858000"/>
              <a:gd name="connsiteX722" fmla="*/ 0 w 7467600"/>
              <a:gd name="connsiteY722" fmla="*/ 3271395 h 6858000"/>
              <a:gd name="connsiteX723" fmla="*/ 0 w 7467600"/>
              <a:gd name="connsiteY723" fmla="*/ 3153002 h 6858000"/>
              <a:gd name="connsiteX724" fmla="*/ 2386 w 7467600"/>
              <a:gd name="connsiteY724" fmla="*/ 3149203 h 6858000"/>
              <a:gd name="connsiteX725" fmla="*/ 89753 w 7467600"/>
              <a:gd name="connsiteY725" fmla="*/ 2987702 h 6858000"/>
              <a:gd name="connsiteX726" fmla="*/ 76869 w 7467600"/>
              <a:gd name="connsiteY726" fmla="*/ 3005404 h 6858000"/>
              <a:gd name="connsiteX727" fmla="*/ 32049 w 7467600"/>
              <a:gd name="connsiteY727" fmla="*/ 3065814 h 6858000"/>
              <a:gd name="connsiteX728" fmla="*/ 0 w 7467600"/>
              <a:gd name="connsiteY728" fmla="*/ 3108744 h 6858000"/>
              <a:gd name="connsiteX729" fmla="*/ 0 w 7467600"/>
              <a:gd name="connsiteY729" fmla="*/ 3058059 h 6858000"/>
              <a:gd name="connsiteX730" fmla="*/ 7610 w 7467600"/>
              <a:gd name="connsiteY730" fmla="*/ 3047889 h 6858000"/>
              <a:gd name="connsiteX731" fmla="*/ 52419 w 7467600"/>
              <a:gd name="connsiteY731" fmla="*/ 2987479 h 6858000"/>
              <a:gd name="connsiteX732" fmla="*/ 59142 w 7467600"/>
              <a:gd name="connsiteY732" fmla="*/ 2978488 h 6858000"/>
              <a:gd name="connsiteX733" fmla="*/ 0 w 7467600"/>
              <a:gd name="connsiteY733" fmla="*/ 3015334 h 6858000"/>
              <a:gd name="connsiteX734" fmla="*/ 0 w 7467600"/>
              <a:gd name="connsiteY734" fmla="*/ 2914286 h 6858000"/>
              <a:gd name="connsiteX735" fmla="*/ 36383 w 7467600"/>
              <a:gd name="connsiteY735" fmla="*/ 2901128 h 6858000"/>
              <a:gd name="connsiteX736" fmla="*/ 156329 w 7467600"/>
              <a:gd name="connsiteY736" fmla="*/ 2840533 h 6858000"/>
              <a:gd name="connsiteX737" fmla="*/ 358355 w 7467600"/>
              <a:gd name="connsiteY737" fmla="*/ 2620471 h 6858000"/>
              <a:gd name="connsiteX738" fmla="*/ 510577 w 7467600"/>
              <a:gd name="connsiteY738" fmla="*/ 2501244 h 6858000"/>
              <a:gd name="connsiteX739" fmla="*/ 211967 w 7467600"/>
              <a:gd name="connsiteY739" fmla="*/ 2479171 h 6858000"/>
              <a:gd name="connsiteX740" fmla="*/ 0 w 7467600"/>
              <a:gd name="connsiteY740" fmla="*/ 2476398 h 6858000"/>
              <a:gd name="connsiteX741" fmla="*/ 0 w 7467600"/>
              <a:gd name="connsiteY741" fmla="*/ 2389189 h 6858000"/>
              <a:gd name="connsiteX742" fmla="*/ 103062 w 7467600"/>
              <a:gd name="connsiteY742" fmla="*/ 2389518 h 6858000"/>
              <a:gd name="connsiteX743" fmla="*/ 510734 w 7467600"/>
              <a:gd name="connsiteY743" fmla="*/ 2416201 h 6858000"/>
              <a:gd name="connsiteX744" fmla="*/ 279257 w 7467600"/>
              <a:gd name="connsiteY744" fmla="*/ 2092102 h 6858000"/>
              <a:gd name="connsiteX745" fmla="*/ 65265 w 7467600"/>
              <a:gd name="connsiteY745" fmla="*/ 2006049 h 6858000"/>
              <a:gd name="connsiteX746" fmla="*/ 0 w 7467600"/>
              <a:gd name="connsiteY746" fmla="*/ 1982532 h 6858000"/>
              <a:gd name="connsiteX747" fmla="*/ 0 w 7467600"/>
              <a:gd name="connsiteY747" fmla="*/ 1912789 h 6858000"/>
              <a:gd name="connsiteX748" fmla="*/ 97460 w 7467600"/>
              <a:gd name="connsiteY748" fmla="*/ 1953725 h 6858000"/>
              <a:gd name="connsiteX749" fmla="*/ 221272 w 7467600"/>
              <a:gd name="connsiteY749" fmla="*/ 1980766 h 6858000"/>
              <a:gd name="connsiteX750" fmla="*/ 116765 w 7467600"/>
              <a:gd name="connsiteY750" fmla="*/ 1911033 h 6858000"/>
              <a:gd name="connsiteX751" fmla="*/ 16405 w 7467600"/>
              <a:gd name="connsiteY751" fmla="*/ 1803412 h 6858000"/>
              <a:gd name="connsiteX752" fmla="*/ 0 w 7467600"/>
              <a:gd name="connsiteY752" fmla="*/ 1784777 h 6858000"/>
              <a:gd name="connsiteX753" fmla="*/ 0 w 7467600"/>
              <a:gd name="connsiteY753" fmla="*/ 1740082 h 6858000"/>
              <a:gd name="connsiteX754" fmla="*/ 39394 w 7467600"/>
              <a:gd name="connsiteY754" fmla="*/ 1784856 h 6858000"/>
              <a:gd name="connsiteX755" fmla="*/ 135813 w 7467600"/>
              <a:gd name="connsiteY755" fmla="*/ 1888838 h 6858000"/>
              <a:gd name="connsiteX756" fmla="*/ 242575 w 7467600"/>
              <a:gd name="connsiteY756" fmla="*/ 1958841 h 6858000"/>
              <a:gd name="connsiteX757" fmla="*/ 82197 w 7467600"/>
              <a:gd name="connsiteY757" fmla="*/ 1754826 h 6858000"/>
              <a:gd name="connsiteX758" fmla="*/ 0 w 7467600"/>
              <a:gd name="connsiteY758" fmla="*/ 1679650 h 6858000"/>
              <a:gd name="connsiteX759" fmla="*/ 0 w 7467600"/>
              <a:gd name="connsiteY759" fmla="*/ 1602463 h 6858000"/>
              <a:gd name="connsiteX760" fmla="*/ 84689 w 7467600"/>
              <a:gd name="connsiteY760" fmla="*/ 1677442 h 6858000"/>
              <a:gd name="connsiteX761" fmla="*/ 298437 w 7467600"/>
              <a:gd name="connsiteY761" fmla="*/ 1968019 h 6858000"/>
              <a:gd name="connsiteX762" fmla="*/ 227269 w 7467600"/>
              <a:gd name="connsiteY762" fmla="*/ 1114064 h 6858000"/>
              <a:gd name="connsiteX763" fmla="*/ 248003 w 7467600"/>
              <a:gd name="connsiteY763" fmla="*/ 1089613 h 6858000"/>
              <a:gd name="connsiteX764" fmla="*/ 427020 w 7467600"/>
              <a:gd name="connsiteY764" fmla="*/ 1619803 h 6858000"/>
              <a:gd name="connsiteX765" fmla="*/ 340345 w 7467600"/>
              <a:gd name="connsiteY765" fmla="*/ 2027739 h 6858000"/>
              <a:gd name="connsiteX766" fmla="*/ 360865 w 7467600"/>
              <a:gd name="connsiteY766" fmla="*/ 2044827 h 6858000"/>
              <a:gd name="connsiteX767" fmla="*/ 560414 w 7467600"/>
              <a:gd name="connsiteY767" fmla="*/ 2421457 h 6858000"/>
              <a:gd name="connsiteX768" fmla="*/ 1359703 w 7467600"/>
              <a:gd name="connsiteY768" fmla="*/ 2578554 h 6858000"/>
              <a:gd name="connsiteX769" fmla="*/ 1359422 w 7467600"/>
              <a:gd name="connsiteY769" fmla="*/ 2577994 h 6858000"/>
              <a:gd name="connsiteX770" fmla="*/ 828701 w 7467600"/>
              <a:gd name="connsiteY770" fmla="*/ 1839520 h 6858000"/>
              <a:gd name="connsiteX771" fmla="*/ 494427 w 7467600"/>
              <a:gd name="connsiteY771" fmla="*/ 1092333 h 6858000"/>
              <a:gd name="connsiteX772" fmla="*/ 506322 w 7467600"/>
              <a:gd name="connsiteY772" fmla="*/ 1020997 h 6858000"/>
              <a:gd name="connsiteX773" fmla="*/ 4570198 w 7467600"/>
              <a:gd name="connsiteY773" fmla="*/ 978081 h 6858000"/>
              <a:gd name="connsiteX774" fmla="*/ 4523691 w 7467600"/>
              <a:gd name="connsiteY774" fmla="*/ 1127776 h 6858000"/>
              <a:gd name="connsiteX775" fmla="*/ 4509875 w 7467600"/>
              <a:gd name="connsiteY775" fmla="*/ 1167552 h 6858000"/>
              <a:gd name="connsiteX776" fmla="*/ 4478168 w 7467600"/>
              <a:gd name="connsiteY776" fmla="*/ 1260735 h 6858000"/>
              <a:gd name="connsiteX777" fmla="*/ 4409309 w 7467600"/>
              <a:gd name="connsiteY777" fmla="*/ 1666996 h 6858000"/>
              <a:gd name="connsiteX778" fmla="*/ 4370031 w 7467600"/>
              <a:gd name="connsiteY778" fmla="*/ 1955666 h 6858000"/>
              <a:gd name="connsiteX779" fmla="*/ 4570198 w 7467600"/>
              <a:gd name="connsiteY779" fmla="*/ 978081 h 6858000"/>
              <a:gd name="connsiteX780" fmla="*/ 4557898 w 7467600"/>
              <a:gd name="connsiteY780" fmla="*/ 900011 h 6858000"/>
              <a:gd name="connsiteX781" fmla="*/ 4344840 w 7467600"/>
              <a:gd name="connsiteY781" fmla="*/ 1922038 h 6858000"/>
              <a:gd name="connsiteX782" fmla="*/ 4378710 w 7467600"/>
              <a:gd name="connsiteY782" fmla="*/ 1665516 h 6858000"/>
              <a:gd name="connsiteX783" fmla="*/ 4448798 w 7467600"/>
              <a:gd name="connsiteY783" fmla="*/ 1253024 h 6858000"/>
              <a:gd name="connsiteX784" fmla="*/ 4480315 w 7467600"/>
              <a:gd name="connsiteY784" fmla="*/ 1158454 h 6858000"/>
              <a:gd name="connsiteX785" fmla="*/ 4494133 w 7467600"/>
              <a:gd name="connsiteY785" fmla="*/ 1118676 h 6858000"/>
              <a:gd name="connsiteX786" fmla="*/ 4557898 w 7467600"/>
              <a:gd name="connsiteY786" fmla="*/ 900011 h 6858000"/>
              <a:gd name="connsiteX787" fmla="*/ 5870151 w 7467600"/>
              <a:gd name="connsiteY787" fmla="*/ 898890 h 6858000"/>
              <a:gd name="connsiteX788" fmla="*/ 5861335 w 7467600"/>
              <a:gd name="connsiteY788" fmla="*/ 899177 h 6858000"/>
              <a:gd name="connsiteX789" fmla="*/ 5843702 w 7467600"/>
              <a:gd name="connsiteY789" fmla="*/ 899748 h 6858000"/>
              <a:gd name="connsiteX790" fmla="*/ 5651107 w 7467600"/>
              <a:gd name="connsiteY790" fmla="*/ 920306 h 6858000"/>
              <a:gd name="connsiteX791" fmla="*/ 5459407 w 7467600"/>
              <a:gd name="connsiteY791" fmla="*/ 940975 h 6858000"/>
              <a:gd name="connsiteX792" fmla="*/ 5374846 w 7467600"/>
              <a:gd name="connsiteY792" fmla="*/ 941988 h 6858000"/>
              <a:gd name="connsiteX793" fmla="*/ 5256105 w 7467600"/>
              <a:gd name="connsiteY793" fmla="*/ 945632 h 6858000"/>
              <a:gd name="connsiteX794" fmla="*/ 5107071 w 7467600"/>
              <a:gd name="connsiteY794" fmla="*/ 969720 h 6858000"/>
              <a:gd name="connsiteX795" fmla="*/ 4998681 w 7467600"/>
              <a:gd name="connsiteY795" fmla="*/ 988771 h 6858000"/>
              <a:gd name="connsiteX796" fmla="*/ 5870151 w 7467600"/>
              <a:gd name="connsiteY796" fmla="*/ 898890 h 6858000"/>
              <a:gd name="connsiteX797" fmla="*/ 5504425 w 7467600"/>
              <a:gd name="connsiteY797" fmla="*/ 848067 h 6858000"/>
              <a:gd name="connsiteX798" fmla="*/ 4968849 w 7467600"/>
              <a:gd name="connsiteY798" fmla="*/ 962318 h 6858000"/>
              <a:gd name="connsiteX799" fmla="*/ 5104039 w 7467600"/>
              <a:gd name="connsiteY799" fmla="*/ 940634 h 6858000"/>
              <a:gd name="connsiteX800" fmla="*/ 5256311 w 7467600"/>
              <a:gd name="connsiteY800" fmla="*/ 916490 h 6858000"/>
              <a:gd name="connsiteX801" fmla="*/ 5377381 w 7467600"/>
              <a:gd name="connsiteY801" fmla="*/ 912671 h 6858000"/>
              <a:gd name="connsiteX802" fmla="*/ 5460148 w 7467600"/>
              <a:gd name="connsiteY802" fmla="*/ 911442 h 6858000"/>
              <a:gd name="connsiteX803" fmla="*/ 5648971 w 7467600"/>
              <a:gd name="connsiteY803" fmla="*/ 891331 h 6858000"/>
              <a:gd name="connsiteX804" fmla="*/ 5844807 w 7467600"/>
              <a:gd name="connsiteY804" fmla="*/ 870718 h 6858000"/>
              <a:gd name="connsiteX805" fmla="*/ 5862975 w 7467600"/>
              <a:gd name="connsiteY805" fmla="*/ 869756 h 6858000"/>
              <a:gd name="connsiteX806" fmla="*/ 5920887 w 7467600"/>
              <a:gd name="connsiteY806" fmla="*/ 865929 h 6858000"/>
              <a:gd name="connsiteX807" fmla="*/ 5504425 w 7467600"/>
              <a:gd name="connsiteY807" fmla="*/ 848067 h 6858000"/>
              <a:gd name="connsiteX808" fmla="*/ 3607114 w 7467600"/>
              <a:gd name="connsiteY808" fmla="*/ 467441 h 6858000"/>
              <a:gd name="connsiteX809" fmla="*/ 3296242 w 7467600"/>
              <a:gd name="connsiteY809" fmla="*/ 807991 h 6858000"/>
              <a:gd name="connsiteX810" fmla="*/ 3174674 w 7467600"/>
              <a:gd name="connsiteY810" fmla="*/ 919759 h 6858000"/>
              <a:gd name="connsiteX811" fmla="*/ 3042978 w 7467600"/>
              <a:gd name="connsiteY811" fmla="*/ 1054894 h 6858000"/>
              <a:gd name="connsiteX812" fmla="*/ 2968914 w 7467600"/>
              <a:gd name="connsiteY812" fmla="*/ 1133756 h 6858000"/>
              <a:gd name="connsiteX813" fmla="*/ 3103823 w 7467600"/>
              <a:gd name="connsiteY813" fmla="*/ 1026814 h 6858000"/>
              <a:gd name="connsiteX814" fmla="*/ 3607114 w 7467600"/>
              <a:gd name="connsiteY814" fmla="*/ 467441 h 6858000"/>
              <a:gd name="connsiteX815" fmla="*/ 3744487 w 7467600"/>
              <a:gd name="connsiteY815" fmla="*/ 383136 h 6858000"/>
              <a:gd name="connsiteX816" fmla="*/ 3970213 w 7467600"/>
              <a:gd name="connsiteY816" fmla="*/ 995559 h 6858000"/>
              <a:gd name="connsiteX817" fmla="*/ 3744487 w 7467600"/>
              <a:gd name="connsiteY817" fmla="*/ 383136 h 6858000"/>
              <a:gd name="connsiteX818" fmla="*/ 3624562 w 7467600"/>
              <a:gd name="connsiteY818" fmla="*/ 367041 h 6858000"/>
              <a:gd name="connsiteX819" fmla="*/ 3489712 w 7467600"/>
              <a:gd name="connsiteY819" fmla="*/ 485386 h 6858000"/>
              <a:gd name="connsiteX820" fmla="*/ 3182994 w 7467600"/>
              <a:gd name="connsiteY820" fmla="*/ 828265 h 6858000"/>
              <a:gd name="connsiteX821" fmla="*/ 2892114 w 7467600"/>
              <a:gd name="connsiteY821" fmla="*/ 1172635 h 6858000"/>
              <a:gd name="connsiteX822" fmla="*/ 3021459 w 7467600"/>
              <a:gd name="connsiteY822" fmla="*/ 1035385 h 6858000"/>
              <a:gd name="connsiteX823" fmla="*/ 3153873 w 7467600"/>
              <a:gd name="connsiteY823" fmla="*/ 898971 h 6858000"/>
              <a:gd name="connsiteX824" fmla="*/ 3276511 w 7467600"/>
              <a:gd name="connsiteY824" fmla="*/ 786423 h 6858000"/>
              <a:gd name="connsiteX825" fmla="*/ 3584154 w 7467600"/>
              <a:gd name="connsiteY825" fmla="*/ 448218 h 6858000"/>
              <a:gd name="connsiteX826" fmla="*/ 3624562 w 7467600"/>
              <a:gd name="connsiteY826" fmla="*/ 367041 h 6858000"/>
              <a:gd name="connsiteX827" fmla="*/ 3766672 w 7467600"/>
              <a:gd name="connsiteY827" fmla="*/ 359429 h 6858000"/>
              <a:gd name="connsiteX828" fmla="*/ 3996338 w 7467600"/>
              <a:gd name="connsiteY828" fmla="*/ 968237 h 6858000"/>
              <a:gd name="connsiteX829" fmla="*/ 3766672 w 7467600"/>
              <a:gd name="connsiteY829" fmla="*/ 359429 h 6858000"/>
              <a:gd name="connsiteX830" fmla="*/ 5805386 w 7467600"/>
              <a:gd name="connsiteY830" fmla="*/ 239240 h 6858000"/>
              <a:gd name="connsiteX831" fmla="*/ 5736947 w 7467600"/>
              <a:gd name="connsiteY831" fmla="*/ 261367 h 6858000"/>
              <a:gd name="connsiteX832" fmla="*/ 5427012 w 7467600"/>
              <a:gd name="connsiteY832" fmla="*/ 311272 h 6858000"/>
              <a:gd name="connsiteX833" fmla="*/ 5147818 w 7467600"/>
              <a:gd name="connsiteY833" fmla="*/ 322112 h 6858000"/>
              <a:gd name="connsiteX834" fmla="*/ 5060854 w 7467600"/>
              <a:gd name="connsiteY834" fmla="*/ 311882 h 6858000"/>
              <a:gd name="connsiteX835" fmla="*/ 4945989 w 7467600"/>
              <a:gd name="connsiteY835" fmla="*/ 300516 h 6858000"/>
              <a:gd name="connsiteX836" fmla="*/ 5410479 w 7467600"/>
              <a:gd name="connsiteY836" fmla="*/ 348434 h 6858000"/>
              <a:gd name="connsiteX837" fmla="*/ 5805386 w 7467600"/>
              <a:gd name="connsiteY837" fmla="*/ 239240 h 6858000"/>
              <a:gd name="connsiteX838" fmla="*/ 5905192 w 7467600"/>
              <a:gd name="connsiteY838" fmla="*/ 163079 h 6858000"/>
              <a:gd name="connsiteX839" fmla="*/ 5865655 w 7467600"/>
              <a:gd name="connsiteY839" fmla="*/ 171901 h 6858000"/>
              <a:gd name="connsiteX840" fmla="*/ 5259740 w 7467600"/>
              <a:gd name="connsiteY840" fmla="*/ 257013 h 6858000"/>
              <a:gd name="connsiteX841" fmla="*/ 5208466 w 7467600"/>
              <a:gd name="connsiteY841" fmla="*/ 257550 h 6858000"/>
              <a:gd name="connsiteX842" fmla="*/ 4980204 w 7467600"/>
              <a:gd name="connsiteY842" fmla="*/ 271903 h 6858000"/>
              <a:gd name="connsiteX843" fmla="*/ 5068068 w 7467600"/>
              <a:gd name="connsiteY843" fmla="*/ 282244 h 6858000"/>
              <a:gd name="connsiteX844" fmla="*/ 5153231 w 7467600"/>
              <a:gd name="connsiteY844" fmla="*/ 292240 h 6858000"/>
              <a:gd name="connsiteX845" fmla="*/ 5426491 w 7467600"/>
              <a:gd name="connsiteY845" fmla="*/ 281128 h 6858000"/>
              <a:gd name="connsiteX846" fmla="*/ 5731212 w 7467600"/>
              <a:gd name="connsiteY846" fmla="*/ 231951 h 6858000"/>
              <a:gd name="connsiteX847" fmla="*/ 5905192 w 7467600"/>
              <a:gd name="connsiteY847" fmla="*/ 163079 h 6858000"/>
              <a:gd name="connsiteX848" fmla="*/ 5944437 w 7467600"/>
              <a:gd name="connsiteY848" fmla="*/ 113829 h 6858000"/>
              <a:gd name="connsiteX849" fmla="*/ 5825032 w 7467600"/>
              <a:gd name="connsiteY849" fmla="*/ 146405 h 6858000"/>
              <a:gd name="connsiteX850" fmla="*/ 4955599 w 7467600"/>
              <a:gd name="connsiteY850" fmla="*/ 247008 h 6858000"/>
              <a:gd name="connsiteX851" fmla="*/ 5210104 w 7467600"/>
              <a:gd name="connsiteY851" fmla="*/ 228123 h 6858000"/>
              <a:gd name="connsiteX852" fmla="*/ 5261015 w 7467600"/>
              <a:gd name="connsiteY852" fmla="*/ 227087 h 6858000"/>
              <a:gd name="connsiteX853" fmla="*/ 5861181 w 7467600"/>
              <a:gd name="connsiteY853" fmla="*/ 143093 h 6858000"/>
              <a:gd name="connsiteX854" fmla="*/ 5961252 w 7467600"/>
              <a:gd name="connsiteY854" fmla="*/ 114820 h 6858000"/>
              <a:gd name="connsiteX855" fmla="*/ 5944437 w 7467600"/>
              <a:gd name="connsiteY855" fmla="*/ 113829 h 6858000"/>
              <a:gd name="connsiteX856" fmla="*/ 3882765 w 7467600"/>
              <a:gd name="connsiteY856" fmla="*/ 0 h 6858000"/>
              <a:gd name="connsiteX857" fmla="*/ 3995099 w 7467600"/>
              <a:gd name="connsiteY857" fmla="*/ 0 h 6858000"/>
              <a:gd name="connsiteX858" fmla="*/ 4163818 w 7467600"/>
              <a:gd name="connsiteY858" fmla="*/ 234104 h 6858000"/>
              <a:gd name="connsiteX859" fmla="*/ 4172099 w 7467600"/>
              <a:gd name="connsiteY859" fmla="*/ 234207 h 6858000"/>
              <a:gd name="connsiteX860" fmla="*/ 4784282 w 7467600"/>
              <a:gd name="connsiteY860" fmla="*/ 276561 h 6858000"/>
              <a:gd name="connsiteX861" fmla="*/ 4801687 w 7467600"/>
              <a:gd name="connsiteY861" fmla="*/ 267764 h 6858000"/>
              <a:gd name="connsiteX862" fmla="*/ 6082788 w 7467600"/>
              <a:gd name="connsiteY862" fmla="*/ 64119 h 6858000"/>
              <a:gd name="connsiteX863" fmla="*/ 6099442 w 7467600"/>
              <a:gd name="connsiteY863" fmla="*/ 82568 h 6858000"/>
              <a:gd name="connsiteX864" fmla="*/ 4804137 w 7467600"/>
              <a:gd name="connsiteY864" fmla="*/ 320931 h 6858000"/>
              <a:gd name="connsiteX865" fmla="*/ 4227047 w 7467600"/>
              <a:gd name="connsiteY865" fmla="*/ 313415 h 6858000"/>
              <a:gd name="connsiteX866" fmla="*/ 4346041 w 7467600"/>
              <a:gd name="connsiteY866" fmla="*/ 456086 h 6858000"/>
              <a:gd name="connsiteX867" fmla="*/ 4870967 w 7467600"/>
              <a:gd name="connsiteY867" fmla="*/ 963061 h 6858000"/>
              <a:gd name="connsiteX868" fmla="*/ 4889647 w 7467600"/>
              <a:gd name="connsiteY868" fmla="*/ 957147 h 6858000"/>
              <a:gd name="connsiteX869" fmla="*/ 5422504 w 7467600"/>
              <a:gd name="connsiteY869" fmla="*/ 805191 h 6858000"/>
              <a:gd name="connsiteX870" fmla="*/ 6087656 w 7467600"/>
              <a:gd name="connsiteY870" fmla="*/ 826703 h 6858000"/>
              <a:gd name="connsiteX871" fmla="*/ 6058717 w 7467600"/>
              <a:gd name="connsiteY871" fmla="*/ 865992 h 6858000"/>
              <a:gd name="connsiteX872" fmla="*/ 4974153 w 7467600"/>
              <a:gd name="connsiteY872" fmla="*/ 1045456 h 6858000"/>
              <a:gd name="connsiteX873" fmla="*/ 5627835 w 7467600"/>
              <a:gd name="connsiteY873" fmla="*/ 1472077 h 6858000"/>
              <a:gd name="connsiteX874" fmla="*/ 5629817 w 7467600"/>
              <a:gd name="connsiteY874" fmla="*/ 1471412 h 6858000"/>
              <a:gd name="connsiteX875" fmla="*/ 5634124 w 7467600"/>
              <a:gd name="connsiteY875" fmla="*/ 1470572 h 6858000"/>
              <a:gd name="connsiteX876" fmla="*/ 5755832 w 7467600"/>
              <a:gd name="connsiteY876" fmla="*/ 1383886 h 6858000"/>
              <a:gd name="connsiteX877" fmla="*/ 6014186 w 7467600"/>
              <a:gd name="connsiteY877" fmla="*/ 1279799 h 6858000"/>
              <a:gd name="connsiteX878" fmla="*/ 6901619 w 7467600"/>
              <a:gd name="connsiteY878" fmla="*/ 1047874 h 6858000"/>
              <a:gd name="connsiteX879" fmla="*/ 6931566 w 7467600"/>
              <a:gd name="connsiteY879" fmla="*/ 1062034 h 6858000"/>
              <a:gd name="connsiteX880" fmla="*/ 5790982 w 7467600"/>
              <a:gd name="connsiteY880" fmla="*/ 1561380 h 6858000"/>
              <a:gd name="connsiteX881" fmla="*/ 6188971 w 7467600"/>
              <a:gd name="connsiteY881" fmla="*/ 1755168 h 6858000"/>
              <a:gd name="connsiteX882" fmla="*/ 6202446 w 7467600"/>
              <a:gd name="connsiteY882" fmla="*/ 1752268 h 6858000"/>
              <a:gd name="connsiteX883" fmla="*/ 7179560 w 7467600"/>
              <a:gd name="connsiteY883" fmla="*/ 1467551 h 6858000"/>
              <a:gd name="connsiteX884" fmla="*/ 7158730 w 7467600"/>
              <a:gd name="connsiteY884" fmla="*/ 1507835 h 6858000"/>
              <a:gd name="connsiteX885" fmla="*/ 6326959 w 7467600"/>
              <a:gd name="connsiteY885" fmla="*/ 1817686 h 6858000"/>
              <a:gd name="connsiteX886" fmla="*/ 6537433 w 7467600"/>
              <a:gd name="connsiteY886" fmla="*/ 1907790 h 6858000"/>
              <a:gd name="connsiteX887" fmla="*/ 6550221 w 7467600"/>
              <a:gd name="connsiteY887" fmla="*/ 1910729 h 6858000"/>
              <a:gd name="connsiteX888" fmla="*/ 6964438 w 7467600"/>
              <a:gd name="connsiteY888" fmla="*/ 2209505 h 6858000"/>
              <a:gd name="connsiteX889" fmla="*/ 7367862 w 7467600"/>
              <a:gd name="connsiteY889" fmla="*/ 2806833 h 6858000"/>
              <a:gd name="connsiteX890" fmla="*/ 7364329 w 7467600"/>
              <a:gd name="connsiteY890" fmla="*/ 2826907 h 6858000"/>
              <a:gd name="connsiteX891" fmla="*/ 7290545 w 7467600"/>
              <a:gd name="connsiteY891" fmla="*/ 2850663 h 6858000"/>
              <a:gd name="connsiteX892" fmla="*/ 6472036 w 7467600"/>
              <a:gd name="connsiteY892" fmla="*/ 1959003 h 6858000"/>
              <a:gd name="connsiteX893" fmla="*/ 5792897 w 7467600"/>
              <a:gd name="connsiteY893" fmla="*/ 1647747 h 6858000"/>
              <a:gd name="connsiteX894" fmla="*/ 5842751 w 7467600"/>
              <a:gd name="connsiteY894" fmla="*/ 1816112 h 6858000"/>
              <a:gd name="connsiteX895" fmla="*/ 5847424 w 7467600"/>
              <a:gd name="connsiteY895" fmla="*/ 1815776 h 6858000"/>
              <a:gd name="connsiteX896" fmla="*/ 6399821 w 7467600"/>
              <a:gd name="connsiteY896" fmla="*/ 2344799 h 6858000"/>
              <a:gd name="connsiteX897" fmla="*/ 6323232 w 7467600"/>
              <a:gd name="connsiteY897" fmla="*/ 2389634 h 6858000"/>
              <a:gd name="connsiteX898" fmla="*/ 5942958 w 7467600"/>
              <a:gd name="connsiteY898" fmla="*/ 2077708 h 6858000"/>
              <a:gd name="connsiteX899" fmla="*/ 5921559 w 7467600"/>
              <a:gd name="connsiteY899" fmla="*/ 2378596 h 6858000"/>
              <a:gd name="connsiteX900" fmla="*/ 5817651 w 7467600"/>
              <a:gd name="connsiteY900" fmla="*/ 3023919 h 6858000"/>
              <a:gd name="connsiteX901" fmla="*/ 5729634 w 7467600"/>
              <a:gd name="connsiteY901" fmla="*/ 3051849 h 6858000"/>
              <a:gd name="connsiteX902" fmla="*/ 5611018 w 7467600"/>
              <a:gd name="connsiteY902" fmla="*/ 2316769 h 6858000"/>
              <a:gd name="connsiteX903" fmla="*/ 5687608 w 7467600"/>
              <a:gd name="connsiteY903" fmla="*/ 2039972 h 6858000"/>
              <a:gd name="connsiteX904" fmla="*/ 5657554 w 7467600"/>
              <a:gd name="connsiteY904" fmla="*/ 1576445 h 6858000"/>
              <a:gd name="connsiteX905" fmla="*/ 5150475 w 7467600"/>
              <a:gd name="connsiteY905" fmla="*/ 1274012 h 6858000"/>
              <a:gd name="connsiteX906" fmla="*/ 5349142 w 7467600"/>
              <a:gd name="connsiteY906" fmla="*/ 2204405 h 6858000"/>
              <a:gd name="connsiteX907" fmla="*/ 5262214 w 7467600"/>
              <a:gd name="connsiteY907" fmla="*/ 2233836 h 6858000"/>
              <a:gd name="connsiteX908" fmla="*/ 4981539 w 7467600"/>
              <a:gd name="connsiteY908" fmla="*/ 1542201 h 6858000"/>
              <a:gd name="connsiteX909" fmla="*/ 4958461 w 7467600"/>
              <a:gd name="connsiteY909" fmla="*/ 1136957 h 6858000"/>
              <a:gd name="connsiteX910" fmla="*/ 4655015 w 7467600"/>
              <a:gd name="connsiteY910" fmla="*/ 891426 h 6858000"/>
              <a:gd name="connsiteX911" fmla="*/ 4348002 w 7467600"/>
              <a:gd name="connsiteY911" fmla="*/ 2205895 h 6858000"/>
              <a:gd name="connsiteX912" fmla="*/ 4262250 w 7467600"/>
              <a:gd name="connsiteY912" fmla="*/ 2219972 h 6858000"/>
              <a:gd name="connsiteX913" fmla="*/ 4550611 w 7467600"/>
              <a:gd name="connsiteY913" fmla="*/ 817540 h 6858000"/>
              <a:gd name="connsiteX914" fmla="*/ 4564418 w 7467600"/>
              <a:gd name="connsiteY914" fmla="*/ 808293 h 6858000"/>
              <a:gd name="connsiteX915" fmla="*/ 4266388 w 7467600"/>
              <a:gd name="connsiteY915" fmla="*/ 500083 h 6858000"/>
              <a:gd name="connsiteX916" fmla="*/ 4032842 w 7467600"/>
              <a:gd name="connsiteY916" fmla="*/ 211809 h 6858000"/>
              <a:gd name="connsiteX917" fmla="*/ 3882765 w 7467600"/>
              <a:gd name="connsiteY917" fmla="*/ 0 h 6858000"/>
              <a:gd name="connsiteX918" fmla="*/ 3721337 w 7467600"/>
              <a:gd name="connsiteY918" fmla="*/ 0 h 6858000"/>
              <a:gd name="connsiteX919" fmla="*/ 3797544 w 7467600"/>
              <a:gd name="connsiteY919" fmla="*/ 0 h 6858000"/>
              <a:gd name="connsiteX920" fmla="*/ 3775734 w 7467600"/>
              <a:gd name="connsiteY920" fmla="*/ 95131 h 6858000"/>
              <a:gd name="connsiteX921" fmla="*/ 3724807 w 7467600"/>
              <a:gd name="connsiteY921" fmla="*/ 272257 h 6858000"/>
              <a:gd name="connsiteX922" fmla="*/ 3726844 w 7467600"/>
              <a:gd name="connsiteY922" fmla="*/ 282988 h 6858000"/>
              <a:gd name="connsiteX923" fmla="*/ 3742664 w 7467600"/>
              <a:gd name="connsiteY923" fmla="*/ 279918 h 6858000"/>
              <a:gd name="connsiteX924" fmla="*/ 4103910 w 7467600"/>
              <a:gd name="connsiteY924" fmla="*/ 1161917 h 6858000"/>
              <a:gd name="connsiteX925" fmla="*/ 4020269 w 7467600"/>
              <a:gd name="connsiteY925" fmla="*/ 1200406 h 6858000"/>
              <a:gd name="connsiteX926" fmla="*/ 3674882 w 7467600"/>
              <a:gd name="connsiteY926" fmla="*/ 488524 h 6858000"/>
              <a:gd name="connsiteX927" fmla="*/ 3132682 w 7467600"/>
              <a:gd name="connsiteY927" fmla="*/ 1072284 h 6858000"/>
              <a:gd name="connsiteX928" fmla="*/ 2716346 w 7467600"/>
              <a:gd name="connsiteY928" fmla="*/ 1276376 h 6858000"/>
              <a:gd name="connsiteX929" fmla="*/ 2716772 w 7467600"/>
              <a:gd name="connsiteY929" fmla="*/ 1255462 h 6858000"/>
              <a:gd name="connsiteX930" fmla="*/ 3471096 w 7467600"/>
              <a:gd name="connsiteY930" fmla="*/ 437072 h 6858000"/>
              <a:gd name="connsiteX931" fmla="*/ 3639057 w 7467600"/>
              <a:gd name="connsiteY931" fmla="*/ 286334 h 6858000"/>
              <a:gd name="connsiteX932" fmla="*/ 3640309 w 7467600"/>
              <a:gd name="connsiteY932" fmla="*/ 284664 h 6858000"/>
              <a:gd name="connsiteX933" fmla="*/ 3646022 w 7467600"/>
              <a:gd name="connsiteY933" fmla="*/ 276711 h 6858000"/>
              <a:gd name="connsiteX934" fmla="*/ 3707943 w 7467600"/>
              <a:gd name="connsiteY934" fmla="*/ 65958 h 6858000"/>
              <a:gd name="connsiteX935" fmla="*/ 3721337 w 7467600"/>
              <a:gd name="connsiteY935" fmla="*/ 0 h 6858000"/>
              <a:gd name="connsiteX936" fmla="*/ 2867960 w 7467600"/>
              <a:gd name="connsiteY936" fmla="*/ 0 h 6858000"/>
              <a:gd name="connsiteX937" fmla="*/ 2926351 w 7467600"/>
              <a:gd name="connsiteY937" fmla="*/ 0 h 6858000"/>
              <a:gd name="connsiteX938" fmla="*/ 2902823 w 7467600"/>
              <a:gd name="connsiteY938" fmla="*/ 262929 h 6858000"/>
              <a:gd name="connsiteX939" fmla="*/ 2940663 w 7467600"/>
              <a:gd name="connsiteY939" fmla="*/ 140884 h 6858000"/>
              <a:gd name="connsiteX940" fmla="*/ 2947039 w 7467600"/>
              <a:gd name="connsiteY940" fmla="*/ 122524 h 6858000"/>
              <a:gd name="connsiteX941" fmla="*/ 2984316 w 7467600"/>
              <a:gd name="connsiteY941" fmla="*/ 0 h 6858000"/>
              <a:gd name="connsiteX942" fmla="*/ 3016114 w 7467600"/>
              <a:gd name="connsiteY942" fmla="*/ 0 h 6858000"/>
              <a:gd name="connsiteX943" fmla="*/ 2979949 w 7467600"/>
              <a:gd name="connsiteY943" fmla="*/ 119274 h 6858000"/>
              <a:gd name="connsiteX944" fmla="*/ 3023879 w 7467600"/>
              <a:gd name="connsiteY944" fmla="*/ 0 h 6858000"/>
              <a:gd name="connsiteX945" fmla="*/ 3105400 w 7467600"/>
              <a:gd name="connsiteY945" fmla="*/ 0 h 6858000"/>
              <a:gd name="connsiteX946" fmla="*/ 3094669 w 7467600"/>
              <a:gd name="connsiteY946" fmla="*/ 30308 h 6858000"/>
              <a:gd name="connsiteX947" fmla="*/ 2901945 w 7467600"/>
              <a:gd name="connsiteY947" fmla="*/ 466538 h 6858000"/>
              <a:gd name="connsiteX948" fmla="*/ 2815209 w 7467600"/>
              <a:gd name="connsiteY948" fmla="*/ 497361 h 6858000"/>
              <a:gd name="connsiteX949" fmla="*/ 2844845 w 7467600"/>
              <a:gd name="connsiteY949" fmla="*/ 127638 h 6858000"/>
              <a:gd name="connsiteX950" fmla="*/ 2867960 w 7467600"/>
              <a:gd name="connsiteY950" fmla="*/ 0 h 6858000"/>
              <a:gd name="connsiteX951" fmla="*/ 1057230 w 7467600"/>
              <a:gd name="connsiteY951" fmla="*/ 0 h 6858000"/>
              <a:gd name="connsiteX952" fmla="*/ 1111003 w 7467600"/>
              <a:gd name="connsiteY952" fmla="*/ 0 h 6858000"/>
              <a:gd name="connsiteX953" fmla="*/ 1125553 w 7467600"/>
              <a:gd name="connsiteY953" fmla="*/ 52588 h 6858000"/>
              <a:gd name="connsiteX954" fmla="*/ 1304276 w 7467600"/>
              <a:gd name="connsiteY954" fmla="*/ 476275 h 6858000"/>
              <a:gd name="connsiteX955" fmla="*/ 1492066 w 7467600"/>
              <a:gd name="connsiteY955" fmla="*/ 886333 h 6858000"/>
              <a:gd name="connsiteX956" fmla="*/ 1423698 w 7467600"/>
              <a:gd name="connsiteY956" fmla="*/ 710817 h 6858000"/>
              <a:gd name="connsiteX957" fmla="*/ 1357609 w 7467600"/>
              <a:gd name="connsiteY957" fmla="*/ 532892 h 6858000"/>
              <a:gd name="connsiteX958" fmla="*/ 1309550 w 7467600"/>
              <a:gd name="connsiteY958" fmla="*/ 374031 h 6858000"/>
              <a:gd name="connsiteX959" fmla="*/ 1193673 w 7467600"/>
              <a:gd name="connsiteY959" fmla="*/ 49533 h 6858000"/>
              <a:gd name="connsiteX960" fmla="*/ 1164391 w 7467600"/>
              <a:gd name="connsiteY960" fmla="*/ 0 h 6858000"/>
              <a:gd name="connsiteX961" fmla="*/ 1200666 w 7467600"/>
              <a:gd name="connsiteY961" fmla="*/ 0 h 6858000"/>
              <a:gd name="connsiteX962" fmla="*/ 1223408 w 7467600"/>
              <a:gd name="connsiteY962" fmla="*/ 38996 h 6858000"/>
              <a:gd name="connsiteX963" fmla="*/ 1339635 w 7467600"/>
              <a:gd name="connsiteY963" fmla="*/ 365517 h 6858000"/>
              <a:gd name="connsiteX964" fmla="*/ 1387469 w 7467600"/>
              <a:gd name="connsiteY964" fmla="*/ 523079 h 6858000"/>
              <a:gd name="connsiteX965" fmla="*/ 1452685 w 7467600"/>
              <a:gd name="connsiteY965" fmla="*/ 699806 h 6858000"/>
              <a:gd name="connsiteX966" fmla="*/ 1492092 w 7467600"/>
              <a:gd name="connsiteY966" fmla="*/ 800424 h 6858000"/>
              <a:gd name="connsiteX967" fmla="*/ 1455302 w 7467600"/>
              <a:gd name="connsiteY967" fmla="*/ 632913 h 6858000"/>
              <a:gd name="connsiteX968" fmla="*/ 1222336 w 7467600"/>
              <a:gd name="connsiteY968" fmla="*/ 9480 h 6858000"/>
              <a:gd name="connsiteX969" fmla="*/ 1214634 w 7467600"/>
              <a:gd name="connsiteY969" fmla="*/ 0 h 6858000"/>
              <a:gd name="connsiteX970" fmla="*/ 1289827 w 7467600"/>
              <a:gd name="connsiteY970" fmla="*/ 0 h 6858000"/>
              <a:gd name="connsiteX971" fmla="*/ 1321076 w 7467600"/>
              <a:gd name="connsiteY971" fmla="*/ 59722 h 6858000"/>
              <a:gd name="connsiteX972" fmla="*/ 1512579 w 7467600"/>
              <a:gd name="connsiteY972" fmla="*/ 626441 h 6858000"/>
              <a:gd name="connsiteX973" fmla="*/ 1506076 w 7467600"/>
              <a:gd name="connsiteY973" fmla="*/ 1089289 h 6858000"/>
              <a:gd name="connsiteX974" fmla="*/ 1486346 w 7467600"/>
              <a:gd name="connsiteY974" fmla="*/ 1079919 h 6858000"/>
              <a:gd name="connsiteX975" fmla="*/ 1070511 w 7467600"/>
              <a:gd name="connsiteY975" fmla="*/ 48609 h 6858000"/>
              <a:gd name="connsiteX976" fmla="*/ 1057230 w 7467600"/>
              <a:gd name="connsiteY976" fmla="*/ 0 h 6858000"/>
              <a:gd name="connsiteX977" fmla="*/ 43151 w 7467600"/>
              <a:gd name="connsiteY977" fmla="*/ 0 h 6858000"/>
              <a:gd name="connsiteX978" fmla="*/ 95283 w 7467600"/>
              <a:gd name="connsiteY978" fmla="*/ 0 h 6858000"/>
              <a:gd name="connsiteX979" fmla="*/ 300708 w 7467600"/>
              <a:gd name="connsiteY979" fmla="*/ 154571 h 6858000"/>
              <a:gd name="connsiteX980" fmla="*/ 530414 w 7467600"/>
              <a:gd name="connsiteY980" fmla="*/ 354673 h 6858000"/>
              <a:gd name="connsiteX981" fmla="*/ 333785 w 7467600"/>
              <a:gd name="connsiteY981" fmla="*/ 161564 h 6858000"/>
              <a:gd name="connsiteX982" fmla="*/ 147005 w 7467600"/>
              <a:gd name="connsiteY982" fmla="*/ 0 h 6858000"/>
              <a:gd name="connsiteX983" fmla="*/ 272509 w 7467600"/>
              <a:gd name="connsiteY983" fmla="*/ 0 h 6858000"/>
              <a:gd name="connsiteX984" fmla="*/ 326276 w 7467600"/>
              <a:gd name="connsiteY984" fmla="*/ 45847 h 6858000"/>
              <a:gd name="connsiteX985" fmla="*/ 823759 w 7467600"/>
              <a:gd name="connsiteY985" fmla="*/ 574145 h 6858000"/>
              <a:gd name="connsiteX986" fmla="*/ 811254 w 7467600"/>
              <a:gd name="connsiteY986" fmla="*/ 665546 h 6858000"/>
              <a:gd name="connsiteX987" fmla="*/ 154042 w 7467600"/>
              <a:gd name="connsiteY987" fmla="*/ 261522 h 6858000"/>
              <a:gd name="connsiteX988" fmla="*/ 13550 w 7467600"/>
              <a:gd name="connsiteY988" fmla="*/ 158423 h 6858000"/>
              <a:gd name="connsiteX989" fmla="*/ 0 w 7467600"/>
              <a:gd name="connsiteY989" fmla="*/ 146618 h 6858000"/>
              <a:gd name="connsiteX990" fmla="*/ 0 w 7467600"/>
              <a:gd name="connsiteY990" fmla="*/ 59161 h 6858000"/>
              <a:gd name="connsiteX991" fmla="*/ 45427 w 7467600"/>
              <a:gd name="connsiteY991" fmla="*/ 101078 h 6858000"/>
              <a:gd name="connsiteX992" fmla="*/ 630103 w 7467600"/>
              <a:gd name="connsiteY992" fmla="*/ 485885 h 6858000"/>
              <a:gd name="connsiteX993" fmla="*/ 532040 w 7467600"/>
              <a:gd name="connsiteY993" fmla="*/ 399359 h 6858000"/>
              <a:gd name="connsiteX994" fmla="*/ 517618 w 7467600"/>
              <a:gd name="connsiteY994" fmla="*/ 385726 h 6858000"/>
              <a:gd name="connsiteX995" fmla="*/ 285074 w 7467600"/>
              <a:gd name="connsiteY995" fmla="*/ 182755 h 6858000"/>
              <a:gd name="connsiteX996" fmla="*/ 43151 w 7467600"/>
              <a:gd name="connsiteY996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327465 w 7467600"/>
              <a:gd name="connsiteY127" fmla="*/ 5174181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41225 h 6858000"/>
              <a:gd name="connsiteX138" fmla="*/ 7467600 w 7467600"/>
              <a:gd name="connsiteY138" fmla="*/ 5277736 h 6858000"/>
              <a:gd name="connsiteX139" fmla="*/ 7327465 w 7467600"/>
              <a:gd name="connsiteY139" fmla="*/ 5174181 h 6858000"/>
              <a:gd name="connsiteX140" fmla="*/ 1903353 w 7467600"/>
              <a:gd name="connsiteY140" fmla="*/ 5044827 h 6858000"/>
              <a:gd name="connsiteX141" fmla="*/ 1936931 w 7467600"/>
              <a:gd name="connsiteY141" fmla="*/ 5093954 h 6858000"/>
              <a:gd name="connsiteX142" fmla="*/ 2195868 w 7467600"/>
              <a:gd name="connsiteY142" fmla="*/ 5396574 h 6858000"/>
              <a:gd name="connsiteX143" fmla="*/ 2088852 w 7467600"/>
              <a:gd name="connsiteY143" fmla="*/ 5166123 h 6858000"/>
              <a:gd name="connsiteX144" fmla="*/ 1958241 w 7467600"/>
              <a:gd name="connsiteY144" fmla="*/ 5067955 h 6858000"/>
              <a:gd name="connsiteX145" fmla="*/ 1903353 w 7467600"/>
              <a:gd name="connsiteY145" fmla="*/ 5044827 h 6858000"/>
              <a:gd name="connsiteX146" fmla="*/ 1979378 w 7467600"/>
              <a:gd name="connsiteY146" fmla="*/ 4769504 h 6858000"/>
              <a:gd name="connsiteX147" fmla="*/ 2882120 w 7467600"/>
              <a:gd name="connsiteY147" fmla="*/ 5064547 h 6858000"/>
              <a:gd name="connsiteX148" fmla="*/ 2793103 w 7467600"/>
              <a:gd name="connsiteY148" fmla="*/ 5039699 h 6858000"/>
              <a:gd name="connsiteX149" fmla="*/ 2770041 w 7467600"/>
              <a:gd name="connsiteY149" fmla="*/ 5033634 h 6858000"/>
              <a:gd name="connsiteX150" fmla="*/ 1979378 w 7467600"/>
              <a:gd name="connsiteY150" fmla="*/ 4769504 h 6858000"/>
              <a:gd name="connsiteX151" fmla="*/ 1927410 w 7467600"/>
              <a:gd name="connsiteY151" fmla="*/ 4716164 h 6858000"/>
              <a:gd name="connsiteX152" fmla="*/ 1959587 w 7467600"/>
              <a:gd name="connsiteY152" fmla="*/ 4728849 h 6858000"/>
              <a:gd name="connsiteX153" fmla="*/ 2777707 w 7467600"/>
              <a:gd name="connsiteY153" fmla="*/ 5003991 h 6858000"/>
              <a:gd name="connsiteX154" fmla="*/ 2800768 w 7467600"/>
              <a:gd name="connsiteY154" fmla="*/ 5010056 h 6858000"/>
              <a:gd name="connsiteX155" fmla="*/ 2879408 w 7467600"/>
              <a:gd name="connsiteY155" fmla="*/ 5031590 h 6858000"/>
              <a:gd name="connsiteX156" fmla="*/ 2862295 w 7467600"/>
              <a:gd name="connsiteY156" fmla="*/ 5022958 h 6858000"/>
              <a:gd name="connsiteX157" fmla="*/ 2813343 w 7467600"/>
              <a:gd name="connsiteY157" fmla="*/ 4998369 h 6858000"/>
              <a:gd name="connsiteX158" fmla="*/ 2646245 w 7467600"/>
              <a:gd name="connsiteY158" fmla="*/ 4930999 h 6858000"/>
              <a:gd name="connsiteX159" fmla="*/ 1999243 w 7467600"/>
              <a:gd name="connsiteY159" fmla="*/ 4730524 h 6858000"/>
              <a:gd name="connsiteX160" fmla="*/ 1979527 w 7467600"/>
              <a:gd name="connsiteY160" fmla="*/ 4726651 h 6858000"/>
              <a:gd name="connsiteX161" fmla="*/ 1927410 w 7467600"/>
              <a:gd name="connsiteY161" fmla="*/ 4716164 h 6858000"/>
              <a:gd name="connsiteX162" fmla="*/ 1997014 w 7467600"/>
              <a:gd name="connsiteY162" fmla="*/ 4698007 h 6858000"/>
              <a:gd name="connsiteX163" fmla="*/ 2005458 w 7467600"/>
              <a:gd name="connsiteY163" fmla="*/ 4699540 h 6858000"/>
              <a:gd name="connsiteX164" fmla="*/ 2657186 w 7467600"/>
              <a:gd name="connsiteY164" fmla="*/ 4901687 h 6858000"/>
              <a:gd name="connsiteX165" fmla="*/ 2826662 w 7467600"/>
              <a:gd name="connsiteY165" fmla="*/ 4970362 h 6858000"/>
              <a:gd name="connsiteX166" fmla="*/ 2876100 w 7467600"/>
              <a:gd name="connsiteY166" fmla="*/ 4995397 h 6858000"/>
              <a:gd name="connsiteX167" fmla="*/ 3042600 w 7467600"/>
              <a:gd name="connsiteY167" fmla="*/ 5059532 h 6858000"/>
              <a:gd name="connsiteX168" fmla="*/ 1997014 w 7467600"/>
              <a:gd name="connsiteY168" fmla="*/ 4698007 h 6858000"/>
              <a:gd name="connsiteX169" fmla="*/ 2305292 w 7467600"/>
              <a:gd name="connsiteY169" fmla="*/ 4219492 h 6858000"/>
              <a:gd name="connsiteX170" fmla="*/ 3360922 w 7467600"/>
              <a:gd name="connsiteY170" fmla="*/ 4529373 h 6858000"/>
              <a:gd name="connsiteX171" fmla="*/ 3492420 w 7467600"/>
              <a:gd name="connsiteY171" fmla="*/ 4510145 h 6858000"/>
              <a:gd name="connsiteX172" fmla="*/ 3364086 w 7467600"/>
              <a:gd name="connsiteY172" fmla="*/ 4480340 h 6858000"/>
              <a:gd name="connsiteX173" fmla="*/ 3225818 w 7467600"/>
              <a:gd name="connsiteY173" fmla="*/ 4411822 h 6858000"/>
              <a:gd name="connsiteX174" fmla="*/ 3129696 w 7467600"/>
              <a:gd name="connsiteY174" fmla="*/ 4360704 h 6858000"/>
              <a:gd name="connsiteX175" fmla="*/ 2814545 w 7467600"/>
              <a:gd name="connsiteY175" fmla="*/ 4282955 h 6858000"/>
              <a:gd name="connsiteX176" fmla="*/ 2305292 w 7467600"/>
              <a:gd name="connsiteY176" fmla="*/ 4219492 h 6858000"/>
              <a:gd name="connsiteX177" fmla="*/ 2626982 w 7467600"/>
              <a:gd name="connsiteY177" fmla="*/ 4206450 h 6858000"/>
              <a:gd name="connsiteX178" fmla="*/ 2490617 w 7467600"/>
              <a:gd name="connsiteY178" fmla="*/ 4206951 h 6858000"/>
              <a:gd name="connsiteX179" fmla="*/ 2819869 w 7467600"/>
              <a:gd name="connsiteY179" fmla="*/ 4252936 h 6858000"/>
              <a:gd name="connsiteX180" fmla="*/ 3143018 w 7467600"/>
              <a:gd name="connsiteY180" fmla="*/ 4332698 h 6858000"/>
              <a:gd name="connsiteX181" fmla="*/ 3241520 w 7467600"/>
              <a:gd name="connsiteY181" fmla="*/ 4385112 h 6858000"/>
              <a:gd name="connsiteX182" fmla="*/ 3374575 w 7467600"/>
              <a:gd name="connsiteY182" fmla="*/ 4451517 h 6858000"/>
              <a:gd name="connsiteX183" fmla="*/ 3505221 w 7467600"/>
              <a:gd name="connsiteY183" fmla="*/ 4480757 h 6858000"/>
              <a:gd name="connsiteX184" fmla="*/ 2626982 w 7467600"/>
              <a:gd name="connsiteY184" fmla="*/ 4206450 h 6858000"/>
              <a:gd name="connsiteX185" fmla="*/ 1310106 w 7467600"/>
              <a:gd name="connsiteY185" fmla="*/ 3943217 h 6858000"/>
              <a:gd name="connsiteX186" fmla="*/ 854994 w 7467600"/>
              <a:gd name="connsiteY186" fmla="*/ 4399136 h 6858000"/>
              <a:gd name="connsiteX187" fmla="*/ 742462 w 7467600"/>
              <a:gd name="connsiteY187" fmla="*/ 4594648 h 6858000"/>
              <a:gd name="connsiteX188" fmla="*/ 820602 w 7467600"/>
              <a:gd name="connsiteY188" fmla="*/ 4485915 h 6858000"/>
              <a:gd name="connsiteX189" fmla="*/ 878295 w 7467600"/>
              <a:gd name="connsiteY189" fmla="*/ 4403594 h 6858000"/>
              <a:gd name="connsiteX190" fmla="*/ 1240607 w 7467600"/>
              <a:gd name="connsiteY190" fmla="*/ 4010401 h 6858000"/>
              <a:gd name="connsiteX191" fmla="*/ 1310106 w 7467600"/>
              <a:gd name="connsiteY191" fmla="*/ 3943217 h 6858000"/>
              <a:gd name="connsiteX192" fmla="*/ 1423113 w 7467600"/>
              <a:gd name="connsiteY192" fmla="*/ 3874565 h 6858000"/>
              <a:gd name="connsiteX193" fmla="*/ 1260565 w 7467600"/>
              <a:gd name="connsiteY193" fmla="*/ 4031982 h 6858000"/>
              <a:gd name="connsiteX194" fmla="*/ 901900 w 7467600"/>
              <a:gd name="connsiteY194" fmla="*/ 4421236 h 6858000"/>
              <a:gd name="connsiteX195" fmla="*/ 845044 w 7467600"/>
              <a:gd name="connsiteY195" fmla="*/ 4502436 h 6858000"/>
              <a:gd name="connsiteX196" fmla="*/ 685926 w 7467600"/>
              <a:gd name="connsiteY196" fmla="*/ 4703069 h 6858000"/>
              <a:gd name="connsiteX197" fmla="*/ 684248 w 7467600"/>
              <a:gd name="connsiteY197" fmla="*/ 4706721 h 6858000"/>
              <a:gd name="connsiteX198" fmla="*/ 1423113 w 7467600"/>
              <a:gd name="connsiteY198" fmla="*/ 3874565 h 6858000"/>
              <a:gd name="connsiteX199" fmla="*/ 3316479 w 7467600"/>
              <a:gd name="connsiteY199" fmla="*/ 3872136 h 6858000"/>
              <a:gd name="connsiteX200" fmla="*/ 3546806 w 7467600"/>
              <a:gd name="connsiteY200" fmla="*/ 4356139 h 6858000"/>
              <a:gd name="connsiteX201" fmla="*/ 3364433 w 7467600"/>
              <a:gd name="connsiteY201" fmla="*/ 3953121 h 6858000"/>
              <a:gd name="connsiteX202" fmla="*/ 3316479 w 7467600"/>
              <a:gd name="connsiteY202" fmla="*/ 3872136 h 6858000"/>
              <a:gd name="connsiteX203" fmla="*/ 3291335 w 7467600"/>
              <a:gd name="connsiteY203" fmla="*/ 3767420 h 6858000"/>
              <a:gd name="connsiteX204" fmla="*/ 3390805 w 7467600"/>
              <a:gd name="connsiteY204" fmla="*/ 3937163 h 6858000"/>
              <a:gd name="connsiteX205" fmla="*/ 3579062 w 7467600"/>
              <a:gd name="connsiteY205" fmla="*/ 4359040 h 6858000"/>
              <a:gd name="connsiteX206" fmla="*/ 3467355 w 7467600"/>
              <a:gd name="connsiteY206" fmla="*/ 3988130 h 6858000"/>
              <a:gd name="connsiteX207" fmla="*/ 3310753 w 7467600"/>
              <a:gd name="connsiteY207" fmla="*/ 3787140 h 6858000"/>
              <a:gd name="connsiteX208" fmla="*/ 3291335 w 7467600"/>
              <a:gd name="connsiteY208" fmla="*/ 3767420 h 6858000"/>
              <a:gd name="connsiteX209" fmla="*/ 1635889 w 7467600"/>
              <a:gd name="connsiteY209" fmla="*/ 3709494 h 6858000"/>
              <a:gd name="connsiteX210" fmla="*/ 1634800 w 7467600"/>
              <a:gd name="connsiteY210" fmla="*/ 3731111 h 6858000"/>
              <a:gd name="connsiteX211" fmla="*/ 1635889 w 7467600"/>
              <a:gd name="connsiteY211" fmla="*/ 3709494 h 6858000"/>
              <a:gd name="connsiteX212" fmla="*/ 1510397 w 7467600"/>
              <a:gd name="connsiteY212" fmla="*/ 3684705 h 6858000"/>
              <a:gd name="connsiteX213" fmla="*/ 1146550 w 7467600"/>
              <a:gd name="connsiteY213" fmla="*/ 3802012 h 6858000"/>
              <a:gd name="connsiteX214" fmla="*/ 698834 w 7467600"/>
              <a:gd name="connsiteY214" fmla="*/ 3952272 h 6858000"/>
              <a:gd name="connsiteX215" fmla="*/ 34256 w 7467600"/>
              <a:gd name="connsiteY215" fmla="*/ 4347603 h 6858000"/>
              <a:gd name="connsiteX216" fmla="*/ 527241 w 7467600"/>
              <a:gd name="connsiteY216" fmla="*/ 4065078 h 6858000"/>
              <a:gd name="connsiteX217" fmla="*/ 1510397 w 7467600"/>
              <a:gd name="connsiteY217" fmla="*/ 3684705 h 6858000"/>
              <a:gd name="connsiteX218" fmla="*/ 1313114 w 7467600"/>
              <a:gd name="connsiteY218" fmla="*/ 3655216 h 6858000"/>
              <a:gd name="connsiteX219" fmla="*/ 1109304 w 7467600"/>
              <a:gd name="connsiteY219" fmla="*/ 3669030 h 6858000"/>
              <a:gd name="connsiteX220" fmla="*/ 8129 w 7467600"/>
              <a:gd name="connsiteY220" fmla="*/ 4330519 h 6858000"/>
              <a:gd name="connsiteX221" fmla="*/ 687572 w 7467600"/>
              <a:gd name="connsiteY221" fmla="*/ 3925629 h 6858000"/>
              <a:gd name="connsiteX222" fmla="*/ 1138365 w 7467600"/>
              <a:gd name="connsiteY222" fmla="*/ 3774515 h 6858000"/>
              <a:gd name="connsiteX223" fmla="*/ 1505579 w 7467600"/>
              <a:gd name="connsiteY223" fmla="*/ 3655526 h 6858000"/>
              <a:gd name="connsiteX224" fmla="*/ 1313114 w 7467600"/>
              <a:gd name="connsiteY224" fmla="*/ 3655216 h 6858000"/>
              <a:gd name="connsiteX225" fmla="*/ 3655073 w 7467600"/>
              <a:gd name="connsiteY225" fmla="*/ 3650884 h 6858000"/>
              <a:gd name="connsiteX226" fmla="*/ 3989938 w 7467600"/>
              <a:gd name="connsiteY226" fmla="*/ 3991685 h 6858000"/>
              <a:gd name="connsiteX227" fmla="*/ 4393907 w 7467600"/>
              <a:gd name="connsiteY227" fmla="*/ 4261258 h 6858000"/>
              <a:gd name="connsiteX228" fmla="*/ 4648051 w 7467600"/>
              <a:gd name="connsiteY228" fmla="*/ 4374051 h 6858000"/>
              <a:gd name="connsiteX229" fmla="*/ 4383389 w 7467600"/>
              <a:gd name="connsiteY229" fmla="*/ 4184369 h 6858000"/>
              <a:gd name="connsiteX230" fmla="*/ 4165508 w 7467600"/>
              <a:gd name="connsiteY230" fmla="*/ 4035196 h 6858000"/>
              <a:gd name="connsiteX231" fmla="*/ 4068162 w 7467600"/>
              <a:gd name="connsiteY231" fmla="*/ 3953394 h 6858000"/>
              <a:gd name="connsiteX232" fmla="*/ 3981416 w 7467600"/>
              <a:gd name="connsiteY232" fmla="*/ 3880482 h 6858000"/>
              <a:gd name="connsiteX233" fmla="*/ 3800147 w 7467600"/>
              <a:gd name="connsiteY233" fmla="*/ 3749872 h 6858000"/>
              <a:gd name="connsiteX234" fmla="*/ 3655073 w 7467600"/>
              <a:gd name="connsiteY234" fmla="*/ 3650884 h 6858000"/>
              <a:gd name="connsiteX235" fmla="*/ 3670252 w 7467600"/>
              <a:gd name="connsiteY235" fmla="*/ 3622798 h 6858000"/>
              <a:gd name="connsiteX236" fmla="*/ 3817258 w 7467600"/>
              <a:gd name="connsiteY236" fmla="*/ 3723577 h 6858000"/>
              <a:gd name="connsiteX237" fmla="*/ 4000461 w 7467600"/>
              <a:gd name="connsiteY237" fmla="*/ 3855966 h 6858000"/>
              <a:gd name="connsiteX238" fmla="*/ 4088180 w 7467600"/>
              <a:gd name="connsiteY238" fmla="*/ 3929774 h 6858000"/>
              <a:gd name="connsiteX239" fmla="*/ 4184555 w 7467600"/>
              <a:gd name="connsiteY239" fmla="*/ 4010683 h 6858000"/>
              <a:gd name="connsiteX240" fmla="*/ 4399563 w 7467600"/>
              <a:gd name="connsiteY240" fmla="*/ 4158106 h 6858000"/>
              <a:gd name="connsiteX241" fmla="*/ 4684469 w 7467600"/>
              <a:gd name="connsiteY241" fmla="*/ 4364680 h 6858000"/>
              <a:gd name="connsiteX242" fmla="*/ 4690271 w 7467600"/>
              <a:gd name="connsiteY242" fmla="*/ 4370034 h 6858000"/>
              <a:gd name="connsiteX243" fmla="*/ 4136093 w 7467600"/>
              <a:gd name="connsiteY243" fmla="*/ 3858466 h 6858000"/>
              <a:gd name="connsiteX244" fmla="*/ 3670252 w 7467600"/>
              <a:gd name="connsiteY244" fmla="*/ 3622798 h 6858000"/>
              <a:gd name="connsiteX245" fmla="*/ 4440129 w 7467600"/>
              <a:gd name="connsiteY245" fmla="*/ 3448571 h 6858000"/>
              <a:gd name="connsiteX246" fmla="*/ 4856525 w 7467600"/>
              <a:gd name="connsiteY246" fmla="*/ 3915351 h 6858000"/>
              <a:gd name="connsiteX247" fmla="*/ 5059055 w 7467600"/>
              <a:gd name="connsiteY247" fmla="*/ 4108918 h 6858000"/>
              <a:gd name="connsiteX248" fmla="*/ 5290070 w 7467600"/>
              <a:gd name="connsiteY248" fmla="*/ 4263619 h 6858000"/>
              <a:gd name="connsiteX249" fmla="*/ 4834991 w 7467600"/>
              <a:gd name="connsiteY249" fmla="*/ 3830985 h 6858000"/>
              <a:gd name="connsiteX250" fmla="*/ 4440129 w 7467600"/>
              <a:gd name="connsiteY250" fmla="*/ 3448571 h 6858000"/>
              <a:gd name="connsiteX251" fmla="*/ 4441737 w 7467600"/>
              <a:gd name="connsiteY251" fmla="*/ 3399734 h 6858000"/>
              <a:gd name="connsiteX252" fmla="*/ 4431236 w 7467600"/>
              <a:gd name="connsiteY252" fmla="*/ 3400954 h 6858000"/>
              <a:gd name="connsiteX253" fmla="*/ 4557150 w 7467600"/>
              <a:gd name="connsiteY253" fmla="*/ 3510023 h 6858000"/>
              <a:gd name="connsiteX254" fmla="*/ 4856936 w 7467600"/>
              <a:gd name="connsiteY254" fmla="*/ 3809146 h 6858000"/>
              <a:gd name="connsiteX255" fmla="*/ 5111996 w 7467600"/>
              <a:gd name="connsiteY255" fmla="*/ 4065759 h 6858000"/>
              <a:gd name="connsiteX256" fmla="*/ 5388878 w 7467600"/>
              <a:gd name="connsiteY256" fmla="*/ 4300185 h 6858000"/>
              <a:gd name="connsiteX257" fmla="*/ 5425556 w 7467600"/>
              <a:gd name="connsiteY257" fmla="*/ 4308967 h 6858000"/>
              <a:gd name="connsiteX258" fmla="*/ 4943646 w 7467600"/>
              <a:gd name="connsiteY258" fmla="*/ 3822916 h 6858000"/>
              <a:gd name="connsiteX259" fmla="*/ 4594837 w 7467600"/>
              <a:gd name="connsiteY259" fmla="*/ 3532274 h 6858000"/>
              <a:gd name="connsiteX260" fmla="*/ 4441737 w 7467600"/>
              <a:gd name="connsiteY260" fmla="*/ 3399734 h 6858000"/>
              <a:gd name="connsiteX261" fmla="*/ 5425834 w 7467600"/>
              <a:gd name="connsiteY261" fmla="*/ 3162785 h 6858000"/>
              <a:gd name="connsiteX262" fmla="*/ 5401644 w 7467600"/>
              <a:gd name="connsiteY262" fmla="*/ 3617847 h 6858000"/>
              <a:gd name="connsiteX263" fmla="*/ 5467256 w 7467600"/>
              <a:gd name="connsiteY263" fmla="*/ 4175494 h 6858000"/>
              <a:gd name="connsiteX264" fmla="*/ 5448069 w 7467600"/>
              <a:gd name="connsiteY264" fmla="*/ 3567554 h 6858000"/>
              <a:gd name="connsiteX265" fmla="*/ 5425834 w 7467600"/>
              <a:gd name="connsiteY265" fmla="*/ 3162785 h 6858000"/>
              <a:gd name="connsiteX266" fmla="*/ 1318687 w 7467600"/>
              <a:gd name="connsiteY266" fmla="*/ 3113840 h 6858000"/>
              <a:gd name="connsiteX267" fmla="*/ 1066793 w 7467600"/>
              <a:gd name="connsiteY267" fmla="*/ 3212171 h 6858000"/>
              <a:gd name="connsiteX268" fmla="*/ 993319 w 7467600"/>
              <a:gd name="connsiteY268" fmla="*/ 3247648 h 6858000"/>
              <a:gd name="connsiteX269" fmla="*/ 853081 w 7467600"/>
              <a:gd name="connsiteY269" fmla="*/ 3312410 h 6858000"/>
              <a:gd name="connsiteX270" fmla="*/ 805957 w 7467600"/>
              <a:gd name="connsiteY270" fmla="*/ 3330443 h 6858000"/>
              <a:gd name="connsiteX271" fmla="*/ 1318687 w 7467600"/>
              <a:gd name="connsiteY271" fmla="*/ 3113840 h 6858000"/>
              <a:gd name="connsiteX272" fmla="*/ 5453702 w 7467600"/>
              <a:gd name="connsiteY272" fmla="*/ 3090882 h 6858000"/>
              <a:gd name="connsiteX273" fmla="*/ 5480135 w 7467600"/>
              <a:gd name="connsiteY273" fmla="*/ 3565802 h 6858000"/>
              <a:gd name="connsiteX274" fmla="*/ 5499023 w 7467600"/>
              <a:gd name="connsiteY274" fmla="*/ 4166310 h 6858000"/>
              <a:gd name="connsiteX275" fmla="*/ 5547022 w 7467600"/>
              <a:gd name="connsiteY275" fmla="*/ 3607838 h 6858000"/>
              <a:gd name="connsiteX276" fmla="*/ 5515964 w 7467600"/>
              <a:gd name="connsiteY276" fmla="*/ 3378541 h 6858000"/>
              <a:gd name="connsiteX277" fmla="*/ 5453702 w 7467600"/>
              <a:gd name="connsiteY277" fmla="*/ 3090882 h 6858000"/>
              <a:gd name="connsiteX278" fmla="*/ 1238695 w 7467600"/>
              <a:gd name="connsiteY278" fmla="*/ 3076820 h 6858000"/>
              <a:gd name="connsiteX279" fmla="*/ 716371 w 7467600"/>
              <a:gd name="connsiteY279" fmla="*/ 3293249 h 6858000"/>
              <a:gd name="connsiteX280" fmla="*/ 579522 w 7467600"/>
              <a:gd name="connsiteY280" fmla="*/ 3371759 h 6858000"/>
              <a:gd name="connsiteX281" fmla="*/ 600288 w 7467600"/>
              <a:gd name="connsiteY281" fmla="*/ 3365555 h 6858000"/>
              <a:gd name="connsiteX282" fmla="*/ 840692 w 7467600"/>
              <a:gd name="connsiteY282" fmla="*/ 3284921 h 6858000"/>
              <a:gd name="connsiteX283" fmla="*/ 979248 w 7467600"/>
              <a:gd name="connsiteY283" fmla="*/ 3221003 h 6858000"/>
              <a:gd name="connsiteX284" fmla="*/ 1053282 w 7467600"/>
              <a:gd name="connsiteY284" fmla="*/ 3185247 h 6858000"/>
              <a:gd name="connsiteX285" fmla="*/ 1320603 w 7467600"/>
              <a:gd name="connsiteY285" fmla="*/ 3081281 h 6858000"/>
              <a:gd name="connsiteX286" fmla="*/ 1238695 w 7467600"/>
              <a:gd name="connsiteY286" fmla="*/ 3076820 h 6858000"/>
              <a:gd name="connsiteX287" fmla="*/ 5425627 w 7467600"/>
              <a:gd name="connsiteY287" fmla="*/ 2954192 h 6858000"/>
              <a:gd name="connsiteX288" fmla="*/ 5470770 w 7467600"/>
              <a:gd name="connsiteY288" fmla="*/ 3005435 h 6858000"/>
              <a:gd name="connsiteX289" fmla="*/ 5519779 w 7467600"/>
              <a:gd name="connsiteY289" fmla="*/ 4359223 h 6858000"/>
              <a:gd name="connsiteX290" fmla="*/ 5520293 w 7467600"/>
              <a:gd name="connsiteY290" fmla="*/ 4360602 h 6858000"/>
              <a:gd name="connsiteX291" fmla="*/ 5767221 w 7467600"/>
              <a:gd name="connsiteY291" fmla="*/ 4665564 h 6858000"/>
              <a:gd name="connsiteX292" fmla="*/ 6937169 w 7467600"/>
              <a:gd name="connsiteY292" fmla="*/ 4815941 h 6858000"/>
              <a:gd name="connsiteX293" fmla="*/ 6953922 w 7467600"/>
              <a:gd name="connsiteY293" fmla="*/ 4890068 h 6858000"/>
              <a:gd name="connsiteX294" fmla="*/ 6071359 w 7467600"/>
              <a:gd name="connsiteY294" fmla="*/ 4770770 h 6858000"/>
              <a:gd name="connsiteX295" fmla="*/ 6038839 w 7467600"/>
              <a:gd name="connsiteY295" fmla="*/ 4764474 h 6858000"/>
              <a:gd name="connsiteX296" fmla="*/ 6038706 w 7467600"/>
              <a:gd name="connsiteY296" fmla="*/ 4763847 h 6858000"/>
              <a:gd name="connsiteX297" fmla="*/ 6037784 w 7467600"/>
              <a:gd name="connsiteY297" fmla="*/ 4764270 h 6858000"/>
              <a:gd name="connsiteX298" fmla="*/ 6038839 w 7467600"/>
              <a:gd name="connsiteY298" fmla="*/ 4764474 h 6858000"/>
              <a:gd name="connsiteX299" fmla="*/ 6040338 w 7467600"/>
              <a:gd name="connsiteY299" fmla="*/ 4771418 h 6858000"/>
              <a:gd name="connsiteX300" fmla="*/ 6024488 w 7467600"/>
              <a:gd name="connsiteY300" fmla="*/ 4809903 h 6858000"/>
              <a:gd name="connsiteX301" fmla="*/ 5599771 w 7467600"/>
              <a:gd name="connsiteY301" fmla="*/ 5509652 h 6858000"/>
              <a:gd name="connsiteX302" fmla="*/ 5548843 w 7467600"/>
              <a:gd name="connsiteY302" fmla="*/ 5563845 h 6858000"/>
              <a:gd name="connsiteX303" fmla="*/ 5940952 w 7467600"/>
              <a:gd name="connsiteY303" fmla="*/ 6250028 h 6858000"/>
              <a:gd name="connsiteX304" fmla="*/ 6043441 w 7467600"/>
              <a:gd name="connsiteY304" fmla="*/ 6665847 h 6858000"/>
              <a:gd name="connsiteX305" fmla="*/ 6093432 w 7467600"/>
              <a:gd name="connsiteY305" fmla="*/ 6858000 h 6858000"/>
              <a:gd name="connsiteX306" fmla="*/ 6034344 w 7467600"/>
              <a:gd name="connsiteY306" fmla="*/ 6858000 h 6858000"/>
              <a:gd name="connsiteX307" fmla="*/ 6026679 w 7467600"/>
              <a:gd name="connsiteY307" fmla="*/ 6836959 h 6858000"/>
              <a:gd name="connsiteX308" fmla="*/ 5800441 w 7467600"/>
              <a:gd name="connsiteY308" fmla="*/ 6335286 h 6858000"/>
              <a:gd name="connsiteX309" fmla="*/ 5526562 w 7467600"/>
              <a:gd name="connsiteY309" fmla="*/ 5705388 h 6858000"/>
              <a:gd name="connsiteX310" fmla="*/ 5519640 w 7467600"/>
              <a:gd name="connsiteY310" fmla="*/ 5683774 h 6858000"/>
              <a:gd name="connsiteX311" fmla="*/ 5844559 w 7467600"/>
              <a:gd name="connsiteY311" fmla="*/ 6553349 h 6858000"/>
              <a:gd name="connsiteX312" fmla="*/ 5975994 w 7467600"/>
              <a:gd name="connsiteY312" fmla="*/ 6858000 h 6858000"/>
              <a:gd name="connsiteX313" fmla="*/ 5898547 w 7467600"/>
              <a:gd name="connsiteY313" fmla="*/ 6858000 h 6858000"/>
              <a:gd name="connsiteX314" fmla="*/ 5682041 w 7467600"/>
              <a:gd name="connsiteY314" fmla="*/ 6355860 h 6858000"/>
              <a:gd name="connsiteX315" fmla="*/ 5461758 w 7467600"/>
              <a:gd name="connsiteY315" fmla="*/ 5820220 h 6858000"/>
              <a:gd name="connsiteX316" fmla="*/ 5237282 w 7467600"/>
              <a:gd name="connsiteY316" fmla="*/ 6579086 h 6858000"/>
              <a:gd name="connsiteX317" fmla="*/ 5115009 w 7467600"/>
              <a:gd name="connsiteY317" fmla="*/ 6858000 h 6858000"/>
              <a:gd name="connsiteX318" fmla="*/ 5028074 w 7467600"/>
              <a:gd name="connsiteY318" fmla="*/ 6858000 h 6858000"/>
              <a:gd name="connsiteX319" fmla="*/ 5079508 w 7467600"/>
              <a:gd name="connsiteY319" fmla="*/ 6749074 h 6858000"/>
              <a:gd name="connsiteX320" fmla="*/ 5371846 w 7467600"/>
              <a:gd name="connsiteY320" fmla="*/ 5924413 h 6858000"/>
              <a:gd name="connsiteX321" fmla="*/ 5270512 w 7467600"/>
              <a:gd name="connsiteY321" fmla="*/ 6138975 h 6858000"/>
              <a:gd name="connsiteX322" fmla="*/ 5062409 w 7467600"/>
              <a:gd name="connsiteY322" fmla="*/ 6653544 h 6858000"/>
              <a:gd name="connsiteX323" fmla="*/ 5036628 w 7467600"/>
              <a:gd name="connsiteY323" fmla="*/ 6754247 h 6858000"/>
              <a:gd name="connsiteX324" fmla="*/ 5009112 w 7467600"/>
              <a:gd name="connsiteY324" fmla="*/ 6858000 h 6858000"/>
              <a:gd name="connsiteX325" fmla="*/ 4976679 w 7467600"/>
              <a:gd name="connsiteY325" fmla="*/ 6858000 h 6858000"/>
              <a:gd name="connsiteX326" fmla="*/ 5006537 w 7467600"/>
              <a:gd name="connsiteY326" fmla="*/ 6747068 h 6858000"/>
              <a:gd name="connsiteX327" fmla="*/ 5032723 w 7467600"/>
              <a:gd name="connsiteY327" fmla="*/ 6644957 h 6858000"/>
              <a:gd name="connsiteX328" fmla="*/ 5242949 w 7467600"/>
              <a:gd name="connsiteY328" fmla="*/ 6125175 h 6858000"/>
              <a:gd name="connsiteX329" fmla="*/ 5286321 w 7467600"/>
              <a:gd name="connsiteY329" fmla="*/ 6033555 h 6858000"/>
              <a:gd name="connsiteX330" fmla="*/ 5008210 w 7467600"/>
              <a:gd name="connsiteY330" fmla="*/ 6649194 h 6858000"/>
              <a:gd name="connsiteX331" fmla="*/ 4986321 w 7467600"/>
              <a:gd name="connsiteY331" fmla="*/ 6765687 h 6858000"/>
              <a:gd name="connsiteX332" fmla="*/ 4973474 w 7467600"/>
              <a:gd name="connsiteY332" fmla="*/ 6858000 h 6858000"/>
              <a:gd name="connsiteX333" fmla="*/ 4907178 w 7467600"/>
              <a:gd name="connsiteY333" fmla="*/ 6858000 h 6858000"/>
              <a:gd name="connsiteX334" fmla="*/ 4910810 w 7467600"/>
              <a:gd name="connsiteY334" fmla="*/ 6829660 h 6858000"/>
              <a:gd name="connsiteX335" fmla="*/ 4987461 w 7467600"/>
              <a:gd name="connsiteY335" fmla="*/ 6432994 h 6858000"/>
              <a:gd name="connsiteX336" fmla="*/ 5179262 w 7467600"/>
              <a:gd name="connsiteY336" fmla="*/ 6035044 h 6858000"/>
              <a:gd name="connsiteX337" fmla="*/ 4689678 w 7467600"/>
              <a:gd name="connsiteY337" fmla="*/ 6440241 h 6858000"/>
              <a:gd name="connsiteX338" fmla="*/ 4477543 w 7467600"/>
              <a:gd name="connsiteY338" fmla="*/ 6674836 h 6858000"/>
              <a:gd name="connsiteX339" fmla="*/ 4329957 w 7467600"/>
              <a:gd name="connsiteY339" fmla="*/ 6858000 h 6858000"/>
              <a:gd name="connsiteX340" fmla="*/ 4218595 w 7467600"/>
              <a:gd name="connsiteY340" fmla="*/ 6858000 h 6858000"/>
              <a:gd name="connsiteX341" fmla="*/ 4368888 w 7467600"/>
              <a:gd name="connsiteY341" fmla="*/ 6668412 h 6858000"/>
              <a:gd name="connsiteX342" fmla="*/ 4563091 w 7467600"/>
              <a:gd name="connsiteY342" fmla="*/ 6442508 h 6858000"/>
              <a:gd name="connsiteX343" fmla="*/ 5387324 w 7467600"/>
              <a:gd name="connsiteY343" fmla="*/ 5705830 h 6858000"/>
              <a:gd name="connsiteX344" fmla="*/ 5073620 w 7467600"/>
              <a:gd name="connsiteY344" fmla="*/ 5955437 h 6858000"/>
              <a:gd name="connsiteX345" fmla="*/ 4689789 w 7467600"/>
              <a:gd name="connsiteY345" fmla="*/ 6268382 h 6858000"/>
              <a:gd name="connsiteX346" fmla="*/ 4418722 w 7467600"/>
              <a:gd name="connsiteY346" fmla="*/ 6570886 h 6858000"/>
              <a:gd name="connsiteX347" fmla="*/ 4214944 w 7467600"/>
              <a:gd name="connsiteY347" fmla="*/ 6858000 h 6858000"/>
              <a:gd name="connsiteX348" fmla="*/ 4177898 w 7467600"/>
              <a:gd name="connsiteY348" fmla="*/ 6858000 h 6858000"/>
              <a:gd name="connsiteX349" fmla="*/ 4391597 w 7467600"/>
              <a:gd name="connsiteY349" fmla="*/ 6556370 h 6858000"/>
              <a:gd name="connsiteX350" fmla="*/ 4668889 w 7467600"/>
              <a:gd name="connsiteY350" fmla="*/ 6246399 h 6858000"/>
              <a:gd name="connsiteX351" fmla="*/ 5055427 w 7467600"/>
              <a:gd name="connsiteY351" fmla="*/ 5931476 h 6858000"/>
              <a:gd name="connsiteX352" fmla="*/ 5371814 w 7467600"/>
              <a:gd name="connsiteY352" fmla="*/ 5678975 h 6858000"/>
              <a:gd name="connsiteX353" fmla="*/ 4987918 w 7467600"/>
              <a:gd name="connsiteY353" fmla="*/ 5838701 h 6858000"/>
              <a:gd name="connsiteX354" fmla="*/ 4317146 w 7467600"/>
              <a:gd name="connsiteY354" fmla="*/ 6587716 h 6858000"/>
              <a:gd name="connsiteX355" fmla="*/ 4171627 w 7467600"/>
              <a:gd name="connsiteY355" fmla="*/ 6858000 h 6858000"/>
              <a:gd name="connsiteX356" fmla="*/ 4081585 w 7467600"/>
              <a:gd name="connsiteY356" fmla="*/ 6858000 h 6858000"/>
              <a:gd name="connsiteX357" fmla="*/ 4238603 w 7467600"/>
              <a:gd name="connsiteY357" fmla="*/ 6559341 h 6858000"/>
              <a:gd name="connsiteX358" fmla="*/ 4778333 w 7467600"/>
              <a:gd name="connsiteY358" fmla="*/ 5873626 h 6858000"/>
              <a:gd name="connsiteX359" fmla="*/ 5414185 w 7467600"/>
              <a:gd name="connsiteY359" fmla="*/ 5573882 h 6858000"/>
              <a:gd name="connsiteX360" fmla="*/ 5959648 w 7467600"/>
              <a:gd name="connsiteY360" fmla="*/ 4760797 h 6858000"/>
              <a:gd name="connsiteX361" fmla="*/ 5355019 w 7467600"/>
              <a:gd name="connsiteY361" fmla="*/ 4734672 h 6858000"/>
              <a:gd name="connsiteX362" fmla="*/ 5083565 w 7467600"/>
              <a:gd name="connsiteY362" fmla="*/ 5179121 h 6858000"/>
              <a:gd name="connsiteX363" fmla="*/ 4713577 w 7467600"/>
              <a:gd name="connsiteY363" fmla="*/ 5616803 h 6858000"/>
              <a:gd name="connsiteX364" fmla="*/ 3989559 w 7467600"/>
              <a:gd name="connsiteY364" fmla="*/ 6145945 h 6858000"/>
              <a:gd name="connsiteX365" fmla="*/ 3939824 w 7467600"/>
              <a:gd name="connsiteY365" fmla="*/ 6066900 h 6858000"/>
              <a:gd name="connsiteX366" fmla="*/ 4584537 w 7467600"/>
              <a:gd name="connsiteY366" fmla="*/ 5324826 h 6858000"/>
              <a:gd name="connsiteX367" fmla="*/ 5037105 w 7467600"/>
              <a:gd name="connsiteY367" fmla="*/ 5088765 h 6858000"/>
              <a:gd name="connsiteX368" fmla="*/ 5039930 w 7467600"/>
              <a:gd name="connsiteY368" fmla="*/ 5089585 h 6858000"/>
              <a:gd name="connsiteX369" fmla="*/ 5263764 w 7467600"/>
              <a:gd name="connsiteY369" fmla="*/ 4735525 h 6858000"/>
              <a:gd name="connsiteX370" fmla="*/ 4086300 w 7467600"/>
              <a:gd name="connsiteY370" fmla="*/ 4884599 h 6858000"/>
              <a:gd name="connsiteX371" fmla="*/ 4085485 w 7467600"/>
              <a:gd name="connsiteY371" fmla="*/ 4899070 h 6858000"/>
              <a:gd name="connsiteX372" fmla="*/ 3871915 w 7467600"/>
              <a:gd name="connsiteY372" fmla="*/ 5253645 h 6858000"/>
              <a:gd name="connsiteX373" fmla="*/ 3799374 w 7467600"/>
              <a:gd name="connsiteY373" fmla="*/ 5466127 h 6858000"/>
              <a:gd name="connsiteX374" fmla="*/ 3498850 w 7467600"/>
              <a:gd name="connsiteY374" fmla="*/ 6661888 h 6858000"/>
              <a:gd name="connsiteX375" fmla="*/ 3399216 w 7467600"/>
              <a:gd name="connsiteY375" fmla="*/ 6858000 h 6858000"/>
              <a:gd name="connsiteX376" fmla="*/ 3303688 w 7467600"/>
              <a:gd name="connsiteY376" fmla="*/ 6858000 h 6858000"/>
              <a:gd name="connsiteX377" fmla="*/ 3391774 w 7467600"/>
              <a:gd name="connsiteY377" fmla="*/ 6697181 h 6858000"/>
              <a:gd name="connsiteX378" fmla="*/ 3735540 w 7467600"/>
              <a:gd name="connsiteY378" fmla="*/ 5546923 h 6858000"/>
              <a:gd name="connsiteX379" fmla="*/ 3729438 w 7467600"/>
              <a:gd name="connsiteY379" fmla="*/ 5569058 h 6858000"/>
              <a:gd name="connsiteX380" fmla="*/ 3707782 w 7467600"/>
              <a:gd name="connsiteY380" fmla="*/ 5644908 h 6858000"/>
              <a:gd name="connsiteX381" fmla="*/ 3583827 w 7467600"/>
              <a:gd name="connsiteY381" fmla="*/ 6039215 h 6858000"/>
              <a:gd name="connsiteX382" fmla="*/ 3547861 w 7467600"/>
              <a:gd name="connsiteY382" fmla="*/ 6129609 h 6858000"/>
              <a:gd name="connsiteX383" fmla="*/ 3490905 w 7467600"/>
              <a:gd name="connsiteY383" fmla="*/ 6277660 h 6858000"/>
              <a:gd name="connsiteX384" fmla="*/ 3455859 w 7467600"/>
              <a:gd name="connsiteY384" fmla="*/ 6391301 h 6858000"/>
              <a:gd name="connsiteX385" fmla="*/ 3429112 w 7467600"/>
              <a:gd name="connsiteY385" fmla="*/ 6479469 h 6858000"/>
              <a:gd name="connsiteX386" fmla="*/ 3304862 w 7467600"/>
              <a:gd name="connsiteY386" fmla="*/ 6796476 h 6858000"/>
              <a:gd name="connsiteX387" fmla="*/ 3276071 w 7467600"/>
              <a:gd name="connsiteY387" fmla="*/ 6858000 h 6858000"/>
              <a:gd name="connsiteX388" fmla="*/ 3240805 w 7467600"/>
              <a:gd name="connsiteY388" fmla="*/ 6858000 h 6858000"/>
              <a:gd name="connsiteX389" fmla="*/ 3275917 w 7467600"/>
              <a:gd name="connsiteY389" fmla="*/ 6783192 h 6858000"/>
              <a:gd name="connsiteX390" fmla="*/ 3399358 w 7467600"/>
              <a:gd name="connsiteY390" fmla="*/ 6469011 h 6858000"/>
              <a:gd name="connsiteX391" fmla="*/ 3425650 w 7467600"/>
              <a:gd name="connsiteY391" fmla="*/ 6381333 h 6858000"/>
              <a:gd name="connsiteX392" fmla="*/ 3460661 w 7467600"/>
              <a:gd name="connsiteY392" fmla="*/ 6266763 h 6858000"/>
              <a:gd name="connsiteX393" fmla="*/ 3518021 w 7467600"/>
              <a:gd name="connsiteY393" fmla="*/ 6117298 h 6858000"/>
              <a:gd name="connsiteX394" fmla="*/ 3554035 w 7467600"/>
              <a:gd name="connsiteY394" fmla="*/ 6027832 h 6858000"/>
              <a:gd name="connsiteX395" fmla="*/ 3677174 w 7467600"/>
              <a:gd name="connsiteY395" fmla="*/ 5636351 h 6858000"/>
              <a:gd name="connsiteX396" fmla="*/ 3698819 w 7467600"/>
              <a:gd name="connsiteY396" fmla="*/ 5560503 h 6858000"/>
              <a:gd name="connsiteX397" fmla="*/ 3702094 w 7467600"/>
              <a:gd name="connsiteY397" fmla="*/ 5549194 h 6858000"/>
              <a:gd name="connsiteX398" fmla="*/ 3398355 w 7467600"/>
              <a:gd name="connsiteY398" fmla="*/ 6094603 h 6858000"/>
              <a:gd name="connsiteX399" fmla="*/ 3193941 w 7467600"/>
              <a:gd name="connsiteY399" fmla="*/ 6798775 h 6858000"/>
              <a:gd name="connsiteX400" fmla="*/ 3184140 w 7467600"/>
              <a:gd name="connsiteY400" fmla="*/ 6858000 h 6858000"/>
              <a:gd name="connsiteX401" fmla="*/ 3099978 w 7467600"/>
              <a:gd name="connsiteY401" fmla="*/ 6858000 h 6858000"/>
              <a:gd name="connsiteX402" fmla="*/ 3101556 w 7467600"/>
              <a:gd name="connsiteY402" fmla="*/ 6843337 h 6858000"/>
              <a:gd name="connsiteX403" fmla="*/ 3370162 w 7467600"/>
              <a:gd name="connsiteY403" fmla="*/ 5785550 h 6858000"/>
              <a:gd name="connsiteX404" fmla="*/ 3746477 w 7467600"/>
              <a:gd name="connsiteY404" fmla="*/ 5377889 h 6858000"/>
              <a:gd name="connsiteX405" fmla="*/ 3863399 w 7467600"/>
              <a:gd name="connsiteY405" fmla="*/ 5087257 h 6858000"/>
              <a:gd name="connsiteX406" fmla="*/ 3968712 w 7467600"/>
              <a:gd name="connsiteY406" fmla="*/ 4913989 h 6858000"/>
              <a:gd name="connsiteX407" fmla="*/ 2792390 w 7467600"/>
              <a:gd name="connsiteY407" fmla="*/ 5382974 h 6858000"/>
              <a:gd name="connsiteX408" fmla="*/ 2714982 w 7467600"/>
              <a:gd name="connsiteY408" fmla="*/ 5427051 h 6858000"/>
              <a:gd name="connsiteX409" fmla="*/ 2813361 w 7467600"/>
              <a:gd name="connsiteY409" fmla="*/ 6023912 h 6858000"/>
              <a:gd name="connsiteX410" fmla="*/ 2688430 w 7467600"/>
              <a:gd name="connsiteY410" fmla="*/ 6801564 h 6858000"/>
              <a:gd name="connsiteX411" fmla="*/ 2629626 w 7467600"/>
              <a:gd name="connsiteY411" fmla="*/ 6763394 h 6858000"/>
              <a:gd name="connsiteX412" fmla="*/ 2565328 w 7467600"/>
              <a:gd name="connsiteY412" fmla="*/ 5516399 h 6858000"/>
              <a:gd name="connsiteX413" fmla="*/ 1922999 w 7467600"/>
              <a:gd name="connsiteY413" fmla="*/ 5980343 h 6858000"/>
              <a:gd name="connsiteX414" fmla="*/ 1950261 w 7467600"/>
              <a:gd name="connsiteY414" fmla="*/ 6405858 h 6858000"/>
              <a:gd name="connsiteX415" fmla="*/ 2365554 w 7467600"/>
              <a:gd name="connsiteY415" fmla="*/ 6759107 h 6858000"/>
              <a:gd name="connsiteX416" fmla="*/ 2424142 w 7467600"/>
              <a:gd name="connsiteY416" fmla="*/ 6858000 h 6858000"/>
              <a:gd name="connsiteX417" fmla="*/ 2395994 w 7467600"/>
              <a:gd name="connsiteY417" fmla="*/ 6858000 h 6858000"/>
              <a:gd name="connsiteX418" fmla="*/ 2392863 w 7467600"/>
              <a:gd name="connsiteY418" fmla="*/ 6852964 h 6858000"/>
              <a:gd name="connsiteX419" fmla="*/ 2017589 w 7467600"/>
              <a:gd name="connsiteY419" fmla="*/ 6493982 h 6858000"/>
              <a:gd name="connsiteX420" fmla="*/ 2147336 w 7467600"/>
              <a:gd name="connsiteY420" fmla="*/ 6594052 h 6858000"/>
              <a:gd name="connsiteX421" fmla="*/ 2207047 w 7467600"/>
              <a:gd name="connsiteY421" fmla="*/ 6654540 h 6858000"/>
              <a:gd name="connsiteX422" fmla="*/ 2299106 w 7467600"/>
              <a:gd name="connsiteY422" fmla="*/ 6778931 h 6858000"/>
              <a:gd name="connsiteX423" fmla="*/ 2314430 w 7467600"/>
              <a:gd name="connsiteY423" fmla="*/ 6801144 h 6858000"/>
              <a:gd name="connsiteX424" fmla="*/ 2352406 w 7467600"/>
              <a:gd name="connsiteY424" fmla="*/ 6858000 h 6858000"/>
              <a:gd name="connsiteX425" fmla="*/ 2314492 w 7467600"/>
              <a:gd name="connsiteY425" fmla="*/ 6858000 h 6858000"/>
              <a:gd name="connsiteX426" fmla="*/ 2288095 w 7467600"/>
              <a:gd name="connsiteY426" fmla="*/ 6818030 h 6858000"/>
              <a:gd name="connsiteX427" fmla="*/ 2272768 w 7467600"/>
              <a:gd name="connsiteY427" fmla="*/ 6795822 h 6858000"/>
              <a:gd name="connsiteX428" fmla="*/ 2182715 w 7467600"/>
              <a:gd name="connsiteY428" fmla="*/ 6675071 h 6858000"/>
              <a:gd name="connsiteX429" fmla="*/ 2032061 w 7467600"/>
              <a:gd name="connsiteY429" fmla="*/ 6541380 h 6858000"/>
              <a:gd name="connsiteX430" fmla="*/ 2257220 w 7467600"/>
              <a:gd name="connsiteY430" fmla="*/ 6826257 h 6858000"/>
              <a:gd name="connsiteX431" fmla="*/ 2281324 w 7467600"/>
              <a:gd name="connsiteY431" fmla="*/ 6858000 h 6858000"/>
              <a:gd name="connsiteX432" fmla="*/ 2242860 w 7467600"/>
              <a:gd name="connsiteY432" fmla="*/ 6858000 h 6858000"/>
              <a:gd name="connsiteX433" fmla="*/ 2232818 w 7467600"/>
              <a:gd name="connsiteY433" fmla="*/ 6844926 h 6858000"/>
              <a:gd name="connsiteX434" fmla="*/ 1990172 w 7467600"/>
              <a:gd name="connsiteY434" fmla="*/ 6542121 h 6858000"/>
              <a:gd name="connsiteX435" fmla="*/ 2124090 w 7467600"/>
              <a:gd name="connsiteY435" fmla="*/ 6761017 h 6858000"/>
              <a:gd name="connsiteX436" fmla="*/ 2200380 w 7467600"/>
              <a:gd name="connsiteY436" fmla="*/ 6858000 h 6858000"/>
              <a:gd name="connsiteX437" fmla="*/ 2147507 w 7467600"/>
              <a:gd name="connsiteY437" fmla="*/ 6858000 h 6858000"/>
              <a:gd name="connsiteX438" fmla="*/ 2070668 w 7467600"/>
              <a:gd name="connsiteY438" fmla="*/ 6761520 h 6858000"/>
              <a:gd name="connsiteX439" fmla="*/ 1975142 w 7467600"/>
              <a:gd name="connsiteY439" fmla="*/ 6585570 h 6858000"/>
              <a:gd name="connsiteX440" fmla="*/ 2050035 w 7467600"/>
              <a:gd name="connsiteY440" fmla="*/ 6813345 h 6858000"/>
              <a:gd name="connsiteX441" fmla="*/ 2063025 w 7467600"/>
              <a:gd name="connsiteY441" fmla="*/ 6858000 h 6858000"/>
              <a:gd name="connsiteX442" fmla="*/ 2021675 w 7467600"/>
              <a:gd name="connsiteY442" fmla="*/ 6858000 h 6858000"/>
              <a:gd name="connsiteX443" fmla="*/ 2019308 w 7467600"/>
              <a:gd name="connsiteY443" fmla="*/ 6847118 h 6858000"/>
              <a:gd name="connsiteX444" fmla="*/ 1938835 w 7467600"/>
              <a:gd name="connsiteY444" fmla="*/ 6551160 h 6858000"/>
              <a:gd name="connsiteX445" fmla="*/ 1953230 w 7467600"/>
              <a:gd name="connsiteY445" fmla="*/ 6759699 h 6858000"/>
              <a:gd name="connsiteX446" fmla="*/ 1956763 w 7467600"/>
              <a:gd name="connsiteY446" fmla="*/ 6778191 h 6858000"/>
              <a:gd name="connsiteX447" fmla="*/ 1967925 w 7467600"/>
              <a:gd name="connsiteY447" fmla="*/ 6858000 h 6858000"/>
              <a:gd name="connsiteX448" fmla="*/ 1936622 w 7467600"/>
              <a:gd name="connsiteY448" fmla="*/ 6858000 h 6858000"/>
              <a:gd name="connsiteX449" fmla="*/ 1926261 w 7467600"/>
              <a:gd name="connsiteY449" fmla="*/ 6784064 h 6858000"/>
              <a:gd name="connsiteX450" fmla="*/ 1922724 w 7467600"/>
              <a:gd name="connsiteY450" fmla="*/ 6765577 h 6858000"/>
              <a:gd name="connsiteX451" fmla="*/ 1904650 w 7467600"/>
              <a:gd name="connsiteY451" fmla="*/ 6639616 h 6858000"/>
              <a:gd name="connsiteX452" fmla="*/ 1885273 w 7467600"/>
              <a:gd name="connsiteY452" fmla="*/ 6858000 h 6858000"/>
              <a:gd name="connsiteX453" fmla="*/ 1854363 w 7467600"/>
              <a:gd name="connsiteY453" fmla="*/ 6858000 h 6858000"/>
              <a:gd name="connsiteX454" fmla="*/ 1880391 w 7467600"/>
              <a:gd name="connsiteY454" fmla="*/ 6603796 h 6858000"/>
              <a:gd name="connsiteX455" fmla="*/ 1818273 w 7467600"/>
              <a:gd name="connsiteY455" fmla="*/ 6715729 h 6858000"/>
              <a:gd name="connsiteX456" fmla="*/ 1794691 w 7467600"/>
              <a:gd name="connsiteY456" fmla="*/ 6843239 h 6858000"/>
              <a:gd name="connsiteX457" fmla="*/ 1794914 w 7467600"/>
              <a:gd name="connsiteY457" fmla="*/ 6858000 h 6858000"/>
              <a:gd name="connsiteX458" fmla="*/ 1746128 w 7467600"/>
              <a:gd name="connsiteY458" fmla="*/ 6858000 h 6858000"/>
              <a:gd name="connsiteX459" fmla="*/ 1753934 w 7467600"/>
              <a:gd name="connsiteY459" fmla="*/ 6724796 h 6858000"/>
              <a:gd name="connsiteX460" fmla="*/ 1792053 w 7467600"/>
              <a:gd name="connsiteY460" fmla="*/ 6572396 h 6858000"/>
              <a:gd name="connsiteX461" fmla="*/ 1862248 w 7467600"/>
              <a:gd name="connsiteY461" fmla="*/ 6266397 h 6858000"/>
              <a:gd name="connsiteX462" fmla="*/ 1862250 w 7467600"/>
              <a:gd name="connsiteY462" fmla="*/ 6033531 h 6858000"/>
              <a:gd name="connsiteX463" fmla="*/ 1211999 w 7467600"/>
              <a:gd name="connsiteY463" fmla="*/ 6683610 h 6858000"/>
              <a:gd name="connsiteX464" fmla="*/ 1213266 w 7467600"/>
              <a:gd name="connsiteY464" fmla="*/ 6691947 h 6858000"/>
              <a:gd name="connsiteX465" fmla="*/ 1203370 w 7467600"/>
              <a:gd name="connsiteY465" fmla="*/ 6850676 h 6858000"/>
              <a:gd name="connsiteX466" fmla="*/ 1203671 w 7467600"/>
              <a:gd name="connsiteY466" fmla="*/ 6858000 h 6858000"/>
              <a:gd name="connsiteX467" fmla="*/ 1143180 w 7467600"/>
              <a:gd name="connsiteY467" fmla="*/ 6858000 h 6858000"/>
              <a:gd name="connsiteX468" fmla="*/ 1142176 w 7467600"/>
              <a:gd name="connsiteY468" fmla="*/ 6766045 h 6858000"/>
              <a:gd name="connsiteX469" fmla="*/ 1067484 w 7467600"/>
              <a:gd name="connsiteY469" fmla="*/ 6858000 h 6858000"/>
              <a:gd name="connsiteX470" fmla="*/ 953928 w 7467600"/>
              <a:gd name="connsiteY470" fmla="*/ 6858000 h 6858000"/>
              <a:gd name="connsiteX471" fmla="*/ 959715 w 7467600"/>
              <a:gd name="connsiteY471" fmla="*/ 6850185 h 6858000"/>
              <a:gd name="connsiteX472" fmla="*/ 1483788 w 7467600"/>
              <a:gd name="connsiteY472" fmla="*/ 6259174 h 6858000"/>
              <a:gd name="connsiteX473" fmla="*/ 1100671 w 7467600"/>
              <a:gd name="connsiteY473" fmla="*/ 6252137 h 6858000"/>
              <a:gd name="connsiteX474" fmla="*/ 1090144 w 7467600"/>
              <a:gd name="connsiteY474" fmla="*/ 6256748 h 6858000"/>
              <a:gd name="connsiteX475" fmla="*/ 1095872 w 7467600"/>
              <a:gd name="connsiteY475" fmla="*/ 6271892 h 6858000"/>
              <a:gd name="connsiteX476" fmla="*/ 262785 w 7467600"/>
              <a:gd name="connsiteY476" fmla="*/ 6845450 h 6858000"/>
              <a:gd name="connsiteX477" fmla="*/ 209968 w 7467600"/>
              <a:gd name="connsiteY477" fmla="*/ 6770713 h 6858000"/>
              <a:gd name="connsiteX478" fmla="*/ 873460 w 7467600"/>
              <a:gd name="connsiteY478" fmla="*/ 6253768 h 6858000"/>
              <a:gd name="connsiteX479" fmla="*/ 192686 w 7467600"/>
              <a:gd name="connsiteY479" fmla="*/ 5849257 h 6858000"/>
              <a:gd name="connsiteX480" fmla="*/ 4696 w 7467600"/>
              <a:gd name="connsiteY480" fmla="*/ 5697668 h 6858000"/>
              <a:gd name="connsiteX481" fmla="*/ 0 w 7467600"/>
              <a:gd name="connsiteY481" fmla="*/ 5689984 h 6858000"/>
              <a:gd name="connsiteX482" fmla="*/ 0 w 7467600"/>
              <a:gd name="connsiteY482" fmla="*/ 5513472 h 6858000"/>
              <a:gd name="connsiteX483" fmla="*/ 174101 w 7467600"/>
              <a:gd name="connsiteY483" fmla="*/ 5620277 h 6858000"/>
              <a:gd name="connsiteX484" fmla="*/ 891800 w 7467600"/>
              <a:gd name="connsiteY484" fmla="*/ 6036935 h 6858000"/>
              <a:gd name="connsiteX485" fmla="*/ 1072219 w 7467600"/>
              <a:gd name="connsiteY485" fmla="*/ 6169443 h 6858000"/>
              <a:gd name="connsiteX486" fmla="*/ 1074117 w 7467600"/>
              <a:gd name="connsiteY486" fmla="*/ 6170301 h 6858000"/>
              <a:gd name="connsiteX487" fmla="*/ 1083114 w 7467600"/>
              <a:gd name="connsiteY487" fmla="*/ 6174131 h 6858000"/>
              <a:gd name="connsiteX488" fmla="*/ 1543010 w 7467600"/>
              <a:gd name="connsiteY488" fmla="*/ 6191140 h 6858000"/>
              <a:gd name="connsiteX489" fmla="*/ 1551080 w 7467600"/>
              <a:gd name="connsiteY489" fmla="*/ 6195006 h 6858000"/>
              <a:gd name="connsiteX490" fmla="*/ 2345443 w 7467600"/>
              <a:gd name="connsiteY490" fmla="*/ 5549882 h 6858000"/>
              <a:gd name="connsiteX491" fmla="*/ 1721499 w 7467600"/>
              <a:gd name="connsiteY491" fmla="*/ 5599969 h 6858000"/>
              <a:gd name="connsiteX492" fmla="*/ 767716 w 7467600"/>
              <a:gd name="connsiteY492" fmla="*/ 5472768 h 6858000"/>
              <a:gd name="connsiteX493" fmla="*/ 722147 w 7467600"/>
              <a:gd name="connsiteY493" fmla="*/ 5393091 h 6858000"/>
              <a:gd name="connsiteX494" fmla="*/ 1485552 w 7467600"/>
              <a:gd name="connsiteY494" fmla="*/ 5313202 h 6858000"/>
              <a:gd name="connsiteX495" fmla="*/ 2143004 w 7467600"/>
              <a:gd name="connsiteY495" fmla="*/ 5402420 h 6858000"/>
              <a:gd name="connsiteX496" fmla="*/ 1933391 w 7467600"/>
              <a:gd name="connsiteY496" fmla="*/ 5156971 h 6858000"/>
              <a:gd name="connsiteX497" fmla="*/ 1827118 w 7467600"/>
              <a:gd name="connsiteY497" fmla="*/ 4968410 h 6858000"/>
              <a:gd name="connsiteX498" fmla="*/ 1837349 w 7467600"/>
              <a:gd name="connsiteY498" fmla="*/ 4956357 h 6858000"/>
              <a:gd name="connsiteX499" fmla="*/ 2162835 w 7467600"/>
              <a:gd name="connsiteY499" fmla="*/ 5187853 h 6858000"/>
              <a:gd name="connsiteX500" fmla="*/ 2257167 w 7467600"/>
              <a:gd name="connsiteY500" fmla="*/ 5462123 h 6858000"/>
              <a:gd name="connsiteX501" fmla="*/ 2261598 w 7467600"/>
              <a:gd name="connsiteY501" fmla="*/ 5467998 h 6858000"/>
              <a:gd name="connsiteX502" fmla="*/ 2437177 w 7467600"/>
              <a:gd name="connsiteY502" fmla="*/ 5479608 h 6858000"/>
              <a:gd name="connsiteX503" fmla="*/ 2445247 w 7467600"/>
              <a:gd name="connsiteY503" fmla="*/ 5483476 h 6858000"/>
              <a:gd name="connsiteX504" fmla="*/ 2743626 w 7467600"/>
              <a:gd name="connsiteY504" fmla="*/ 5304819 h 6858000"/>
              <a:gd name="connsiteX505" fmla="*/ 3048102 w 7467600"/>
              <a:gd name="connsiteY505" fmla="*/ 5150595 h 6858000"/>
              <a:gd name="connsiteX506" fmla="*/ 1799414 w 7467600"/>
              <a:gd name="connsiteY506" fmla="*/ 4694732 h 6858000"/>
              <a:gd name="connsiteX507" fmla="*/ 1771735 w 7467600"/>
              <a:gd name="connsiteY507" fmla="*/ 4619929 h 6858000"/>
              <a:gd name="connsiteX508" fmla="*/ 3104273 w 7467600"/>
              <a:gd name="connsiteY508" fmla="*/ 5076159 h 6858000"/>
              <a:gd name="connsiteX509" fmla="*/ 3113245 w 7467600"/>
              <a:gd name="connsiteY509" fmla="*/ 5090705 h 6858000"/>
              <a:gd name="connsiteX510" fmla="*/ 3126294 w 7467600"/>
              <a:gd name="connsiteY510" fmla="*/ 5114400 h 6858000"/>
              <a:gd name="connsiteX511" fmla="*/ 3937433 w 7467600"/>
              <a:gd name="connsiteY511" fmla="*/ 4830473 h 6858000"/>
              <a:gd name="connsiteX512" fmla="*/ 3590475 w 7467600"/>
              <a:gd name="connsiteY512" fmla="*/ 4597974 h 6858000"/>
              <a:gd name="connsiteX513" fmla="*/ 3100264 w 7467600"/>
              <a:gd name="connsiteY513" fmla="*/ 4579845 h 6858000"/>
              <a:gd name="connsiteX514" fmla="*/ 2183576 w 7467600"/>
              <a:gd name="connsiteY514" fmla="*/ 4227150 h 6858000"/>
              <a:gd name="connsiteX515" fmla="*/ 2151029 w 7467600"/>
              <a:gd name="connsiteY515" fmla="*/ 4146947 h 6858000"/>
              <a:gd name="connsiteX516" fmla="*/ 3563434 w 7467600"/>
              <a:gd name="connsiteY516" fmla="*/ 4469115 h 6858000"/>
              <a:gd name="connsiteX517" fmla="*/ 3177952 w 7467600"/>
              <a:gd name="connsiteY517" fmla="*/ 3657386 h 6858000"/>
              <a:gd name="connsiteX518" fmla="*/ 3189263 w 7467600"/>
              <a:gd name="connsiteY518" fmla="*/ 3625726 h 6858000"/>
              <a:gd name="connsiteX519" fmla="*/ 3560912 w 7467600"/>
              <a:gd name="connsiteY519" fmla="*/ 4079863 h 6858000"/>
              <a:gd name="connsiteX520" fmla="*/ 3626636 w 7467600"/>
              <a:gd name="connsiteY520" fmla="*/ 4512230 h 6858000"/>
              <a:gd name="connsiteX521" fmla="*/ 3653088 w 7467600"/>
              <a:gd name="connsiteY521" fmla="*/ 4521417 h 6858000"/>
              <a:gd name="connsiteX522" fmla="*/ 3988128 w 7467600"/>
              <a:gd name="connsiteY522" fmla="*/ 4817267 h 6858000"/>
              <a:gd name="connsiteX523" fmla="*/ 4830582 w 7467600"/>
              <a:gd name="connsiteY523" fmla="*/ 4676000 h 6858000"/>
              <a:gd name="connsiteX524" fmla="*/ 4830100 w 7467600"/>
              <a:gd name="connsiteY524" fmla="*/ 4675554 h 6858000"/>
              <a:gd name="connsiteX525" fmla="*/ 4036318 w 7467600"/>
              <a:gd name="connsiteY525" fmla="*/ 4147013 h 6858000"/>
              <a:gd name="connsiteX526" fmla="*/ 3432098 w 7467600"/>
              <a:gd name="connsiteY526" fmla="*/ 3537312 h 6858000"/>
              <a:gd name="connsiteX527" fmla="*/ 3446761 w 7467600"/>
              <a:gd name="connsiteY527" fmla="*/ 3461278 h 6858000"/>
              <a:gd name="connsiteX528" fmla="*/ 4419733 w 7467600"/>
              <a:gd name="connsiteY528" fmla="*/ 3963555 h 6858000"/>
              <a:gd name="connsiteX529" fmla="*/ 4781371 w 7467600"/>
              <a:gd name="connsiteY529" fmla="*/ 4458604 h 6858000"/>
              <a:gd name="connsiteX530" fmla="*/ 4780440 w 7467600"/>
              <a:gd name="connsiteY530" fmla="*/ 4470290 h 6858000"/>
              <a:gd name="connsiteX531" fmla="*/ 4898954 w 7467600"/>
              <a:gd name="connsiteY531" fmla="*/ 4662092 h 6858000"/>
              <a:gd name="connsiteX532" fmla="*/ 4900699 w 7467600"/>
              <a:gd name="connsiteY532" fmla="*/ 4670867 h 6858000"/>
              <a:gd name="connsiteX533" fmla="*/ 5714511 w 7467600"/>
              <a:gd name="connsiteY533" fmla="*/ 4663483 h 6858000"/>
              <a:gd name="connsiteX534" fmla="*/ 5464793 w 7467600"/>
              <a:gd name="connsiteY534" fmla="*/ 4393556 h 6858000"/>
              <a:gd name="connsiteX535" fmla="*/ 5461897 w 7467600"/>
              <a:gd name="connsiteY535" fmla="*/ 4390879 h 6858000"/>
              <a:gd name="connsiteX536" fmla="*/ 4294126 w 7467600"/>
              <a:gd name="connsiteY536" fmla="*/ 3303048 h 6858000"/>
              <a:gd name="connsiteX537" fmla="*/ 4305321 w 7467600"/>
              <a:gd name="connsiteY537" fmla="*/ 3256953 h 6858000"/>
              <a:gd name="connsiteX538" fmla="*/ 4949299 w 7467600"/>
              <a:gd name="connsiteY538" fmla="*/ 3766336 h 6858000"/>
              <a:gd name="connsiteX539" fmla="*/ 5291452 w 7467600"/>
              <a:gd name="connsiteY539" fmla="*/ 4076801 h 6858000"/>
              <a:gd name="connsiteX540" fmla="*/ 5434998 w 7467600"/>
              <a:gd name="connsiteY540" fmla="*/ 4254100 h 6858000"/>
              <a:gd name="connsiteX541" fmla="*/ 5351015 w 7467600"/>
              <a:gd name="connsiteY541" fmla="*/ 3760989 h 6858000"/>
              <a:gd name="connsiteX542" fmla="*/ 5413780 w 7467600"/>
              <a:gd name="connsiteY542" fmla="*/ 2966265 h 6858000"/>
              <a:gd name="connsiteX543" fmla="*/ 5425627 w 7467600"/>
              <a:gd name="connsiteY543" fmla="*/ 2954192 h 6858000"/>
              <a:gd name="connsiteX544" fmla="*/ 6604735 w 7467600"/>
              <a:gd name="connsiteY544" fmla="*/ 2041381 h 6858000"/>
              <a:gd name="connsiteX545" fmla="*/ 7204487 w 7467600"/>
              <a:gd name="connsiteY545" fmla="*/ 2742112 h 6858000"/>
              <a:gd name="connsiteX546" fmla="*/ 7131592 w 7467600"/>
              <a:gd name="connsiteY546" fmla="*/ 2672096 h 6858000"/>
              <a:gd name="connsiteX547" fmla="*/ 6996344 w 7467600"/>
              <a:gd name="connsiteY547" fmla="*/ 2518310 h 6858000"/>
              <a:gd name="connsiteX548" fmla="*/ 6735495 w 7467600"/>
              <a:gd name="connsiteY548" fmla="*/ 2196890 h 6858000"/>
              <a:gd name="connsiteX549" fmla="*/ 6721901 w 7467600"/>
              <a:gd name="connsiteY549" fmla="*/ 2179274 h 6858000"/>
              <a:gd name="connsiteX550" fmla="*/ 6604735 w 7467600"/>
              <a:gd name="connsiteY550" fmla="*/ 2041381 h 6858000"/>
              <a:gd name="connsiteX551" fmla="*/ 6591670 w 7467600"/>
              <a:gd name="connsiteY551" fmla="*/ 1988277 h 6858000"/>
              <a:gd name="connsiteX552" fmla="*/ 6747349 w 7467600"/>
              <a:gd name="connsiteY552" fmla="*/ 2160069 h 6858000"/>
              <a:gd name="connsiteX553" fmla="*/ 6760943 w 7467600"/>
              <a:gd name="connsiteY553" fmla="*/ 2177686 h 6858000"/>
              <a:gd name="connsiteX554" fmla="*/ 7021065 w 7467600"/>
              <a:gd name="connsiteY554" fmla="*/ 2498102 h 6858000"/>
              <a:gd name="connsiteX555" fmla="*/ 7155223 w 7467600"/>
              <a:gd name="connsiteY555" fmla="*/ 2650386 h 6858000"/>
              <a:gd name="connsiteX556" fmla="*/ 7203167 w 7467600"/>
              <a:gd name="connsiteY556" fmla="*/ 2697288 h 6858000"/>
              <a:gd name="connsiteX557" fmla="*/ 6937703 w 7467600"/>
              <a:gd name="connsiteY557" fmla="*/ 2321981 h 6858000"/>
              <a:gd name="connsiteX558" fmla="*/ 6591670 w 7467600"/>
              <a:gd name="connsiteY558" fmla="*/ 1988277 h 6858000"/>
              <a:gd name="connsiteX559" fmla="*/ 5798671 w 7467600"/>
              <a:gd name="connsiteY559" fmla="*/ 1981601 h 6858000"/>
              <a:gd name="connsiteX560" fmla="*/ 5754709 w 7467600"/>
              <a:gd name="connsiteY560" fmla="*/ 2071454 h 6858000"/>
              <a:gd name="connsiteX561" fmla="*/ 5763044 w 7467600"/>
              <a:gd name="connsiteY561" fmla="*/ 2842206 h 6858000"/>
              <a:gd name="connsiteX562" fmla="*/ 5764974 w 7467600"/>
              <a:gd name="connsiteY562" fmla="*/ 2799609 h 6858000"/>
              <a:gd name="connsiteX563" fmla="*/ 5767665 w 7467600"/>
              <a:gd name="connsiteY563" fmla="*/ 2666409 h 6858000"/>
              <a:gd name="connsiteX564" fmla="*/ 5763055 w 7467600"/>
              <a:gd name="connsiteY564" fmla="*/ 2579705 h 6858000"/>
              <a:gd name="connsiteX565" fmla="*/ 5758079 w 7467600"/>
              <a:gd name="connsiteY565" fmla="*/ 2492508 h 6858000"/>
              <a:gd name="connsiteX566" fmla="*/ 5779325 w 7467600"/>
              <a:gd name="connsiteY566" fmla="*/ 2197069 h 6858000"/>
              <a:gd name="connsiteX567" fmla="*/ 5798671 w 7467600"/>
              <a:gd name="connsiteY567" fmla="*/ 1981601 h 6858000"/>
              <a:gd name="connsiteX568" fmla="*/ 5829202 w 7467600"/>
              <a:gd name="connsiteY568" fmla="*/ 1971679 h 6858000"/>
              <a:gd name="connsiteX569" fmla="*/ 5809558 w 7467600"/>
              <a:gd name="connsiteY569" fmla="*/ 2198043 h 6858000"/>
              <a:gd name="connsiteX570" fmla="*/ 5788653 w 7467600"/>
              <a:gd name="connsiteY570" fmla="*/ 2489430 h 6858000"/>
              <a:gd name="connsiteX571" fmla="*/ 5793439 w 7467600"/>
              <a:gd name="connsiteY571" fmla="*/ 2575235 h 6858000"/>
              <a:gd name="connsiteX572" fmla="*/ 5796837 w 7467600"/>
              <a:gd name="connsiteY572" fmla="*/ 2637633 h 6858000"/>
              <a:gd name="connsiteX573" fmla="*/ 5818614 w 7467600"/>
              <a:gd name="connsiteY573" fmla="*/ 2473055 h 6858000"/>
              <a:gd name="connsiteX574" fmla="*/ 5829202 w 7467600"/>
              <a:gd name="connsiteY574" fmla="*/ 1971679 h 6858000"/>
              <a:gd name="connsiteX575" fmla="*/ 5911389 w 7467600"/>
              <a:gd name="connsiteY575" fmla="*/ 1898371 h 6858000"/>
              <a:gd name="connsiteX576" fmla="*/ 6237627 w 7467600"/>
              <a:gd name="connsiteY576" fmla="*/ 2231921 h 6858000"/>
              <a:gd name="connsiteX577" fmla="*/ 5911389 w 7467600"/>
              <a:gd name="connsiteY577" fmla="*/ 1898371 h 6858000"/>
              <a:gd name="connsiteX578" fmla="*/ 6944437 w 7467600"/>
              <a:gd name="connsiteY578" fmla="*/ 1575402 h 6858000"/>
              <a:gd name="connsiteX579" fmla="*/ 6304730 w 7467600"/>
              <a:gd name="connsiteY579" fmla="*/ 1766654 h 6858000"/>
              <a:gd name="connsiteX580" fmla="*/ 6944437 w 7467600"/>
              <a:gd name="connsiteY580" fmla="*/ 1575402 h 6858000"/>
              <a:gd name="connsiteX581" fmla="*/ 7019523 w 7467600"/>
              <a:gd name="connsiteY581" fmla="*/ 1519450 h 6858000"/>
              <a:gd name="connsiteX582" fmla="*/ 6298091 w 7467600"/>
              <a:gd name="connsiteY582" fmla="*/ 1737122 h 6858000"/>
              <a:gd name="connsiteX583" fmla="*/ 7019523 w 7467600"/>
              <a:gd name="connsiteY583" fmla="*/ 1519450 h 6858000"/>
              <a:gd name="connsiteX584" fmla="*/ 2399523 w 7467600"/>
              <a:gd name="connsiteY584" fmla="*/ 1428234 h 6858000"/>
              <a:gd name="connsiteX585" fmla="*/ 2224982 w 7467600"/>
              <a:gd name="connsiteY585" fmla="*/ 1826201 h 6858000"/>
              <a:gd name="connsiteX586" fmla="*/ 2096099 w 7467600"/>
              <a:gd name="connsiteY586" fmla="*/ 2345900 h 6858000"/>
              <a:gd name="connsiteX587" fmla="*/ 2283317 w 7467600"/>
              <a:gd name="connsiteY587" fmla="*/ 1796925 h 6858000"/>
              <a:gd name="connsiteX588" fmla="*/ 2399523 w 7467600"/>
              <a:gd name="connsiteY588" fmla="*/ 1428234 h 6858000"/>
              <a:gd name="connsiteX589" fmla="*/ 2448558 w 7467600"/>
              <a:gd name="connsiteY589" fmla="*/ 1373435 h 6858000"/>
              <a:gd name="connsiteX590" fmla="*/ 2312521 w 7467600"/>
              <a:gd name="connsiteY590" fmla="*/ 1806140 h 6858000"/>
              <a:gd name="connsiteX591" fmla="*/ 2127533 w 7467600"/>
              <a:gd name="connsiteY591" fmla="*/ 2348380 h 6858000"/>
              <a:gd name="connsiteX592" fmla="*/ 2358080 w 7467600"/>
              <a:gd name="connsiteY592" fmla="*/ 1866134 h 6858000"/>
              <a:gd name="connsiteX593" fmla="*/ 2407436 w 7467600"/>
              <a:gd name="connsiteY593" fmla="*/ 1651070 h 6858000"/>
              <a:gd name="connsiteX594" fmla="*/ 2448558 w 7467600"/>
              <a:gd name="connsiteY594" fmla="*/ 1373435 h 6858000"/>
              <a:gd name="connsiteX595" fmla="*/ 278707 w 7467600"/>
              <a:gd name="connsiteY595" fmla="*/ 1352270 h 6858000"/>
              <a:gd name="connsiteX596" fmla="*/ 321570 w 7467600"/>
              <a:gd name="connsiteY596" fmla="*/ 1861610 h 6858000"/>
              <a:gd name="connsiteX597" fmla="*/ 294281 w 7467600"/>
              <a:gd name="connsiteY597" fmla="*/ 1440658 h 6858000"/>
              <a:gd name="connsiteX598" fmla="*/ 278707 w 7467600"/>
              <a:gd name="connsiteY598" fmla="*/ 1352270 h 6858000"/>
              <a:gd name="connsiteX599" fmla="*/ 1423821 w 7467600"/>
              <a:gd name="connsiteY599" fmla="*/ 1351958 h 6858000"/>
              <a:gd name="connsiteX600" fmla="*/ 1638521 w 7467600"/>
              <a:gd name="connsiteY600" fmla="*/ 1908470 h 6858000"/>
              <a:gd name="connsiteX601" fmla="*/ 1754199 w 7467600"/>
              <a:gd name="connsiteY601" fmla="*/ 2149284 h 6858000"/>
              <a:gd name="connsiteX602" fmla="*/ 1908359 w 7467600"/>
              <a:gd name="connsiteY602" fmla="*/ 2364988 h 6858000"/>
              <a:gd name="connsiteX603" fmla="*/ 1647661 w 7467600"/>
              <a:gd name="connsiteY603" fmla="*/ 1825945 h 6858000"/>
              <a:gd name="connsiteX604" fmla="*/ 1423821 w 7467600"/>
              <a:gd name="connsiteY604" fmla="*/ 1351958 h 6858000"/>
              <a:gd name="connsiteX605" fmla="*/ 1431890 w 7467600"/>
              <a:gd name="connsiteY605" fmla="*/ 1306475 h 6858000"/>
              <a:gd name="connsiteX606" fmla="*/ 1507597 w 7467600"/>
              <a:gd name="connsiteY606" fmla="*/ 1446132 h 6858000"/>
              <a:gd name="connsiteX607" fmla="*/ 1674586 w 7467600"/>
              <a:gd name="connsiteY607" fmla="*/ 1813832 h 6858000"/>
              <a:gd name="connsiteX608" fmla="*/ 1815950 w 7467600"/>
              <a:gd name="connsiteY608" fmla="*/ 2128564 h 6858000"/>
              <a:gd name="connsiteX609" fmla="*/ 1984242 w 7467600"/>
              <a:gd name="connsiteY609" fmla="*/ 2430829 h 6858000"/>
              <a:gd name="connsiteX610" fmla="*/ 2014023 w 7467600"/>
              <a:gd name="connsiteY610" fmla="*/ 2450995 h 6858000"/>
              <a:gd name="connsiteX611" fmla="*/ 1747337 w 7467600"/>
              <a:gd name="connsiteY611" fmla="*/ 1855264 h 6858000"/>
              <a:gd name="connsiteX612" fmla="*/ 1533749 w 7467600"/>
              <a:gd name="connsiteY612" fmla="*/ 1478656 h 6858000"/>
              <a:gd name="connsiteX613" fmla="*/ 1431890 w 7467600"/>
              <a:gd name="connsiteY613" fmla="*/ 1306475 h 6858000"/>
              <a:gd name="connsiteX614" fmla="*/ 5052692 w 7467600"/>
              <a:gd name="connsiteY614" fmla="*/ 1292994 h 6858000"/>
              <a:gd name="connsiteX615" fmla="*/ 5200661 w 7467600"/>
              <a:gd name="connsiteY615" fmla="*/ 1635186 h 6858000"/>
              <a:gd name="connsiteX616" fmla="*/ 5297138 w 7467600"/>
              <a:gd name="connsiteY616" fmla="*/ 1906351 h 6858000"/>
              <a:gd name="connsiteX617" fmla="*/ 5052692 w 7467600"/>
              <a:gd name="connsiteY617" fmla="*/ 1292994 h 6858000"/>
              <a:gd name="connsiteX618" fmla="*/ 5009948 w 7467600"/>
              <a:gd name="connsiteY618" fmla="*/ 1273619 h 6858000"/>
              <a:gd name="connsiteX619" fmla="*/ 5121777 w 7467600"/>
              <a:gd name="connsiteY619" fmla="*/ 1654213 h 6858000"/>
              <a:gd name="connsiteX620" fmla="*/ 5293545 w 7467600"/>
              <a:gd name="connsiteY620" fmla="*/ 2072247 h 6858000"/>
              <a:gd name="connsiteX621" fmla="*/ 5294042 w 7467600"/>
              <a:gd name="connsiteY621" fmla="*/ 2065019 h 6858000"/>
              <a:gd name="connsiteX622" fmla="*/ 5171936 w 7467600"/>
              <a:gd name="connsiteY622" fmla="*/ 1647613 h 6858000"/>
              <a:gd name="connsiteX623" fmla="*/ 5009948 w 7467600"/>
              <a:gd name="connsiteY623" fmla="*/ 1273619 h 6858000"/>
              <a:gd name="connsiteX624" fmla="*/ 655236 w 7467600"/>
              <a:gd name="connsiteY624" fmla="*/ 1268632 h 6858000"/>
              <a:gd name="connsiteX625" fmla="*/ 839521 w 7467600"/>
              <a:gd name="connsiteY625" fmla="*/ 1685315 h 6858000"/>
              <a:gd name="connsiteX626" fmla="*/ 1109416 w 7467600"/>
              <a:gd name="connsiteY626" fmla="*/ 2061663 h 6858000"/>
              <a:gd name="connsiteX627" fmla="*/ 1298300 w 7467600"/>
              <a:gd name="connsiteY627" fmla="*/ 2247742 h 6858000"/>
              <a:gd name="connsiteX628" fmla="*/ 1125871 w 7467600"/>
              <a:gd name="connsiteY628" fmla="*/ 1989513 h 6858000"/>
              <a:gd name="connsiteX629" fmla="*/ 981574 w 7467600"/>
              <a:gd name="connsiteY629" fmla="*/ 1783157 h 6858000"/>
              <a:gd name="connsiteX630" fmla="*/ 922198 w 7467600"/>
              <a:gd name="connsiteY630" fmla="*/ 1677437 h 6858000"/>
              <a:gd name="connsiteX631" fmla="*/ 869293 w 7467600"/>
              <a:gd name="connsiteY631" fmla="*/ 1583214 h 6858000"/>
              <a:gd name="connsiteX632" fmla="*/ 751431 w 7467600"/>
              <a:gd name="connsiteY632" fmla="*/ 1405731 h 6858000"/>
              <a:gd name="connsiteX633" fmla="*/ 655236 w 7467600"/>
              <a:gd name="connsiteY633" fmla="*/ 1268632 h 6858000"/>
              <a:gd name="connsiteX634" fmla="*/ 6516292 w 7467600"/>
              <a:gd name="connsiteY634" fmla="*/ 1263064 h 6858000"/>
              <a:gd name="connsiteX635" fmla="*/ 5736320 w 7467600"/>
              <a:gd name="connsiteY635" fmla="*/ 1501803 h 6858000"/>
              <a:gd name="connsiteX636" fmla="*/ 6516292 w 7467600"/>
              <a:gd name="connsiteY636" fmla="*/ 1263064 h 6858000"/>
              <a:gd name="connsiteX637" fmla="*/ 291466 w 7467600"/>
              <a:gd name="connsiteY637" fmla="*/ 1250369 h 6858000"/>
              <a:gd name="connsiteX638" fmla="*/ 323180 w 7467600"/>
              <a:gd name="connsiteY638" fmla="*/ 1435283 h 6858000"/>
              <a:gd name="connsiteX639" fmla="*/ 349381 w 7467600"/>
              <a:gd name="connsiteY639" fmla="*/ 1875041 h 6858000"/>
              <a:gd name="connsiteX640" fmla="*/ 374363 w 7467600"/>
              <a:gd name="connsiteY640" fmla="*/ 1506494 h 6858000"/>
              <a:gd name="connsiteX641" fmla="*/ 302168 w 7467600"/>
              <a:gd name="connsiteY641" fmla="*/ 1274495 h 6858000"/>
              <a:gd name="connsiteX642" fmla="*/ 291466 w 7467600"/>
              <a:gd name="connsiteY642" fmla="*/ 1250369 h 6858000"/>
              <a:gd name="connsiteX643" fmla="*/ 678222 w 7467600"/>
              <a:gd name="connsiteY643" fmla="*/ 1248670 h 6858000"/>
              <a:gd name="connsiteX644" fmla="*/ 775536 w 7467600"/>
              <a:gd name="connsiteY644" fmla="*/ 1388015 h 6858000"/>
              <a:gd name="connsiteX645" fmla="*/ 894529 w 7467600"/>
              <a:gd name="connsiteY645" fmla="*/ 1567739 h 6858000"/>
              <a:gd name="connsiteX646" fmla="*/ 948000 w 7467600"/>
              <a:gd name="connsiteY646" fmla="*/ 1663088 h 6858000"/>
              <a:gd name="connsiteX647" fmla="*/ 1006812 w 7467600"/>
              <a:gd name="connsiteY647" fmla="*/ 1767683 h 6858000"/>
              <a:gd name="connsiteX648" fmla="*/ 1149133 w 7467600"/>
              <a:gd name="connsiteY648" fmla="*/ 1971513 h 6858000"/>
              <a:gd name="connsiteX649" fmla="*/ 1333952 w 7467600"/>
              <a:gd name="connsiteY649" fmla="*/ 2251620 h 6858000"/>
              <a:gd name="connsiteX650" fmla="*/ 1337329 w 7467600"/>
              <a:gd name="connsiteY650" fmla="*/ 2258350 h 6858000"/>
              <a:gd name="connsiteX651" fmla="*/ 1014726 w 7467600"/>
              <a:gd name="connsiteY651" fmla="*/ 1615556 h 6858000"/>
              <a:gd name="connsiteX652" fmla="*/ 678222 w 7467600"/>
              <a:gd name="connsiteY652" fmla="*/ 1248670 h 6858000"/>
              <a:gd name="connsiteX653" fmla="*/ 6691602 w 7467600"/>
              <a:gd name="connsiteY653" fmla="*/ 1140573 h 6858000"/>
              <a:gd name="connsiteX654" fmla="*/ 6571100 w 7467600"/>
              <a:gd name="connsiteY654" fmla="*/ 1183662 h 6858000"/>
              <a:gd name="connsiteX655" fmla="*/ 6241687 w 7467600"/>
              <a:gd name="connsiteY655" fmla="*/ 1257600 h 6858000"/>
              <a:gd name="connsiteX656" fmla="*/ 5693009 w 7467600"/>
              <a:gd name="connsiteY656" fmla="*/ 1478256 h 6858000"/>
              <a:gd name="connsiteX657" fmla="*/ 6548420 w 7467600"/>
              <a:gd name="connsiteY657" fmla="*/ 1214599 h 6858000"/>
              <a:gd name="connsiteX658" fmla="*/ 6605473 w 7467600"/>
              <a:gd name="connsiteY658" fmla="*/ 1184686 h 6858000"/>
              <a:gd name="connsiteX659" fmla="*/ 6691602 w 7467600"/>
              <a:gd name="connsiteY659" fmla="*/ 1140573 h 6858000"/>
              <a:gd name="connsiteX660" fmla="*/ 4002475 w 7467600"/>
              <a:gd name="connsiteY660" fmla="*/ 1037802 h 6858000"/>
              <a:gd name="connsiteX661" fmla="*/ 4000324 w 7467600"/>
              <a:gd name="connsiteY661" fmla="*/ 1039362 h 6858000"/>
              <a:gd name="connsiteX662" fmla="*/ 4002862 w 7467600"/>
              <a:gd name="connsiteY662" fmla="*/ 1042866 h 6858000"/>
              <a:gd name="connsiteX663" fmla="*/ 4002475 w 7467600"/>
              <a:gd name="connsiteY663" fmla="*/ 1037802 h 6858000"/>
              <a:gd name="connsiteX664" fmla="*/ 506322 w 7467600"/>
              <a:gd name="connsiteY664" fmla="*/ 1020997 h 6858000"/>
              <a:gd name="connsiteX665" fmla="*/ 533068 w 7467600"/>
              <a:gd name="connsiteY665" fmla="*/ 1029409 h 6858000"/>
              <a:gd name="connsiteX666" fmla="*/ 1232525 w 7467600"/>
              <a:gd name="connsiteY666" fmla="*/ 1804675 h 6858000"/>
              <a:gd name="connsiteX667" fmla="*/ 1388858 w 7467600"/>
              <a:gd name="connsiteY667" fmla="*/ 2368011 h 6858000"/>
              <a:gd name="connsiteX668" fmla="*/ 1384098 w 7467600"/>
              <a:gd name="connsiteY668" fmla="*/ 2378125 h 6858000"/>
              <a:gd name="connsiteX669" fmla="*/ 1425393 w 7467600"/>
              <a:gd name="connsiteY669" fmla="*/ 2589124 h 6858000"/>
              <a:gd name="connsiteX670" fmla="*/ 1424001 w 7467600"/>
              <a:gd name="connsiteY670" fmla="*/ 2597541 h 6858000"/>
              <a:gd name="connsiteX671" fmla="*/ 2152729 w 7467600"/>
              <a:gd name="connsiteY671" fmla="*/ 2864487 h 6858000"/>
              <a:gd name="connsiteX672" fmla="*/ 2020609 w 7467600"/>
              <a:gd name="connsiteY672" fmla="*/ 2539671 h 6858000"/>
              <a:gd name="connsiteX673" fmla="*/ 2018920 w 7467600"/>
              <a:gd name="connsiteY673" fmla="*/ 2536309 h 6858000"/>
              <a:gd name="connsiteX674" fmla="*/ 1342441 w 7467600"/>
              <a:gd name="connsiteY674" fmla="*/ 1173017 h 6858000"/>
              <a:gd name="connsiteX675" fmla="*/ 1367925 w 7467600"/>
              <a:gd name="connsiteY675" fmla="*/ 1135648 h 6858000"/>
              <a:gd name="connsiteX676" fmla="*/ 1771401 w 7467600"/>
              <a:gd name="connsiteY676" fmla="*/ 1806673 h 6858000"/>
              <a:gd name="connsiteX677" fmla="*/ 1972385 w 7467600"/>
              <a:gd name="connsiteY677" fmla="*/ 2198735 h 6858000"/>
              <a:gd name="connsiteX678" fmla="*/ 2040892 w 7467600"/>
              <a:gd name="connsiteY678" fmla="*/ 2405205 h 6858000"/>
              <a:gd name="connsiteX679" fmla="*/ 2131689 w 7467600"/>
              <a:gd name="connsiteY679" fmla="*/ 1936926 h 6858000"/>
              <a:gd name="connsiteX680" fmla="*/ 2454820 w 7467600"/>
              <a:gd name="connsiteY680" fmla="*/ 1248808 h 6858000"/>
              <a:gd name="connsiteX681" fmla="*/ 2492512 w 7467600"/>
              <a:gd name="connsiteY681" fmla="*/ 1302920 h 6858000"/>
              <a:gd name="connsiteX682" fmla="*/ 2081216 w 7467600"/>
              <a:gd name="connsiteY682" fmla="*/ 2527513 h 6858000"/>
              <a:gd name="connsiteX683" fmla="*/ 2081211 w 7467600"/>
              <a:gd name="connsiteY683" fmla="*/ 2528916 h 6858000"/>
              <a:gd name="connsiteX684" fmla="*/ 2199067 w 7467600"/>
              <a:gd name="connsiteY684" fmla="*/ 2884061 h 6858000"/>
              <a:gd name="connsiteX685" fmla="*/ 3192586 w 7467600"/>
              <a:gd name="connsiteY685" fmla="*/ 3411496 h 6858000"/>
              <a:gd name="connsiteX686" fmla="*/ 3182620 w 7467600"/>
              <a:gd name="connsiteY686" fmla="*/ 3483279 h 6858000"/>
              <a:gd name="connsiteX687" fmla="*/ 2435119 w 7467600"/>
              <a:gd name="connsiteY687" fmla="*/ 3080173 h 6858000"/>
              <a:gd name="connsiteX688" fmla="*/ 2410152 w 7467600"/>
              <a:gd name="connsiteY688" fmla="*/ 3063751 h 6858000"/>
              <a:gd name="connsiteX689" fmla="*/ 2408099 w 7467600"/>
              <a:gd name="connsiteY689" fmla="*/ 3064403 h 6858000"/>
              <a:gd name="connsiteX690" fmla="*/ 2407218 w 7467600"/>
              <a:gd name="connsiteY690" fmla="*/ 3070324 h 6858000"/>
              <a:gd name="connsiteX691" fmla="*/ 2380138 w 7467600"/>
              <a:gd name="connsiteY691" fmla="*/ 3099341 h 6858000"/>
              <a:gd name="connsiteX692" fmla="*/ 1765923 w 7467600"/>
              <a:gd name="connsiteY692" fmla="*/ 3581043 h 6858000"/>
              <a:gd name="connsiteX693" fmla="*/ 1702258 w 7467600"/>
              <a:gd name="connsiteY693" fmla="*/ 3612286 h 6858000"/>
              <a:gd name="connsiteX694" fmla="*/ 1538370 w 7467600"/>
              <a:gd name="connsiteY694" fmla="*/ 3811804 h 6858000"/>
              <a:gd name="connsiteX695" fmla="*/ 542867 w 7467600"/>
              <a:gd name="connsiteY695" fmla="*/ 4944092 h 6858000"/>
              <a:gd name="connsiteX696" fmla="*/ 515800 w 7467600"/>
              <a:gd name="connsiteY696" fmla="*/ 4862180 h 6858000"/>
              <a:gd name="connsiteX697" fmla="*/ 909145 w 7467600"/>
              <a:gd name="connsiteY697" fmla="*/ 4199225 h 6858000"/>
              <a:gd name="connsiteX698" fmla="*/ 1214067 w 7467600"/>
              <a:gd name="connsiteY698" fmla="*/ 3908561 h 6858000"/>
              <a:gd name="connsiteX699" fmla="*/ 640967 w 7467600"/>
              <a:gd name="connsiteY699" fmla="*/ 4105601 h 6858000"/>
              <a:gd name="connsiteX700" fmla="*/ 112563 w 7467600"/>
              <a:gd name="connsiteY700" fmla="*/ 4396952 h 6858000"/>
              <a:gd name="connsiteX701" fmla="*/ 0 w 7467600"/>
              <a:gd name="connsiteY701" fmla="*/ 4466006 h 6858000"/>
              <a:gd name="connsiteX702" fmla="*/ 0 w 7467600"/>
              <a:gd name="connsiteY702" fmla="*/ 4233763 h 6858000"/>
              <a:gd name="connsiteX703" fmla="*/ 36881 w 7467600"/>
              <a:gd name="connsiteY703" fmla="*/ 4200118 h 6858000"/>
              <a:gd name="connsiteX704" fmla="*/ 910534 w 7467600"/>
              <a:gd name="connsiteY704" fmla="*/ 3629753 h 6858000"/>
              <a:gd name="connsiteX705" fmla="*/ 1578717 w 7467600"/>
              <a:gd name="connsiteY705" fmla="*/ 3575982 h 6858000"/>
              <a:gd name="connsiteX706" fmla="*/ 2338780 w 7467600"/>
              <a:gd name="connsiteY706" fmla="*/ 3033725 h 6858000"/>
              <a:gd name="connsiteX707" fmla="*/ 1807991 w 7467600"/>
              <a:gd name="connsiteY707" fmla="*/ 2807184 h 6858000"/>
              <a:gd name="connsiteX708" fmla="*/ 1416358 w 7467600"/>
              <a:gd name="connsiteY708" fmla="*/ 3112571 h 6858000"/>
              <a:gd name="connsiteX709" fmla="*/ 939066 w 7467600"/>
              <a:gd name="connsiteY709" fmla="*/ 3378798 h 6858000"/>
              <a:gd name="connsiteX710" fmla="*/ 115099 w 7467600"/>
              <a:gd name="connsiteY710" fmla="*/ 3607650 h 6858000"/>
              <a:gd name="connsiteX711" fmla="*/ 97284 w 7467600"/>
              <a:gd name="connsiteY711" fmla="*/ 3520393 h 6858000"/>
              <a:gd name="connsiteX712" fmla="*/ 922050 w 7467600"/>
              <a:gd name="connsiteY712" fmla="*/ 3074867 h 6858000"/>
              <a:gd name="connsiteX713" fmla="*/ 1405265 w 7467600"/>
              <a:gd name="connsiteY713" fmla="*/ 3016319 h 6858000"/>
              <a:gd name="connsiteX714" fmla="*/ 1407512 w 7467600"/>
              <a:gd name="connsiteY714" fmla="*/ 3018001 h 6858000"/>
              <a:gd name="connsiteX715" fmla="*/ 1726266 w 7467600"/>
              <a:gd name="connsiteY715" fmla="*/ 2777274 h 6858000"/>
              <a:gd name="connsiteX716" fmla="*/ 625390 w 7467600"/>
              <a:gd name="connsiteY716" fmla="*/ 2514541 h 6858000"/>
              <a:gd name="connsiteX717" fmla="*/ 619799 w 7467600"/>
              <a:gd name="connsiteY717" fmla="*/ 2527180 h 6858000"/>
              <a:gd name="connsiteX718" fmla="*/ 310030 w 7467600"/>
              <a:gd name="connsiteY718" fmla="*/ 2771818 h 6858000"/>
              <a:gd name="connsiteX719" fmla="*/ 173877 w 7467600"/>
              <a:gd name="connsiteY719" fmla="*/ 2937056 h 6858000"/>
              <a:gd name="connsiteX720" fmla="*/ 77889 w 7467600"/>
              <a:gd name="connsiteY720" fmla="*/ 3138440 h 6858000"/>
              <a:gd name="connsiteX721" fmla="*/ 0 w 7467600"/>
              <a:gd name="connsiteY721" fmla="*/ 3271395 h 6858000"/>
              <a:gd name="connsiteX722" fmla="*/ 0 w 7467600"/>
              <a:gd name="connsiteY722" fmla="*/ 3153002 h 6858000"/>
              <a:gd name="connsiteX723" fmla="*/ 2386 w 7467600"/>
              <a:gd name="connsiteY723" fmla="*/ 3149203 h 6858000"/>
              <a:gd name="connsiteX724" fmla="*/ 89753 w 7467600"/>
              <a:gd name="connsiteY724" fmla="*/ 2987702 h 6858000"/>
              <a:gd name="connsiteX725" fmla="*/ 76869 w 7467600"/>
              <a:gd name="connsiteY725" fmla="*/ 3005404 h 6858000"/>
              <a:gd name="connsiteX726" fmla="*/ 32049 w 7467600"/>
              <a:gd name="connsiteY726" fmla="*/ 3065814 h 6858000"/>
              <a:gd name="connsiteX727" fmla="*/ 0 w 7467600"/>
              <a:gd name="connsiteY727" fmla="*/ 3108744 h 6858000"/>
              <a:gd name="connsiteX728" fmla="*/ 0 w 7467600"/>
              <a:gd name="connsiteY728" fmla="*/ 3058059 h 6858000"/>
              <a:gd name="connsiteX729" fmla="*/ 7610 w 7467600"/>
              <a:gd name="connsiteY729" fmla="*/ 3047889 h 6858000"/>
              <a:gd name="connsiteX730" fmla="*/ 52419 w 7467600"/>
              <a:gd name="connsiteY730" fmla="*/ 2987479 h 6858000"/>
              <a:gd name="connsiteX731" fmla="*/ 59142 w 7467600"/>
              <a:gd name="connsiteY731" fmla="*/ 2978488 h 6858000"/>
              <a:gd name="connsiteX732" fmla="*/ 0 w 7467600"/>
              <a:gd name="connsiteY732" fmla="*/ 3015334 h 6858000"/>
              <a:gd name="connsiteX733" fmla="*/ 0 w 7467600"/>
              <a:gd name="connsiteY733" fmla="*/ 2914286 h 6858000"/>
              <a:gd name="connsiteX734" fmla="*/ 36383 w 7467600"/>
              <a:gd name="connsiteY734" fmla="*/ 2901128 h 6858000"/>
              <a:gd name="connsiteX735" fmla="*/ 156329 w 7467600"/>
              <a:gd name="connsiteY735" fmla="*/ 2840533 h 6858000"/>
              <a:gd name="connsiteX736" fmla="*/ 358355 w 7467600"/>
              <a:gd name="connsiteY736" fmla="*/ 2620471 h 6858000"/>
              <a:gd name="connsiteX737" fmla="*/ 510577 w 7467600"/>
              <a:gd name="connsiteY737" fmla="*/ 2501244 h 6858000"/>
              <a:gd name="connsiteX738" fmla="*/ 211967 w 7467600"/>
              <a:gd name="connsiteY738" fmla="*/ 2479171 h 6858000"/>
              <a:gd name="connsiteX739" fmla="*/ 0 w 7467600"/>
              <a:gd name="connsiteY739" fmla="*/ 2476398 h 6858000"/>
              <a:gd name="connsiteX740" fmla="*/ 0 w 7467600"/>
              <a:gd name="connsiteY740" fmla="*/ 2389189 h 6858000"/>
              <a:gd name="connsiteX741" fmla="*/ 103062 w 7467600"/>
              <a:gd name="connsiteY741" fmla="*/ 2389518 h 6858000"/>
              <a:gd name="connsiteX742" fmla="*/ 510734 w 7467600"/>
              <a:gd name="connsiteY742" fmla="*/ 2416201 h 6858000"/>
              <a:gd name="connsiteX743" fmla="*/ 279257 w 7467600"/>
              <a:gd name="connsiteY743" fmla="*/ 2092102 h 6858000"/>
              <a:gd name="connsiteX744" fmla="*/ 65265 w 7467600"/>
              <a:gd name="connsiteY744" fmla="*/ 2006049 h 6858000"/>
              <a:gd name="connsiteX745" fmla="*/ 0 w 7467600"/>
              <a:gd name="connsiteY745" fmla="*/ 1982532 h 6858000"/>
              <a:gd name="connsiteX746" fmla="*/ 0 w 7467600"/>
              <a:gd name="connsiteY746" fmla="*/ 1912789 h 6858000"/>
              <a:gd name="connsiteX747" fmla="*/ 97460 w 7467600"/>
              <a:gd name="connsiteY747" fmla="*/ 1953725 h 6858000"/>
              <a:gd name="connsiteX748" fmla="*/ 221272 w 7467600"/>
              <a:gd name="connsiteY748" fmla="*/ 1980766 h 6858000"/>
              <a:gd name="connsiteX749" fmla="*/ 116765 w 7467600"/>
              <a:gd name="connsiteY749" fmla="*/ 1911033 h 6858000"/>
              <a:gd name="connsiteX750" fmla="*/ 16405 w 7467600"/>
              <a:gd name="connsiteY750" fmla="*/ 1803412 h 6858000"/>
              <a:gd name="connsiteX751" fmla="*/ 0 w 7467600"/>
              <a:gd name="connsiteY751" fmla="*/ 1784777 h 6858000"/>
              <a:gd name="connsiteX752" fmla="*/ 0 w 7467600"/>
              <a:gd name="connsiteY752" fmla="*/ 1740082 h 6858000"/>
              <a:gd name="connsiteX753" fmla="*/ 39394 w 7467600"/>
              <a:gd name="connsiteY753" fmla="*/ 1784856 h 6858000"/>
              <a:gd name="connsiteX754" fmla="*/ 135813 w 7467600"/>
              <a:gd name="connsiteY754" fmla="*/ 1888838 h 6858000"/>
              <a:gd name="connsiteX755" fmla="*/ 242575 w 7467600"/>
              <a:gd name="connsiteY755" fmla="*/ 1958841 h 6858000"/>
              <a:gd name="connsiteX756" fmla="*/ 82197 w 7467600"/>
              <a:gd name="connsiteY756" fmla="*/ 1754826 h 6858000"/>
              <a:gd name="connsiteX757" fmla="*/ 0 w 7467600"/>
              <a:gd name="connsiteY757" fmla="*/ 1679650 h 6858000"/>
              <a:gd name="connsiteX758" fmla="*/ 0 w 7467600"/>
              <a:gd name="connsiteY758" fmla="*/ 1602463 h 6858000"/>
              <a:gd name="connsiteX759" fmla="*/ 84689 w 7467600"/>
              <a:gd name="connsiteY759" fmla="*/ 1677442 h 6858000"/>
              <a:gd name="connsiteX760" fmla="*/ 298437 w 7467600"/>
              <a:gd name="connsiteY760" fmla="*/ 1968019 h 6858000"/>
              <a:gd name="connsiteX761" fmla="*/ 227269 w 7467600"/>
              <a:gd name="connsiteY761" fmla="*/ 1114064 h 6858000"/>
              <a:gd name="connsiteX762" fmla="*/ 248003 w 7467600"/>
              <a:gd name="connsiteY762" fmla="*/ 1089613 h 6858000"/>
              <a:gd name="connsiteX763" fmla="*/ 427020 w 7467600"/>
              <a:gd name="connsiteY763" fmla="*/ 1619803 h 6858000"/>
              <a:gd name="connsiteX764" fmla="*/ 340345 w 7467600"/>
              <a:gd name="connsiteY764" fmla="*/ 2027739 h 6858000"/>
              <a:gd name="connsiteX765" fmla="*/ 360865 w 7467600"/>
              <a:gd name="connsiteY765" fmla="*/ 2044827 h 6858000"/>
              <a:gd name="connsiteX766" fmla="*/ 560414 w 7467600"/>
              <a:gd name="connsiteY766" fmla="*/ 2421457 h 6858000"/>
              <a:gd name="connsiteX767" fmla="*/ 1359703 w 7467600"/>
              <a:gd name="connsiteY767" fmla="*/ 2578554 h 6858000"/>
              <a:gd name="connsiteX768" fmla="*/ 1359422 w 7467600"/>
              <a:gd name="connsiteY768" fmla="*/ 2577994 h 6858000"/>
              <a:gd name="connsiteX769" fmla="*/ 828701 w 7467600"/>
              <a:gd name="connsiteY769" fmla="*/ 1839520 h 6858000"/>
              <a:gd name="connsiteX770" fmla="*/ 494427 w 7467600"/>
              <a:gd name="connsiteY770" fmla="*/ 1092333 h 6858000"/>
              <a:gd name="connsiteX771" fmla="*/ 506322 w 7467600"/>
              <a:gd name="connsiteY771" fmla="*/ 1020997 h 6858000"/>
              <a:gd name="connsiteX772" fmla="*/ 4570198 w 7467600"/>
              <a:gd name="connsiteY772" fmla="*/ 978081 h 6858000"/>
              <a:gd name="connsiteX773" fmla="*/ 4523691 w 7467600"/>
              <a:gd name="connsiteY773" fmla="*/ 1127776 h 6858000"/>
              <a:gd name="connsiteX774" fmla="*/ 4509875 w 7467600"/>
              <a:gd name="connsiteY774" fmla="*/ 1167552 h 6858000"/>
              <a:gd name="connsiteX775" fmla="*/ 4478168 w 7467600"/>
              <a:gd name="connsiteY775" fmla="*/ 1260735 h 6858000"/>
              <a:gd name="connsiteX776" fmla="*/ 4409309 w 7467600"/>
              <a:gd name="connsiteY776" fmla="*/ 1666996 h 6858000"/>
              <a:gd name="connsiteX777" fmla="*/ 4370031 w 7467600"/>
              <a:gd name="connsiteY777" fmla="*/ 1955666 h 6858000"/>
              <a:gd name="connsiteX778" fmla="*/ 4570198 w 7467600"/>
              <a:gd name="connsiteY778" fmla="*/ 978081 h 6858000"/>
              <a:gd name="connsiteX779" fmla="*/ 4557898 w 7467600"/>
              <a:gd name="connsiteY779" fmla="*/ 900011 h 6858000"/>
              <a:gd name="connsiteX780" fmla="*/ 4344840 w 7467600"/>
              <a:gd name="connsiteY780" fmla="*/ 1922038 h 6858000"/>
              <a:gd name="connsiteX781" fmla="*/ 4378710 w 7467600"/>
              <a:gd name="connsiteY781" fmla="*/ 1665516 h 6858000"/>
              <a:gd name="connsiteX782" fmla="*/ 4448798 w 7467600"/>
              <a:gd name="connsiteY782" fmla="*/ 1253024 h 6858000"/>
              <a:gd name="connsiteX783" fmla="*/ 4480315 w 7467600"/>
              <a:gd name="connsiteY783" fmla="*/ 1158454 h 6858000"/>
              <a:gd name="connsiteX784" fmla="*/ 4494133 w 7467600"/>
              <a:gd name="connsiteY784" fmla="*/ 1118676 h 6858000"/>
              <a:gd name="connsiteX785" fmla="*/ 4557898 w 7467600"/>
              <a:gd name="connsiteY785" fmla="*/ 900011 h 6858000"/>
              <a:gd name="connsiteX786" fmla="*/ 5870151 w 7467600"/>
              <a:gd name="connsiteY786" fmla="*/ 898890 h 6858000"/>
              <a:gd name="connsiteX787" fmla="*/ 5861335 w 7467600"/>
              <a:gd name="connsiteY787" fmla="*/ 899177 h 6858000"/>
              <a:gd name="connsiteX788" fmla="*/ 5843702 w 7467600"/>
              <a:gd name="connsiteY788" fmla="*/ 899748 h 6858000"/>
              <a:gd name="connsiteX789" fmla="*/ 5651107 w 7467600"/>
              <a:gd name="connsiteY789" fmla="*/ 920306 h 6858000"/>
              <a:gd name="connsiteX790" fmla="*/ 5459407 w 7467600"/>
              <a:gd name="connsiteY790" fmla="*/ 940975 h 6858000"/>
              <a:gd name="connsiteX791" fmla="*/ 5374846 w 7467600"/>
              <a:gd name="connsiteY791" fmla="*/ 941988 h 6858000"/>
              <a:gd name="connsiteX792" fmla="*/ 5256105 w 7467600"/>
              <a:gd name="connsiteY792" fmla="*/ 945632 h 6858000"/>
              <a:gd name="connsiteX793" fmla="*/ 5107071 w 7467600"/>
              <a:gd name="connsiteY793" fmla="*/ 969720 h 6858000"/>
              <a:gd name="connsiteX794" fmla="*/ 4998681 w 7467600"/>
              <a:gd name="connsiteY794" fmla="*/ 988771 h 6858000"/>
              <a:gd name="connsiteX795" fmla="*/ 5870151 w 7467600"/>
              <a:gd name="connsiteY795" fmla="*/ 898890 h 6858000"/>
              <a:gd name="connsiteX796" fmla="*/ 5504425 w 7467600"/>
              <a:gd name="connsiteY796" fmla="*/ 848067 h 6858000"/>
              <a:gd name="connsiteX797" fmla="*/ 4968849 w 7467600"/>
              <a:gd name="connsiteY797" fmla="*/ 962318 h 6858000"/>
              <a:gd name="connsiteX798" fmla="*/ 5104039 w 7467600"/>
              <a:gd name="connsiteY798" fmla="*/ 940634 h 6858000"/>
              <a:gd name="connsiteX799" fmla="*/ 5256311 w 7467600"/>
              <a:gd name="connsiteY799" fmla="*/ 916490 h 6858000"/>
              <a:gd name="connsiteX800" fmla="*/ 5377381 w 7467600"/>
              <a:gd name="connsiteY800" fmla="*/ 912671 h 6858000"/>
              <a:gd name="connsiteX801" fmla="*/ 5460148 w 7467600"/>
              <a:gd name="connsiteY801" fmla="*/ 911442 h 6858000"/>
              <a:gd name="connsiteX802" fmla="*/ 5648971 w 7467600"/>
              <a:gd name="connsiteY802" fmla="*/ 891331 h 6858000"/>
              <a:gd name="connsiteX803" fmla="*/ 5844807 w 7467600"/>
              <a:gd name="connsiteY803" fmla="*/ 870718 h 6858000"/>
              <a:gd name="connsiteX804" fmla="*/ 5862975 w 7467600"/>
              <a:gd name="connsiteY804" fmla="*/ 869756 h 6858000"/>
              <a:gd name="connsiteX805" fmla="*/ 5920887 w 7467600"/>
              <a:gd name="connsiteY805" fmla="*/ 865929 h 6858000"/>
              <a:gd name="connsiteX806" fmla="*/ 5504425 w 7467600"/>
              <a:gd name="connsiteY806" fmla="*/ 848067 h 6858000"/>
              <a:gd name="connsiteX807" fmla="*/ 3607114 w 7467600"/>
              <a:gd name="connsiteY807" fmla="*/ 467441 h 6858000"/>
              <a:gd name="connsiteX808" fmla="*/ 3296242 w 7467600"/>
              <a:gd name="connsiteY808" fmla="*/ 807991 h 6858000"/>
              <a:gd name="connsiteX809" fmla="*/ 3174674 w 7467600"/>
              <a:gd name="connsiteY809" fmla="*/ 919759 h 6858000"/>
              <a:gd name="connsiteX810" fmla="*/ 3042978 w 7467600"/>
              <a:gd name="connsiteY810" fmla="*/ 1054894 h 6858000"/>
              <a:gd name="connsiteX811" fmla="*/ 2968914 w 7467600"/>
              <a:gd name="connsiteY811" fmla="*/ 1133756 h 6858000"/>
              <a:gd name="connsiteX812" fmla="*/ 3103823 w 7467600"/>
              <a:gd name="connsiteY812" fmla="*/ 1026814 h 6858000"/>
              <a:gd name="connsiteX813" fmla="*/ 3607114 w 7467600"/>
              <a:gd name="connsiteY813" fmla="*/ 467441 h 6858000"/>
              <a:gd name="connsiteX814" fmla="*/ 3744487 w 7467600"/>
              <a:gd name="connsiteY814" fmla="*/ 383136 h 6858000"/>
              <a:gd name="connsiteX815" fmla="*/ 3970213 w 7467600"/>
              <a:gd name="connsiteY815" fmla="*/ 995559 h 6858000"/>
              <a:gd name="connsiteX816" fmla="*/ 3744487 w 7467600"/>
              <a:gd name="connsiteY816" fmla="*/ 383136 h 6858000"/>
              <a:gd name="connsiteX817" fmla="*/ 3624562 w 7467600"/>
              <a:gd name="connsiteY817" fmla="*/ 367041 h 6858000"/>
              <a:gd name="connsiteX818" fmla="*/ 3489712 w 7467600"/>
              <a:gd name="connsiteY818" fmla="*/ 485386 h 6858000"/>
              <a:gd name="connsiteX819" fmla="*/ 3182994 w 7467600"/>
              <a:gd name="connsiteY819" fmla="*/ 828265 h 6858000"/>
              <a:gd name="connsiteX820" fmla="*/ 2892114 w 7467600"/>
              <a:gd name="connsiteY820" fmla="*/ 1172635 h 6858000"/>
              <a:gd name="connsiteX821" fmla="*/ 3021459 w 7467600"/>
              <a:gd name="connsiteY821" fmla="*/ 1035385 h 6858000"/>
              <a:gd name="connsiteX822" fmla="*/ 3153873 w 7467600"/>
              <a:gd name="connsiteY822" fmla="*/ 898971 h 6858000"/>
              <a:gd name="connsiteX823" fmla="*/ 3276511 w 7467600"/>
              <a:gd name="connsiteY823" fmla="*/ 786423 h 6858000"/>
              <a:gd name="connsiteX824" fmla="*/ 3584154 w 7467600"/>
              <a:gd name="connsiteY824" fmla="*/ 448218 h 6858000"/>
              <a:gd name="connsiteX825" fmla="*/ 3624562 w 7467600"/>
              <a:gd name="connsiteY825" fmla="*/ 367041 h 6858000"/>
              <a:gd name="connsiteX826" fmla="*/ 3766672 w 7467600"/>
              <a:gd name="connsiteY826" fmla="*/ 359429 h 6858000"/>
              <a:gd name="connsiteX827" fmla="*/ 3996338 w 7467600"/>
              <a:gd name="connsiteY827" fmla="*/ 968237 h 6858000"/>
              <a:gd name="connsiteX828" fmla="*/ 3766672 w 7467600"/>
              <a:gd name="connsiteY828" fmla="*/ 359429 h 6858000"/>
              <a:gd name="connsiteX829" fmla="*/ 5805386 w 7467600"/>
              <a:gd name="connsiteY829" fmla="*/ 239240 h 6858000"/>
              <a:gd name="connsiteX830" fmla="*/ 5736947 w 7467600"/>
              <a:gd name="connsiteY830" fmla="*/ 261367 h 6858000"/>
              <a:gd name="connsiteX831" fmla="*/ 5427012 w 7467600"/>
              <a:gd name="connsiteY831" fmla="*/ 311272 h 6858000"/>
              <a:gd name="connsiteX832" fmla="*/ 5147818 w 7467600"/>
              <a:gd name="connsiteY832" fmla="*/ 322112 h 6858000"/>
              <a:gd name="connsiteX833" fmla="*/ 5060854 w 7467600"/>
              <a:gd name="connsiteY833" fmla="*/ 311882 h 6858000"/>
              <a:gd name="connsiteX834" fmla="*/ 4945989 w 7467600"/>
              <a:gd name="connsiteY834" fmla="*/ 300516 h 6858000"/>
              <a:gd name="connsiteX835" fmla="*/ 5410479 w 7467600"/>
              <a:gd name="connsiteY835" fmla="*/ 348434 h 6858000"/>
              <a:gd name="connsiteX836" fmla="*/ 5805386 w 7467600"/>
              <a:gd name="connsiteY836" fmla="*/ 239240 h 6858000"/>
              <a:gd name="connsiteX837" fmla="*/ 5905192 w 7467600"/>
              <a:gd name="connsiteY837" fmla="*/ 163079 h 6858000"/>
              <a:gd name="connsiteX838" fmla="*/ 5865655 w 7467600"/>
              <a:gd name="connsiteY838" fmla="*/ 171901 h 6858000"/>
              <a:gd name="connsiteX839" fmla="*/ 5259740 w 7467600"/>
              <a:gd name="connsiteY839" fmla="*/ 257013 h 6858000"/>
              <a:gd name="connsiteX840" fmla="*/ 5208466 w 7467600"/>
              <a:gd name="connsiteY840" fmla="*/ 257550 h 6858000"/>
              <a:gd name="connsiteX841" fmla="*/ 4980204 w 7467600"/>
              <a:gd name="connsiteY841" fmla="*/ 271903 h 6858000"/>
              <a:gd name="connsiteX842" fmla="*/ 5068068 w 7467600"/>
              <a:gd name="connsiteY842" fmla="*/ 282244 h 6858000"/>
              <a:gd name="connsiteX843" fmla="*/ 5153231 w 7467600"/>
              <a:gd name="connsiteY843" fmla="*/ 292240 h 6858000"/>
              <a:gd name="connsiteX844" fmla="*/ 5426491 w 7467600"/>
              <a:gd name="connsiteY844" fmla="*/ 281128 h 6858000"/>
              <a:gd name="connsiteX845" fmla="*/ 5731212 w 7467600"/>
              <a:gd name="connsiteY845" fmla="*/ 231951 h 6858000"/>
              <a:gd name="connsiteX846" fmla="*/ 5905192 w 7467600"/>
              <a:gd name="connsiteY846" fmla="*/ 163079 h 6858000"/>
              <a:gd name="connsiteX847" fmla="*/ 5944437 w 7467600"/>
              <a:gd name="connsiteY847" fmla="*/ 113829 h 6858000"/>
              <a:gd name="connsiteX848" fmla="*/ 5825032 w 7467600"/>
              <a:gd name="connsiteY848" fmla="*/ 146405 h 6858000"/>
              <a:gd name="connsiteX849" fmla="*/ 4955599 w 7467600"/>
              <a:gd name="connsiteY849" fmla="*/ 247008 h 6858000"/>
              <a:gd name="connsiteX850" fmla="*/ 5210104 w 7467600"/>
              <a:gd name="connsiteY850" fmla="*/ 228123 h 6858000"/>
              <a:gd name="connsiteX851" fmla="*/ 5261015 w 7467600"/>
              <a:gd name="connsiteY851" fmla="*/ 227087 h 6858000"/>
              <a:gd name="connsiteX852" fmla="*/ 5861181 w 7467600"/>
              <a:gd name="connsiteY852" fmla="*/ 143093 h 6858000"/>
              <a:gd name="connsiteX853" fmla="*/ 5961252 w 7467600"/>
              <a:gd name="connsiteY853" fmla="*/ 114820 h 6858000"/>
              <a:gd name="connsiteX854" fmla="*/ 5944437 w 7467600"/>
              <a:gd name="connsiteY854" fmla="*/ 113829 h 6858000"/>
              <a:gd name="connsiteX855" fmla="*/ 3882765 w 7467600"/>
              <a:gd name="connsiteY855" fmla="*/ 0 h 6858000"/>
              <a:gd name="connsiteX856" fmla="*/ 3995099 w 7467600"/>
              <a:gd name="connsiteY856" fmla="*/ 0 h 6858000"/>
              <a:gd name="connsiteX857" fmla="*/ 4163818 w 7467600"/>
              <a:gd name="connsiteY857" fmla="*/ 234104 h 6858000"/>
              <a:gd name="connsiteX858" fmla="*/ 4172099 w 7467600"/>
              <a:gd name="connsiteY858" fmla="*/ 234207 h 6858000"/>
              <a:gd name="connsiteX859" fmla="*/ 4784282 w 7467600"/>
              <a:gd name="connsiteY859" fmla="*/ 276561 h 6858000"/>
              <a:gd name="connsiteX860" fmla="*/ 4801687 w 7467600"/>
              <a:gd name="connsiteY860" fmla="*/ 267764 h 6858000"/>
              <a:gd name="connsiteX861" fmla="*/ 6082788 w 7467600"/>
              <a:gd name="connsiteY861" fmla="*/ 64119 h 6858000"/>
              <a:gd name="connsiteX862" fmla="*/ 6099442 w 7467600"/>
              <a:gd name="connsiteY862" fmla="*/ 82568 h 6858000"/>
              <a:gd name="connsiteX863" fmla="*/ 4804137 w 7467600"/>
              <a:gd name="connsiteY863" fmla="*/ 320931 h 6858000"/>
              <a:gd name="connsiteX864" fmla="*/ 4227047 w 7467600"/>
              <a:gd name="connsiteY864" fmla="*/ 313415 h 6858000"/>
              <a:gd name="connsiteX865" fmla="*/ 4346041 w 7467600"/>
              <a:gd name="connsiteY865" fmla="*/ 456086 h 6858000"/>
              <a:gd name="connsiteX866" fmla="*/ 4870967 w 7467600"/>
              <a:gd name="connsiteY866" fmla="*/ 963061 h 6858000"/>
              <a:gd name="connsiteX867" fmla="*/ 4889647 w 7467600"/>
              <a:gd name="connsiteY867" fmla="*/ 957147 h 6858000"/>
              <a:gd name="connsiteX868" fmla="*/ 5422504 w 7467600"/>
              <a:gd name="connsiteY868" fmla="*/ 805191 h 6858000"/>
              <a:gd name="connsiteX869" fmla="*/ 6087656 w 7467600"/>
              <a:gd name="connsiteY869" fmla="*/ 826703 h 6858000"/>
              <a:gd name="connsiteX870" fmla="*/ 6058717 w 7467600"/>
              <a:gd name="connsiteY870" fmla="*/ 865992 h 6858000"/>
              <a:gd name="connsiteX871" fmla="*/ 4974153 w 7467600"/>
              <a:gd name="connsiteY871" fmla="*/ 1045456 h 6858000"/>
              <a:gd name="connsiteX872" fmla="*/ 5627835 w 7467600"/>
              <a:gd name="connsiteY872" fmla="*/ 1472077 h 6858000"/>
              <a:gd name="connsiteX873" fmla="*/ 5629817 w 7467600"/>
              <a:gd name="connsiteY873" fmla="*/ 1471412 h 6858000"/>
              <a:gd name="connsiteX874" fmla="*/ 5634124 w 7467600"/>
              <a:gd name="connsiteY874" fmla="*/ 1470572 h 6858000"/>
              <a:gd name="connsiteX875" fmla="*/ 5755832 w 7467600"/>
              <a:gd name="connsiteY875" fmla="*/ 1383886 h 6858000"/>
              <a:gd name="connsiteX876" fmla="*/ 6014186 w 7467600"/>
              <a:gd name="connsiteY876" fmla="*/ 1279799 h 6858000"/>
              <a:gd name="connsiteX877" fmla="*/ 6901619 w 7467600"/>
              <a:gd name="connsiteY877" fmla="*/ 1047874 h 6858000"/>
              <a:gd name="connsiteX878" fmla="*/ 6931566 w 7467600"/>
              <a:gd name="connsiteY878" fmla="*/ 1062034 h 6858000"/>
              <a:gd name="connsiteX879" fmla="*/ 5790982 w 7467600"/>
              <a:gd name="connsiteY879" fmla="*/ 1561380 h 6858000"/>
              <a:gd name="connsiteX880" fmla="*/ 6188971 w 7467600"/>
              <a:gd name="connsiteY880" fmla="*/ 1755168 h 6858000"/>
              <a:gd name="connsiteX881" fmla="*/ 6202446 w 7467600"/>
              <a:gd name="connsiteY881" fmla="*/ 1752268 h 6858000"/>
              <a:gd name="connsiteX882" fmla="*/ 7179560 w 7467600"/>
              <a:gd name="connsiteY882" fmla="*/ 1467551 h 6858000"/>
              <a:gd name="connsiteX883" fmla="*/ 7158730 w 7467600"/>
              <a:gd name="connsiteY883" fmla="*/ 1507835 h 6858000"/>
              <a:gd name="connsiteX884" fmla="*/ 6326959 w 7467600"/>
              <a:gd name="connsiteY884" fmla="*/ 1817686 h 6858000"/>
              <a:gd name="connsiteX885" fmla="*/ 6537433 w 7467600"/>
              <a:gd name="connsiteY885" fmla="*/ 1907790 h 6858000"/>
              <a:gd name="connsiteX886" fmla="*/ 6550221 w 7467600"/>
              <a:gd name="connsiteY886" fmla="*/ 1910729 h 6858000"/>
              <a:gd name="connsiteX887" fmla="*/ 6964438 w 7467600"/>
              <a:gd name="connsiteY887" fmla="*/ 2209505 h 6858000"/>
              <a:gd name="connsiteX888" fmla="*/ 7367862 w 7467600"/>
              <a:gd name="connsiteY888" fmla="*/ 2806833 h 6858000"/>
              <a:gd name="connsiteX889" fmla="*/ 7364329 w 7467600"/>
              <a:gd name="connsiteY889" fmla="*/ 2826907 h 6858000"/>
              <a:gd name="connsiteX890" fmla="*/ 7290545 w 7467600"/>
              <a:gd name="connsiteY890" fmla="*/ 2850663 h 6858000"/>
              <a:gd name="connsiteX891" fmla="*/ 6472036 w 7467600"/>
              <a:gd name="connsiteY891" fmla="*/ 1959003 h 6858000"/>
              <a:gd name="connsiteX892" fmla="*/ 5792897 w 7467600"/>
              <a:gd name="connsiteY892" fmla="*/ 1647747 h 6858000"/>
              <a:gd name="connsiteX893" fmla="*/ 5842751 w 7467600"/>
              <a:gd name="connsiteY893" fmla="*/ 1816112 h 6858000"/>
              <a:gd name="connsiteX894" fmla="*/ 5847424 w 7467600"/>
              <a:gd name="connsiteY894" fmla="*/ 1815776 h 6858000"/>
              <a:gd name="connsiteX895" fmla="*/ 6399821 w 7467600"/>
              <a:gd name="connsiteY895" fmla="*/ 2344799 h 6858000"/>
              <a:gd name="connsiteX896" fmla="*/ 6323232 w 7467600"/>
              <a:gd name="connsiteY896" fmla="*/ 2389634 h 6858000"/>
              <a:gd name="connsiteX897" fmla="*/ 5942958 w 7467600"/>
              <a:gd name="connsiteY897" fmla="*/ 2077708 h 6858000"/>
              <a:gd name="connsiteX898" fmla="*/ 5921559 w 7467600"/>
              <a:gd name="connsiteY898" fmla="*/ 2378596 h 6858000"/>
              <a:gd name="connsiteX899" fmla="*/ 5817651 w 7467600"/>
              <a:gd name="connsiteY899" fmla="*/ 3023919 h 6858000"/>
              <a:gd name="connsiteX900" fmla="*/ 5729634 w 7467600"/>
              <a:gd name="connsiteY900" fmla="*/ 3051849 h 6858000"/>
              <a:gd name="connsiteX901" fmla="*/ 5611018 w 7467600"/>
              <a:gd name="connsiteY901" fmla="*/ 2316769 h 6858000"/>
              <a:gd name="connsiteX902" fmla="*/ 5687608 w 7467600"/>
              <a:gd name="connsiteY902" fmla="*/ 2039972 h 6858000"/>
              <a:gd name="connsiteX903" fmla="*/ 5657554 w 7467600"/>
              <a:gd name="connsiteY903" fmla="*/ 1576445 h 6858000"/>
              <a:gd name="connsiteX904" fmla="*/ 5150475 w 7467600"/>
              <a:gd name="connsiteY904" fmla="*/ 1274012 h 6858000"/>
              <a:gd name="connsiteX905" fmla="*/ 5349142 w 7467600"/>
              <a:gd name="connsiteY905" fmla="*/ 2204405 h 6858000"/>
              <a:gd name="connsiteX906" fmla="*/ 5262214 w 7467600"/>
              <a:gd name="connsiteY906" fmla="*/ 2233836 h 6858000"/>
              <a:gd name="connsiteX907" fmla="*/ 4981539 w 7467600"/>
              <a:gd name="connsiteY907" fmla="*/ 1542201 h 6858000"/>
              <a:gd name="connsiteX908" fmla="*/ 4958461 w 7467600"/>
              <a:gd name="connsiteY908" fmla="*/ 1136957 h 6858000"/>
              <a:gd name="connsiteX909" fmla="*/ 4655015 w 7467600"/>
              <a:gd name="connsiteY909" fmla="*/ 891426 h 6858000"/>
              <a:gd name="connsiteX910" fmla="*/ 4348002 w 7467600"/>
              <a:gd name="connsiteY910" fmla="*/ 2205895 h 6858000"/>
              <a:gd name="connsiteX911" fmla="*/ 4262250 w 7467600"/>
              <a:gd name="connsiteY911" fmla="*/ 2219972 h 6858000"/>
              <a:gd name="connsiteX912" fmla="*/ 4550611 w 7467600"/>
              <a:gd name="connsiteY912" fmla="*/ 817540 h 6858000"/>
              <a:gd name="connsiteX913" fmla="*/ 4564418 w 7467600"/>
              <a:gd name="connsiteY913" fmla="*/ 808293 h 6858000"/>
              <a:gd name="connsiteX914" fmla="*/ 4266388 w 7467600"/>
              <a:gd name="connsiteY914" fmla="*/ 500083 h 6858000"/>
              <a:gd name="connsiteX915" fmla="*/ 4032842 w 7467600"/>
              <a:gd name="connsiteY915" fmla="*/ 211809 h 6858000"/>
              <a:gd name="connsiteX916" fmla="*/ 3882765 w 7467600"/>
              <a:gd name="connsiteY916" fmla="*/ 0 h 6858000"/>
              <a:gd name="connsiteX917" fmla="*/ 3721337 w 7467600"/>
              <a:gd name="connsiteY917" fmla="*/ 0 h 6858000"/>
              <a:gd name="connsiteX918" fmla="*/ 3797544 w 7467600"/>
              <a:gd name="connsiteY918" fmla="*/ 0 h 6858000"/>
              <a:gd name="connsiteX919" fmla="*/ 3775734 w 7467600"/>
              <a:gd name="connsiteY919" fmla="*/ 95131 h 6858000"/>
              <a:gd name="connsiteX920" fmla="*/ 3724807 w 7467600"/>
              <a:gd name="connsiteY920" fmla="*/ 272257 h 6858000"/>
              <a:gd name="connsiteX921" fmla="*/ 3726844 w 7467600"/>
              <a:gd name="connsiteY921" fmla="*/ 282988 h 6858000"/>
              <a:gd name="connsiteX922" fmla="*/ 3742664 w 7467600"/>
              <a:gd name="connsiteY922" fmla="*/ 279918 h 6858000"/>
              <a:gd name="connsiteX923" fmla="*/ 4103910 w 7467600"/>
              <a:gd name="connsiteY923" fmla="*/ 1161917 h 6858000"/>
              <a:gd name="connsiteX924" fmla="*/ 4020269 w 7467600"/>
              <a:gd name="connsiteY924" fmla="*/ 1200406 h 6858000"/>
              <a:gd name="connsiteX925" fmla="*/ 3674882 w 7467600"/>
              <a:gd name="connsiteY925" fmla="*/ 488524 h 6858000"/>
              <a:gd name="connsiteX926" fmla="*/ 3132682 w 7467600"/>
              <a:gd name="connsiteY926" fmla="*/ 1072284 h 6858000"/>
              <a:gd name="connsiteX927" fmla="*/ 2716346 w 7467600"/>
              <a:gd name="connsiteY927" fmla="*/ 1276376 h 6858000"/>
              <a:gd name="connsiteX928" fmla="*/ 2716772 w 7467600"/>
              <a:gd name="connsiteY928" fmla="*/ 1255462 h 6858000"/>
              <a:gd name="connsiteX929" fmla="*/ 3471096 w 7467600"/>
              <a:gd name="connsiteY929" fmla="*/ 437072 h 6858000"/>
              <a:gd name="connsiteX930" fmla="*/ 3639057 w 7467600"/>
              <a:gd name="connsiteY930" fmla="*/ 286334 h 6858000"/>
              <a:gd name="connsiteX931" fmla="*/ 3640309 w 7467600"/>
              <a:gd name="connsiteY931" fmla="*/ 284664 h 6858000"/>
              <a:gd name="connsiteX932" fmla="*/ 3646022 w 7467600"/>
              <a:gd name="connsiteY932" fmla="*/ 276711 h 6858000"/>
              <a:gd name="connsiteX933" fmla="*/ 3707943 w 7467600"/>
              <a:gd name="connsiteY933" fmla="*/ 65958 h 6858000"/>
              <a:gd name="connsiteX934" fmla="*/ 3721337 w 7467600"/>
              <a:gd name="connsiteY934" fmla="*/ 0 h 6858000"/>
              <a:gd name="connsiteX935" fmla="*/ 2867960 w 7467600"/>
              <a:gd name="connsiteY935" fmla="*/ 0 h 6858000"/>
              <a:gd name="connsiteX936" fmla="*/ 2926351 w 7467600"/>
              <a:gd name="connsiteY936" fmla="*/ 0 h 6858000"/>
              <a:gd name="connsiteX937" fmla="*/ 2902823 w 7467600"/>
              <a:gd name="connsiteY937" fmla="*/ 262929 h 6858000"/>
              <a:gd name="connsiteX938" fmla="*/ 2940663 w 7467600"/>
              <a:gd name="connsiteY938" fmla="*/ 140884 h 6858000"/>
              <a:gd name="connsiteX939" fmla="*/ 2947039 w 7467600"/>
              <a:gd name="connsiteY939" fmla="*/ 122524 h 6858000"/>
              <a:gd name="connsiteX940" fmla="*/ 2984316 w 7467600"/>
              <a:gd name="connsiteY940" fmla="*/ 0 h 6858000"/>
              <a:gd name="connsiteX941" fmla="*/ 3016114 w 7467600"/>
              <a:gd name="connsiteY941" fmla="*/ 0 h 6858000"/>
              <a:gd name="connsiteX942" fmla="*/ 2979949 w 7467600"/>
              <a:gd name="connsiteY942" fmla="*/ 119274 h 6858000"/>
              <a:gd name="connsiteX943" fmla="*/ 3023879 w 7467600"/>
              <a:gd name="connsiteY943" fmla="*/ 0 h 6858000"/>
              <a:gd name="connsiteX944" fmla="*/ 3105400 w 7467600"/>
              <a:gd name="connsiteY944" fmla="*/ 0 h 6858000"/>
              <a:gd name="connsiteX945" fmla="*/ 3094669 w 7467600"/>
              <a:gd name="connsiteY945" fmla="*/ 30308 h 6858000"/>
              <a:gd name="connsiteX946" fmla="*/ 2901945 w 7467600"/>
              <a:gd name="connsiteY946" fmla="*/ 466538 h 6858000"/>
              <a:gd name="connsiteX947" fmla="*/ 2815209 w 7467600"/>
              <a:gd name="connsiteY947" fmla="*/ 497361 h 6858000"/>
              <a:gd name="connsiteX948" fmla="*/ 2844845 w 7467600"/>
              <a:gd name="connsiteY948" fmla="*/ 127638 h 6858000"/>
              <a:gd name="connsiteX949" fmla="*/ 2867960 w 7467600"/>
              <a:gd name="connsiteY949" fmla="*/ 0 h 6858000"/>
              <a:gd name="connsiteX950" fmla="*/ 1057230 w 7467600"/>
              <a:gd name="connsiteY950" fmla="*/ 0 h 6858000"/>
              <a:gd name="connsiteX951" fmla="*/ 1111003 w 7467600"/>
              <a:gd name="connsiteY951" fmla="*/ 0 h 6858000"/>
              <a:gd name="connsiteX952" fmla="*/ 1125553 w 7467600"/>
              <a:gd name="connsiteY952" fmla="*/ 52588 h 6858000"/>
              <a:gd name="connsiteX953" fmla="*/ 1304276 w 7467600"/>
              <a:gd name="connsiteY953" fmla="*/ 476275 h 6858000"/>
              <a:gd name="connsiteX954" fmla="*/ 1492066 w 7467600"/>
              <a:gd name="connsiteY954" fmla="*/ 886333 h 6858000"/>
              <a:gd name="connsiteX955" fmla="*/ 1423698 w 7467600"/>
              <a:gd name="connsiteY955" fmla="*/ 710817 h 6858000"/>
              <a:gd name="connsiteX956" fmla="*/ 1357609 w 7467600"/>
              <a:gd name="connsiteY956" fmla="*/ 532892 h 6858000"/>
              <a:gd name="connsiteX957" fmla="*/ 1309550 w 7467600"/>
              <a:gd name="connsiteY957" fmla="*/ 374031 h 6858000"/>
              <a:gd name="connsiteX958" fmla="*/ 1193673 w 7467600"/>
              <a:gd name="connsiteY958" fmla="*/ 49533 h 6858000"/>
              <a:gd name="connsiteX959" fmla="*/ 1164391 w 7467600"/>
              <a:gd name="connsiteY959" fmla="*/ 0 h 6858000"/>
              <a:gd name="connsiteX960" fmla="*/ 1200666 w 7467600"/>
              <a:gd name="connsiteY960" fmla="*/ 0 h 6858000"/>
              <a:gd name="connsiteX961" fmla="*/ 1223408 w 7467600"/>
              <a:gd name="connsiteY961" fmla="*/ 38996 h 6858000"/>
              <a:gd name="connsiteX962" fmla="*/ 1339635 w 7467600"/>
              <a:gd name="connsiteY962" fmla="*/ 365517 h 6858000"/>
              <a:gd name="connsiteX963" fmla="*/ 1387469 w 7467600"/>
              <a:gd name="connsiteY963" fmla="*/ 523079 h 6858000"/>
              <a:gd name="connsiteX964" fmla="*/ 1452685 w 7467600"/>
              <a:gd name="connsiteY964" fmla="*/ 699806 h 6858000"/>
              <a:gd name="connsiteX965" fmla="*/ 1492092 w 7467600"/>
              <a:gd name="connsiteY965" fmla="*/ 800424 h 6858000"/>
              <a:gd name="connsiteX966" fmla="*/ 1455302 w 7467600"/>
              <a:gd name="connsiteY966" fmla="*/ 632913 h 6858000"/>
              <a:gd name="connsiteX967" fmla="*/ 1222336 w 7467600"/>
              <a:gd name="connsiteY967" fmla="*/ 9480 h 6858000"/>
              <a:gd name="connsiteX968" fmla="*/ 1214634 w 7467600"/>
              <a:gd name="connsiteY968" fmla="*/ 0 h 6858000"/>
              <a:gd name="connsiteX969" fmla="*/ 1289827 w 7467600"/>
              <a:gd name="connsiteY969" fmla="*/ 0 h 6858000"/>
              <a:gd name="connsiteX970" fmla="*/ 1321076 w 7467600"/>
              <a:gd name="connsiteY970" fmla="*/ 59722 h 6858000"/>
              <a:gd name="connsiteX971" fmla="*/ 1512579 w 7467600"/>
              <a:gd name="connsiteY971" fmla="*/ 626441 h 6858000"/>
              <a:gd name="connsiteX972" fmla="*/ 1506076 w 7467600"/>
              <a:gd name="connsiteY972" fmla="*/ 1089289 h 6858000"/>
              <a:gd name="connsiteX973" fmla="*/ 1486346 w 7467600"/>
              <a:gd name="connsiteY973" fmla="*/ 1079919 h 6858000"/>
              <a:gd name="connsiteX974" fmla="*/ 1070511 w 7467600"/>
              <a:gd name="connsiteY974" fmla="*/ 48609 h 6858000"/>
              <a:gd name="connsiteX975" fmla="*/ 1057230 w 7467600"/>
              <a:gd name="connsiteY975" fmla="*/ 0 h 6858000"/>
              <a:gd name="connsiteX976" fmla="*/ 43151 w 7467600"/>
              <a:gd name="connsiteY976" fmla="*/ 0 h 6858000"/>
              <a:gd name="connsiteX977" fmla="*/ 95283 w 7467600"/>
              <a:gd name="connsiteY977" fmla="*/ 0 h 6858000"/>
              <a:gd name="connsiteX978" fmla="*/ 300708 w 7467600"/>
              <a:gd name="connsiteY978" fmla="*/ 154571 h 6858000"/>
              <a:gd name="connsiteX979" fmla="*/ 530414 w 7467600"/>
              <a:gd name="connsiteY979" fmla="*/ 354673 h 6858000"/>
              <a:gd name="connsiteX980" fmla="*/ 333785 w 7467600"/>
              <a:gd name="connsiteY980" fmla="*/ 161564 h 6858000"/>
              <a:gd name="connsiteX981" fmla="*/ 147005 w 7467600"/>
              <a:gd name="connsiteY981" fmla="*/ 0 h 6858000"/>
              <a:gd name="connsiteX982" fmla="*/ 272509 w 7467600"/>
              <a:gd name="connsiteY982" fmla="*/ 0 h 6858000"/>
              <a:gd name="connsiteX983" fmla="*/ 326276 w 7467600"/>
              <a:gd name="connsiteY983" fmla="*/ 45847 h 6858000"/>
              <a:gd name="connsiteX984" fmla="*/ 823759 w 7467600"/>
              <a:gd name="connsiteY984" fmla="*/ 574145 h 6858000"/>
              <a:gd name="connsiteX985" fmla="*/ 811254 w 7467600"/>
              <a:gd name="connsiteY985" fmla="*/ 665546 h 6858000"/>
              <a:gd name="connsiteX986" fmla="*/ 154042 w 7467600"/>
              <a:gd name="connsiteY986" fmla="*/ 261522 h 6858000"/>
              <a:gd name="connsiteX987" fmla="*/ 13550 w 7467600"/>
              <a:gd name="connsiteY987" fmla="*/ 158423 h 6858000"/>
              <a:gd name="connsiteX988" fmla="*/ 0 w 7467600"/>
              <a:gd name="connsiteY988" fmla="*/ 146618 h 6858000"/>
              <a:gd name="connsiteX989" fmla="*/ 0 w 7467600"/>
              <a:gd name="connsiteY989" fmla="*/ 59161 h 6858000"/>
              <a:gd name="connsiteX990" fmla="*/ 45427 w 7467600"/>
              <a:gd name="connsiteY990" fmla="*/ 101078 h 6858000"/>
              <a:gd name="connsiteX991" fmla="*/ 630103 w 7467600"/>
              <a:gd name="connsiteY991" fmla="*/ 485885 h 6858000"/>
              <a:gd name="connsiteX992" fmla="*/ 532040 w 7467600"/>
              <a:gd name="connsiteY992" fmla="*/ 399359 h 6858000"/>
              <a:gd name="connsiteX993" fmla="*/ 517618 w 7467600"/>
              <a:gd name="connsiteY993" fmla="*/ 385726 h 6858000"/>
              <a:gd name="connsiteX994" fmla="*/ 285074 w 7467600"/>
              <a:gd name="connsiteY994" fmla="*/ 182755 h 6858000"/>
              <a:gd name="connsiteX995" fmla="*/ 43151 w 7467600"/>
              <a:gd name="connsiteY995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467600 w 7467600"/>
              <a:gd name="connsiteY127" fmla="*/ 5277736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41225 h 6858000"/>
              <a:gd name="connsiteX138" fmla="*/ 7467600 w 7467600"/>
              <a:gd name="connsiteY138" fmla="*/ 5277736 h 6858000"/>
              <a:gd name="connsiteX139" fmla="*/ 1903353 w 7467600"/>
              <a:gd name="connsiteY139" fmla="*/ 5044827 h 6858000"/>
              <a:gd name="connsiteX140" fmla="*/ 1936931 w 7467600"/>
              <a:gd name="connsiteY140" fmla="*/ 5093954 h 6858000"/>
              <a:gd name="connsiteX141" fmla="*/ 2195868 w 7467600"/>
              <a:gd name="connsiteY141" fmla="*/ 5396574 h 6858000"/>
              <a:gd name="connsiteX142" fmla="*/ 2088852 w 7467600"/>
              <a:gd name="connsiteY142" fmla="*/ 5166123 h 6858000"/>
              <a:gd name="connsiteX143" fmla="*/ 1958241 w 7467600"/>
              <a:gd name="connsiteY143" fmla="*/ 5067955 h 6858000"/>
              <a:gd name="connsiteX144" fmla="*/ 1903353 w 7467600"/>
              <a:gd name="connsiteY144" fmla="*/ 5044827 h 6858000"/>
              <a:gd name="connsiteX145" fmla="*/ 1979378 w 7467600"/>
              <a:gd name="connsiteY145" fmla="*/ 4769504 h 6858000"/>
              <a:gd name="connsiteX146" fmla="*/ 2882120 w 7467600"/>
              <a:gd name="connsiteY146" fmla="*/ 5064547 h 6858000"/>
              <a:gd name="connsiteX147" fmla="*/ 2793103 w 7467600"/>
              <a:gd name="connsiteY147" fmla="*/ 5039699 h 6858000"/>
              <a:gd name="connsiteX148" fmla="*/ 2770041 w 7467600"/>
              <a:gd name="connsiteY148" fmla="*/ 5033634 h 6858000"/>
              <a:gd name="connsiteX149" fmla="*/ 1979378 w 7467600"/>
              <a:gd name="connsiteY149" fmla="*/ 4769504 h 6858000"/>
              <a:gd name="connsiteX150" fmla="*/ 1927410 w 7467600"/>
              <a:gd name="connsiteY150" fmla="*/ 4716164 h 6858000"/>
              <a:gd name="connsiteX151" fmla="*/ 1959587 w 7467600"/>
              <a:gd name="connsiteY151" fmla="*/ 4728849 h 6858000"/>
              <a:gd name="connsiteX152" fmla="*/ 2777707 w 7467600"/>
              <a:gd name="connsiteY152" fmla="*/ 5003991 h 6858000"/>
              <a:gd name="connsiteX153" fmla="*/ 2800768 w 7467600"/>
              <a:gd name="connsiteY153" fmla="*/ 5010056 h 6858000"/>
              <a:gd name="connsiteX154" fmla="*/ 2879408 w 7467600"/>
              <a:gd name="connsiteY154" fmla="*/ 5031590 h 6858000"/>
              <a:gd name="connsiteX155" fmla="*/ 2862295 w 7467600"/>
              <a:gd name="connsiteY155" fmla="*/ 5022958 h 6858000"/>
              <a:gd name="connsiteX156" fmla="*/ 2813343 w 7467600"/>
              <a:gd name="connsiteY156" fmla="*/ 4998369 h 6858000"/>
              <a:gd name="connsiteX157" fmla="*/ 2646245 w 7467600"/>
              <a:gd name="connsiteY157" fmla="*/ 4930999 h 6858000"/>
              <a:gd name="connsiteX158" fmla="*/ 1999243 w 7467600"/>
              <a:gd name="connsiteY158" fmla="*/ 4730524 h 6858000"/>
              <a:gd name="connsiteX159" fmla="*/ 1979527 w 7467600"/>
              <a:gd name="connsiteY159" fmla="*/ 4726651 h 6858000"/>
              <a:gd name="connsiteX160" fmla="*/ 1927410 w 7467600"/>
              <a:gd name="connsiteY160" fmla="*/ 4716164 h 6858000"/>
              <a:gd name="connsiteX161" fmla="*/ 1997014 w 7467600"/>
              <a:gd name="connsiteY161" fmla="*/ 4698007 h 6858000"/>
              <a:gd name="connsiteX162" fmla="*/ 2005458 w 7467600"/>
              <a:gd name="connsiteY162" fmla="*/ 4699540 h 6858000"/>
              <a:gd name="connsiteX163" fmla="*/ 2657186 w 7467600"/>
              <a:gd name="connsiteY163" fmla="*/ 4901687 h 6858000"/>
              <a:gd name="connsiteX164" fmla="*/ 2826662 w 7467600"/>
              <a:gd name="connsiteY164" fmla="*/ 4970362 h 6858000"/>
              <a:gd name="connsiteX165" fmla="*/ 2876100 w 7467600"/>
              <a:gd name="connsiteY165" fmla="*/ 4995397 h 6858000"/>
              <a:gd name="connsiteX166" fmla="*/ 3042600 w 7467600"/>
              <a:gd name="connsiteY166" fmla="*/ 5059532 h 6858000"/>
              <a:gd name="connsiteX167" fmla="*/ 1997014 w 7467600"/>
              <a:gd name="connsiteY167" fmla="*/ 4698007 h 6858000"/>
              <a:gd name="connsiteX168" fmla="*/ 2305292 w 7467600"/>
              <a:gd name="connsiteY168" fmla="*/ 4219492 h 6858000"/>
              <a:gd name="connsiteX169" fmla="*/ 3360922 w 7467600"/>
              <a:gd name="connsiteY169" fmla="*/ 4529373 h 6858000"/>
              <a:gd name="connsiteX170" fmla="*/ 3492420 w 7467600"/>
              <a:gd name="connsiteY170" fmla="*/ 4510145 h 6858000"/>
              <a:gd name="connsiteX171" fmla="*/ 3364086 w 7467600"/>
              <a:gd name="connsiteY171" fmla="*/ 4480340 h 6858000"/>
              <a:gd name="connsiteX172" fmla="*/ 3225818 w 7467600"/>
              <a:gd name="connsiteY172" fmla="*/ 4411822 h 6858000"/>
              <a:gd name="connsiteX173" fmla="*/ 3129696 w 7467600"/>
              <a:gd name="connsiteY173" fmla="*/ 4360704 h 6858000"/>
              <a:gd name="connsiteX174" fmla="*/ 2814545 w 7467600"/>
              <a:gd name="connsiteY174" fmla="*/ 4282955 h 6858000"/>
              <a:gd name="connsiteX175" fmla="*/ 2305292 w 7467600"/>
              <a:gd name="connsiteY175" fmla="*/ 4219492 h 6858000"/>
              <a:gd name="connsiteX176" fmla="*/ 2626982 w 7467600"/>
              <a:gd name="connsiteY176" fmla="*/ 4206450 h 6858000"/>
              <a:gd name="connsiteX177" fmla="*/ 2490617 w 7467600"/>
              <a:gd name="connsiteY177" fmla="*/ 4206951 h 6858000"/>
              <a:gd name="connsiteX178" fmla="*/ 2819869 w 7467600"/>
              <a:gd name="connsiteY178" fmla="*/ 4252936 h 6858000"/>
              <a:gd name="connsiteX179" fmla="*/ 3143018 w 7467600"/>
              <a:gd name="connsiteY179" fmla="*/ 4332698 h 6858000"/>
              <a:gd name="connsiteX180" fmla="*/ 3241520 w 7467600"/>
              <a:gd name="connsiteY180" fmla="*/ 4385112 h 6858000"/>
              <a:gd name="connsiteX181" fmla="*/ 3374575 w 7467600"/>
              <a:gd name="connsiteY181" fmla="*/ 4451517 h 6858000"/>
              <a:gd name="connsiteX182" fmla="*/ 3505221 w 7467600"/>
              <a:gd name="connsiteY182" fmla="*/ 4480757 h 6858000"/>
              <a:gd name="connsiteX183" fmla="*/ 2626982 w 7467600"/>
              <a:gd name="connsiteY183" fmla="*/ 4206450 h 6858000"/>
              <a:gd name="connsiteX184" fmla="*/ 1310106 w 7467600"/>
              <a:gd name="connsiteY184" fmla="*/ 3943217 h 6858000"/>
              <a:gd name="connsiteX185" fmla="*/ 854994 w 7467600"/>
              <a:gd name="connsiteY185" fmla="*/ 4399136 h 6858000"/>
              <a:gd name="connsiteX186" fmla="*/ 742462 w 7467600"/>
              <a:gd name="connsiteY186" fmla="*/ 4594648 h 6858000"/>
              <a:gd name="connsiteX187" fmla="*/ 820602 w 7467600"/>
              <a:gd name="connsiteY187" fmla="*/ 4485915 h 6858000"/>
              <a:gd name="connsiteX188" fmla="*/ 878295 w 7467600"/>
              <a:gd name="connsiteY188" fmla="*/ 4403594 h 6858000"/>
              <a:gd name="connsiteX189" fmla="*/ 1240607 w 7467600"/>
              <a:gd name="connsiteY189" fmla="*/ 4010401 h 6858000"/>
              <a:gd name="connsiteX190" fmla="*/ 1310106 w 7467600"/>
              <a:gd name="connsiteY190" fmla="*/ 3943217 h 6858000"/>
              <a:gd name="connsiteX191" fmla="*/ 1423113 w 7467600"/>
              <a:gd name="connsiteY191" fmla="*/ 3874565 h 6858000"/>
              <a:gd name="connsiteX192" fmla="*/ 1260565 w 7467600"/>
              <a:gd name="connsiteY192" fmla="*/ 4031982 h 6858000"/>
              <a:gd name="connsiteX193" fmla="*/ 901900 w 7467600"/>
              <a:gd name="connsiteY193" fmla="*/ 4421236 h 6858000"/>
              <a:gd name="connsiteX194" fmla="*/ 845044 w 7467600"/>
              <a:gd name="connsiteY194" fmla="*/ 4502436 h 6858000"/>
              <a:gd name="connsiteX195" fmla="*/ 685926 w 7467600"/>
              <a:gd name="connsiteY195" fmla="*/ 4703069 h 6858000"/>
              <a:gd name="connsiteX196" fmla="*/ 684248 w 7467600"/>
              <a:gd name="connsiteY196" fmla="*/ 4706721 h 6858000"/>
              <a:gd name="connsiteX197" fmla="*/ 1423113 w 7467600"/>
              <a:gd name="connsiteY197" fmla="*/ 3874565 h 6858000"/>
              <a:gd name="connsiteX198" fmla="*/ 3316479 w 7467600"/>
              <a:gd name="connsiteY198" fmla="*/ 3872136 h 6858000"/>
              <a:gd name="connsiteX199" fmla="*/ 3546806 w 7467600"/>
              <a:gd name="connsiteY199" fmla="*/ 4356139 h 6858000"/>
              <a:gd name="connsiteX200" fmla="*/ 3364433 w 7467600"/>
              <a:gd name="connsiteY200" fmla="*/ 3953121 h 6858000"/>
              <a:gd name="connsiteX201" fmla="*/ 3316479 w 7467600"/>
              <a:gd name="connsiteY201" fmla="*/ 3872136 h 6858000"/>
              <a:gd name="connsiteX202" fmla="*/ 3291335 w 7467600"/>
              <a:gd name="connsiteY202" fmla="*/ 3767420 h 6858000"/>
              <a:gd name="connsiteX203" fmla="*/ 3390805 w 7467600"/>
              <a:gd name="connsiteY203" fmla="*/ 3937163 h 6858000"/>
              <a:gd name="connsiteX204" fmla="*/ 3579062 w 7467600"/>
              <a:gd name="connsiteY204" fmla="*/ 4359040 h 6858000"/>
              <a:gd name="connsiteX205" fmla="*/ 3467355 w 7467600"/>
              <a:gd name="connsiteY205" fmla="*/ 3988130 h 6858000"/>
              <a:gd name="connsiteX206" fmla="*/ 3310753 w 7467600"/>
              <a:gd name="connsiteY206" fmla="*/ 3787140 h 6858000"/>
              <a:gd name="connsiteX207" fmla="*/ 3291335 w 7467600"/>
              <a:gd name="connsiteY207" fmla="*/ 3767420 h 6858000"/>
              <a:gd name="connsiteX208" fmla="*/ 1635889 w 7467600"/>
              <a:gd name="connsiteY208" fmla="*/ 3709494 h 6858000"/>
              <a:gd name="connsiteX209" fmla="*/ 1634800 w 7467600"/>
              <a:gd name="connsiteY209" fmla="*/ 3731111 h 6858000"/>
              <a:gd name="connsiteX210" fmla="*/ 1635889 w 7467600"/>
              <a:gd name="connsiteY210" fmla="*/ 3709494 h 6858000"/>
              <a:gd name="connsiteX211" fmla="*/ 1510397 w 7467600"/>
              <a:gd name="connsiteY211" fmla="*/ 3684705 h 6858000"/>
              <a:gd name="connsiteX212" fmla="*/ 1146550 w 7467600"/>
              <a:gd name="connsiteY212" fmla="*/ 3802012 h 6858000"/>
              <a:gd name="connsiteX213" fmla="*/ 698834 w 7467600"/>
              <a:gd name="connsiteY213" fmla="*/ 3952272 h 6858000"/>
              <a:gd name="connsiteX214" fmla="*/ 34256 w 7467600"/>
              <a:gd name="connsiteY214" fmla="*/ 4347603 h 6858000"/>
              <a:gd name="connsiteX215" fmla="*/ 527241 w 7467600"/>
              <a:gd name="connsiteY215" fmla="*/ 4065078 h 6858000"/>
              <a:gd name="connsiteX216" fmla="*/ 1510397 w 7467600"/>
              <a:gd name="connsiteY216" fmla="*/ 3684705 h 6858000"/>
              <a:gd name="connsiteX217" fmla="*/ 1313114 w 7467600"/>
              <a:gd name="connsiteY217" fmla="*/ 3655216 h 6858000"/>
              <a:gd name="connsiteX218" fmla="*/ 1109304 w 7467600"/>
              <a:gd name="connsiteY218" fmla="*/ 3669030 h 6858000"/>
              <a:gd name="connsiteX219" fmla="*/ 8129 w 7467600"/>
              <a:gd name="connsiteY219" fmla="*/ 4330519 h 6858000"/>
              <a:gd name="connsiteX220" fmla="*/ 687572 w 7467600"/>
              <a:gd name="connsiteY220" fmla="*/ 3925629 h 6858000"/>
              <a:gd name="connsiteX221" fmla="*/ 1138365 w 7467600"/>
              <a:gd name="connsiteY221" fmla="*/ 3774515 h 6858000"/>
              <a:gd name="connsiteX222" fmla="*/ 1505579 w 7467600"/>
              <a:gd name="connsiteY222" fmla="*/ 3655526 h 6858000"/>
              <a:gd name="connsiteX223" fmla="*/ 1313114 w 7467600"/>
              <a:gd name="connsiteY223" fmla="*/ 3655216 h 6858000"/>
              <a:gd name="connsiteX224" fmla="*/ 3655073 w 7467600"/>
              <a:gd name="connsiteY224" fmla="*/ 3650884 h 6858000"/>
              <a:gd name="connsiteX225" fmla="*/ 3989938 w 7467600"/>
              <a:gd name="connsiteY225" fmla="*/ 3991685 h 6858000"/>
              <a:gd name="connsiteX226" fmla="*/ 4393907 w 7467600"/>
              <a:gd name="connsiteY226" fmla="*/ 4261258 h 6858000"/>
              <a:gd name="connsiteX227" fmla="*/ 4648051 w 7467600"/>
              <a:gd name="connsiteY227" fmla="*/ 4374051 h 6858000"/>
              <a:gd name="connsiteX228" fmla="*/ 4383389 w 7467600"/>
              <a:gd name="connsiteY228" fmla="*/ 4184369 h 6858000"/>
              <a:gd name="connsiteX229" fmla="*/ 4165508 w 7467600"/>
              <a:gd name="connsiteY229" fmla="*/ 4035196 h 6858000"/>
              <a:gd name="connsiteX230" fmla="*/ 4068162 w 7467600"/>
              <a:gd name="connsiteY230" fmla="*/ 3953394 h 6858000"/>
              <a:gd name="connsiteX231" fmla="*/ 3981416 w 7467600"/>
              <a:gd name="connsiteY231" fmla="*/ 3880482 h 6858000"/>
              <a:gd name="connsiteX232" fmla="*/ 3800147 w 7467600"/>
              <a:gd name="connsiteY232" fmla="*/ 3749872 h 6858000"/>
              <a:gd name="connsiteX233" fmla="*/ 3655073 w 7467600"/>
              <a:gd name="connsiteY233" fmla="*/ 3650884 h 6858000"/>
              <a:gd name="connsiteX234" fmla="*/ 3670252 w 7467600"/>
              <a:gd name="connsiteY234" fmla="*/ 3622798 h 6858000"/>
              <a:gd name="connsiteX235" fmla="*/ 3817258 w 7467600"/>
              <a:gd name="connsiteY235" fmla="*/ 3723577 h 6858000"/>
              <a:gd name="connsiteX236" fmla="*/ 4000461 w 7467600"/>
              <a:gd name="connsiteY236" fmla="*/ 3855966 h 6858000"/>
              <a:gd name="connsiteX237" fmla="*/ 4088180 w 7467600"/>
              <a:gd name="connsiteY237" fmla="*/ 3929774 h 6858000"/>
              <a:gd name="connsiteX238" fmla="*/ 4184555 w 7467600"/>
              <a:gd name="connsiteY238" fmla="*/ 4010683 h 6858000"/>
              <a:gd name="connsiteX239" fmla="*/ 4399563 w 7467600"/>
              <a:gd name="connsiteY239" fmla="*/ 4158106 h 6858000"/>
              <a:gd name="connsiteX240" fmla="*/ 4684469 w 7467600"/>
              <a:gd name="connsiteY240" fmla="*/ 4364680 h 6858000"/>
              <a:gd name="connsiteX241" fmla="*/ 4690271 w 7467600"/>
              <a:gd name="connsiteY241" fmla="*/ 4370034 h 6858000"/>
              <a:gd name="connsiteX242" fmla="*/ 4136093 w 7467600"/>
              <a:gd name="connsiteY242" fmla="*/ 3858466 h 6858000"/>
              <a:gd name="connsiteX243" fmla="*/ 3670252 w 7467600"/>
              <a:gd name="connsiteY243" fmla="*/ 3622798 h 6858000"/>
              <a:gd name="connsiteX244" fmla="*/ 4440129 w 7467600"/>
              <a:gd name="connsiteY244" fmla="*/ 3448571 h 6858000"/>
              <a:gd name="connsiteX245" fmla="*/ 4856525 w 7467600"/>
              <a:gd name="connsiteY245" fmla="*/ 3915351 h 6858000"/>
              <a:gd name="connsiteX246" fmla="*/ 5059055 w 7467600"/>
              <a:gd name="connsiteY246" fmla="*/ 4108918 h 6858000"/>
              <a:gd name="connsiteX247" fmla="*/ 5290070 w 7467600"/>
              <a:gd name="connsiteY247" fmla="*/ 4263619 h 6858000"/>
              <a:gd name="connsiteX248" fmla="*/ 4834991 w 7467600"/>
              <a:gd name="connsiteY248" fmla="*/ 3830985 h 6858000"/>
              <a:gd name="connsiteX249" fmla="*/ 4440129 w 7467600"/>
              <a:gd name="connsiteY249" fmla="*/ 3448571 h 6858000"/>
              <a:gd name="connsiteX250" fmla="*/ 4441737 w 7467600"/>
              <a:gd name="connsiteY250" fmla="*/ 3399734 h 6858000"/>
              <a:gd name="connsiteX251" fmla="*/ 4431236 w 7467600"/>
              <a:gd name="connsiteY251" fmla="*/ 3400954 h 6858000"/>
              <a:gd name="connsiteX252" fmla="*/ 4557150 w 7467600"/>
              <a:gd name="connsiteY252" fmla="*/ 3510023 h 6858000"/>
              <a:gd name="connsiteX253" fmla="*/ 4856936 w 7467600"/>
              <a:gd name="connsiteY253" fmla="*/ 3809146 h 6858000"/>
              <a:gd name="connsiteX254" fmla="*/ 5111996 w 7467600"/>
              <a:gd name="connsiteY254" fmla="*/ 4065759 h 6858000"/>
              <a:gd name="connsiteX255" fmla="*/ 5388878 w 7467600"/>
              <a:gd name="connsiteY255" fmla="*/ 4300185 h 6858000"/>
              <a:gd name="connsiteX256" fmla="*/ 5425556 w 7467600"/>
              <a:gd name="connsiteY256" fmla="*/ 4308967 h 6858000"/>
              <a:gd name="connsiteX257" fmla="*/ 4943646 w 7467600"/>
              <a:gd name="connsiteY257" fmla="*/ 3822916 h 6858000"/>
              <a:gd name="connsiteX258" fmla="*/ 4594837 w 7467600"/>
              <a:gd name="connsiteY258" fmla="*/ 3532274 h 6858000"/>
              <a:gd name="connsiteX259" fmla="*/ 4441737 w 7467600"/>
              <a:gd name="connsiteY259" fmla="*/ 3399734 h 6858000"/>
              <a:gd name="connsiteX260" fmla="*/ 5425834 w 7467600"/>
              <a:gd name="connsiteY260" fmla="*/ 3162785 h 6858000"/>
              <a:gd name="connsiteX261" fmla="*/ 5401644 w 7467600"/>
              <a:gd name="connsiteY261" fmla="*/ 3617847 h 6858000"/>
              <a:gd name="connsiteX262" fmla="*/ 5467256 w 7467600"/>
              <a:gd name="connsiteY262" fmla="*/ 4175494 h 6858000"/>
              <a:gd name="connsiteX263" fmla="*/ 5448069 w 7467600"/>
              <a:gd name="connsiteY263" fmla="*/ 3567554 h 6858000"/>
              <a:gd name="connsiteX264" fmla="*/ 5425834 w 7467600"/>
              <a:gd name="connsiteY264" fmla="*/ 3162785 h 6858000"/>
              <a:gd name="connsiteX265" fmla="*/ 1318687 w 7467600"/>
              <a:gd name="connsiteY265" fmla="*/ 3113840 h 6858000"/>
              <a:gd name="connsiteX266" fmla="*/ 1066793 w 7467600"/>
              <a:gd name="connsiteY266" fmla="*/ 3212171 h 6858000"/>
              <a:gd name="connsiteX267" fmla="*/ 993319 w 7467600"/>
              <a:gd name="connsiteY267" fmla="*/ 3247648 h 6858000"/>
              <a:gd name="connsiteX268" fmla="*/ 853081 w 7467600"/>
              <a:gd name="connsiteY268" fmla="*/ 3312410 h 6858000"/>
              <a:gd name="connsiteX269" fmla="*/ 805957 w 7467600"/>
              <a:gd name="connsiteY269" fmla="*/ 3330443 h 6858000"/>
              <a:gd name="connsiteX270" fmla="*/ 1318687 w 7467600"/>
              <a:gd name="connsiteY270" fmla="*/ 3113840 h 6858000"/>
              <a:gd name="connsiteX271" fmla="*/ 5453702 w 7467600"/>
              <a:gd name="connsiteY271" fmla="*/ 3090882 h 6858000"/>
              <a:gd name="connsiteX272" fmla="*/ 5480135 w 7467600"/>
              <a:gd name="connsiteY272" fmla="*/ 3565802 h 6858000"/>
              <a:gd name="connsiteX273" fmla="*/ 5499023 w 7467600"/>
              <a:gd name="connsiteY273" fmla="*/ 4166310 h 6858000"/>
              <a:gd name="connsiteX274" fmla="*/ 5547022 w 7467600"/>
              <a:gd name="connsiteY274" fmla="*/ 3607838 h 6858000"/>
              <a:gd name="connsiteX275" fmla="*/ 5515964 w 7467600"/>
              <a:gd name="connsiteY275" fmla="*/ 3378541 h 6858000"/>
              <a:gd name="connsiteX276" fmla="*/ 5453702 w 7467600"/>
              <a:gd name="connsiteY276" fmla="*/ 3090882 h 6858000"/>
              <a:gd name="connsiteX277" fmla="*/ 1238695 w 7467600"/>
              <a:gd name="connsiteY277" fmla="*/ 3076820 h 6858000"/>
              <a:gd name="connsiteX278" fmla="*/ 716371 w 7467600"/>
              <a:gd name="connsiteY278" fmla="*/ 3293249 h 6858000"/>
              <a:gd name="connsiteX279" fmla="*/ 579522 w 7467600"/>
              <a:gd name="connsiteY279" fmla="*/ 3371759 h 6858000"/>
              <a:gd name="connsiteX280" fmla="*/ 600288 w 7467600"/>
              <a:gd name="connsiteY280" fmla="*/ 3365555 h 6858000"/>
              <a:gd name="connsiteX281" fmla="*/ 840692 w 7467600"/>
              <a:gd name="connsiteY281" fmla="*/ 3284921 h 6858000"/>
              <a:gd name="connsiteX282" fmla="*/ 979248 w 7467600"/>
              <a:gd name="connsiteY282" fmla="*/ 3221003 h 6858000"/>
              <a:gd name="connsiteX283" fmla="*/ 1053282 w 7467600"/>
              <a:gd name="connsiteY283" fmla="*/ 3185247 h 6858000"/>
              <a:gd name="connsiteX284" fmla="*/ 1320603 w 7467600"/>
              <a:gd name="connsiteY284" fmla="*/ 3081281 h 6858000"/>
              <a:gd name="connsiteX285" fmla="*/ 1238695 w 7467600"/>
              <a:gd name="connsiteY285" fmla="*/ 3076820 h 6858000"/>
              <a:gd name="connsiteX286" fmla="*/ 5425627 w 7467600"/>
              <a:gd name="connsiteY286" fmla="*/ 2954192 h 6858000"/>
              <a:gd name="connsiteX287" fmla="*/ 5470770 w 7467600"/>
              <a:gd name="connsiteY287" fmla="*/ 3005435 h 6858000"/>
              <a:gd name="connsiteX288" fmla="*/ 5519779 w 7467600"/>
              <a:gd name="connsiteY288" fmla="*/ 4359223 h 6858000"/>
              <a:gd name="connsiteX289" fmla="*/ 5520293 w 7467600"/>
              <a:gd name="connsiteY289" fmla="*/ 4360602 h 6858000"/>
              <a:gd name="connsiteX290" fmla="*/ 5767221 w 7467600"/>
              <a:gd name="connsiteY290" fmla="*/ 4665564 h 6858000"/>
              <a:gd name="connsiteX291" fmla="*/ 6937169 w 7467600"/>
              <a:gd name="connsiteY291" fmla="*/ 4815941 h 6858000"/>
              <a:gd name="connsiteX292" fmla="*/ 6953922 w 7467600"/>
              <a:gd name="connsiteY292" fmla="*/ 4890068 h 6858000"/>
              <a:gd name="connsiteX293" fmla="*/ 6071359 w 7467600"/>
              <a:gd name="connsiteY293" fmla="*/ 4770770 h 6858000"/>
              <a:gd name="connsiteX294" fmla="*/ 6038839 w 7467600"/>
              <a:gd name="connsiteY294" fmla="*/ 4764474 h 6858000"/>
              <a:gd name="connsiteX295" fmla="*/ 6038706 w 7467600"/>
              <a:gd name="connsiteY295" fmla="*/ 4763847 h 6858000"/>
              <a:gd name="connsiteX296" fmla="*/ 6037784 w 7467600"/>
              <a:gd name="connsiteY296" fmla="*/ 4764270 h 6858000"/>
              <a:gd name="connsiteX297" fmla="*/ 6038839 w 7467600"/>
              <a:gd name="connsiteY297" fmla="*/ 4764474 h 6858000"/>
              <a:gd name="connsiteX298" fmla="*/ 6040338 w 7467600"/>
              <a:gd name="connsiteY298" fmla="*/ 4771418 h 6858000"/>
              <a:gd name="connsiteX299" fmla="*/ 6024488 w 7467600"/>
              <a:gd name="connsiteY299" fmla="*/ 4809903 h 6858000"/>
              <a:gd name="connsiteX300" fmla="*/ 5599771 w 7467600"/>
              <a:gd name="connsiteY300" fmla="*/ 5509652 h 6858000"/>
              <a:gd name="connsiteX301" fmla="*/ 5548843 w 7467600"/>
              <a:gd name="connsiteY301" fmla="*/ 5563845 h 6858000"/>
              <a:gd name="connsiteX302" fmla="*/ 5940952 w 7467600"/>
              <a:gd name="connsiteY302" fmla="*/ 6250028 h 6858000"/>
              <a:gd name="connsiteX303" fmla="*/ 6043441 w 7467600"/>
              <a:gd name="connsiteY303" fmla="*/ 6665847 h 6858000"/>
              <a:gd name="connsiteX304" fmla="*/ 6093432 w 7467600"/>
              <a:gd name="connsiteY304" fmla="*/ 6858000 h 6858000"/>
              <a:gd name="connsiteX305" fmla="*/ 6034344 w 7467600"/>
              <a:gd name="connsiteY305" fmla="*/ 6858000 h 6858000"/>
              <a:gd name="connsiteX306" fmla="*/ 6026679 w 7467600"/>
              <a:gd name="connsiteY306" fmla="*/ 6836959 h 6858000"/>
              <a:gd name="connsiteX307" fmla="*/ 5800441 w 7467600"/>
              <a:gd name="connsiteY307" fmla="*/ 6335286 h 6858000"/>
              <a:gd name="connsiteX308" fmla="*/ 5526562 w 7467600"/>
              <a:gd name="connsiteY308" fmla="*/ 5705388 h 6858000"/>
              <a:gd name="connsiteX309" fmla="*/ 5519640 w 7467600"/>
              <a:gd name="connsiteY309" fmla="*/ 5683774 h 6858000"/>
              <a:gd name="connsiteX310" fmla="*/ 5844559 w 7467600"/>
              <a:gd name="connsiteY310" fmla="*/ 6553349 h 6858000"/>
              <a:gd name="connsiteX311" fmla="*/ 5975994 w 7467600"/>
              <a:gd name="connsiteY311" fmla="*/ 6858000 h 6858000"/>
              <a:gd name="connsiteX312" fmla="*/ 5898547 w 7467600"/>
              <a:gd name="connsiteY312" fmla="*/ 6858000 h 6858000"/>
              <a:gd name="connsiteX313" fmla="*/ 5682041 w 7467600"/>
              <a:gd name="connsiteY313" fmla="*/ 6355860 h 6858000"/>
              <a:gd name="connsiteX314" fmla="*/ 5461758 w 7467600"/>
              <a:gd name="connsiteY314" fmla="*/ 5820220 h 6858000"/>
              <a:gd name="connsiteX315" fmla="*/ 5237282 w 7467600"/>
              <a:gd name="connsiteY315" fmla="*/ 6579086 h 6858000"/>
              <a:gd name="connsiteX316" fmla="*/ 5115009 w 7467600"/>
              <a:gd name="connsiteY316" fmla="*/ 6858000 h 6858000"/>
              <a:gd name="connsiteX317" fmla="*/ 5028074 w 7467600"/>
              <a:gd name="connsiteY317" fmla="*/ 6858000 h 6858000"/>
              <a:gd name="connsiteX318" fmla="*/ 5079508 w 7467600"/>
              <a:gd name="connsiteY318" fmla="*/ 6749074 h 6858000"/>
              <a:gd name="connsiteX319" fmla="*/ 5371846 w 7467600"/>
              <a:gd name="connsiteY319" fmla="*/ 5924413 h 6858000"/>
              <a:gd name="connsiteX320" fmla="*/ 5270512 w 7467600"/>
              <a:gd name="connsiteY320" fmla="*/ 6138975 h 6858000"/>
              <a:gd name="connsiteX321" fmla="*/ 5062409 w 7467600"/>
              <a:gd name="connsiteY321" fmla="*/ 6653544 h 6858000"/>
              <a:gd name="connsiteX322" fmla="*/ 5036628 w 7467600"/>
              <a:gd name="connsiteY322" fmla="*/ 6754247 h 6858000"/>
              <a:gd name="connsiteX323" fmla="*/ 5009112 w 7467600"/>
              <a:gd name="connsiteY323" fmla="*/ 6858000 h 6858000"/>
              <a:gd name="connsiteX324" fmla="*/ 4976679 w 7467600"/>
              <a:gd name="connsiteY324" fmla="*/ 6858000 h 6858000"/>
              <a:gd name="connsiteX325" fmla="*/ 5006537 w 7467600"/>
              <a:gd name="connsiteY325" fmla="*/ 6747068 h 6858000"/>
              <a:gd name="connsiteX326" fmla="*/ 5032723 w 7467600"/>
              <a:gd name="connsiteY326" fmla="*/ 6644957 h 6858000"/>
              <a:gd name="connsiteX327" fmla="*/ 5242949 w 7467600"/>
              <a:gd name="connsiteY327" fmla="*/ 6125175 h 6858000"/>
              <a:gd name="connsiteX328" fmla="*/ 5286321 w 7467600"/>
              <a:gd name="connsiteY328" fmla="*/ 6033555 h 6858000"/>
              <a:gd name="connsiteX329" fmla="*/ 5008210 w 7467600"/>
              <a:gd name="connsiteY329" fmla="*/ 6649194 h 6858000"/>
              <a:gd name="connsiteX330" fmla="*/ 4986321 w 7467600"/>
              <a:gd name="connsiteY330" fmla="*/ 6765687 h 6858000"/>
              <a:gd name="connsiteX331" fmla="*/ 4973474 w 7467600"/>
              <a:gd name="connsiteY331" fmla="*/ 6858000 h 6858000"/>
              <a:gd name="connsiteX332" fmla="*/ 4907178 w 7467600"/>
              <a:gd name="connsiteY332" fmla="*/ 6858000 h 6858000"/>
              <a:gd name="connsiteX333" fmla="*/ 4910810 w 7467600"/>
              <a:gd name="connsiteY333" fmla="*/ 6829660 h 6858000"/>
              <a:gd name="connsiteX334" fmla="*/ 4987461 w 7467600"/>
              <a:gd name="connsiteY334" fmla="*/ 6432994 h 6858000"/>
              <a:gd name="connsiteX335" fmla="*/ 5179262 w 7467600"/>
              <a:gd name="connsiteY335" fmla="*/ 6035044 h 6858000"/>
              <a:gd name="connsiteX336" fmla="*/ 4689678 w 7467600"/>
              <a:gd name="connsiteY336" fmla="*/ 6440241 h 6858000"/>
              <a:gd name="connsiteX337" fmla="*/ 4477543 w 7467600"/>
              <a:gd name="connsiteY337" fmla="*/ 6674836 h 6858000"/>
              <a:gd name="connsiteX338" fmla="*/ 4329957 w 7467600"/>
              <a:gd name="connsiteY338" fmla="*/ 6858000 h 6858000"/>
              <a:gd name="connsiteX339" fmla="*/ 4218595 w 7467600"/>
              <a:gd name="connsiteY339" fmla="*/ 6858000 h 6858000"/>
              <a:gd name="connsiteX340" fmla="*/ 4368888 w 7467600"/>
              <a:gd name="connsiteY340" fmla="*/ 6668412 h 6858000"/>
              <a:gd name="connsiteX341" fmla="*/ 4563091 w 7467600"/>
              <a:gd name="connsiteY341" fmla="*/ 6442508 h 6858000"/>
              <a:gd name="connsiteX342" fmla="*/ 5387324 w 7467600"/>
              <a:gd name="connsiteY342" fmla="*/ 5705830 h 6858000"/>
              <a:gd name="connsiteX343" fmla="*/ 5073620 w 7467600"/>
              <a:gd name="connsiteY343" fmla="*/ 5955437 h 6858000"/>
              <a:gd name="connsiteX344" fmla="*/ 4689789 w 7467600"/>
              <a:gd name="connsiteY344" fmla="*/ 6268382 h 6858000"/>
              <a:gd name="connsiteX345" fmla="*/ 4418722 w 7467600"/>
              <a:gd name="connsiteY345" fmla="*/ 6570886 h 6858000"/>
              <a:gd name="connsiteX346" fmla="*/ 4214944 w 7467600"/>
              <a:gd name="connsiteY346" fmla="*/ 6858000 h 6858000"/>
              <a:gd name="connsiteX347" fmla="*/ 4177898 w 7467600"/>
              <a:gd name="connsiteY347" fmla="*/ 6858000 h 6858000"/>
              <a:gd name="connsiteX348" fmla="*/ 4391597 w 7467600"/>
              <a:gd name="connsiteY348" fmla="*/ 6556370 h 6858000"/>
              <a:gd name="connsiteX349" fmla="*/ 4668889 w 7467600"/>
              <a:gd name="connsiteY349" fmla="*/ 6246399 h 6858000"/>
              <a:gd name="connsiteX350" fmla="*/ 5055427 w 7467600"/>
              <a:gd name="connsiteY350" fmla="*/ 5931476 h 6858000"/>
              <a:gd name="connsiteX351" fmla="*/ 5371814 w 7467600"/>
              <a:gd name="connsiteY351" fmla="*/ 5678975 h 6858000"/>
              <a:gd name="connsiteX352" fmla="*/ 4987918 w 7467600"/>
              <a:gd name="connsiteY352" fmla="*/ 5838701 h 6858000"/>
              <a:gd name="connsiteX353" fmla="*/ 4317146 w 7467600"/>
              <a:gd name="connsiteY353" fmla="*/ 6587716 h 6858000"/>
              <a:gd name="connsiteX354" fmla="*/ 4171627 w 7467600"/>
              <a:gd name="connsiteY354" fmla="*/ 6858000 h 6858000"/>
              <a:gd name="connsiteX355" fmla="*/ 4081585 w 7467600"/>
              <a:gd name="connsiteY355" fmla="*/ 6858000 h 6858000"/>
              <a:gd name="connsiteX356" fmla="*/ 4238603 w 7467600"/>
              <a:gd name="connsiteY356" fmla="*/ 6559341 h 6858000"/>
              <a:gd name="connsiteX357" fmla="*/ 4778333 w 7467600"/>
              <a:gd name="connsiteY357" fmla="*/ 5873626 h 6858000"/>
              <a:gd name="connsiteX358" fmla="*/ 5414185 w 7467600"/>
              <a:gd name="connsiteY358" fmla="*/ 5573882 h 6858000"/>
              <a:gd name="connsiteX359" fmla="*/ 5959648 w 7467600"/>
              <a:gd name="connsiteY359" fmla="*/ 4760797 h 6858000"/>
              <a:gd name="connsiteX360" fmla="*/ 5355019 w 7467600"/>
              <a:gd name="connsiteY360" fmla="*/ 4734672 h 6858000"/>
              <a:gd name="connsiteX361" fmla="*/ 5083565 w 7467600"/>
              <a:gd name="connsiteY361" fmla="*/ 5179121 h 6858000"/>
              <a:gd name="connsiteX362" fmla="*/ 4713577 w 7467600"/>
              <a:gd name="connsiteY362" fmla="*/ 5616803 h 6858000"/>
              <a:gd name="connsiteX363" fmla="*/ 3989559 w 7467600"/>
              <a:gd name="connsiteY363" fmla="*/ 6145945 h 6858000"/>
              <a:gd name="connsiteX364" fmla="*/ 3939824 w 7467600"/>
              <a:gd name="connsiteY364" fmla="*/ 6066900 h 6858000"/>
              <a:gd name="connsiteX365" fmla="*/ 4584537 w 7467600"/>
              <a:gd name="connsiteY365" fmla="*/ 5324826 h 6858000"/>
              <a:gd name="connsiteX366" fmla="*/ 5037105 w 7467600"/>
              <a:gd name="connsiteY366" fmla="*/ 5088765 h 6858000"/>
              <a:gd name="connsiteX367" fmla="*/ 5039930 w 7467600"/>
              <a:gd name="connsiteY367" fmla="*/ 5089585 h 6858000"/>
              <a:gd name="connsiteX368" fmla="*/ 5263764 w 7467600"/>
              <a:gd name="connsiteY368" fmla="*/ 4735525 h 6858000"/>
              <a:gd name="connsiteX369" fmla="*/ 4086300 w 7467600"/>
              <a:gd name="connsiteY369" fmla="*/ 4884599 h 6858000"/>
              <a:gd name="connsiteX370" fmla="*/ 4085485 w 7467600"/>
              <a:gd name="connsiteY370" fmla="*/ 4899070 h 6858000"/>
              <a:gd name="connsiteX371" fmla="*/ 3871915 w 7467600"/>
              <a:gd name="connsiteY371" fmla="*/ 5253645 h 6858000"/>
              <a:gd name="connsiteX372" fmla="*/ 3799374 w 7467600"/>
              <a:gd name="connsiteY372" fmla="*/ 5466127 h 6858000"/>
              <a:gd name="connsiteX373" fmla="*/ 3498850 w 7467600"/>
              <a:gd name="connsiteY373" fmla="*/ 6661888 h 6858000"/>
              <a:gd name="connsiteX374" fmla="*/ 3399216 w 7467600"/>
              <a:gd name="connsiteY374" fmla="*/ 6858000 h 6858000"/>
              <a:gd name="connsiteX375" fmla="*/ 3303688 w 7467600"/>
              <a:gd name="connsiteY375" fmla="*/ 6858000 h 6858000"/>
              <a:gd name="connsiteX376" fmla="*/ 3391774 w 7467600"/>
              <a:gd name="connsiteY376" fmla="*/ 6697181 h 6858000"/>
              <a:gd name="connsiteX377" fmla="*/ 3735540 w 7467600"/>
              <a:gd name="connsiteY377" fmla="*/ 5546923 h 6858000"/>
              <a:gd name="connsiteX378" fmla="*/ 3729438 w 7467600"/>
              <a:gd name="connsiteY378" fmla="*/ 5569058 h 6858000"/>
              <a:gd name="connsiteX379" fmla="*/ 3707782 w 7467600"/>
              <a:gd name="connsiteY379" fmla="*/ 5644908 h 6858000"/>
              <a:gd name="connsiteX380" fmla="*/ 3583827 w 7467600"/>
              <a:gd name="connsiteY380" fmla="*/ 6039215 h 6858000"/>
              <a:gd name="connsiteX381" fmla="*/ 3547861 w 7467600"/>
              <a:gd name="connsiteY381" fmla="*/ 6129609 h 6858000"/>
              <a:gd name="connsiteX382" fmla="*/ 3490905 w 7467600"/>
              <a:gd name="connsiteY382" fmla="*/ 6277660 h 6858000"/>
              <a:gd name="connsiteX383" fmla="*/ 3455859 w 7467600"/>
              <a:gd name="connsiteY383" fmla="*/ 6391301 h 6858000"/>
              <a:gd name="connsiteX384" fmla="*/ 3429112 w 7467600"/>
              <a:gd name="connsiteY384" fmla="*/ 6479469 h 6858000"/>
              <a:gd name="connsiteX385" fmla="*/ 3304862 w 7467600"/>
              <a:gd name="connsiteY385" fmla="*/ 6796476 h 6858000"/>
              <a:gd name="connsiteX386" fmla="*/ 3276071 w 7467600"/>
              <a:gd name="connsiteY386" fmla="*/ 6858000 h 6858000"/>
              <a:gd name="connsiteX387" fmla="*/ 3240805 w 7467600"/>
              <a:gd name="connsiteY387" fmla="*/ 6858000 h 6858000"/>
              <a:gd name="connsiteX388" fmla="*/ 3275917 w 7467600"/>
              <a:gd name="connsiteY388" fmla="*/ 6783192 h 6858000"/>
              <a:gd name="connsiteX389" fmla="*/ 3399358 w 7467600"/>
              <a:gd name="connsiteY389" fmla="*/ 6469011 h 6858000"/>
              <a:gd name="connsiteX390" fmla="*/ 3425650 w 7467600"/>
              <a:gd name="connsiteY390" fmla="*/ 6381333 h 6858000"/>
              <a:gd name="connsiteX391" fmla="*/ 3460661 w 7467600"/>
              <a:gd name="connsiteY391" fmla="*/ 6266763 h 6858000"/>
              <a:gd name="connsiteX392" fmla="*/ 3518021 w 7467600"/>
              <a:gd name="connsiteY392" fmla="*/ 6117298 h 6858000"/>
              <a:gd name="connsiteX393" fmla="*/ 3554035 w 7467600"/>
              <a:gd name="connsiteY393" fmla="*/ 6027832 h 6858000"/>
              <a:gd name="connsiteX394" fmla="*/ 3677174 w 7467600"/>
              <a:gd name="connsiteY394" fmla="*/ 5636351 h 6858000"/>
              <a:gd name="connsiteX395" fmla="*/ 3698819 w 7467600"/>
              <a:gd name="connsiteY395" fmla="*/ 5560503 h 6858000"/>
              <a:gd name="connsiteX396" fmla="*/ 3702094 w 7467600"/>
              <a:gd name="connsiteY396" fmla="*/ 5549194 h 6858000"/>
              <a:gd name="connsiteX397" fmla="*/ 3398355 w 7467600"/>
              <a:gd name="connsiteY397" fmla="*/ 6094603 h 6858000"/>
              <a:gd name="connsiteX398" fmla="*/ 3193941 w 7467600"/>
              <a:gd name="connsiteY398" fmla="*/ 6798775 h 6858000"/>
              <a:gd name="connsiteX399" fmla="*/ 3184140 w 7467600"/>
              <a:gd name="connsiteY399" fmla="*/ 6858000 h 6858000"/>
              <a:gd name="connsiteX400" fmla="*/ 3099978 w 7467600"/>
              <a:gd name="connsiteY400" fmla="*/ 6858000 h 6858000"/>
              <a:gd name="connsiteX401" fmla="*/ 3101556 w 7467600"/>
              <a:gd name="connsiteY401" fmla="*/ 6843337 h 6858000"/>
              <a:gd name="connsiteX402" fmla="*/ 3370162 w 7467600"/>
              <a:gd name="connsiteY402" fmla="*/ 5785550 h 6858000"/>
              <a:gd name="connsiteX403" fmla="*/ 3746477 w 7467600"/>
              <a:gd name="connsiteY403" fmla="*/ 5377889 h 6858000"/>
              <a:gd name="connsiteX404" fmla="*/ 3863399 w 7467600"/>
              <a:gd name="connsiteY404" fmla="*/ 5087257 h 6858000"/>
              <a:gd name="connsiteX405" fmla="*/ 3968712 w 7467600"/>
              <a:gd name="connsiteY405" fmla="*/ 4913989 h 6858000"/>
              <a:gd name="connsiteX406" fmla="*/ 2792390 w 7467600"/>
              <a:gd name="connsiteY406" fmla="*/ 5382974 h 6858000"/>
              <a:gd name="connsiteX407" fmla="*/ 2714982 w 7467600"/>
              <a:gd name="connsiteY407" fmla="*/ 5427051 h 6858000"/>
              <a:gd name="connsiteX408" fmla="*/ 2813361 w 7467600"/>
              <a:gd name="connsiteY408" fmla="*/ 6023912 h 6858000"/>
              <a:gd name="connsiteX409" fmla="*/ 2688430 w 7467600"/>
              <a:gd name="connsiteY409" fmla="*/ 6801564 h 6858000"/>
              <a:gd name="connsiteX410" fmla="*/ 2629626 w 7467600"/>
              <a:gd name="connsiteY410" fmla="*/ 6763394 h 6858000"/>
              <a:gd name="connsiteX411" fmla="*/ 2565328 w 7467600"/>
              <a:gd name="connsiteY411" fmla="*/ 5516399 h 6858000"/>
              <a:gd name="connsiteX412" fmla="*/ 1922999 w 7467600"/>
              <a:gd name="connsiteY412" fmla="*/ 5980343 h 6858000"/>
              <a:gd name="connsiteX413" fmla="*/ 1950261 w 7467600"/>
              <a:gd name="connsiteY413" fmla="*/ 6405858 h 6858000"/>
              <a:gd name="connsiteX414" fmla="*/ 2365554 w 7467600"/>
              <a:gd name="connsiteY414" fmla="*/ 6759107 h 6858000"/>
              <a:gd name="connsiteX415" fmla="*/ 2424142 w 7467600"/>
              <a:gd name="connsiteY415" fmla="*/ 6858000 h 6858000"/>
              <a:gd name="connsiteX416" fmla="*/ 2395994 w 7467600"/>
              <a:gd name="connsiteY416" fmla="*/ 6858000 h 6858000"/>
              <a:gd name="connsiteX417" fmla="*/ 2392863 w 7467600"/>
              <a:gd name="connsiteY417" fmla="*/ 6852964 h 6858000"/>
              <a:gd name="connsiteX418" fmla="*/ 2017589 w 7467600"/>
              <a:gd name="connsiteY418" fmla="*/ 6493982 h 6858000"/>
              <a:gd name="connsiteX419" fmla="*/ 2147336 w 7467600"/>
              <a:gd name="connsiteY419" fmla="*/ 6594052 h 6858000"/>
              <a:gd name="connsiteX420" fmla="*/ 2207047 w 7467600"/>
              <a:gd name="connsiteY420" fmla="*/ 6654540 h 6858000"/>
              <a:gd name="connsiteX421" fmla="*/ 2299106 w 7467600"/>
              <a:gd name="connsiteY421" fmla="*/ 6778931 h 6858000"/>
              <a:gd name="connsiteX422" fmla="*/ 2314430 w 7467600"/>
              <a:gd name="connsiteY422" fmla="*/ 6801144 h 6858000"/>
              <a:gd name="connsiteX423" fmla="*/ 2352406 w 7467600"/>
              <a:gd name="connsiteY423" fmla="*/ 6858000 h 6858000"/>
              <a:gd name="connsiteX424" fmla="*/ 2314492 w 7467600"/>
              <a:gd name="connsiteY424" fmla="*/ 6858000 h 6858000"/>
              <a:gd name="connsiteX425" fmla="*/ 2288095 w 7467600"/>
              <a:gd name="connsiteY425" fmla="*/ 6818030 h 6858000"/>
              <a:gd name="connsiteX426" fmla="*/ 2272768 w 7467600"/>
              <a:gd name="connsiteY426" fmla="*/ 6795822 h 6858000"/>
              <a:gd name="connsiteX427" fmla="*/ 2182715 w 7467600"/>
              <a:gd name="connsiteY427" fmla="*/ 6675071 h 6858000"/>
              <a:gd name="connsiteX428" fmla="*/ 2032061 w 7467600"/>
              <a:gd name="connsiteY428" fmla="*/ 6541380 h 6858000"/>
              <a:gd name="connsiteX429" fmla="*/ 2257220 w 7467600"/>
              <a:gd name="connsiteY429" fmla="*/ 6826257 h 6858000"/>
              <a:gd name="connsiteX430" fmla="*/ 2281324 w 7467600"/>
              <a:gd name="connsiteY430" fmla="*/ 6858000 h 6858000"/>
              <a:gd name="connsiteX431" fmla="*/ 2242860 w 7467600"/>
              <a:gd name="connsiteY431" fmla="*/ 6858000 h 6858000"/>
              <a:gd name="connsiteX432" fmla="*/ 2232818 w 7467600"/>
              <a:gd name="connsiteY432" fmla="*/ 6844926 h 6858000"/>
              <a:gd name="connsiteX433" fmla="*/ 1990172 w 7467600"/>
              <a:gd name="connsiteY433" fmla="*/ 6542121 h 6858000"/>
              <a:gd name="connsiteX434" fmla="*/ 2124090 w 7467600"/>
              <a:gd name="connsiteY434" fmla="*/ 6761017 h 6858000"/>
              <a:gd name="connsiteX435" fmla="*/ 2200380 w 7467600"/>
              <a:gd name="connsiteY435" fmla="*/ 6858000 h 6858000"/>
              <a:gd name="connsiteX436" fmla="*/ 2147507 w 7467600"/>
              <a:gd name="connsiteY436" fmla="*/ 6858000 h 6858000"/>
              <a:gd name="connsiteX437" fmla="*/ 2070668 w 7467600"/>
              <a:gd name="connsiteY437" fmla="*/ 6761520 h 6858000"/>
              <a:gd name="connsiteX438" fmla="*/ 1975142 w 7467600"/>
              <a:gd name="connsiteY438" fmla="*/ 6585570 h 6858000"/>
              <a:gd name="connsiteX439" fmla="*/ 2050035 w 7467600"/>
              <a:gd name="connsiteY439" fmla="*/ 6813345 h 6858000"/>
              <a:gd name="connsiteX440" fmla="*/ 2063025 w 7467600"/>
              <a:gd name="connsiteY440" fmla="*/ 6858000 h 6858000"/>
              <a:gd name="connsiteX441" fmla="*/ 2021675 w 7467600"/>
              <a:gd name="connsiteY441" fmla="*/ 6858000 h 6858000"/>
              <a:gd name="connsiteX442" fmla="*/ 2019308 w 7467600"/>
              <a:gd name="connsiteY442" fmla="*/ 6847118 h 6858000"/>
              <a:gd name="connsiteX443" fmla="*/ 1938835 w 7467600"/>
              <a:gd name="connsiteY443" fmla="*/ 6551160 h 6858000"/>
              <a:gd name="connsiteX444" fmla="*/ 1953230 w 7467600"/>
              <a:gd name="connsiteY444" fmla="*/ 6759699 h 6858000"/>
              <a:gd name="connsiteX445" fmla="*/ 1956763 w 7467600"/>
              <a:gd name="connsiteY445" fmla="*/ 6778191 h 6858000"/>
              <a:gd name="connsiteX446" fmla="*/ 1967925 w 7467600"/>
              <a:gd name="connsiteY446" fmla="*/ 6858000 h 6858000"/>
              <a:gd name="connsiteX447" fmla="*/ 1936622 w 7467600"/>
              <a:gd name="connsiteY447" fmla="*/ 6858000 h 6858000"/>
              <a:gd name="connsiteX448" fmla="*/ 1926261 w 7467600"/>
              <a:gd name="connsiteY448" fmla="*/ 6784064 h 6858000"/>
              <a:gd name="connsiteX449" fmla="*/ 1922724 w 7467600"/>
              <a:gd name="connsiteY449" fmla="*/ 6765577 h 6858000"/>
              <a:gd name="connsiteX450" fmla="*/ 1904650 w 7467600"/>
              <a:gd name="connsiteY450" fmla="*/ 6639616 h 6858000"/>
              <a:gd name="connsiteX451" fmla="*/ 1885273 w 7467600"/>
              <a:gd name="connsiteY451" fmla="*/ 6858000 h 6858000"/>
              <a:gd name="connsiteX452" fmla="*/ 1854363 w 7467600"/>
              <a:gd name="connsiteY452" fmla="*/ 6858000 h 6858000"/>
              <a:gd name="connsiteX453" fmla="*/ 1880391 w 7467600"/>
              <a:gd name="connsiteY453" fmla="*/ 6603796 h 6858000"/>
              <a:gd name="connsiteX454" fmla="*/ 1818273 w 7467600"/>
              <a:gd name="connsiteY454" fmla="*/ 6715729 h 6858000"/>
              <a:gd name="connsiteX455" fmla="*/ 1794691 w 7467600"/>
              <a:gd name="connsiteY455" fmla="*/ 6843239 h 6858000"/>
              <a:gd name="connsiteX456" fmla="*/ 1794914 w 7467600"/>
              <a:gd name="connsiteY456" fmla="*/ 6858000 h 6858000"/>
              <a:gd name="connsiteX457" fmla="*/ 1746128 w 7467600"/>
              <a:gd name="connsiteY457" fmla="*/ 6858000 h 6858000"/>
              <a:gd name="connsiteX458" fmla="*/ 1753934 w 7467600"/>
              <a:gd name="connsiteY458" fmla="*/ 6724796 h 6858000"/>
              <a:gd name="connsiteX459" fmla="*/ 1792053 w 7467600"/>
              <a:gd name="connsiteY459" fmla="*/ 6572396 h 6858000"/>
              <a:gd name="connsiteX460" fmla="*/ 1862248 w 7467600"/>
              <a:gd name="connsiteY460" fmla="*/ 6266397 h 6858000"/>
              <a:gd name="connsiteX461" fmla="*/ 1862250 w 7467600"/>
              <a:gd name="connsiteY461" fmla="*/ 6033531 h 6858000"/>
              <a:gd name="connsiteX462" fmla="*/ 1211999 w 7467600"/>
              <a:gd name="connsiteY462" fmla="*/ 6683610 h 6858000"/>
              <a:gd name="connsiteX463" fmla="*/ 1213266 w 7467600"/>
              <a:gd name="connsiteY463" fmla="*/ 6691947 h 6858000"/>
              <a:gd name="connsiteX464" fmla="*/ 1203370 w 7467600"/>
              <a:gd name="connsiteY464" fmla="*/ 6850676 h 6858000"/>
              <a:gd name="connsiteX465" fmla="*/ 1203671 w 7467600"/>
              <a:gd name="connsiteY465" fmla="*/ 6858000 h 6858000"/>
              <a:gd name="connsiteX466" fmla="*/ 1143180 w 7467600"/>
              <a:gd name="connsiteY466" fmla="*/ 6858000 h 6858000"/>
              <a:gd name="connsiteX467" fmla="*/ 1142176 w 7467600"/>
              <a:gd name="connsiteY467" fmla="*/ 6766045 h 6858000"/>
              <a:gd name="connsiteX468" fmla="*/ 1067484 w 7467600"/>
              <a:gd name="connsiteY468" fmla="*/ 6858000 h 6858000"/>
              <a:gd name="connsiteX469" fmla="*/ 953928 w 7467600"/>
              <a:gd name="connsiteY469" fmla="*/ 6858000 h 6858000"/>
              <a:gd name="connsiteX470" fmla="*/ 959715 w 7467600"/>
              <a:gd name="connsiteY470" fmla="*/ 6850185 h 6858000"/>
              <a:gd name="connsiteX471" fmla="*/ 1483788 w 7467600"/>
              <a:gd name="connsiteY471" fmla="*/ 6259174 h 6858000"/>
              <a:gd name="connsiteX472" fmla="*/ 1100671 w 7467600"/>
              <a:gd name="connsiteY472" fmla="*/ 6252137 h 6858000"/>
              <a:gd name="connsiteX473" fmla="*/ 1090144 w 7467600"/>
              <a:gd name="connsiteY473" fmla="*/ 6256748 h 6858000"/>
              <a:gd name="connsiteX474" fmla="*/ 1095872 w 7467600"/>
              <a:gd name="connsiteY474" fmla="*/ 6271892 h 6858000"/>
              <a:gd name="connsiteX475" fmla="*/ 262785 w 7467600"/>
              <a:gd name="connsiteY475" fmla="*/ 6845450 h 6858000"/>
              <a:gd name="connsiteX476" fmla="*/ 209968 w 7467600"/>
              <a:gd name="connsiteY476" fmla="*/ 6770713 h 6858000"/>
              <a:gd name="connsiteX477" fmla="*/ 873460 w 7467600"/>
              <a:gd name="connsiteY477" fmla="*/ 6253768 h 6858000"/>
              <a:gd name="connsiteX478" fmla="*/ 192686 w 7467600"/>
              <a:gd name="connsiteY478" fmla="*/ 5849257 h 6858000"/>
              <a:gd name="connsiteX479" fmla="*/ 4696 w 7467600"/>
              <a:gd name="connsiteY479" fmla="*/ 5697668 h 6858000"/>
              <a:gd name="connsiteX480" fmla="*/ 0 w 7467600"/>
              <a:gd name="connsiteY480" fmla="*/ 5689984 h 6858000"/>
              <a:gd name="connsiteX481" fmla="*/ 0 w 7467600"/>
              <a:gd name="connsiteY481" fmla="*/ 5513472 h 6858000"/>
              <a:gd name="connsiteX482" fmla="*/ 174101 w 7467600"/>
              <a:gd name="connsiteY482" fmla="*/ 5620277 h 6858000"/>
              <a:gd name="connsiteX483" fmla="*/ 891800 w 7467600"/>
              <a:gd name="connsiteY483" fmla="*/ 6036935 h 6858000"/>
              <a:gd name="connsiteX484" fmla="*/ 1072219 w 7467600"/>
              <a:gd name="connsiteY484" fmla="*/ 6169443 h 6858000"/>
              <a:gd name="connsiteX485" fmla="*/ 1074117 w 7467600"/>
              <a:gd name="connsiteY485" fmla="*/ 6170301 h 6858000"/>
              <a:gd name="connsiteX486" fmla="*/ 1083114 w 7467600"/>
              <a:gd name="connsiteY486" fmla="*/ 6174131 h 6858000"/>
              <a:gd name="connsiteX487" fmla="*/ 1543010 w 7467600"/>
              <a:gd name="connsiteY487" fmla="*/ 6191140 h 6858000"/>
              <a:gd name="connsiteX488" fmla="*/ 1551080 w 7467600"/>
              <a:gd name="connsiteY488" fmla="*/ 6195006 h 6858000"/>
              <a:gd name="connsiteX489" fmla="*/ 2345443 w 7467600"/>
              <a:gd name="connsiteY489" fmla="*/ 5549882 h 6858000"/>
              <a:gd name="connsiteX490" fmla="*/ 1721499 w 7467600"/>
              <a:gd name="connsiteY490" fmla="*/ 5599969 h 6858000"/>
              <a:gd name="connsiteX491" fmla="*/ 767716 w 7467600"/>
              <a:gd name="connsiteY491" fmla="*/ 5472768 h 6858000"/>
              <a:gd name="connsiteX492" fmla="*/ 722147 w 7467600"/>
              <a:gd name="connsiteY492" fmla="*/ 5393091 h 6858000"/>
              <a:gd name="connsiteX493" fmla="*/ 1485552 w 7467600"/>
              <a:gd name="connsiteY493" fmla="*/ 5313202 h 6858000"/>
              <a:gd name="connsiteX494" fmla="*/ 2143004 w 7467600"/>
              <a:gd name="connsiteY494" fmla="*/ 5402420 h 6858000"/>
              <a:gd name="connsiteX495" fmla="*/ 1933391 w 7467600"/>
              <a:gd name="connsiteY495" fmla="*/ 5156971 h 6858000"/>
              <a:gd name="connsiteX496" fmla="*/ 1827118 w 7467600"/>
              <a:gd name="connsiteY496" fmla="*/ 4968410 h 6858000"/>
              <a:gd name="connsiteX497" fmla="*/ 1837349 w 7467600"/>
              <a:gd name="connsiteY497" fmla="*/ 4956357 h 6858000"/>
              <a:gd name="connsiteX498" fmla="*/ 2162835 w 7467600"/>
              <a:gd name="connsiteY498" fmla="*/ 5187853 h 6858000"/>
              <a:gd name="connsiteX499" fmla="*/ 2257167 w 7467600"/>
              <a:gd name="connsiteY499" fmla="*/ 5462123 h 6858000"/>
              <a:gd name="connsiteX500" fmla="*/ 2261598 w 7467600"/>
              <a:gd name="connsiteY500" fmla="*/ 5467998 h 6858000"/>
              <a:gd name="connsiteX501" fmla="*/ 2437177 w 7467600"/>
              <a:gd name="connsiteY501" fmla="*/ 5479608 h 6858000"/>
              <a:gd name="connsiteX502" fmla="*/ 2445247 w 7467600"/>
              <a:gd name="connsiteY502" fmla="*/ 5483476 h 6858000"/>
              <a:gd name="connsiteX503" fmla="*/ 2743626 w 7467600"/>
              <a:gd name="connsiteY503" fmla="*/ 5304819 h 6858000"/>
              <a:gd name="connsiteX504" fmla="*/ 3048102 w 7467600"/>
              <a:gd name="connsiteY504" fmla="*/ 5150595 h 6858000"/>
              <a:gd name="connsiteX505" fmla="*/ 1799414 w 7467600"/>
              <a:gd name="connsiteY505" fmla="*/ 4694732 h 6858000"/>
              <a:gd name="connsiteX506" fmla="*/ 1771735 w 7467600"/>
              <a:gd name="connsiteY506" fmla="*/ 4619929 h 6858000"/>
              <a:gd name="connsiteX507" fmla="*/ 3104273 w 7467600"/>
              <a:gd name="connsiteY507" fmla="*/ 5076159 h 6858000"/>
              <a:gd name="connsiteX508" fmla="*/ 3113245 w 7467600"/>
              <a:gd name="connsiteY508" fmla="*/ 5090705 h 6858000"/>
              <a:gd name="connsiteX509" fmla="*/ 3126294 w 7467600"/>
              <a:gd name="connsiteY509" fmla="*/ 5114400 h 6858000"/>
              <a:gd name="connsiteX510" fmla="*/ 3937433 w 7467600"/>
              <a:gd name="connsiteY510" fmla="*/ 4830473 h 6858000"/>
              <a:gd name="connsiteX511" fmla="*/ 3590475 w 7467600"/>
              <a:gd name="connsiteY511" fmla="*/ 4597974 h 6858000"/>
              <a:gd name="connsiteX512" fmla="*/ 3100264 w 7467600"/>
              <a:gd name="connsiteY512" fmla="*/ 4579845 h 6858000"/>
              <a:gd name="connsiteX513" fmla="*/ 2183576 w 7467600"/>
              <a:gd name="connsiteY513" fmla="*/ 4227150 h 6858000"/>
              <a:gd name="connsiteX514" fmla="*/ 2151029 w 7467600"/>
              <a:gd name="connsiteY514" fmla="*/ 4146947 h 6858000"/>
              <a:gd name="connsiteX515" fmla="*/ 3563434 w 7467600"/>
              <a:gd name="connsiteY515" fmla="*/ 4469115 h 6858000"/>
              <a:gd name="connsiteX516" fmla="*/ 3177952 w 7467600"/>
              <a:gd name="connsiteY516" fmla="*/ 3657386 h 6858000"/>
              <a:gd name="connsiteX517" fmla="*/ 3189263 w 7467600"/>
              <a:gd name="connsiteY517" fmla="*/ 3625726 h 6858000"/>
              <a:gd name="connsiteX518" fmla="*/ 3560912 w 7467600"/>
              <a:gd name="connsiteY518" fmla="*/ 4079863 h 6858000"/>
              <a:gd name="connsiteX519" fmla="*/ 3626636 w 7467600"/>
              <a:gd name="connsiteY519" fmla="*/ 4512230 h 6858000"/>
              <a:gd name="connsiteX520" fmla="*/ 3653088 w 7467600"/>
              <a:gd name="connsiteY520" fmla="*/ 4521417 h 6858000"/>
              <a:gd name="connsiteX521" fmla="*/ 3988128 w 7467600"/>
              <a:gd name="connsiteY521" fmla="*/ 4817267 h 6858000"/>
              <a:gd name="connsiteX522" fmla="*/ 4830582 w 7467600"/>
              <a:gd name="connsiteY522" fmla="*/ 4676000 h 6858000"/>
              <a:gd name="connsiteX523" fmla="*/ 4830100 w 7467600"/>
              <a:gd name="connsiteY523" fmla="*/ 4675554 h 6858000"/>
              <a:gd name="connsiteX524" fmla="*/ 4036318 w 7467600"/>
              <a:gd name="connsiteY524" fmla="*/ 4147013 h 6858000"/>
              <a:gd name="connsiteX525" fmla="*/ 3432098 w 7467600"/>
              <a:gd name="connsiteY525" fmla="*/ 3537312 h 6858000"/>
              <a:gd name="connsiteX526" fmla="*/ 3446761 w 7467600"/>
              <a:gd name="connsiteY526" fmla="*/ 3461278 h 6858000"/>
              <a:gd name="connsiteX527" fmla="*/ 4419733 w 7467600"/>
              <a:gd name="connsiteY527" fmla="*/ 3963555 h 6858000"/>
              <a:gd name="connsiteX528" fmla="*/ 4781371 w 7467600"/>
              <a:gd name="connsiteY528" fmla="*/ 4458604 h 6858000"/>
              <a:gd name="connsiteX529" fmla="*/ 4780440 w 7467600"/>
              <a:gd name="connsiteY529" fmla="*/ 4470290 h 6858000"/>
              <a:gd name="connsiteX530" fmla="*/ 4898954 w 7467600"/>
              <a:gd name="connsiteY530" fmla="*/ 4662092 h 6858000"/>
              <a:gd name="connsiteX531" fmla="*/ 4900699 w 7467600"/>
              <a:gd name="connsiteY531" fmla="*/ 4670867 h 6858000"/>
              <a:gd name="connsiteX532" fmla="*/ 5714511 w 7467600"/>
              <a:gd name="connsiteY532" fmla="*/ 4663483 h 6858000"/>
              <a:gd name="connsiteX533" fmla="*/ 5464793 w 7467600"/>
              <a:gd name="connsiteY533" fmla="*/ 4393556 h 6858000"/>
              <a:gd name="connsiteX534" fmla="*/ 5461897 w 7467600"/>
              <a:gd name="connsiteY534" fmla="*/ 4390879 h 6858000"/>
              <a:gd name="connsiteX535" fmla="*/ 4294126 w 7467600"/>
              <a:gd name="connsiteY535" fmla="*/ 3303048 h 6858000"/>
              <a:gd name="connsiteX536" fmla="*/ 4305321 w 7467600"/>
              <a:gd name="connsiteY536" fmla="*/ 3256953 h 6858000"/>
              <a:gd name="connsiteX537" fmla="*/ 4949299 w 7467600"/>
              <a:gd name="connsiteY537" fmla="*/ 3766336 h 6858000"/>
              <a:gd name="connsiteX538" fmla="*/ 5291452 w 7467600"/>
              <a:gd name="connsiteY538" fmla="*/ 4076801 h 6858000"/>
              <a:gd name="connsiteX539" fmla="*/ 5434998 w 7467600"/>
              <a:gd name="connsiteY539" fmla="*/ 4254100 h 6858000"/>
              <a:gd name="connsiteX540" fmla="*/ 5351015 w 7467600"/>
              <a:gd name="connsiteY540" fmla="*/ 3760989 h 6858000"/>
              <a:gd name="connsiteX541" fmla="*/ 5413780 w 7467600"/>
              <a:gd name="connsiteY541" fmla="*/ 2966265 h 6858000"/>
              <a:gd name="connsiteX542" fmla="*/ 5425627 w 7467600"/>
              <a:gd name="connsiteY542" fmla="*/ 2954192 h 6858000"/>
              <a:gd name="connsiteX543" fmla="*/ 6604735 w 7467600"/>
              <a:gd name="connsiteY543" fmla="*/ 2041381 h 6858000"/>
              <a:gd name="connsiteX544" fmla="*/ 7204487 w 7467600"/>
              <a:gd name="connsiteY544" fmla="*/ 2742112 h 6858000"/>
              <a:gd name="connsiteX545" fmla="*/ 7131592 w 7467600"/>
              <a:gd name="connsiteY545" fmla="*/ 2672096 h 6858000"/>
              <a:gd name="connsiteX546" fmla="*/ 6996344 w 7467600"/>
              <a:gd name="connsiteY546" fmla="*/ 2518310 h 6858000"/>
              <a:gd name="connsiteX547" fmla="*/ 6735495 w 7467600"/>
              <a:gd name="connsiteY547" fmla="*/ 2196890 h 6858000"/>
              <a:gd name="connsiteX548" fmla="*/ 6721901 w 7467600"/>
              <a:gd name="connsiteY548" fmla="*/ 2179274 h 6858000"/>
              <a:gd name="connsiteX549" fmla="*/ 6604735 w 7467600"/>
              <a:gd name="connsiteY549" fmla="*/ 2041381 h 6858000"/>
              <a:gd name="connsiteX550" fmla="*/ 6591670 w 7467600"/>
              <a:gd name="connsiteY550" fmla="*/ 1988277 h 6858000"/>
              <a:gd name="connsiteX551" fmla="*/ 6747349 w 7467600"/>
              <a:gd name="connsiteY551" fmla="*/ 2160069 h 6858000"/>
              <a:gd name="connsiteX552" fmla="*/ 6760943 w 7467600"/>
              <a:gd name="connsiteY552" fmla="*/ 2177686 h 6858000"/>
              <a:gd name="connsiteX553" fmla="*/ 7021065 w 7467600"/>
              <a:gd name="connsiteY553" fmla="*/ 2498102 h 6858000"/>
              <a:gd name="connsiteX554" fmla="*/ 7155223 w 7467600"/>
              <a:gd name="connsiteY554" fmla="*/ 2650386 h 6858000"/>
              <a:gd name="connsiteX555" fmla="*/ 7203167 w 7467600"/>
              <a:gd name="connsiteY555" fmla="*/ 2697288 h 6858000"/>
              <a:gd name="connsiteX556" fmla="*/ 6937703 w 7467600"/>
              <a:gd name="connsiteY556" fmla="*/ 2321981 h 6858000"/>
              <a:gd name="connsiteX557" fmla="*/ 6591670 w 7467600"/>
              <a:gd name="connsiteY557" fmla="*/ 1988277 h 6858000"/>
              <a:gd name="connsiteX558" fmla="*/ 5798671 w 7467600"/>
              <a:gd name="connsiteY558" fmla="*/ 1981601 h 6858000"/>
              <a:gd name="connsiteX559" fmla="*/ 5754709 w 7467600"/>
              <a:gd name="connsiteY559" fmla="*/ 2071454 h 6858000"/>
              <a:gd name="connsiteX560" fmla="*/ 5763044 w 7467600"/>
              <a:gd name="connsiteY560" fmla="*/ 2842206 h 6858000"/>
              <a:gd name="connsiteX561" fmla="*/ 5764974 w 7467600"/>
              <a:gd name="connsiteY561" fmla="*/ 2799609 h 6858000"/>
              <a:gd name="connsiteX562" fmla="*/ 5767665 w 7467600"/>
              <a:gd name="connsiteY562" fmla="*/ 2666409 h 6858000"/>
              <a:gd name="connsiteX563" fmla="*/ 5763055 w 7467600"/>
              <a:gd name="connsiteY563" fmla="*/ 2579705 h 6858000"/>
              <a:gd name="connsiteX564" fmla="*/ 5758079 w 7467600"/>
              <a:gd name="connsiteY564" fmla="*/ 2492508 h 6858000"/>
              <a:gd name="connsiteX565" fmla="*/ 5779325 w 7467600"/>
              <a:gd name="connsiteY565" fmla="*/ 2197069 h 6858000"/>
              <a:gd name="connsiteX566" fmla="*/ 5798671 w 7467600"/>
              <a:gd name="connsiteY566" fmla="*/ 1981601 h 6858000"/>
              <a:gd name="connsiteX567" fmla="*/ 5829202 w 7467600"/>
              <a:gd name="connsiteY567" fmla="*/ 1971679 h 6858000"/>
              <a:gd name="connsiteX568" fmla="*/ 5809558 w 7467600"/>
              <a:gd name="connsiteY568" fmla="*/ 2198043 h 6858000"/>
              <a:gd name="connsiteX569" fmla="*/ 5788653 w 7467600"/>
              <a:gd name="connsiteY569" fmla="*/ 2489430 h 6858000"/>
              <a:gd name="connsiteX570" fmla="*/ 5793439 w 7467600"/>
              <a:gd name="connsiteY570" fmla="*/ 2575235 h 6858000"/>
              <a:gd name="connsiteX571" fmla="*/ 5796837 w 7467600"/>
              <a:gd name="connsiteY571" fmla="*/ 2637633 h 6858000"/>
              <a:gd name="connsiteX572" fmla="*/ 5818614 w 7467600"/>
              <a:gd name="connsiteY572" fmla="*/ 2473055 h 6858000"/>
              <a:gd name="connsiteX573" fmla="*/ 5829202 w 7467600"/>
              <a:gd name="connsiteY573" fmla="*/ 1971679 h 6858000"/>
              <a:gd name="connsiteX574" fmla="*/ 5911389 w 7467600"/>
              <a:gd name="connsiteY574" fmla="*/ 1898371 h 6858000"/>
              <a:gd name="connsiteX575" fmla="*/ 6237627 w 7467600"/>
              <a:gd name="connsiteY575" fmla="*/ 2231921 h 6858000"/>
              <a:gd name="connsiteX576" fmla="*/ 5911389 w 7467600"/>
              <a:gd name="connsiteY576" fmla="*/ 1898371 h 6858000"/>
              <a:gd name="connsiteX577" fmla="*/ 6944437 w 7467600"/>
              <a:gd name="connsiteY577" fmla="*/ 1575402 h 6858000"/>
              <a:gd name="connsiteX578" fmla="*/ 6304730 w 7467600"/>
              <a:gd name="connsiteY578" fmla="*/ 1766654 h 6858000"/>
              <a:gd name="connsiteX579" fmla="*/ 6944437 w 7467600"/>
              <a:gd name="connsiteY579" fmla="*/ 1575402 h 6858000"/>
              <a:gd name="connsiteX580" fmla="*/ 7019523 w 7467600"/>
              <a:gd name="connsiteY580" fmla="*/ 1519450 h 6858000"/>
              <a:gd name="connsiteX581" fmla="*/ 6298091 w 7467600"/>
              <a:gd name="connsiteY581" fmla="*/ 1737122 h 6858000"/>
              <a:gd name="connsiteX582" fmla="*/ 7019523 w 7467600"/>
              <a:gd name="connsiteY582" fmla="*/ 1519450 h 6858000"/>
              <a:gd name="connsiteX583" fmla="*/ 2399523 w 7467600"/>
              <a:gd name="connsiteY583" fmla="*/ 1428234 h 6858000"/>
              <a:gd name="connsiteX584" fmla="*/ 2224982 w 7467600"/>
              <a:gd name="connsiteY584" fmla="*/ 1826201 h 6858000"/>
              <a:gd name="connsiteX585" fmla="*/ 2096099 w 7467600"/>
              <a:gd name="connsiteY585" fmla="*/ 2345900 h 6858000"/>
              <a:gd name="connsiteX586" fmla="*/ 2283317 w 7467600"/>
              <a:gd name="connsiteY586" fmla="*/ 1796925 h 6858000"/>
              <a:gd name="connsiteX587" fmla="*/ 2399523 w 7467600"/>
              <a:gd name="connsiteY587" fmla="*/ 1428234 h 6858000"/>
              <a:gd name="connsiteX588" fmla="*/ 2448558 w 7467600"/>
              <a:gd name="connsiteY588" fmla="*/ 1373435 h 6858000"/>
              <a:gd name="connsiteX589" fmla="*/ 2312521 w 7467600"/>
              <a:gd name="connsiteY589" fmla="*/ 1806140 h 6858000"/>
              <a:gd name="connsiteX590" fmla="*/ 2127533 w 7467600"/>
              <a:gd name="connsiteY590" fmla="*/ 2348380 h 6858000"/>
              <a:gd name="connsiteX591" fmla="*/ 2358080 w 7467600"/>
              <a:gd name="connsiteY591" fmla="*/ 1866134 h 6858000"/>
              <a:gd name="connsiteX592" fmla="*/ 2407436 w 7467600"/>
              <a:gd name="connsiteY592" fmla="*/ 1651070 h 6858000"/>
              <a:gd name="connsiteX593" fmla="*/ 2448558 w 7467600"/>
              <a:gd name="connsiteY593" fmla="*/ 1373435 h 6858000"/>
              <a:gd name="connsiteX594" fmla="*/ 278707 w 7467600"/>
              <a:gd name="connsiteY594" fmla="*/ 1352270 h 6858000"/>
              <a:gd name="connsiteX595" fmla="*/ 321570 w 7467600"/>
              <a:gd name="connsiteY595" fmla="*/ 1861610 h 6858000"/>
              <a:gd name="connsiteX596" fmla="*/ 294281 w 7467600"/>
              <a:gd name="connsiteY596" fmla="*/ 1440658 h 6858000"/>
              <a:gd name="connsiteX597" fmla="*/ 278707 w 7467600"/>
              <a:gd name="connsiteY597" fmla="*/ 1352270 h 6858000"/>
              <a:gd name="connsiteX598" fmla="*/ 1423821 w 7467600"/>
              <a:gd name="connsiteY598" fmla="*/ 1351958 h 6858000"/>
              <a:gd name="connsiteX599" fmla="*/ 1638521 w 7467600"/>
              <a:gd name="connsiteY599" fmla="*/ 1908470 h 6858000"/>
              <a:gd name="connsiteX600" fmla="*/ 1754199 w 7467600"/>
              <a:gd name="connsiteY600" fmla="*/ 2149284 h 6858000"/>
              <a:gd name="connsiteX601" fmla="*/ 1908359 w 7467600"/>
              <a:gd name="connsiteY601" fmla="*/ 2364988 h 6858000"/>
              <a:gd name="connsiteX602" fmla="*/ 1647661 w 7467600"/>
              <a:gd name="connsiteY602" fmla="*/ 1825945 h 6858000"/>
              <a:gd name="connsiteX603" fmla="*/ 1423821 w 7467600"/>
              <a:gd name="connsiteY603" fmla="*/ 1351958 h 6858000"/>
              <a:gd name="connsiteX604" fmla="*/ 1431890 w 7467600"/>
              <a:gd name="connsiteY604" fmla="*/ 1306475 h 6858000"/>
              <a:gd name="connsiteX605" fmla="*/ 1507597 w 7467600"/>
              <a:gd name="connsiteY605" fmla="*/ 1446132 h 6858000"/>
              <a:gd name="connsiteX606" fmla="*/ 1674586 w 7467600"/>
              <a:gd name="connsiteY606" fmla="*/ 1813832 h 6858000"/>
              <a:gd name="connsiteX607" fmla="*/ 1815950 w 7467600"/>
              <a:gd name="connsiteY607" fmla="*/ 2128564 h 6858000"/>
              <a:gd name="connsiteX608" fmla="*/ 1984242 w 7467600"/>
              <a:gd name="connsiteY608" fmla="*/ 2430829 h 6858000"/>
              <a:gd name="connsiteX609" fmla="*/ 2014023 w 7467600"/>
              <a:gd name="connsiteY609" fmla="*/ 2450995 h 6858000"/>
              <a:gd name="connsiteX610" fmla="*/ 1747337 w 7467600"/>
              <a:gd name="connsiteY610" fmla="*/ 1855264 h 6858000"/>
              <a:gd name="connsiteX611" fmla="*/ 1533749 w 7467600"/>
              <a:gd name="connsiteY611" fmla="*/ 1478656 h 6858000"/>
              <a:gd name="connsiteX612" fmla="*/ 1431890 w 7467600"/>
              <a:gd name="connsiteY612" fmla="*/ 1306475 h 6858000"/>
              <a:gd name="connsiteX613" fmla="*/ 5052692 w 7467600"/>
              <a:gd name="connsiteY613" fmla="*/ 1292994 h 6858000"/>
              <a:gd name="connsiteX614" fmla="*/ 5200661 w 7467600"/>
              <a:gd name="connsiteY614" fmla="*/ 1635186 h 6858000"/>
              <a:gd name="connsiteX615" fmla="*/ 5297138 w 7467600"/>
              <a:gd name="connsiteY615" fmla="*/ 1906351 h 6858000"/>
              <a:gd name="connsiteX616" fmla="*/ 5052692 w 7467600"/>
              <a:gd name="connsiteY616" fmla="*/ 1292994 h 6858000"/>
              <a:gd name="connsiteX617" fmla="*/ 5009948 w 7467600"/>
              <a:gd name="connsiteY617" fmla="*/ 1273619 h 6858000"/>
              <a:gd name="connsiteX618" fmla="*/ 5121777 w 7467600"/>
              <a:gd name="connsiteY618" fmla="*/ 1654213 h 6858000"/>
              <a:gd name="connsiteX619" fmla="*/ 5293545 w 7467600"/>
              <a:gd name="connsiteY619" fmla="*/ 2072247 h 6858000"/>
              <a:gd name="connsiteX620" fmla="*/ 5294042 w 7467600"/>
              <a:gd name="connsiteY620" fmla="*/ 2065019 h 6858000"/>
              <a:gd name="connsiteX621" fmla="*/ 5171936 w 7467600"/>
              <a:gd name="connsiteY621" fmla="*/ 1647613 h 6858000"/>
              <a:gd name="connsiteX622" fmla="*/ 5009948 w 7467600"/>
              <a:gd name="connsiteY622" fmla="*/ 1273619 h 6858000"/>
              <a:gd name="connsiteX623" fmla="*/ 655236 w 7467600"/>
              <a:gd name="connsiteY623" fmla="*/ 1268632 h 6858000"/>
              <a:gd name="connsiteX624" fmla="*/ 839521 w 7467600"/>
              <a:gd name="connsiteY624" fmla="*/ 1685315 h 6858000"/>
              <a:gd name="connsiteX625" fmla="*/ 1109416 w 7467600"/>
              <a:gd name="connsiteY625" fmla="*/ 2061663 h 6858000"/>
              <a:gd name="connsiteX626" fmla="*/ 1298300 w 7467600"/>
              <a:gd name="connsiteY626" fmla="*/ 2247742 h 6858000"/>
              <a:gd name="connsiteX627" fmla="*/ 1125871 w 7467600"/>
              <a:gd name="connsiteY627" fmla="*/ 1989513 h 6858000"/>
              <a:gd name="connsiteX628" fmla="*/ 981574 w 7467600"/>
              <a:gd name="connsiteY628" fmla="*/ 1783157 h 6858000"/>
              <a:gd name="connsiteX629" fmla="*/ 922198 w 7467600"/>
              <a:gd name="connsiteY629" fmla="*/ 1677437 h 6858000"/>
              <a:gd name="connsiteX630" fmla="*/ 869293 w 7467600"/>
              <a:gd name="connsiteY630" fmla="*/ 1583214 h 6858000"/>
              <a:gd name="connsiteX631" fmla="*/ 751431 w 7467600"/>
              <a:gd name="connsiteY631" fmla="*/ 1405731 h 6858000"/>
              <a:gd name="connsiteX632" fmla="*/ 655236 w 7467600"/>
              <a:gd name="connsiteY632" fmla="*/ 1268632 h 6858000"/>
              <a:gd name="connsiteX633" fmla="*/ 6516292 w 7467600"/>
              <a:gd name="connsiteY633" fmla="*/ 1263064 h 6858000"/>
              <a:gd name="connsiteX634" fmla="*/ 5736320 w 7467600"/>
              <a:gd name="connsiteY634" fmla="*/ 1501803 h 6858000"/>
              <a:gd name="connsiteX635" fmla="*/ 6516292 w 7467600"/>
              <a:gd name="connsiteY635" fmla="*/ 1263064 h 6858000"/>
              <a:gd name="connsiteX636" fmla="*/ 291466 w 7467600"/>
              <a:gd name="connsiteY636" fmla="*/ 1250369 h 6858000"/>
              <a:gd name="connsiteX637" fmla="*/ 323180 w 7467600"/>
              <a:gd name="connsiteY637" fmla="*/ 1435283 h 6858000"/>
              <a:gd name="connsiteX638" fmla="*/ 349381 w 7467600"/>
              <a:gd name="connsiteY638" fmla="*/ 1875041 h 6858000"/>
              <a:gd name="connsiteX639" fmla="*/ 374363 w 7467600"/>
              <a:gd name="connsiteY639" fmla="*/ 1506494 h 6858000"/>
              <a:gd name="connsiteX640" fmla="*/ 302168 w 7467600"/>
              <a:gd name="connsiteY640" fmla="*/ 1274495 h 6858000"/>
              <a:gd name="connsiteX641" fmla="*/ 291466 w 7467600"/>
              <a:gd name="connsiteY641" fmla="*/ 1250369 h 6858000"/>
              <a:gd name="connsiteX642" fmla="*/ 678222 w 7467600"/>
              <a:gd name="connsiteY642" fmla="*/ 1248670 h 6858000"/>
              <a:gd name="connsiteX643" fmla="*/ 775536 w 7467600"/>
              <a:gd name="connsiteY643" fmla="*/ 1388015 h 6858000"/>
              <a:gd name="connsiteX644" fmla="*/ 894529 w 7467600"/>
              <a:gd name="connsiteY644" fmla="*/ 1567739 h 6858000"/>
              <a:gd name="connsiteX645" fmla="*/ 948000 w 7467600"/>
              <a:gd name="connsiteY645" fmla="*/ 1663088 h 6858000"/>
              <a:gd name="connsiteX646" fmla="*/ 1006812 w 7467600"/>
              <a:gd name="connsiteY646" fmla="*/ 1767683 h 6858000"/>
              <a:gd name="connsiteX647" fmla="*/ 1149133 w 7467600"/>
              <a:gd name="connsiteY647" fmla="*/ 1971513 h 6858000"/>
              <a:gd name="connsiteX648" fmla="*/ 1333952 w 7467600"/>
              <a:gd name="connsiteY648" fmla="*/ 2251620 h 6858000"/>
              <a:gd name="connsiteX649" fmla="*/ 1337329 w 7467600"/>
              <a:gd name="connsiteY649" fmla="*/ 2258350 h 6858000"/>
              <a:gd name="connsiteX650" fmla="*/ 1014726 w 7467600"/>
              <a:gd name="connsiteY650" fmla="*/ 1615556 h 6858000"/>
              <a:gd name="connsiteX651" fmla="*/ 678222 w 7467600"/>
              <a:gd name="connsiteY651" fmla="*/ 1248670 h 6858000"/>
              <a:gd name="connsiteX652" fmla="*/ 6691602 w 7467600"/>
              <a:gd name="connsiteY652" fmla="*/ 1140573 h 6858000"/>
              <a:gd name="connsiteX653" fmla="*/ 6571100 w 7467600"/>
              <a:gd name="connsiteY653" fmla="*/ 1183662 h 6858000"/>
              <a:gd name="connsiteX654" fmla="*/ 6241687 w 7467600"/>
              <a:gd name="connsiteY654" fmla="*/ 1257600 h 6858000"/>
              <a:gd name="connsiteX655" fmla="*/ 5693009 w 7467600"/>
              <a:gd name="connsiteY655" fmla="*/ 1478256 h 6858000"/>
              <a:gd name="connsiteX656" fmla="*/ 6548420 w 7467600"/>
              <a:gd name="connsiteY656" fmla="*/ 1214599 h 6858000"/>
              <a:gd name="connsiteX657" fmla="*/ 6605473 w 7467600"/>
              <a:gd name="connsiteY657" fmla="*/ 1184686 h 6858000"/>
              <a:gd name="connsiteX658" fmla="*/ 6691602 w 7467600"/>
              <a:gd name="connsiteY658" fmla="*/ 1140573 h 6858000"/>
              <a:gd name="connsiteX659" fmla="*/ 4002475 w 7467600"/>
              <a:gd name="connsiteY659" fmla="*/ 1037802 h 6858000"/>
              <a:gd name="connsiteX660" fmla="*/ 4000324 w 7467600"/>
              <a:gd name="connsiteY660" fmla="*/ 1039362 h 6858000"/>
              <a:gd name="connsiteX661" fmla="*/ 4002862 w 7467600"/>
              <a:gd name="connsiteY661" fmla="*/ 1042866 h 6858000"/>
              <a:gd name="connsiteX662" fmla="*/ 4002475 w 7467600"/>
              <a:gd name="connsiteY662" fmla="*/ 1037802 h 6858000"/>
              <a:gd name="connsiteX663" fmla="*/ 506322 w 7467600"/>
              <a:gd name="connsiteY663" fmla="*/ 1020997 h 6858000"/>
              <a:gd name="connsiteX664" fmla="*/ 533068 w 7467600"/>
              <a:gd name="connsiteY664" fmla="*/ 1029409 h 6858000"/>
              <a:gd name="connsiteX665" fmla="*/ 1232525 w 7467600"/>
              <a:gd name="connsiteY665" fmla="*/ 1804675 h 6858000"/>
              <a:gd name="connsiteX666" fmla="*/ 1388858 w 7467600"/>
              <a:gd name="connsiteY666" fmla="*/ 2368011 h 6858000"/>
              <a:gd name="connsiteX667" fmla="*/ 1384098 w 7467600"/>
              <a:gd name="connsiteY667" fmla="*/ 2378125 h 6858000"/>
              <a:gd name="connsiteX668" fmla="*/ 1425393 w 7467600"/>
              <a:gd name="connsiteY668" fmla="*/ 2589124 h 6858000"/>
              <a:gd name="connsiteX669" fmla="*/ 1424001 w 7467600"/>
              <a:gd name="connsiteY669" fmla="*/ 2597541 h 6858000"/>
              <a:gd name="connsiteX670" fmla="*/ 2152729 w 7467600"/>
              <a:gd name="connsiteY670" fmla="*/ 2864487 h 6858000"/>
              <a:gd name="connsiteX671" fmla="*/ 2020609 w 7467600"/>
              <a:gd name="connsiteY671" fmla="*/ 2539671 h 6858000"/>
              <a:gd name="connsiteX672" fmla="*/ 2018920 w 7467600"/>
              <a:gd name="connsiteY672" fmla="*/ 2536309 h 6858000"/>
              <a:gd name="connsiteX673" fmla="*/ 1342441 w 7467600"/>
              <a:gd name="connsiteY673" fmla="*/ 1173017 h 6858000"/>
              <a:gd name="connsiteX674" fmla="*/ 1367925 w 7467600"/>
              <a:gd name="connsiteY674" fmla="*/ 1135648 h 6858000"/>
              <a:gd name="connsiteX675" fmla="*/ 1771401 w 7467600"/>
              <a:gd name="connsiteY675" fmla="*/ 1806673 h 6858000"/>
              <a:gd name="connsiteX676" fmla="*/ 1972385 w 7467600"/>
              <a:gd name="connsiteY676" fmla="*/ 2198735 h 6858000"/>
              <a:gd name="connsiteX677" fmla="*/ 2040892 w 7467600"/>
              <a:gd name="connsiteY677" fmla="*/ 2405205 h 6858000"/>
              <a:gd name="connsiteX678" fmla="*/ 2131689 w 7467600"/>
              <a:gd name="connsiteY678" fmla="*/ 1936926 h 6858000"/>
              <a:gd name="connsiteX679" fmla="*/ 2454820 w 7467600"/>
              <a:gd name="connsiteY679" fmla="*/ 1248808 h 6858000"/>
              <a:gd name="connsiteX680" fmla="*/ 2492512 w 7467600"/>
              <a:gd name="connsiteY680" fmla="*/ 1302920 h 6858000"/>
              <a:gd name="connsiteX681" fmla="*/ 2081216 w 7467600"/>
              <a:gd name="connsiteY681" fmla="*/ 2527513 h 6858000"/>
              <a:gd name="connsiteX682" fmla="*/ 2081211 w 7467600"/>
              <a:gd name="connsiteY682" fmla="*/ 2528916 h 6858000"/>
              <a:gd name="connsiteX683" fmla="*/ 2199067 w 7467600"/>
              <a:gd name="connsiteY683" fmla="*/ 2884061 h 6858000"/>
              <a:gd name="connsiteX684" fmla="*/ 3192586 w 7467600"/>
              <a:gd name="connsiteY684" fmla="*/ 3411496 h 6858000"/>
              <a:gd name="connsiteX685" fmla="*/ 3182620 w 7467600"/>
              <a:gd name="connsiteY685" fmla="*/ 3483279 h 6858000"/>
              <a:gd name="connsiteX686" fmla="*/ 2435119 w 7467600"/>
              <a:gd name="connsiteY686" fmla="*/ 3080173 h 6858000"/>
              <a:gd name="connsiteX687" fmla="*/ 2410152 w 7467600"/>
              <a:gd name="connsiteY687" fmla="*/ 3063751 h 6858000"/>
              <a:gd name="connsiteX688" fmla="*/ 2408099 w 7467600"/>
              <a:gd name="connsiteY688" fmla="*/ 3064403 h 6858000"/>
              <a:gd name="connsiteX689" fmla="*/ 2407218 w 7467600"/>
              <a:gd name="connsiteY689" fmla="*/ 3070324 h 6858000"/>
              <a:gd name="connsiteX690" fmla="*/ 2380138 w 7467600"/>
              <a:gd name="connsiteY690" fmla="*/ 3099341 h 6858000"/>
              <a:gd name="connsiteX691" fmla="*/ 1765923 w 7467600"/>
              <a:gd name="connsiteY691" fmla="*/ 3581043 h 6858000"/>
              <a:gd name="connsiteX692" fmla="*/ 1702258 w 7467600"/>
              <a:gd name="connsiteY692" fmla="*/ 3612286 h 6858000"/>
              <a:gd name="connsiteX693" fmla="*/ 1538370 w 7467600"/>
              <a:gd name="connsiteY693" fmla="*/ 3811804 h 6858000"/>
              <a:gd name="connsiteX694" fmla="*/ 542867 w 7467600"/>
              <a:gd name="connsiteY694" fmla="*/ 4944092 h 6858000"/>
              <a:gd name="connsiteX695" fmla="*/ 515800 w 7467600"/>
              <a:gd name="connsiteY695" fmla="*/ 4862180 h 6858000"/>
              <a:gd name="connsiteX696" fmla="*/ 909145 w 7467600"/>
              <a:gd name="connsiteY696" fmla="*/ 4199225 h 6858000"/>
              <a:gd name="connsiteX697" fmla="*/ 1214067 w 7467600"/>
              <a:gd name="connsiteY697" fmla="*/ 3908561 h 6858000"/>
              <a:gd name="connsiteX698" fmla="*/ 640967 w 7467600"/>
              <a:gd name="connsiteY698" fmla="*/ 4105601 h 6858000"/>
              <a:gd name="connsiteX699" fmla="*/ 112563 w 7467600"/>
              <a:gd name="connsiteY699" fmla="*/ 4396952 h 6858000"/>
              <a:gd name="connsiteX700" fmla="*/ 0 w 7467600"/>
              <a:gd name="connsiteY700" fmla="*/ 4466006 h 6858000"/>
              <a:gd name="connsiteX701" fmla="*/ 0 w 7467600"/>
              <a:gd name="connsiteY701" fmla="*/ 4233763 h 6858000"/>
              <a:gd name="connsiteX702" fmla="*/ 36881 w 7467600"/>
              <a:gd name="connsiteY702" fmla="*/ 4200118 h 6858000"/>
              <a:gd name="connsiteX703" fmla="*/ 910534 w 7467600"/>
              <a:gd name="connsiteY703" fmla="*/ 3629753 h 6858000"/>
              <a:gd name="connsiteX704" fmla="*/ 1578717 w 7467600"/>
              <a:gd name="connsiteY704" fmla="*/ 3575982 h 6858000"/>
              <a:gd name="connsiteX705" fmla="*/ 2338780 w 7467600"/>
              <a:gd name="connsiteY705" fmla="*/ 3033725 h 6858000"/>
              <a:gd name="connsiteX706" fmla="*/ 1807991 w 7467600"/>
              <a:gd name="connsiteY706" fmla="*/ 2807184 h 6858000"/>
              <a:gd name="connsiteX707" fmla="*/ 1416358 w 7467600"/>
              <a:gd name="connsiteY707" fmla="*/ 3112571 h 6858000"/>
              <a:gd name="connsiteX708" fmla="*/ 939066 w 7467600"/>
              <a:gd name="connsiteY708" fmla="*/ 3378798 h 6858000"/>
              <a:gd name="connsiteX709" fmla="*/ 115099 w 7467600"/>
              <a:gd name="connsiteY709" fmla="*/ 3607650 h 6858000"/>
              <a:gd name="connsiteX710" fmla="*/ 97284 w 7467600"/>
              <a:gd name="connsiteY710" fmla="*/ 3520393 h 6858000"/>
              <a:gd name="connsiteX711" fmla="*/ 922050 w 7467600"/>
              <a:gd name="connsiteY711" fmla="*/ 3074867 h 6858000"/>
              <a:gd name="connsiteX712" fmla="*/ 1405265 w 7467600"/>
              <a:gd name="connsiteY712" fmla="*/ 3016319 h 6858000"/>
              <a:gd name="connsiteX713" fmla="*/ 1407512 w 7467600"/>
              <a:gd name="connsiteY713" fmla="*/ 3018001 h 6858000"/>
              <a:gd name="connsiteX714" fmla="*/ 1726266 w 7467600"/>
              <a:gd name="connsiteY714" fmla="*/ 2777274 h 6858000"/>
              <a:gd name="connsiteX715" fmla="*/ 625390 w 7467600"/>
              <a:gd name="connsiteY715" fmla="*/ 2514541 h 6858000"/>
              <a:gd name="connsiteX716" fmla="*/ 619799 w 7467600"/>
              <a:gd name="connsiteY716" fmla="*/ 2527180 h 6858000"/>
              <a:gd name="connsiteX717" fmla="*/ 310030 w 7467600"/>
              <a:gd name="connsiteY717" fmla="*/ 2771818 h 6858000"/>
              <a:gd name="connsiteX718" fmla="*/ 173877 w 7467600"/>
              <a:gd name="connsiteY718" fmla="*/ 2937056 h 6858000"/>
              <a:gd name="connsiteX719" fmla="*/ 77889 w 7467600"/>
              <a:gd name="connsiteY719" fmla="*/ 3138440 h 6858000"/>
              <a:gd name="connsiteX720" fmla="*/ 0 w 7467600"/>
              <a:gd name="connsiteY720" fmla="*/ 3271395 h 6858000"/>
              <a:gd name="connsiteX721" fmla="*/ 0 w 7467600"/>
              <a:gd name="connsiteY721" fmla="*/ 3153002 h 6858000"/>
              <a:gd name="connsiteX722" fmla="*/ 2386 w 7467600"/>
              <a:gd name="connsiteY722" fmla="*/ 3149203 h 6858000"/>
              <a:gd name="connsiteX723" fmla="*/ 89753 w 7467600"/>
              <a:gd name="connsiteY723" fmla="*/ 2987702 h 6858000"/>
              <a:gd name="connsiteX724" fmla="*/ 76869 w 7467600"/>
              <a:gd name="connsiteY724" fmla="*/ 3005404 h 6858000"/>
              <a:gd name="connsiteX725" fmla="*/ 32049 w 7467600"/>
              <a:gd name="connsiteY725" fmla="*/ 3065814 h 6858000"/>
              <a:gd name="connsiteX726" fmla="*/ 0 w 7467600"/>
              <a:gd name="connsiteY726" fmla="*/ 3108744 h 6858000"/>
              <a:gd name="connsiteX727" fmla="*/ 0 w 7467600"/>
              <a:gd name="connsiteY727" fmla="*/ 3058059 h 6858000"/>
              <a:gd name="connsiteX728" fmla="*/ 7610 w 7467600"/>
              <a:gd name="connsiteY728" fmla="*/ 3047889 h 6858000"/>
              <a:gd name="connsiteX729" fmla="*/ 52419 w 7467600"/>
              <a:gd name="connsiteY729" fmla="*/ 2987479 h 6858000"/>
              <a:gd name="connsiteX730" fmla="*/ 59142 w 7467600"/>
              <a:gd name="connsiteY730" fmla="*/ 2978488 h 6858000"/>
              <a:gd name="connsiteX731" fmla="*/ 0 w 7467600"/>
              <a:gd name="connsiteY731" fmla="*/ 3015334 h 6858000"/>
              <a:gd name="connsiteX732" fmla="*/ 0 w 7467600"/>
              <a:gd name="connsiteY732" fmla="*/ 2914286 h 6858000"/>
              <a:gd name="connsiteX733" fmla="*/ 36383 w 7467600"/>
              <a:gd name="connsiteY733" fmla="*/ 2901128 h 6858000"/>
              <a:gd name="connsiteX734" fmla="*/ 156329 w 7467600"/>
              <a:gd name="connsiteY734" fmla="*/ 2840533 h 6858000"/>
              <a:gd name="connsiteX735" fmla="*/ 358355 w 7467600"/>
              <a:gd name="connsiteY735" fmla="*/ 2620471 h 6858000"/>
              <a:gd name="connsiteX736" fmla="*/ 510577 w 7467600"/>
              <a:gd name="connsiteY736" fmla="*/ 2501244 h 6858000"/>
              <a:gd name="connsiteX737" fmla="*/ 211967 w 7467600"/>
              <a:gd name="connsiteY737" fmla="*/ 2479171 h 6858000"/>
              <a:gd name="connsiteX738" fmla="*/ 0 w 7467600"/>
              <a:gd name="connsiteY738" fmla="*/ 2476398 h 6858000"/>
              <a:gd name="connsiteX739" fmla="*/ 0 w 7467600"/>
              <a:gd name="connsiteY739" fmla="*/ 2389189 h 6858000"/>
              <a:gd name="connsiteX740" fmla="*/ 103062 w 7467600"/>
              <a:gd name="connsiteY740" fmla="*/ 2389518 h 6858000"/>
              <a:gd name="connsiteX741" fmla="*/ 510734 w 7467600"/>
              <a:gd name="connsiteY741" fmla="*/ 2416201 h 6858000"/>
              <a:gd name="connsiteX742" fmla="*/ 279257 w 7467600"/>
              <a:gd name="connsiteY742" fmla="*/ 2092102 h 6858000"/>
              <a:gd name="connsiteX743" fmla="*/ 65265 w 7467600"/>
              <a:gd name="connsiteY743" fmla="*/ 2006049 h 6858000"/>
              <a:gd name="connsiteX744" fmla="*/ 0 w 7467600"/>
              <a:gd name="connsiteY744" fmla="*/ 1982532 h 6858000"/>
              <a:gd name="connsiteX745" fmla="*/ 0 w 7467600"/>
              <a:gd name="connsiteY745" fmla="*/ 1912789 h 6858000"/>
              <a:gd name="connsiteX746" fmla="*/ 97460 w 7467600"/>
              <a:gd name="connsiteY746" fmla="*/ 1953725 h 6858000"/>
              <a:gd name="connsiteX747" fmla="*/ 221272 w 7467600"/>
              <a:gd name="connsiteY747" fmla="*/ 1980766 h 6858000"/>
              <a:gd name="connsiteX748" fmla="*/ 116765 w 7467600"/>
              <a:gd name="connsiteY748" fmla="*/ 1911033 h 6858000"/>
              <a:gd name="connsiteX749" fmla="*/ 16405 w 7467600"/>
              <a:gd name="connsiteY749" fmla="*/ 1803412 h 6858000"/>
              <a:gd name="connsiteX750" fmla="*/ 0 w 7467600"/>
              <a:gd name="connsiteY750" fmla="*/ 1784777 h 6858000"/>
              <a:gd name="connsiteX751" fmla="*/ 0 w 7467600"/>
              <a:gd name="connsiteY751" fmla="*/ 1740082 h 6858000"/>
              <a:gd name="connsiteX752" fmla="*/ 39394 w 7467600"/>
              <a:gd name="connsiteY752" fmla="*/ 1784856 h 6858000"/>
              <a:gd name="connsiteX753" fmla="*/ 135813 w 7467600"/>
              <a:gd name="connsiteY753" fmla="*/ 1888838 h 6858000"/>
              <a:gd name="connsiteX754" fmla="*/ 242575 w 7467600"/>
              <a:gd name="connsiteY754" fmla="*/ 1958841 h 6858000"/>
              <a:gd name="connsiteX755" fmla="*/ 82197 w 7467600"/>
              <a:gd name="connsiteY755" fmla="*/ 1754826 h 6858000"/>
              <a:gd name="connsiteX756" fmla="*/ 0 w 7467600"/>
              <a:gd name="connsiteY756" fmla="*/ 1679650 h 6858000"/>
              <a:gd name="connsiteX757" fmla="*/ 0 w 7467600"/>
              <a:gd name="connsiteY757" fmla="*/ 1602463 h 6858000"/>
              <a:gd name="connsiteX758" fmla="*/ 84689 w 7467600"/>
              <a:gd name="connsiteY758" fmla="*/ 1677442 h 6858000"/>
              <a:gd name="connsiteX759" fmla="*/ 298437 w 7467600"/>
              <a:gd name="connsiteY759" fmla="*/ 1968019 h 6858000"/>
              <a:gd name="connsiteX760" fmla="*/ 227269 w 7467600"/>
              <a:gd name="connsiteY760" fmla="*/ 1114064 h 6858000"/>
              <a:gd name="connsiteX761" fmla="*/ 248003 w 7467600"/>
              <a:gd name="connsiteY761" fmla="*/ 1089613 h 6858000"/>
              <a:gd name="connsiteX762" fmla="*/ 427020 w 7467600"/>
              <a:gd name="connsiteY762" fmla="*/ 1619803 h 6858000"/>
              <a:gd name="connsiteX763" fmla="*/ 340345 w 7467600"/>
              <a:gd name="connsiteY763" fmla="*/ 2027739 h 6858000"/>
              <a:gd name="connsiteX764" fmla="*/ 360865 w 7467600"/>
              <a:gd name="connsiteY764" fmla="*/ 2044827 h 6858000"/>
              <a:gd name="connsiteX765" fmla="*/ 560414 w 7467600"/>
              <a:gd name="connsiteY765" fmla="*/ 2421457 h 6858000"/>
              <a:gd name="connsiteX766" fmla="*/ 1359703 w 7467600"/>
              <a:gd name="connsiteY766" fmla="*/ 2578554 h 6858000"/>
              <a:gd name="connsiteX767" fmla="*/ 1359422 w 7467600"/>
              <a:gd name="connsiteY767" fmla="*/ 2577994 h 6858000"/>
              <a:gd name="connsiteX768" fmla="*/ 828701 w 7467600"/>
              <a:gd name="connsiteY768" fmla="*/ 1839520 h 6858000"/>
              <a:gd name="connsiteX769" fmla="*/ 494427 w 7467600"/>
              <a:gd name="connsiteY769" fmla="*/ 1092333 h 6858000"/>
              <a:gd name="connsiteX770" fmla="*/ 506322 w 7467600"/>
              <a:gd name="connsiteY770" fmla="*/ 1020997 h 6858000"/>
              <a:gd name="connsiteX771" fmla="*/ 4570198 w 7467600"/>
              <a:gd name="connsiteY771" fmla="*/ 978081 h 6858000"/>
              <a:gd name="connsiteX772" fmla="*/ 4523691 w 7467600"/>
              <a:gd name="connsiteY772" fmla="*/ 1127776 h 6858000"/>
              <a:gd name="connsiteX773" fmla="*/ 4509875 w 7467600"/>
              <a:gd name="connsiteY773" fmla="*/ 1167552 h 6858000"/>
              <a:gd name="connsiteX774" fmla="*/ 4478168 w 7467600"/>
              <a:gd name="connsiteY774" fmla="*/ 1260735 h 6858000"/>
              <a:gd name="connsiteX775" fmla="*/ 4409309 w 7467600"/>
              <a:gd name="connsiteY775" fmla="*/ 1666996 h 6858000"/>
              <a:gd name="connsiteX776" fmla="*/ 4370031 w 7467600"/>
              <a:gd name="connsiteY776" fmla="*/ 1955666 h 6858000"/>
              <a:gd name="connsiteX777" fmla="*/ 4570198 w 7467600"/>
              <a:gd name="connsiteY777" fmla="*/ 978081 h 6858000"/>
              <a:gd name="connsiteX778" fmla="*/ 4557898 w 7467600"/>
              <a:gd name="connsiteY778" fmla="*/ 900011 h 6858000"/>
              <a:gd name="connsiteX779" fmla="*/ 4344840 w 7467600"/>
              <a:gd name="connsiteY779" fmla="*/ 1922038 h 6858000"/>
              <a:gd name="connsiteX780" fmla="*/ 4378710 w 7467600"/>
              <a:gd name="connsiteY780" fmla="*/ 1665516 h 6858000"/>
              <a:gd name="connsiteX781" fmla="*/ 4448798 w 7467600"/>
              <a:gd name="connsiteY781" fmla="*/ 1253024 h 6858000"/>
              <a:gd name="connsiteX782" fmla="*/ 4480315 w 7467600"/>
              <a:gd name="connsiteY782" fmla="*/ 1158454 h 6858000"/>
              <a:gd name="connsiteX783" fmla="*/ 4494133 w 7467600"/>
              <a:gd name="connsiteY783" fmla="*/ 1118676 h 6858000"/>
              <a:gd name="connsiteX784" fmla="*/ 4557898 w 7467600"/>
              <a:gd name="connsiteY784" fmla="*/ 900011 h 6858000"/>
              <a:gd name="connsiteX785" fmla="*/ 5870151 w 7467600"/>
              <a:gd name="connsiteY785" fmla="*/ 898890 h 6858000"/>
              <a:gd name="connsiteX786" fmla="*/ 5861335 w 7467600"/>
              <a:gd name="connsiteY786" fmla="*/ 899177 h 6858000"/>
              <a:gd name="connsiteX787" fmla="*/ 5843702 w 7467600"/>
              <a:gd name="connsiteY787" fmla="*/ 899748 h 6858000"/>
              <a:gd name="connsiteX788" fmla="*/ 5651107 w 7467600"/>
              <a:gd name="connsiteY788" fmla="*/ 920306 h 6858000"/>
              <a:gd name="connsiteX789" fmla="*/ 5459407 w 7467600"/>
              <a:gd name="connsiteY789" fmla="*/ 940975 h 6858000"/>
              <a:gd name="connsiteX790" fmla="*/ 5374846 w 7467600"/>
              <a:gd name="connsiteY790" fmla="*/ 941988 h 6858000"/>
              <a:gd name="connsiteX791" fmla="*/ 5256105 w 7467600"/>
              <a:gd name="connsiteY791" fmla="*/ 945632 h 6858000"/>
              <a:gd name="connsiteX792" fmla="*/ 5107071 w 7467600"/>
              <a:gd name="connsiteY792" fmla="*/ 969720 h 6858000"/>
              <a:gd name="connsiteX793" fmla="*/ 4998681 w 7467600"/>
              <a:gd name="connsiteY793" fmla="*/ 988771 h 6858000"/>
              <a:gd name="connsiteX794" fmla="*/ 5870151 w 7467600"/>
              <a:gd name="connsiteY794" fmla="*/ 898890 h 6858000"/>
              <a:gd name="connsiteX795" fmla="*/ 5504425 w 7467600"/>
              <a:gd name="connsiteY795" fmla="*/ 848067 h 6858000"/>
              <a:gd name="connsiteX796" fmla="*/ 4968849 w 7467600"/>
              <a:gd name="connsiteY796" fmla="*/ 962318 h 6858000"/>
              <a:gd name="connsiteX797" fmla="*/ 5104039 w 7467600"/>
              <a:gd name="connsiteY797" fmla="*/ 940634 h 6858000"/>
              <a:gd name="connsiteX798" fmla="*/ 5256311 w 7467600"/>
              <a:gd name="connsiteY798" fmla="*/ 916490 h 6858000"/>
              <a:gd name="connsiteX799" fmla="*/ 5377381 w 7467600"/>
              <a:gd name="connsiteY799" fmla="*/ 912671 h 6858000"/>
              <a:gd name="connsiteX800" fmla="*/ 5460148 w 7467600"/>
              <a:gd name="connsiteY800" fmla="*/ 911442 h 6858000"/>
              <a:gd name="connsiteX801" fmla="*/ 5648971 w 7467600"/>
              <a:gd name="connsiteY801" fmla="*/ 891331 h 6858000"/>
              <a:gd name="connsiteX802" fmla="*/ 5844807 w 7467600"/>
              <a:gd name="connsiteY802" fmla="*/ 870718 h 6858000"/>
              <a:gd name="connsiteX803" fmla="*/ 5862975 w 7467600"/>
              <a:gd name="connsiteY803" fmla="*/ 869756 h 6858000"/>
              <a:gd name="connsiteX804" fmla="*/ 5920887 w 7467600"/>
              <a:gd name="connsiteY804" fmla="*/ 865929 h 6858000"/>
              <a:gd name="connsiteX805" fmla="*/ 5504425 w 7467600"/>
              <a:gd name="connsiteY805" fmla="*/ 848067 h 6858000"/>
              <a:gd name="connsiteX806" fmla="*/ 3607114 w 7467600"/>
              <a:gd name="connsiteY806" fmla="*/ 467441 h 6858000"/>
              <a:gd name="connsiteX807" fmla="*/ 3296242 w 7467600"/>
              <a:gd name="connsiteY807" fmla="*/ 807991 h 6858000"/>
              <a:gd name="connsiteX808" fmla="*/ 3174674 w 7467600"/>
              <a:gd name="connsiteY808" fmla="*/ 919759 h 6858000"/>
              <a:gd name="connsiteX809" fmla="*/ 3042978 w 7467600"/>
              <a:gd name="connsiteY809" fmla="*/ 1054894 h 6858000"/>
              <a:gd name="connsiteX810" fmla="*/ 2968914 w 7467600"/>
              <a:gd name="connsiteY810" fmla="*/ 1133756 h 6858000"/>
              <a:gd name="connsiteX811" fmla="*/ 3103823 w 7467600"/>
              <a:gd name="connsiteY811" fmla="*/ 1026814 h 6858000"/>
              <a:gd name="connsiteX812" fmla="*/ 3607114 w 7467600"/>
              <a:gd name="connsiteY812" fmla="*/ 467441 h 6858000"/>
              <a:gd name="connsiteX813" fmla="*/ 3744487 w 7467600"/>
              <a:gd name="connsiteY813" fmla="*/ 383136 h 6858000"/>
              <a:gd name="connsiteX814" fmla="*/ 3970213 w 7467600"/>
              <a:gd name="connsiteY814" fmla="*/ 995559 h 6858000"/>
              <a:gd name="connsiteX815" fmla="*/ 3744487 w 7467600"/>
              <a:gd name="connsiteY815" fmla="*/ 383136 h 6858000"/>
              <a:gd name="connsiteX816" fmla="*/ 3624562 w 7467600"/>
              <a:gd name="connsiteY816" fmla="*/ 367041 h 6858000"/>
              <a:gd name="connsiteX817" fmla="*/ 3489712 w 7467600"/>
              <a:gd name="connsiteY817" fmla="*/ 485386 h 6858000"/>
              <a:gd name="connsiteX818" fmla="*/ 3182994 w 7467600"/>
              <a:gd name="connsiteY818" fmla="*/ 828265 h 6858000"/>
              <a:gd name="connsiteX819" fmla="*/ 2892114 w 7467600"/>
              <a:gd name="connsiteY819" fmla="*/ 1172635 h 6858000"/>
              <a:gd name="connsiteX820" fmla="*/ 3021459 w 7467600"/>
              <a:gd name="connsiteY820" fmla="*/ 1035385 h 6858000"/>
              <a:gd name="connsiteX821" fmla="*/ 3153873 w 7467600"/>
              <a:gd name="connsiteY821" fmla="*/ 898971 h 6858000"/>
              <a:gd name="connsiteX822" fmla="*/ 3276511 w 7467600"/>
              <a:gd name="connsiteY822" fmla="*/ 786423 h 6858000"/>
              <a:gd name="connsiteX823" fmla="*/ 3584154 w 7467600"/>
              <a:gd name="connsiteY823" fmla="*/ 448218 h 6858000"/>
              <a:gd name="connsiteX824" fmla="*/ 3624562 w 7467600"/>
              <a:gd name="connsiteY824" fmla="*/ 367041 h 6858000"/>
              <a:gd name="connsiteX825" fmla="*/ 3766672 w 7467600"/>
              <a:gd name="connsiteY825" fmla="*/ 359429 h 6858000"/>
              <a:gd name="connsiteX826" fmla="*/ 3996338 w 7467600"/>
              <a:gd name="connsiteY826" fmla="*/ 968237 h 6858000"/>
              <a:gd name="connsiteX827" fmla="*/ 3766672 w 7467600"/>
              <a:gd name="connsiteY827" fmla="*/ 359429 h 6858000"/>
              <a:gd name="connsiteX828" fmla="*/ 5805386 w 7467600"/>
              <a:gd name="connsiteY828" fmla="*/ 239240 h 6858000"/>
              <a:gd name="connsiteX829" fmla="*/ 5736947 w 7467600"/>
              <a:gd name="connsiteY829" fmla="*/ 261367 h 6858000"/>
              <a:gd name="connsiteX830" fmla="*/ 5427012 w 7467600"/>
              <a:gd name="connsiteY830" fmla="*/ 311272 h 6858000"/>
              <a:gd name="connsiteX831" fmla="*/ 5147818 w 7467600"/>
              <a:gd name="connsiteY831" fmla="*/ 322112 h 6858000"/>
              <a:gd name="connsiteX832" fmla="*/ 5060854 w 7467600"/>
              <a:gd name="connsiteY832" fmla="*/ 311882 h 6858000"/>
              <a:gd name="connsiteX833" fmla="*/ 4945989 w 7467600"/>
              <a:gd name="connsiteY833" fmla="*/ 300516 h 6858000"/>
              <a:gd name="connsiteX834" fmla="*/ 5410479 w 7467600"/>
              <a:gd name="connsiteY834" fmla="*/ 348434 h 6858000"/>
              <a:gd name="connsiteX835" fmla="*/ 5805386 w 7467600"/>
              <a:gd name="connsiteY835" fmla="*/ 239240 h 6858000"/>
              <a:gd name="connsiteX836" fmla="*/ 5905192 w 7467600"/>
              <a:gd name="connsiteY836" fmla="*/ 163079 h 6858000"/>
              <a:gd name="connsiteX837" fmla="*/ 5865655 w 7467600"/>
              <a:gd name="connsiteY837" fmla="*/ 171901 h 6858000"/>
              <a:gd name="connsiteX838" fmla="*/ 5259740 w 7467600"/>
              <a:gd name="connsiteY838" fmla="*/ 257013 h 6858000"/>
              <a:gd name="connsiteX839" fmla="*/ 5208466 w 7467600"/>
              <a:gd name="connsiteY839" fmla="*/ 257550 h 6858000"/>
              <a:gd name="connsiteX840" fmla="*/ 4980204 w 7467600"/>
              <a:gd name="connsiteY840" fmla="*/ 271903 h 6858000"/>
              <a:gd name="connsiteX841" fmla="*/ 5068068 w 7467600"/>
              <a:gd name="connsiteY841" fmla="*/ 282244 h 6858000"/>
              <a:gd name="connsiteX842" fmla="*/ 5153231 w 7467600"/>
              <a:gd name="connsiteY842" fmla="*/ 292240 h 6858000"/>
              <a:gd name="connsiteX843" fmla="*/ 5426491 w 7467600"/>
              <a:gd name="connsiteY843" fmla="*/ 281128 h 6858000"/>
              <a:gd name="connsiteX844" fmla="*/ 5731212 w 7467600"/>
              <a:gd name="connsiteY844" fmla="*/ 231951 h 6858000"/>
              <a:gd name="connsiteX845" fmla="*/ 5905192 w 7467600"/>
              <a:gd name="connsiteY845" fmla="*/ 163079 h 6858000"/>
              <a:gd name="connsiteX846" fmla="*/ 5944437 w 7467600"/>
              <a:gd name="connsiteY846" fmla="*/ 113829 h 6858000"/>
              <a:gd name="connsiteX847" fmla="*/ 5825032 w 7467600"/>
              <a:gd name="connsiteY847" fmla="*/ 146405 h 6858000"/>
              <a:gd name="connsiteX848" fmla="*/ 4955599 w 7467600"/>
              <a:gd name="connsiteY848" fmla="*/ 247008 h 6858000"/>
              <a:gd name="connsiteX849" fmla="*/ 5210104 w 7467600"/>
              <a:gd name="connsiteY849" fmla="*/ 228123 h 6858000"/>
              <a:gd name="connsiteX850" fmla="*/ 5261015 w 7467600"/>
              <a:gd name="connsiteY850" fmla="*/ 227087 h 6858000"/>
              <a:gd name="connsiteX851" fmla="*/ 5861181 w 7467600"/>
              <a:gd name="connsiteY851" fmla="*/ 143093 h 6858000"/>
              <a:gd name="connsiteX852" fmla="*/ 5961252 w 7467600"/>
              <a:gd name="connsiteY852" fmla="*/ 114820 h 6858000"/>
              <a:gd name="connsiteX853" fmla="*/ 5944437 w 7467600"/>
              <a:gd name="connsiteY853" fmla="*/ 113829 h 6858000"/>
              <a:gd name="connsiteX854" fmla="*/ 3882765 w 7467600"/>
              <a:gd name="connsiteY854" fmla="*/ 0 h 6858000"/>
              <a:gd name="connsiteX855" fmla="*/ 3995099 w 7467600"/>
              <a:gd name="connsiteY855" fmla="*/ 0 h 6858000"/>
              <a:gd name="connsiteX856" fmla="*/ 4163818 w 7467600"/>
              <a:gd name="connsiteY856" fmla="*/ 234104 h 6858000"/>
              <a:gd name="connsiteX857" fmla="*/ 4172099 w 7467600"/>
              <a:gd name="connsiteY857" fmla="*/ 234207 h 6858000"/>
              <a:gd name="connsiteX858" fmla="*/ 4784282 w 7467600"/>
              <a:gd name="connsiteY858" fmla="*/ 276561 h 6858000"/>
              <a:gd name="connsiteX859" fmla="*/ 4801687 w 7467600"/>
              <a:gd name="connsiteY859" fmla="*/ 267764 h 6858000"/>
              <a:gd name="connsiteX860" fmla="*/ 6082788 w 7467600"/>
              <a:gd name="connsiteY860" fmla="*/ 64119 h 6858000"/>
              <a:gd name="connsiteX861" fmla="*/ 6099442 w 7467600"/>
              <a:gd name="connsiteY861" fmla="*/ 82568 h 6858000"/>
              <a:gd name="connsiteX862" fmla="*/ 4804137 w 7467600"/>
              <a:gd name="connsiteY862" fmla="*/ 320931 h 6858000"/>
              <a:gd name="connsiteX863" fmla="*/ 4227047 w 7467600"/>
              <a:gd name="connsiteY863" fmla="*/ 313415 h 6858000"/>
              <a:gd name="connsiteX864" fmla="*/ 4346041 w 7467600"/>
              <a:gd name="connsiteY864" fmla="*/ 456086 h 6858000"/>
              <a:gd name="connsiteX865" fmla="*/ 4870967 w 7467600"/>
              <a:gd name="connsiteY865" fmla="*/ 963061 h 6858000"/>
              <a:gd name="connsiteX866" fmla="*/ 4889647 w 7467600"/>
              <a:gd name="connsiteY866" fmla="*/ 957147 h 6858000"/>
              <a:gd name="connsiteX867" fmla="*/ 5422504 w 7467600"/>
              <a:gd name="connsiteY867" fmla="*/ 805191 h 6858000"/>
              <a:gd name="connsiteX868" fmla="*/ 6087656 w 7467600"/>
              <a:gd name="connsiteY868" fmla="*/ 826703 h 6858000"/>
              <a:gd name="connsiteX869" fmla="*/ 6058717 w 7467600"/>
              <a:gd name="connsiteY869" fmla="*/ 865992 h 6858000"/>
              <a:gd name="connsiteX870" fmla="*/ 4974153 w 7467600"/>
              <a:gd name="connsiteY870" fmla="*/ 1045456 h 6858000"/>
              <a:gd name="connsiteX871" fmla="*/ 5627835 w 7467600"/>
              <a:gd name="connsiteY871" fmla="*/ 1472077 h 6858000"/>
              <a:gd name="connsiteX872" fmla="*/ 5629817 w 7467600"/>
              <a:gd name="connsiteY872" fmla="*/ 1471412 h 6858000"/>
              <a:gd name="connsiteX873" fmla="*/ 5634124 w 7467600"/>
              <a:gd name="connsiteY873" fmla="*/ 1470572 h 6858000"/>
              <a:gd name="connsiteX874" fmla="*/ 5755832 w 7467600"/>
              <a:gd name="connsiteY874" fmla="*/ 1383886 h 6858000"/>
              <a:gd name="connsiteX875" fmla="*/ 6014186 w 7467600"/>
              <a:gd name="connsiteY875" fmla="*/ 1279799 h 6858000"/>
              <a:gd name="connsiteX876" fmla="*/ 6901619 w 7467600"/>
              <a:gd name="connsiteY876" fmla="*/ 1047874 h 6858000"/>
              <a:gd name="connsiteX877" fmla="*/ 6931566 w 7467600"/>
              <a:gd name="connsiteY877" fmla="*/ 1062034 h 6858000"/>
              <a:gd name="connsiteX878" fmla="*/ 5790982 w 7467600"/>
              <a:gd name="connsiteY878" fmla="*/ 1561380 h 6858000"/>
              <a:gd name="connsiteX879" fmla="*/ 6188971 w 7467600"/>
              <a:gd name="connsiteY879" fmla="*/ 1755168 h 6858000"/>
              <a:gd name="connsiteX880" fmla="*/ 6202446 w 7467600"/>
              <a:gd name="connsiteY880" fmla="*/ 1752268 h 6858000"/>
              <a:gd name="connsiteX881" fmla="*/ 7179560 w 7467600"/>
              <a:gd name="connsiteY881" fmla="*/ 1467551 h 6858000"/>
              <a:gd name="connsiteX882" fmla="*/ 7158730 w 7467600"/>
              <a:gd name="connsiteY882" fmla="*/ 1507835 h 6858000"/>
              <a:gd name="connsiteX883" fmla="*/ 6326959 w 7467600"/>
              <a:gd name="connsiteY883" fmla="*/ 1817686 h 6858000"/>
              <a:gd name="connsiteX884" fmla="*/ 6537433 w 7467600"/>
              <a:gd name="connsiteY884" fmla="*/ 1907790 h 6858000"/>
              <a:gd name="connsiteX885" fmla="*/ 6550221 w 7467600"/>
              <a:gd name="connsiteY885" fmla="*/ 1910729 h 6858000"/>
              <a:gd name="connsiteX886" fmla="*/ 6964438 w 7467600"/>
              <a:gd name="connsiteY886" fmla="*/ 2209505 h 6858000"/>
              <a:gd name="connsiteX887" fmla="*/ 7367862 w 7467600"/>
              <a:gd name="connsiteY887" fmla="*/ 2806833 h 6858000"/>
              <a:gd name="connsiteX888" fmla="*/ 7364329 w 7467600"/>
              <a:gd name="connsiteY888" fmla="*/ 2826907 h 6858000"/>
              <a:gd name="connsiteX889" fmla="*/ 7290545 w 7467600"/>
              <a:gd name="connsiteY889" fmla="*/ 2850663 h 6858000"/>
              <a:gd name="connsiteX890" fmla="*/ 6472036 w 7467600"/>
              <a:gd name="connsiteY890" fmla="*/ 1959003 h 6858000"/>
              <a:gd name="connsiteX891" fmla="*/ 5792897 w 7467600"/>
              <a:gd name="connsiteY891" fmla="*/ 1647747 h 6858000"/>
              <a:gd name="connsiteX892" fmla="*/ 5842751 w 7467600"/>
              <a:gd name="connsiteY892" fmla="*/ 1816112 h 6858000"/>
              <a:gd name="connsiteX893" fmla="*/ 5847424 w 7467600"/>
              <a:gd name="connsiteY893" fmla="*/ 1815776 h 6858000"/>
              <a:gd name="connsiteX894" fmla="*/ 6399821 w 7467600"/>
              <a:gd name="connsiteY894" fmla="*/ 2344799 h 6858000"/>
              <a:gd name="connsiteX895" fmla="*/ 6323232 w 7467600"/>
              <a:gd name="connsiteY895" fmla="*/ 2389634 h 6858000"/>
              <a:gd name="connsiteX896" fmla="*/ 5942958 w 7467600"/>
              <a:gd name="connsiteY896" fmla="*/ 2077708 h 6858000"/>
              <a:gd name="connsiteX897" fmla="*/ 5921559 w 7467600"/>
              <a:gd name="connsiteY897" fmla="*/ 2378596 h 6858000"/>
              <a:gd name="connsiteX898" fmla="*/ 5817651 w 7467600"/>
              <a:gd name="connsiteY898" fmla="*/ 3023919 h 6858000"/>
              <a:gd name="connsiteX899" fmla="*/ 5729634 w 7467600"/>
              <a:gd name="connsiteY899" fmla="*/ 3051849 h 6858000"/>
              <a:gd name="connsiteX900" fmla="*/ 5611018 w 7467600"/>
              <a:gd name="connsiteY900" fmla="*/ 2316769 h 6858000"/>
              <a:gd name="connsiteX901" fmla="*/ 5687608 w 7467600"/>
              <a:gd name="connsiteY901" fmla="*/ 2039972 h 6858000"/>
              <a:gd name="connsiteX902" fmla="*/ 5657554 w 7467600"/>
              <a:gd name="connsiteY902" fmla="*/ 1576445 h 6858000"/>
              <a:gd name="connsiteX903" fmla="*/ 5150475 w 7467600"/>
              <a:gd name="connsiteY903" fmla="*/ 1274012 h 6858000"/>
              <a:gd name="connsiteX904" fmla="*/ 5349142 w 7467600"/>
              <a:gd name="connsiteY904" fmla="*/ 2204405 h 6858000"/>
              <a:gd name="connsiteX905" fmla="*/ 5262214 w 7467600"/>
              <a:gd name="connsiteY905" fmla="*/ 2233836 h 6858000"/>
              <a:gd name="connsiteX906" fmla="*/ 4981539 w 7467600"/>
              <a:gd name="connsiteY906" fmla="*/ 1542201 h 6858000"/>
              <a:gd name="connsiteX907" fmla="*/ 4958461 w 7467600"/>
              <a:gd name="connsiteY907" fmla="*/ 1136957 h 6858000"/>
              <a:gd name="connsiteX908" fmla="*/ 4655015 w 7467600"/>
              <a:gd name="connsiteY908" fmla="*/ 891426 h 6858000"/>
              <a:gd name="connsiteX909" fmla="*/ 4348002 w 7467600"/>
              <a:gd name="connsiteY909" fmla="*/ 2205895 h 6858000"/>
              <a:gd name="connsiteX910" fmla="*/ 4262250 w 7467600"/>
              <a:gd name="connsiteY910" fmla="*/ 2219972 h 6858000"/>
              <a:gd name="connsiteX911" fmla="*/ 4550611 w 7467600"/>
              <a:gd name="connsiteY911" fmla="*/ 817540 h 6858000"/>
              <a:gd name="connsiteX912" fmla="*/ 4564418 w 7467600"/>
              <a:gd name="connsiteY912" fmla="*/ 808293 h 6858000"/>
              <a:gd name="connsiteX913" fmla="*/ 4266388 w 7467600"/>
              <a:gd name="connsiteY913" fmla="*/ 500083 h 6858000"/>
              <a:gd name="connsiteX914" fmla="*/ 4032842 w 7467600"/>
              <a:gd name="connsiteY914" fmla="*/ 211809 h 6858000"/>
              <a:gd name="connsiteX915" fmla="*/ 3882765 w 7467600"/>
              <a:gd name="connsiteY915" fmla="*/ 0 h 6858000"/>
              <a:gd name="connsiteX916" fmla="*/ 3721337 w 7467600"/>
              <a:gd name="connsiteY916" fmla="*/ 0 h 6858000"/>
              <a:gd name="connsiteX917" fmla="*/ 3797544 w 7467600"/>
              <a:gd name="connsiteY917" fmla="*/ 0 h 6858000"/>
              <a:gd name="connsiteX918" fmla="*/ 3775734 w 7467600"/>
              <a:gd name="connsiteY918" fmla="*/ 95131 h 6858000"/>
              <a:gd name="connsiteX919" fmla="*/ 3724807 w 7467600"/>
              <a:gd name="connsiteY919" fmla="*/ 272257 h 6858000"/>
              <a:gd name="connsiteX920" fmla="*/ 3726844 w 7467600"/>
              <a:gd name="connsiteY920" fmla="*/ 282988 h 6858000"/>
              <a:gd name="connsiteX921" fmla="*/ 3742664 w 7467600"/>
              <a:gd name="connsiteY921" fmla="*/ 279918 h 6858000"/>
              <a:gd name="connsiteX922" fmla="*/ 4103910 w 7467600"/>
              <a:gd name="connsiteY922" fmla="*/ 1161917 h 6858000"/>
              <a:gd name="connsiteX923" fmla="*/ 4020269 w 7467600"/>
              <a:gd name="connsiteY923" fmla="*/ 1200406 h 6858000"/>
              <a:gd name="connsiteX924" fmla="*/ 3674882 w 7467600"/>
              <a:gd name="connsiteY924" fmla="*/ 488524 h 6858000"/>
              <a:gd name="connsiteX925" fmla="*/ 3132682 w 7467600"/>
              <a:gd name="connsiteY925" fmla="*/ 1072284 h 6858000"/>
              <a:gd name="connsiteX926" fmla="*/ 2716346 w 7467600"/>
              <a:gd name="connsiteY926" fmla="*/ 1276376 h 6858000"/>
              <a:gd name="connsiteX927" fmla="*/ 2716772 w 7467600"/>
              <a:gd name="connsiteY927" fmla="*/ 1255462 h 6858000"/>
              <a:gd name="connsiteX928" fmla="*/ 3471096 w 7467600"/>
              <a:gd name="connsiteY928" fmla="*/ 437072 h 6858000"/>
              <a:gd name="connsiteX929" fmla="*/ 3639057 w 7467600"/>
              <a:gd name="connsiteY929" fmla="*/ 286334 h 6858000"/>
              <a:gd name="connsiteX930" fmla="*/ 3640309 w 7467600"/>
              <a:gd name="connsiteY930" fmla="*/ 284664 h 6858000"/>
              <a:gd name="connsiteX931" fmla="*/ 3646022 w 7467600"/>
              <a:gd name="connsiteY931" fmla="*/ 276711 h 6858000"/>
              <a:gd name="connsiteX932" fmla="*/ 3707943 w 7467600"/>
              <a:gd name="connsiteY932" fmla="*/ 65958 h 6858000"/>
              <a:gd name="connsiteX933" fmla="*/ 3721337 w 7467600"/>
              <a:gd name="connsiteY933" fmla="*/ 0 h 6858000"/>
              <a:gd name="connsiteX934" fmla="*/ 2867960 w 7467600"/>
              <a:gd name="connsiteY934" fmla="*/ 0 h 6858000"/>
              <a:gd name="connsiteX935" fmla="*/ 2926351 w 7467600"/>
              <a:gd name="connsiteY935" fmla="*/ 0 h 6858000"/>
              <a:gd name="connsiteX936" fmla="*/ 2902823 w 7467600"/>
              <a:gd name="connsiteY936" fmla="*/ 262929 h 6858000"/>
              <a:gd name="connsiteX937" fmla="*/ 2940663 w 7467600"/>
              <a:gd name="connsiteY937" fmla="*/ 140884 h 6858000"/>
              <a:gd name="connsiteX938" fmla="*/ 2947039 w 7467600"/>
              <a:gd name="connsiteY938" fmla="*/ 122524 h 6858000"/>
              <a:gd name="connsiteX939" fmla="*/ 2984316 w 7467600"/>
              <a:gd name="connsiteY939" fmla="*/ 0 h 6858000"/>
              <a:gd name="connsiteX940" fmla="*/ 3016114 w 7467600"/>
              <a:gd name="connsiteY940" fmla="*/ 0 h 6858000"/>
              <a:gd name="connsiteX941" fmla="*/ 2979949 w 7467600"/>
              <a:gd name="connsiteY941" fmla="*/ 119274 h 6858000"/>
              <a:gd name="connsiteX942" fmla="*/ 3023879 w 7467600"/>
              <a:gd name="connsiteY942" fmla="*/ 0 h 6858000"/>
              <a:gd name="connsiteX943" fmla="*/ 3105400 w 7467600"/>
              <a:gd name="connsiteY943" fmla="*/ 0 h 6858000"/>
              <a:gd name="connsiteX944" fmla="*/ 3094669 w 7467600"/>
              <a:gd name="connsiteY944" fmla="*/ 30308 h 6858000"/>
              <a:gd name="connsiteX945" fmla="*/ 2901945 w 7467600"/>
              <a:gd name="connsiteY945" fmla="*/ 466538 h 6858000"/>
              <a:gd name="connsiteX946" fmla="*/ 2815209 w 7467600"/>
              <a:gd name="connsiteY946" fmla="*/ 497361 h 6858000"/>
              <a:gd name="connsiteX947" fmla="*/ 2844845 w 7467600"/>
              <a:gd name="connsiteY947" fmla="*/ 127638 h 6858000"/>
              <a:gd name="connsiteX948" fmla="*/ 2867960 w 7467600"/>
              <a:gd name="connsiteY948" fmla="*/ 0 h 6858000"/>
              <a:gd name="connsiteX949" fmla="*/ 1057230 w 7467600"/>
              <a:gd name="connsiteY949" fmla="*/ 0 h 6858000"/>
              <a:gd name="connsiteX950" fmla="*/ 1111003 w 7467600"/>
              <a:gd name="connsiteY950" fmla="*/ 0 h 6858000"/>
              <a:gd name="connsiteX951" fmla="*/ 1125553 w 7467600"/>
              <a:gd name="connsiteY951" fmla="*/ 52588 h 6858000"/>
              <a:gd name="connsiteX952" fmla="*/ 1304276 w 7467600"/>
              <a:gd name="connsiteY952" fmla="*/ 476275 h 6858000"/>
              <a:gd name="connsiteX953" fmla="*/ 1492066 w 7467600"/>
              <a:gd name="connsiteY953" fmla="*/ 886333 h 6858000"/>
              <a:gd name="connsiteX954" fmla="*/ 1423698 w 7467600"/>
              <a:gd name="connsiteY954" fmla="*/ 710817 h 6858000"/>
              <a:gd name="connsiteX955" fmla="*/ 1357609 w 7467600"/>
              <a:gd name="connsiteY955" fmla="*/ 532892 h 6858000"/>
              <a:gd name="connsiteX956" fmla="*/ 1309550 w 7467600"/>
              <a:gd name="connsiteY956" fmla="*/ 374031 h 6858000"/>
              <a:gd name="connsiteX957" fmla="*/ 1193673 w 7467600"/>
              <a:gd name="connsiteY957" fmla="*/ 49533 h 6858000"/>
              <a:gd name="connsiteX958" fmla="*/ 1164391 w 7467600"/>
              <a:gd name="connsiteY958" fmla="*/ 0 h 6858000"/>
              <a:gd name="connsiteX959" fmla="*/ 1200666 w 7467600"/>
              <a:gd name="connsiteY959" fmla="*/ 0 h 6858000"/>
              <a:gd name="connsiteX960" fmla="*/ 1223408 w 7467600"/>
              <a:gd name="connsiteY960" fmla="*/ 38996 h 6858000"/>
              <a:gd name="connsiteX961" fmla="*/ 1339635 w 7467600"/>
              <a:gd name="connsiteY961" fmla="*/ 365517 h 6858000"/>
              <a:gd name="connsiteX962" fmla="*/ 1387469 w 7467600"/>
              <a:gd name="connsiteY962" fmla="*/ 523079 h 6858000"/>
              <a:gd name="connsiteX963" fmla="*/ 1452685 w 7467600"/>
              <a:gd name="connsiteY963" fmla="*/ 699806 h 6858000"/>
              <a:gd name="connsiteX964" fmla="*/ 1492092 w 7467600"/>
              <a:gd name="connsiteY964" fmla="*/ 800424 h 6858000"/>
              <a:gd name="connsiteX965" fmla="*/ 1455302 w 7467600"/>
              <a:gd name="connsiteY965" fmla="*/ 632913 h 6858000"/>
              <a:gd name="connsiteX966" fmla="*/ 1222336 w 7467600"/>
              <a:gd name="connsiteY966" fmla="*/ 9480 h 6858000"/>
              <a:gd name="connsiteX967" fmla="*/ 1214634 w 7467600"/>
              <a:gd name="connsiteY967" fmla="*/ 0 h 6858000"/>
              <a:gd name="connsiteX968" fmla="*/ 1289827 w 7467600"/>
              <a:gd name="connsiteY968" fmla="*/ 0 h 6858000"/>
              <a:gd name="connsiteX969" fmla="*/ 1321076 w 7467600"/>
              <a:gd name="connsiteY969" fmla="*/ 59722 h 6858000"/>
              <a:gd name="connsiteX970" fmla="*/ 1512579 w 7467600"/>
              <a:gd name="connsiteY970" fmla="*/ 626441 h 6858000"/>
              <a:gd name="connsiteX971" fmla="*/ 1506076 w 7467600"/>
              <a:gd name="connsiteY971" fmla="*/ 1089289 h 6858000"/>
              <a:gd name="connsiteX972" fmla="*/ 1486346 w 7467600"/>
              <a:gd name="connsiteY972" fmla="*/ 1079919 h 6858000"/>
              <a:gd name="connsiteX973" fmla="*/ 1070511 w 7467600"/>
              <a:gd name="connsiteY973" fmla="*/ 48609 h 6858000"/>
              <a:gd name="connsiteX974" fmla="*/ 1057230 w 7467600"/>
              <a:gd name="connsiteY974" fmla="*/ 0 h 6858000"/>
              <a:gd name="connsiteX975" fmla="*/ 43151 w 7467600"/>
              <a:gd name="connsiteY975" fmla="*/ 0 h 6858000"/>
              <a:gd name="connsiteX976" fmla="*/ 95283 w 7467600"/>
              <a:gd name="connsiteY976" fmla="*/ 0 h 6858000"/>
              <a:gd name="connsiteX977" fmla="*/ 300708 w 7467600"/>
              <a:gd name="connsiteY977" fmla="*/ 154571 h 6858000"/>
              <a:gd name="connsiteX978" fmla="*/ 530414 w 7467600"/>
              <a:gd name="connsiteY978" fmla="*/ 354673 h 6858000"/>
              <a:gd name="connsiteX979" fmla="*/ 333785 w 7467600"/>
              <a:gd name="connsiteY979" fmla="*/ 161564 h 6858000"/>
              <a:gd name="connsiteX980" fmla="*/ 147005 w 7467600"/>
              <a:gd name="connsiteY980" fmla="*/ 0 h 6858000"/>
              <a:gd name="connsiteX981" fmla="*/ 272509 w 7467600"/>
              <a:gd name="connsiteY981" fmla="*/ 0 h 6858000"/>
              <a:gd name="connsiteX982" fmla="*/ 326276 w 7467600"/>
              <a:gd name="connsiteY982" fmla="*/ 45847 h 6858000"/>
              <a:gd name="connsiteX983" fmla="*/ 823759 w 7467600"/>
              <a:gd name="connsiteY983" fmla="*/ 574145 h 6858000"/>
              <a:gd name="connsiteX984" fmla="*/ 811254 w 7467600"/>
              <a:gd name="connsiteY984" fmla="*/ 665546 h 6858000"/>
              <a:gd name="connsiteX985" fmla="*/ 154042 w 7467600"/>
              <a:gd name="connsiteY985" fmla="*/ 261522 h 6858000"/>
              <a:gd name="connsiteX986" fmla="*/ 13550 w 7467600"/>
              <a:gd name="connsiteY986" fmla="*/ 158423 h 6858000"/>
              <a:gd name="connsiteX987" fmla="*/ 0 w 7467600"/>
              <a:gd name="connsiteY987" fmla="*/ 146618 h 6858000"/>
              <a:gd name="connsiteX988" fmla="*/ 0 w 7467600"/>
              <a:gd name="connsiteY988" fmla="*/ 59161 h 6858000"/>
              <a:gd name="connsiteX989" fmla="*/ 45427 w 7467600"/>
              <a:gd name="connsiteY989" fmla="*/ 101078 h 6858000"/>
              <a:gd name="connsiteX990" fmla="*/ 630103 w 7467600"/>
              <a:gd name="connsiteY990" fmla="*/ 485885 h 6858000"/>
              <a:gd name="connsiteX991" fmla="*/ 532040 w 7467600"/>
              <a:gd name="connsiteY991" fmla="*/ 399359 h 6858000"/>
              <a:gd name="connsiteX992" fmla="*/ 517618 w 7467600"/>
              <a:gd name="connsiteY992" fmla="*/ 385726 h 6858000"/>
              <a:gd name="connsiteX993" fmla="*/ 285074 w 7467600"/>
              <a:gd name="connsiteY993" fmla="*/ 182755 h 6858000"/>
              <a:gd name="connsiteX994" fmla="*/ 43151 w 7467600"/>
              <a:gd name="connsiteY994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467600 w 7467600"/>
              <a:gd name="connsiteY127" fmla="*/ 5277736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77736 h 6858000"/>
              <a:gd name="connsiteX138" fmla="*/ 1903353 w 7467600"/>
              <a:gd name="connsiteY138" fmla="*/ 5044827 h 6858000"/>
              <a:gd name="connsiteX139" fmla="*/ 1936931 w 7467600"/>
              <a:gd name="connsiteY139" fmla="*/ 5093954 h 6858000"/>
              <a:gd name="connsiteX140" fmla="*/ 2195868 w 7467600"/>
              <a:gd name="connsiteY140" fmla="*/ 5396574 h 6858000"/>
              <a:gd name="connsiteX141" fmla="*/ 2088852 w 7467600"/>
              <a:gd name="connsiteY141" fmla="*/ 5166123 h 6858000"/>
              <a:gd name="connsiteX142" fmla="*/ 1958241 w 7467600"/>
              <a:gd name="connsiteY142" fmla="*/ 5067955 h 6858000"/>
              <a:gd name="connsiteX143" fmla="*/ 1903353 w 7467600"/>
              <a:gd name="connsiteY143" fmla="*/ 5044827 h 6858000"/>
              <a:gd name="connsiteX144" fmla="*/ 1979378 w 7467600"/>
              <a:gd name="connsiteY144" fmla="*/ 4769504 h 6858000"/>
              <a:gd name="connsiteX145" fmla="*/ 2882120 w 7467600"/>
              <a:gd name="connsiteY145" fmla="*/ 5064547 h 6858000"/>
              <a:gd name="connsiteX146" fmla="*/ 2793103 w 7467600"/>
              <a:gd name="connsiteY146" fmla="*/ 5039699 h 6858000"/>
              <a:gd name="connsiteX147" fmla="*/ 2770041 w 7467600"/>
              <a:gd name="connsiteY147" fmla="*/ 5033634 h 6858000"/>
              <a:gd name="connsiteX148" fmla="*/ 1979378 w 7467600"/>
              <a:gd name="connsiteY148" fmla="*/ 4769504 h 6858000"/>
              <a:gd name="connsiteX149" fmla="*/ 1927410 w 7467600"/>
              <a:gd name="connsiteY149" fmla="*/ 4716164 h 6858000"/>
              <a:gd name="connsiteX150" fmla="*/ 1959587 w 7467600"/>
              <a:gd name="connsiteY150" fmla="*/ 4728849 h 6858000"/>
              <a:gd name="connsiteX151" fmla="*/ 2777707 w 7467600"/>
              <a:gd name="connsiteY151" fmla="*/ 5003991 h 6858000"/>
              <a:gd name="connsiteX152" fmla="*/ 2800768 w 7467600"/>
              <a:gd name="connsiteY152" fmla="*/ 5010056 h 6858000"/>
              <a:gd name="connsiteX153" fmla="*/ 2879408 w 7467600"/>
              <a:gd name="connsiteY153" fmla="*/ 5031590 h 6858000"/>
              <a:gd name="connsiteX154" fmla="*/ 2862295 w 7467600"/>
              <a:gd name="connsiteY154" fmla="*/ 5022958 h 6858000"/>
              <a:gd name="connsiteX155" fmla="*/ 2813343 w 7467600"/>
              <a:gd name="connsiteY155" fmla="*/ 4998369 h 6858000"/>
              <a:gd name="connsiteX156" fmla="*/ 2646245 w 7467600"/>
              <a:gd name="connsiteY156" fmla="*/ 4930999 h 6858000"/>
              <a:gd name="connsiteX157" fmla="*/ 1999243 w 7467600"/>
              <a:gd name="connsiteY157" fmla="*/ 4730524 h 6858000"/>
              <a:gd name="connsiteX158" fmla="*/ 1979527 w 7467600"/>
              <a:gd name="connsiteY158" fmla="*/ 4726651 h 6858000"/>
              <a:gd name="connsiteX159" fmla="*/ 1927410 w 7467600"/>
              <a:gd name="connsiteY159" fmla="*/ 4716164 h 6858000"/>
              <a:gd name="connsiteX160" fmla="*/ 1997014 w 7467600"/>
              <a:gd name="connsiteY160" fmla="*/ 4698007 h 6858000"/>
              <a:gd name="connsiteX161" fmla="*/ 2005458 w 7467600"/>
              <a:gd name="connsiteY161" fmla="*/ 4699540 h 6858000"/>
              <a:gd name="connsiteX162" fmla="*/ 2657186 w 7467600"/>
              <a:gd name="connsiteY162" fmla="*/ 4901687 h 6858000"/>
              <a:gd name="connsiteX163" fmla="*/ 2826662 w 7467600"/>
              <a:gd name="connsiteY163" fmla="*/ 4970362 h 6858000"/>
              <a:gd name="connsiteX164" fmla="*/ 2876100 w 7467600"/>
              <a:gd name="connsiteY164" fmla="*/ 4995397 h 6858000"/>
              <a:gd name="connsiteX165" fmla="*/ 3042600 w 7467600"/>
              <a:gd name="connsiteY165" fmla="*/ 5059532 h 6858000"/>
              <a:gd name="connsiteX166" fmla="*/ 1997014 w 7467600"/>
              <a:gd name="connsiteY166" fmla="*/ 4698007 h 6858000"/>
              <a:gd name="connsiteX167" fmla="*/ 2305292 w 7467600"/>
              <a:gd name="connsiteY167" fmla="*/ 4219492 h 6858000"/>
              <a:gd name="connsiteX168" fmla="*/ 3360922 w 7467600"/>
              <a:gd name="connsiteY168" fmla="*/ 4529373 h 6858000"/>
              <a:gd name="connsiteX169" fmla="*/ 3492420 w 7467600"/>
              <a:gd name="connsiteY169" fmla="*/ 4510145 h 6858000"/>
              <a:gd name="connsiteX170" fmla="*/ 3364086 w 7467600"/>
              <a:gd name="connsiteY170" fmla="*/ 4480340 h 6858000"/>
              <a:gd name="connsiteX171" fmla="*/ 3225818 w 7467600"/>
              <a:gd name="connsiteY171" fmla="*/ 4411822 h 6858000"/>
              <a:gd name="connsiteX172" fmla="*/ 3129696 w 7467600"/>
              <a:gd name="connsiteY172" fmla="*/ 4360704 h 6858000"/>
              <a:gd name="connsiteX173" fmla="*/ 2814545 w 7467600"/>
              <a:gd name="connsiteY173" fmla="*/ 4282955 h 6858000"/>
              <a:gd name="connsiteX174" fmla="*/ 2305292 w 7467600"/>
              <a:gd name="connsiteY174" fmla="*/ 4219492 h 6858000"/>
              <a:gd name="connsiteX175" fmla="*/ 2626982 w 7467600"/>
              <a:gd name="connsiteY175" fmla="*/ 4206450 h 6858000"/>
              <a:gd name="connsiteX176" fmla="*/ 2490617 w 7467600"/>
              <a:gd name="connsiteY176" fmla="*/ 4206951 h 6858000"/>
              <a:gd name="connsiteX177" fmla="*/ 2819869 w 7467600"/>
              <a:gd name="connsiteY177" fmla="*/ 4252936 h 6858000"/>
              <a:gd name="connsiteX178" fmla="*/ 3143018 w 7467600"/>
              <a:gd name="connsiteY178" fmla="*/ 4332698 h 6858000"/>
              <a:gd name="connsiteX179" fmla="*/ 3241520 w 7467600"/>
              <a:gd name="connsiteY179" fmla="*/ 4385112 h 6858000"/>
              <a:gd name="connsiteX180" fmla="*/ 3374575 w 7467600"/>
              <a:gd name="connsiteY180" fmla="*/ 4451517 h 6858000"/>
              <a:gd name="connsiteX181" fmla="*/ 3505221 w 7467600"/>
              <a:gd name="connsiteY181" fmla="*/ 4480757 h 6858000"/>
              <a:gd name="connsiteX182" fmla="*/ 2626982 w 7467600"/>
              <a:gd name="connsiteY182" fmla="*/ 4206450 h 6858000"/>
              <a:gd name="connsiteX183" fmla="*/ 1310106 w 7467600"/>
              <a:gd name="connsiteY183" fmla="*/ 3943217 h 6858000"/>
              <a:gd name="connsiteX184" fmla="*/ 854994 w 7467600"/>
              <a:gd name="connsiteY184" fmla="*/ 4399136 h 6858000"/>
              <a:gd name="connsiteX185" fmla="*/ 742462 w 7467600"/>
              <a:gd name="connsiteY185" fmla="*/ 4594648 h 6858000"/>
              <a:gd name="connsiteX186" fmla="*/ 820602 w 7467600"/>
              <a:gd name="connsiteY186" fmla="*/ 4485915 h 6858000"/>
              <a:gd name="connsiteX187" fmla="*/ 878295 w 7467600"/>
              <a:gd name="connsiteY187" fmla="*/ 4403594 h 6858000"/>
              <a:gd name="connsiteX188" fmla="*/ 1240607 w 7467600"/>
              <a:gd name="connsiteY188" fmla="*/ 4010401 h 6858000"/>
              <a:gd name="connsiteX189" fmla="*/ 1310106 w 7467600"/>
              <a:gd name="connsiteY189" fmla="*/ 3943217 h 6858000"/>
              <a:gd name="connsiteX190" fmla="*/ 1423113 w 7467600"/>
              <a:gd name="connsiteY190" fmla="*/ 3874565 h 6858000"/>
              <a:gd name="connsiteX191" fmla="*/ 1260565 w 7467600"/>
              <a:gd name="connsiteY191" fmla="*/ 4031982 h 6858000"/>
              <a:gd name="connsiteX192" fmla="*/ 901900 w 7467600"/>
              <a:gd name="connsiteY192" fmla="*/ 4421236 h 6858000"/>
              <a:gd name="connsiteX193" fmla="*/ 845044 w 7467600"/>
              <a:gd name="connsiteY193" fmla="*/ 4502436 h 6858000"/>
              <a:gd name="connsiteX194" fmla="*/ 685926 w 7467600"/>
              <a:gd name="connsiteY194" fmla="*/ 4703069 h 6858000"/>
              <a:gd name="connsiteX195" fmla="*/ 684248 w 7467600"/>
              <a:gd name="connsiteY195" fmla="*/ 4706721 h 6858000"/>
              <a:gd name="connsiteX196" fmla="*/ 1423113 w 7467600"/>
              <a:gd name="connsiteY196" fmla="*/ 3874565 h 6858000"/>
              <a:gd name="connsiteX197" fmla="*/ 3316479 w 7467600"/>
              <a:gd name="connsiteY197" fmla="*/ 3872136 h 6858000"/>
              <a:gd name="connsiteX198" fmla="*/ 3546806 w 7467600"/>
              <a:gd name="connsiteY198" fmla="*/ 4356139 h 6858000"/>
              <a:gd name="connsiteX199" fmla="*/ 3364433 w 7467600"/>
              <a:gd name="connsiteY199" fmla="*/ 3953121 h 6858000"/>
              <a:gd name="connsiteX200" fmla="*/ 3316479 w 7467600"/>
              <a:gd name="connsiteY200" fmla="*/ 3872136 h 6858000"/>
              <a:gd name="connsiteX201" fmla="*/ 3291335 w 7467600"/>
              <a:gd name="connsiteY201" fmla="*/ 3767420 h 6858000"/>
              <a:gd name="connsiteX202" fmla="*/ 3390805 w 7467600"/>
              <a:gd name="connsiteY202" fmla="*/ 3937163 h 6858000"/>
              <a:gd name="connsiteX203" fmla="*/ 3579062 w 7467600"/>
              <a:gd name="connsiteY203" fmla="*/ 4359040 h 6858000"/>
              <a:gd name="connsiteX204" fmla="*/ 3467355 w 7467600"/>
              <a:gd name="connsiteY204" fmla="*/ 3988130 h 6858000"/>
              <a:gd name="connsiteX205" fmla="*/ 3310753 w 7467600"/>
              <a:gd name="connsiteY205" fmla="*/ 3787140 h 6858000"/>
              <a:gd name="connsiteX206" fmla="*/ 3291335 w 7467600"/>
              <a:gd name="connsiteY206" fmla="*/ 3767420 h 6858000"/>
              <a:gd name="connsiteX207" fmla="*/ 1635889 w 7467600"/>
              <a:gd name="connsiteY207" fmla="*/ 3709494 h 6858000"/>
              <a:gd name="connsiteX208" fmla="*/ 1634800 w 7467600"/>
              <a:gd name="connsiteY208" fmla="*/ 3731111 h 6858000"/>
              <a:gd name="connsiteX209" fmla="*/ 1635889 w 7467600"/>
              <a:gd name="connsiteY209" fmla="*/ 3709494 h 6858000"/>
              <a:gd name="connsiteX210" fmla="*/ 1510397 w 7467600"/>
              <a:gd name="connsiteY210" fmla="*/ 3684705 h 6858000"/>
              <a:gd name="connsiteX211" fmla="*/ 1146550 w 7467600"/>
              <a:gd name="connsiteY211" fmla="*/ 3802012 h 6858000"/>
              <a:gd name="connsiteX212" fmla="*/ 698834 w 7467600"/>
              <a:gd name="connsiteY212" fmla="*/ 3952272 h 6858000"/>
              <a:gd name="connsiteX213" fmla="*/ 34256 w 7467600"/>
              <a:gd name="connsiteY213" fmla="*/ 4347603 h 6858000"/>
              <a:gd name="connsiteX214" fmla="*/ 527241 w 7467600"/>
              <a:gd name="connsiteY214" fmla="*/ 4065078 h 6858000"/>
              <a:gd name="connsiteX215" fmla="*/ 1510397 w 7467600"/>
              <a:gd name="connsiteY215" fmla="*/ 3684705 h 6858000"/>
              <a:gd name="connsiteX216" fmla="*/ 1313114 w 7467600"/>
              <a:gd name="connsiteY216" fmla="*/ 3655216 h 6858000"/>
              <a:gd name="connsiteX217" fmla="*/ 1109304 w 7467600"/>
              <a:gd name="connsiteY217" fmla="*/ 3669030 h 6858000"/>
              <a:gd name="connsiteX218" fmla="*/ 8129 w 7467600"/>
              <a:gd name="connsiteY218" fmla="*/ 4330519 h 6858000"/>
              <a:gd name="connsiteX219" fmla="*/ 687572 w 7467600"/>
              <a:gd name="connsiteY219" fmla="*/ 3925629 h 6858000"/>
              <a:gd name="connsiteX220" fmla="*/ 1138365 w 7467600"/>
              <a:gd name="connsiteY220" fmla="*/ 3774515 h 6858000"/>
              <a:gd name="connsiteX221" fmla="*/ 1505579 w 7467600"/>
              <a:gd name="connsiteY221" fmla="*/ 3655526 h 6858000"/>
              <a:gd name="connsiteX222" fmla="*/ 1313114 w 7467600"/>
              <a:gd name="connsiteY222" fmla="*/ 3655216 h 6858000"/>
              <a:gd name="connsiteX223" fmla="*/ 3655073 w 7467600"/>
              <a:gd name="connsiteY223" fmla="*/ 3650884 h 6858000"/>
              <a:gd name="connsiteX224" fmla="*/ 3989938 w 7467600"/>
              <a:gd name="connsiteY224" fmla="*/ 3991685 h 6858000"/>
              <a:gd name="connsiteX225" fmla="*/ 4393907 w 7467600"/>
              <a:gd name="connsiteY225" fmla="*/ 4261258 h 6858000"/>
              <a:gd name="connsiteX226" fmla="*/ 4648051 w 7467600"/>
              <a:gd name="connsiteY226" fmla="*/ 4374051 h 6858000"/>
              <a:gd name="connsiteX227" fmla="*/ 4383389 w 7467600"/>
              <a:gd name="connsiteY227" fmla="*/ 4184369 h 6858000"/>
              <a:gd name="connsiteX228" fmla="*/ 4165508 w 7467600"/>
              <a:gd name="connsiteY228" fmla="*/ 4035196 h 6858000"/>
              <a:gd name="connsiteX229" fmla="*/ 4068162 w 7467600"/>
              <a:gd name="connsiteY229" fmla="*/ 3953394 h 6858000"/>
              <a:gd name="connsiteX230" fmla="*/ 3981416 w 7467600"/>
              <a:gd name="connsiteY230" fmla="*/ 3880482 h 6858000"/>
              <a:gd name="connsiteX231" fmla="*/ 3800147 w 7467600"/>
              <a:gd name="connsiteY231" fmla="*/ 3749872 h 6858000"/>
              <a:gd name="connsiteX232" fmla="*/ 3655073 w 7467600"/>
              <a:gd name="connsiteY232" fmla="*/ 3650884 h 6858000"/>
              <a:gd name="connsiteX233" fmla="*/ 3670252 w 7467600"/>
              <a:gd name="connsiteY233" fmla="*/ 3622798 h 6858000"/>
              <a:gd name="connsiteX234" fmla="*/ 3817258 w 7467600"/>
              <a:gd name="connsiteY234" fmla="*/ 3723577 h 6858000"/>
              <a:gd name="connsiteX235" fmla="*/ 4000461 w 7467600"/>
              <a:gd name="connsiteY235" fmla="*/ 3855966 h 6858000"/>
              <a:gd name="connsiteX236" fmla="*/ 4088180 w 7467600"/>
              <a:gd name="connsiteY236" fmla="*/ 3929774 h 6858000"/>
              <a:gd name="connsiteX237" fmla="*/ 4184555 w 7467600"/>
              <a:gd name="connsiteY237" fmla="*/ 4010683 h 6858000"/>
              <a:gd name="connsiteX238" fmla="*/ 4399563 w 7467600"/>
              <a:gd name="connsiteY238" fmla="*/ 4158106 h 6858000"/>
              <a:gd name="connsiteX239" fmla="*/ 4684469 w 7467600"/>
              <a:gd name="connsiteY239" fmla="*/ 4364680 h 6858000"/>
              <a:gd name="connsiteX240" fmla="*/ 4690271 w 7467600"/>
              <a:gd name="connsiteY240" fmla="*/ 4370034 h 6858000"/>
              <a:gd name="connsiteX241" fmla="*/ 4136093 w 7467600"/>
              <a:gd name="connsiteY241" fmla="*/ 3858466 h 6858000"/>
              <a:gd name="connsiteX242" fmla="*/ 3670252 w 7467600"/>
              <a:gd name="connsiteY242" fmla="*/ 3622798 h 6858000"/>
              <a:gd name="connsiteX243" fmla="*/ 4440129 w 7467600"/>
              <a:gd name="connsiteY243" fmla="*/ 3448571 h 6858000"/>
              <a:gd name="connsiteX244" fmla="*/ 4856525 w 7467600"/>
              <a:gd name="connsiteY244" fmla="*/ 3915351 h 6858000"/>
              <a:gd name="connsiteX245" fmla="*/ 5059055 w 7467600"/>
              <a:gd name="connsiteY245" fmla="*/ 4108918 h 6858000"/>
              <a:gd name="connsiteX246" fmla="*/ 5290070 w 7467600"/>
              <a:gd name="connsiteY246" fmla="*/ 4263619 h 6858000"/>
              <a:gd name="connsiteX247" fmla="*/ 4834991 w 7467600"/>
              <a:gd name="connsiteY247" fmla="*/ 3830985 h 6858000"/>
              <a:gd name="connsiteX248" fmla="*/ 4440129 w 7467600"/>
              <a:gd name="connsiteY248" fmla="*/ 3448571 h 6858000"/>
              <a:gd name="connsiteX249" fmla="*/ 4441737 w 7467600"/>
              <a:gd name="connsiteY249" fmla="*/ 3399734 h 6858000"/>
              <a:gd name="connsiteX250" fmla="*/ 4431236 w 7467600"/>
              <a:gd name="connsiteY250" fmla="*/ 3400954 h 6858000"/>
              <a:gd name="connsiteX251" fmla="*/ 4557150 w 7467600"/>
              <a:gd name="connsiteY251" fmla="*/ 3510023 h 6858000"/>
              <a:gd name="connsiteX252" fmla="*/ 4856936 w 7467600"/>
              <a:gd name="connsiteY252" fmla="*/ 3809146 h 6858000"/>
              <a:gd name="connsiteX253" fmla="*/ 5111996 w 7467600"/>
              <a:gd name="connsiteY253" fmla="*/ 4065759 h 6858000"/>
              <a:gd name="connsiteX254" fmla="*/ 5388878 w 7467600"/>
              <a:gd name="connsiteY254" fmla="*/ 4300185 h 6858000"/>
              <a:gd name="connsiteX255" fmla="*/ 5425556 w 7467600"/>
              <a:gd name="connsiteY255" fmla="*/ 4308967 h 6858000"/>
              <a:gd name="connsiteX256" fmla="*/ 4943646 w 7467600"/>
              <a:gd name="connsiteY256" fmla="*/ 3822916 h 6858000"/>
              <a:gd name="connsiteX257" fmla="*/ 4594837 w 7467600"/>
              <a:gd name="connsiteY257" fmla="*/ 3532274 h 6858000"/>
              <a:gd name="connsiteX258" fmla="*/ 4441737 w 7467600"/>
              <a:gd name="connsiteY258" fmla="*/ 3399734 h 6858000"/>
              <a:gd name="connsiteX259" fmla="*/ 5425834 w 7467600"/>
              <a:gd name="connsiteY259" fmla="*/ 3162785 h 6858000"/>
              <a:gd name="connsiteX260" fmla="*/ 5401644 w 7467600"/>
              <a:gd name="connsiteY260" fmla="*/ 3617847 h 6858000"/>
              <a:gd name="connsiteX261" fmla="*/ 5467256 w 7467600"/>
              <a:gd name="connsiteY261" fmla="*/ 4175494 h 6858000"/>
              <a:gd name="connsiteX262" fmla="*/ 5448069 w 7467600"/>
              <a:gd name="connsiteY262" fmla="*/ 3567554 h 6858000"/>
              <a:gd name="connsiteX263" fmla="*/ 5425834 w 7467600"/>
              <a:gd name="connsiteY263" fmla="*/ 3162785 h 6858000"/>
              <a:gd name="connsiteX264" fmla="*/ 1318687 w 7467600"/>
              <a:gd name="connsiteY264" fmla="*/ 3113840 h 6858000"/>
              <a:gd name="connsiteX265" fmla="*/ 1066793 w 7467600"/>
              <a:gd name="connsiteY265" fmla="*/ 3212171 h 6858000"/>
              <a:gd name="connsiteX266" fmla="*/ 993319 w 7467600"/>
              <a:gd name="connsiteY266" fmla="*/ 3247648 h 6858000"/>
              <a:gd name="connsiteX267" fmla="*/ 853081 w 7467600"/>
              <a:gd name="connsiteY267" fmla="*/ 3312410 h 6858000"/>
              <a:gd name="connsiteX268" fmla="*/ 805957 w 7467600"/>
              <a:gd name="connsiteY268" fmla="*/ 3330443 h 6858000"/>
              <a:gd name="connsiteX269" fmla="*/ 1318687 w 7467600"/>
              <a:gd name="connsiteY269" fmla="*/ 3113840 h 6858000"/>
              <a:gd name="connsiteX270" fmla="*/ 5453702 w 7467600"/>
              <a:gd name="connsiteY270" fmla="*/ 3090882 h 6858000"/>
              <a:gd name="connsiteX271" fmla="*/ 5480135 w 7467600"/>
              <a:gd name="connsiteY271" fmla="*/ 3565802 h 6858000"/>
              <a:gd name="connsiteX272" fmla="*/ 5499023 w 7467600"/>
              <a:gd name="connsiteY272" fmla="*/ 4166310 h 6858000"/>
              <a:gd name="connsiteX273" fmla="*/ 5547022 w 7467600"/>
              <a:gd name="connsiteY273" fmla="*/ 3607838 h 6858000"/>
              <a:gd name="connsiteX274" fmla="*/ 5515964 w 7467600"/>
              <a:gd name="connsiteY274" fmla="*/ 3378541 h 6858000"/>
              <a:gd name="connsiteX275" fmla="*/ 5453702 w 7467600"/>
              <a:gd name="connsiteY275" fmla="*/ 3090882 h 6858000"/>
              <a:gd name="connsiteX276" fmla="*/ 1238695 w 7467600"/>
              <a:gd name="connsiteY276" fmla="*/ 3076820 h 6858000"/>
              <a:gd name="connsiteX277" fmla="*/ 716371 w 7467600"/>
              <a:gd name="connsiteY277" fmla="*/ 3293249 h 6858000"/>
              <a:gd name="connsiteX278" fmla="*/ 579522 w 7467600"/>
              <a:gd name="connsiteY278" fmla="*/ 3371759 h 6858000"/>
              <a:gd name="connsiteX279" fmla="*/ 600288 w 7467600"/>
              <a:gd name="connsiteY279" fmla="*/ 3365555 h 6858000"/>
              <a:gd name="connsiteX280" fmla="*/ 840692 w 7467600"/>
              <a:gd name="connsiteY280" fmla="*/ 3284921 h 6858000"/>
              <a:gd name="connsiteX281" fmla="*/ 979248 w 7467600"/>
              <a:gd name="connsiteY281" fmla="*/ 3221003 h 6858000"/>
              <a:gd name="connsiteX282" fmla="*/ 1053282 w 7467600"/>
              <a:gd name="connsiteY282" fmla="*/ 3185247 h 6858000"/>
              <a:gd name="connsiteX283" fmla="*/ 1320603 w 7467600"/>
              <a:gd name="connsiteY283" fmla="*/ 3081281 h 6858000"/>
              <a:gd name="connsiteX284" fmla="*/ 1238695 w 7467600"/>
              <a:gd name="connsiteY284" fmla="*/ 3076820 h 6858000"/>
              <a:gd name="connsiteX285" fmla="*/ 5425627 w 7467600"/>
              <a:gd name="connsiteY285" fmla="*/ 2954192 h 6858000"/>
              <a:gd name="connsiteX286" fmla="*/ 5470770 w 7467600"/>
              <a:gd name="connsiteY286" fmla="*/ 3005435 h 6858000"/>
              <a:gd name="connsiteX287" fmla="*/ 5519779 w 7467600"/>
              <a:gd name="connsiteY287" fmla="*/ 4359223 h 6858000"/>
              <a:gd name="connsiteX288" fmla="*/ 5520293 w 7467600"/>
              <a:gd name="connsiteY288" fmla="*/ 4360602 h 6858000"/>
              <a:gd name="connsiteX289" fmla="*/ 5767221 w 7467600"/>
              <a:gd name="connsiteY289" fmla="*/ 4665564 h 6858000"/>
              <a:gd name="connsiteX290" fmla="*/ 6937169 w 7467600"/>
              <a:gd name="connsiteY290" fmla="*/ 4815941 h 6858000"/>
              <a:gd name="connsiteX291" fmla="*/ 6953922 w 7467600"/>
              <a:gd name="connsiteY291" fmla="*/ 4890068 h 6858000"/>
              <a:gd name="connsiteX292" fmla="*/ 6071359 w 7467600"/>
              <a:gd name="connsiteY292" fmla="*/ 4770770 h 6858000"/>
              <a:gd name="connsiteX293" fmla="*/ 6038839 w 7467600"/>
              <a:gd name="connsiteY293" fmla="*/ 4764474 h 6858000"/>
              <a:gd name="connsiteX294" fmla="*/ 6038706 w 7467600"/>
              <a:gd name="connsiteY294" fmla="*/ 4763847 h 6858000"/>
              <a:gd name="connsiteX295" fmla="*/ 6037784 w 7467600"/>
              <a:gd name="connsiteY295" fmla="*/ 4764270 h 6858000"/>
              <a:gd name="connsiteX296" fmla="*/ 6038839 w 7467600"/>
              <a:gd name="connsiteY296" fmla="*/ 4764474 h 6858000"/>
              <a:gd name="connsiteX297" fmla="*/ 6040338 w 7467600"/>
              <a:gd name="connsiteY297" fmla="*/ 4771418 h 6858000"/>
              <a:gd name="connsiteX298" fmla="*/ 6024488 w 7467600"/>
              <a:gd name="connsiteY298" fmla="*/ 4809903 h 6858000"/>
              <a:gd name="connsiteX299" fmla="*/ 5599771 w 7467600"/>
              <a:gd name="connsiteY299" fmla="*/ 5509652 h 6858000"/>
              <a:gd name="connsiteX300" fmla="*/ 5548843 w 7467600"/>
              <a:gd name="connsiteY300" fmla="*/ 5563845 h 6858000"/>
              <a:gd name="connsiteX301" fmla="*/ 5940952 w 7467600"/>
              <a:gd name="connsiteY301" fmla="*/ 6250028 h 6858000"/>
              <a:gd name="connsiteX302" fmla="*/ 6043441 w 7467600"/>
              <a:gd name="connsiteY302" fmla="*/ 6665847 h 6858000"/>
              <a:gd name="connsiteX303" fmla="*/ 6093432 w 7467600"/>
              <a:gd name="connsiteY303" fmla="*/ 6858000 h 6858000"/>
              <a:gd name="connsiteX304" fmla="*/ 6034344 w 7467600"/>
              <a:gd name="connsiteY304" fmla="*/ 6858000 h 6858000"/>
              <a:gd name="connsiteX305" fmla="*/ 6026679 w 7467600"/>
              <a:gd name="connsiteY305" fmla="*/ 6836959 h 6858000"/>
              <a:gd name="connsiteX306" fmla="*/ 5800441 w 7467600"/>
              <a:gd name="connsiteY306" fmla="*/ 6335286 h 6858000"/>
              <a:gd name="connsiteX307" fmla="*/ 5526562 w 7467600"/>
              <a:gd name="connsiteY307" fmla="*/ 5705388 h 6858000"/>
              <a:gd name="connsiteX308" fmla="*/ 5519640 w 7467600"/>
              <a:gd name="connsiteY308" fmla="*/ 5683774 h 6858000"/>
              <a:gd name="connsiteX309" fmla="*/ 5844559 w 7467600"/>
              <a:gd name="connsiteY309" fmla="*/ 6553349 h 6858000"/>
              <a:gd name="connsiteX310" fmla="*/ 5975994 w 7467600"/>
              <a:gd name="connsiteY310" fmla="*/ 6858000 h 6858000"/>
              <a:gd name="connsiteX311" fmla="*/ 5898547 w 7467600"/>
              <a:gd name="connsiteY311" fmla="*/ 6858000 h 6858000"/>
              <a:gd name="connsiteX312" fmla="*/ 5682041 w 7467600"/>
              <a:gd name="connsiteY312" fmla="*/ 6355860 h 6858000"/>
              <a:gd name="connsiteX313" fmla="*/ 5461758 w 7467600"/>
              <a:gd name="connsiteY313" fmla="*/ 5820220 h 6858000"/>
              <a:gd name="connsiteX314" fmla="*/ 5237282 w 7467600"/>
              <a:gd name="connsiteY314" fmla="*/ 6579086 h 6858000"/>
              <a:gd name="connsiteX315" fmla="*/ 5115009 w 7467600"/>
              <a:gd name="connsiteY315" fmla="*/ 6858000 h 6858000"/>
              <a:gd name="connsiteX316" fmla="*/ 5028074 w 7467600"/>
              <a:gd name="connsiteY316" fmla="*/ 6858000 h 6858000"/>
              <a:gd name="connsiteX317" fmla="*/ 5079508 w 7467600"/>
              <a:gd name="connsiteY317" fmla="*/ 6749074 h 6858000"/>
              <a:gd name="connsiteX318" fmla="*/ 5371846 w 7467600"/>
              <a:gd name="connsiteY318" fmla="*/ 5924413 h 6858000"/>
              <a:gd name="connsiteX319" fmla="*/ 5270512 w 7467600"/>
              <a:gd name="connsiteY319" fmla="*/ 6138975 h 6858000"/>
              <a:gd name="connsiteX320" fmla="*/ 5062409 w 7467600"/>
              <a:gd name="connsiteY320" fmla="*/ 6653544 h 6858000"/>
              <a:gd name="connsiteX321" fmla="*/ 5036628 w 7467600"/>
              <a:gd name="connsiteY321" fmla="*/ 6754247 h 6858000"/>
              <a:gd name="connsiteX322" fmla="*/ 5009112 w 7467600"/>
              <a:gd name="connsiteY322" fmla="*/ 6858000 h 6858000"/>
              <a:gd name="connsiteX323" fmla="*/ 4976679 w 7467600"/>
              <a:gd name="connsiteY323" fmla="*/ 6858000 h 6858000"/>
              <a:gd name="connsiteX324" fmla="*/ 5006537 w 7467600"/>
              <a:gd name="connsiteY324" fmla="*/ 6747068 h 6858000"/>
              <a:gd name="connsiteX325" fmla="*/ 5032723 w 7467600"/>
              <a:gd name="connsiteY325" fmla="*/ 6644957 h 6858000"/>
              <a:gd name="connsiteX326" fmla="*/ 5242949 w 7467600"/>
              <a:gd name="connsiteY326" fmla="*/ 6125175 h 6858000"/>
              <a:gd name="connsiteX327" fmla="*/ 5286321 w 7467600"/>
              <a:gd name="connsiteY327" fmla="*/ 6033555 h 6858000"/>
              <a:gd name="connsiteX328" fmla="*/ 5008210 w 7467600"/>
              <a:gd name="connsiteY328" fmla="*/ 6649194 h 6858000"/>
              <a:gd name="connsiteX329" fmla="*/ 4986321 w 7467600"/>
              <a:gd name="connsiteY329" fmla="*/ 6765687 h 6858000"/>
              <a:gd name="connsiteX330" fmla="*/ 4973474 w 7467600"/>
              <a:gd name="connsiteY330" fmla="*/ 6858000 h 6858000"/>
              <a:gd name="connsiteX331" fmla="*/ 4907178 w 7467600"/>
              <a:gd name="connsiteY331" fmla="*/ 6858000 h 6858000"/>
              <a:gd name="connsiteX332" fmla="*/ 4910810 w 7467600"/>
              <a:gd name="connsiteY332" fmla="*/ 6829660 h 6858000"/>
              <a:gd name="connsiteX333" fmla="*/ 4987461 w 7467600"/>
              <a:gd name="connsiteY333" fmla="*/ 6432994 h 6858000"/>
              <a:gd name="connsiteX334" fmla="*/ 5179262 w 7467600"/>
              <a:gd name="connsiteY334" fmla="*/ 6035044 h 6858000"/>
              <a:gd name="connsiteX335" fmla="*/ 4689678 w 7467600"/>
              <a:gd name="connsiteY335" fmla="*/ 6440241 h 6858000"/>
              <a:gd name="connsiteX336" fmla="*/ 4477543 w 7467600"/>
              <a:gd name="connsiteY336" fmla="*/ 6674836 h 6858000"/>
              <a:gd name="connsiteX337" fmla="*/ 4329957 w 7467600"/>
              <a:gd name="connsiteY337" fmla="*/ 6858000 h 6858000"/>
              <a:gd name="connsiteX338" fmla="*/ 4218595 w 7467600"/>
              <a:gd name="connsiteY338" fmla="*/ 6858000 h 6858000"/>
              <a:gd name="connsiteX339" fmla="*/ 4368888 w 7467600"/>
              <a:gd name="connsiteY339" fmla="*/ 6668412 h 6858000"/>
              <a:gd name="connsiteX340" fmla="*/ 4563091 w 7467600"/>
              <a:gd name="connsiteY340" fmla="*/ 6442508 h 6858000"/>
              <a:gd name="connsiteX341" fmla="*/ 5387324 w 7467600"/>
              <a:gd name="connsiteY341" fmla="*/ 5705830 h 6858000"/>
              <a:gd name="connsiteX342" fmla="*/ 5073620 w 7467600"/>
              <a:gd name="connsiteY342" fmla="*/ 5955437 h 6858000"/>
              <a:gd name="connsiteX343" fmla="*/ 4689789 w 7467600"/>
              <a:gd name="connsiteY343" fmla="*/ 6268382 h 6858000"/>
              <a:gd name="connsiteX344" fmla="*/ 4418722 w 7467600"/>
              <a:gd name="connsiteY344" fmla="*/ 6570886 h 6858000"/>
              <a:gd name="connsiteX345" fmla="*/ 4214944 w 7467600"/>
              <a:gd name="connsiteY345" fmla="*/ 6858000 h 6858000"/>
              <a:gd name="connsiteX346" fmla="*/ 4177898 w 7467600"/>
              <a:gd name="connsiteY346" fmla="*/ 6858000 h 6858000"/>
              <a:gd name="connsiteX347" fmla="*/ 4391597 w 7467600"/>
              <a:gd name="connsiteY347" fmla="*/ 6556370 h 6858000"/>
              <a:gd name="connsiteX348" fmla="*/ 4668889 w 7467600"/>
              <a:gd name="connsiteY348" fmla="*/ 6246399 h 6858000"/>
              <a:gd name="connsiteX349" fmla="*/ 5055427 w 7467600"/>
              <a:gd name="connsiteY349" fmla="*/ 5931476 h 6858000"/>
              <a:gd name="connsiteX350" fmla="*/ 5371814 w 7467600"/>
              <a:gd name="connsiteY350" fmla="*/ 5678975 h 6858000"/>
              <a:gd name="connsiteX351" fmla="*/ 4987918 w 7467600"/>
              <a:gd name="connsiteY351" fmla="*/ 5838701 h 6858000"/>
              <a:gd name="connsiteX352" fmla="*/ 4317146 w 7467600"/>
              <a:gd name="connsiteY352" fmla="*/ 6587716 h 6858000"/>
              <a:gd name="connsiteX353" fmla="*/ 4171627 w 7467600"/>
              <a:gd name="connsiteY353" fmla="*/ 6858000 h 6858000"/>
              <a:gd name="connsiteX354" fmla="*/ 4081585 w 7467600"/>
              <a:gd name="connsiteY354" fmla="*/ 6858000 h 6858000"/>
              <a:gd name="connsiteX355" fmla="*/ 4238603 w 7467600"/>
              <a:gd name="connsiteY355" fmla="*/ 6559341 h 6858000"/>
              <a:gd name="connsiteX356" fmla="*/ 4778333 w 7467600"/>
              <a:gd name="connsiteY356" fmla="*/ 5873626 h 6858000"/>
              <a:gd name="connsiteX357" fmla="*/ 5414185 w 7467600"/>
              <a:gd name="connsiteY357" fmla="*/ 5573882 h 6858000"/>
              <a:gd name="connsiteX358" fmla="*/ 5959648 w 7467600"/>
              <a:gd name="connsiteY358" fmla="*/ 4760797 h 6858000"/>
              <a:gd name="connsiteX359" fmla="*/ 5355019 w 7467600"/>
              <a:gd name="connsiteY359" fmla="*/ 4734672 h 6858000"/>
              <a:gd name="connsiteX360" fmla="*/ 5083565 w 7467600"/>
              <a:gd name="connsiteY360" fmla="*/ 5179121 h 6858000"/>
              <a:gd name="connsiteX361" fmla="*/ 4713577 w 7467600"/>
              <a:gd name="connsiteY361" fmla="*/ 5616803 h 6858000"/>
              <a:gd name="connsiteX362" fmla="*/ 3989559 w 7467600"/>
              <a:gd name="connsiteY362" fmla="*/ 6145945 h 6858000"/>
              <a:gd name="connsiteX363" fmla="*/ 3939824 w 7467600"/>
              <a:gd name="connsiteY363" fmla="*/ 6066900 h 6858000"/>
              <a:gd name="connsiteX364" fmla="*/ 4584537 w 7467600"/>
              <a:gd name="connsiteY364" fmla="*/ 5324826 h 6858000"/>
              <a:gd name="connsiteX365" fmla="*/ 5037105 w 7467600"/>
              <a:gd name="connsiteY365" fmla="*/ 5088765 h 6858000"/>
              <a:gd name="connsiteX366" fmla="*/ 5039930 w 7467600"/>
              <a:gd name="connsiteY366" fmla="*/ 5089585 h 6858000"/>
              <a:gd name="connsiteX367" fmla="*/ 5263764 w 7467600"/>
              <a:gd name="connsiteY367" fmla="*/ 4735525 h 6858000"/>
              <a:gd name="connsiteX368" fmla="*/ 4086300 w 7467600"/>
              <a:gd name="connsiteY368" fmla="*/ 4884599 h 6858000"/>
              <a:gd name="connsiteX369" fmla="*/ 4085485 w 7467600"/>
              <a:gd name="connsiteY369" fmla="*/ 4899070 h 6858000"/>
              <a:gd name="connsiteX370" fmla="*/ 3871915 w 7467600"/>
              <a:gd name="connsiteY370" fmla="*/ 5253645 h 6858000"/>
              <a:gd name="connsiteX371" fmla="*/ 3799374 w 7467600"/>
              <a:gd name="connsiteY371" fmla="*/ 5466127 h 6858000"/>
              <a:gd name="connsiteX372" fmla="*/ 3498850 w 7467600"/>
              <a:gd name="connsiteY372" fmla="*/ 6661888 h 6858000"/>
              <a:gd name="connsiteX373" fmla="*/ 3399216 w 7467600"/>
              <a:gd name="connsiteY373" fmla="*/ 6858000 h 6858000"/>
              <a:gd name="connsiteX374" fmla="*/ 3303688 w 7467600"/>
              <a:gd name="connsiteY374" fmla="*/ 6858000 h 6858000"/>
              <a:gd name="connsiteX375" fmla="*/ 3391774 w 7467600"/>
              <a:gd name="connsiteY375" fmla="*/ 6697181 h 6858000"/>
              <a:gd name="connsiteX376" fmla="*/ 3735540 w 7467600"/>
              <a:gd name="connsiteY376" fmla="*/ 5546923 h 6858000"/>
              <a:gd name="connsiteX377" fmla="*/ 3729438 w 7467600"/>
              <a:gd name="connsiteY377" fmla="*/ 5569058 h 6858000"/>
              <a:gd name="connsiteX378" fmla="*/ 3707782 w 7467600"/>
              <a:gd name="connsiteY378" fmla="*/ 5644908 h 6858000"/>
              <a:gd name="connsiteX379" fmla="*/ 3583827 w 7467600"/>
              <a:gd name="connsiteY379" fmla="*/ 6039215 h 6858000"/>
              <a:gd name="connsiteX380" fmla="*/ 3547861 w 7467600"/>
              <a:gd name="connsiteY380" fmla="*/ 6129609 h 6858000"/>
              <a:gd name="connsiteX381" fmla="*/ 3490905 w 7467600"/>
              <a:gd name="connsiteY381" fmla="*/ 6277660 h 6858000"/>
              <a:gd name="connsiteX382" fmla="*/ 3455859 w 7467600"/>
              <a:gd name="connsiteY382" fmla="*/ 6391301 h 6858000"/>
              <a:gd name="connsiteX383" fmla="*/ 3429112 w 7467600"/>
              <a:gd name="connsiteY383" fmla="*/ 6479469 h 6858000"/>
              <a:gd name="connsiteX384" fmla="*/ 3304862 w 7467600"/>
              <a:gd name="connsiteY384" fmla="*/ 6796476 h 6858000"/>
              <a:gd name="connsiteX385" fmla="*/ 3276071 w 7467600"/>
              <a:gd name="connsiteY385" fmla="*/ 6858000 h 6858000"/>
              <a:gd name="connsiteX386" fmla="*/ 3240805 w 7467600"/>
              <a:gd name="connsiteY386" fmla="*/ 6858000 h 6858000"/>
              <a:gd name="connsiteX387" fmla="*/ 3275917 w 7467600"/>
              <a:gd name="connsiteY387" fmla="*/ 6783192 h 6858000"/>
              <a:gd name="connsiteX388" fmla="*/ 3399358 w 7467600"/>
              <a:gd name="connsiteY388" fmla="*/ 6469011 h 6858000"/>
              <a:gd name="connsiteX389" fmla="*/ 3425650 w 7467600"/>
              <a:gd name="connsiteY389" fmla="*/ 6381333 h 6858000"/>
              <a:gd name="connsiteX390" fmla="*/ 3460661 w 7467600"/>
              <a:gd name="connsiteY390" fmla="*/ 6266763 h 6858000"/>
              <a:gd name="connsiteX391" fmla="*/ 3518021 w 7467600"/>
              <a:gd name="connsiteY391" fmla="*/ 6117298 h 6858000"/>
              <a:gd name="connsiteX392" fmla="*/ 3554035 w 7467600"/>
              <a:gd name="connsiteY392" fmla="*/ 6027832 h 6858000"/>
              <a:gd name="connsiteX393" fmla="*/ 3677174 w 7467600"/>
              <a:gd name="connsiteY393" fmla="*/ 5636351 h 6858000"/>
              <a:gd name="connsiteX394" fmla="*/ 3698819 w 7467600"/>
              <a:gd name="connsiteY394" fmla="*/ 5560503 h 6858000"/>
              <a:gd name="connsiteX395" fmla="*/ 3702094 w 7467600"/>
              <a:gd name="connsiteY395" fmla="*/ 5549194 h 6858000"/>
              <a:gd name="connsiteX396" fmla="*/ 3398355 w 7467600"/>
              <a:gd name="connsiteY396" fmla="*/ 6094603 h 6858000"/>
              <a:gd name="connsiteX397" fmla="*/ 3193941 w 7467600"/>
              <a:gd name="connsiteY397" fmla="*/ 6798775 h 6858000"/>
              <a:gd name="connsiteX398" fmla="*/ 3184140 w 7467600"/>
              <a:gd name="connsiteY398" fmla="*/ 6858000 h 6858000"/>
              <a:gd name="connsiteX399" fmla="*/ 3099978 w 7467600"/>
              <a:gd name="connsiteY399" fmla="*/ 6858000 h 6858000"/>
              <a:gd name="connsiteX400" fmla="*/ 3101556 w 7467600"/>
              <a:gd name="connsiteY400" fmla="*/ 6843337 h 6858000"/>
              <a:gd name="connsiteX401" fmla="*/ 3370162 w 7467600"/>
              <a:gd name="connsiteY401" fmla="*/ 5785550 h 6858000"/>
              <a:gd name="connsiteX402" fmla="*/ 3746477 w 7467600"/>
              <a:gd name="connsiteY402" fmla="*/ 5377889 h 6858000"/>
              <a:gd name="connsiteX403" fmla="*/ 3863399 w 7467600"/>
              <a:gd name="connsiteY403" fmla="*/ 5087257 h 6858000"/>
              <a:gd name="connsiteX404" fmla="*/ 3968712 w 7467600"/>
              <a:gd name="connsiteY404" fmla="*/ 4913989 h 6858000"/>
              <a:gd name="connsiteX405" fmla="*/ 2792390 w 7467600"/>
              <a:gd name="connsiteY405" fmla="*/ 5382974 h 6858000"/>
              <a:gd name="connsiteX406" fmla="*/ 2714982 w 7467600"/>
              <a:gd name="connsiteY406" fmla="*/ 5427051 h 6858000"/>
              <a:gd name="connsiteX407" fmla="*/ 2813361 w 7467600"/>
              <a:gd name="connsiteY407" fmla="*/ 6023912 h 6858000"/>
              <a:gd name="connsiteX408" fmla="*/ 2688430 w 7467600"/>
              <a:gd name="connsiteY408" fmla="*/ 6801564 h 6858000"/>
              <a:gd name="connsiteX409" fmla="*/ 2629626 w 7467600"/>
              <a:gd name="connsiteY409" fmla="*/ 6763394 h 6858000"/>
              <a:gd name="connsiteX410" fmla="*/ 2565328 w 7467600"/>
              <a:gd name="connsiteY410" fmla="*/ 5516399 h 6858000"/>
              <a:gd name="connsiteX411" fmla="*/ 1922999 w 7467600"/>
              <a:gd name="connsiteY411" fmla="*/ 5980343 h 6858000"/>
              <a:gd name="connsiteX412" fmla="*/ 1950261 w 7467600"/>
              <a:gd name="connsiteY412" fmla="*/ 6405858 h 6858000"/>
              <a:gd name="connsiteX413" fmla="*/ 2365554 w 7467600"/>
              <a:gd name="connsiteY413" fmla="*/ 6759107 h 6858000"/>
              <a:gd name="connsiteX414" fmla="*/ 2424142 w 7467600"/>
              <a:gd name="connsiteY414" fmla="*/ 6858000 h 6858000"/>
              <a:gd name="connsiteX415" fmla="*/ 2395994 w 7467600"/>
              <a:gd name="connsiteY415" fmla="*/ 6858000 h 6858000"/>
              <a:gd name="connsiteX416" fmla="*/ 2392863 w 7467600"/>
              <a:gd name="connsiteY416" fmla="*/ 6852964 h 6858000"/>
              <a:gd name="connsiteX417" fmla="*/ 2017589 w 7467600"/>
              <a:gd name="connsiteY417" fmla="*/ 6493982 h 6858000"/>
              <a:gd name="connsiteX418" fmla="*/ 2147336 w 7467600"/>
              <a:gd name="connsiteY418" fmla="*/ 6594052 h 6858000"/>
              <a:gd name="connsiteX419" fmla="*/ 2207047 w 7467600"/>
              <a:gd name="connsiteY419" fmla="*/ 6654540 h 6858000"/>
              <a:gd name="connsiteX420" fmla="*/ 2299106 w 7467600"/>
              <a:gd name="connsiteY420" fmla="*/ 6778931 h 6858000"/>
              <a:gd name="connsiteX421" fmla="*/ 2314430 w 7467600"/>
              <a:gd name="connsiteY421" fmla="*/ 6801144 h 6858000"/>
              <a:gd name="connsiteX422" fmla="*/ 2352406 w 7467600"/>
              <a:gd name="connsiteY422" fmla="*/ 6858000 h 6858000"/>
              <a:gd name="connsiteX423" fmla="*/ 2314492 w 7467600"/>
              <a:gd name="connsiteY423" fmla="*/ 6858000 h 6858000"/>
              <a:gd name="connsiteX424" fmla="*/ 2288095 w 7467600"/>
              <a:gd name="connsiteY424" fmla="*/ 6818030 h 6858000"/>
              <a:gd name="connsiteX425" fmla="*/ 2272768 w 7467600"/>
              <a:gd name="connsiteY425" fmla="*/ 6795822 h 6858000"/>
              <a:gd name="connsiteX426" fmla="*/ 2182715 w 7467600"/>
              <a:gd name="connsiteY426" fmla="*/ 6675071 h 6858000"/>
              <a:gd name="connsiteX427" fmla="*/ 2032061 w 7467600"/>
              <a:gd name="connsiteY427" fmla="*/ 6541380 h 6858000"/>
              <a:gd name="connsiteX428" fmla="*/ 2257220 w 7467600"/>
              <a:gd name="connsiteY428" fmla="*/ 6826257 h 6858000"/>
              <a:gd name="connsiteX429" fmla="*/ 2281324 w 7467600"/>
              <a:gd name="connsiteY429" fmla="*/ 6858000 h 6858000"/>
              <a:gd name="connsiteX430" fmla="*/ 2242860 w 7467600"/>
              <a:gd name="connsiteY430" fmla="*/ 6858000 h 6858000"/>
              <a:gd name="connsiteX431" fmla="*/ 2232818 w 7467600"/>
              <a:gd name="connsiteY431" fmla="*/ 6844926 h 6858000"/>
              <a:gd name="connsiteX432" fmla="*/ 1990172 w 7467600"/>
              <a:gd name="connsiteY432" fmla="*/ 6542121 h 6858000"/>
              <a:gd name="connsiteX433" fmla="*/ 2124090 w 7467600"/>
              <a:gd name="connsiteY433" fmla="*/ 6761017 h 6858000"/>
              <a:gd name="connsiteX434" fmla="*/ 2200380 w 7467600"/>
              <a:gd name="connsiteY434" fmla="*/ 6858000 h 6858000"/>
              <a:gd name="connsiteX435" fmla="*/ 2147507 w 7467600"/>
              <a:gd name="connsiteY435" fmla="*/ 6858000 h 6858000"/>
              <a:gd name="connsiteX436" fmla="*/ 2070668 w 7467600"/>
              <a:gd name="connsiteY436" fmla="*/ 6761520 h 6858000"/>
              <a:gd name="connsiteX437" fmla="*/ 1975142 w 7467600"/>
              <a:gd name="connsiteY437" fmla="*/ 6585570 h 6858000"/>
              <a:gd name="connsiteX438" fmla="*/ 2050035 w 7467600"/>
              <a:gd name="connsiteY438" fmla="*/ 6813345 h 6858000"/>
              <a:gd name="connsiteX439" fmla="*/ 2063025 w 7467600"/>
              <a:gd name="connsiteY439" fmla="*/ 6858000 h 6858000"/>
              <a:gd name="connsiteX440" fmla="*/ 2021675 w 7467600"/>
              <a:gd name="connsiteY440" fmla="*/ 6858000 h 6858000"/>
              <a:gd name="connsiteX441" fmla="*/ 2019308 w 7467600"/>
              <a:gd name="connsiteY441" fmla="*/ 6847118 h 6858000"/>
              <a:gd name="connsiteX442" fmla="*/ 1938835 w 7467600"/>
              <a:gd name="connsiteY442" fmla="*/ 6551160 h 6858000"/>
              <a:gd name="connsiteX443" fmla="*/ 1953230 w 7467600"/>
              <a:gd name="connsiteY443" fmla="*/ 6759699 h 6858000"/>
              <a:gd name="connsiteX444" fmla="*/ 1956763 w 7467600"/>
              <a:gd name="connsiteY444" fmla="*/ 6778191 h 6858000"/>
              <a:gd name="connsiteX445" fmla="*/ 1967925 w 7467600"/>
              <a:gd name="connsiteY445" fmla="*/ 6858000 h 6858000"/>
              <a:gd name="connsiteX446" fmla="*/ 1936622 w 7467600"/>
              <a:gd name="connsiteY446" fmla="*/ 6858000 h 6858000"/>
              <a:gd name="connsiteX447" fmla="*/ 1926261 w 7467600"/>
              <a:gd name="connsiteY447" fmla="*/ 6784064 h 6858000"/>
              <a:gd name="connsiteX448" fmla="*/ 1922724 w 7467600"/>
              <a:gd name="connsiteY448" fmla="*/ 6765577 h 6858000"/>
              <a:gd name="connsiteX449" fmla="*/ 1904650 w 7467600"/>
              <a:gd name="connsiteY449" fmla="*/ 6639616 h 6858000"/>
              <a:gd name="connsiteX450" fmla="*/ 1885273 w 7467600"/>
              <a:gd name="connsiteY450" fmla="*/ 6858000 h 6858000"/>
              <a:gd name="connsiteX451" fmla="*/ 1854363 w 7467600"/>
              <a:gd name="connsiteY451" fmla="*/ 6858000 h 6858000"/>
              <a:gd name="connsiteX452" fmla="*/ 1880391 w 7467600"/>
              <a:gd name="connsiteY452" fmla="*/ 6603796 h 6858000"/>
              <a:gd name="connsiteX453" fmla="*/ 1818273 w 7467600"/>
              <a:gd name="connsiteY453" fmla="*/ 6715729 h 6858000"/>
              <a:gd name="connsiteX454" fmla="*/ 1794691 w 7467600"/>
              <a:gd name="connsiteY454" fmla="*/ 6843239 h 6858000"/>
              <a:gd name="connsiteX455" fmla="*/ 1794914 w 7467600"/>
              <a:gd name="connsiteY455" fmla="*/ 6858000 h 6858000"/>
              <a:gd name="connsiteX456" fmla="*/ 1746128 w 7467600"/>
              <a:gd name="connsiteY456" fmla="*/ 6858000 h 6858000"/>
              <a:gd name="connsiteX457" fmla="*/ 1753934 w 7467600"/>
              <a:gd name="connsiteY457" fmla="*/ 6724796 h 6858000"/>
              <a:gd name="connsiteX458" fmla="*/ 1792053 w 7467600"/>
              <a:gd name="connsiteY458" fmla="*/ 6572396 h 6858000"/>
              <a:gd name="connsiteX459" fmla="*/ 1862248 w 7467600"/>
              <a:gd name="connsiteY459" fmla="*/ 6266397 h 6858000"/>
              <a:gd name="connsiteX460" fmla="*/ 1862250 w 7467600"/>
              <a:gd name="connsiteY460" fmla="*/ 6033531 h 6858000"/>
              <a:gd name="connsiteX461" fmla="*/ 1211999 w 7467600"/>
              <a:gd name="connsiteY461" fmla="*/ 6683610 h 6858000"/>
              <a:gd name="connsiteX462" fmla="*/ 1213266 w 7467600"/>
              <a:gd name="connsiteY462" fmla="*/ 6691947 h 6858000"/>
              <a:gd name="connsiteX463" fmla="*/ 1203370 w 7467600"/>
              <a:gd name="connsiteY463" fmla="*/ 6850676 h 6858000"/>
              <a:gd name="connsiteX464" fmla="*/ 1203671 w 7467600"/>
              <a:gd name="connsiteY464" fmla="*/ 6858000 h 6858000"/>
              <a:gd name="connsiteX465" fmla="*/ 1143180 w 7467600"/>
              <a:gd name="connsiteY465" fmla="*/ 6858000 h 6858000"/>
              <a:gd name="connsiteX466" fmla="*/ 1142176 w 7467600"/>
              <a:gd name="connsiteY466" fmla="*/ 6766045 h 6858000"/>
              <a:gd name="connsiteX467" fmla="*/ 1067484 w 7467600"/>
              <a:gd name="connsiteY467" fmla="*/ 6858000 h 6858000"/>
              <a:gd name="connsiteX468" fmla="*/ 953928 w 7467600"/>
              <a:gd name="connsiteY468" fmla="*/ 6858000 h 6858000"/>
              <a:gd name="connsiteX469" fmla="*/ 959715 w 7467600"/>
              <a:gd name="connsiteY469" fmla="*/ 6850185 h 6858000"/>
              <a:gd name="connsiteX470" fmla="*/ 1483788 w 7467600"/>
              <a:gd name="connsiteY470" fmla="*/ 6259174 h 6858000"/>
              <a:gd name="connsiteX471" fmla="*/ 1100671 w 7467600"/>
              <a:gd name="connsiteY471" fmla="*/ 6252137 h 6858000"/>
              <a:gd name="connsiteX472" fmla="*/ 1090144 w 7467600"/>
              <a:gd name="connsiteY472" fmla="*/ 6256748 h 6858000"/>
              <a:gd name="connsiteX473" fmla="*/ 1095872 w 7467600"/>
              <a:gd name="connsiteY473" fmla="*/ 6271892 h 6858000"/>
              <a:gd name="connsiteX474" fmla="*/ 262785 w 7467600"/>
              <a:gd name="connsiteY474" fmla="*/ 6845450 h 6858000"/>
              <a:gd name="connsiteX475" fmla="*/ 209968 w 7467600"/>
              <a:gd name="connsiteY475" fmla="*/ 6770713 h 6858000"/>
              <a:gd name="connsiteX476" fmla="*/ 873460 w 7467600"/>
              <a:gd name="connsiteY476" fmla="*/ 6253768 h 6858000"/>
              <a:gd name="connsiteX477" fmla="*/ 192686 w 7467600"/>
              <a:gd name="connsiteY477" fmla="*/ 5849257 h 6858000"/>
              <a:gd name="connsiteX478" fmla="*/ 4696 w 7467600"/>
              <a:gd name="connsiteY478" fmla="*/ 5697668 h 6858000"/>
              <a:gd name="connsiteX479" fmla="*/ 0 w 7467600"/>
              <a:gd name="connsiteY479" fmla="*/ 5689984 h 6858000"/>
              <a:gd name="connsiteX480" fmla="*/ 0 w 7467600"/>
              <a:gd name="connsiteY480" fmla="*/ 5513472 h 6858000"/>
              <a:gd name="connsiteX481" fmla="*/ 174101 w 7467600"/>
              <a:gd name="connsiteY481" fmla="*/ 5620277 h 6858000"/>
              <a:gd name="connsiteX482" fmla="*/ 891800 w 7467600"/>
              <a:gd name="connsiteY482" fmla="*/ 6036935 h 6858000"/>
              <a:gd name="connsiteX483" fmla="*/ 1072219 w 7467600"/>
              <a:gd name="connsiteY483" fmla="*/ 6169443 h 6858000"/>
              <a:gd name="connsiteX484" fmla="*/ 1074117 w 7467600"/>
              <a:gd name="connsiteY484" fmla="*/ 6170301 h 6858000"/>
              <a:gd name="connsiteX485" fmla="*/ 1083114 w 7467600"/>
              <a:gd name="connsiteY485" fmla="*/ 6174131 h 6858000"/>
              <a:gd name="connsiteX486" fmla="*/ 1543010 w 7467600"/>
              <a:gd name="connsiteY486" fmla="*/ 6191140 h 6858000"/>
              <a:gd name="connsiteX487" fmla="*/ 1551080 w 7467600"/>
              <a:gd name="connsiteY487" fmla="*/ 6195006 h 6858000"/>
              <a:gd name="connsiteX488" fmla="*/ 2345443 w 7467600"/>
              <a:gd name="connsiteY488" fmla="*/ 5549882 h 6858000"/>
              <a:gd name="connsiteX489" fmla="*/ 1721499 w 7467600"/>
              <a:gd name="connsiteY489" fmla="*/ 5599969 h 6858000"/>
              <a:gd name="connsiteX490" fmla="*/ 767716 w 7467600"/>
              <a:gd name="connsiteY490" fmla="*/ 5472768 h 6858000"/>
              <a:gd name="connsiteX491" fmla="*/ 722147 w 7467600"/>
              <a:gd name="connsiteY491" fmla="*/ 5393091 h 6858000"/>
              <a:gd name="connsiteX492" fmla="*/ 1485552 w 7467600"/>
              <a:gd name="connsiteY492" fmla="*/ 5313202 h 6858000"/>
              <a:gd name="connsiteX493" fmla="*/ 2143004 w 7467600"/>
              <a:gd name="connsiteY493" fmla="*/ 5402420 h 6858000"/>
              <a:gd name="connsiteX494" fmla="*/ 1933391 w 7467600"/>
              <a:gd name="connsiteY494" fmla="*/ 5156971 h 6858000"/>
              <a:gd name="connsiteX495" fmla="*/ 1827118 w 7467600"/>
              <a:gd name="connsiteY495" fmla="*/ 4968410 h 6858000"/>
              <a:gd name="connsiteX496" fmla="*/ 1837349 w 7467600"/>
              <a:gd name="connsiteY496" fmla="*/ 4956357 h 6858000"/>
              <a:gd name="connsiteX497" fmla="*/ 2162835 w 7467600"/>
              <a:gd name="connsiteY497" fmla="*/ 5187853 h 6858000"/>
              <a:gd name="connsiteX498" fmla="*/ 2257167 w 7467600"/>
              <a:gd name="connsiteY498" fmla="*/ 5462123 h 6858000"/>
              <a:gd name="connsiteX499" fmla="*/ 2261598 w 7467600"/>
              <a:gd name="connsiteY499" fmla="*/ 5467998 h 6858000"/>
              <a:gd name="connsiteX500" fmla="*/ 2437177 w 7467600"/>
              <a:gd name="connsiteY500" fmla="*/ 5479608 h 6858000"/>
              <a:gd name="connsiteX501" fmla="*/ 2445247 w 7467600"/>
              <a:gd name="connsiteY501" fmla="*/ 5483476 h 6858000"/>
              <a:gd name="connsiteX502" fmla="*/ 2743626 w 7467600"/>
              <a:gd name="connsiteY502" fmla="*/ 5304819 h 6858000"/>
              <a:gd name="connsiteX503" fmla="*/ 3048102 w 7467600"/>
              <a:gd name="connsiteY503" fmla="*/ 5150595 h 6858000"/>
              <a:gd name="connsiteX504" fmla="*/ 1799414 w 7467600"/>
              <a:gd name="connsiteY504" fmla="*/ 4694732 h 6858000"/>
              <a:gd name="connsiteX505" fmla="*/ 1771735 w 7467600"/>
              <a:gd name="connsiteY505" fmla="*/ 4619929 h 6858000"/>
              <a:gd name="connsiteX506" fmla="*/ 3104273 w 7467600"/>
              <a:gd name="connsiteY506" fmla="*/ 5076159 h 6858000"/>
              <a:gd name="connsiteX507" fmla="*/ 3113245 w 7467600"/>
              <a:gd name="connsiteY507" fmla="*/ 5090705 h 6858000"/>
              <a:gd name="connsiteX508" fmla="*/ 3126294 w 7467600"/>
              <a:gd name="connsiteY508" fmla="*/ 5114400 h 6858000"/>
              <a:gd name="connsiteX509" fmla="*/ 3937433 w 7467600"/>
              <a:gd name="connsiteY509" fmla="*/ 4830473 h 6858000"/>
              <a:gd name="connsiteX510" fmla="*/ 3590475 w 7467600"/>
              <a:gd name="connsiteY510" fmla="*/ 4597974 h 6858000"/>
              <a:gd name="connsiteX511" fmla="*/ 3100264 w 7467600"/>
              <a:gd name="connsiteY511" fmla="*/ 4579845 h 6858000"/>
              <a:gd name="connsiteX512" fmla="*/ 2183576 w 7467600"/>
              <a:gd name="connsiteY512" fmla="*/ 4227150 h 6858000"/>
              <a:gd name="connsiteX513" fmla="*/ 2151029 w 7467600"/>
              <a:gd name="connsiteY513" fmla="*/ 4146947 h 6858000"/>
              <a:gd name="connsiteX514" fmla="*/ 3563434 w 7467600"/>
              <a:gd name="connsiteY514" fmla="*/ 4469115 h 6858000"/>
              <a:gd name="connsiteX515" fmla="*/ 3177952 w 7467600"/>
              <a:gd name="connsiteY515" fmla="*/ 3657386 h 6858000"/>
              <a:gd name="connsiteX516" fmla="*/ 3189263 w 7467600"/>
              <a:gd name="connsiteY516" fmla="*/ 3625726 h 6858000"/>
              <a:gd name="connsiteX517" fmla="*/ 3560912 w 7467600"/>
              <a:gd name="connsiteY517" fmla="*/ 4079863 h 6858000"/>
              <a:gd name="connsiteX518" fmla="*/ 3626636 w 7467600"/>
              <a:gd name="connsiteY518" fmla="*/ 4512230 h 6858000"/>
              <a:gd name="connsiteX519" fmla="*/ 3653088 w 7467600"/>
              <a:gd name="connsiteY519" fmla="*/ 4521417 h 6858000"/>
              <a:gd name="connsiteX520" fmla="*/ 3988128 w 7467600"/>
              <a:gd name="connsiteY520" fmla="*/ 4817267 h 6858000"/>
              <a:gd name="connsiteX521" fmla="*/ 4830582 w 7467600"/>
              <a:gd name="connsiteY521" fmla="*/ 4676000 h 6858000"/>
              <a:gd name="connsiteX522" fmla="*/ 4830100 w 7467600"/>
              <a:gd name="connsiteY522" fmla="*/ 4675554 h 6858000"/>
              <a:gd name="connsiteX523" fmla="*/ 4036318 w 7467600"/>
              <a:gd name="connsiteY523" fmla="*/ 4147013 h 6858000"/>
              <a:gd name="connsiteX524" fmla="*/ 3432098 w 7467600"/>
              <a:gd name="connsiteY524" fmla="*/ 3537312 h 6858000"/>
              <a:gd name="connsiteX525" fmla="*/ 3446761 w 7467600"/>
              <a:gd name="connsiteY525" fmla="*/ 3461278 h 6858000"/>
              <a:gd name="connsiteX526" fmla="*/ 4419733 w 7467600"/>
              <a:gd name="connsiteY526" fmla="*/ 3963555 h 6858000"/>
              <a:gd name="connsiteX527" fmla="*/ 4781371 w 7467600"/>
              <a:gd name="connsiteY527" fmla="*/ 4458604 h 6858000"/>
              <a:gd name="connsiteX528" fmla="*/ 4780440 w 7467600"/>
              <a:gd name="connsiteY528" fmla="*/ 4470290 h 6858000"/>
              <a:gd name="connsiteX529" fmla="*/ 4898954 w 7467600"/>
              <a:gd name="connsiteY529" fmla="*/ 4662092 h 6858000"/>
              <a:gd name="connsiteX530" fmla="*/ 4900699 w 7467600"/>
              <a:gd name="connsiteY530" fmla="*/ 4670867 h 6858000"/>
              <a:gd name="connsiteX531" fmla="*/ 5714511 w 7467600"/>
              <a:gd name="connsiteY531" fmla="*/ 4663483 h 6858000"/>
              <a:gd name="connsiteX532" fmla="*/ 5464793 w 7467600"/>
              <a:gd name="connsiteY532" fmla="*/ 4393556 h 6858000"/>
              <a:gd name="connsiteX533" fmla="*/ 5461897 w 7467600"/>
              <a:gd name="connsiteY533" fmla="*/ 4390879 h 6858000"/>
              <a:gd name="connsiteX534" fmla="*/ 4294126 w 7467600"/>
              <a:gd name="connsiteY534" fmla="*/ 3303048 h 6858000"/>
              <a:gd name="connsiteX535" fmla="*/ 4305321 w 7467600"/>
              <a:gd name="connsiteY535" fmla="*/ 3256953 h 6858000"/>
              <a:gd name="connsiteX536" fmla="*/ 4949299 w 7467600"/>
              <a:gd name="connsiteY536" fmla="*/ 3766336 h 6858000"/>
              <a:gd name="connsiteX537" fmla="*/ 5291452 w 7467600"/>
              <a:gd name="connsiteY537" fmla="*/ 4076801 h 6858000"/>
              <a:gd name="connsiteX538" fmla="*/ 5434998 w 7467600"/>
              <a:gd name="connsiteY538" fmla="*/ 4254100 h 6858000"/>
              <a:gd name="connsiteX539" fmla="*/ 5351015 w 7467600"/>
              <a:gd name="connsiteY539" fmla="*/ 3760989 h 6858000"/>
              <a:gd name="connsiteX540" fmla="*/ 5413780 w 7467600"/>
              <a:gd name="connsiteY540" fmla="*/ 2966265 h 6858000"/>
              <a:gd name="connsiteX541" fmla="*/ 5425627 w 7467600"/>
              <a:gd name="connsiteY541" fmla="*/ 2954192 h 6858000"/>
              <a:gd name="connsiteX542" fmla="*/ 6604735 w 7467600"/>
              <a:gd name="connsiteY542" fmla="*/ 2041381 h 6858000"/>
              <a:gd name="connsiteX543" fmla="*/ 7204487 w 7467600"/>
              <a:gd name="connsiteY543" fmla="*/ 2742112 h 6858000"/>
              <a:gd name="connsiteX544" fmla="*/ 7131592 w 7467600"/>
              <a:gd name="connsiteY544" fmla="*/ 2672096 h 6858000"/>
              <a:gd name="connsiteX545" fmla="*/ 6996344 w 7467600"/>
              <a:gd name="connsiteY545" fmla="*/ 2518310 h 6858000"/>
              <a:gd name="connsiteX546" fmla="*/ 6735495 w 7467600"/>
              <a:gd name="connsiteY546" fmla="*/ 2196890 h 6858000"/>
              <a:gd name="connsiteX547" fmla="*/ 6721901 w 7467600"/>
              <a:gd name="connsiteY547" fmla="*/ 2179274 h 6858000"/>
              <a:gd name="connsiteX548" fmla="*/ 6604735 w 7467600"/>
              <a:gd name="connsiteY548" fmla="*/ 2041381 h 6858000"/>
              <a:gd name="connsiteX549" fmla="*/ 6591670 w 7467600"/>
              <a:gd name="connsiteY549" fmla="*/ 1988277 h 6858000"/>
              <a:gd name="connsiteX550" fmla="*/ 6747349 w 7467600"/>
              <a:gd name="connsiteY550" fmla="*/ 2160069 h 6858000"/>
              <a:gd name="connsiteX551" fmla="*/ 6760943 w 7467600"/>
              <a:gd name="connsiteY551" fmla="*/ 2177686 h 6858000"/>
              <a:gd name="connsiteX552" fmla="*/ 7021065 w 7467600"/>
              <a:gd name="connsiteY552" fmla="*/ 2498102 h 6858000"/>
              <a:gd name="connsiteX553" fmla="*/ 7155223 w 7467600"/>
              <a:gd name="connsiteY553" fmla="*/ 2650386 h 6858000"/>
              <a:gd name="connsiteX554" fmla="*/ 7203167 w 7467600"/>
              <a:gd name="connsiteY554" fmla="*/ 2697288 h 6858000"/>
              <a:gd name="connsiteX555" fmla="*/ 6937703 w 7467600"/>
              <a:gd name="connsiteY555" fmla="*/ 2321981 h 6858000"/>
              <a:gd name="connsiteX556" fmla="*/ 6591670 w 7467600"/>
              <a:gd name="connsiteY556" fmla="*/ 1988277 h 6858000"/>
              <a:gd name="connsiteX557" fmla="*/ 5798671 w 7467600"/>
              <a:gd name="connsiteY557" fmla="*/ 1981601 h 6858000"/>
              <a:gd name="connsiteX558" fmla="*/ 5754709 w 7467600"/>
              <a:gd name="connsiteY558" fmla="*/ 2071454 h 6858000"/>
              <a:gd name="connsiteX559" fmla="*/ 5763044 w 7467600"/>
              <a:gd name="connsiteY559" fmla="*/ 2842206 h 6858000"/>
              <a:gd name="connsiteX560" fmla="*/ 5764974 w 7467600"/>
              <a:gd name="connsiteY560" fmla="*/ 2799609 h 6858000"/>
              <a:gd name="connsiteX561" fmla="*/ 5767665 w 7467600"/>
              <a:gd name="connsiteY561" fmla="*/ 2666409 h 6858000"/>
              <a:gd name="connsiteX562" fmla="*/ 5763055 w 7467600"/>
              <a:gd name="connsiteY562" fmla="*/ 2579705 h 6858000"/>
              <a:gd name="connsiteX563" fmla="*/ 5758079 w 7467600"/>
              <a:gd name="connsiteY563" fmla="*/ 2492508 h 6858000"/>
              <a:gd name="connsiteX564" fmla="*/ 5779325 w 7467600"/>
              <a:gd name="connsiteY564" fmla="*/ 2197069 h 6858000"/>
              <a:gd name="connsiteX565" fmla="*/ 5798671 w 7467600"/>
              <a:gd name="connsiteY565" fmla="*/ 1981601 h 6858000"/>
              <a:gd name="connsiteX566" fmla="*/ 5829202 w 7467600"/>
              <a:gd name="connsiteY566" fmla="*/ 1971679 h 6858000"/>
              <a:gd name="connsiteX567" fmla="*/ 5809558 w 7467600"/>
              <a:gd name="connsiteY567" fmla="*/ 2198043 h 6858000"/>
              <a:gd name="connsiteX568" fmla="*/ 5788653 w 7467600"/>
              <a:gd name="connsiteY568" fmla="*/ 2489430 h 6858000"/>
              <a:gd name="connsiteX569" fmla="*/ 5793439 w 7467600"/>
              <a:gd name="connsiteY569" fmla="*/ 2575235 h 6858000"/>
              <a:gd name="connsiteX570" fmla="*/ 5796837 w 7467600"/>
              <a:gd name="connsiteY570" fmla="*/ 2637633 h 6858000"/>
              <a:gd name="connsiteX571" fmla="*/ 5818614 w 7467600"/>
              <a:gd name="connsiteY571" fmla="*/ 2473055 h 6858000"/>
              <a:gd name="connsiteX572" fmla="*/ 5829202 w 7467600"/>
              <a:gd name="connsiteY572" fmla="*/ 1971679 h 6858000"/>
              <a:gd name="connsiteX573" fmla="*/ 5911389 w 7467600"/>
              <a:gd name="connsiteY573" fmla="*/ 1898371 h 6858000"/>
              <a:gd name="connsiteX574" fmla="*/ 6237627 w 7467600"/>
              <a:gd name="connsiteY574" fmla="*/ 2231921 h 6858000"/>
              <a:gd name="connsiteX575" fmla="*/ 5911389 w 7467600"/>
              <a:gd name="connsiteY575" fmla="*/ 1898371 h 6858000"/>
              <a:gd name="connsiteX576" fmla="*/ 6944437 w 7467600"/>
              <a:gd name="connsiteY576" fmla="*/ 1575402 h 6858000"/>
              <a:gd name="connsiteX577" fmla="*/ 6304730 w 7467600"/>
              <a:gd name="connsiteY577" fmla="*/ 1766654 h 6858000"/>
              <a:gd name="connsiteX578" fmla="*/ 6944437 w 7467600"/>
              <a:gd name="connsiteY578" fmla="*/ 1575402 h 6858000"/>
              <a:gd name="connsiteX579" fmla="*/ 7019523 w 7467600"/>
              <a:gd name="connsiteY579" fmla="*/ 1519450 h 6858000"/>
              <a:gd name="connsiteX580" fmla="*/ 6298091 w 7467600"/>
              <a:gd name="connsiteY580" fmla="*/ 1737122 h 6858000"/>
              <a:gd name="connsiteX581" fmla="*/ 7019523 w 7467600"/>
              <a:gd name="connsiteY581" fmla="*/ 1519450 h 6858000"/>
              <a:gd name="connsiteX582" fmla="*/ 2399523 w 7467600"/>
              <a:gd name="connsiteY582" fmla="*/ 1428234 h 6858000"/>
              <a:gd name="connsiteX583" fmla="*/ 2224982 w 7467600"/>
              <a:gd name="connsiteY583" fmla="*/ 1826201 h 6858000"/>
              <a:gd name="connsiteX584" fmla="*/ 2096099 w 7467600"/>
              <a:gd name="connsiteY584" fmla="*/ 2345900 h 6858000"/>
              <a:gd name="connsiteX585" fmla="*/ 2283317 w 7467600"/>
              <a:gd name="connsiteY585" fmla="*/ 1796925 h 6858000"/>
              <a:gd name="connsiteX586" fmla="*/ 2399523 w 7467600"/>
              <a:gd name="connsiteY586" fmla="*/ 1428234 h 6858000"/>
              <a:gd name="connsiteX587" fmla="*/ 2448558 w 7467600"/>
              <a:gd name="connsiteY587" fmla="*/ 1373435 h 6858000"/>
              <a:gd name="connsiteX588" fmla="*/ 2312521 w 7467600"/>
              <a:gd name="connsiteY588" fmla="*/ 1806140 h 6858000"/>
              <a:gd name="connsiteX589" fmla="*/ 2127533 w 7467600"/>
              <a:gd name="connsiteY589" fmla="*/ 2348380 h 6858000"/>
              <a:gd name="connsiteX590" fmla="*/ 2358080 w 7467600"/>
              <a:gd name="connsiteY590" fmla="*/ 1866134 h 6858000"/>
              <a:gd name="connsiteX591" fmla="*/ 2407436 w 7467600"/>
              <a:gd name="connsiteY591" fmla="*/ 1651070 h 6858000"/>
              <a:gd name="connsiteX592" fmla="*/ 2448558 w 7467600"/>
              <a:gd name="connsiteY592" fmla="*/ 1373435 h 6858000"/>
              <a:gd name="connsiteX593" fmla="*/ 278707 w 7467600"/>
              <a:gd name="connsiteY593" fmla="*/ 1352270 h 6858000"/>
              <a:gd name="connsiteX594" fmla="*/ 321570 w 7467600"/>
              <a:gd name="connsiteY594" fmla="*/ 1861610 h 6858000"/>
              <a:gd name="connsiteX595" fmla="*/ 294281 w 7467600"/>
              <a:gd name="connsiteY595" fmla="*/ 1440658 h 6858000"/>
              <a:gd name="connsiteX596" fmla="*/ 278707 w 7467600"/>
              <a:gd name="connsiteY596" fmla="*/ 1352270 h 6858000"/>
              <a:gd name="connsiteX597" fmla="*/ 1423821 w 7467600"/>
              <a:gd name="connsiteY597" fmla="*/ 1351958 h 6858000"/>
              <a:gd name="connsiteX598" fmla="*/ 1638521 w 7467600"/>
              <a:gd name="connsiteY598" fmla="*/ 1908470 h 6858000"/>
              <a:gd name="connsiteX599" fmla="*/ 1754199 w 7467600"/>
              <a:gd name="connsiteY599" fmla="*/ 2149284 h 6858000"/>
              <a:gd name="connsiteX600" fmla="*/ 1908359 w 7467600"/>
              <a:gd name="connsiteY600" fmla="*/ 2364988 h 6858000"/>
              <a:gd name="connsiteX601" fmla="*/ 1647661 w 7467600"/>
              <a:gd name="connsiteY601" fmla="*/ 1825945 h 6858000"/>
              <a:gd name="connsiteX602" fmla="*/ 1423821 w 7467600"/>
              <a:gd name="connsiteY602" fmla="*/ 1351958 h 6858000"/>
              <a:gd name="connsiteX603" fmla="*/ 1431890 w 7467600"/>
              <a:gd name="connsiteY603" fmla="*/ 1306475 h 6858000"/>
              <a:gd name="connsiteX604" fmla="*/ 1507597 w 7467600"/>
              <a:gd name="connsiteY604" fmla="*/ 1446132 h 6858000"/>
              <a:gd name="connsiteX605" fmla="*/ 1674586 w 7467600"/>
              <a:gd name="connsiteY605" fmla="*/ 1813832 h 6858000"/>
              <a:gd name="connsiteX606" fmla="*/ 1815950 w 7467600"/>
              <a:gd name="connsiteY606" fmla="*/ 2128564 h 6858000"/>
              <a:gd name="connsiteX607" fmla="*/ 1984242 w 7467600"/>
              <a:gd name="connsiteY607" fmla="*/ 2430829 h 6858000"/>
              <a:gd name="connsiteX608" fmla="*/ 2014023 w 7467600"/>
              <a:gd name="connsiteY608" fmla="*/ 2450995 h 6858000"/>
              <a:gd name="connsiteX609" fmla="*/ 1747337 w 7467600"/>
              <a:gd name="connsiteY609" fmla="*/ 1855264 h 6858000"/>
              <a:gd name="connsiteX610" fmla="*/ 1533749 w 7467600"/>
              <a:gd name="connsiteY610" fmla="*/ 1478656 h 6858000"/>
              <a:gd name="connsiteX611" fmla="*/ 1431890 w 7467600"/>
              <a:gd name="connsiteY611" fmla="*/ 1306475 h 6858000"/>
              <a:gd name="connsiteX612" fmla="*/ 5052692 w 7467600"/>
              <a:gd name="connsiteY612" fmla="*/ 1292994 h 6858000"/>
              <a:gd name="connsiteX613" fmla="*/ 5200661 w 7467600"/>
              <a:gd name="connsiteY613" fmla="*/ 1635186 h 6858000"/>
              <a:gd name="connsiteX614" fmla="*/ 5297138 w 7467600"/>
              <a:gd name="connsiteY614" fmla="*/ 1906351 h 6858000"/>
              <a:gd name="connsiteX615" fmla="*/ 5052692 w 7467600"/>
              <a:gd name="connsiteY615" fmla="*/ 1292994 h 6858000"/>
              <a:gd name="connsiteX616" fmla="*/ 5009948 w 7467600"/>
              <a:gd name="connsiteY616" fmla="*/ 1273619 h 6858000"/>
              <a:gd name="connsiteX617" fmla="*/ 5121777 w 7467600"/>
              <a:gd name="connsiteY617" fmla="*/ 1654213 h 6858000"/>
              <a:gd name="connsiteX618" fmla="*/ 5293545 w 7467600"/>
              <a:gd name="connsiteY618" fmla="*/ 2072247 h 6858000"/>
              <a:gd name="connsiteX619" fmla="*/ 5294042 w 7467600"/>
              <a:gd name="connsiteY619" fmla="*/ 2065019 h 6858000"/>
              <a:gd name="connsiteX620" fmla="*/ 5171936 w 7467600"/>
              <a:gd name="connsiteY620" fmla="*/ 1647613 h 6858000"/>
              <a:gd name="connsiteX621" fmla="*/ 5009948 w 7467600"/>
              <a:gd name="connsiteY621" fmla="*/ 1273619 h 6858000"/>
              <a:gd name="connsiteX622" fmla="*/ 655236 w 7467600"/>
              <a:gd name="connsiteY622" fmla="*/ 1268632 h 6858000"/>
              <a:gd name="connsiteX623" fmla="*/ 839521 w 7467600"/>
              <a:gd name="connsiteY623" fmla="*/ 1685315 h 6858000"/>
              <a:gd name="connsiteX624" fmla="*/ 1109416 w 7467600"/>
              <a:gd name="connsiteY624" fmla="*/ 2061663 h 6858000"/>
              <a:gd name="connsiteX625" fmla="*/ 1298300 w 7467600"/>
              <a:gd name="connsiteY625" fmla="*/ 2247742 h 6858000"/>
              <a:gd name="connsiteX626" fmla="*/ 1125871 w 7467600"/>
              <a:gd name="connsiteY626" fmla="*/ 1989513 h 6858000"/>
              <a:gd name="connsiteX627" fmla="*/ 981574 w 7467600"/>
              <a:gd name="connsiteY627" fmla="*/ 1783157 h 6858000"/>
              <a:gd name="connsiteX628" fmla="*/ 922198 w 7467600"/>
              <a:gd name="connsiteY628" fmla="*/ 1677437 h 6858000"/>
              <a:gd name="connsiteX629" fmla="*/ 869293 w 7467600"/>
              <a:gd name="connsiteY629" fmla="*/ 1583214 h 6858000"/>
              <a:gd name="connsiteX630" fmla="*/ 751431 w 7467600"/>
              <a:gd name="connsiteY630" fmla="*/ 1405731 h 6858000"/>
              <a:gd name="connsiteX631" fmla="*/ 655236 w 7467600"/>
              <a:gd name="connsiteY631" fmla="*/ 1268632 h 6858000"/>
              <a:gd name="connsiteX632" fmla="*/ 6516292 w 7467600"/>
              <a:gd name="connsiteY632" fmla="*/ 1263064 h 6858000"/>
              <a:gd name="connsiteX633" fmla="*/ 5736320 w 7467600"/>
              <a:gd name="connsiteY633" fmla="*/ 1501803 h 6858000"/>
              <a:gd name="connsiteX634" fmla="*/ 6516292 w 7467600"/>
              <a:gd name="connsiteY634" fmla="*/ 1263064 h 6858000"/>
              <a:gd name="connsiteX635" fmla="*/ 291466 w 7467600"/>
              <a:gd name="connsiteY635" fmla="*/ 1250369 h 6858000"/>
              <a:gd name="connsiteX636" fmla="*/ 323180 w 7467600"/>
              <a:gd name="connsiteY636" fmla="*/ 1435283 h 6858000"/>
              <a:gd name="connsiteX637" fmla="*/ 349381 w 7467600"/>
              <a:gd name="connsiteY637" fmla="*/ 1875041 h 6858000"/>
              <a:gd name="connsiteX638" fmla="*/ 374363 w 7467600"/>
              <a:gd name="connsiteY638" fmla="*/ 1506494 h 6858000"/>
              <a:gd name="connsiteX639" fmla="*/ 302168 w 7467600"/>
              <a:gd name="connsiteY639" fmla="*/ 1274495 h 6858000"/>
              <a:gd name="connsiteX640" fmla="*/ 291466 w 7467600"/>
              <a:gd name="connsiteY640" fmla="*/ 1250369 h 6858000"/>
              <a:gd name="connsiteX641" fmla="*/ 678222 w 7467600"/>
              <a:gd name="connsiteY641" fmla="*/ 1248670 h 6858000"/>
              <a:gd name="connsiteX642" fmla="*/ 775536 w 7467600"/>
              <a:gd name="connsiteY642" fmla="*/ 1388015 h 6858000"/>
              <a:gd name="connsiteX643" fmla="*/ 894529 w 7467600"/>
              <a:gd name="connsiteY643" fmla="*/ 1567739 h 6858000"/>
              <a:gd name="connsiteX644" fmla="*/ 948000 w 7467600"/>
              <a:gd name="connsiteY644" fmla="*/ 1663088 h 6858000"/>
              <a:gd name="connsiteX645" fmla="*/ 1006812 w 7467600"/>
              <a:gd name="connsiteY645" fmla="*/ 1767683 h 6858000"/>
              <a:gd name="connsiteX646" fmla="*/ 1149133 w 7467600"/>
              <a:gd name="connsiteY646" fmla="*/ 1971513 h 6858000"/>
              <a:gd name="connsiteX647" fmla="*/ 1333952 w 7467600"/>
              <a:gd name="connsiteY647" fmla="*/ 2251620 h 6858000"/>
              <a:gd name="connsiteX648" fmla="*/ 1337329 w 7467600"/>
              <a:gd name="connsiteY648" fmla="*/ 2258350 h 6858000"/>
              <a:gd name="connsiteX649" fmla="*/ 1014726 w 7467600"/>
              <a:gd name="connsiteY649" fmla="*/ 1615556 h 6858000"/>
              <a:gd name="connsiteX650" fmla="*/ 678222 w 7467600"/>
              <a:gd name="connsiteY650" fmla="*/ 1248670 h 6858000"/>
              <a:gd name="connsiteX651" fmla="*/ 6691602 w 7467600"/>
              <a:gd name="connsiteY651" fmla="*/ 1140573 h 6858000"/>
              <a:gd name="connsiteX652" fmla="*/ 6571100 w 7467600"/>
              <a:gd name="connsiteY652" fmla="*/ 1183662 h 6858000"/>
              <a:gd name="connsiteX653" fmla="*/ 6241687 w 7467600"/>
              <a:gd name="connsiteY653" fmla="*/ 1257600 h 6858000"/>
              <a:gd name="connsiteX654" fmla="*/ 5693009 w 7467600"/>
              <a:gd name="connsiteY654" fmla="*/ 1478256 h 6858000"/>
              <a:gd name="connsiteX655" fmla="*/ 6548420 w 7467600"/>
              <a:gd name="connsiteY655" fmla="*/ 1214599 h 6858000"/>
              <a:gd name="connsiteX656" fmla="*/ 6605473 w 7467600"/>
              <a:gd name="connsiteY656" fmla="*/ 1184686 h 6858000"/>
              <a:gd name="connsiteX657" fmla="*/ 6691602 w 7467600"/>
              <a:gd name="connsiteY657" fmla="*/ 1140573 h 6858000"/>
              <a:gd name="connsiteX658" fmla="*/ 4002475 w 7467600"/>
              <a:gd name="connsiteY658" fmla="*/ 1037802 h 6858000"/>
              <a:gd name="connsiteX659" fmla="*/ 4000324 w 7467600"/>
              <a:gd name="connsiteY659" fmla="*/ 1039362 h 6858000"/>
              <a:gd name="connsiteX660" fmla="*/ 4002862 w 7467600"/>
              <a:gd name="connsiteY660" fmla="*/ 1042866 h 6858000"/>
              <a:gd name="connsiteX661" fmla="*/ 4002475 w 7467600"/>
              <a:gd name="connsiteY661" fmla="*/ 1037802 h 6858000"/>
              <a:gd name="connsiteX662" fmla="*/ 506322 w 7467600"/>
              <a:gd name="connsiteY662" fmla="*/ 1020997 h 6858000"/>
              <a:gd name="connsiteX663" fmla="*/ 533068 w 7467600"/>
              <a:gd name="connsiteY663" fmla="*/ 1029409 h 6858000"/>
              <a:gd name="connsiteX664" fmla="*/ 1232525 w 7467600"/>
              <a:gd name="connsiteY664" fmla="*/ 1804675 h 6858000"/>
              <a:gd name="connsiteX665" fmla="*/ 1388858 w 7467600"/>
              <a:gd name="connsiteY665" fmla="*/ 2368011 h 6858000"/>
              <a:gd name="connsiteX666" fmla="*/ 1384098 w 7467600"/>
              <a:gd name="connsiteY666" fmla="*/ 2378125 h 6858000"/>
              <a:gd name="connsiteX667" fmla="*/ 1425393 w 7467600"/>
              <a:gd name="connsiteY667" fmla="*/ 2589124 h 6858000"/>
              <a:gd name="connsiteX668" fmla="*/ 1424001 w 7467600"/>
              <a:gd name="connsiteY668" fmla="*/ 2597541 h 6858000"/>
              <a:gd name="connsiteX669" fmla="*/ 2152729 w 7467600"/>
              <a:gd name="connsiteY669" fmla="*/ 2864487 h 6858000"/>
              <a:gd name="connsiteX670" fmla="*/ 2020609 w 7467600"/>
              <a:gd name="connsiteY670" fmla="*/ 2539671 h 6858000"/>
              <a:gd name="connsiteX671" fmla="*/ 2018920 w 7467600"/>
              <a:gd name="connsiteY671" fmla="*/ 2536309 h 6858000"/>
              <a:gd name="connsiteX672" fmla="*/ 1342441 w 7467600"/>
              <a:gd name="connsiteY672" fmla="*/ 1173017 h 6858000"/>
              <a:gd name="connsiteX673" fmla="*/ 1367925 w 7467600"/>
              <a:gd name="connsiteY673" fmla="*/ 1135648 h 6858000"/>
              <a:gd name="connsiteX674" fmla="*/ 1771401 w 7467600"/>
              <a:gd name="connsiteY674" fmla="*/ 1806673 h 6858000"/>
              <a:gd name="connsiteX675" fmla="*/ 1972385 w 7467600"/>
              <a:gd name="connsiteY675" fmla="*/ 2198735 h 6858000"/>
              <a:gd name="connsiteX676" fmla="*/ 2040892 w 7467600"/>
              <a:gd name="connsiteY676" fmla="*/ 2405205 h 6858000"/>
              <a:gd name="connsiteX677" fmla="*/ 2131689 w 7467600"/>
              <a:gd name="connsiteY677" fmla="*/ 1936926 h 6858000"/>
              <a:gd name="connsiteX678" fmla="*/ 2454820 w 7467600"/>
              <a:gd name="connsiteY678" fmla="*/ 1248808 h 6858000"/>
              <a:gd name="connsiteX679" fmla="*/ 2492512 w 7467600"/>
              <a:gd name="connsiteY679" fmla="*/ 1302920 h 6858000"/>
              <a:gd name="connsiteX680" fmla="*/ 2081216 w 7467600"/>
              <a:gd name="connsiteY680" fmla="*/ 2527513 h 6858000"/>
              <a:gd name="connsiteX681" fmla="*/ 2081211 w 7467600"/>
              <a:gd name="connsiteY681" fmla="*/ 2528916 h 6858000"/>
              <a:gd name="connsiteX682" fmla="*/ 2199067 w 7467600"/>
              <a:gd name="connsiteY682" fmla="*/ 2884061 h 6858000"/>
              <a:gd name="connsiteX683" fmla="*/ 3192586 w 7467600"/>
              <a:gd name="connsiteY683" fmla="*/ 3411496 h 6858000"/>
              <a:gd name="connsiteX684" fmla="*/ 3182620 w 7467600"/>
              <a:gd name="connsiteY684" fmla="*/ 3483279 h 6858000"/>
              <a:gd name="connsiteX685" fmla="*/ 2435119 w 7467600"/>
              <a:gd name="connsiteY685" fmla="*/ 3080173 h 6858000"/>
              <a:gd name="connsiteX686" fmla="*/ 2410152 w 7467600"/>
              <a:gd name="connsiteY686" fmla="*/ 3063751 h 6858000"/>
              <a:gd name="connsiteX687" fmla="*/ 2408099 w 7467600"/>
              <a:gd name="connsiteY687" fmla="*/ 3064403 h 6858000"/>
              <a:gd name="connsiteX688" fmla="*/ 2407218 w 7467600"/>
              <a:gd name="connsiteY688" fmla="*/ 3070324 h 6858000"/>
              <a:gd name="connsiteX689" fmla="*/ 2380138 w 7467600"/>
              <a:gd name="connsiteY689" fmla="*/ 3099341 h 6858000"/>
              <a:gd name="connsiteX690" fmla="*/ 1765923 w 7467600"/>
              <a:gd name="connsiteY690" fmla="*/ 3581043 h 6858000"/>
              <a:gd name="connsiteX691" fmla="*/ 1702258 w 7467600"/>
              <a:gd name="connsiteY691" fmla="*/ 3612286 h 6858000"/>
              <a:gd name="connsiteX692" fmla="*/ 1538370 w 7467600"/>
              <a:gd name="connsiteY692" fmla="*/ 3811804 h 6858000"/>
              <a:gd name="connsiteX693" fmla="*/ 542867 w 7467600"/>
              <a:gd name="connsiteY693" fmla="*/ 4944092 h 6858000"/>
              <a:gd name="connsiteX694" fmla="*/ 515800 w 7467600"/>
              <a:gd name="connsiteY694" fmla="*/ 4862180 h 6858000"/>
              <a:gd name="connsiteX695" fmla="*/ 909145 w 7467600"/>
              <a:gd name="connsiteY695" fmla="*/ 4199225 h 6858000"/>
              <a:gd name="connsiteX696" fmla="*/ 1214067 w 7467600"/>
              <a:gd name="connsiteY696" fmla="*/ 3908561 h 6858000"/>
              <a:gd name="connsiteX697" fmla="*/ 640967 w 7467600"/>
              <a:gd name="connsiteY697" fmla="*/ 4105601 h 6858000"/>
              <a:gd name="connsiteX698" fmla="*/ 112563 w 7467600"/>
              <a:gd name="connsiteY698" fmla="*/ 4396952 h 6858000"/>
              <a:gd name="connsiteX699" fmla="*/ 0 w 7467600"/>
              <a:gd name="connsiteY699" fmla="*/ 4466006 h 6858000"/>
              <a:gd name="connsiteX700" fmla="*/ 0 w 7467600"/>
              <a:gd name="connsiteY700" fmla="*/ 4233763 h 6858000"/>
              <a:gd name="connsiteX701" fmla="*/ 36881 w 7467600"/>
              <a:gd name="connsiteY701" fmla="*/ 4200118 h 6858000"/>
              <a:gd name="connsiteX702" fmla="*/ 910534 w 7467600"/>
              <a:gd name="connsiteY702" fmla="*/ 3629753 h 6858000"/>
              <a:gd name="connsiteX703" fmla="*/ 1578717 w 7467600"/>
              <a:gd name="connsiteY703" fmla="*/ 3575982 h 6858000"/>
              <a:gd name="connsiteX704" fmla="*/ 2338780 w 7467600"/>
              <a:gd name="connsiteY704" fmla="*/ 3033725 h 6858000"/>
              <a:gd name="connsiteX705" fmla="*/ 1807991 w 7467600"/>
              <a:gd name="connsiteY705" fmla="*/ 2807184 h 6858000"/>
              <a:gd name="connsiteX706" fmla="*/ 1416358 w 7467600"/>
              <a:gd name="connsiteY706" fmla="*/ 3112571 h 6858000"/>
              <a:gd name="connsiteX707" fmla="*/ 939066 w 7467600"/>
              <a:gd name="connsiteY707" fmla="*/ 3378798 h 6858000"/>
              <a:gd name="connsiteX708" fmla="*/ 115099 w 7467600"/>
              <a:gd name="connsiteY708" fmla="*/ 3607650 h 6858000"/>
              <a:gd name="connsiteX709" fmla="*/ 97284 w 7467600"/>
              <a:gd name="connsiteY709" fmla="*/ 3520393 h 6858000"/>
              <a:gd name="connsiteX710" fmla="*/ 922050 w 7467600"/>
              <a:gd name="connsiteY710" fmla="*/ 3074867 h 6858000"/>
              <a:gd name="connsiteX711" fmla="*/ 1405265 w 7467600"/>
              <a:gd name="connsiteY711" fmla="*/ 3016319 h 6858000"/>
              <a:gd name="connsiteX712" fmla="*/ 1407512 w 7467600"/>
              <a:gd name="connsiteY712" fmla="*/ 3018001 h 6858000"/>
              <a:gd name="connsiteX713" fmla="*/ 1726266 w 7467600"/>
              <a:gd name="connsiteY713" fmla="*/ 2777274 h 6858000"/>
              <a:gd name="connsiteX714" fmla="*/ 625390 w 7467600"/>
              <a:gd name="connsiteY714" fmla="*/ 2514541 h 6858000"/>
              <a:gd name="connsiteX715" fmla="*/ 619799 w 7467600"/>
              <a:gd name="connsiteY715" fmla="*/ 2527180 h 6858000"/>
              <a:gd name="connsiteX716" fmla="*/ 310030 w 7467600"/>
              <a:gd name="connsiteY716" fmla="*/ 2771818 h 6858000"/>
              <a:gd name="connsiteX717" fmla="*/ 173877 w 7467600"/>
              <a:gd name="connsiteY717" fmla="*/ 2937056 h 6858000"/>
              <a:gd name="connsiteX718" fmla="*/ 77889 w 7467600"/>
              <a:gd name="connsiteY718" fmla="*/ 3138440 h 6858000"/>
              <a:gd name="connsiteX719" fmla="*/ 0 w 7467600"/>
              <a:gd name="connsiteY719" fmla="*/ 3271395 h 6858000"/>
              <a:gd name="connsiteX720" fmla="*/ 0 w 7467600"/>
              <a:gd name="connsiteY720" fmla="*/ 3153002 h 6858000"/>
              <a:gd name="connsiteX721" fmla="*/ 2386 w 7467600"/>
              <a:gd name="connsiteY721" fmla="*/ 3149203 h 6858000"/>
              <a:gd name="connsiteX722" fmla="*/ 89753 w 7467600"/>
              <a:gd name="connsiteY722" fmla="*/ 2987702 h 6858000"/>
              <a:gd name="connsiteX723" fmla="*/ 76869 w 7467600"/>
              <a:gd name="connsiteY723" fmla="*/ 3005404 h 6858000"/>
              <a:gd name="connsiteX724" fmla="*/ 32049 w 7467600"/>
              <a:gd name="connsiteY724" fmla="*/ 3065814 h 6858000"/>
              <a:gd name="connsiteX725" fmla="*/ 0 w 7467600"/>
              <a:gd name="connsiteY725" fmla="*/ 3108744 h 6858000"/>
              <a:gd name="connsiteX726" fmla="*/ 0 w 7467600"/>
              <a:gd name="connsiteY726" fmla="*/ 3058059 h 6858000"/>
              <a:gd name="connsiteX727" fmla="*/ 7610 w 7467600"/>
              <a:gd name="connsiteY727" fmla="*/ 3047889 h 6858000"/>
              <a:gd name="connsiteX728" fmla="*/ 52419 w 7467600"/>
              <a:gd name="connsiteY728" fmla="*/ 2987479 h 6858000"/>
              <a:gd name="connsiteX729" fmla="*/ 59142 w 7467600"/>
              <a:gd name="connsiteY729" fmla="*/ 2978488 h 6858000"/>
              <a:gd name="connsiteX730" fmla="*/ 0 w 7467600"/>
              <a:gd name="connsiteY730" fmla="*/ 3015334 h 6858000"/>
              <a:gd name="connsiteX731" fmla="*/ 0 w 7467600"/>
              <a:gd name="connsiteY731" fmla="*/ 2914286 h 6858000"/>
              <a:gd name="connsiteX732" fmla="*/ 36383 w 7467600"/>
              <a:gd name="connsiteY732" fmla="*/ 2901128 h 6858000"/>
              <a:gd name="connsiteX733" fmla="*/ 156329 w 7467600"/>
              <a:gd name="connsiteY733" fmla="*/ 2840533 h 6858000"/>
              <a:gd name="connsiteX734" fmla="*/ 358355 w 7467600"/>
              <a:gd name="connsiteY734" fmla="*/ 2620471 h 6858000"/>
              <a:gd name="connsiteX735" fmla="*/ 510577 w 7467600"/>
              <a:gd name="connsiteY735" fmla="*/ 2501244 h 6858000"/>
              <a:gd name="connsiteX736" fmla="*/ 211967 w 7467600"/>
              <a:gd name="connsiteY736" fmla="*/ 2479171 h 6858000"/>
              <a:gd name="connsiteX737" fmla="*/ 0 w 7467600"/>
              <a:gd name="connsiteY737" fmla="*/ 2476398 h 6858000"/>
              <a:gd name="connsiteX738" fmla="*/ 0 w 7467600"/>
              <a:gd name="connsiteY738" fmla="*/ 2389189 h 6858000"/>
              <a:gd name="connsiteX739" fmla="*/ 103062 w 7467600"/>
              <a:gd name="connsiteY739" fmla="*/ 2389518 h 6858000"/>
              <a:gd name="connsiteX740" fmla="*/ 510734 w 7467600"/>
              <a:gd name="connsiteY740" fmla="*/ 2416201 h 6858000"/>
              <a:gd name="connsiteX741" fmla="*/ 279257 w 7467600"/>
              <a:gd name="connsiteY741" fmla="*/ 2092102 h 6858000"/>
              <a:gd name="connsiteX742" fmla="*/ 65265 w 7467600"/>
              <a:gd name="connsiteY742" fmla="*/ 2006049 h 6858000"/>
              <a:gd name="connsiteX743" fmla="*/ 0 w 7467600"/>
              <a:gd name="connsiteY743" fmla="*/ 1982532 h 6858000"/>
              <a:gd name="connsiteX744" fmla="*/ 0 w 7467600"/>
              <a:gd name="connsiteY744" fmla="*/ 1912789 h 6858000"/>
              <a:gd name="connsiteX745" fmla="*/ 97460 w 7467600"/>
              <a:gd name="connsiteY745" fmla="*/ 1953725 h 6858000"/>
              <a:gd name="connsiteX746" fmla="*/ 221272 w 7467600"/>
              <a:gd name="connsiteY746" fmla="*/ 1980766 h 6858000"/>
              <a:gd name="connsiteX747" fmla="*/ 116765 w 7467600"/>
              <a:gd name="connsiteY747" fmla="*/ 1911033 h 6858000"/>
              <a:gd name="connsiteX748" fmla="*/ 16405 w 7467600"/>
              <a:gd name="connsiteY748" fmla="*/ 1803412 h 6858000"/>
              <a:gd name="connsiteX749" fmla="*/ 0 w 7467600"/>
              <a:gd name="connsiteY749" fmla="*/ 1784777 h 6858000"/>
              <a:gd name="connsiteX750" fmla="*/ 0 w 7467600"/>
              <a:gd name="connsiteY750" fmla="*/ 1740082 h 6858000"/>
              <a:gd name="connsiteX751" fmla="*/ 39394 w 7467600"/>
              <a:gd name="connsiteY751" fmla="*/ 1784856 h 6858000"/>
              <a:gd name="connsiteX752" fmla="*/ 135813 w 7467600"/>
              <a:gd name="connsiteY752" fmla="*/ 1888838 h 6858000"/>
              <a:gd name="connsiteX753" fmla="*/ 242575 w 7467600"/>
              <a:gd name="connsiteY753" fmla="*/ 1958841 h 6858000"/>
              <a:gd name="connsiteX754" fmla="*/ 82197 w 7467600"/>
              <a:gd name="connsiteY754" fmla="*/ 1754826 h 6858000"/>
              <a:gd name="connsiteX755" fmla="*/ 0 w 7467600"/>
              <a:gd name="connsiteY755" fmla="*/ 1679650 h 6858000"/>
              <a:gd name="connsiteX756" fmla="*/ 0 w 7467600"/>
              <a:gd name="connsiteY756" fmla="*/ 1602463 h 6858000"/>
              <a:gd name="connsiteX757" fmla="*/ 84689 w 7467600"/>
              <a:gd name="connsiteY757" fmla="*/ 1677442 h 6858000"/>
              <a:gd name="connsiteX758" fmla="*/ 298437 w 7467600"/>
              <a:gd name="connsiteY758" fmla="*/ 1968019 h 6858000"/>
              <a:gd name="connsiteX759" fmla="*/ 227269 w 7467600"/>
              <a:gd name="connsiteY759" fmla="*/ 1114064 h 6858000"/>
              <a:gd name="connsiteX760" fmla="*/ 248003 w 7467600"/>
              <a:gd name="connsiteY760" fmla="*/ 1089613 h 6858000"/>
              <a:gd name="connsiteX761" fmla="*/ 427020 w 7467600"/>
              <a:gd name="connsiteY761" fmla="*/ 1619803 h 6858000"/>
              <a:gd name="connsiteX762" fmla="*/ 340345 w 7467600"/>
              <a:gd name="connsiteY762" fmla="*/ 2027739 h 6858000"/>
              <a:gd name="connsiteX763" fmla="*/ 360865 w 7467600"/>
              <a:gd name="connsiteY763" fmla="*/ 2044827 h 6858000"/>
              <a:gd name="connsiteX764" fmla="*/ 560414 w 7467600"/>
              <a:gd name="connsiteY764" fmla="*/ 2421457 h 6858000"/>
              <a:gd name="connsiteX765" fmla="*/ 1359703 w 7467600"/>
              <a:gd name="connsiteY765" fmla="*/ 2578554 h 6858000"/>
              <a:gd name="connsiteX766" fmla="*/ 1359422 w 7467600"/>
              <a:gd name="connsiteY766" fmla="*/ 2577994 h 6858000"/>
              <a:gd name="connsiteX767" fmla="*/ 828701 w 7467600"/>
              <a:gd name="connsiteY767" fmla="*/ 1839520 h 6858000"/>
              <a:gd name="connsiteX768" fmla="*/ 494427 w 7467600"/>
              <a:gd name="connsiteY768" fmla="*/ 1092333 h 6858000"/>
              <a:gd name="connsiteX769" fmla="*/ 506322 w 7467600"/>
              <a:gd name="connsiteY769" fmla="*/ 1020997 h 6858000"/>
              <a:gd name="connsiteX770" fmla="*/ 4570198 w 7467600"/>
              <a:gd name="connsiteY770" fmla="*/ 978081 h 6858000"/>
              <a:gd name="connsiteX771" fmla="*/ 4523691 w 7467600"/>
              <a:gd name="connsiteY771" fmla="*/ 1127776 h 6858000"/>
              <a:gd name="connsiteX772" fmla="*/ 4509875 w 7467600"/>
              <a:gd name="connsiteY772" fmla="*/ 1167552 h 6858000"/>
              <a:gd name="connsiteX773" fmla="*/ 4478168 w 7467600"/>
              <a:gd name="connsiteY773" fmla="*/ 1260735 h 6858000"/>
              <a:gd name="connsiteX774" fmla="*/ 4409309 w 7467600"/>
              <a:gd name="connsiteY774" fmla="*/ 1666996 h 6858000"/>
              <a:gd name="connsiteX775" fmla="*/ 4370031 w 7467600"/>
              <a:gd name="connsiteY775" fmla="*/ 1955666 h 6858000"/>
              <a:gd name="connsiteX776" fmla="*/ 4570198 w 7467600"/>
              <a:gd name="connsiteY776" fmla="*/ 978081 h 6858000"/>
              <a:gd name="connsiteX777" fmla="*/ 4557898 w 7467600"/>
              <a:gd name="connsiteY777" fmla="*/ 900011 h 6858000"/>
              <a:gd name="connsiteX778" fmla="*/ 4344840 w 7467600"/>
              <a:gd name="connsiteY778" fmla="*/ 1922038 h 6858000"/>
              <a:gd name="connsiteX779" fmla="*/ 4378710 w 7467600"/>
              <a:gd name="connsiteY779" fmla="*/ 1665516 h 6858000"/>
              <a:gd name="connsiteX780" fmla="*/ 4448798 w 7467600"/>
              <a:gd name="connsiteY780" fmla="*/ 1253024 h 6858000"/>
              <a:gd name="connsiteX781" fmla="*/ 4480315 w 7467600"/>
              <a:gd name="connsiteY781" fmla="*/ 1158454 h 6858000"/>
              <a:gd name="connsiteX782" fmla="*/ 4494133 w 7467600"/>
              <a:gd name="connsiteY782" fmla="*/ 1118676 h 6858000"/>
              <a:gd name="connsiteX783" fmla="*/ 4557898 w 7467600"/>
              <a:gd name="connsiteY783" fmla="*/ 900011 h 6858000"/>
              <a:gd name="connsiteX784" fmla="*/ 5870151 w 7467600"/>
              <a:gd name="connsiteY784" fmla="*/ 898890 h 6858000"/>
              <a:gd name="connsiteX785" fmla="*/ 5861335 w 7467600"/>
              <a:gd name="connsiteY785" fmla="*/ 899177 h 6858000"/>
              <a:gd name="connsiteX786" fmla="*/ 5843702 w 7467600"/>
              <a:gd name="connsiteY786" fmla="*/ 899748 h 6858000"/>
              <a:gd name="connsiteX787" fmla="*/ 5651107 w 7467600"/>
              <a:gd name="connsiteY787" fmla="*/ 920306 h 6858000"/>
              <a:gd name="connsiteX788" fmla="*/ 5459407 w 7467600"/>
              <a:gd name="connsiteY788" fmla="*/ 940975 h 6858000"/>
              <a:gd name="connsiteX789" fmla="*/ 5374846 w 7467600"/>
              <a:gd name="connsiteY789" fmla="*/ 941988 h 6858000"/>
              <a:gd name="connsiteX790" fmla="*/ 5256105 w 7467600"/>
              <a:gd name="connsiteY790" fmla="*/ 945632 h 6858000"/>
              <a:gd name="connsiteX791" fmla="*/ 5107071 w 7467600"/>
              <a:gd name="connsiteY791" fmla="*/ 969720 h 6858000"/>
              <a:gd name="connsiteX792" fmla="*/ 4998681 w 7467600"/>
              <a:gd name="connsiteY792" fmla="*/ 988771 h 6858000"/>
              <a:gd name="connsiteX793" fmla="*/ 5870151 w 7467600"/>
              <a:gd name="connsiteY793" fmla="*/ 898890 h 6858000"/>
              <a:gd name="connsiteX794" fmla="*/ 5504425 w 7467600"/>
              <a:gd name="connsiteY794" fmla="*/ 848067 h 6858000"/>
              <a:gd name="connsiteX795" fmla="*/ 4968849 w 7467600"/>
              <a:gd name="connsiteY795" fmla="*/ 962318 h 6858000"/>
              <a:gd name="connsiteX796" fmla="*/ 5104039 w 7467600"/>
              <a:gd name="connsiteY796" fmla="*/ 940634 h 6858000"/>
              <a:gd name="connsiteX797" fmla="*/ 5256311 w 7467600"/>
              <a:gd name="connsiteY797" fmla="*/ 916490 h 6858000"/>
              <a:gd name="connsiteX798" fmla="*/ 5377381 w 7467600"/>
              <a:gd name="connsiteY798" fmla="*/ 912671 h 6858000"/>
              <a:gd name="connsiteX799" fmla="*/ 5460148 w 7467600"/>
              <a:gd name="connsiteY799" fmla="*/ 911442 h 6858000"/>
              <a:gd name="connsiteX800" fmla="*/ 5648971 w 7467600"/>
              <a:gd name="connsiteY800" fmla="*/ 891331 h 6858000"/>
              <a:gd name="connsiteX801" fmla="*/ 5844807 w 7467600"/>
              <a:gd name="connsiteY801" fmla="*/ 870718 h 6858000"/>
              <a:gd name="connsiteX802" fmla="*/ 5862975 w 7467600"/>
              <a:gd name="connsiteY802" fmla="*/ 869756 h 6858000"/>
              <a:gd name="connsiteX803" fmla="*/ 5920887 w 7467600"/>
              <a:gd name="connsiteY803" fmla="*/ 865929 h 6858000"/>
              <a:gd name="connsiteX804" fmla="*/ 5504425 w 7467600"/>
              <a:gd name="connsiteY804" fmla="*/ 848067 h 6858000"/>
              <a:gd name="connsiteX805" fmla="*/ 3607114 w 7467600"/>
              <a:gd name="connsiteY805" fmla="*/ 467441 h 6858000"/>
              <a:gd name="connsiteX806" fmla="*/ 3296242 w 7467600"/>
              <a:gd name="connsiteY806" fmla="*/ 807991 h 6858000"/>
              <a:gd name="connsiteX807" fmla="*/ 3174674 w 7467600"/>
              <a:gd name="connsiteY807" fmla="*/ 919759 h 6858000"/>
              <a:gd name="connsiteX808" fmla="*/ 3042978 w 7467600"/>
              <a:gd name="connsiteY808" fmla="*/ 1054894 h 6858000"/>
              <a:gd name="connsiteX809" fmla="*/ 2968914 w 7467600"/>
              <a:gd name="connsiteY809" fmla="*/ 1133756 h 6858000"/>
              <a:gd name="connsiteX810" fmla="*/ 3103823 w 7467600"/>
              <a:gd name="connsiteY810" fmla="*/ 1026814 h 6858000"/>
              <a:gd name="connsiteX811" fmla="*/ 3607114 w 7467600"/>
              <a:gd name="connsiteY811" fmla="*/ 467441 h 6858000"/>
              <a:gd name="connsiteX812" fmla="*/ 3744487 w 7467600"/>
              <a:gd name="connsiteY812" fmla="*/ 383136 h 6858000"/>
              <a:gd name="connsiteX813" fmla="*/ 3970213 w 7467600"/>
              <a:gd name="connsiteY813" fmla="*/ 995559 h 6858000"/>
              <a:gd name="connsiteX814" fmla="*/ 3744487 w 7467600"/>
              <a:gd name="connsiteY814" fmla="*/ 383136 h 6858000"/>
              <a:gd name="connsiteX815" fmla="*/ 3624562 w 7467600"/>
              <a:gd name="connsiteY815" fmla="*/ 367041 h 6858000"/>
              <a:gd name="connsiteX816" fmla="*/ 3489712 w 7467600"/>
              <a:gd name="connsiteY816" fmla="*/ 485386 h 6858000"/>
              <a:gd name="connsiteX817" fmla="*/ 3182994 w 7467600"/>
              <a:gd name="connsiteY817" fmla="*/ 828265 h 6858000"/>
              <a:gd name="connsiteX818" fmla="*/ 2892114 w 7467600"/>
              <a:gd name="connsiteY818" fmla="*/ 1172635 h 6858000"/>
              <a:gd name="connsiteX819" fmla="*/ 3021459 w 7467600"/>
              <a:gd name="connsiteY819" fmla="*/ 1035385 h 6858000"/>
              <a:gd name="connsiteX820" fmla="*/ 3153873 w 7467600"/>
              <a:gd name="connsiteY820" fmla="*/ 898971 h 6858000"/>
              <a:gd name="connsiteX821" fmla="*/ 3276511 w 7467600"/>
              <a:gd name="connsiteY821" fmla="*/ 786423 h 6858000"/>
              <a:gd name="connsiteX822" fmla="*/ 3584154 w 7467600"/>
              <a:gd name="connsiteY822" fmla="*/ 448218 h 6858000"/>
              <a:gd name="connsiteX823" fmla="*/ 3624562 w 7467600"/>
              <a:gd name="connsiteY823" fmla="*/ 367041 h 6858000"/>
              <a:gd name="connsiteX824" fmla="*/ 3766672 w 7467600"/>
              <a:gd name="connsiteY824" fmla="*/ 359429 h 6858000"/>
              <a:gd name="connsiteX825" fmla="*/ 3996338 w 7467600"/>
              <a:gd name="connsiteY825" fmla="*/ 968237 h 6858000"/>
              <a:gd name="connsiteX826" fmla="*/ 3766672 w 7467600"/>
              <a:gd name="connsiteY826" fmla="*/ 359429 h 6858000"/>
              <a:gd name="connsiteX827" fmla="*/ 5805386 w 7467600"/>
              <a:gd name="connsiteY827" fmla="*/ 239240 h 6858000"/>
              <a:gd name="connsiteX828" fmla="*/ 5736947 w 7467600"/>
              <a:gd name="connsiteY828" fmla="*/ 261367 h 6858000"/>
              <a:gd name="connsiteX829" fmla="*/ 5427012 w 7467600"/>
              <a:gd name="connsiteY829" fmla="*/ 311272 h 6858000"/>
              <a:gd name="connsiteX830" fmla="*/ 5147818 w 7467600"/>
              <a:gd name="connsiteY830" fmla="*/ 322112 h 6858000"/>
              <a:gd name="connsiteX831" fmla="*/ 5060854 w 7467600"/>
              <a:gd name="connsiteY831" fmla="*/ 311882 h 6858000"/>
              <a:gd name="connsiteX832" fmla="*/ 4945989 w 7467600"/>
              <a:gd name="connsiteY832" fmla="*/ 300516 h 6858000"/>
              <a:gd name="connsiteX833" fmla="*/ 5410479 w 7467600"/>
              <a:gd name="connsiteY833" fmla="*/ 348434 h 6858000"/>
              <a:gd name="connsiteX834" fmla="*/ 5805386 w 7467600"/>
              <a:gd name="connsiteY834" fmla="*/ 239240 h 6858000"/>
              <a:gd name="connsiteX835" fmla="*/ 5905192 w 7467600"/>
              <a:gd name="connsiteY835" fmla="*/ 163079 h 6858000"/>
              <a:gd name="connsiteX836" fmla="*/ 5865655 w 7467600"/>
              <a:gd name="connsiteY836" fmla="*/ 171901 h 6858000"/>
              <a:gd name="connsiteX837" fmla="*/ 5259740 w 7467600"/>
              <a:gd name="connsiteY837" fmla="*/ 257013 h 6858000"/>
              <a:gd name="connsiteX838" fmla="*/ 5208466 w 7467600"/>
              <a:gd name="connsiteY838" fmla="*/ 257550 h 6858000"/>
              <a:gd name="connsiteX839" fmla="*/ 4980204 w 7467600"/>
              <a:gd name="connsiteY839" fmla="*/ 271903 h 6858000"/>
              <a:gd name="connsiteX840" fmla="*/ 5068068 w 7467600"/>
              <a:gd name="connsiteY840" fmla="*/ 282244 h 6858000"/>
              <a:gd name="connsiteX841" fmla="*/ 5153231 w 7467600"/>
              <a:gd name="connsiteY841" fmla="*/ 292240 h 6858000"/>
              <a:gd name="connsiteX842" fmla="*/ 5426491 w 7467600"/>
              <a:gd name="connsiteY842" fmla="*/ 281128 h 6858000"/>
              <a:gd name="connsiteX843" fmla="*/ 5731212 w 7467600"/>
              <a:gd name="connsiteY843" fmla="*/ 231951 h 6858000"/>
              <a:gd name="connsiteX844" fmla="*/ 5905192 w 7467600"/>
              <a:gd name="connsiteY844" fmla="*/ 163079 h 6858000"/>
              <a:gd name="connsiteX845" fmla="*/ 5944437 w 7467600"/>
              <a:gd name="connsiteY845" fmla="*/ 113829 h 6858000"/>
              <a:gd name="connsiteX846" fmla="*/ 5825032 w 7467600"/>
              <a:gd name="connsiteY846" fmla="*/ 146405 h 6858000"/>
              <a:gd name="connsiteX847" fmla="*/ 4955599 w 7467600"/>
              <a:gd name="connsiteY847" fmla="*/ 247008 h 6858000"/>
              <a:gd name="connsiteX848" fmla="*/ 5210104 w 7467600"/>
              <a:gd name="connsiteY848" fmla="*/ 228123 h 6858000"/>
              <a:gd name="connsiteX849" fmla="*/ 5261015 w 7467600"/>
              <a:gd name="connsiteY849" fmla="*/ 227087 h 6858000"/>
              <a:gd name="connsiteX850" fmla="*/ 5861181 w 7467600"/>
              <a:gd name="connsiteY850" fmla="*/ 143093 h 6858000"/>
              <a:gd name="connsiteX851" fmla="*/ 5961252 w 7467600"/>
              <a:gd name="connsiteY851" fmla="*/ 114820 h 6858000"/>
              <a:gd name="connsiteX852" fmla="*/ 5944437 w 7467600"/>
              <a:gd name="connsiteY852" fmla="*/ 113829 h 6858000"/>
              <a:gd name="connsiteX853" fmla="*/ 3882765 w 7467600"/>
              <a:gd name="connsiteY853" fmla="*/ 0 h 6858000"/>
              <a:gd name="connsiteX854" fmla="*/ 3995099 w 7467600"/>
              <a:gd name="connsiteY854" fmla="*/ 0 h 6858000"/>
              <a:gd name="connsiteX855" fmla="*/ 4163818 w 7467600"/>
              <a:gd name="connsiteY855" fmla="*/ 234104 h 6858000"/>
              <a:gd name="connsiteX856" fmla="*/ 4172099 w 7467600"/>
              <a:gd name="connsiteY856" fmla="*/ 234207 h 6858000"/>
              <a:gd name="connsiteX857" fmla="*/ 4784282 w 7467600"/>
              <a:gd name="connsiteY857" fmla="*/ 276561 h 6858000"/>
              <a:gd name="connsiteX858" fmla="*/ 4801687 w 7467600"/>
              <a:gd name="connsiteY858" fmla="*/ 267764 h 6858000"/>
              <a:gd name="connsiteX859" fmla="*/ 6082788 w 7467600"/>
              <a:gd name="connsiteY859" fmla="*/ 64119 h 6858000"/>
              <a:gd name="connsiteX860" fmla="*/ 6099442 w 7467600"/>
              <a:gd name="connsiteY860" fmla="*/ 82568 h 6858000"/>
              <a:gd name="connsiteX861" fmla="*/ 4804137 w 7467600"/>
              <a:gd name="connsiteY861" fmla="*/ 320931 h 6858000"/>
              <a:gd name="connsiteX862" fmla="*/ 4227047 w 7467600"/>
              <a:gd name="connsiteY862" fmla="*/ 313415 h 6858000"/>
              <a:gd name="connsiteX863" fmla="*/ 4346041 w 7467600"/>
              <a:gd name="connsiteY863" fmla="*/ 456086 h 6858000"/>
              <a:gd name="connsiteX864" fmla="*/ 4870967 w 7467600"/>
              <a:gd name="connsiteY864" fmla="*/ 963061 h 6858000"/>
              <a:gd name="connsiteX865" fmla="*/ 4889647 w 7467600"/>
              <a:gd name="connsiteY865" fmla="*/ 957147 h 6858000"/>
              <a:gd name="connsiteX866" fmla="*/ 5422504 w 7467600"/>
              <a:gd name="connsiteY866" fmla="*/ 805191 h 6858000"/>
              <a:gd name="connsiteX867" fmla="*/ 6087656 w 7467600"/>
              <a:gd name="connsiteY867" fmla="*/ 826703 h 6858000"/>
              <a:gd name="connsiteX868" fmla="*/ 6058717 w 7467600"/>
              <a:gd name="connsiteY868" fmla="*/ 865992 h 6858000"/>
              <a:gd name="connsiteX869" fmla="*/ 4974153 w 7467600"/>
              <a:gd name="connsiteY869" fmla="*/ 1045456 h 6858000"/>
              <a:gd name="connsiteX870" fmla="*/ 5627835 w 7467600"/>
              <a:gd name="connsiteY870" fmla="*/ 1472077 h 6858000"/>
              <a:gd name="connsiteX871" fmla="*/ 5629817 w 7467600"/>
              <a:gd name="connsiteY871" fmla="*/ 1471412 h 6858000"/>
              <a:gd name="connsiteX872" fmla="*/ 5634124 w 7467600"/>
              <a:gd name="connsiteY872" fmla="*/ 1470572 h 6858000"/>
              <a:gd name="connsiteX873" fmla="*/ 5755832 w 7467600"/>
              <a:gd name="connsiteY873" fmla="*/ 1383886 h 6858000"/>
              <a:gd name="connsiteX874" fmla="*/ 6014186 w 7467600"/>
              <a:gd name="connsiteY874" fmla="*/ 1279799 h 6858000"/>
              <a:gd name="connsiteX875" fmla="*/ 6901619 w 7467600"/>
              <a:gd name="connsiteY875" fmla="*/ 1047874 h 6858000"/>
              <a:gd name="connsiteX876" fmla="*/ 6931566 w 7467600"/>
              <a:gd name="connsiteY876" fmla="*/ 1062034 h 6858000"/>
              <a:gd name="connsiteX877" fmla="*/ 5790982 w 7467600"/>
              <a:gd name="connsiteY877" fmla="*/ 1561380 h 6858000"/>
              <a:gd name="connsiteX878" fmla="*/ 6188971 w 7467600"/>
              <a:gd name="connsiteY878" fmla="*/ 1755168 h 6858000"/>
              <a:gd name="connsiteX879" fmla="*/ 6202446 w 7467600"/>
              <a:gd name="connsiteY879" fmla="*/ 1752268 h 6858000"/>
              <a:gd name="connsiteX880" fmla="*/ 7179560 w 7467600"/>
              <a:gd name="connsiteY880" fmla="*/ 1467551 h 6858000"/>
              <a:gd name="connsiteX881" fmla="*/ 7158730 w 7467600"/>
              <a:gd name="connsiteY881" fmla="*/ 1507835 h 6858000"/>
              <a:gd name="connsiteX882" fmla="*/ 6326959 w 7467600"/>
              <a:gd name="connsiteY882" fmla="*/ 1817686 h 6858000"/>
              <a:gd name="connsiteX883" fmla="*/ 6537433 w 7467600"/>
              <a:gd name="connsiteY883" fmla="*/ 1907790 h 6858000"/>
              <a:gd name="connsiteX884" fmla="*/ 6550221 w 7467600"/>
              <a:gd name="connsiteY884" fmla="*/ 1910729 h 6858000"/>
              <a:gd name="connsiteX885" fmla="*/ 6964438 w 7467600"/>
              <a:gd name="connsiteY885" fmla="*/ 2209505 h 6858000"/>
              <a:gd name="connsiteX886" fmla="*/ 7367862 w 7467600"/>
              <a:gd name="connsiteY886" fmla="*/ 2806833 h 6858000"/>
              <a:gd name="connsiteX887" fmla="*/ 7364329 w 7467600"/>
              <a:gd name="connsiteY887" fmla="*/ 2826907 h 6858000"/>
              <a:gd name="connsiteX888" fmla="*/ 7290545 w 7467600"/>
              <a:gd name="connsiteY888" fmla="*/ 2850663 h 6858000"/>
              <a:gd name="connsiteX889" fmla="*/ 6472036 w 7467600"/>
              <a:gd name="connsiteY889" fmla="*/ 1959003 h 6858000"/>
              <a:gd name="connsiteX890" fmla="*/ 5792897 w 7467600"/>
              <a:gd name="connsiteY890" fmla="*/ 1647747 h 6858000"/>
              <a:gd name="connsiteX891" fmla="*/ 5842751 w 7467600"/>
              <a:gd name="connsiteY891" fmla="*/ 1816112 h 6858000"/>
              <a:gd name="connsiteX892" fmla="*/ 5847424 w 7467600"/>
              <a:gd name="connsiteY892" fmla="*/ 1815776 h 6858000"/>
              <a:gd name="connsiteX893" fmla="*/ 6399821 w 7467600"/>
              <a:gd name="connsiteY893" fmla="*/ 2344799 h 6858000"/>
              <a:gd name="connsiteX894" fmla="*/ 6323232 w 7467600"/>
              <a:gd name="connsiteY894" fmla="*/ 2389634 h 6858000"/>
              <a:gd name="connsiteX895" fmla="*/ 5942958 w 7467600"/>
              <a:gd name="connsiteY895" fmla="*/ 2077708 h 6858000"/>
              <a:gd name="connsiteX896" fmla="*/ 5921559 w 7467600"/>
              <a:gd name="connsiteY896" fmla="*/ 2378596 h 6858000"/>
              <a:gd name="connsiteX897" fmla="*/ 5817651 w 7467600"/>
              <a:gd name="connsiteY897" fmla="*/ 3023919 h 6858000"/>
              <a:gd name="connsiteX898" fmla="*/ 5729634 w 7467600"/>
              <a:gd name="connsiteY898" fmla="*/ 3051849 h 6858000"/>
              <a:gd name="connsiteX899" fmla="*/ 5611018 w 7467600"/>
              <a:gd name="connsiteY899" fmla="*/ 2316769 h 6858000"/>
              <a:gd name="connsiteX900" fmla="*/ 5687608 w 7467600"/>
              <a:gd name="connsiteY900" fmla="*/ 2039972 h 6858000"/>
              <a:gd name="connsiteX901" fmla="*/ 5657554 w 7467600"/>
              <a:gd name="connsiteY901" fmla="*/ 1576445 h 6858000"/>
              <a:gd name="connsiteX902" fmla="*/ 5150475 w 7467600"/>
              <a:gd name="connsiteY902" fmla="*/ 1274012 h 6858000"/>
              <a:gd name="connsiteX903" fmla="*/ 5349142 w 7467600"/>
              <a:gd name="connsiteY903" fmla="*/ 2204405 h 6858000"/>
              <a:gd name="connsiteX904" fmla="*/ 5262214 w 7467600"/>
              <a:gd name="connsiteY904" fmla="*/ 2233836 h 6858000"/>
              <a:gd name="connsiteX905" fmla="*/ 4981539 w 7467600"/>
              <a:gd name="connsiteY905" fmla="*/ 1542201 h 6858000"/>
              <a:gd name="connsiteX906" fmla="*/ 4958461 w 7467600"/>
              <a:gd name="connsiteY906" fmla="*/ 1136957 h 6858000"/>
              <a:gd name="connsiteX907" fmla="*/ 4655015 w 7467600"/>
              <a:gd name="connsiteY907" fmla="*/ 891426 h 6858000"/>
              <a:gd name="connsiteX908" fmla="*/ 4348002 w 7467600"/>
              <a:gd name="connsiteY908" fmla="*/ 2205895 h 6858000"/>
              <a:gd name="connsiteX909" fmla="*/ 4262250 w 7467600"/>
              <a:gd name="connsiteY909" fmla="*/ 2219972 h 6858000"/>
              <a:gd name="connsiteX910" fmla="*/ 4550611 w 7467600"/>
              <a:gd name="connsiteY910" fmla="*/ 817540 h 6858000"/>
              <a:gd name="connsiteX911" fmla="*/ 4564418 w 7467600"/>
              <a:gd name="connsiteY911" fmla="*/ 808293 h 6858000"/>
              <a:gd name="connsiteX912" fmla="*/ 4266388 w 7467600"/>
              <a:gd name="connsiteY912" fmla="*/ 500083 h 6858000"/>
              <a:gd name="connsiteX913" fmla="*/ 4032842 w 7467600"/>
              <a:gd name="connsiteY913" fmla="*/ 211809 h 6858000"/>
              <a:gd name="connsiteX914" fmla="*/ 3882765 w 7467600"/>
              <a:gd name="connsiteY914" fmla="*/ 0 h 6858000"/>
              <a:gd name="connsiteX915" fmla="*/ 3721337 w 7467600"/>
              <a:gd name="connsiteY915" fmla="*/ 0 h 6858000"/>
              <a:gd name="connsiteX916" fmla="*/ 3797544 w 7467600"/>
              <a:gd name="connsiteY916" fmla="*/ 0 h 6858000"/>
              <a:gd name="connsiteX917" fmla="*/ 3775734 w 7467600"/>
              <a:gd name="connsiteY917" fmla="*/ 95131 h 6858000"/>
              <a:gd name="connsiteX918" fmla="*/ 3724807 w 7467600"/>
              <a:gd name="connsiteY918" fmla="*/ 272257 h 6858000"/>
              <a:gd name="connsiteX919" fmla="*/ 3726844 w 7467600"/>
              <a:gd name="connsiteY919" fmla="*/ 282988 h 6858000"/>
              <a:gd name="connsiteX920" fmla="*/ 3742664 w 7467600"/>
              <a:gd name="connsiteY920" fmla="*/ 279918 h 6858000"/>
              <a:gd name="connsiteX921" fmla="*/ 4103910 w 7467600"/>
              <a:gd name="connsiteY921" fmla="*/ 1161917 h 6858000"/>
              <a:gd name="connsiteX922" fmla="*/ 4020269 w 7467600"/>
              <a:gd name="connsiteY922" fmla="*/ 1200406 h 6858000"/>
              <a:gd name="connsiteX923" fmla="*/ 3674882 w 7467600"/>
              <a:gd name="connsiteY923" fmla="*/ 488524 h 6858000"/>
              <a:gd name="connsiteX924" fmla="*/ 3132682 w 7467600"/>
              <a:gd name="connsiteY924" fmla="*/ 1072284 h 6858000"/>
              <a:gd name="connsiteX925" fmla="*/ 2716346 w 7467600"/>
              <a:gd name="connsiteY925" fmla="*/ 1276376 h 6858000"/>
              <a:gd name="connsiteX926" fmla="*/ 2716772 w 7467600"/>
              <a:gd name="connsiteY926" fmla="*/ 1255462 h 6858000"/>
              <a:gd name="connsiteX927" fmla="*/ 3471096 w 7467600"/>
              <a:gd name="connsiteY927" fmla="*/ 437072 h 6858000"/>
              <a:gd name="connsiteX928" fmla="*/ 3639057 w 7467600"/>
              <a:gd name="connsiteY928" fmla="*/ 286334 h 6858000"/>
              <a:gd name="connsiteX929" fmla="*/ 3640309 w 7467600"/>
              <a:gd name="connsiteY929" fmla="*/ 284664 h 6858000"/>
              <a:gd name="connsiteX930" fmla="*/ 3646022 w 7467600"/>
              <a:gd name="connsiteY930" fmla="*/ 276711 h 6858000"/>
              <a:gd name="connsiteX931" fmla="*/ 3707943 w 7467600"/>
              <a:gd name="connsiteY931" fmla="*/ 65958 h 6858000"/>
              <a:gd name="connsiteX932" fmla="*/ 3721337 w 7467600"/>
              <a:gd name="connsiteY932" fmla="*/ 0 h 6858000"/>
              <a:gd name="connsiteX933" fmla="*/ 2867960 w 7467600"/>
              <a:gd name="connsiteY933" fmla="*/ 0 h 6858000"/>
              <a:gd name="connsiteX934" fmla="*/ 2926351 w 7467600"/>
              <a:gd name="connsiteY934" fmla="*/ 0 h 6858000"/>
              <a:gd name="connsiteX935" fmla="*/ 2902823 w 7467600"/>
              <a:gd name="connsiteY935" fmla="*/ 262929 h 6858000"/>
              <a:gd name="connsiteX936" fmla="*/ 2940663 w 7467600"/>
              <a:gd name="connsiteY936" fmla="*/ 140884 h 6858000"/>
              <a:gd name="connsiteX937" fmla="*/ 2947039 w 7467600"/>
              <a:gd name="connsiteY937" fmla="*/ 122524 h 6858000"/>
              <a:gd name="connsiteX938" fmla="*/ 2984316 w 7467600"/>
              <a:gd name="connsiteY938" fmla="*/ 0 h 6858000"/>
              <a:gd name="connsiteX939" fmla="*/ 3016114 w 7467600"/>
              <a:gd name="connsiteY939" fmla="*/ 0 h 6858000"/>
              <a:gd name="connsiteX940" fmla="*/ 2979949 w 7467600"/>
              <a:gd name="connsiteY940" fmla="*/ 119274 h 6858000"/>
              <a:gd name="connsiteX941" fmla="*/ 3023879 w 7467600"/>
              <a:gd name="connsiteY941" fmla="*/ 0 h 6858000"/>
              <a:gd name="connsiteX942" fmla="*/ 3105400 w 7467600"/>
              <a:gd name="connsiteY942" fmla="*/ 0 h 6858000"/>
              <a:gd name="connsiteX943" fmla="*/ 3094669 w 7467600"/>
              <a:gd name="connsiteY943" fmla="*/ 30308 h 6858000"/>
              <a:gd name="connsiteX944" fmla="*/ 2901945 w 7467600"/>
              <a:gd name="connsiteY944" fmla="*/ 466538 h 6858000"/>
              <a:gd name="connsiteX945" fmla="*/ 2815209 w 7467600"/>
              <a:gd name="connsiteY945" fmla="*/ 497361 h 6858000"/>
              <a:gd name="connsiteX946" fmla="*/ 2844845 w 7467600"/>
              <a:gd name="connsiteY946" fmla="*/ 127638 h 6858000"/>
              <a:gd name="connsiteX947" fmla="*/ 2867960 w 7467600"/>
              <a:gd name="connsiteY947" fmla="*/ 0 h 6858000"/>
              <a:gd name="connsiteX948" fmla="*/ 1057230 w 7467600"/>
              <a:gd name="connsiteY948" fmla="*/ 0 h 6858000"/>
              <a:gd name="connsiteX949" fmla="*/ 1111003 w 7467600"/>
              <a:gd name="connsiteY949" fmla="*/ 0 h 6858000"/>
              <a:gd name="connsiteX950" fmla="*/ 1125553 w 7467600"/>
              <a:gd name="connsiteY950" fmla="*/ 52588 h 6858000"/>
              <a:gd name="connsiteX951" fmla="*/ 1304276 w 7467600"/>
              <a:gd name="connsiteY951" fmla="*/ 476275 h 6858000"/>
              <a:gd name="connsiteX952" fmla="*/ 1492066 w 7467600"/>
              <a:gd name="connsiteY952" fmla="*/ 886333 h 6858000"/>
              <a:gd name="connsiteX953" fmla="*/ 1423698 w 7467600"/>
              <a:gd name="connsiteY953" fmla="*/ 710817 h 6858000"/>
              <a:gd name="connsiteX954" fmla="*/ 1357609 w 7467600"/>
              <a:gd name="connsiteY954" fmla="*/ 532892 h 6858000"/>
              <a:gd name="connsiteX955" fmla="*/ 1309550 w 7467600"/>
              <a:gd name="connsiteY955" fmla="*/ 374031 h 6858000"/>
              <a:gd name="connsiteX956" fmla="*/ 1193673 w 7467600"/>
              <a:gd name="connsiteY956" fmla="*/ 49533 h 6858000"/>
              <a:gd name="connsiteX957" fmla="*/ 1164391 w 7467600"/>
              <a:gd name="connsiteY957" fmla="*/ 0 h 6858000"/>
              <a:gd name="connsiteX958" fmla="*/ 1200666 w 7467600"/>
              <a:gd name="connsiteY958" fmla="*/ 0 h 6858000"/>
              <a:gd name="connsiteX959" fmla="*/ 1223408 w 7467600"/>
              <a:gd name="connsiteY959" fmla="*/ 38996 h 6858000"/>
              <a:gd name="connsiteX960" fmla="*/ 1339635 w 7467600"/>
              <a:gd name="connsiteY960" fmla="*/ 365517 h 6858000"/>
              <a:gd name="connsiteX961" fmla="*/ 1387469 w 7467600"/>
              <a:gd name="connsiteY961" fmla="*/ 523079 h 6858000"/>
              <a:gd name="connsiteX962" fmla="*/ 1452685 w 7467600"/>
              <a:gd name="connsiteY962" fmla="*/ 699806 h 6858000"/>
              <a:gd name="connsiteX963" fmla="*/ 1492092 w 7467600"/>
              <a:gd name="connsiteY963" fmla="*/ 800424 h 6858000"/>
              <a:gd name="connsiteX964" fmla="*/ 1455302 w 7467600"/>
              <a:gd name="connsiteY964" fmla="*/ 632913 h 6858000"/>
              <a:gd name="connsiteX965" fmla="*/ 1222336 w 7467600"/>
              <a:gd name="connsiteY965" fmla="*/ 9480 h 6858000"/>
              <a:gd name="connsiteX966" fmla="*/ 1214634 w 7467600"/>
              <a:gd name="connsiteY966" fmla="*/ 0 h 6858000"/>
              <a:gd name="connsiteX967" fmla="*/ 1289827 w 7467600"/>
              <a:gd name="connsiteY967" fmla="*/ 0 h 6858000"/>
              <a:gd name="connsiteX968" fmla="*/ 1321076 w 7467600"/>
              <a:gd name="connsiteY968" fmla="*/ 59722 h 6858000"/>
              <a:gd name="connsiteX969" fmla="*/ 1512579 w 7467600"/>
              <a:gd name="connsiteY969" fmla="*/ 626441 h 6858000"/>
              <a:gd name="connsiteX970" fmla="*/ 1506076 w 7467600"/>
              <a:gd name="connsiteY970" fmla="*/ 1089289 h 6858000"/>
              <a:gd name="connsiteX971" fmla="*/ 1486346 w 7467600"/>
              <a:gd name="connsiteY971" fmla="*/ 1079919 h 6858000"/>
              <a:gd name="connsiteX972" fmla="*/ 1070511 w 7467600"/>
              <a:gd name="connsiteY972" fmla="*/ 48609 h 6858000"/>
              <a:gd name="connsiteX973" fmla="*/ 1057230 w 7467600"/>
              <a:gd name="connsiteY973" fmla="*/ 0 h 6858000"/>
              <a:gd name="connsiteX974" fmla="*/ 43151 w 7467600"/>
              <a:gd name="connsiteY974" fmla="*/ 0 h 6858000"/>
              <a:gd name="connsiteX975" fmla="*/ 95283 w 7467600"/>
              <a:gd name="connsiteY975" fmla="*/ 0 h 6858000"/>
              <a:gd name="connsiteX976" fmla="*/ 300708 w 7467600"/>
              <a:gd name="connsiteY976" fmla="*/ 154571 h 6858000"/>
              <a:gd name="connsiteX977" fmla="*/ 530414 w 7467600"/>
              <a:gd name="connsiteY977" fmla="*/ 354673 h 6858000"/>
              <a:gd name="connsiteX978" fmla="*/ 333785 w 7467600"/>
              <a:gd name="connsiteY978" fmla="*/ 161564 h 6858000"/>
              <a:gd name="connsiteX979" fmla="*/ 147005 w 7467600"/>
              <a:gd name="connsiteY979" fmla="*/ 0 h 6858000"/>
              <a:gd name="connsiteX980" fmla="*/ 272509 w 7467600"/>
              <a:gd name="connsiteY980" fmla="*/ 0 h 6858000"/>
              <a:gd name="connsiteX981" fmla="*/ 326276 w 7467600"/>
              <a:gd name="connsiteY981" fmla="*/ 45847 h 6858000"/>
              <a:gd name="connsiteX982" fmla="*/ 823759 w 7467600"/>
              <a:gd name="connsiteY982" fmla="*/ 574145 h 6858000"/>
              <a:gd name="connsiteX983" fmla="*/ 811254 w 7467600"/>
              <a:gd name="connsiteY983" fmla="*/ 665546 h 6858000"/>
              <a:gd name="connsiteX984" fmla="*/ 154042 w 7467600"/>
              <a:gd name="connsiteY984" fmla="*/ 261522 h 6858000"/>
              <a:gd name="connsiteX985" fmla="*/ 13550 w 7467600"/>
              <a:gd name="connsiteY985" fmla="*/ 158423 h 6858000"/>
              <a:gd name="connsiteX986" fmla="*/ 0 w 7467600"/>
              <a:gd name="connsiteY986" fmla="*/ 146618 h 6858000"/>
              <a:gd name="connsiteX987" fmla="*/ 0 w 7467600"/>
              <a:gd name="connsiteY987" fmla="*/ 59161 h 6858000"/>
              <a:gd name="connsiteX988" fmla="*/ 45427 w 7467600"/>
              <a:gd name="connsiteY988" fmla="*/ 101078 h 6858000"/>
              <a:gd name="connsiteX989" fmla="*/ 630103 w 7467600"/>
              <a:gd name="connsiteY989" fmla="*/ 485885 h 6858000"/>
              <a:gd name="connsiteX990" fmla="*/ 532040 w 7467600"/>
              <a:gd name="connsiteY990" fmla="*/ 399359 h 6858000"/>
              <a:gd name="connsiteX991" fmla="*/ 517618 w 7467600"/>
              <a:gd name="connsiteY991" fmla="*/ 385726 h 6858000"/>
              <a:gd name="connsiteX992" fmla="*/ 285074 w 7467600"/>
              <a:gd name="connsiteY992" fmla="*/ 182755 h 6858000"/>
              <a:gd name="connsiteX993" fmla="*/ 43151 w 7467600"/>
              <a:gd name="connsiteY993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343603 w 7467600"/>
              <a:gd name="connsiteY127" fmla="*/ 5149746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1903353 w 7467600"/>
              <a:gd name="connsiteY137" fmla="*/ 5044827 h 6858000"/>
              <a:gd name="connsiteX138" fmla="*/ 1936931 w 7467600"/>
              <a:gd name="connsiteY138" fmla="*/ 5093954 h 6858000"/>
              <a:gd name="connsiteX139" fmla="*/ 2195868 w 7467600"/>
              <a:gd name="connsiteY139" fmla="*/ 5396574 h 6858000"/>
              <a:gd name="connsiteX140" fmla="*/ 2088852 w 7467600"/>
              <a:gd name="connsiteY140" fmla="*/ 5166123 h 6858000"/>
              <a:gd name="connsiteX141" fmla="*/ 1958241 w 7467600"/>
              <a:gd name="connsiteY141" fmla="*/ 5067955 h 6858000"/>
              <a:gd name="connsiteX142" fmla="*/ 1903353 w 7467600"/>
              <a:gd name="connsiteY142" fmla="*/ 5044827 h 6858000"/>
              <a:gd name="connsiteX143" fmla="*/ 1979378 w 7467600"/>
              <a:gd name="connsiteY143" fmla="*/ 4769504 h 6858000"/>
              <a:gd name="connsiteX144" fmla="*/ 2882120 w 7467600"/>
              <a:gd name="connsiteY144" fmla="*/ 5064547 h 6858000"/>
              <a:gd name="connsiteX145" fmla="*/ 2793103 w 7467600"/>
              <a:gd name="connsiteY145" fmla="*/ 5039699 h 6858000"/>
              <a:gd name="connsiteX146" fmla="*/ 2770041 w 7467600"/>
              <a:gd name="connsiteY146" fmla="*/ 5033634 h 6858000"/>
              <a:gd name="connsiteX147" fmla="*/ 1979378 w 7467600"/>
              <a:gd name="connsiteY147" fmla="*/ 4769504 h 6858000"/>
              <a:gd name="connsiteX148" fmla="*/ 1927410 w 7467600"/>
              <a:gd name="connsiteY148" fmla="*/ 4716164 h 6858000"/>
              <a:gd name="connsiteX149" fmla="*/ 1959587 w 7467600"/>
              <a:gd name="connsiteY149" fmla="*/ 4728849 h 6858000"/>
              <a:gd name="connsiteX150" fmla="*/ 2777707 w 7467600"/>
              <a:gd name="connsiteY150" fmla="*/ 5003991 h 6858000"/>
              <a:gd name="connsiteX151" fmla="*/ 2800768 w 7467600"/>
              <a:gd name="connsiteY151" fmla="*/ 5010056 h 6858000"/>
              <a:gd name="connsiteX152" fmla="*/ 2879408 w 7467600"/>
              <a:gd name="connsiteY152" fmla="*/ 5031590 h 6858000"/>
              <a:gd name="connsiteX153" fmla="*/ 2862295 w 7467600"/>
              <a:gd name="connsiteY153" fmla="*/ 5022958 h 6858000"/>
              <a:gd name="connsiteX154" fmla="*/ 2813343 w 7467600"/>
              <a:gd name="connsiteY154" fmla="*/ 4998369 h 6858000"/>
              <a:gd name="connsiteX155" fmla="*/ 2646245 w 7467600"/>
              <a:gd name="connsiteY155" fmla="*/ 4930999 h 6858000"/>
              <a:gd name="connsiteX156" fmla="*/ 1999243 w 7467600"/>
              <a:gd name="connsiteY156" fmla="*/ 4730524 h 6858000"/>
              <a:gd name="connsiteX157" fmla="*/ 1979527 w 7467600"/>
              <a:gd name="connsiteY157" fmla="*/ 4726651 h 6858000"/>
              <a:gd name="connsiteX158" fmla="*/ 1927410 w 7467600"/>
              <a:gd name="connsiteY158" fmla="*/ 4716164 h 6858000"/>
              <a:gd name="connsiteX159" fmla="*/ 1997014 w 7467600"/>
              <a:gd name="connsiteY159" fmla="*/ 4698007 h 6858000"/>
              <a:gd name="connsiteX160" fmla="*/ 2005458 w 7467600"/>
              <a:gd name="connsiteY160" fmla="*/ 4699540 h 6858000"/>
              <a:gd name="connsiteX161" fmla="*/ 2657186 w 7467600"/>
              <a:gd name="connsiteY161" fmla="*/ 4901687 h 6858000"/>
              <a:gd name="connsiteX162" fmla="*/ 2826662 w 7467600"/>
              <a:gd name="connsiteY162" fmla="*/ 4970362 h 6858000"/>
              <a:gd name="connsiteX163" fmla="*/ 2876100 w 7467600"/>
              <a:gd name="connsiteY163" fmla="*/ 4995397 h 6858000"/>
              <a:gd name="connsiteX164" fmla="*/ 3042600 w 7467600"/>
              <a:gd name="connsiteY164" fmla="*/ 5059532 h 6858000"/>
              <a:gd name="connsiteX165" fmla="*/ 1997014 w 7467600"/>
              <a:gd name="connsiteY165" fmla="*/ 4698007 h 6858000"/>
              <a:gd name="connsiteX166" fmla="*/ 2305292 w 7467600"/>
              <a:gd name="connsiteY166" fmla="*/ 4219492 h 6858000"/>
              <a:gd name="connsiteX167" fmla="*/ 3360922 w 7467600"/>
              <a:gd name="connsiteY167" fmla="*/ 4529373 h 6858000"/>
              <a:gd name="connsiteX168" fmla="*/ 3492420 w 7467600"/>
              <a:gd name="connsiteY168" fmla="*/ 4510145 h 6858000"/>
              <a:gd name="connsiteX169" fmla="*/ 3364086 w 7467600"/>
              <a:gd name="connsiteY169" fmla="*/ 4480340 h 6858000"/>
              <a:gd name="connsiteX170" fmla="*/ 3225818 w 7467600"/>
              <a:gd name="connsiteY170" fmla="*/ 4411822 h 6858000"/>
              <a:gd name="connsiteX171" fmla="*/ 3129696 w 7467600"/>
              <a:gd name="connsiteY171" fmla="*/ 4360704 h 6858000"/>
              <a:gd name="connsiteX172" fmla="*/ 2814545 w 7467600"/>
              <a:gd name="connsiteY172" fmla="*/ 4282955 h 6858000"/>
              <a:gd name="connsiteX173" fmla="*/ 2305292 w 7467600"/>
              <a:gd name="connsiteY173" fmla="*/ 4219492 h 6858000"/>
              <a:gd name="connsiteX174" fmla="*/ 2626982 w 7467600"/>
              <a:gd name="connsiteY174" fmla="*/ 4206450 h 6858000"/>
              <a:gd name="connsiteX175" fmla="*/ 2490617 w 7467600"/>
              <a:gd name="connsiteY175" fmla="*/ 4206951 h 6858000"/>
              <a:gd name="connsiteX176" fmla="*/ 2819869 w 7467600"/>
              <a:gd name="connsiteY176" fmla="*/ 4252936 h 6858000"/>
              <a:gd name="connsiteX177" fmla="*/ 3143018 w 7467600"/>
              <a:gd name="connsiteY177" fmla="*/ 4332698 h 6858000"/>
              <a:gd name="connsiteX178" fmla="*/ 3241520 w 7467600"/>
              <a:gd name="connsiteY178" fmla="*/ 4385112 h 6858000"/>
              <a:gd name="connsiteX179" fmla="*/ 3374575 w 7467600"/>
              <a:gd name="connsiteY179" fmla="*/ 4451517 h 6858000"/>
              <a:gd name="connsiteX180" fmla="*/ 3505221 w 7467600"/>
              <a:gd name="connsiteY180" fmla="*/ 4480757 h 6858000"/>
              <a:gd name="connsiteX181" fmla="*/ 2626982 w 7467600"/>
              <a:gd name="connsiteY181" fmla="*/ 4206450 h 6858000"/>
              <a:gd name="connsiteX182" fmla="*/ 1310106 w 7467600"/>
              <a:gd name="connsiteY182" fmla="*/ 3943217 h 6858000"/>
              <a:gd name="connsiteX183" fmla="*/ 854994 w 7467600"/>
              <a:gd name="connsiteY183" fmla="*/ 4399136 h 6858000"/>
              <a:gd name="connsiteX184" fmla="*/ 742462 w 7467600"/>
              <a:gd name="connsiteY184" fmla="*/ 4594648 h 6858000"/>
              <a:gd name="connsiteX185" fmla="*/ 820602 w 7467600"/>
              <a:gd name="connsiteY185" fmla="*/ 4485915 h 6858000"/>
              <a:gd name="connsiteX186" fmla="*/ 878295 w 7467600"/>
              <a:gd name="connsiteY186" fmla="*/ 4403594 h 6858000"/>
              <a:gd name="connsiteX187" fmla="*/ 1240607 w 7467600"/>
              <a:gd name="connsiteY187" fmla="*/ 4010401 h 6858000"/>
              <a:gd name="connsiteX188" fmla="*/ 1310106 w 7467600"/>
              <a:gd name="connsiteY188" fmla="*/ 3943217 h 6858000"/>
              <a:gd name="connsiteX189" fmla="*/ 1423113 w 7467600"/>
              <a:gd name="connsiteY189" fmla="*/ 3874565 h 6858000"/>
              <a:gd name="connsiteX190" fmla="*/ 1260565 w 7467600"/>
              <a:gd name="connsiteY190" fmla="*/ 4031982 h 6858000"/>
              <a:gd name="connsiteX191" fmla="*/ 901900 w 7467600"/>
              <a:gd name="connsiteY191" fmla="*/ 4421236 h 6858000"/>
              <a:gd name="connsiteX192" fmla="*/ 845044 w 7467600"/>
              <a:gd name="connsiteY192" fmla="*/ 4502436 h 6858000"/>
              <a:gd name="connsiteX193" fmla="*/ 685926 w 7467600"/>
              <a:gd name="connsiteY193" fmla="*/ 4703069 h 6858000"/>
              <a:gd name="connsiteX194" fmla="*/ 684248 w 7467600"/>
              <a:gd name="connsiteY194" fmla="*/ 4706721 h 6858000"/>
              <a:gd name="connsiteX195" fmla="*/ 1423113 w 7467600"/>
              <a:gd name="connsiteY195" fmla="*/ 3874565 h 6858000"/>
              <a:gd name="connsiteX196" fmla="*/ 3316479 w 7467600"/>
              <a:gd name="connsiteY196" fmla="*/ 3872136 h 6858000"/>
              <a:gd name="connsiteX197" fmla="*/ 3546806 w 7467600"/>
              <a:gd name="connsiteY197" fmla="*/ 4356139 h 6858000"/>
              <a:gd name="connsiteX198" fmla="*/ 3364433 w 7467600"/>
              <a:gd name="connsiteY198" fmla="*/ 3953121 h 6858000"/>
              <a:gd name="connsiteX199" fmla="*/ 3316479 w 7467600"/>
              <a:gd name="connsiteY199" fmla="*/ 3872136 h 6858000"/>
              <a:gd name="connsiteX200" fmla="*/ 3291335 w 7467600"/>
              <a:gd name="connsiteY200" fmla="*/ 3767420 h 6858000"/>
              <a:gd name="connsiteX201" fmla="*/ 3390805 w 7467600"/>
              <a:gd name="connsiteY201" fmla="*/ 3937163 h 6858000"/>
              <a:gd name="connsiteX202" fmla="*/ 3579062 w 7467600"/>
              <a:gd name="connsiteY202" fmla="*/ 4359040 h 6858000"/>
              <a:gd name="connsiteX203" fmla="*/ 3467355 w 7467600"/>
              <a:gd name="connsiteY203" fmla="*/ 3988130 h 6858000"/>
              <a:gd name="connsiteX204" fmla="*/ 3310753 w 7467600"/>
              <a:gd name="connsiteY204" fmla="*/ 3787140 h 6858000"/>
              <a:gd name="connsiteX205" fmla="*/ 3291335 w 7467600"/>
              <a:gd name="connsiteY205" fmla="*/ 3767420 h 6858000"/>
              <a:gd name="connsiteX206" fmla="*/ 1635889 w 7467600"/>
              <a:gd name="connsiteY206" fmla="*/ 3709494 h 6858000"/>
              <a:gd name="connsiteX207" fmla="*/ 1634800 w 7467600"/>
              <a:gd name="connsiteY207" fmla="*/ 3731111 h 6858000"/>
              <a:gd name="connsiteX208" fmla="*/ 1635889 w 7467600"/>
              <a:gd name="connsiteY208" fmla="*/ 3709494 h 6858000"/>
              <a:gd name="connsiteX209" fmla="*/ 1510397 w 7467600"/>
              <a:gd name="connsiteY209" fmla="*/ 3684705 h 6858000"/>
              <a:gd name="connsiteX210" fmla="*/ 1146550 w 7467600"/>
              <a:gd name="connsiteY210" fmla="*/ 3802012 h 6858000"/>
              <a:gd name="connsiteX211" fmla="*/ 698834 w 7467600"/>
              <a:gd name="connsiteY211" fmla="*/ 3952272 h 6858000"/>
              <a:gd name="connsiteX212" fmla="*/ 34256 w 7467600"/>
              <a:gd name="connsiteY212" fmla="*/ 4347603 h 6858000"/>
              <a:gd name="connsiteX213" fmla="*/ 527241 w 7467600"/>
              <a:gd name="connsiteY213" fmla="*/ 4065078 h 6858000"/>
              <a:gd name="connsiteX214" fmla="*/ 1510397 w 7467600"/>
              <a:gd name="connsiteY214" fmla="*/ 3684705 h 6858000"/>
              <a:gd name="connsiteX215" fmla="*/ 1313114 w 7467600"/>
              <a:gd name="connsiteY215" fmla="*/ 3655216 h 6858000"/>
              <a:gd name="connsiteX216" fmla="*/ 1109304 w 7467600"/>
              <a:gd name="connsiteY216" fmla="*/ 3669030 h 6858000"/>
              <a:gd name="connsiteX217" fmla="*/ 8129 w 7467600"/>
              <a:gd name="connsiteY217" fmla="*/ 4330519 h 6858000"/>
              <a:gd name="connsiteX218" fmla="*/ 687572 w 7467600"/>
              <a:gd name="connsiteY218" fmla="*/ 3925629 h 6858000"/>
              <a:gd name="connsiteX219" fmla="*/ 1138365 w 7467600"/>
              <a:gd name="connsiteY219" fmla="*/ 3774515 h 6858000"/>
              <a:gd name="connsiteX220" fmla="*/ 1505579 w 7467600"/>
              <a:gd name="connsiteY220" fmla="*/ 3655526 h 6858000"/>
              <a:gd name="connsiteX221" fmla="*/ 1313114 w 7467600"/>
              <a:gd name="connsiteY221" fmla="*/ 3655216 h 6858000"/>
              <a:gd name="connsiteX222" fmla="*/ 3655073 w 7467600"/>
              <a:gd name="connsiteY222" fmla="*/ 3650884 h 6858000"/>
              <a:gd name="connsiteX223" fmla="*/ 3989938 w 7467600"/>
              <a:gd name="connsiteY223" fmla="*/ 3991685 h 6858000"/>
              <a:gd name="connsiteX224" fmla="*/ 4393907 w 7467600"/>
              <a:gd name="connsiteY224" fmla="*/ 4261258 h 6858000"/>
              <a:gd name="connsiteX225" fmla="*/ 4648051 w 7467600"/>
              <a:gd name="connsiteY225" fmla="*/ 4374051 h 6858000"/>
              <a:gd name="connsiteX226" fmla="*/ 4383389 w 7467600"/>
              <a:gd name="connsiteY226" fmla="*/ 4184369 h 6858000"/>
              <a:gd name="connsiteX227" fmla="*/ 4165508 w 7467600"/>
              <a:gd name="connsiteY227" fmla="*/ 4035196 h 6858000"/>
              <a:gd name="connsiteX228" fmla="*/ 4068162 w 7467600"/>
              <a:gd name="connsiteY228" fmla="*/ 3953394 h 6858000"/>
              <a:gd name="connsiteX229" fmla="*/ 3981416 w 7467600"/>
              <a:gd name="connsiteY229" fmla="*/ 3880482 h 6858000"/>
              <a:gd name="connsiteX230" fmla="*/ 3800147 w 7467600"/>
              <a:gd name="connsiteY230" fmla="*/ 3749872 h 6858000"/>
              <a:gd name="connsiteX231" fmla="*/ 3655073 w 7467600"/>
              <a:gd name="connsiteY231" fmla="*/ 3650884 h 6858000"/>
              <a:gd name="connsiteX232" fmla="*/ 3670252 w 7467600"/>
              <a:gd name="connsiteY232" fmla="*/ 3622798 h 6858000"/>
              <a:gd name="connsiteX233" fmla="*/ 3817258 w 7467600"/>
              <a:gd name="connsiteY233" fmla="*/ 3723577 h 6858000"/>
              <a:gd name="connsiteX234" fmla="*/ 4000461 w 7467600"/>
              <a:gd name="connsiteY234" fmla="*/ 3855966 h 6858000"/>
              <a:gd name="connsiteX235" fmla="*/ 4088180 w 7467600"/>
              <a:gd name="connsiteY235" fmla="*/ 3929774 h 6858000"/>
              <a:gd name="connsiteX236" fmla="*/ 4184555 w 7467600"/>
              <a:gd name="connsiteY236" fmla="*/ 4010683 h 6858000"/>
              <a:gd name="connsiteX237" fmla="*/ 4399563 w 7467600"/>
              <a:gd name="connsiteY237" fmla="*/ 4158106 h 6858000"/>
              <a:gd name="connsiteX238" fmla="*/ 4684469 w 7467600"/>
              <a:gd name="connsiteY238" fmla="*/ 4364680 h 6858000"/>
              <a:gd name="connsiteX239" fmla="*/ 4690271 w 7467600"/>
              <a:gd name="connsiteY239" fmla="*/ 4370034 h 6858000"/>
              <a:gd name="connsiteX240" fmla="*/ 4136093 w 7467600"/>
              <a:gd name="connsiteY240" fmla="*/ 3858466 h 6858000"/>
              <a:gd name="connsiteX241" fmla="*/ 3670252 w 7467600"/>
              <a:gd name="connsiteY241" fmla="*/ 3622798 h 6858000"/>
              <a:gd name="connsiteX242" fmla="*/ 4440129 w 7467600"/>
              <a:gd name="connsiteY242" fmla="*/ 3448571 h 6858000"/>
              <a:gd name="connsiteX243" fmla="*/ 4856525 w 7467600"/>
              <a:gd name="connsiteY243" fmla="*/ 3915351 h 6858000"/>
              <a:gd name="connsiteX244" fmla="*/ 5059055 w 7467600"/>
              <a:gd name="connsiteY244" fmla="*/ 4108918 h 6858000"/>
              <a:gd name="connsiteX245" fmla="*/ 5290070 w 7467600"/>
              <a:gd name="connsiteY245" fmla="*/ 4263619 h 6858000"/>
              <a:gd name="connsiteX246" fmla="*/ 4834991 w 7467600"/>
              <a:gd name="connsiteY246" fmla="*/ 3830985 h 6858000"/>
              <a:gd name="connsiteX247" fmla="*/ 4440129 w 7467600"/>
              <a:gd name="connsiteY247" fmla="*/ 3448571 h 6858000"/>
              <a:gd name="connsiteX248" fmla="*/ 4441737 w 7467600"/>
              <a:gd name="connsiteY248" fmla="*/ 3399734 h 6858000"/>
              <a:gd name="connsiteX249" fmla="*/ 4431236 w 7467600"/>
              <a:gd name="connsiteY249" fmla="*/ 3400954 h 6858000"/>
              <a:gd name="connsiteX250" fmla="*/ 4557150 w 7467600"/>
              <a:gd name="connsiteY250" fmla="*/ 3510023 h 6858000"/>
              <a:gd name="connsiteX251" fmla="*/ 4856936 w 7467600"/>
              <a:gd name="connsiteY251" fmla="*/ 3809146 h 6858000"/>
              <a:gd name="connsiteX252" fmla="*/ 5111996 w 7467600"/>
              <a:gd name="connsiteY252" fmla="*/ 4065759 h 6858000"/>
              <a:gd name="connsiteX253" fmla="*/ 5388878 w 7467600"/>
              <a:gd name="connsiteY253" fmla="*/ 4300185 h 6858000"/>
              <a:gd name="connsiteX254" fmla="*/ 5425556 w 7467600"/>
              <a:gd name="connsiteY254" fmla="*/ 4308967 h 6858000"/>
              <a:gd name="connsiteX255" fmla="*/ 4943646 w 7467600"/>
              <a:gd name="connsiteY255" fmla="*/ 3822916 h 6858000"/>
              <a:gd name="connsiteX256" fmla="*/ 4594837 w 7467600"/>
              <a:gd name="connsiteY256" fmla="*/ 3532274 h 6858000"/>
              <a:gd name="connsiteX257" fmla="*/ 4441737 w 7467600"/>
              <a:gd name="connsiteY257" fmla="*/ 3399734 h 6858000"/>
              <a:gd name="connsiteX258" fmla="*/ 5425834 w 7467600"/>
              <a:gd name="connsiteY258" fmla="*/ 3162785 h 6858000"/>
              <a:gd name="connsiteX259" fmla="*/ 5401644 w 7467600"/>
              <a:gd name="connsiteY259" fmla="*/ 3617847 h 6858000"/>
              <a:gd name="connsiteX260" fmla="*/ 5467256 w 7467600"/>
              <a:gd name="connsiteY260" fmla="*/ 4175494 h 6858000"/>
              <a:gd name="connsiteX261" fmla="*/ 5448069 w 7467600"/>
              <a:gd name="connsiteY261" fmla="*/ 3567554 h 6858000"/>
              <a:gd name="connsiteX262" fmla="*/ 5425834 w 7467600"/>
              <a:gd name="connsiteY262" fmla="*/ 3162785 h 6858000"/>
              <a:gd name="connsiteX263" fmla="*/ 1318687 w 7467600"/>
              <a:gd name="connsiteY263" fmla="*/ 3113840 h 6858000"/>
              <a:gd name="connsiteX264" fmla="*/ 1066793 w 7467600"/>
              <a:gd name="connsiteY264" fmla="*/ 3212171 h 6858000"/>
              <a:gd name="connsiteX265" fmla="*/ 993319 w 7467600"/>
              <a:gd name="connsiteY265" fmla="*/ 3247648 h 6858000"/>
              <a:gd name="connsiteX266" fmla="*/ 853081 w 7467600"/>
              <a:gd name="connsiteY266" fmla="*/ 3312410 h 6858000"/>
              <a:gd name="connsiteX267" fmla="*/ 805957 w 7467600"/>
              <a:gd name="connsiteY267" fmla="*/ 3330443 h 6858000"/>
              <a:gd name="connsiteX268" fmla="*/ 1318687 w 7467600"/>
              <a:gd name="connsiteY268" fmla="*/ 3113840 h 6858000"/>
              <a:gd name="connsiteX269" fmla="*/ 5453702 w 7467600"/>
              <a:gd name="connsiteY269" fmla="*/ 3090882 h 6858000"/>
              <a:gd name="connsiteX270" fmla="*/ 5480135 w 7467600"/>
              <a:gd name="connsiteY270" fmla="*/ 3565802 h 6858000"/>
              <a:gd name="connsiteX271" fmla="*/ 5499023 w 7467600"/>
              <a:gd name="connsiteY271" fmla="*/ 4166310 h 6858000"/>
              <a:gd name="connsiteX272" fmla="*/ 5547022 w 7467600"/>
              <a:gd name="connsiteY272" fmla="*/ 3607838 h 6858000"/>
              <a:gd name="connsiteX273" fmla="*/ 5515964 w 7467600"/>
              <a:gd name="connsiteY273" fmla="*/ 3378541 h 6858000"/>
              <a:gd name="connsiteX274" fmla="*/ 5453702 w 7467600"/>
              <a:gd name="connsiteY274" fmla="*/ 3090882 h 6858000"/>
              <a:gd name="connsiteX275" fmla="*/ 1238695 w 7467600"/>
              <a:gd name="connsiteY275" fmla="*/ 3076820 h 6858000"/>
              <a:gd name="connsiteX276" fmla="*/ 716371 w 7467600"/>
              <a:gd name="connsiteY276" fmla="*/ 3293249 h 6858000"/>
              <a:gd name="connsiteX277" fmla="*/ 579522 w 7467600"/>
              <a:gd name="connsiteY277" fmla="*/ 3371759 h 6858000"/>
              <a:gd name="connsiteX278" fmla="*/ 600288 w 7467600"/>
              <a:gd name="connsiteY278" fmla="*/ 3365555 h 6858000"/>
              <a:gd name="connsiteX279" fmla="*/ 840692 w 7467600"/>
              <a:gd name="connsiteY279" fmla="*/ 3284921 h 6858000"/>
              <a:gd name="connsiteX280" fmla="*/ 979248 w 7467600"/>
              <a:gd name="connsiteY280" fmla="*/ 3221003 h 6858000"/>
              <a:gd name="connsiteX281" fmla="*/ 1053282 w 7467600"/>
              <a:gd name="connsiteY281" fmla="*/ 3185247 h 6858000"/>
              <a:gd name="connsiteX282" fmla="*/ 1320603 w 7467600"/>
              <a:gd name="connsiteY282" fmla="*/ 3081281 h 6858000"/>
              <a:gd name="connsiteX283" fmla="*/ 1238695 w 7467600"/>
              <a:gd name="connsiteY283" fmla="*/ 3076820 h 6858000"/>
              <a:gd name="connsiteX284" fmla="*/ 5425627 w 7467600"/>
              <a:gd name="connsiteY284" fmla="*/ 2954192 h 6858000"/>
              <a:gd name="connsiteX285" fmla="*/ 5470770 w 7467600"/>
              <a:gd name="connsiteY285" fmla="*/ 3005435 h 6858000"/>
              <a:gd name="connsiteX286" fmla="*/ 5519779 w 7467600"/>
              <a:gd name="connsiteY286" fmla="*/ 4359223 h 6858000"/>
              <a:gd name="connsiteX287" fmla="*/ 5520293 w 7467600"/>
              <a:gd name="connsiteY287" fmla="*/ 4360602 h 6858000"/>
              <a:gd name="connsiteX288" fmla="*/ 5767221 w 7467600"/>
              <a:gd name="connsiteY288" fmla="*/ 4665564 h 6858000"/>
              <a:gd name="connsiteX289" fmla="*/ 6937169 w 7467600"/>
              <a:gd name="connsiteY289" fmla="*/ 4815941 h 6858000"/>
              <a:gd name="connsiteX290" fmla="*/ 6953922 w 7467600"/>
              <a:gd name="connsiteY290" fmla="*/ 4890068 h 6858000"/>
              <a:gd name="connsiteX291" fmla="*/ 6071359 w 7467600"/>
              <a:gd name="connsiteY291" fmla="*/ 4770770 h 6858000"/>
              <a:gd name="connsiteX292" fmla="*/ 6038839 w 7467600"/>
              <a:gd name="connsiteY292" fmla="*/ 4764474 h 6858000"/>
              <a:gd name="connsiteX293" fmla="*/ 6038706 w 7467600"/>
              <a:gd name="connsiteY293" fmla="*/ 4763847 h 6858000"/>
              <a:gd name="connsiteX294" fmla="*/ 6037784 w 7467600"/>
              <a:gd name="connsiteY294" fmla="*/ 4764270 h 6858000"/>
              <a:gd name="connsiteX295" fmla="*/ 6038839 w 7467600"/>
              <a:gd name="connsiteY295" fmla="*/ 4764474 h 6858000"/>
              <a:gd name="connsiteX296" fmla="*/ 6040338 w 7467600"/>
              <a:gd name="connsiteY296" fmla="*/ 4771418 h 6858000"/>
              <a:gd name="connsiteX297" fmla="*/ 6024488 w 7467600"/>
              <a:gd name="connsiteY297" fmla="*/ 4809903 h 6858000"/>
              <a:gd name="connsiteX298" fmla="*/ 5599771 w 7467600"/>
              <a:gd name="connsiteY298" fmla="*/ 5509652 h 6858000"/>
              <a:gd name="connsiteX299" fmla="*/ 5548843 w 7467600"/>
              <a:gd name="connsiteY299" fmla="*/ 5563845 h 6858000"/>
              <a:gd name="connsiteX300" fmla="*/ 5940952 w 7467600"/>
              <a:gd name="connsiteY300" fmla="*/ 6250028 h 6858000"/>
              <a:gd name="connsiteX301" fmla="*/ 6043441 w 7467600"/>
              <a:gd name="connsiteY301" fmla="*/ 6665847 h 6858000"/>
              <a:gd name="connsiteX302" fmla="*/ 6093432 w 7467600"/>
              <a:gd name="connsiteY302" fmla="*/ 6858000 h 6858000"/>
              <a:gd name="connsiteX303" fmla="*/ 6034344 w 7467600"/>
              <a:gd name="connsiteY303" fmla="*/ 6858000 h 6858000"/>
              <a:gd name="connsiteX304" fmla="*/ 6026679 w 7467600"/>
              <a:gd name="connsiteY304" fmla="*/ 6836959 h 6858000"/>
              <a:gd name="connsiteX305" fmla="*/ 5800441 w 7467600"/>
              <a:gd name="connsiteY305" fmla="*/ 6335286 h 6858000"/>
              <a:gd name="connsiteX306" fmla="*/ 5526562 w 7467600"/>
              <a:gd name="connsiteY306" fmla="*/ 5705388 h 6858000"/>
              <a:gd name="connsiteX307" fmla="*/ 5519640 w 7467600"/>
              <a:gd name="connsiteY307" fmla="*/ 5683774 h 6858000"/>
              <a:gd name="connsiteX308" fmla="*/ 5844559 w 7467600"/>
              <a:gd name="connsiteY308" fmla="*/ 6553349 h 6858000"/>
              <a:gd name="connsiteX309" fmla="*/ 5975994 w 7467600"/>
              <a:gd name="connsiteY309" fmla="*/ 6858000 h 6858000"/>
              <a:gd name="connsiteX310" fmla="*/ 5898547 w 7467600"/>
              <a:gd name="connsiteY310" fmla="*/ 6858000 h 6858000"/>
              <a:gd name="connsiteX311" fmla="*/ 5682041 w 7467600"/>
              <a:gd name="connsiteY311" fmla="*/ 6355860 h 6858000"/>
              <a:gd name="connsiteX312" fmla="*/ 5461758 w 7467600"/>
              <a:gd name="connsiteY312" fmla="*/ 5820220 h 6858000"/>
              <a:gd name="connsiteX313" fmla="*/ 5237282 w 7467600"/>
              <a:gd name="connsiteY313" fmla="*/ 6579086 h 6858000"/>
              <a:gd name="connsiteX314" fmla="*/ 5115009 w 7467600"/>
              <a:gd name="connsiteY314" fmla="*/ 6858000 h 6858000"/>
              <a:gd name="connsiteX315" fmla="*/ 5028074 w 7467600"/>
              <a:gd name="connsiteY315" fmla="*/ 6858000 h 6858000"/>
              <a:gd name="connsiteX316" fmla="*/ 5079508 w 7467600"/>
              <a:gd name="connsiteY316" fmla="*/ 6749074 h 6858000"/>
              <a:gd name="connsiteX317" fmla="*/ 5371846 w 7467600"/>
              <a:gd name="connsiteY317" fmla="*/ 5924413 h 6858000"/>
              <a:gd name="connsiteX318" fmla="*/ 5270512 w 7467600"/>
              <a:gd name="connsiteY318" fmla="*/ 6138975 h 6858000"/>
              <a:gd name="connsiteX319" fmla="*/ 5062409 w 7467600"/>
              <a:gd name="connsiteY319" fmla="*/ 6653544 h 6858000"/>
              <a:gd name="connsiteX320" fmla="*/ 5036628 w 7467600"/>
              <a:gd name="connsiteY320" fmla="*/ 6754247 h 6858000"/>
              <a:gd name="connsiteX321" fmla="*/ 5009112 w 7467600"/>
              <a:gd name="connsiteY321" fmla="*/ 6858000 h 6858000"/>
              <a:gd name="connsiteX322" fmla="*/ 4976679 w 7467600"/>
              <a:gd name="connsiteY322" fmla="*/ 6858000 h 6858000"/>
              <a:gd name="connsiteX323" fmla="*/ 5006537 w 7467600"/>
              <a:gd name="connsiteY323" fmla="*/ 6747068 h 6858000"/>
              <a:gd name="connsiteX324" fmla="*/ 5032723 w 7467600"/>
              <a:gd name="connsiteY324" fmla="*/ 6644957 h 6858000"/>
              <a:gd name="connsiteX325" fmla="*/ 5242949 w 7467600"/>
              <a:gd name="connsiteY325" fmla="*/ 6125175 h 6858000"/>
              <a:gd name="connsiteX326" fmla="*/ 5286321 w 7467600"/>
              <a:gd name="connsiteY326" fmla="*/ 6033555 h 6858000"/>
              <a:gd name="connsiteX327" fmla="*/ 5008210 w 7467600"/>
              <a:gd name="connsiteY327" fmla="*/ 6649194 h 6858000"/>
              <a:gd name="connsiteX328" fmla="*/ 4986321 w 7467600"/>
              <a:gd name="connsiteY328" fmla="*/ 6765687 h 6858000"/>
              <a:gd name="connsiteX329" fmla="*/ 4973474 w 7467600"/>
              <a:gd name="connsiteY329" fmla="*/ 6858000 h 6858000"/>
              <a:gd name="connsiteX330" fmla="*/ 4907178 w 7467600"/>
              <a:gd name="connsiteY330" fmla="*/ 6858000 h 6858000"/>
              <a:gd name="connsiteX331" fmla="*/ 4910810 w 7467600"/>
              <a:gd name="connsiteY331" fmla="*/ 6829660 h 6858000"/>
              <a:gd name="connsiteX332" fmla="*/ 4987461 w 7467600"/>
              <a:gd name="connsiteY332" fmla="*/ 6432994 h 6858000"/>
              <a:gd name="connsiteX333" fmla="*/ 5179262 w 7467600"/>
              <a:gd name="connsiteY333" fmla="*/ 6035044 h 6858000"/>
              <a:gd name="connsiteX334" fmla="*/ 4689678 w 7467600"/>
              <a:gd name="connsiteY334" fmla="*/ 6440241 h 6858000"/>
              <a:gd name="connsiteX335" fmla="*/ 4477543 w 7467600"/>
              <a:gd name="connsiteY335" fmla="*/ 6674836 h 6858000"/>
              <a:gd name="connsiteX336" fmla="*/ 4329957 w 7467600"/>
              <a:gd name="connsiteY336" fmla="*/ 6858000 h 6858000"/>
              <a:gd name="connsiteX337" fmla="*/ 4218595 w 7467600"/>
              <a:gd name="connsiteY337" fmla="*/ 6858000 h 6858000"/>
              <a:gd name="connsiteX338" fmla="*/ 4368888 w 7467600"/>
              <a:gd name="connsiteY338" fmla="*/ 6668412 h 6858000"/>
              <a:gd name="connsiteX339" fmla="*/ 4563091 w 7467600"/>
              <a:gd name="connsiteY339" fmla="*/ 6442508 h 6858000"/>
              <a:gd name="connsiteX340" fmla="*/ 5387324 w 7467600"/>
              <a:gd name="connsiteY340" fmla="*/ 5705830 h 6858000"/>
              <a:gd name="connsiteX341" fmla="*/ 5073620 w 7467600"/>
              <a:gd name="connsiteY341" fmla="*/ 5955437 h 6858000"/>
              <a:gd name="connsiteX342" fmla="*/ 4689789 w 7467600"/>
              <a:gd name="connsiteY342" fmla="*/ 6268382 h 6858000"/>
              <a:gd name="connsiteX343" fmla="*/ 4418722 w 7467600"/>
              <a:gd name="connsiteY343" fmla="*/ 6570886 h 6858000"/>
              <a:gd name="connsiteX344" fmla="*/ 4214944 w 7467600"/>
              <a:gd name="connsiteY344" fmla="*/ 6858000 h 6858000"/>
              <a:gd name="connsiteX345" fmla="*/ 4177898 w 7467600"/>
              <a:gd name="connsiteY345" fmla="*/ 6858000 h 6858000"/>
              <a:gd name="connsiteX346" fmla="*/ 4391597 w 7467600"/>
              <a:gd name="connsiteY346" fmla="*/ 6556370 h 6858000"/>
              <a:gd name="connsiteX347" fmla="*/ 4668889 w 7467600"/>
              <a:gd name="connsiteY347" fmla="*/ 6246399 h 6858000"/>
              <a:gd name="connsiteX348" fmla="*/ 5055427 w 7467600"/>
              <a:gd name="connsiteY348" fmla="*/ 5931476 h 6858000"/>
              <a:gd name="connsiteX349" fmla="*/ 5371814 w 7467600"/>
              <a:gd name="connsiteY349" fmla="*/ 5678975 h 6858000"/>
              <a:gd name="connsiteX350" fmla="*/ 4987918 w 7467600"/>
              <a:gd name="connsiteY350" fmla="*/ 5838701 h 6858000"/>
              <a:gd name="connsiteX351" fmla="*/ 4317146 w 7467600"/>
              <a:gd name="connsiteY351" fmla="*/ 6587716 h 6858000"/>
              <a:gd name="connsiteX352" fmla="*/ 4171627 w 7467600"/>
              <a:gd name="connsiteY352" fmla="*/ 6858000 h 6858000"/>
              <a:gd name="connsiteX353" fmla="*/ 4081585 w 7467600"/>
              <a:gd name="connsiteY353" fmla="*/ 6858000 h 6858000"/>
              <a:gd name="connsiteX354" fmla="*/ 4238603 w 7467600"/>
              <a:gd name="connsiteY354" fmla="*/ 6559341 h 6858000"/>
              <a:gd name="connsiteX355" fmla="*/ 4778333 w 7467600"/>
              <a:gd name="connsiteY355" fmla="*/ 5873626 h 6858000"/>
              <a:gd name="connsiteX356" fmla="*/ 5414185 w 7467600"/>
              <a:gd name="connsiteY356" fmla="*/ 5573882 h 6858000"/>
              <a:gd name="connsiteX357" fmla="*/ 5959648 w 7467600"/>
              <a:gd name="connsiteY357" fmla="*/ 4760797 h 6858000"/>
              <a:gd name="connsiteX358" fmla="*/ 5355019 w 7467600"/>
              <a:gd name="connsiteY358" fmla="*/ 4734672 h 6858000"/>
              <a:gd name="connsiteX359" fmla="*/ 5083565 w 7467600"/>
              <a:gd name="connsiteY359" fmla="*/ 5179121 h 6858000"/>
              <a:gd name="connsiteX360" fmla="*/ 4713577 w 7467600"/>
              <a:gd name="connsiteY360" fmla="*/ 5616803 h 6858000"/>
              <a:gd name="connsiteX361" fmla="*/ 3989559 w 7467600"/>
              <a:gd name="connsiteY361" fmla="*/ 6145945 h 6858000"/>
              <a:gd name="connsiteX362" fmla="*/ 3939824 w 7467600"/>
              <a:gd name="connsiteY362" fmla="*/ 6066900 h 6858000"/>
              <a:gd name="connsiteX363" fmla="*/ 4584537 w 7467600"/>
              <a:gd name="connsiteY363" fmla="*/ 5324826 h 6858000"/>
              <a:gd name="connsiteX364" fmla="*/ 5037105 w 7467600"/>
              <a:gd name="connsiteY364" fmla="*/ 5088765 h 6858000"/>
              <a:gd name="connsiteX365" fmla="*/ 5039930 w 7467600"/>
              <a:gd name="connsiteY365" fmla="*/ 5089585 h 6858000"/>
              <a:gd name="connsiteX366" fmla="*/ 5263764 w 7467600"/>
              <a:gd name="connsiteY366" fmla="*/ 4735525 h 6858000"/>
              <a:gd name="connsiteX367" fmla="*/ 4086300 w 7467600"/>
              <a:gd name="connsiteY367" fmla="*/ 4884599 h 6858000"/>
              <a:gd name="connsiteX368" fmla="*/ 4085485 w 7467600"/>
              <a:gd name="connsiteY368" fmla="*/ 4899070 h 6858000"/>
              <a:gd name="connsiteX369" fmla="*/ 3871915 w 7467600"/>
              <a:gd name="connsiteY369" fmla="*/ 5253645 h 6858000"/>
              <a:gd name="connsiteX370" fmla="*/ 3799374 w 7467600"/>
              <a:gd name="connsiteY370" fmla="*/ 5466127 h 6858000"/>
              <a:gd name="connsiteX371" fmla="*/ 3498850 w 7467600"/>
              <a:gd name="connsiteY371" fmla="*/ 6661888 h 6858000"/>
              <a:gd name="connsiteX372" fmla="*/ 3399216 w 7467600"/>
              <a:gd name="connsiteY372" fmla="*/ 6858000 h 6858000"/>
              <a:gd name="connsiteX373" fmla="*/ 3303688 w 7467600"/>
              <a:gd name="connsiteY373" fmla="*/ 6858000 h 6858000"/>
              <a:gd name="connsiteX374" fmla="*/ 3391774 w 7467600"/>
              <a:gd name="connsiteY374" fmla="*/ 6697181 h 6858000"/>
              <a:gd name="connsiteX375" fmla="*/ 3735540 w 7467600"/>
              <a:gd name="connsiteY375" fmla="*/ 5546923 h 6858000"/>
              <a:gd name="connsiteX376" fmla="*/ 3729438 w 7467600"/>
              <a:gd name="connsiteY376" fmla="*/ 5569058 h 6858000"/>
              <a:gd name="connsiteX377" fmla="*/ 3707782 w 7467600"/>
              <a:gd name="connsiteY377" fmla="*/ 5644908 h 6858000"/>
              <a:gd name="connsiteX378" fmla="*/ 3583827 w 7467600"/>
              <a:gd name="connsiteY378" fmla="*/ 6039215 h 6858000"/>
              <a:gd name="connsiteX379" fmla="*/ 3547861 w 7467600"/>
              <a:gd name="connsiteY379" fmla="*/ 6129609 h 6858000"/>
              <a:gd name="connsiteX380" fmla="*/ 3490905 w 7467600"/>
              <a:gd name="connsiteY380" fmla="*/ 6277660 h 6858000"/>
              <a:gd name="connsiteX381" fmla="*/ 3455859 w 7467600"/>
              <a:gd name="connsiteY381" fmla="*/ 6391301 h 6858000"/>
              <a:gd name="connsiteX382" fmla="*/ 3429112 w 7467600"/>
              <a:gd name="connsiteY382" fmla="*/ 6479469 h 6858000"/>
              <a:gd name="connsiteX383" fmla="*/ 3304862 w 7467600"/>
              <a:gd name="connsiteY383" fmla="*/ 6796476 h 6858000"/>
              <a:gd name="connsiteX384" fmla="*/ 3276071 w 7467600"/>
              <a:gd name="connsiteY384" fmla="*/ 6858000 h 6858000"/>
              <a:gd name="connsiteX385" fmla="*/ 3240805 w 7467600"/>
              <a:gd name="connsiteY385" fmla="*/ 6858000 h 6858000"/>
              <a:gd name="connsiteX386" fmla="*/ 3275917 w 7467600"/>
              <a:gd name="connsiteY386" fmla="*/ 6783192 h 6858000"/>
              <a:gd name="connsiteX387" fmla="*/ 3399358 w 7467600"/>
              <a:gd name="connsiteY387" fmla="*/ 6469011 h 6858000"/>
              <a:gd name="connsiteX388" fmla="*/ 3425650 w 7467600"/>
              <a:gd name="connsiteY388" fmla="*/ 6381333 h 6858000"/>
              <a:gd name="connsiteX389" fmla="*/ 3460661 w 7467600"/>
              <a:gd name="connsiteY389" fmla="*/ 6266763 h 6858000"/>
              <a:gd name="connsiteX390" fmla="*/ 3518021 w 7467600"/>
              <a:gd name="connsiteY390" fmla="*/ 6117298 h 6858000"/>
              <a:gd name="connsiteX391" fmla="*/ 3554035 w 7467600"/>
              <a:gd name="connsiteY391" fmla="*/ 6027832 h 6858000"/>
              <a:gd name="connsiteX392" fmla="*/ 3677174 w 7467600"/>
              <a:gd name="connsiteY392" fmla="*/ 5636351 h 6858000"/>
              <a:gd name="connsiteX393" fmla="*/ 3698819 w 7467600"/>
              <a:gd name="connsiteY393" fmla="*/ 5560503 h 6858000"/>
              <a:gd name="connsiteX394" fmla="*/ 3702094 w 7467600"/>
              <a:gd name="connsiteY394" fmla="*/ 5549194 h 6858000"/>
              <a:gd name="connsiteX395" fmla="*/ 3398355 w 7467600"/>
              <a:gd name="connsiteY395" fmla="*/ 6094603 h 6858000"/>
              <a:gd name="connsiteX396" fmla="*/ 3193941 w 7467600"/>
              <a:gd name="connsiteY396" fmla="*/ 6798775 h 6858000"/>
              <a:gd name="connsiteX397" fmla="*/ 3184140 w 7467600"/>
              <a:gd name="connsiteY397" fmla="*/ 6858000 h 6858000"/>
              <a:gd name="connsiteX398" fmla="*/ 3099978 w 7467600"/>
              <a:gd name="connsiteY398" fmla="*/ 6858000 h 6858000"/>
              <a:gd name="connsiteX399" fmla="*/ 3101556 w 7467600"/>
              <a:gd name="connsiteY399" fmla="*/ 6843337 h 6858000"/>
              <a:gd name="connsiteX400" fmla="*/ 3370162 w 7467600"/>
              <a:gd name="connsiteY400" fmla="*/ 5785550 h 6858000"/>
              <a:gd name="connsiteX401" fmla="*/ 3746477 w 7467600"/>
              <a:gd name="connsiteY401" fmla="*/ 5377889 h 6858000"/>
              <a:gd name="connsiteX402" fmla="*/ 3863399 w 7467600"/>
              <a:gd name="connsiteY402" fmla="*/ 5087257 h 6858000"/>
              <a:gd name="connsiteX403" fmla="*/ 3968712 w 7467600"/>
              <a:gd name="connsiteY403" fmla="*/ 4913989 h 6858000"/>
              <a:gd name="connsiteX404" fmla="*/ 2792390 w 7467600"/>
              <a:gd name="connsiteY404" fmla="*/ 5382974 h 6858000"/>
              <a:gd name="connsiteX405" fmla="*/ 2714982 w 7467600"/>
              <a:gd name="connsiteY405" fmla="*/ 5427051 h 6858000"/>
              <a:gd name="connsiteX406" fmla="*/ 2813361 w 7467600"/>
              <a:gd name="connsiteY406" fmla="*/ 6023912 h 6858000"/>
              <a:gd name="connsiteX407" fmla="*/ 2688430 w 7467600"/>
              <a:gd name="connsiteY407" fmla="*/ 6801564 h 6858000"/>
              <a:gd name="connsiteX408" fmla="*/ 2629626 w 7467600"/>
              <a:gd name="connsiteY408" fmla="*/ 6763394 h 6858000"/>
              <a:gd name="connsiteX409" fmla="*/ 2565328 w 7467600"/>
              <a:gd name="connsiteY409" fmla="*/ 5516399 h 6858000"/>
              <a:gd name="connsiteX410" fmla="*/ 1922999 w 7467600"/>
              <a:gd name="connsiteY410" fmla="*/ 5980343 h 6858000"/>
              <a:gd name="connsiteX411" fmla="*/ 1950261 w 7467600"/>
              <a:gd name="connsiteY411" fmla="*/ 6405858 h 6858000"/>
              <a:gd name="connsiteX412" fmla="*/ 2365554 w 7467600"/>
              <a:gd name="connsiteY412" fmla="*/ 6759107 h 6858000"/>
              <a:gd name="connsiteX413" fmla="*/ 2424142 w 7467600"/>
              <a:gd name="connsiteY413" fmla="*/ 6858000 h 6858000"/>
              <a:gd name="connsiteX414" fmla="*/ 2395994 w 7467600"/>
              <a:gd name="connsiteY414" fmla="*/ 6858000 h 6858000"/>
              <a:gd name="connsiteX415" fmla="*/ 2392863 w 7467600"/>
              <a:gd name="connsiteY415" fmla="*/ 6852964 h 6858000"/>
              <a:gd name="connsiteX416" fmla="*/ 2017589 w 7467600"/>
              <a:gd name="connsiteY416" fmla="*/ 6493982 h 6858000"/>
              <a:gd name="connsiteX417" fmla="*/ 2147336 w 7467600"/>
              <a:gd name="connsiteY417" fmla="*/ 6594052 h 6858000"/>
              <a:gd name="connsiteX418" fmla="*/ 2207047 w 7467600"/>
              <a:gd name="connsiteY418" fmla="*/ 6654540 h 6858000"/>
              <a:gd name="connsiteX419" fmla="*/ 2299106 w 7467600"/>
              <a:gd name="connsiteY419" fmla="*/ 6778931 h 6858000"/>
              <a:gd name="connsiteX420" fmla="*/ 2314430 w 7467600"/>
              <a:gd name="connsiteY420" fmla="*/ 6801144 h 6858000"/>
              <a:gd name="connsiteX421" fmla="*/ 2352406 w 7467600"/>
              <a:gd name="connsiteY421" fmla="*/ 6858000 h 6858000"/>
              <a:gd name="connsiteX422" fmla="*/ 2314492 w 7467600"/>
              <a:gd name="connsiteY422" fmla="*/ 6858000 h 6858000"/>
              <a:gd name="connsiteX423" fmla="*/ 2288095 w 7467600"/>
              <a:gd name="connsiteY423" fmla="*/ 6818030 h 6858000"/>
              <a:gd name="connsiteX424" fmla="*/ 2272768 w 7467600"/>
              <a:gd name="connsiteY424" fmla="*/ 6795822 h 6858000"/>
              <a:gd name="connsiteX425" fmla="*/ 2182715 w 7467600"/>
              <a:gd name="connsiteY425" fmla="*/ 6675071 h 6858000"/>
              <a:gd name="connsiteX426" fmla="*/ 2032061 w 7467600"/>
              <a:gd name="connsiteY426" fmla="*/ 6541380 h 6858000"/>
              <a:gd name="connsiteX427" fmla="*/ 2257220 w 7467600"/>
              <a:gd name="connsiteY427" fmla="*/ 6826257 h 6858000"/>
              <a:gd name="connsiteX428" fmla="*/ 2281324 w 7467600"/>
              <a:gd name="connsiteY428" fmla="*/ 6858000 h 6858000"/>
              <a:gd name="connsiteX429" fmla="*/ 2242860 w 7467600"/>
              <a:gd name="connsiteY429" fmla="*/ 6858000 h 6858000"/>
              <a:gd name="connsiteX430" fmla="*/ 2232818 w 7467600"/>
              <a:gd name="connsiteY430" fmla="*/ 6844926 h 6858000"/>
              <a:gd name="connsiteX431" fmla="*/ 1990172 w 7467600"/>
              <a:gd name="connsiteY431" fmla="*/ 6542121 h 6858000"/>
              <a:gd name="connsiteX432" fmla="*/ 2124090 w 7467600"/>
              <a:gd name="connsiteY432" fmla="*/ 6761017 h 6858000"/>
              <a:gd name="connsiteX433" fmla="*/ 2200380 w 7467600"/>
              <a:gd name="connsiteY433" fmla="*/ 6858000 h 6858000"/>
              <a:gd name="connsiteX434" fmla="*/ 2147507 w 7467600"/>
              <a:gd name="connsiteY434" fmla="*/ 6858000 h 6858000"/>
              <a:gd name="connsiteX435" fmla="*/ 2070668 w 7467600"/>
              <a:gd name="connsiteY435" fmla="*/ 6761520 h 6858000"/>
              <a:gd name="connsiteX436" fmla="*/ 1975142 w 7467600"/>
              <a:gd name="connsiteY436" fmla="*/ 6585570 h 6858000"/>
              <a:gd name="connsiteX437" fmla="*/ 2050035 w 7467600"/>
              <a:gd name="connsiteY437" fmla="*/ 6813345 h 6858000"/>
              <a:gd name="connsiteX438" fmla="*/ 2063025 w 7467600"/>
              <a:gd name="connsiteY438" fmla="*/ 6858000 h 6858000"/>
              <a:gd name="connsiteX439" fmla="*/ 2021675 w 7467600"/>
              <a:gd name="connsiteY439" fmla="*/ 6858000 h 6858000"/>
              <a:gd name="connsiteX440" fmla="*/ 2019308 w 7467600"/>
              <a:gd name="connsiteY440" fmla="*/ 6847118 h 6858000"/>
              <a:gd name="connsiteX441" fmla="*/ 1938835 w 7467600"/>
              <a:gd name="connsiteY441" fmla="*/ 6551160 h 6858000"/>
              <a:gd name="connsiteX442" fmla="*/ 1953230 w 7467600"/>
              <a:gd name="connsiteY442" fmla="*/ 6759699 h 6858000"/>
              <a:gd name="connsiteX443" fmla="*/ 1956763 w 7467600"/>
              <a:gd name="connsiteY443" fmla="*/ 6778191 h 6858000"/>
              <a:gd name="connsiteX444" fmla="*/ 1967925 w 7467600"/>
              <a:gd name="connsiteY444" fmla="*/ 6858000 h 6858000"/>
              <a:gd name="connsiteX445" fmla="*/ 1936622 w 7467600"/>
              <a:gd name="connsiteY445" fmla="*/ 6858000 h 6858000"/>
              <a:gd name="connsiteX446" fmla="*/ 1926261 w 7467600"/>
              <a:gd name="connsiteY446" fmla="*/ 6784064 h 6858000"/>
              <a:gd name="connsiteX447" fmla="*/ 1922724 w 7467600"/>
              <a:gd name="connsiteY447" fmla="*/ 6765577 h 6858000"/>
              <a:gd name="connsiteX448" fmla="*/ 1904650 w 7467600"/>
              <a:gd name="connsiteY448" fmla="*/ 6639616 h 6858000"/>
              <a:gd name="connsiteX449" fmla="*/ 1885273 w 7467600"/>
              <a:gd name="connsiteY449" fmla="*/ 6858000 h 6858000"/>
              <a:gd name="connsiteX450" fmla="*/ 1854363 w 7467600"/>
              <a:gd name="connsiteY450" fmla="*/ 6858000 h 6858000"/>
              <a:gd name="connsiteX451" fmla="*/ 1880391 w 7467600"/>
              <a:gd name="connsiteY451" fmla="*/ 6603796 h 6858000"/>
              <a:gd name="connsiteX452" fmla="*/ 1818273 w 7467600"/>
              <a:gd name="connsiteY452" fmla="*/ 6715729 h 6858000"/>
              <a:gd name="connsiteX453" fmla="*/ 1794691 w 7467600"/>
              <a:gd name="connsiteY453" fmla="*/ 6843239 h 6858000"/>
              <a:gd name="connsiteX454" fmla="*/ 1794914 w 7467600"/>
              <a:gd name="connsiteY454" fmla="*/ 6858000 h 6858000"/>
              <a:gd name="connsiteX455" fmla="*/ 1746128 w 7467600"/>
              <a:gd name="connsiteY455" fmla="*/ 6858000 h 6858000"/>
              <a:gd name="connsiteX456" fmla="*/ 1753934 w 7467600"/>
              <a:gd name="connsiteY456" fmla="*/ 6724796 h 6858000"/>
              <a:gd name="connsiteX457" fmla="*/ 1792053 w 7467600"/>
              <a:gd name="connsiteY457" fmla="*/ 6572396 h 6858000"/>
              <a:gd name="connsiteX458" fmla="*/ 1862248 w 7467600"/>
              <a:gd name="connsiteY458" fmla="*/ 6266397 h 6858000"/>
              <a:gd name="connsiteX459" fmla="*/ 1862250 w 7467600"/>
              <a:gd name="connsiteY459" fmla="*/ 6033531 h 6858000"/>
              <a:gd name="connsiteX460" fmla="*/ 1211999 w 7467600"/>
              <a:gd name="connsiteY460" fmla="*/ 6683610 h 6858000"/>
              <a:gd name="connsiteX461" fmla="*/ 1213266 w 7467600"/>
              <a:gd name="connsiteY461" fmla="*/ 6691947 h 6858000"/>
              <a:gd name="connsiteX462" fmla="*/ 1203370 w 7467600"/>
              <a:gd name="connsiteY462" fmla="*/ 6850676 h 6858000"/>
              <a:gd name="connsiteX463" fmla="*/ 1203671 w 7467600"/>
              <a:gd name="connsiteY463" fmla="*/ 6858000 h 6858000"/>
              <a:gd name="connsiteX464" fmla="*/ 1143180 w 7467600"/>
              <a:gd name="connsiteY464" fmla="*/ 6858000 h 6858000"/>
              <a:gd name="connsiteX465" fmla="*/ 1142176 w 7467600"/>
              <a:gd name="connsiteY465" fmla="*/ 6766045 h 6858000"/>
              <a:gd name="connsiteX466" fmla="*/ 1067484 w 7467600"/>
              <a:gd name="connsiteY466" fmla="*/ 6858000 h 6858000"/>
              <a:gd name="connsiteX467" fmla="*/ 953928 w 7467600"/>
              <a:gd name="connsiteY467" fmla="*/ 6858000 h 6858000"/>
              <a:gd name="connsiteX468" fmla="*/ 959715 w 7467600"/>
              <a:gd name="connsiteY468" fmla="*/ 6850185 h 6858000"/>
              <a:gd name="connsiteX469" fmla="*/ 1483788 w 7467600"/>
              <a:gd name="connsiteY469" fmla="*/ 6259174 h 6858000"/>
              <a:gd name="connsiteX470" fmla="*/ 1100671 w 7467600"/>
              <a:gd name="connsiteY470" fmla="*/ 6252137 h 6858000"/>
              <a:gd name="connsiteX471" fmla="*/ 1090144 w 7467600"/>
              <a:gd name="connsiteY471" fmla="*/ 6256748 h 6858000"/>
              <a:gd name="connsiteX472" fmla="*/ 1095872 w 7467600"/>
              <a:gd name="connsiteY472" fmla="*/ 6271892 h 6858000"/>
              <a:gd name="connsiteX473" fmla="*/ 262785 w 7467600"/>
              <a:gd name="connsiteY473" fmla="*/ 6845450 h 6858000"/>
              <a:gd name="connsiteX474" fmla="*/ 209968 w 7467600"/>
              <a:gd name="connsiteY474" fmla="*/ 6770713 h 6858000"/>
              <a:gd name="connsiteX475" fmla="*/ 873460 w 7467600"/>
              <a:gd name="connsiteY475" fmla="*/ 6253768 h 6858000"/>
              <a:gd name="connsiteX476" fmla="*/ 192686 w 7467600"/>
              <a:gd name="connsiteY476" fmla="*/ 5849257 h 6858000"/>
              <a:gd name="connsiteX477" fmla="*/ 4696 w 7467600"/>
              <a:gd name="connsiteY477" fmla="*/ 5697668 h 6858000"/>
              <a:gd name="connsiteX478" fmla="*/ 0 w 7467600"/>
              <a:gd name="connsiteY478" fmla="*/ 5689984 h 6858000"/>
              <a:gd name="connsiteX479" fmla="*/ 0 w 7467600"/>
              <a:gd name="connsiteY479" fmla="*/ 5513472 h 6858000"/>
              <a:gd name="connsiteX480" fmla="*/ 174101 w 7467600"/>
              <a:gd name="connsiteY480" fmla="*/ 5620277 h 6858000"/>
              <a:gd name="connsiteX481" fmla="*/ 891800 w 7467600"/>
              <a:gd name="connsiteY481" fmla="*/ 6036935 h 6858000"/>
              <a:gd name="connsiteX482" fmla="*/ 1072219 w 7467600"/>
              <a:gd name="connsiteY482" fmla="*/ 6169443 h 6858000"/>
              <a:gd name="connsiteX483" fmla="*/ 1074117 w 7467600"/>
              <a:gd name="connsiteY483" fmla="*/ 6170301 h 6858000"/>
              <a:gd name="connsiteX484" fmla="*/ 1083114 w 7467600"/>
              <a:gd name="connsiteY484" fmla="*/ 6174131 h 6858000"/>
              <a:gd name="connsiteX485" fmla="*/ 1543010 w 7467600"/>
              <a:gd name="connsiteY485" fmla="*/ 6191140 h 6858000"/>
              <a:gd name="connsiteX486" fmla="*/ 1551080 w 7467600"/>
              <a:gd name="connsiteY486" fmla="*/ 6195006 h 6858000"/>
              <a:gd name="connsiteX487" fmla="*/ 2345443 w 7467600"/>
              <a:gd name="connsiteY487" fmla="*/ 5549882 h 6858000"/>
              <a:gd name="connsiteX488" fmla="*/ 1721499 w 7467600"/>
              <a:gd name="connsiteY488" fmla="*/ 5599969 h 6858000"/>
              <a:gd name="connsiteX489" fmla="*/ 767716 w 7467600"/>
              <a:gd name="connsiteY489" fmla="*/ 5472768 h 6858000"/>
              <a:gd name="connsiteX490" fmla="*/ 722147 w 7467600"/>
              <a:gd name="connsiteY490" fmla="*/ 5393091 h 6858000"/>
              <a:gd name="connsiteX491" fmla="*/ 1485552 w 7467600"/>
              <a:gd name="connsiteY491" fmla="*/ 5313202 h 6858000"/>
              <a:gd name="connsiteX492" fmla="*/ 2143004 w 7467600"/>
              <a:gd name="connsiteY492" fmla="*/ 5402420 h 6858000"/>
              <a:gd name="connsiteX493" fmla="*/ 1933391 w 7467600"/>
              <a:gd name="connsiteY493" fmla="*/ 5156971 h 6858000"/>
              <a:gd name="connsiteX494" fmla="*/ 1827118 w 7467600"/>
              <a:gd name="connsiteY494" fmla="*/ 4968410 h 6858000"/>
              <a:gd name="connsiteX495" fmla="*/ 1837349 w 7467600"/>
              <a:gd name="connsiteY495" fmla="*/ 4956357 h 6858000"/>
              <a:gd name="connsiteX496" fmla="*/ 2162835 w 7467600"/>
              <a:gd name="connsiteY496" fmla="*/ 5187853 h 6858000"/>
              <a:gd name="connsiteX497" fmla="*/ 2257167 w 7467600"/>
              <a:gd name="connsiteY497" fmla="*/ 5462123 h 6858000"/>
              <a:gd name="connsiteX498" fmla="*/ 2261598 w 7467600"/>
              <a:gd name="connsiteY498" fmla="*/ 5467998 h 6858000"/>
              <a:gd name="connsiteX499" fmla="*/ 2437177 w 7467600"/>
              <a:gd name="connsiteY499" fmla="*/ 5479608 h 6858000"/>
              <a:gd name="connsiteX500" fmla="*/ 2445247 w 7467600"/>
              <a:gd name="connsiteY500" fmla="*/ 5483476 h 6858000"/>
              <a:gd name="connsiteX501" fmla="*/ 2743626 w 7467600"/>
              <a:gd name="connsiteY501" fmla="*/ 5304819 h 6858000"/>
              <a:gd name="connsiteX502" fmla="*/ 3048102 w 7467600"/>
              <a:gd name="connsiteY502" fmla="*/ 5150595 h 6858000"/>
              <a:gd name="connsiteX503" fmla="*/ 1799414 w 7467600"/>
              <a:gd name="connsiteY503" fmla="*/ 4694732 h 6858000"/>
              <a:gd name="connsiteX504" fmla="*/ 1771735 w 7467600"/>
              <a:gd name="connsiteY504" fmla="*/ 4619929 h 6858000"/>
              <a:gd name="connsiteX505" fmla="*/ 3104273 w 7467600"/>
              <a:gd name="connsiteY505" fmla="*/ 5076159 h 6858000"/>
              <a:gd name="connsiteX506" fmla="*/ 3113245 w 7467600"/>
              <a:gd name="connsiteY506" fmla="*/ 5090705 h 6858000"/>
              <a:gd name="connsiteX507" fmla="*/ 3126294 w 7467600"/>
              <a:gd name="connsiteY507" fmla="*/ 5114400 h 6858000"/>
              <a:gd name="connsiteX508" fmla="*/ 3937433 w 7467600"/>
              <a:gd name="connsiteY508" fmla="*/ 4830473 h 6858000"/>
              <a:gd name="connsiteX509" fmla="*/ 3590475 w 7467600"/>
              <a:gd name="connsiteY509" fmla="*/ 4597974 h 6858000"/>
              <a:gd name="connsiteX510" fmla="*/ 3100264 w 7467600"/>
              <a:gd name="connsiteY510" fmla="*/ 4579845 h 6858000"/>
              <a:gd name="connsiteX511" fmla="*/ 2183576 w 7467600"/>
              <a:gd name="connsiteY511" fmla="*/ 4227150 h 6858000"/>
              <a:gd name="connsiteX512" fmla="*/ 2151029 w 7467600"/>
              <a:gd name="connsiteY512" fmla="*/ 4146947 h 6858000"/>
              <a:gd name="connsiteX513" fmla="*/ 3563434 w 7467600"/>
              <a:gd name="connsiteY513" fmla="*/ 4469115 h 6858000"/>
              <a:gd name="connsiteX514" fmla="*/ 3177952 w 7467600"/>
              <a:gd name="connsiteY514" fmla="*/ 3657386 h 6858000"/>
              <a:gd name="connsiteX515" fmla="*/ 3189263 w 7467600"/>
              <a:gd name="connsiteY515" fmla="*/ 3625726 h 6858000"/>
              <a:gd name="connsiteX516" fmla="*/ 3560912 w 7467600"/>
              <a:gd name="connsiteY516" fmla="*/ 4079863 h 6858000"/>
              <a:gd name="connsiteX517" fmla="*/ 3626636 w 7467600"/>
              <a:gd name="connsiteY517" fmla="*/ 4512230 h 6858000"/>
              <a:gd name="connsiteX518" fmla="*/ 3653088 w 7467600"/>
              <a:gd name="connsiteY518" fmla="*/ 4521417 h 6858000"/>
              <a:gd name="connsiteX519" fmla="*/ 3988128 w 7467600"/>
              <a:gd name="connsiteY519" fmla="*/ 4817267 h 6858000"/>
              <a:gd name="connsiteX520" fmla="*/ 4830582 w 7467600"/>
              <a:gd name="connsiteY520" fmla="*/ 4676000 h 6858000"/>
              <a:gd name="connsiteX521" fmla="*/ 4830100 w 7467600"/>
              <a:gd name="connsiteY521" fmla="*/ 4675554 h 6858000"/>
              <a:gd name="connsiteX522" fmla="*/ 4036318 w 7467600"/>
              <a:gd name="connsiteY522" fmla="*/ 4147013 h 6858000"/>
              <a:gd name="connsiteX523" fmla="*/ 3432098 w 7467600"/>
              <a:gd name="connsiteY523" fmla="*/ 3537312 h 6858000"/>
              <a:gd name="connsiteX524" fmla="*/ 3446761 w 7467600"/>
              <a:gd name="connsiteY524" fmla="*/ 3461278 h 6858000"/>
              <a:gd name="connsiteX525" fmla="*/ 4419733 w 7467600"/>
              <a:gd name="connsiteY525" fmla="*/ 3963555 h 6858000"/>
              <a:gd name="connsiteX526" fmla="*/ 4781371 w 7467600"/>
              <a:gd name="connsiteY526" fmla="*/ 4458604 h 6858000"/>
              <a:gd name="connsiteX527" fmla="*/ 4780440 w 7467600"/>
              <a:gd name="connsiteY527" fmla="*/ 4470290 h 6858000"/>
              <a:gd name="connsiteX528" fmla="*/ 4898954 w 7467600"/>
              <a:gd name="connsiteY528" fmla="*/ 4662092 h 6858000"/>
              <a:gd name="connsiteX529" fmla="*/ 4900699 w 7467600"/>
              <a:gd name="connsiteY529" fmla="*/ 4670867 h 6858000"/>
              <a:gd name="connsiteX530" fmla="*/ 5714511 w 7467600"/>
              <a:gd name="connsiteY530" fmla="*/ 4663483 h 6858000"/>
              <a:gd name="connsiteX531" fmla="*/ 5464793 w 7467600"/>
              <a:gd name="connsiteY531" fmla="*/ 4393556 h 6858000"/>
              <a:gd name="connsiteX532" fmla="*/ 5461897 w 7467600"/>
              <a:gd name="connsiteY532" fmla="*/ 4390879 h 6858000"/>
              <a:gd name="connsiteX533" fmla="*/ 4294126 w 7467600"/>
              <a:gd name="connsiteY533" fmla="*/ 3303048 h 6858000"/>
              <a:gd name="connsiteX534" fmla="*/ 4305321 w 7467600"/>
              <a:gd name="connsiteY534" fmla="*/ 3256953 h 6858000"/>
              <a:gd name="connsiteX535" fmla="*/ 4949299 w 7467600"/>
              <a:gd name="connsiteY535" fmla="*/ 3766336 h 6858000"/>
              <a:gd name="connsiteX536" fmla="*/ 5291452 w 7467600"/>
              <a:gd name="connsiteY536" fmla="*/ 4076801 h 6858000"/>
              <a:gd name="connsiteX537" fmla="*/ 5434998 w 7467600"/>
              <a:gd name="connsiteY537" fmla="*/ 4254100 h 6858000"/>
              <a:gd name="connsiteX538" fmla="*/ 5351015 w 7467600"/>
              <a:gd name="connsiteY538" fmla="*/ 3760989 h 6858000"/>
              <a:gd name="connsiteX539" fmla="*/ 5413780 w 7467600"/>
              <a:gd name="connsiteY539" fmla="*/ 2966265 h 6858000"/>
              <a:gd name="connsiteX540" fmla="*/ 5425627 w 7467600"/>
              <a:gd name="connsiteY540" fmla="*/ 2954192 h 6858000"/>
              <a:gd name="connsiteX541" fmla="*/ 6604735 w 7467600"/>
              <a:gd name="connsiteY541" fmla="*/ 2041381 h 6858000"/>
              <a:gd name="connsiteX542" fmla="*/ 7204487 w 7467600"/>
              <a:gd name="connsiteY542" fmla="*/ 2742112 h 6858000"/>
              <a:gd name="connsiteX543" fmla="*/ 7131592 w 7467600"/>
              <a:gd name="connsiteY543" fmla="*/ 2672096 h 6858000"/>
              <a:gd name="connsiteX544" fmla="*/ 6996344 w 7467600"/>
              <a:gd name="connsiteY544" fmla="*/ 2518310 h 6858000"/>
              <a:gd name="connsiteX545" fmla="*/ 6735495 w 7467600"/>
              <a:gd name="connsiteY545" fmla="*/ 2196890 h 6858000"/>
              <a:gd name="connsiteX546" fmla="*/ 6721901 w 7467600"/>
              <a:gd name="connsiteY546" fmla="*/ 2179274 h 6858000"/>
              <a:gd name="connsiteX547" fmla="*/ 6604735 w 7467600"/>
              <a:gd name="connsiteY547" fmla="*/ 2041381 h 6858000"/>
              <a:gd name="connsiteX548" fmla="*/ 6591670 w 7467600"/>
              <a:gd name="connsiteY548" fmla="*/ 1988277 h 6858000"/>
              <a:gd name="connsiteX549" fmla="*/ 6747349 w 7467600"/>
              <a:gd name="connsiteY549" fmla="*/ 2160069 h 6858000"/>
              <a:gd name="connsiteX550" fmla="*/ 6760943 w 7467600"/>
              <a:gd name="connsiteY550" fmla="*/ 2177686 h 6858000"/>
              <a:gd name="connsiteX551" fmla="*/ 7021065 w 7467600"/>
              <a:gd name="connsiteY551" fmla="*/ 2498102 h 6858000"/>
              <a:gd name="connsiteX552" fmla="*/ 7155223 w 7467600"/>
              <a:gd name="connsiteY552" fmla="*/ 2650386 h 6858000"/>
              <a:gd name="connsiteX553" fmla="*/ 7203167 w 7467600"/>
              <a:gd name="connsiteY553" fmla="*/ 2697288 h 6858000"/>
              <a:gd name="connsiteX554" fmla="*/ 6937703 w 7467600"/>
              <a:gd name="connsiteY554" fmla="*/ 2321981 h 6858000"/>
              <a:gd name="connsiteX555" fmla="*/ 6591670 w 7467600"/>
              <a:gd name="connsiteY555" fmla="*/ 1988277 h 6858000"/>
              <a:gd name="connsiteX556" fmla="*/ 5798671 w 7467600"/>
              <a:gd name="connsiteY556" fmla="*/ 1981601 h 6858000"/>
              <a:gd name="connsiteX557" fmla="*/ 5754709 w 7467600"/>
              <a:gd name="connsiteY557" fmla="*/ 2071454 h 6858000"/>
              <a:gd name="connsiteX558" fmla="*/ 5763044 w 7467600"/>
              <a:gd name="connsiteY558" fmla="*/ 2842206 h 6858000"/>
              <a:gd name="connsiteX559" fmla="*/ 5764974 w 7467600"/>
              <a:gd name="connsiteY559" fmla="*/ 2799609 h 6858000"/>
              <a:gd name="connsiteX560" fmla="*/ 5767665 w 7467600"/>
              <a:gd name="connsiteY560" fmla="*/ 2666409 h 6858000"/>
              <a:gd name="connsiteX561" fmla="*/ 5763055 w 7467600"/>
              <a:gd name="connsiteY561" fmla="*/ 2579705 h 6858000"/>
              <a:gd name="connsiteX562" fmla="*/ 5758079 w 7467600"/>
              <a:gd name="connsiteY562" fmla="*/ 2492508 h 6858000"/>
              <a:gd name="connsiteX563" fmla="*/ 5779325 w 7467600"/>
              <a:gd name="connsiteY563" fmla="*/ 2197069 h 6858000"/>
              <a:gd name="connsiteX564" fmla="*/ 5798671 w 7467600"/>
              <a:gd name="connsiteY564" fmla="*/ 1981601 h 6858000"/>
              <a:gd name="connsiteX565" fmla="*/ 5829202 w 7467600"/>
              <a:gd name="connsiteY565" fmla="*/ 1971679 h 6858000"/>
              <a:gd name="connsiteX566" fmla="*/ 5809558 w 7467600"/>
              <a:gd name="connsiteY566" fmla="*/ 2198043 h 6858000"/>
              <a:gd name="connsiteX567" fmla="*/ 5788653 w 7467600"/>
              <a:gd name="connsiteY567" fmla="*/ 2489430 h 6858000"/>
              <a:gd name="connsiteX568" fmla="*/ 5793439 w 7467600"/>
              <a:gd name="connsiteY568" fmla="*/ 2575235 h 6858000"/>
              <a:gd name="connsiteX569" fmla="*/ 5796837 w 7467600"/>
              <a:gd name="connsiteY569" fmla="*/ 2637633 h 6858000"/>
              <a:gd name="connsiteX570" fmla="*/ 5818614 w 7467600"/>
              <a:gd name="connsiteY570" fmla="*/ 2473055 h 6858000"/>
              <a:gd name="connsiteX571" fmla="*/ 5829202 w 7467600"/>
              <a:gd name="connsiteY571" fmla="*/ 1971679 h 6858000"/>
              <a:gd name="connsiteX572" fmla="*/ 5911389 w 7467600"/>
              <a:gd name="connsiteY572" fmla="*/ 1898371 h 6858000"/>
              <a:gd name="connsiteX573" fmla="*/ 6237627 w 7467600"/>
              <a:gd name="connsiteY573" fmla="*/ 2231921 h 6858000"/>
              <a:gd name="connsiteX574" fmla="*/ 5911389 w 7467600"/>
              <a:gd name="connsiteY574" fmla="*/ 1898371 h 6858000"/>
              <a:gd name="connsiteX575" fmla="*/ 6944437 w 7467600"/>
              <a:gd name="connsiteY575" fmla="*/ 1575402 h 6858000"/>
              <a:gd name="connsiteX576" fmla="*/ 6304730 w 7467600"/>
              <a:gd name="connsiteY576" fmla="*/ 1766654 h 6858000"/>
              <a:gd name="connsiteX577" fmla="*/ 6944437 w 7467600"/>
              <a:gd name="connsiteY577" fmla="*/ 1575402 h 6858000"/>
              <a:gd name="connsiteX578" fmla="*/ 7019523 w 7467600"/>
              <a:gd name="connsiteY578" fmla="*/ 1519450 h 6858000"/>
              <a:gd name="connsiteX579" fmla="*/ 6298091 w 7467600"/>
              <a:gd name="connsiteY579" fmla="*/ 1737122 h 6858000"/>
              <a:gd name="connsiteX580" fmla="*/ 7019523 w 7467600"/>
              <a:gd name="connsiteY580" fmla="*/ 1519450 h 6858000"/>
              <a:gd name="connsiteX581" fmla="*/ 2399523 w 7467600"/>
              <a:gd name="connsiteY581" fmla="*/ 1428234 h 6858000"/>
              <a:gd name="connsiteX582" fmla="*/ 2224982 w 7467600"/>
              <a:gd name="connsiteY582" fmla="*/ 1826201 h 6858000"/>
              <a:gd name="connsiteX583" fmla="*/ 2096099 w 7467600"/>
              <a:gd name="connsiteY583" fmla="*/ 2345900 h 6858000"/>
              <a:gd name="connsiteX584" fmla="*/ 2283317 w 7467600"/>
              <a:gd name="connsiteY584" fmla="*/ 1796925 h 6858000"/>
              <a:gd name="connsiteX585" fmla="*/ 2399523 w 7467600"/>
              <a:gd name="connsiteY585" fmla="*/ 1428234 h 6858000"/>
              <a:gd name="connsiteX586" fmla="*/ 2448558 w 7467600"/>
              <a:gd name="connsiteY586" fmla="*/ 1373435 h 6858000"/>
              <a:gd name="connsiteX587" fmla="*/ 2312521 w 7467600"/>
              <a:gd name="connsiteY587" fmla="*/ 1806140 h 6858000"/>
              <a:gd name="connsiteX588" fmla="*/ 2127533 w 7467600"/>
              <a:gd name="connsiteY588" fmla="*/ 2348380 h 6858000"/>
              <a:gd name="connsiteX589" fmla="*/ 2358080 w 7467600"/>
              <a:gd name="connsiteY589" fmla="*/ 1866134 h 6858000"/>
              <a:gd name="connsiteX590" fmla="*/ 2407436 w 7467600"/>
              <a:gd name="connsiteY590" fmla="*/ 1651070 h 6858000"/>
              <a:gd name="connsiteX591" fmla="*/ 2448558 w 7467600"/>
              <a:gd name="connsiteY591" fmla="*/ 1373435 h 6858000"/>
              <a:gd name="connsiteX592" fmla="*/ 278707 w 7467600"/>
              <a:gd name="connsiteY592" fmla="*/ 1352270 h 6858000"/>
              <a:gd name="connsiteX593" fmla="*/ 321570 w 7467600"/>
              <a:gd name="connsiteY593" fmla="*/ 1861610 h 6858000"/>
              <a:gd name="connsiteX594" fmla="*/ 294281 w 7467600"/>
              <a:gd name="connsiteY594" fmla="*/ 1440658 h 6858000"/>
              <a:gd name="connsiteX595" fmla="*/ 278707 w 7467600"/>
              <a:gd name="connsiteY595" fmla="*/ 1352270 h 6858000"/>
              <a:gd name="connsiteX596" fmla="*/ 1423821 w 7467600"/>
              <a:gd name="connsiteY596" fmla="*/ 1351958 h 6858000"/>
              <a:gd name="connsiteX597" fmla="*/ 1638521 w 7467600"/>
              <a:gd name="connsiteY597" fmla="*/ 1908470 h 6858000"/>
              <a:gd name="connsiteX598" fmla="*/ 1754199 w 7467600"/>
              <a:gd name="connsiteY598" fmla="*/ 2149284 h 6858000"/>
              <a:gd name="connsiteX599" fmla="*/ 1908359 w 7467600"/>
              <a:gd name="connsiteY599" fmla="*/ 2364988 h 6858000"/>
              <a:gd name="connsiteX600" fmla="*/ 1647661 w 7467600"/>
              <a:gd name="connsiteY600" fmla="*/ 1825945 h 6858000"/>
              <a:gd name="connsiteX601" fmla="*/ 1423821 w 7467600"/>
              <a:gd name="connsiteY601" fmla="*/ 1351958 h 6858000"/>
              <a:gd name="connsiteX602" fmla="*/ 1431890 w 7467600"/>
              <a:gd name="connsiteY602" fmla="*/ 1306475 h 6858000"/>
              <a:gd name="connsiteX603" fmla="*/ 1507597 w 7467600"/>
              <a:gd name="connsiteY603" fmla="*/ 1446132 h 6858000"/>
              <a:gd name="connsiteX604" fmla="*/ 1674586 w 7467600"/>
              <a:gd name="connsiteY604" fmla="*/ 1813832 h 6858000"/>
              <a:gd name="connsiteX605" fmla="*/ 1815950 w 7467600"/>
              <a:gd name="connsiteY605" fmla="*/ 2128564 h 6858000"/>
              <a:gd name="connsiteX606" fmla="*/ 1984242 w 7467600"/>
              <a:gd name="connsiteY606" fmla="*/ 2430829 h 6858000"/>
              <a:gd name="connsiteX607" fmla="*/ 2014023 w 7467600"/>
              <a:gd name="connsiteY607" fmla="*/ 2450995 h 6858000"/>
              <a:gd name="connsiteX608" fmla="*/ 1747337 w 7467600"/>
              <a:gd name="connsiteY608" fmla="*/ 1855264 h 6858000"/>
              <a:gd name="connsiteX609" fmla="*/ 1533749 w 7467600"/>
              <a:gd name="connsiteY609" fmla="*/ 1478656 h 6858000"/>
              <a:gd name="connsiteX610" fmla="*/ 1431890 w 7467600"/>
              <a:gd name="connsiteY610" fmla="*/ 1306475 h 6858000"/>
              <a:gd name="connsiteX611" fmla="*/ 5052692 w 7467600"/>
              <a:gd name="connsiteY611" fmla="*/ 1292994 h 6858000"/>
              <a:gd name="connsiteX612" fmla="*/ 5200661 w 7467600"/>
              <a:gd name="connsiteY612" fmla="*/ 1635186 h 6858000"/>
              <a:gd name="connsiteX613" fmla="*/ 5297138 w 7467600"/>
              <a:gd name="connsiteY613" fmla="*/ 1906351 h 6858000"/>
              <a:gd name="connsiteX614" fmla="*/ 5052692 w 7467600"/>
              <a:gd name="connsiteY614" fmla="*/ 1292994 h 6858000"/>
              <a:gd name="connsiteX615" fmla="*/ 5009948 w 7467600"/>
              <a:gd name="connsiteY615" fmla="*/ 1273619 h 6858000"/>
              <a:gd name="connsiteX616" fmla="*/ 5121777 w 7467600"/>
              <a:gd name="connsiteY616" fmla="*/ 1654213 h 6858000"/>
              <a:gd name="connsiteX617" fmla="*/ 5293545 w 7467600"/>
              <a:gd name="connsiteY617" fmla="*/ 2072247 h 6858000"/>
              <a:gd name="connsiteX618" fmla="*/ 5294042 w 7467600"/>
              <a:gd name="connsiteY618" fmla="*/ 2065019 h 6858000"/>
              <a:gd name="connsiteX619" fmla="*/ 5171936 w 7467600"/>
              <a:gd name="connsiteY619" fmla="*/ 1647613 h 6858000"/>
              <a:gd name="connsiteX620" fmla="*/ 5009948 w 7467600"/>
              <a:gd name="connsiteY620" fmla="*/ 1273619 h 6858000"/>
              <a:gd name="connsiteX621" fmla="*/ 655236 w 7467600"/>
              <a:gd name="connsiteY621" fmla="*/ 1268632 h 6858000"/>
              <a:gd name="connsiteX622" fmla="*/ 839521 w 7467600"/>
              <a:gd name="connsiteY622" fmla="*/ 1685315 h 6858000"/>
              <a:gd name="connsiteX623" fmla="*/ 1109416 w 7467600"/>
              <a:gd name="connsiteY623" fmla="*/ 2061663 h 6858000"/>
              <a:gd name="connsiteX624" fmla="*/ 1298300 w 7467600"/>
              <a:gd name="connsiteY624" fmla="*/ 2247742 h 6858000"/>
              <a:gd name="connsiteX625" fmla="*/ 1125871 w 7467600"/>
              <a:gd name="connsiteY625" fmla="*/ 1989513 h 6858000"/>
              <a:gd name="connsiteX626" fmla="*/ 981574 w 7467600"/>
              <a:gd name="connsiteY626" fmla="*/ 1783157 h 6858000"/>
              <a:gd name="connsiteX627" fmla="*/ 922198 w 7467600"/>
              <a:gd name="connsiteY627" fmla="*/ 1677437 h 6858000"/>
              <a:gd name="connsiteX628" fmla="*/ 869293 w 7467600"/>
              <a:gd name="connsiteY628" fmla="*/ 1583214 h 6858000"/>
              <a:gd name="connsiteX629" fmla="*/ 751431 w 7467600"/>
              <a:gd name="connsiteY629" fmla="*/ 1405731 h 6858000"/>
              <a:gd name="connsiteX630" fmla="*/ 655236 w 7467600"/>
              <a:gd name="connsiteY630" fmla="*/ 1268632 h 6858000"/>
              <a:gd name="connsiteX631" fmla="*/ 6516292 w 7467600"/>
              <a:gd name="connsiteY631" fmla="*/ 1263064 h 6858000"/>
              <a:gd name="connsiteX632" fmla="*/ 5736320 w 7467600"/>
              <a:gd name="connsiteY632" fmla="*/ 1501803 h 6858000"/>
              <a:gd name="connsiteX633" fmla="*/ 6516292 w 7467600"/>
              <a:gd name="connsiteY633" fmla="*/ 1263064 h 6858000"/>
              <a:gd name="connsiteX634" fmla="*/ 291466 w 7467600"/>
              <a:gd name="connsiteY634" fmla="*/ 1250369 h 6858000"/>
              <a:gd name="connsiteX635" fmla="*/ 323180 w 7467600"/>
              <a:gd name="connsiteY635" fmla="*/ 1435283 h 6858000"/>
              <a:gd name="connsiteX636" fmla="*/ 349381 w 7467600"/>
              <a:gd name="connsiteY636" fmla="*/ 1875041 h 6858000"/>
              <a:gd name="connsiteX637" fmla="*/ 374363 w 7467600"/>
              <a:gd name="connsiteY637" fmla="*/ 1506494 h 6858000"/>
              <a:gd name="connsiteX638" fmla="*/ 302168 w 7467600"/>
              <a:gd name="connsiteY638" fmla="*/ 1274495 h 6858000"/>
              <a:gd name="connsiteX639" fmla="*/ 291466 w 7467600"/>
              <a:gd name="connsiteY639" fmla="*/ 1250369 h 6858000"/>
              <a:gd name="connsiteX640" fmla="*/ 678222 w 7467600"/>
              <a:gd name="connsiteY640" fmla="*/ 1248670 h 6858000"/>
              <a:gd name="connsiteX641" fmla="*/ 775536 w 7467600"/>
              <a:gd name="connsiteY641" fmla="*/ 1388015 h 6858000"/>
              <a:gd name="connsiteX642" fmla="*/ 894529 w 7467600"/>
              <a:gd name="connsiteY642" fmla="*/ 1567739 h 6858000"/>
              <a:gd name="connsiteX643" fmla="*/ 948000 w 7467600"/>
              <a:gd name="connsiteY643" fmla="*/ 1663088 h 6858000"/>
              <a:gd name="connsiteX644" fmla="*/ 1006812 w 7467600"/>
              <a:gd name="connsiteY644" fmla="*/ 1767683 h 6858000"/>
              <a:gd name="connsiteX645" fmla="*/ 1149133 w 7467600"/>
              <a:gd name="connsiteY645" fmla="*/ 1971513 h 6858000"/>
              <a:gd name="connsiteX646" fmla="*/ 1333952 w 7467600"/>
              <a:gd name="connsiteY646" fmla="*/ 2251620 h 6858000"/>
              <a:gd name="connsiteX647" fmla="*/ 1337329 w 7467600"/>
              <a:gd name="connsiteY647" fmla="*/ 2258350 h 6858000"/>
              <a:gd name="connsiteX648" fmla="*/ 1014726 w 7467600"/>
              <a:gd name="connsiteY648" fmla="*/ 1615556 h 6858000"/>
              <a:gd name="connsiteX649" fmla="*/ 678222 w 7467600"/>
              <a:gd name="connsiteY649" fmla="*/ 1248670 h 6858000"/>
              <a:gd name="connsiteX650" fmla="*/ 6691602 w 7467600"/>
              <a:gd name="connsiteY650" fmla="*/ 1140573 h 6858000"/>
              <a:gd name="connsiteX651" fmla="*/ 6571100 w 7467600"/>
              <a:gd name="connsiteY651" fmla="*/ 1183662 h 6858000"/>
              <a:gd name="connsiteX652" fmla="*/ 6241687 w 7467600"/>
              <a:gd name="connsiteY652" fmla="*/ 1257600 h 6858000"/>
              <a:gd name="connsiteX653" fmla="*/ 5693009 w 7467600"/>
              <a:gd name="connsiteY653" fmla="*/ 1478256 h 6858000"/>
              <a:gd name="connsiteX654" fmla="*/ 6548420 w 7467600"/>
              <a:gd name="connsiteY654" fmla="*/ 1214599 h 6858000"/>
              <a:gd name="connsiteX655" fmla="*/ 6605473 w 7467600"/>
              <a:gd name="connsiteY655" fmla="*/ 1184686 h 6858000"/>
              <a:gd name="connsiteX656" fmla="*/ 6691602 w 7467600"/>
              <a:gd name="connsiteY656" fmla="*/ 1140573 h 6858000"/>
              <a:gd name="connsiteX657" fmla="*/ 4002475 w 7467600"/>
              <a:gd name="connsiteY657" fmla="*/ 1037802 h 6858000"/>
              <a:gd name="connsiteX658" fmla="*/ 4000324 w 7467600"/>
              <a:gd name="connsiteY658" fmla="*/ 1039362 h 6858000"/>
              <a:gd name="connsiteX659" fmla="*/ 4002862 w 7467600"/>
              <a:gd name="connsiteY659" fmla="*/ 1042866 h 6858000"/>
              <a:gd name="connsiteX660" fmla="*/ 4002475 w 7467600"/>
              <a:gd name="connsiteY660" fmla="*/ 1037802 h 6858000"/>
              <a:gd name="connsiteX661" fmla="*/ 506322 w 7467600"/>
              <a:gd name="connsiteY661" fmla="*/ 1020997 h 6858000"/>
              <a:gd name="connsiteX662" fmla="*/ 533068 w 7467600"/>
              <a:gd name="connsiteY662" fmla="*/ 1029409 h 6858000"/>
              <a:gd name="connsiteX663" fmla="*/ 1232525 w 7467600"/>
              <a:gd name="connsiteY663" fmla="*/ 1804675 h 6858000"/>
              <a:gd name="connsiteX664" fmla="*/ 1388858 w 7467600"/>
              <a:gd name="connsiteY664" fmla="*/ 2368011 h 6858000"/>
              <a:gd name="connsiteX665" fmla="*/ 1384098 w 7467600"/>
              <a:gd name="connsiteY665" fmla="*/ 2378125 h 6858000"/>
              <a:gd name="connsiteX666" fmla="*/ 1425393 w 7467600"/>
              <a:gd name="connsiteY666" fmla="*/ 2589124 h 6858000"/>
              <a:gd name="connsiteX667" fmla="*/ 1424001 w 7467600"/>
              <a:gd name="connsiteY667" fmla="*/ 2597541 h 6858000"/>
              <a:gd name="connsiteX668" fmla="*/ 2152729 w 7467600"/>
              <a:gd name="connsiteY668" fmla="*/ 2864487 h 6858000"/>
              <a:gd name="connsiteX669" fmla="*/ 2020609 w 7467600"/>
              <a:gd name="connsiteY669" fmla="*/ 2539671 h 6858000"/>
              <a:gd name="connsiteX670" fmla="*/ 2018920 w 7467600"/>
              <a:gd name="connsiteY670" fmla="*/ 2536309 h 6858000"/>
              <a:gd name="connsiteX671" fmla="*/ 1342441 w 7467600"/>
              <a:gd name="connsiteY671" fmla="*/ 1173017 h 6858000"/>
              <a:gd name="connsiteX672" fmla="*/ 1367925 w 7467600"/>
              <a:gd name="connsiteY672" fmla="*/ 1135648 h 6858000"/>
              <a:gd name="connsiteX673" fmla="*/ 1771401 w 7467600"/>
              <a:gd name="connsiteY673" fmla="*/ 1806673 h 6858000"/>
              <a:gd name="connsiteX674" fmla="*/ 1972385 w 7467600"/>
              <a:gd name="connsiteY674" fmla="*/ 2198735 h 6858000"/>
              <a:gd name="connsiteX675" fmla="*/ 2040892 w 7467600"/>
              <a:gd name="connsiteY675" fmla="*/ 2405205 h 6858000"/>
              <a:gd name="connsiteX676" fmla="*/ 2131689 w 7467600"/>
              <a:gd name="connsiteY676" fmla="*/ 1936926 h 6858000"/>
              <a:gd name="connsiteX677" fmla="*/ 2454820 w 7467600"/>
              <a:gd name="connsiteY677" fmla="*/ 1248808 h 6858000"/>
              <a:gd name="connsiteX678" fmla="*/ 2492512 w 7467600"/>
              <a:gd name="connsiteY678" fmla="*/ 1302920 h 6858000"/>
              <a:gd name="connsiteX679" fmla="*/ 2081216 w 7467600"/>
              <a:gd name="connsiteY679" fmla="*/ 2527513 h 6858000"/>
              <a:gd name="connsiteX680" fmla="*/ 2081211 w 7467600"/>
              <a:gd name="connsiteY680" fmla="*/ 2528916 h 6858000"/>
              <a:gd name="connsiteX681" fmla="*/ 2199067 w 7467600"/>
              <a:gd name="connsiteY681" fmla="*/ 2884061 h 6858000"/>
              <a:gd name="connsiteX682" fmla="*/ 3192586 w 7467600"/>
              <a:gd name="connsiteY682" fmla="*/ 3411496 h 6858000"/>
              <a:gd name="connsiteX683" fmla="*/ 3182620 w 7467600"/>
              <a:gd name="connsiteY683" fmla="*/ 3483279 h 6858000"/>
              <a:gd name="connsiteX684" fmla="*/ 2435119 w 7467600"/>
              <a:gd name="connsiteY684" fmla="*/ 3080173 h 6858000"/>
              <a:gd name="connsiteX685" fmla="*/ 2410152 w 7467600"/>
              <a:gd name="connsiteY685" fmla="*/ 3063751 h 6858000"/>
              <a:gd name="connsiteX686" fmla="*/ 2408099 w 7467600"/>
              <a:gd name="connsiteY686" fmla="*/ 3064403 h 6858000"/>
              <a:gd name="connsiteX687" fmla="*/ 2407218 w 7467600"/>
              <a:gd name="connsiteY687" fmla="*/ 3070324 h 6858000"/>
              <a:gd name="connsiteX688" fmla="*/ 2380138 w 7467600"/>
              <a:gd name="connsiteY688" fmla="*/ 3099341 h 6858000"/>
              <a:gd name="connsiteX689" fmla="*/ 1765923 w 7467600"/>
              <a:gd name="connsiteY689" fmla="*/ 3581043 h 6858000"/>
              <a:gd name="connsiteX690" fmla="*/ 1702258 w 7467600"/>
              <a:gd name="connsiteY690" fmla="*/ 3612286 h 6858000"/>
              <a:gd name="connsiteX691" fmla="*/ 1538370 w 7467600"/>
              <a:gd name="connsiteY691" fmla="*/ 3811804 h 6858000"/>
              <a:gd name="connsiteX692" fmla="*/ 542867 w 7467600"/>
              <a:gd name="connsiteY692" fmla="*/ 4944092 h 6858000"/>
              <a:gd name="connsiteX693" fmla="*/ 515800 w 7467600"/>
              <a:gd name="connsiteY693" fmla="*/ 4862180 h 6858000"/>
              <a:gd name="connsiteX694" fmla="*/ 909145 w 7467600"/>
              <a:gd name="connsiteY694" fmla="*/ 4199225 h 6858000"/>
              <a:gd name="connsiteX695" fmla="*/ 1214067 w 7467600"/>
              <a:gd name="connsiteY695" fmla="*/ 3908561 h 6858000"/>
              <a:gd name="connsiteX696" fmla="*/ 640967 w 7467600"/>
              <a:gd name="connsiteY696" fmla="*/ 4105601 h 6858000"/>
              <a:gd name="connsiteX697" fmla="*/ 112563 w 7467600"/>
              <a:gd name="connsiteY697" fmla="*/ 4396952 h 6858000"/>
              <a:gd name="connsiteX698" fmla="*/ 0 w 7467600"/>
              <a:gd name="connsiteY698" fmla="*/ 4466006 h 6858000"/>
              <a:gd name="connsiteX699" fmla="*/ 0 w 7467600"/>
              <a:gd name="connsiteY699" fmla="*/ 4233763 h 6858000"/>
              <a:gd name="connsiteX700" fmla="*/ 36881 w 7467600"/>
              <a:gd name="connsiteY700" fmla="*/ 4200118 h 6858000"/>
              <a:gd name="connsiteX701" fmla="*/ 910534 w 7467600"/>
              <a:gd name="connsiteY701" fmla="*/ 3629753 h 6858000"/>
              <a:gd name="connsiteX702" fmla="*/ 1578717 w 7467600"/>
              <a:gd name="connsiteY702" fmla="*/ 3575982 h 6858000"/>
              <a:gd name="connsiteX703" fmla="*/ 2338780 w 7467600"/>
              <a:gd name="connsiteY703" fmla="*/ 3033725 h 6858000"/>
              <a:gd name="connsiteX704" fmla="*/ 1807991 w 7467600"/>
              <a:gd name="connsiteY704" fmla="*/ 2807184 h 6858000"/>
              <a:gd name="connsiteX705" fmla="*/ 1416358 w 7467600"/>
              <a:gd name="connsiteY705" fmla="*/ 3112571 h 6858000"/>
              <a:gd name="connsiteX706" fmla="*/ 939066 w 7467600"/>
              <a:gd name="connsiteY706" fmla="*/ 3378798 h 6858000"/>
              <a:gd name="connsiteX707" fmla="*/ 115099 w 7467600"/>
              <a:gd name="connsiteY707" fmla="*/ 3607650 h 6858000"/>
              <a:gd name="connsiteX708" fmla="*/ 97284 w 7467600"/>
              <a:gd name="connsiteY708" fmla="*/ 3520393 h 6858000"/>
              <a:gd name="connsiteX709" fmla="*/ 922050 w 7467600"/>
              <a:gd name="connsiteY709" fmla="*/ 3074867 h 6858000"/>
              <a:gd name="connsiteX710" fmla="*/ 1405265 w 7467600"/>
              <a:gd name="connsiteY710" fmla="*/ 3016319 h 6858000"/>
              <a:gd name="connsiteX711" fmla="*/ 1407512 w 7467600"/>
              <a:gd name="connsiteY711" fmla="*/ 3018001 h 6858000"/>
              <a:gd name="connsiteX712" fmla="*/ 1726266 w 7467600"/>
              <a:gd name="connsiteY712" fmla="*/ 2777274 h 6858000"/>
              <a:gd name="connsiteX713" fmla="*/ 625390 w 7467600"/>
              <a:gd name="connsiteY713" fmla="*/ 2514541 h 6858000"/>
              <a:gd name="connsiteX714" fmla="*/ 619799 w 7467600"/>
              <a:gd name="connsiteY714" fmla="*/ 2527180 h 6858000"/>
              <a:gd name="connsiteX715" fmla="*/ 310030 w 7467600"/>
              <a:gd name="connsiteY715" fmla="*/ 2771818 h 6858000"/>
              <a:gd name="connsiteX716" fmla="*/ 173877 w 7467600"/>
              <a:gd name="connsiteY716" fmla="*/ 2937056 h 6858000"/>
              <a:gd name="connsiteX717" fmla="*/ 77889 w 7467600"/>
              <a:gd name="connsiteY717" fmla="*/ 3138440 h 6858000"/>
              <a:gd name="connsiteX718" fmla="*/ 0 w 7467600"/>
              <a:gd name="connsiteY718" fmla="*/ 3271395 h 6858000"/>
              <a:gd name="connsiteX719" fmla="*/ 0 w 7467600"/>
              <a:gd name="connsiteY719" fmla="*/ 3153002 h 6858000"/>
              <a:gd name="connsiteX720" fmla="*/ 2386 w 7467600"/>
              <a:gd name="connsiteY720" fmla="*/ 3149203 h 6858000"/>
              <a:gd name="connsiteX721" fmla="*/ 89753 w 7467600"/>
              <a:gd name="connsiteY721" fmla="*/ 2987702 h 6858000"/>
              <a:gd name="connsiteX722" fmla="*/ 76869 w 7467600"/>
              <a:gd name="connsiteY722" fmla="*/ 3005404 h 6858000"/>
              <a:gd name="connsiteX723" fmla="*/ 32049 w 7467600"/>
              <a:gd name="connsiteY723" fmla="*/ 3065814 h 6858000"/>
              <a:gd name="connsiteX724" fmla="*/ 0 w 7467600"/>
              <a:gd name="connsiteY724" fmla="*/ 3108744 h 6858000"/>
              <a:gd name="connsiteX725" fmla="*/ 0 w 7467600"/>
              <a:gd name="connsiteY725" fmla="*/ 3058059 h 6858000"/>
              <a:gd name="connsiteX726" fmla="*/ 7610 w 7467600"/>
              <a:gd name="connsiteY726" fmla="*/ 3047889 h 6858000"/>
              <a:gd name="connsiteX727" fmla="*/ 52419 w 7467600"/>
              <a:gd name="connsiteY727" fmla="*/ 2987479 h 6858000"/>
              <a:gd name="connsiteX728" fmla="*/ 59142 w 7467600"/>
              <a:gd name="connsiteY728" fmla="*/ 2978488 h 6858000"/>
              <a:gd name="connsiteX729" fmla="*/ 0 w 7467600"/>
              <a:gd name="connsiteY729" fmla="*/ 3015334 h 6858000"/>
              <a:gd name="connsiteX730" fmla="*/ 0 w 7467600"/>
              <a:gd name="connsiteY730" fmla="*/ 2914286 h 6858000"/>
              <a:gd name="connsiteX731" fmla="*/ 36383 w 7467600"/>
              <a:gd name="connsiteY731" fmla="*/ 2901128 h 6858000"/>
              <a:gd name="connsiteX732" fmla="*/ 156329 w 7467600"/>
              <a:gd name="connsiteY732" fmla="*/ 2840533 h 6858000"/>
              <a:gd name="connsiteX733" fmla="*/ 358355 w 7467600"/>
              <a:gd name="connsiteY733" fmla="*/ 2620471 h 6858000"/>
              <a:gd name="connsiteX734" fmla="*/ 510577 w 7467600"/>
              <a:gd name="connsiteY734" fmla="*/ 2501244 h 6858000"/>
              <a:gd name="connsiteX735" fmla="*/ 211967 w 7467600"/>
              <a:gd name="connsiteY735" fmla="*/ 2479171 h 6858000"/>
              <a:gd name="connsiteX736" fmla="*/ 0 w 7467600"/>
              <a:gd name="connsiteY736" fmla="*/ 2476398 h 6858000"/>
              <a:gd name="connsiteX737" fmla="*/ 0 w 7467600"/>
              <a:gd name="connsiteY737" fmla="*/ 2389189 h 6858000"/>
              <a:gd name="connsiteX738" fmla="*/ 103062 w 7467600"/>
              <a:gd name="connsiteY738" fmla="*/ 2389518 h 6858000"/>
              <a:gd name="connsiteX739" fmla="*/ 510734 w 7467600"/>
              <a:gd name="connsiteY739" fmla="*/ 2416201 h 6858000"/>
              <a:gd name="connsiteX740" fmla="*/ 279257 w 7467600"/>
              <a:gd name="connsiteY740" fmla="*/ 2092102 h 6858000"/>
              <a:gd name="connsiteX741" fmla="*/ 65265 w 7467600"/>
              <a:gd name="connsiteY741" fmla="*/ 2006049 h 6858000"/>
              <a:gd name="connsiteX742" fmla="*/ 0 w 7467600"/>
              <a:gd name="connsiteY742" fmla="*/ 1982532 h 6858000"/>
              <a:gd name="connsiteX743" fmla="*/ 0 w 7467600"/>
              <a:gd name="connsiteY743" fmla="*/ 1912789 h 6858000"/>
              <a:gd name="connsiteX744" fmla="*/ 97460 w 7467600"/>
              <a:gd name="connsiteY744" fmla="*/ 1953725 h 6858000"/>
              <a:gd name="connsiteX745" fmla="*/ 221272 w 7467600"/>
              <a:gd name="connsiteY745" fmla="*/ 1980766 h 6858000"/>
              <a:gd name="connsiteX746" fmla="*/ 116765 w 7467600"/>
              <a:gd name="connsiteY746" fmla="*/ 1911033 h 6858000"/>
              <a:gd name="connsiteX747" fmla="*/ 16405 w 7467600"/>
              <a:gd name="connsiteY747" fmla="*/ 1803412 h 6858000"/>
              <a:gd name="connsiteX748" fmla="*/ 0 w 7467600"/>
              <a:gd name="connsiteY748" fmla="*/ 1784777 h 6858000"/>
              <a:gd name="connsiteX749" fmla="*/ 0 w 7467600"/>
              <a:gd name="connsiteY749" fmla="*/ 1740082 h 6858000"/>
              <a:gd name="connsiteX750" fmla="*/ 39394 w 7467600"/>
              <a:gd name="connsiteY750" fmla="*/ 1784856 h 6858000"/>
              <a:gd name="connsiteX751" fmla="*/ 135813 w 7467600"/>
              <a:gd name="connsiteY751" fmla="*/ 1888838 h 6858000"/>
              <a:gd name="connsiteX752" fmla="*/ 242575 w 7467600"/>
              <a:gd name="connsiteY752" fmla="*/ 1958841 h 6858000"/>
              <a:gd name="connsiteX753" fmla="*/ 82197 w 7467600"/>
              <a:gd name="connsiteY753" fmla="*/ 1754826 h 6858000"/>
              <a:gd name="connsiteX754" fmla="*/ 0 w 7467600"/>
              <a:gd name="connsiteY754" fmla="*/ 1679650 h 6858000"/>
              <a:gd name="connsiteX755" fmla="*/ 0 w 7467600"/>
              <a:gd name="connsiteY755" fmla="*/ 1602463 h 6858000"/>
              <a:gd name="connsiteX756" fmla="*/ 84689 w 7467600"/>
              <a:gd name="connsiteY756" fmla="*/ 1677442 h 6858000"/>
              <a:gd name="connsiteX757" fmla="*/ 298437 w 7467600"/>
              <a:gd name="connsiteY757" fmla="*/ 1968019 h 6858000"/>
              <a:gd name="connsiteX758" fmla="*/ 227269 w 7467600"/>
              <a:gd name="connsiteY758" fmla="*/ 1114064 h 6858000"/>
              <a:gd name="connsiteX759" fmla="*/ 248003 w 7467600"/>
              <a:gd name="connsiteY759" fmla="*/ 1089613 h 6858000"/>
              <a:gd name="connsiteX760" fmla="*/ 427020 w 7467600"/>
              <a:gd name="connsiteY760" fmla="*/ 1619803 h 6858000"/>
              <a:gd name="connsiteX761" fmla="*/ 340345 w 7467600"/>
              <a:gd name="connsiteY761" fmla="*/ 2027739 h 6858000"/>
              <a:gd name="connsiteX762" fmla="*/ 360865 w 7467600"/>
              <a:gd name="connsiteY762" fmla="*/ 2044827 h 6858000"/>
              <a:gd name="connsiteX763" fmla="*/ 560414 w 7467600"/>
              <a:gd name="connsiteY763" fmla="*/ 2421457 h 6858000"/>
              <a:gd name="connsiteX764" fmla="*/ 1359703 w 7467600"/>
              <a:gd name="connsiteY764" fmla="*/ 2578554 h 6858000"/>
              <a:gd name="connsiteX765" fmla="*/ 1359422 w 7467600"/>
              <a:gd name="connsiteY765" fmla="*/ 2577994 h 6858000"/>
              <a:gd name="connsiteX766" fmla="*/ 828701 w 7467600"/>
              <a:gd name="connsiteY766" fmla="*/ 1839520 h 6858000"/>
              <a:gd name="connsiteX767" fmla="*/ 494427 w 7467600"/>
              <a:gd name="connsiteY767" fmla="*/ 1092333 h 6858000"/>
              <a:gd name="connsiteX768" fmla="*/ 506322 w 7467600"/>
              <a:gd name="connsiteY768" fmla="*/ 1020997 h 6858000"/>
              <a:gd name="connsiteX769" fmla="*/ 4570198 w 7467600"/>
              <a:gd name="connsiteY769" fmla="*/ 978081 h 6858000"/>
              <a:gd name="connsiteX770" fmla="*/ 4523691 w 7467600"/>
              <a:gd name="connsiteY770" fmla="*/ 1127776 h 6858000"/>
              <a:gd name="connsiteX771" fmla="*/ 4509875 w 7467600"/>
              <a:gd name="connsiteY771" fmla="*/ 1167552 h 6858000"/>
              <a:gd name="connsiteX772" fmla="*/ 4478168 w 7467600"/>
              <a:gd name="connsiteY772" fmla="*/ 1260735 h 6858000"/>
              <a:gd name="connsiteX773" fmla="*/ 4409309 w 7467600"/>
              <a:gd name="connsiteY773" fmla="*/ 1666996 h 6858000"/>
              <a:gd name="connsiteX774" fmla="*/ 4370031 w 7467600"/>
              <a:gd name="connsiteY774" fmla="*/ 1955666 h 6858000"/>
              <a:gd name="connsiteX775" fmla="*/ 4570198 w 7467600"/>
              <a:gd name="connsiteY775" fmla="*/ 978081 h 6858000"/>
              <a:gd name="connsiteX776" fmla="*/ 4557898 w 7467600"/>
              <a:gd name="connsiteY776" fmla="*/ 900011 h 6858000"/>
              <a:gd name="connsiteX777" fmla="*/ 4344840 w 7467600"/>
              <a:gd name="connsiteY777" fmla="*/ 1922038 h 6858000"/>
              <a:gd name="connsiteX778" fmla="*/ 4378710 w 7467600"/>
              <a:gd name="connsiteY778" fmla="*/ 1665516 h 6858000"/>
              <a:gd name="connsiteX779" fmla="*/ 4448798 w 7467600"/>
              <a:gd name="connsiteY779" fmla="*/ 1253024 h 6858000"/>
              <a:gd name="connsiteX780" fmla="*/ 4480315 w 7467600"/>
              <a:gd name="connsiteY780" fmla="*/ 1158454 h 6858000"/>
              <a:gd name="connsiteX781" fmla="*/ 4494133 w 7467600"/>
              <a:gd name="connsiteY781" fmla="*/ 1118676 h 6858000"/>
              <a:gd name="connsiteX782" fmla="*/ 4557898 w 7467600"/>
              <a:gd name="connsiteY782" fmla="*/ 900011 h 6858000"/>
              <a:gd name="connsiteX783" fmla="*/ 5870151 w 7467600"/>
              <a:gd name="connsiteY783" fmla="*/ 898890 h 6858000"/>
              <a:gd name="connsiteX784" fmla="*/ 5861335 w 7467600"/>
              <a:gd name="connsiteY784" fmla="*/ 899177 h 6858000"/>
              <a:gd name="connsiteX785" fmla="*/ 5843702 w 7467600"/>
              <a:gd name="connsiteY785" fmla="*/ 899748 h 6858000"/>
              <a:gd name="connsiteX786" fmla="*/ 5651107 w 7467600"/>
              <a:gd name="connsiteY786" fmla="*/ 920306 h 6858000"/>
              <a:gd name="connsiteX787" fmla="*/ 5459407 w 7467600"/>
              <a:gd name="connsiteY787" fmla="*/ 940975 h 6858000"/>
              <a:gd name="connsiteX788" fmla="*/ 5374846 w 7467600"/>
              <a:gd name="connsiteY788" fmla="*/ 941988 h 6858000"/>
              <a:gd name="connsiteX789" fmla="*/ 5256105 w 7467600"/>
              <a:gd name="connsiteY789" fmla="*/ 945632 h 6858000"/>
              <a:gd name="connsiteX790" fmla="*/ 5107071 w 7467600"/>
              <a:gd name="connsiteY790" fmla="*/ 969720 h 6858000"/>
              <a:gd name="connsiteX791" fmla="*/ 4998681 w 7467600"/>
              <a:gd name="connsiteY791" fmla="*/ 988771 h 6858000"/>
              <a:gd name="connsiteX792" fmla="*/ 5870151 w 7467600"/>
              <a:gd name="connsiteY792" fmla="*/ 898890 h 6858000"/>
              <a:gd name="connsiteX793" fmla="*/ 5504425 w 7467600"/>
              <a:gd name="connsiteY793" fmla="*/ 848067 h 6858000"/>
              <a:gd name="connsiteX794" fmla="*/ 4968849 w 7467600"/>
              <a:gd name="connsiteY794" fmla="*/ 962318 h 6858000"/>
              <a:gd name="connsiteX795" fmla="*/ 5104039 w 7467600"/>
              <a:gd name="connsiteY795" fmla="*/ 940634 h 6858000"/>
              <a:gd name="connsiteX796" fmla="*/ 5256311 w 7467600"/>
              <a:gd name="connsiteY796" fmla="*/ 916490 h 6858000"/>
              <a:gd name="connsiteX797" fmla="*/ 5377381 w 7467600"/>
              <a:gd name="connsiteY797" fmla="*/ 912671 h 6858000"/>
              <a:gd name="connsiteX798" fmla="*/ 5460148 w 7467600"/>
              <a:gd name="connsiteY798" fmla="*/ 911442 h 6858000"/>
              <a:gd name="connsiteX799" fmla="*/ 5648971 w 7467600"/>
              <a:gd name="connsiteY799" fmla="*/ 891331 h 6858000"/>
              <a:gd name="connsiteX800" fmla="*/ 5844807 w 7467600"/>
              <a:gd name="connsiteY800" fmla="*/ 870718 h 6858000"/>
              <a:gd name="connsiteX801" fmla="*/ 5862975 w 7467600"/>
              <a:gd name="connsiteY801" fmla="*/ 869756 h 6858000"/>
              <a:gd name="connsiteX802" fmla="*/ 5920887 w 7467600"/>
              <a:gd name="connsiteY802" fmla="*/ 865929 h 6858000"/>
              <a:gd name="connsiteX803" fmla="*/ 5504425 w 7467600"/>
              <a:gd name="connsiteY803" fmla="*/ 848067 h 6858000"/>
              <a:gd name="connsiteX804" fmla="*/ 3607114 w 7467600"/>
              <a:gd name="connsiteY804" fmla="*/ 467441 h 6858000"/>
              <a:gd name="connsiteX805" fmla="*/ 3296242 w 7467600"/>
              <a:gd name="connsiteY805" fmla="*/ 807991 h 6858000"/>
              <a:gd name="connsiteX806" fmla="*/ 3174674 w 7467600"/>
              <a:gd name="connsiteY806" fmla="*/ 919759 h 6858000"/>
              <a:gd name="connsiteX807" fmla="*/ 3042978 w 7467600"/>
              <a:gd name="connsiteY807" fmla="*/ 1054894 h 6858000"/>
              <a:gd name="connsiteX808" fmla="*/ 2968914 w 7467600"/>
              <a:gd name="connsiteY808" fmla="*/ 1133756 h 6858000"/>
              <a:gd name="connsiteX809" fmla="*/ 3103823 w 7467600"/>
              <a:gd name="connsiteY809" fmla="*/ 1026814 h 6858000"/>
              <a:gd name="connsiteX810" fmla="*/ 3607114 w 7467600"/>
              <a:gd name="connsiteY810" fmla="*/ 467441 h 6858000"/>
              <a:gd name="connsiteX811" fmla="*/ 3744487 w 7467600"/>
              <a:gd name="connsiteY811" fmla="*/ 383136 h 6858000"/>
              <a:gd name="connsiteX812" fmla="*/ 3970213 w 7467600"/>
              <a:gd name="connsiteY812" fmla="*/ 995559 h 6858000"/>
              <a:gd name="connsiteX813" fmla="*/ 3744487 w 7467600"/>
              <a:gd name="connsiteY813" fmla="*/ 383136 h 6858000"/>
              <a:gd name="connsiteX814" fmla="*/ 3624562 w 7467600"/>
              <a:gd name="connsiteY814" fmla="*/ 367041 h 6858000"/>
              <a:gd name="connsiteX815" fmla="*/ 3489712 w 7467600"/>
              <a:gd name="connsiteY815" fmla="*/ 485386 h 6858000"/>
              <a:gd name="connsiteX816" fmla="*/ 3182994 w 7467600"/>
              <a:gd name="connsiteY816" fmla="*/ 828265 h 6858000"/>
              <a:gd name="connsiteX817" fmla="*/ 2892114 w 7467600"/>
              <a:gd name="connsiteY817" fmla="*/ 1172635 h 6858000"/>
              <a:gd name="connsiteX818" fmla="*/ 3021459 w 7467600"/>
              <a:gd name="connsiteY818" fmla="*/ 1035385 h 6858000"/>
              <a:gd name="connsiteX819" fmla="*/ 3153873 w 7467600"/>
              <a:gd name="connsiteY819" fmla="*/ 898971 h 6858000"/>
              <a:gd name="connsiteX820" fmla="*/ 3276511 w 7467600"/>
              <a:gd name="connsiteY820" fmla="*/ 786423 h 6858000"/>
              <a:gd name="connsiteX821" fmla="*/ 3584154 w 7467600"/>
              <a:gd name="connsiteY821" fmla="*/ 448218 h 6858000"/>
              <a:gd name="connsiteX822" fmla="*/ 3624562 w 7467600"/>
              <a:gd name="connsiteY822" fmla="*/ 367041 h 6858000"/>
              <a:gd name="connsiteX823" fmla="*/ 3766672 w 7467600"/>
              <a:gd name="connsiteY823" fmla="*/ 359429 h 6858000"/>
              <a:gd name="connsiteX824" fmla="*/ 3996338 w 7467600"/>
              <a:gd name="connsiteY824" fmla="*/ 968237 h 6858000"/>
              <a:gd name="connsiteX825" fmla="*/ 3766672 w 7467600"/>
              <a:gd name="connsiteY825" fmla="*/ 359429 h 6858000"/>
              <a:gd name="connsiteX826" fmla="*/ 5805386 w 7467600"/>
              <a:gd name="connsiteY826" fmla="*/ 239240 h 6858000"/>
              <a:gd name="connsiteX827" fmla="*/ 5736947 w 7467600"/>
              <a:gd name="connsiteY827" fmla="*/ 261367 h 6858000"/>
              <a:gd name="connsiteX828" fmla="*/ 5427012 w 7467600"/>
              <a:gd name="connsiteY828" fmla="*/ 311272 h 6858000"/>
              <a:gd name="connsiteX829" fmla="*/ 5147818 w 7467600"/>
              <a:gd name="connsiteY829" fmla="*/ 322112 h 6858000"/>
              <a:gd name="connsiteX830" fmla="*/ 5060854 w 7467600"/>
              <a:gd name="connsiteY830" fmla="*/ 311882 h 6858000"/>
              <a:gd name="connsiteX831" fmla="*/ 4945989 w 7467600"/>
              <a:gd name="connsiteY831" fmla="*/ 300516 h 6858000"/>
              <a:gd name="connsiteX832" fmla="*/ 5410479 w 7467600"/>
              <a:gd name="connsiteY832" fmla="*/ 348434 h 6858000"/>
              <a:gd name="connsiteX833" fmla="*/ 5805386 w 7467600"/>
              <a:gd name="connsiteY833" fmla="*/ 239240 h 6858000"/>
              <a:gd name="connsiteX834" fmla="*/ 5905192 w 7467600"/>
              <a:gd name="connsiteY834" fmla="*/ 163079 h 6858000"/>
              <a:gd name="connsiteX835" fmla="*/ 5865655 w 7467600"/>
              <a:gd name="connsiteY835" fmla="*/ 171901 h 6858000"/>
              <a:gd name="connsiteX836" fmla="*/ 5259740 w 7467600"/>
              <a:gd name="connsiteY836" fmla="*/ 257013 h 6858000"/>
              <a:gd name="connsiteX837" fmla="*/ 5208466 w 7467600"/>
              <a:gd name="connsiteY837" fmla="*/ 257550 h 6858000"/>
              <a:gd name="connsiteX838" fmla="*/ 4980204 w 7467600"/>
              <a:gd name="connsiteY838" fmla="*/ 271903 h 6858000"/>
              <a:gd name="connsiteX839" fmla="*/ 5068068 w 7467600"/>
              <a:gd name="connsiteY839" fmla="*/ 282244 h 6858000"/>
              <a:gd name="connsiteX840" fmla="*/ 5153231 w 7467600"/>
              <a:gd name="connsiteY840" fmla="*/ 292240 h 6858000"/>
              <a:gd name="connsiteX841" fmla="*/ 5426491 w 7467600"/>
              <a:gd name="connsiteY841" fmla="*/ 281128 h 6858000"/>
              <a:gd name="connsiteX842" fmla="*/ 5731212 w 7467600"/>
              <a:gd name="connsiteY842" fmla="*/ 231951 h 6858000"/>
              <a:gd name="connsiteX843" fmla="*/ 5905192 w 7467600"/>
              <a:gd name="connsiteY843" fmla="*/ 163079 h 6858000"/>
              <a:gd name="connsiteX844" fmla="*/ 5944437 w 7467600"/>
              <a:gd name="connsiteY844" fmla="*/ 113829 h 6858000"/>
              <a:gd name="connsiteX845" fmla="*/ 5825032 w 7467600"/>
              <a:gd name="connsiteY845" fmla="*/ 146405 h 6858000"/>
              <a:gd name="connsiteX846" fmla="*/ 4955599 w 7467600"/>
              <a:gd name="connsiteY846" fmla="*/ 247008 h 6858000"/>
              <a:gd name="connsiteX847" fmla="*/ 5210104 w 7467600"/>
              <a:gd name="connsiteY847" fmla="*/ 228123 h 6858000"/>
              <a:gd name="connsiteX848" fmla="*/ 5261015 w 7467600"/>
              <a:gd name="connsiteY848" fmla="*/ 227087 h 6858000"/>
              <a:gd name="connsiteX849" fmla="*/ 5861181 w 7467600"/>
              <a:gd name="connsiteY849" fmla="*/ 143093 h 6858000"/>
              <a:gd name="connsiteX850" fmla="*/ 5961252 w 7467600"/>
              <a:gd name="connsiteY850" fmla="*/ 114820 h 6858000"/>
              <a:gd name="connsiteX851" fmla="*/ 5944437 w 7467600"/>
              <a:gd name="connsiteY851" fmla="*/ 113829 h 6858000"/>
              <a:gd name="connsiteX852" fmla="*/ 3882765 w 7467600"/>
              <a:gd name="connsiteY852" fmla="*/ 0 h 6858000"/>
              <a:gd name="connsiteX853" fmla="*/ 3995099 w 7467600"/>
              <a:gd name="connsiteY853" fmla="*/ 0 h 6858000"/>
              <a:gd name="connsiteX854" fmla="*/ 4163818 w 7467600"/>
              <a:gd name="connsiteY854" fmla="*/ 234104 h 6858000"/>
              <a:gd name="connsiteX855" fmla="*/ 4172099 w 7467600"/>
              <a:gd name="connsiteY855" fmla="*/ 234207 h 6858000"/>
              <a:gd name="connsiteX856" fmla="*/ 4784282 w 7467600"/>
              <a:gd name="connsiteY856" fmla="*/ 276561 h 6858000"/>
              <a:gd name="connsiteX857" fmla="*/ 4801687 w 7467600"/>
              <a:gd name="connsiteY857" fmla="*/ 267764 h 6858000"/>
              <a:gd name="connsiteX858" fmla="*/ 6082788 w 7467600"/>
              <a:gd name="connsiteY858" fmla="*/ 64119 h 6858000"/>
              <a:gd name="connsiteX859" fmla="*/ 6099442 w 7467600"/>
              <a:gd name="connsiteY859" fmla="*/ 82568 h 6858000"/>
              <a:gd name="connsiteX860" fmla="*/ 4804137 w 7467600"/>
              <a:gd name="connsiteY860" fmla="*/ 320931 h 6858000"/>
              <a:gd name="connsiteX861" fmla="*/ 4227047 w 7467600"/>
              <a:gd name="connsiteY861" fmla="*/ 313415 h 6858000"/>
              <a:gd name="connsiteX862" fmla="*/ 4346041 w 7467600"/>
              <a:gd name="connsiteY862" fmla="*/ 456086 h 6858000"/>
              <a:gd name="connsiteX863" fmla="*/ 4870967 w 7467600"/>
              <a:gd name="connsiteY863" fmla="*/ 963061 h 6858000"/>
              <a:gd name="connsiteX864" fmla="*/ 4889647 w 7467600"/>
              <a:gd name="connsiteY864" fmla="*/ 957147 h 6858000"/>
              <a:gd name="connsiteX865" fmla="*/ 5422504 w 7467600"/>
              <a:gd name="connsiteY865" fmla="*/ 805191 h 6858000"/>
              <a:gd name="connsiteX866" fmla="*/ 6087656 w 7467600"/>
              <a:gd name="connsiteY866" fmla="*/ 826703 h 6858000"/>
              <a:gd name="connsiteX867" fmla="*/ 6058717 w 7467600"/>
              <a:gd name="connsiteY867" fmla="*/ 865992 h 6858000"/>
              <a:gd name="connsiteX868" fmla="*/ 4974153 w 7467600"/>
              <a:gd name="connsiteY868" fmla="*/ 1045456 h 6858000"/>
              <a:gd name="connsiteX869" fmla="*/ 5627835 w 7467600"/>
              <a:gd name="connsiteY869" fmla="*/ 1472077 h 6858000"/>
              <a:gd name="connsiteX870" fmla="*/ 5629817 w 7467600"/>
              <a:gd name="connsiteY870" fmla="*/ 1471412 h 6858000"/>
              <a:gd name="connsiteX871" fmla="*/ 5634124 w 7467600"/>
              <a:gd name="connsiteY871" fmla="*/ 1470572 h 6858000"/>
              <a:gd name="connsiteX872" fmla="*/ 5755832 w 7467600"/>
              <a:gd name="connsiteY872" fmla="*/ 1383886 h 6858000"/>
              <a:gd name="connsiteX873" fmla="*/ 6014186 w 7467600"/>
              <a:gd name="connsiteY873" fmla="*/ 1279799 h 6858000"/>
              <a:gd name="connsiteX874" fmla="*/ 6901619 w 7467600"/>
              <a:gd name="connsiteY874" fmla="*/ 1047874 h 6858000"/>
              <a:gd name="connsiteX875" fmla="*/ 6931566 w 7467600"/>
              <a:gd name="connsiteY875" fmla="*/ 1062034 h 6858000"/>
              <a:gd name="connsiteX876" fmla="*/ 5790982 w 7467600"/>
              <a:gd name="connsiteY876" fmla="*/ 1561380 h 6858000"/>
              <a:gd name="connsiteX877" fmla="*/ 6188971 w 7467600"/>
              <a:gd name="connsiteY877" fmla="*/ 1755168 h 6858000"/>
              <a:gd name="connsiteX878" fmla="*/ 6202446 w 7467600"/>
              <a:gd name="connsiteY878" fmla="*/ 1752268 h 6858000"/>
              <a:gd name="connsiteX879" fmla="*/ 7179560 w 7467600"/>
              <a:gd name="connsiteY879" fmla="*/ 1467551 h 6858000"/>
              <a:gd name="connsiteX880" fmla="*/ 7158730 w 7467600"/>
              <a:gd name="connsiteY880" fmla="*/ 1507835 h 6858000"/>
              <a:gd name="connsiteX881" fmla="*/ 6326959 w 7467600"/>
              <a:gd name="connsiteY881" fmla="*/ 1817686 h 6858000"/>
              <a:gd name="connsiteX882" fmla="*/ 6537433 w 7467600"/>
              <a:gd name="connsiteY882" fmla="*/ 1907790 h 6858000"/>
              <a:gd name="connsiteX883" fmla="*/ 6550221 w 7467600"/>
              <a:gd name="connsiteY883" fmla="*/ 1910729 h 6858000"/>
              <a:gd name="connsiteX884" fmla="*/ 6964438 w 7467600"/>
              <a:gd name="connsiteY884" fmla="*/ 2209505 h 6858000"/>
              <a:gd name="connsiteX885" fmla="*/ 7367862 w 7467600"/>
              <a:gd name="connsiteY885" fmla="*/ 2806833 h 6858000"/>
              <a:gd name="connsiteX886" fmla="*/ 7364329 w 7467600"/>
              <a:gd name="connsiteY886" fmla="*/ 2826907 h 6858000"/>
              <a:gd name="connsiteX887" fmla="*/ 7290545 w 7467600"/>
              <a:gd name="connsiteY887" fmla="*/ 2850663 h 6858000"/>
              <a:gd name="connsiteX888" fmla="*/ 6472036 w 7467600"/>
              <a:gd name="connsiteY888" fmla="*/ 1959003 h 6858000"/>
              <a:gd name="connsiteX889" fmla="*/ 5792897 w 7467600"/>
              <a:gd name="connsiteY889" fmla="*/ 1647747 h 6858000"/>
              <a:gd name="connsiteX890" fmla="*/ 5842751 w 7467600"/>
              <a:gd name="connsiteY890" fmla="*/ 1816112 h 6858000"/>
              <a:gd name="connsiteX891" fmla="*/ 5847424 w 7467600"/>
              <a:gd name="connsiteY891" fmla="*/ 1815776 h 6858000"/>
              <a:gd name="connsiteX892" fmla="*/ 6399821 w 7467600"/>
              <a:gd name="connsiteY892" fmla="*/ 2344799 h 6858000"/>
              <a:gd name="connsiteX893" fmla="*/ 6323232 w 7467600"/>
              <a:gd name="connsiteY893" fmla="*/ 2389634 h 6858000"/>
              <a:gd name="connsiteX894" fmla="*/ 5942958 w 7467600"/>
              <a:gd name="connsiteY894" fmla="*/ 2077708 h 6858000"/>
              <a:gd name="connsiteX895" fmla="*/ 5921559 w 7467600"/>
              <a:gd name="connsiteY895" fmla="*/ 2378596 h 6858000"/>
              <a:gd name="connsiteX896" fmla="*/ 5817651 w 7467600"/>
              <a:gd name="connsiteY896" fmla="*/ 3023919 h 6858000"/>
              <a:gd name="connsiteX897" fmla="*/ 5729634 w 7467600"/>
              <a:gd name="connsiteY897" fmla="*/ 3051849 h 6858000"/>
              <a:gd name="connsiteX898" fmla="*/ 5611018 w 7467600"/>
              <a:gd name="connsiteY898" fmla="*/ 2316769 h 6858000"/>
              <a:gd name="connsiteX899" fmla="*/ 5687608 w 7467600"/>
              <a:gd name="connsiteY899" fmla="*/ 2039972 h 6858000"/>
              <a:gd name="connsiteX900" fmla="*/ 5657554 w 7467600"/>
              <a:gd name="connsiteY900" fmla="*/ 1576445 h 6858000"/>
              <a:gd name="connsiteX901" fmla="*/ 5150475 w 7467600"/>
              <a:gd name="connsiteY901" fmla="*/ 1274012 h 6858000"/>
              <a:gd name="connsiteX902" fmla="*/ 5349142 w 7467600"/>
              <a:gd name="connsiteY902" fmla="*/ 2204405 h 6858000"/>
              <a:gd name="connsiteX903" fmla="*/ 5262214 w 7467600"/>
              <a:gd name="connsiteY903" fmla="*/ 2233836 h 6858000"/>
              <a:gd name="connsiteX904" fmla="*/ 4981539 w 7467600"/>
              <a:gd name="connsiteY904" fmla="*/ 1542201 h 6858000"/>
              <a:gd name="connsiteX905" fmla="*/ 4958461 w 7467600"/>
              <a:gd name="connsiteY905" fmla="*/ 1136957 h 6858000"/>
              <a:gd name="connsiteX906" fmla="*/ 4655015 w 7467600"/>
              <a:gd name="connsiteY906" fmla="*/ 891426 h 6858000"/>
              <a:gd name="connsiteX907" fmla="*/ 4348002 w 7467600"/>
              <a:gd name="connsiteY907" fmla="*/ 2205895 h 6858000"/>
              <a:gd name="connsiteX908" fmla="*/ 4262250 w 7467600"/>
              <a:gd name="connsiteY908" fmla="*/ 2219972 h 6858000"/>
              <a:gd name="connsiteX909" fmla="*/ 4550611 w 7467600"/>
              <a:gd name="connsiteY909" fmla="*/ 817540 h 6858000"/>
              <a:gd name="connsiteX910" fmla="*/ 4564418 w 7467600"/>
              <a:gd name="connsiteY910" fmla="*/ 808293 h 6858000"/>
              <a:gd name="connsiteX911" fmla="*/ 4266388 w 7467600"/>
              <a:gd name="connsiteY911" fmla="*/ 500083 h 6858000"/>
              <a:gd name="connsiteX912" fmla="*/ 4032842 w 7467600"/>
              <a:gd name="connsiteY912" fmla="*/ 211809 h 6858000"/>
              <a:gd name="connsiteX913" fmla="*/ 3882765 w 7467600"/>
              <a:gd name="connsiteY913" fmla="*/ 0 h 6858000"/>
              <a:gd name="connsiteX914" fmla="*/ 3721337 w 7467600"/>
              <a:gd name="connsiteY914" fmla="*/ 0 h 6858000"/>
              <a:gd name="connsiteX915" fmla="*/ 3797544 w 7467600"/>
              <a:gd name="connsiteY915" fmla="*/ 0 h 6858000"/>
              <a:gd name="connsiteX916" fmla="*/ 3775734 w 7467600"/>
              <a:gd name="connsiteY916" fmla="*/ 95131 h 6858000"/>
              <a:gd name="connsiteX917" fmla="*/ 3724807 w 7467600"/>
              <a:gd name="connsiteY917" fmla="*/ 272257 h 6858000"/>
              <a:gd name="connsiteX918" fmla="*/ 3726844 w 7467600"/>
              <a:gd name="connsiteY918" fmla="*/ 282988 h 6858000"/>
              <a:gd name="connsiteX919" fmla="*/ 3742664 w 7467600"/>
              <a:gd name="connsiteY919" fmla="*/ 279918 h 6858000"/>
              <a:gd name="connsiteX920" fmla="*/ 4103910 w 7467600"/>
              <a:gd name="connsiteY920" fmla="*/ 1161917 h 6858000"/>
              <a:gd name="connsiteX921" fmla="*/ 4020269 w 7467600"/>
              <a:gd name="connsiteY921" fmla="*/ 1200406 h 6858000"/>
              <a:gd name="connsiteX922" fmla="*/ 3674882 w 7467600"/>
              <a:gd name="connsiteY922" fmla="*/ 488524 h 6858000"/>
              <a:gd name="connsiteX923" fmla="*/ 3132682 w 7467600"/>
              <a:gd name="connsiteY923" fmla="*/ 1072284 h 6858000"/>
              <a:gd name="connsiteX924" fmla="*/ 2716346 w 7467600"/>
              <a:gd name="connsiteY924" fmla="*/ 1276376 h 6858000"/>
              <a:gd name="connsiteX925" fmla="*/ 2716772 w 7467600"/>
              <a:gd name="connsiteY925" fmla="*/ 1255462 h 6858000"/>
              <a:gd name="connsiteX926" fmla="*/ 3471096 w 7467600"/>
              <a:gd name="connsiteY926" fmla="*/ 437072 h 6858000"/>
              <a:gd name="connsiteX927" fmla="*/ 3639057 w 7467600"/>
              <a:gd name="connsiteY927" fmla="*/ 286334 h 6858000"/>
              <a:gd name="connsiteX928" fmla="*/ 3640309 w 7467600"/>
              <a:gd name="connsiteY928" fmla="*/ 284664 h 6858000"/>
              <a:gd name="connsiteX929" fmla="*/ 3646022 w 7467600"/>
              <a:gd name="connsiteY929" fmla="*/ 276711 h 6858000"/>
              <a:gd name="connsiteX930" fmla="*/ 3707943 w 7467600"/>
              <a:gd name="connsiteY930" fmla="*/ 65958 h 6858000"/>
              <a:gd name="connsiteX931" fmla="*/ 3721337 w 7467600"/>
              <a:gd name="connsiteY931" fmla="*/ 0 h 6858000"/>
              <a:gd name="connsiteX932" fmla="*/ 2867960 w 7467600"/>
              <a:gd name="connsiteY932" fmla="*/ 0 h 6858000"/>
              <a:gd name="connsiteX933" fmla="*/ 2926351 w 7467600"/>
              <a:gd name="connsiteY933" fmla="*/ 0 h 6858000"/>
              <a:gd name="connsiteX934" fmla="*/ 2902823 w 7467600"/>
              <a:gd name="connsiteY934" fmla="*/ 262929 h 6858000"/>
              <a:gd name="connsiteX935" fmla="*/ 2940663 w 7467600"/>
              <a:gd name="connsiteY935" fmla="*/ 140884 h 6858000"/>
              <a:gd name="connsiteX936" fmla="*/ 2947039 w 7467600"/>
              <a:gd name="connsiteY936" fmla="*/ 122524 h 6858000"/>
              <a:gd name="connsiteX937" fmla="*/ 2984316 w 7467600"/>
              <a:gd name="connsiteY937" fmla="*/ 0 h 6858000"/>
              <a:gd name="connsiteX938" fmla="*/ 3016114 w 7467600"/>
              <a:gd name="connsiteY938" fmla="*/ 0 h 6858000"/>
              <a:gd name="connsiteX939" fmla="*/ 2979949 w 7467600"/>
              <a:gd name="connsiteY939" fmla="*/ 119274 h 6858000"/>
              <a:gd name="connsiteX940" fmla="*/ 3023879 w 7467600"/>
              <a:gd name="connsiteY940" fmla="*/ 0 h 6858000"/>
              <a:gd name="connsiteX941" fmla="*/ 3105400 w 7467600"/>
              <a:gd name="connsiteY941" fmla="*/ 0 h 6858000"/>
              <a:gd name="connsiteX942" fmla="*/ 3094669 w 7467600"/>
              <a:gd name="connsiteY942" fmla="*/ 30308 h 6858000"/>
              <a:gd name="connsiteX943" fmla="*/ 2901945 w 7467600"/>
              <a:gd name="connsiteY943" fmla="*/ 466538 h 6858000"/>
              <a:gd name="connsiteX944" fmla="*/ 2815209 w 7467600"/>
              <a:gd name="connsiteY944" fmla="*/ 497361 h 6858000"/>
              <a:gd name="connsiteX945" fmla="*/ 2844845 w 7467600"/>
              <a:gd name="connsiteY945" fmla="*/ 127638 h 6858000"/>
              <a:gd name="connsiteX946" fmla="*/ 2867960 w 7467600"/>
              <a:gd name="connsiteY946" fmla="*/ 0 h 6858000"/>
              <a:gd name="connsiteX947" fmla="*/ 1057230 w 7467600"/>
              <a:gd name="connsiteY947" fmla="*/ 0 h 6858000"/>
              <a:gd name="connsiteX948" fmla="*/ 1111003 w 7467600"/>
              <a:gd name="connsiteY948" fmla="*/ 0 h 6858000"/>
              <a:gd name="connsiteX949" fmla="*/ 1125553 w 7467600"/>
              <a:gd name="connsiteY949" fmla="*/ 52588 h 6858000"/>
              <a:gd name="connsiteX950" fmla="*/ 1304276 w 7467600"/>
              <a:gd name="connsiteY950" fmla="*/ 476275 h 6858000"/>
              <a:gd name="connsiteX951" fmla="*/ 1492066 w 7467600"/>
              <a:gd name="connsiteY951" fmla="*/ 886333 h 6858000"/>
              <a:gd name="connsiteX952" fmla="*/ 1423698 w 7467600"/>
              <a:gd name="connsiteY952" fmla="*/ 710817 h 6858000"/>
              <a:gd name="connsiteX953" fmla="*/ 1357609 w 7467600"/>
              <a:gd name="connsiteY953" fmla="*/ 532892 h 6858000"/>
              <a:gd name="connsiteX954" fmla="*/ 1309550 w 7467600"/>
              <a:gd name="connsiteY954" fmla="*/ 374031 h 6858000"/>
              <a:gd name="connsiteX955" fmla="*/ 1193673 w 7467600"/>
              <a:gd name="connsiteY955" fmla="*/ 49533 h 6858000"/>
              <a:gd name="connsiteX956" fmla="*/ 1164391 w 7467600"/>
              <a:gd name="connsiteY956" fmla="*/ 0 h 6858000"/>
              <a:gd name="connsiteX957" fmla="*/ 1200666 w 7467600"/>
              <a:gd name="connsiteY957" fmla="*/ 0 h 6858000"/>
              <a:gd name="connsiteX958" fmla="*/ 1223408 w 7467600"/>
              <a:gd name="connsiteY958" fmla="*/ 38996 h 6858000"/>
              <a:gd name="connsiteX959" fmla="*/ 1339635 w 7467600"/>
              <a:gd name="connsiteY959" fmla="*/ 365517 h 6858000"/>
              <a:gd name="connsiteX960" fmla="*/ 1387469 w 7467600"/>
              <a:gd name="connsiteY960" fmla="*/ 523079 h 6858000"/>
              <a:gd name="connsiteX961" fmla="*/ 1452685 w 7467600"/>
              <a:gd name="connsiteY961" fmla="*/ 699806 h 6858000"/>
              <a:gd name="connsiteX962" fmla="*/ 1492092 w 7467600"/>
              <a:gd name="connsiteY962" fmla="*/ 800424 h 6858000"/>
              <a:gd name="connsiteX963" fmla="*/ 1455302 w 7467600"/>
              <a:gd name="connsiteY963" fmla="*/ 632913 h 6858000"/>
              <a:gd name="connsiteX964" fmla="*/ 1222336 w 7467600"/>
              <a:gd name="connsiteY964" fmla="*/ 9480 h 6858000"/>
              <a:gd name="connsiteX965" fmla="*/ 1214634 w 7467600"/>
              <a:gd name="connsiteY965" fmla="*/ 0 h 6858000"/>
              <a:gd name="connsiteX966" fmla="*/ 1289827 w 7467600"/>
              <a:gd name="connsiteY966" fmla="*/ 0 h 6858000"/>
              <a:gd name="connsiteX967" fmla="*/ 1321076 w 7467600"/>
              <a:gd name="connsiteY967" fmla="*/ 59722 h 6858000"/>
              <a:gd name="connsiteX968" fmla="*/ 1512579 w 7467600"/>
              <a:gd name="connsiteY968" fmla="*/ 626441 h 6858000"/>
              <a:gd name="connsiteX969" fmla="*/ 1506076 w 7467600"/>
              <a:gd name="connsiteY969" fmla="*/ 1089289 h 6858000"/>
              <a:gd name="connsiteX970" fmla="*/ 1486346 w 7467600"/>
              <a:gd name="connsiteY970" fmla="*/ 1079919 h 6858000"/>
              <a:gd name="connsiteX971" fmla="*/ 1070511 w 7467600"/>
              <a:gd name="connsiteY971" fmla="*/ 48609 h 6858000"/>
              <a:gd name="connsiteX972" fmla="*/ 1057230 w 7467600"/>
              <a:gd name="connsiteY972" fmla="*/ 0 h 6858000"/>
              <a:gd name="connsiteX973" fmla="*/ 43151 w 7467600"/>
              <a:gd name="connsiteY973" fmla="*/ 0 h 6858000"/>
              <a:gd name="connsiteX974" fmla="*/ 95283 w 7467600"/>
              <a:gd name="connsiteY974" fmla="*/ 0 h 6858000"/>
              <a:gd name="connsiteX975" fmla="*/ 300708 w 7467600"/>
              <a:gd name="connsiteY975" fmla="*/ 154571 h 6858000"/>
              <a:gd name="connsiteX976" fmla="*/ 530414 w 7467600"/>
              <a:gd name="connsiteY976" fmla="*/ 354673 h 6858000"/>
              <a:gd name="connsiteX977" fmla="*/ 333785 w 7467600"/>
              <a:gd name="connsiteY977" fmla="*/ 161564 h 6858000"/>
              <a:gd name="connsiteX978" fmla="*/ 147005 w 7467600"/>
              <a:gd name="connsiteY978" fmla="*/ 0 h 6858000"/>
              <a:gd name="connsiteX979" fmla="*/ 272509 w 7467600"/>
              <a:gd name="connsiteY979" fmla="*/ 0 h 6858000"/>
              <a:gd name="connsiteX980" fmla="*/ 326276 w 7467600"/>
              <a:gd name="connsiteY980" fmla="*/ 45847 h 6858000"/>
              <a:gd name="connsiteX981" fmla="*/ 823759 w 7467600"/>
              <a:gd name="connsiteY981" fmla="*/ 574145 h 6858000"/>
              <a:gd name="connsiteX982" fmla="*/ 811254 w 7467600"/>
              <a:gd name="connsiteY982" fmla="*/ 665546 h 6858000"/>
              <a:gd name="connsiteX983" fmla="*/ 154042 w 7467600"/>
              <a:gd name="connsiteY983" fmla="*/ 261522 h 6858000"/>
              <a:gd name="connsiteX984" fmla="*/ 13550 w 7467600"/>
              <a:gd name="connsiteY984" fmla="*/ 158423 h 6858000"/>
              <a:gd name="connsiteX985" fmla="*/ 0 w 7467600"/>
              <a:gd name="connsiteY985" fmla="*/ 146618 h 6858000"/>
              <a:gd name="connsiteX986" fmla="*/ 0 w 7467600"/>
              <a:gd name="connsiteY986" fmla="*/ 59161 h 6858000"/>
              <a:gd name="connsiteX987" fmla="*/ 45427 w 7467600"/>
              <a:gd name="connsiteY987" fmla="*/ 101078 h 6858000"/>
              <a:gd name="connsiteX988" fmla="*/ 630103 w 7467600"/>
              <a:gd name="connsiteY988" fmla="*/ 485885 h 6858000"/>
              <a:gd name="connsiteX989" fmla="*/ 532040 w 7467600"/>
              <a:gd name="connsiteY989" fmla="*/ 399359 h 6858000"/>
              <a:gd name="connsiteX990" fmla="*/ 517618 w 7467600"/>
              <a:gd name="connsiteY990" fmla="*/ 385726 h 6858000"/>
              <a:gd name="connsiteX991" fmla="*/ 285074 w 7467600"/>
              <a:gd name="connsiteY991" fmla="*/ 182755 h 6858000"/>
              <a:gd name="connsiteX992" fmla="*/ 43151 w 7467600"/>
              <a:gd name="connsiteY992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312201 w 7467600"/>
              <a:gd name="connsiteY127" fmla="*/ 5128278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1903353 w 7467600"/>
              <a:gd name="connsiteY136" fmla="*/ 5044827 h 6858000"/>
              <a:gd name="connsiteX137" fmla="*/ 1936931 w 7467600"/>
              <a:gd name="connsiteY137" fmla="*/ 5093954 h 6858000"/>
              <a:gd name="connsiteX138" fmla="*/ 2195868 w 7467600"/>
              <a:gd name="connsiteY138" fmla="*/ 5396574 h 6858000"/>
              <a:gd name="connsiteX139" fmla="*/ 2088852 w 7467600"/>
              <a:gd name="connsiteY139" fmla="*/ 5166123 h 6858000"/>
              <a:gd name="connsiteX140" fmla="*/ 1958241 w 7467600"/>
              <a:gd name="connsiteY140" fmla="*/ 5067955 h 6858000"/>
              <a:gd name="connsiteX141" fmla="*/ 1903353 w 7467600"/>
              <a:gd name="connsiteY141" fmla="*/ 5044827 h 6858000"/>
              <a:gd name="connsiteX142" fmla="*/ 1979378 w 7467600"/>
              <a:gd name="connsiteY142" fmla="*/ 4769504 h 6858000"/>
              <a:gd name="connsiteX143" fmla="*/ 2882120 w 7467600"/>
              <a:gd name="connsiteY143" fmla="*/ 5064547 h 6858000"/>
              <a:gd name="connsiteX144" fmla="*/ 2793103 w 7467600"/>
              <a:gd name="connsiteY144" fmla="*/ 5039699 h 6858000"/>
              <a:gd name="connsiteX145" fmla="*/ 2770041 w 7467600"/>
              <a:gd name="connsiteY145" fmla="*/ 5033634 h 6858000"/>
              <a:gd name="connsiteX146" fmla="*/ 1979378 w 7467600"/>
              <a:gd name="connsiteY146" fmla="*/ 4769504 h 6858000"/>
              <a:gd name="connsiteX147" fmla="*/ 1927410 w 7467600"/>
              <a:gd name="connsiteY147" fmla="*/ 4716164 h 6858000"/>
              <a:gd name="connsiteX148" fmla="*/ 1959587 w 7467600"/>
              <a:gd name="connsiteY148" fmla="*/ 4728849 h 6858000"/>
              <a:gd name="connsiteX149" fmla="*/ 2777707 w 7467600"/>
              <a:gd name="connsiteY149" fmla="*/ 5003991 h 6858000"/>
              <a:gd name="connsiteX150" fmla="*/ 2800768 w 7467600"/>
              <a:gd name="connsiteY150" fmla="*/ 5010056 h 6858000"/>
              <a:gd name="connsiteX151" fmla="*/ 2879408 w 7467600"/>
              <a:gd name="connsiteY151" fmla="*/ 5031590 h 6858000"/>
              <a:gd name="connsiteX152" fmla="*/ 2862295 w 7467600"/>
              <a:gd name="connsiteY152" fmla="*/ 5022958 h 6858000"/>
              <a:gd name="connsiteX153" fmla="*/ 2813343 w 7467600"/>
              <a:gd name="connsiteY153" fmla="*/ 4998369 h 6858000"/>
              <a:gd name="connsiteX154" fmla="*/ 2646245 w 7467600"/>
              <a:gd name="connsiteY154" fmla="*/ 4930999 h 6858000"/>
              <a:gd name="connsiteX155" fmla="*/ 1999243 w 7467600"/>
              <a:gd name="connsiteY155" fmla="*/ 4730524 h 6858000"/>
              <a:gd name="connsiteX156" fmla="*/ 1979527 w 7467600"/>
              <a:gd name="connsiteY156" fmla="*/ 4726651 h 6858000"/>
              <a:gd name="connsiteX157" fmla="*/ 1927410 w 7467600"/>
              <a:gd name="connsiteY157" fmla="*/ 4716164 h 6858000"/>
              <a:gd name="connsiteX158" fmla="*/ 1997014 w 7467600"/>
              <a:gd name="connsiteY158" fmla="*/ 4698007 h 6858000"/>
              <a:gd name="connsiteX159" fmla="*/ 2005458 w 7467600"/>
              <a:gd name="connsiteY159" fmla="*/ 4699540 h 6858000"/>
              <a:gd name="connsiteX160" fmla="*/ 2657186 w 7467600"/>
              <a:gd name="connsiteY160" fmla="*/ 4901687 h 6858000"/>
              <a:gd name="connsiteX161" fmla="*/ 2826662 w 7467600"/>
              <a:gd name="connsiteY161" fmla="*/ 4970362 h 6858000"/>
              <a:gd name="connsiteX162" fmla="*/ 2876100 w 7467600"/>
              <a:gd name="connsiteY162" fmla="*/ 4995397 h 6858000"/>
              <a:gd name="connsiteX163" fmla="*/ 3042600 w 7467600"/>
              <a:gd name="connsiteY163" fmla="*/ 5059532 h 6858000"/>
              <a:gd name="connsiteX164" fmla="*/ 1997014 w 7467600"/>
              <a:gd name="connsiteY164" fmla="*/ 4698007 h 6858000"/>
              <a:gd name="connsiteX165" fmla="*/ 2305292 w 7467600"/>
              <a:gd name="connsiteY165" fmla="*/ 4219492 h 6858000"/>
              <a:gd name="connsiteX166" fmla="*/ 3360922 w 7467600"/>
              <a:gd name="connsiteY166" fmla="*/ 4529373 h 6858000"/>
              <a:gd name="connsiteX167" fmla="*/ 3492420 w 7467600"/>
              <a:gd name="connsiteY167" fmla="*/ 4510145 h 6858000"/>
              <a:gd name="connsiteX168" fmla="*/ 3364086 w 7467600"/>
              <a:gd name="connsiteY168" fmla="*/ 4480340 h 6858000"/>
              <a:gd name="connsiteX169" fmla="*/ 3225818 w 7467600"/>
              <a:gd name="connsiteY169" fmla="*/ 4411822 h 6858000"/>
              <a:gd name="connsiteX170" fmla="*/ 3129696 w 7467600"/>
              <a:gd name="connsiteY170" fmla="*/ 4360704 h 6858000"/>
              <a:gd name="connsiteX171" fmla="*/ 2814545 w 7467600"/>
              <a:gd name="connsiteY171" fmla="*/ 4282955 h 6858000"/>
              <a:gd name="connsiteX172" fmla="*/ 2305292 w 7467600"/>
              <a:gd name="connsiteY172" fmla="*/ 4219492 h 6858000"/>
              <a:gd name="connsiteX173" fmla="*/ 2626982 w 7467600"/>
              <a:gd name="connsiteY173" fmla="*/ 4206450 h 6858000"/>
              <a:gd name="connsiteX174" fmla="*/ 2490617 w 7467600"/>
              <a:gd name="connsiteY174" fmla="*/ 4206951 h 6858000"/>
              <a:gd name="connsiteX175" fmla="*/ 2819869 w 7467600"/>
              <a:gd name="connsiteY175" fmla="*/ 4252936 h 6858000"/>
              <a:gd name="connsiteX176" fmla="*/ 3143018 w 7467600"/>
              <a:gd name="connsiteY176" fmla="*/ 4332698 h 6858000"/>
              <a:gd name="connsiteX177" fmla="*/ 3241520 w 7467600"/>
              <a:gd name="connsiteY177" fmla="*/ 4385112 h 6858000"/>
              <a:gd name="connsiteX178" fmla="*/ 3374575 w 7467600"/>
              <a:gd name="connsiteY178" fmla="*/ 4451517 h 6858000"/>
              <a:gd name="connsiteX179" fmla="*/ 3505221 w 7467600"/>
              <a:gd name="connsiteY179" fmla="*/ 4480757 h 6858000"/>
              <a:gd name="connsiteX180" fmla="*/ 2626982 w 7467600"/>
              <a:gd name="connsiteY180" fmla="*/ 4206450 h 6858000"/>
              <a:gd name="connsiteX181" fmla="*/ 1310106 w 7467600"/>
              <a:gd name="connsiteY181" fmla="*/ 3943217 h 6858000"/>
              <a:gd name="connsiteX182" fmla="*/ 854994 w 7467600"/>
              <a:gd name="connsiteY182" fmla="*/ 4399136 h 6858000"/>
              <a:gd name="connsiteX183" fmla="*/ 742462 w 7467600"/>
              <a:gd name="connsiteY183" fmla="*/ 4594648 h 6858000"/>
              <a:gd name="connsiteX184" fmla="*/ 820602 w 7467600"/>
              <a:gd name="connsiteY184" fmla="*/ 4485915 h 6858000"/>
              <a:gd name="connsiteX185" fmla="*/ 878295 w 7467600"/>
              <a:gd name="connsiteY185" fmla="*/ 4403594 h 6858000"/>
              <a:gd name="connsiteX186" fmla="*/ 1240607 w 7467600"/>
              <a:gd name="connsiteY186" fmla="*/ 4010401 h 6858000"/>
              <a:gd name="connsiteX187" fmla="*/ 1310106 w 7467600"/>
              <a:gd name="connsiteY187" fmla="*/ 3943217 h 6858000"/>
              <a:gd name="connsiteX188" fmla="*/ 1423113 w 7467600"/>
              <a:gd name="connsiteY188" fmla="*/ 3874565 h 6858000"/>
              <a:gd name="connsiteX189" fmla="*/ 1260565 w 7467600"/>
              <a:gd name="connsiteY189" fmla="*/ 4031982 h 6858000"/>
              <a:gd name="connsiteX190" fmla="*/ 901900 w 7467600"/>
              <a:gd name="connsiteY190" fmla="*/ 4421236 h 6858000"/>
              <a:gd name="connsiteX191" fmla="*/ 845044 w 7467600"/>
              <a:gd name="connsiteY191" fmla="*/ 4502436 h 6858000"/>
              <a:gd name="connsiteX192" fmla="*/ 685926 w 7467600"/>
              <a:gd name="connsiteY192" fmla="*/ 4703069 h 6858000"/>
              <a:gd name="connsiteX193" fmla="*/ 684248 w 7467600"/>
              <a:gd name="connsiteY193" fmla="*/ 4706721 h 6858000"/>
              <a:gd name="connsiteX194" fmla="*/ 1423113 w 7467600"/>
              <a:gd name="connsiteY194" fmla="*/ 3874565 h 6858000"/>
              <a:gd name="connsiteX195" fmla="*/ 3316479 w 7467600"/>
              <a:gd name="connsiteY195" fmla="*/ 3872136 h 6858000"/>
              <a:gd name="connsiteX196" fmla="*/ 3546806 w 7467600"/>
              <a:gd name="connsiteY196" fmla="*/ 4356139 h 6858000"/>
              <a:gd name="connsiteX197" fmla="*/ 3364433 w 7467600"/>
              <a:gd name="connsiteY197" fmla="*/ 3953121 h 6858000"/>
              <a:gd name="connsiteX198" fmla="*/ 3316479 w 7467600"/>
              <a:gd name="connsiteY198" fmla="*/ 3872136 h 6858000"/>
              <a:gd name="connsiteX199" fmla="*/ 3291335 w 7467600"/>
              <a:gd name="connsiteY199" fmla="*/ 3767420 h 6858000"/>
              <a:gd name="connsiteX200" fmla="*/ 3390805 w 7467600"/>
              <a:gd name="connsiteY200" fmla="*/ 3937163 h 6858000"/>
              <a:gd name="connsiteX201" fmla="*/ 3579062 w 7467600"/>
              <a:gd name="connsiteY201" fmla="*/ 4359040 h 6858000"/>
              <a:gd name="connsiteX202" fmla="*/ 3467355 w 7467600"/>
              <a:gd name="connsiteY202" fmla="*/ 3988130 h 6858000"/>
              <a:gd name="connsiteX203" fmla="*/ 3310753 w 7467600"/>
              <a:gd name="connsiteY203" fmla="*/ 3787140 h 6858000"/>
              <a:gd name="connsiteX204" fmla="*/ 3291335 w 7467600"/>
              <a:gd name="connsiteY204" fmla="*/ 3767420 h 6858000"/>
              <a:gd name="connsiteX205" fmla="*/ 1635889 w 7467600"/>
              <a:gd name="connsiteY205" fmla="*/ 3709494 h 6858000"/>
              <a:gd name="connsiteX206" fmla="*/ 1634800 w 7467600"/>
              <a:gd name="connsiteY206" fmla="*/ 3731111 h 6858000"/>
              <a:gd name="connsiteX207" fmla="*/ 1635889 w 7467600"/>
              <a:gd name="connsiteY207" fmla="*/ 3709494 h 6858000"/>
              <a:gd name="connsiteX208" fmla="*/ 1510397 w 7467600"/>
              <a:gd name="connsiteY208" fmla="*/ 3684705 h 6858000"/>
              <a:gd name="connsiteX209" fmla="*/ 1146550 w 7467600"/>
              <a:gd name="connsiteY209" fmla="*/ 3802012 h 6858000"/>
              <a:gd name="connsiteX210" fmla="*/ 698834 w 7467600"/>
              <a:gd name="connsiteY210" fmla="*/ 3952272 h 6858000"/>
              <a:gd name="connsiteX211" fmla="*/ 34256 w 7467600"/>
              <a:gd name="connsiteY211" fmla="*/ 4347603 h 6858000"/>
              <a:gd name="connsiteX212" fmla="*/ 527241 w 7467600"/>
              <a:gd name="connsiteY212" fmla="*/ 4065078 h 6858000"/>
              <a:gd name="connsiteX213" fmla="*/ 1510397 w 7467600"/>
              <a:gd name="connsiteY213" fmla="*/ 3684705 h 6858000"/>
              <a:gd name="connsiteX214" fmla="*/ 1313114 w 7467600"/>
              <a:gd name="connsiteY214" fmla="*/ 3655216 h 6858000"/>
              <a:gd name="connsiteX215" fmla="*/ 1109304 w 7467600"/>
              <a:gd name="connsiteY215" fmla="*/ 3669030 h 6858000"/>
              <a:gd name="connsiteX216" fmla="*/ 8129 w 7467600"/>
              <a:gd name="connsiteY216" fmla="*/ 4330519 h 6858000"/>
              <a:gd name="connsiteX217" fmla="*/ 687572 w 7467600"/>
              <a:gd name="connsiteY217" fmla="*/ 3925629 h 6858000"/>
              <a:gd name="connsiteX218" fmla="*/ 1138365 w 7467600"/>
              <a:gd name="connsiteY218" fmla="*/ 3774515 h 6858000"/>
              <a:gd name="connsiteX219" fmla="*/ 1505579 w 7467600"/>
              <a:gd name="connsiteY219" fmla="*/ 3655526 h 6858000"/>
              <a:gd name="connsiteX220" fmla="*/ 1313114 w 7467600"/>
              <a:gd name="connsiteY220" fmla="*/ 3655216 h 6858000"/>
              <a:gd name="connsiteX221" fmla="*/ 3655073 w 7467600"/>
              <a:gd name="connsiteY221" fmla="*/ 3650884 h 6858000"/>
              <a:gd name="connsiteX222" fmla="*/ 3989938 w 7467600"/>
              <a:gd name="connsiteY222" fmla="*/ 3991685 h 6858000"/>
              <a:gd name="connsiteX223" fmla="*/ 4393907 w 7467600"/>
              <a:gd name="connsiteY223" fmla="*/ 4261258 h 6858000"/>
              <a:gd name="connsiteX224" fmla="*/ 4648051 w 7467600"/>
              <a:gd name="connsiteY224" fmla="*/ 4374051 h 6858000"/>
              <a:gd name="connsiteX225" fmla="*/ 4383389 w 7467600"/>
              <a:gd name="connsiteY225" fmla="*/ 4184369 h 6858000"/>
              <a:gd name="connsiteX226" fmla="*/ 4165508 w 7467600"/>
              <a:gd name="connsiteY226" fmla="*/ 4035196 h 6858000"/>
              <a:gd name="connsiteX227" fmla="*/ 4068162 w 7467600"/>
              <a:gd name="connsiteY227" fmla="*/ 3953394 h 6858000"/>
              <a:gd name="connsiteX228" fmla="*/ 3981416 w 7467600"/>
              <a:gd name="connsiteY228" fmla="*/ 3880482 h 6858000"/>
              <a:gd name="connsiteX229" fmla="*/ 3800147 w 7467600"/>
              <a:gd name="connsiteY229" fmla="*/ 3749872 h 6858000"/>
              <a:gd name="connsiteX230" fmla="*/ 3655073 w 7467600"/>
              <a:gd name="connsiteY230" fmla="*/ 3650884 h 6858000"/>
              <a:gd name="connsiteX231" fmla="*/ 3670252 w 7467600"/>
              <a:gd name="connsiteY231" fmla="*/ 3622798 h 6858000"/>
              <a:gd name="connsiteX232" fmla="*/ 3817258 w 7467600"/>
              <a:gd name="connsiteY232" fmla="*/ 3723577 h 6858000"/>
              <a:gd name="connsiteX233" fmla="*/ 4000461 w 7467600"/>
              <a:gd name="connsiteY233" fmla="*/ 3855966 h 6858000"/>
              <a:gd name="connsiteX234" fmla="*/ 4088180 w 7467600"/>
              <a:gd name="connsiteY234" fmla="*/ 3929774 h 6858000"/>
              <a:gd name="connsiteX235" fmla="*/ 4184555 w 7467600"/>
              <a:gd name="connsiteY235" fmla="*/ 4010683 h 6858000"/>
              <a:gd name="connsiteX236" fmla="*/ 4399563 w 7467600"/>
              <a:gd name="connsiteY236" fmla="*/ 4158106 h 6858000"/>
              <a:gd name="connsiteX237" fmla="*/ 4684469 w 7467600"/>
              <a:gd name="connsiteY237" fmla="*/ 4364680 h 6858000"/>
              <a:gd name="connsiteX238" fmla="*/ 4690271 w 7467600"/>
              <a:gd name="connsiteY238" fmla="*/ 4370034 h 6858000"/>
              <a:gd name="connsiteX239" fmla="*/ 4136093 w 7467600"/>
              <a:gd name="connsiteY239" fmla="*/ 3858466 h 6858000"/>
              <a:gd name="connsiteX240" fmla="*/ 3670252 w 7467600"/>
              <a:gd name="connsiteY240" fmla="*/ 3622798 h 6858000"/>
              <a:gd name="connsiteX241" fmla="*/ 4440129 w 7467600"/>
              <a:gd name="connsiteY241" fmla="*/ 3448571 h 6858000"/>
              <a:gd name="connsiteX242" fmla="*/ 4856525 w 7467600"/>
              <a:gd name="connsiteY242" fmla="*/ 3915351 h 6858000"/>
              <a:gd name="connsiteX243" fmla="*/ 5059055 w 7467600"/>
              <a:gd name="connsiteY243" fmla="*/ 4108918 h 6858000"/>
              <a:gd name="connsiteX244" fmla="*/ 5290070 w 7467600"/>
              <a:gd name="connsiteY244" fmla="*/ 4263619 h 6858000"/>
              <a:gd name="connsiteX245" fmla="*/ 4834991 w 7467600"/>
              <a:gd name="connsiteY245" fmla="*/ 3830985 h 6858000"/>
              <a:gd name="connsiteX246" fmla="*/ 4440129 w 7467600"/>
              <a:gd name="connsiteY246" fmla="*/ 3448571 h 6858000"/>
              <a:gd name="connsiteX247" fmla="*/ 4441737 w 7467600"/>
              <a:gd name="connsiteY247" fmla="*/ 3399734 h 6858000"/>
              <a:gd name="connsiteX248" fmla="*/ 4431236 w 7467600"/>
              <a:gd name="connsiteY248" fmla="*/ 3400954 h 6858000"/>
              <a:gd name="connsiteX249" fmla="*/ 4557150 w 7467600"/>
              <a:gd name="connsiteY249" fmla="*/ 3510023 h 6858000"/>
              <a:gd name="connsiteX250" fmla="*/ 4856936 w 7467600"/>
              <a:gd name="connsiteY250" fmla="*/ 3809146 h 6858000"/>
              <a:gd name="connsiteX251" fmla="*/ 5111996 w 7467600"/>
              <a:gd name="connsiteY251" fmla="*/ 4065759 h 6858000"/>
              <a:gd name="connsiteX252" fmla="*/ 5388878 w 7467600"/>
              <a:gd name="connsiteY252" fmla="*/ 4300185 h 6858000"/>
              <a:gd name="connsiteX253" fmla="*/ 5425556 w 7467600"/>
              <a:gd name="connsiteY253" fmla="*/ 4308967 h 6858000"/>
              <a:gd name="connsiteX254" fmla="*/ 4943646 w 7467600"/>
              <a:gd name="connsiteY254" fmla="*/ 3822916 h 6858000"/>
              <a:gd name="connsiteX255" fmla="*/ 4594837 w 7467600"/>
              <a:gd name="connsiteY255" fmla="*/ 3532274 h 6858000"/>
              <a:gd name="connsiteX256" fmla="*/ 4441737 w 7467600"/>
              <a:gd name="connsiteY256" fmla="*/ 3399734 h 6858000"/>
              <a:gd name="connsiteX257" fmla="*/ 5425834 w 7467600"/>
              <a:gd name="connsiteY257" fmla="*/ 3162785 h 6858000"/>
              <a:gd name="connsiteX258" fmla="*/ 5401644 w 7467600"/>
              <a:gd name="connsiteY258" fmla="*/ 3617847 h 6858000"/>
              <a:gd name="connsiteX259" fmla="*/ 5467256 w 7467600"/>
              <a:gd name="connsiteY259" fmla="*/ 4175494 h 6858000"/>
              <a:gd name="connsiteX260" fmla="*/ 5448069 w 7467600"/>
              <a:gd name="connsiteY260" fmla="*/ 3567554 h 6858000"/>
              <a:gd name="connsiteX261" fmla="*/ 5425834 w 7467600"/>
              <a:gd name="connsiteY261" fmla="*/ 3162785 h 6858000"/>
              <a:gd name="connsiteX262" fmla="*/ 1318687 w 7467600"/>
              <a:gd name="connsiteY262" fmla="*/ 3113840 h 6858000"/>
              <a:gd name="connsiteX263" fmla="*/ 1066793 w 7467600"/>
              <a:gd name="connsiteY263" fmla="*/ 3212171 h 6858000"/>
              <a:gd name="connsiteX264" fmla="*/ 993319 w 7467600"/>
              <a:gd name="connsiteY264" fmla="*/ 3247648 h 6858000"/>
              <a:gd name="connsiteX265" fmla="*/ 853081 w 7467600"/>
              <a:gd name="connsiteY265" fmla="*/ 3312410 h 6858000"/>
              <a:gd name="connsiteX266" fmla="*/ 805957 w 7467600"/>
              <a:gd name="connsiteY266" fmla="*/ 3330443 h 6858000"/>
              <a:gd name="connsiteX267" fmla="*/ 1318687 w 7467600"/>
              <a:gd name="connsiteY267" fmla="*/ 3113840 h 6858000"/>
              <a:gd name="connsiteX268" fmla="*/ 5453702 w 7467600"/>
              <a:gd name="connsiteY268" fmla="*/ 3090882 h 6858000"/>
              <a:gd name="connsiteX269" fmla="*/ 5480135 w 7467600"/>
              <a:gd name="connsiteY269" fmla="*/ 3565802 h 6858000"/>
              <a:gd name="connsiteX270" fmla="*/ 5499023 w 7467600"/>
              <a:gd name="connsiteY270" fmla="*/ 4166310 h 6858000"/>
              <a:gd name="connsiteX271" fmla="*/ 5547022 w 7467600"/>
              <a:gd name="connsiteY271" fmla="*/ 3607838 h 6858000"/>
              <a:gd name="connsiteX272" fmla="*/ 5515964 w 7467600"/>
              <a:gd name="connsiteY272" fmla="*/ 3378541 h 6858000"/>
              <a:gd name="connsiteX273" fmla="*/ 5453702 w 7467600"/>
              <a:gd name="connsiteY273" fmla="*/ 3090882 h 6858000"/>
              <a:gd name="connsiteX274" fmla="*/ 1238695 w 7467600"/>
              <a:gd name="connsiteY274" fmla="*/ 3076820 h 6858000"/>
              <a:gd name="connsiteX275" fmla="*/ 716371 w 7467600"/>
              <a:gd name="connsiteY275" fmla="*/ 3293249 h 6858000"/>
              <a:gd name="connsiteX276" fmla="*/ 579522 w 7467600"/>
              <a:gd name="connsiteY276" fmla="*/ 3371759 h 6858000"/>
              <a:gd name="connsiteX277" fmla="*/ 600288 w 7467600"/>
              <a:gd name="connsiteY277" fmla="*/ 3365555 h 6858000"/>
              <a:gd name="connsiteX278" fmla="*/ 840692 w 7467600"/>
              <a:gd name="connsiteY278" fmla="*/ 3284921 h 6858000"/>
              <a:gd name="connsiteX279" fmla="*/ 979248 w 7467600"/>
              <a:gd name="connsiteY279" fmla="*/ 3221003 h 6858000"/>
              <a:gd name="connsiteX280" fmla="*/ 1053282 w 7467600"/>
              <a:gd name="connsiteY280" fmla="*/ 3185247 h 6858000"/>
              <a:gd name="connsiteX281" fmla="*/ 1320603 w 7467600"/>
              <a:gd name="connsiteY281" fmla="*/ 3081281 h 6858000"/>
              <a:gd name="connsiteX282" fmla="*/ 1238695 w 7467600"/>
              <a:gd name="connsiteY282" fmla="*/ 3076820 h 6858000"/>
              <a:gd name="connsiteX283" fmla="*/ 5425627 w 7467600"/>
              <a:gd name="connsiteY283" fmla="*/ 2954192 h 6858000"/>
              <a:gd name="connsiteX284" fmla="*/ 5470770 w 7467600"/>
              <a:gd name="connsiteY284" fmla="*/ 3005435 h 6858000"/>
              <a:gd name="connsiteX285" fmla="*/ 5519779 w 7467600"/>
              <a:gd name="connsiteY285" fmla="*/ 4359223 h 6858000"/>
              <a:gd name="connsiteX286" fmla="*/ 5520293 w 7467600"/>
              <a:gd name="connsiteY286" fmla="*/ 4360602 h 6858000"/>
              <a:gd name="connsiteX287" fmla="*/ 5767221 w 7467600"/>
              <a:gd name="connsiteY287" fmla="*/ 4665564 h 6858000"/>
              <a:gd name="connsiteX288" fmla="*/ 6937169 w 7467600"/>
              <a:gd name="connsiteY288" fmla="*/ 4815941 h 6858000"/>
              <a:gd name="connsiteX289" fmla="*/ 6953922 w 7467600"/>
              <a:gd name="connsiteY289" fmla="*/ 4890068 h 6858000"/>
              <a:gd name="connsiteX290" fmla="*/ 6071359 w 7467600"/>
              <a:gd name="connsiteY290" fmla="*/ 4770770 h 6858000"/>
              <a:gd name="connsiteX291" fmla="*/ 6038839 w 7467600"/>
              <a:gd name="connsiteY291" fmla="*/ 4764474 h 6858000"/>
              <a:gd name="connsiteX292" fmla="*/ 6038706 w 7467600"/>
              <a:gd name="connsiteY292" fmla="*/ 4763847 h 6858000"/>
              <a:gd name="connsiteX293" fmla="*/ 6037784 w 7467600"/>
              <a:gd name="connsiteY293" fmla="*/ 4764270 h 6858000"/>
              <a:gd name="connsiteX294" fmla="*/ 6038839 w 7467600"/>
              <a:gd name="connsiteY294" fmla="*/ 4764474 h 6858000"/>
              <a:gd name="connsiteX295" fmla="*/ 6040338 w 7467600"/>
              <a:gd name="connsiteY295" fmla="*/ 4771418 h 6858000"/>
              <a:gd name="connsiteX296" fmla="*/ 6024488 w 7467600"/>
              <a:gd name="connsiteY296" fmla="*/ 4809903 h 6858000"/>
              <a:gd name="connsiteX297" fmla="*/ 5599771 w 7467600"/>
              <a:gd name="connsiteY297" fmla="*/ 5509652 h 6858000"/>
              <a:gd name="connsiteX298" fmla="*/ 5548843 w 7467600"/>
              <a:gd name="connsiteY298" fmla="*/ 5563845 h 6858000"/>
              <a:gd name="connsiteX299" fmla="*/ 5940952 w 7467600"/>
              <a:gd name="connsiteY299" fmla="*/ 6250028 h 6858000"/>
              <a:gd name="connsiteX300" fmla="*/ 6043441 w 7467600"/>
              <a:gd name="connsiteY300" fmla="*/ 6665847 h 6858000"/>
              <a:gd name="connsiteX301" fmla="*/ 6093432 w 7467600"/>
              <a:gd name="connsiteY301" fmla="*/ 6858000 h 6858000"/>
              <a:gd name="connsiteX302" fmla="*/ 6034344 w 7467600"/>
              <a:gd name="connsiteY302" fmla="*/ 6858000 h 6858000"/>
              <a:gd name="connsiteX303" fmla="*/ 6026679 w 7467600"/>
              <a:gd name="connsiteY303" fmla="*/ 6836959 h 6858000"/>
              <a:gd name="connsiteX304" fmla="*/ 5800441 w 7467600"/>
              <a:gd name="connsiteY304" fmla="*/ 6335286 h 6858000"/>
              <a:gd name="connsiteX305" fmla="*/ 5526562 w 7467600"/>
              <a:gd name="connsiteY305" fmla="*/ 5705388 h 6858000"/>
              <a:gd name="connsiteX306" fmla="*/ 5519640 w 7467600"/>
              <a:gd name="connsiteY306" fmla="*/ 5683774 h 6858000"/>
              <a:gd name="connsiteX307" fmla="*/ 5844559 w 7467600"/>
              <a:gd name="connsiteY307" fmla="*/ 6553349 h 6858000"/>
              <a:gd name="connsiteX308" fmla="*/ 5975994 w 7467600"/>
              <a:gd name="connsiteY308" fmla="*/ 6858000 h 6858000"/>
              <a:gd name="connsiteX309" fmla="*/ 5898547 w 7467600"/>
              <a:gd name="connsiteY309" fmla="*/ 6858000 h 6858000"/>
              <a:gd name="connsiteX310" fmla="*/ 5682041 w 7467600"/>
              <a:gd name="connsiteY310" fmla="*/ 6355860 h 6858000"/>
              <a:gd name="connsiteX311" fmla="*/ 5461758 w 7467600"/>
              <a:gd name="connsiteY311" fmla="*/ 5820220 h 6858000"/>
              <a:gd name="connsiteX312" fmla="*/ 5237282 w 7467600"/>
              <a:gd name="connsiteY312" fmla="*/ 6579086 h 6858000"/>
              <a:gd name="connsiteX313" fmla="*/ 5115009 w 7467600"/>
              <a:gd name="connsiteY313" fmla="*/ 6858000 h 6858000"/>
              <a:gd name="connsiteX314" fmla="*/ 5028074 w 7467600"/>
              <a:gd name="connsiteY314" fmla="*/ 6858000 h 6858000"/>
              <a:gd name="connsiteX315" fmla="*/ 5079508 w 7467600"/>
              <a:gd name="connsiteY315" fmla="*/ 6749074 h 6858000"/>
              <a:gd name="connsiteX316" fmla="*/ 5371846 w 7467600"/>
              <a:gd name="connsiteY316" fmla="*/ 5924413 h 6858000"/>
              <a:gd name="connsiteX317" fmla="*/ 5270512 w 7467600"/>
              <a:gd name="connsiteY317" fmla="*/ 6138975 h 6858000"/>
              <a:gd name="connsiteX318" fmla="*/ 5062409 w 7467600"/>
              <a:gd name="connsiteY318" fmla="*/ 6653544 h 6858000"/>
              <a:gd name="connsiteX319" fmla="*/ 5036628 w 7467600"/>
              <a:gd name="connsiteY319" fmla="*/ 6754247 h 6858000"/>
              <a:gd name="connsiteX320" fmla="*/ 5009112 w 7467600"/>
              <a:gd name="connsiteY320" fmla="*/ 6858000 h 6858000"/>
              <a:gd name="connsiteX321" fmla="*/ 4976679 w 7467600"/>
              <a:gd name="connsiteY321" fmla="*/ 6858000 h 6858000"/>
              <a:gd name="connsiteX322" fmla="*/ 5006537 w 7467600"/>
              <a:gd name="connsiteY322" fmla="*/ 6747068 h 6858000"/>
              <a:gd name="connsiteX323" fmla="*/ 5032723 w 7467600"/>
              <a:gd name="connsiteY323" fmla="*/ 6644957 h 6858000"/>
              <a:gd name="connsiteX324" fmla="*/ 5242949 w 7467600"/>
              <a:gd name="connsiteY324" fmla="*/ 6125175 h 6858000"/>
              <a:gd name="connsiteX325" fmla="*/ 5286321 w 7467600"/>
              <a:gd name="connsiteY325" fmla="*/ 6033555 h 6858000"/>
              <a:gd name="connsiteX326" fmla="*/ 5008210 w 7467600"/>
              <a:gd name="connsiteY326" fmla="*/ 6649194 h 6858000"/>
              <a:gd name="connsiteX327" fmla="*/ 4986321 w 7467600"/>
              <a:gd name="connsiteY327" fmla="*/ 6765687 h 6858000"/>
              <a:gd name="connsiteX328" fmla="*/ 4973474 w 7467600"/>
              <a:gd name="connsiteY328" fmla="*/ 6858000 h 6858000"/>
              <a:gd name="connsiteX329" fmla="*/ 4907178 w 7467600"/>
              <a:gd name="connsiteY329" fmla="*/ 6858000 h 6858000"/>
              <a:gd name="connsiteX330" fmla="*/ 4910810 w 7467600"/>
              <a:gd name="connsiteY330" fmla="*/ 6829660 h 6858000"/>
              <a:gd name="connsiteX331" fmla="*/ 4987461 w 7467600"/>
              <a:gd name="connsiteY331" fmla="*/ 6432994 h 6858000"/>
              <a:gd name="connsiteX332" fmla="*/ 5179262 w 7467600"/>
              <a:gd name="connsiteY332" fmla="*/ 6035044 h 6858000"/>
              <a:gd name="connsiteX333" fmla="*/ 4689678 w 7467600"/>
              <a:gd name="connsiteY333" fmla="*/ 6440241 h 6858000"/>
              <a:gd name="connsiteX334" fmla="*/ 4477543 w 7467600"/>
              <a:gd name="connsiteY334" fmla="*/ 6674836 h 6858000"/>
              <a:gd name="connsiteX335" fmla="*/ 4329957 w 7467600"/>
              <a:gd name="connsiteY335" fmla="*/ 6858000 h 6858000"/>
              <a:gd name="connsiteX336" fmla="*/ 4218595 w 7467600"/>
              <a:gd name="connsiteY336" fmla="*/ 6858000 h 6858000"/>
              <a:gd name="connsiteX337" fmla="*/ 4368888 w 7467600"/>
              <a:gd name="connsiteY337" fmla="*/ 6668412 h 6858000"/>
              <a:gd name="connsiteX338" fmla="*/ 4563091 w 7467600"/>
              <a:gd name="connsiteY338" fmla="*/ 6442508 h 6858000"/>
              <a:gd name="connsiteX339" fmla="*/ 5387324 w 7467600"/>
              <a:gd name="connsiteY339" fmla="*/ 5705830 h 6858000"/>
              <a:gd name="connsiteX340" fmla="*/ 5073620 w 7467600"/>
              <a:gd name="connsiteY340" fmla="*/ 5955437 h 6858000"/>
              <a:gd name="connsiteX341" fmla="*/ 4689789 w 7467600"/>
              <a:gd name="connsiteY341" fmla="*/ 6268382 h 6858000"/>
              <a:gd name="connsiteX342" fmla="*/ 4418722 w 7467600"/>
              <a:gd name="connsiteY342" fmla="*/ 6570886 h 6858000"/>
              <a:gd name="connsiteX343" fmla="*/ 4214944 w 7467600"/>
              <a:gd name="connsiteY343" fmla="*/ 6858000 h 6858000"/>
              <a:gd name="connsiteX344" fmla="*/ 4177898 w 7467600"/>
              <a:gd name="connsiteY344" fmla="*/ 6858000 h 6858000"/>
              <a:gd name="connsiteX345" fmla="*/ 4391597 w 7467600"/>
              <a:gd name="connsiteY345" fmla="*/ 6556370 h 6858000"/>
              <a:gd name="connsiteX346" fmla="*/ 4668889 w 7467600"/>
              <a:gd name="connsiteY346" fmla="*/ 6246399 h 6858000"/>
              <a:gd name="connsiteX347" fmla="*/ 5055427 w 7467600"/>
              <a:gd name="connsiteY347" fmla="*/ 5931476 h 6858000"/>
              <a:gd name="connsiteX348" fmla="*/ 5371814 w 7467600"/>
              <a:gd name="connsiteY348" fmla="*/ 5678975 h 6858000"/>
              <a:gd name="connsiteX349" fmla="*/ 4987918 w 7467600"/>
              <a:gd name="connsiteY349" fmla="*/ 5838701 h 6858000"/>
              <a:gd name="connsiteX350" fmla="*/ 4317146 w 7467600"/>
              <a:gd name="connsiteY350" fmla="*/ 6587716 h 6858000"/>
              <a:gd name="connsiteX351" fmla="*/ 4171627 w 7467600"/>
              <a:gd name="connsiteY351" fmla="*/ 6858000 h 6858000"/>
              <a:gd name="connsiteX352" fmla="*/ 4081585 w 7467600"/>
              <a:gd name="connsiteY352" fmla="*/ 6858000 h 6858000"/>
              <a:gd name="connsiteX353" fmla="*/ 4238603 w 7467600"/>
              <a:gd name="connsiteY353" fmla="*/ 6559341 h 6858000"/>
              <a:gd name="connsiteX354" fmla="*/ 4778333 w 7467600"/>
              <a:gd name="connsiteY354" fmla="*/ 5873626 h 6858000"/>
              <a:gd name="connsiteX355" fmla="*/ 5414185 w 7467600"/>
              <a:gd name="connsiteY355" fmla="*/ 5573882 h 6858000"/>
              <a:gd name="connsiteX356" fmla="*/ 5959648 w 7467600"/>
              <a:gd name="connsiteY356" fmla="*/ 4760797 h 6858000"/>
              <a:gd name="connsiteX357" fmla="*/ 5355019 w 7467600"/>
              <a:gd name="connsiteY357" fmla="*/ 4734672 h 6858000"/>
              <a:gd name="connsiteX358" fmla="*/ 5083565 w 7467600"/>
              <a:gd name="connsiteY358" fmla="*/ 5179121 h 6858000"/>
              <a:gd name="connsiteX359" fmla="*/ 4713577 w 7467600"/>
              <a:gd name="connsiteY359" fmla="*/ 5616803 h 6858000"/>
              <a:gd name="connsiteX360" fmla="*/ 3989559 w 7467600"/>
              <a:gd name="connsiteY360" fmla="*/ 6145945 h 6858000"/>
              <a:gd name="connsiteX361" fmla="*/ 3939824 w 7467600"/>
              <a:gd name="connsiteY361" fmla="*/ 6066900 h 6858000"/>
              <a:gd name="connsiteX362" fmla="*/ 4584537 w 7467600"/>
              <a:gd name="connsiteY362" fmla="*/ 5324826 h 6858000"/>
              <a:gd name="connsiteX363" fmla="*/ 5037105 w 7467600"/>
              <a:gd name="connsiteY363" fmla="*/ 5088765 h 6858000"/>
              <a:gd name="connsiteX364" fmla="*/ 5039930 w 7467600"/>
              <a:gd name="connsiteY364" fmla="*/ 5089585 h 6858000"/>
              <a:gd name="connsiteX365" fmla="*/ 5263764 w 7467600"/>
              <a:gd name="connsiteY365" fmla="*/ 4735525 h 6858000"/>
              <a:gd name="connsiteX366" fmla="*/ 4086300 w 7467600"/>
              <a:gd name="connsiteY366" fmla="*/ 4884599 h 6858000"/>
              <a:gd name="connsiteX367" fmla="*/ 4085485 w 7467600"/>
              <a:gd name="connsiteY367" fmla="*/ 4899070 h 6858000"/>
              <a:gd name="connsiteX368" fmla="*/ 3871915 w 7467600"/>
              <a:gd name="connsiteY368" fmla="*/ 5253645 h 6858000"/>
              <a:gd name="connsiteX369" fmla="*/ 3799374 w 7467600"/>
              <a:gd name="connsiteY369" fmla="*/ 5466127 h 6858000"/>
              <a:gd name="connsiteX370" fmla="*/ 3498850 w 7467600"/>
              <a:gd name="connsiteY370" fmla="*/ 6661888 h 6858000"/>
              <a:gd name="connsiteX371" fmla="*/ 3399216 w 7467600"/>
              <a:gd name="connsiteY371" fmla="*/ 6858000 h 6858000"/>
              <a:gd name="connsiteX372" fmla="*/ 3303688 w 7467600"/>
              <a:gd name="connsiteY372" fmla="*/ 6858000 h 6858000"/>
              <a:gd name="connsiteX373" fmla="*/ 3391774 w 7467600"/>
              <a:gd name="connsiteY373" fmla="*/ 6697181 h 6858000"/>
              <a:gd name="connsiteX374" fmla="*/ 3735540 w 7467600"/>
              <a:gd name="connsiteY374" fmla="*/ 5546923 h 6858000"/>
              <a:gd name="connsiteX375" fmla="*/ 3729438 w 7467600"/>
              <a:gd name="connsiteY375" fmla="*/ 5569058 h 6858000"/>
              <a:gd name="connsiteX376" fmla="*/ 3707782 w 7467600"/>
              <a:gd name="connsiteY376" fmla="*/ 5644908 h 6858000"/>
              <a:gd name="connsiteX377" fmla="*/ 3583827 w 7467600"/>
              <a:gd name="connsiteY377" fmla="*/ 6039215 h 6858000"/>
              <a:gd name="connsiteX378" fmla="*/ 3547861 w 7467600"/>
              <a:gd name="connsiteY378" fmla="*/ 6129609 h 6858000"/>
              <a:gd name="connsiteX379" fmla="*/ 3490905 w 7467600"/>
              <a:gd name="connsiteY379" fmla="*/ 6277660 h 6858000"/>
              <a:gd name="connsiteX380" fmla="*/ 3455859 w 7467600"/>
              <a:gd name="connsiteY380" fmla="*/ 6391301 h 6858000"/>
              <a:gd name="connsiteX381" fmla="*/ 3429112 w 7467600"/>
              <a:gd name="connsiteY381" fmla="*/ 6479469 h 6858000"/>
              <a:gd name="connsiteX382" fmla="*/ 3304862 w 7467600"/>
              <a:gd name="connsiteY382" fmla="*/ 6796476 h 6858000"/>
              <a:gd name="connsiteX383" fmla="*/ 3276071 w 7467600"/>
              <a:gd name="connsiteY383" fmla="*/ 6858000 h 6858000"/>
              <a:gd name="connsiteX384" fmla="*/ 3240805 w 7467600"/>
              <a:gd name="connsiteY384" fmla="*/ 6858000 h 6858000"/>
              <a:gd name="connsiteX385" fmla="*/ 3275917 w 7467600"/>
              <a:gd name="connsiteY385" fmla="*/ 6783192 h 6858000"/>
              <a:gd name="connsiteX386" fmla="*/ 3399358 w 7467600"/>
              <a:gd name="connsiteY386" fmla="*/ 6469011 h 6858000"/>
              <a:gd name="connsiteX387" fmla="*/ 3425650 w 7467600"/>
              <a:gd name="connsiteY387" fmla="*/ 6381333 h 6858000"/>
              <a:gd name="connsiteX388" fmla="*/ 3460661 w 7467600"/>
              <a:gd name="connsiteY388" fmla="*/ 6266763 h 6858000"/>
              <a:gd name="connsiteX389" fmla="*/ 3518021 w 7467600"/>
              <a:gd name="connsiteY389" fmla="*/ 6117298 h 6858000"/>
              <a:gd name="connsiteX390" fmla="*/ 3554035 w 7467600"/>
              <a:gd name="connsiteY390" fmla="*/ 6027832 h 6858000"/>
              <a:gd name="connsiteX391" fmla="*/ 3677174 w 7467600"/>
              <a:gd name="connsiteY391" fmla="*/ 5636351 h 6858000"/>
              <a:gd name="connsiteX392" fmla="*/ 3698819 w 7467600"/>
              <a:gd name="connsiteY392" fmla="*/ 5560503 h 6858000"/>
              <a:gd name="connsiteX393" fmla="*/ 3702094 w 7467600"/>
              <a:gd name="connsiteY393" fmla="*/ 5549194 h 6858000"/>
              <a:gd name="connsiteX394" fmla="*/ 3398355 w 7467600"/>
              <a:gd name="connsiteY394" fmla="*/ 6094603 h 6858000"/>
              <a:gd name="connsiteX395" fmla="*/ 3193941 w 7467600"/>
              <a:gd name="connsiteY395" fmla="*/ 6798775 h 6858000"/>
              <a:gd name="connsiteX396" fmla="*/ 3184140 w 7467600"/>
              <a:gd name="connsiteY396" fmla="*/ 6858000 h 6858000"/>
              <a:gd name="connsiteX397" fmla="*/ 3099978 w 7467600"/>
              <a:gd name="connsiteY397" fmla="*/ 6858000 h 6858000"/>
              <a:gd name="connsiteX398" fmla="*/ 3101556 w 7467600"/>
              <a:gd name="connsiteY398" fmla="*/ 6843337 h 6858000"/>
              <a:gd name="connsiteX399" fmla="*/ 3370162 w 7467600"/>
              <a:gd name="connsiteY399" fmla="*/ 5785550 h 6858000"/>
              <a:gd name="connsiteX400" fmla="*/ 3746477 w 7467600"/>
              <a:gd name="connsiteY400" fmla="*/ 5377889 h 6858000"/>
              <a:gd name="connsiteX401" fmla="*/ 3863399 w 7467600"/>
              <a:gd name="connsiteY401" fmla="*/ 5087257 h 6858000"/>
              <a:gd name="connsiteX402" fmla="*/ 3968712 w 7467600"/>
              <a:gd name="connsiteY402" fmla="*/ 4913989 h 6858000"/>
              <a:gd name="connsiteX403" fmla="*/ 2792390 w 7467600"/>
              <a:gd name="connsiteY403" fmla="*/ 5382974 h 6858000"/>
              <a:gd name="connsiteX404" fmla="*/ 2714982 w 7467600"/>
              <a:gd name="connsiteY404" fmla="*/ 5427051 h 6858000"/>
              <a:gd name="connsiteX405" fmla="*/ 2813361 w 7467600"/>
              <a:gd name="connsiteY405" fmla="*/ 6023912 h 6858000"/>
              <a:gd name="connsiteX406" fmla="*/ 2688430 w 7467600"/>
              <a:gd name="connsiteY406" fmla="*/ 6801564 h 6858000"/>
              <a:gd name="connsiteX407" fmla="*/ 2629626 w 7467600"/>
              <a:gd name="connsiteY407" fmla="*/ 6763394 h 6858000"/>
              <a:gd name="connsiteX408" fmla="*/ 2565328 w 7467600"/>
              <a:gd name="connsiteY408" fmla="*/ 5516399 h 6858000"/>
              <a:gd name="connsiteX409" fmla="*/ 1922999 w 7467600"/>
              <a:gd name="connsiteY409" fmla="*/ 5980343 h 6858000"/>
              <a:gd name="connsiteX410" fmla="*/ 1950261 w 7467600"/>
              <a:gd name="connsiteY410" fmla="*/ 6405858 h 6858000"/>
              <a:gd name="connsiteX411" fmla="*/ 2365554 w 7467600"/>
              <a:gd name="connsiteY411" fmla="*/ 6759107 h 6858000"/>
              <a:gd name="connsiteX412" fmla="*/ 2424142 w 7467600"/>
              <a:gd name="connsiteY412" fmla="*/ 6858000 h 6858000"/>
              <a:gd name="connsiteX413" fmla="*/ 2395994 w 7467600"/>
              <a:gd name="connsiteY413" fmla="*/ 6858000 h 6858000"/>
              <a:gd name="connsiteX414" fmla="*/ 2392863 w 7467600"/>
              <a:gd name="connsiteY414" fmla="*/ 6852964 h 6858000"/>
              <a:gd name="connsiteX415" fmla="*/ 2017589 w 7467600"/>
              <a:gd name="connsiteY415" fmla="*/ 6493982 h 6858000"/>
              <a:gd name="connsiteX416" fmla="*/ 2147336 w 7467600"/>
              <a:gd name="connsiteY416" fmla="*/ 6594052 h 6858000"/>
              <a:gd name="connsiteX417" fmla="*/ 2207047 w 7467600"/>
              <a:gd name="connsiteY417" fmla="*/ 6654540 h 6858000"/>
              <a:gd name="connsiteX418" fmla="*/ 2299106 w 7467600"/>
              <a:gd name="connsiteY418" fmla="*/ 6778931 h 6858000"/>
              <a:gd name="connsiteX419" fmla="*/ 2314430 w 7467600"/>
              <a:gd name="connsiteY419" fmla="*/ 6801144 h 6858000"/>
              <a:gd name="connsiteX420" fmla="*/ 2352406 w 7467600"/>
              <a:gd name="connsiteY420" fmla="*/ 6858000 h 6858000"/>
              <a:gd name="connsiteX421" fmla="*/ 2314492 w 7467600"/>
              <a:gd name="connsiteY421" fmla="*/ 6858000 h 6858000"/>
              <a:gd name="connsiteX422" fmla="*/ 2288095 w 7467600"/>
              <a:gd name="connsiteY422" fmla="*/ 6818030 h 6858000"/>
              <a:gd name="connsiteX423" fmla="*/ 2272768 w 7467600"/>
              <a:gd name="connsiteY423" fmla="*/ 6795822 h 6858000"/>
              <a:gd name="connsiteX424" fmla="*/ 2182715 w 7467600"/>
              <a:gd name="connsiteY424" fmla="*/ 6675071 h 6858000"/>
              <a:gd name="connsiteX425" fmla="*/ 2032061 w 7467600"/>
              <a:gd name="connsiteY425" fmla="*/ 6541380 h 6858000"/>
              <a:gd name="connsiteX426" fmla="*/ 2257220 w 7467600"/>
              <a:gd name="connsiteY426" fmla="*/ 6826257 h 6858000"/>
              <a:gd name="connsiteX427" fmla="*/ 2281324 w 7467600"/>
              <a:gd name="connsiteY427" fmla="*/ 6858000 h 6858000"/>
              <a:gd name="connsiteX428" fmla="*/ 2242860 w 7467600"/>
              <a:gd name="connsiteY428" fmla="*/ 6858000 h 6858000"/>
              <a:gd name="connsiteX429" fmla="*/ 2232818 w 7467600"/>
              <a:gd name="connsiteY429" fmla="*/ 6844926 h 6858000"/>
              <a:gd name="connsiteX430" fmla="*/ 1990172 w 7467600"/>
              <a:gd name="connsiteY430" fmla="*/ 6542121 h 6858000"/>
              <a:gd name="connsiteX431" fmla="*/ 2124090 w 7467600"/>
              <a:gd name="connsiteY431" fmla="*/ 6761017 h 6858000"/>
              <a:gd name="connsiteX432" fmla="*/ 2200380 w 7467600"/>
              <a:gd name="connsiteY432" fmla="*/ 6858000 h 6858000"/>
              <a:gd name="connsiteX433" fmla="*/ 2147507 w 7467600"/>
              <a:gd name="connsiteY433" fmla="*/ 6858000 h 6858000"/>
              <a:gd name="connsiteX434" fmla="*/ 2070668 w 7467600"/>
              <a:gd name="connsiteY434" fmla="*/ 6761520 h 6858000"/>
              <a:gd name="connsiteX435" fmla="*/ 1975142 w 7467600"/>
              <a:gd name="connsiteY435" fmla="*/ 6585570 h 6858000"/>
              <a:gd name="connsiteX436" fmla="*/ 2050035 w 7467600"/>
              <a:gd name="connsiteY436" fmla="*/ 6813345 h 6858000"/>
              <a:gd name="connsiteX437" fmla="*/ 2063025 w 7467600"/>
              <a:gd name="connsiteY437" fmla="*/ 6858000 h 6858000"/>
              <a:gd name="connsiteX438" fmla="*/ 2021675 w 7467600"/>
              <a:gd name="connsiteY438" fmla="*/ 6858000 h 6858000"/>
              <a:gd name="connsiteX439" fmla="*/ 2019308 w 7467600"/>
              <a:gd name="connsiteY439" fmla="*/ 6847118 h 6858000"/>
              <a:gd name="connsiteX440" fmla="*/ 1938835 w 7467600"/>
              <a:gd name="connsiteY440" fmla="*/ 6551160 h 6858000"/>
              <a:gd name="connsiteX441" fmla="*/ 1953230 w 7467600"/>
              <a:gd name="connsiteY441" fmla="*/ 6759699 h 6858000"/>
              <a:gd name="connsiteX442" fmla="*/ 1956763 w 7467600"/>
              <a:gd name="connsiteY442" fmla="*/ 6778191 h 6858000"/>
              <a:gd name="connsiteX443" fmla="*/ 1967925 w 7467600"/>
              <a:gd name="connsiteY443" fmla="*/ 6858000 h 6858000"/>
              <a:gd name="connsiteX444" fmla="*/ 1936622 w 7467600"/>
              <a:gd name="connsiteY444" fmla="*/ 6858000 h 6858000"/>
              <a:gd name="connsiteX445" fmla="*/ 1926261 w 7467600"/>
              <a:gd name="connsiteY445" fmla="*/ 6784064 h 6858000"/>
              <a:gd name="connsiteX446" fmla="*/ 1922724 w 7467600"/>
              <a:gd name="connsiteY446" fmla="*/ 6765577 h 6858000"/>
              <a:gd name="connsiteX447" fmla="*/ 1904650 w 7467600"/>
              <a:gd name="connsiteY447" fmla="*/ 6639616 h 6858000"/>
              <a:gd name="connsiteX448" fmla="*/ 1885273 w 7467600"/>
              <a:gd name="connsiteY448" fmla="*/ 6858000 h 6858000"/>
              <a:gd name="connsiteX449" fmla="*/ 1854363 w 7467600"/>
              <a:gd name="connsiteY449" fmla="*/ 6858000 h 6858000"/>
              <a:gd name="connsiteX450" fmla="*/ 1880391 w 7467600"/>
              <a:gd name="connsiteY450" fmla="*/ 6603796 h 6858000"/>
              <a:gd name="connsiteX451" fmla="*/ 1818273 w 7467600"/>
              <a:gd name="connsiteY451" fmla="*/ 6715729 h 6858000"/>
              <a:gd name="connsiteX452" fmla="*/ 1794691 w 7467600"/>
              <a:gd name="connsiteY452" fmla="*/ 6843239 h 6858000"/>
              <a:gd name="connsiteX453" fmla="*/ 1794914 w 7467600"/>
              <a:gd name="connsiteY453" fmla="*/ 6858000 h 6858000"/>
              <a:gd name="connsiteX454" fmla="*/ 1746128 w 7467600"/>
              <a:gd name="connsiteY454" fmla="*/ 6858000 h 6858000"/>
              <a:gd name="connsiteX455" fmla="*/ 1753934 w 7467600"/>
              <a:gd name="connsiteY455" fmla="*/ 6724796 h 6858000"/>
              <a:gd name="connsiteX456" fmla="*/ 1792053 w 7467600"/>
              <a:gd name="connsiteY456" fmla="*/ 6572396 h 6858000"/>
              <a:gd name="connsiteX457" fmla="*/ 1862248 w 7467600"/>
              <a:gd name="connsiteY457" fmla="*/ 6266397 h 6858000"/>
              <a:gd name="connsiteX458" fmla="*/ 1862250 w 7467600"/>
              <a:gd name="connsiteY458" fmla="*/ 6033531 h 6858000"/>
              <a:gd name="connsiteX459" fmla="*/ 1211999 w 7467600"/>
              <a:gd name="connsiteY459" fmla="*/ 6683610 h 6858000"/>
              <a:gd name="connsiteX460" fmla="*/ 1213266 w 7467600"/>
              <a:gd name="connsiteY460" fmla="*/ 6691947 h 6858000"/>
              <a:gd name="connsiteX461" fmla="*/ 1203370 w 7467600"/>
              <a:gd name="connsiteY461" fmla="*/ 6850676 h 6858000"/>
              <a:gd name="connsiteX462" fmla="*/ 1203671 w 7467600"/>
              <a:gd name="connsiteY462" fmla="*/ 6858000 h 6858000"/>
              <a:gd name="connsiteX463" fmla="*/ 1143180 w 7467600"/>
              <a:gd name="connsiteY463" fmla="*/ 6858000 h 6858000"/>
              <a:gd name="connsiteX464" fmla="*/ 1142176 w 7467600"/>
              <a:gd name="connsiteY464" fmla="*/ 6766045 h 6858000"/>
              <a:gd name="connsiteX465" fmla="*/ 1067484 w 7467600"/>
              <a:gd name="connsiteY465" fmla="*/ 6858000 h 6858000"/>
              <a:gd name="connsiteX466" fmla="*/ 953928 w 7467600"/>
              <a:gd name="connsiteY466" fmla="*/ 6858000 h 6858000"/>
              <a:gd name="connsiteX467" fmla="*/ 959715 w 7467600"/>
              <a:gd name="connsiteY467" fmla="*/ 6850185 h 6858000"/>
              <a:gd name="connsiteX468" fmla="*/ 1483788 w 7467600"/>
              <a:gd name="connsiteY468" fmla="*/ 6259174 h 6858000"/>
              <a:gd name="connsiteX469" fmla="*/ 1100671 w 7467600"/>
              <a:gd name="connsiteY469" fmla="*/ 6252137 h 6858000"/>
              <a:gd name="connsiteX470" fmla="*/ 1090144 w 7467600"/>
              <a:gd name="connsiteY470" fmla="*/ 6256748 h 6858000"/>
              <a:gd name="connsiteX471" fmla="*/ 1095872 w 7467600"/>
              <a:gd name="connsiteY471" fmla="*/ 6271892 h 6858000"/>
              <a:gd name="connsiteX472" fmla="*/ 262785 w 7467600"/>
              <a:gd name="connsiteY472" fmla="*/ 6845450 h 6858000"/>
              <a:gd name="connsiteX473" fmla="*/ 209968 w 7467600"/>
              <a:gd name="connsiteY473" fmla="*/ 6770713 h 6858000"/>
              <a:gd name="connsiteX474" fmla="*/ 873460 w 7467600"/>
              <a:gd name="connsiteY474" fmla="*/ 6253768 h 6858000"/>
              <a:gd name="connsiteX475" fmla="*/ 192686 w 7467600"/>
              <a:gd name="connsiteY475" fmla="*/ 5849257 h 6858000"/>
              <a:gd name="connsiteX476" fmla="*/ 4696 w 7467600"/>
              <a:gd name="connsiteY476" fmla="*/ 5697668 h 6858000"/>
              <a:gd name="connsiteX477" fmla="*/ 0 w 7467600"/>
              <a:gd name="connsiteY477" fmla="*/ 5689984 h 6858000"/>
              <a:gd name="connsiteX478" fmla="*/ 0 w 7467600"/>
              <a:gd name="connsiteY478" fmla="*/ 5513472 h 6858000"/>
              <a:gd name="connsiteX479" fmla="*/ 174101 w 7467600"/>
              <a:gd name="connsiteY479" fmla="*/ 5620277 h 6858000"/>
              <a:gd name="connsiteX480" fmla="*/ 891800 w 7467600"/>
              <a:gd name="connsiteY480" fmla="*/ 6036935 h 6858000"/>
              <a:gd name="connsiteX481" fmla="*/ 1072219 w 7467600"/>
              <a:gd name="connsiteY481" fmla="*/ 6169443 h 6858000"/>
              <a:gd name="connsiteX482" fmla="*/ 1074117 w 7467600"/>
              <a:gd name="connsiteY482" fmla="*/ 6170301 h 6858000"/>
              <a:gd name="connsiteX483" fmla="*/ 1083114 w 7467600"/>
              <a:gd name="connsiteY483" fmla="*/ 6174131 h 6858000"/>
              <a:gd name="connsiteX484" fmla="*/ 1543010 w 7467600"/>
              <a:gd name="connsiteY484" fmla="*/ 6191140 h 6858000"/>
              <a:gd name="connsiteX485" fmla="*/ 1551080 w 7467600"/>
              <a:gd name="connsiteY485" fmla="*/ 6195006 h 6858000"/>
              <a:gd name="connsiteX486" fmla="*/ 2345443 w 7467600"/>
              <a:gd name="connsiteY486" fmla="*/ 5549882 h 6858000"/>
              <a:gd name="connsiteX487" fmla="*/ 1721499 w 7467600"/>
              <a:gd name="connsiteY487" fmla="*/ 5599969 h 6858000"/>
              <a:gd name="connsiteX488" fmla="*/ 767716 w 7467600"/>
              <a:gd name="connsiteY488" fmla="*/ 5472768 h 6858000"/>
              <a:gd name="connsiteX489" fmla="*/ 722147 w 7467600"/>
              <a:gd name="connsiteY489" fmla="*/ 5393091 h 6858000"/>
              <a:gd name="connsiteX490" fmla="*/ 1485552 w 7467600"/>
              <a:gd name="connsiteY490" fmla="*/ 5313202 h 6858000"/>
              <a:gd name="connsiteX491" fmla="*/ 2143004 w 7467600"/>
              <a:gd name="connsiteY491" fmla="*/ 5402420 h 6858000"/>
              <a:gd name="connsiteX492" fmla="*/ 1933391 w 7467600"/>
              <a:gd name="connsiteY492" fmla="*/ 5156971 h 6858000"/>
              <a:gd name="connsiteX493" fmla="*/ 1827118 w 7467600"/>
              <a:gd name="connsiteY493" fmla="*/ 4968410 h 6858000"/>
              <a:gd name="connsiteX494" fmla="*/ 1837349 w 7467600"/>
              <a:gd name="connsiteY494" fmla="*/ 4956357 h 6858000"/>
              <a:gd name="connsiteX495" fmla="*/ 2162835 w 7467600"/>
              <a:gd name="connsiteY495" fmla="*/ 5187853 h 6858000"/>
              <a:gd name="connsiteX496" fmla="*/ 2257167 w 7467600"/>
              <a:gd name="connsiteY496" fmla="*/ 5462123 h 6858000"/>
              <a:gd name="connsiteX497" fmla="*/ 2261598 w 7467600"/>
              <a:gd name="connsiteY497" fmla="*/ 5467998 h 6858000"/>
              <a:gd name="connsiteX498" fmla="*/ 2437177 w 7467600"/>
              <a:gd name="connsiteY498" fmla="*/ 5479608 h 6858000"/>
              <a:gd name="connsiteX499" fmla="*/ 2445247 w 7467600"/>
              <a:gd name="connsiteY499" fmla="*/ 5483476 h 6858000"/>
              <a:gd name="connsiteX500" fmla="*/ 2743626 w 7467600"/>
              <a:gd name="connsiteY500" fmla="*/ 5304819 h 6858000"/>
              <a:gd name="connsiteX501" fmla="*/ 3048102 w 7467600"/>
              <a:gd name="connsiteY501" fmla="*/ 5150595 h 6858000"/>
              <a:gd name="connsiteX502" fmla="*/ 1799414 w 7467600"/>
              <a:gd name="connsiteY502" fmla="*/ 4694732 h 6858000"/>
              <a:gd name="connsiteX503" fmla="*/ 1771735 w 7467600"/>
              <a:gd name="connsiteY503" fmla="*/ 4619929 h 6858000"/>
              <a:gd name="connsiteX504" fmla="*/ 3104273 w 7467600"/>
              <a:gd name="connsiteY504" fmla="*/ 5076159 h 6858000"/>
              <a:gd name="connsiteX505" fmla="*/ 3113245 w 7467600"/>
              <a:gd name="connsiteY505" fmla="*/ 5090705 h 6858000"/>
              <a:gd name="connsiteX506" fmla="*/ 3126294 w 7467600"/>
              <a:gd name="connsiteY506" fmla="*/ 5114400 h 6858000"/>
              <a:gd name="connsiteX507" fmla="*/ 3937433 w 7467600"/>
              <a:gd name="connsiteY507" fmla="*/ 4830473 h 6858000"/>
              <a:gd name="connsiteX508" fmla="*/ 3590475 w 7467600"/>
              <a:gd name="connsiteY508" fmla="*/ 4597974 h 6858000"/>
              <a:gd name="connsiteX509" fmla="*/ 3100264 w 7467600"/>
              <a:gd name="connsiteY509" fmla="*/ 4579845 h 6858000"/>
              <a:gd name="connsiteX510" fmla="*/ 2183576 w 7467600"/>
              <a:gd name="connsiteY510" fmla="*/ 4227150 h 6858000"/>
              <a:gd name="connsiteX511" fmla="*/ 2151029 w 7467600"/>
              <a:gd name="connsiteY511" fmla="*/ 4146947 h 6858000"/>
              <a:gd name="connsiteX512" fmla="*/ 3563434 w 7467600"/>
              <a:gd name="connsiteY512" fmla="*/ 4469115 h 6858000"/>
              <a:gd name="connsiteX513" fmla="*/ 3177952 w 7467600"/>
              <a:gd name="connsiteY513" fmla="*/ 3657386 h 6858000"/>
              <a:gd name="connsiteX514" fmla="*/ 3189263 w 7467600"/>
              <a:gd name="connsiteY514" fmla="*/ 3625726 h 6858000"/>
              <a:gd name="connsiteX515" fmla="*/ 3560912 w 7467600"/>
              <a:gd name="connsiteY515" fmla="*/ 4079863 h 6858000"/>
              <a:gd name="connsiteX516" fmla="*/ 3626636 w 7467600"/>
              <a:gd name="connsiteY516" fmla="*/ 4512230 h 6858000"/>
              <a:gd name="connsiteX517" fmla="*/ 3653088 w 7467600"/>
              <a:gd name="connsiteY517" fmla="*/ 4521417 h 6858000"/>
              <a:gd name="connsiteX518" fmla="*/ 3988128 w 7467600"/>
              <a:gd name="connsiteY518" fmla="*/ 4817267 h 6858000"/>
              <a:gd name="connsiteX519" fmla="*/ 4830582 w 7467600"/>
              <a:gd name="connsiteY519" fmla="*/ 4676000 h 6858000"/>
              <a:gd name="connsiteX520" fmla="*/ 4830100 w 7467600"/>
              <a:gd name="connsiteY520" fmla="*/ 4675554 h 6858000"/>
              <a:gd name="connsiteX521" fmla="*/ 4036318 w 7467600"/>
              <a:gd name="connsiteY521" fmla="*/ 4147013 h 6858000"/>
              <a:gd name="connsiteX522" fmla="*/ 3432098 w 7467600"/>
              <a:gd name="connsiteY522" fmla="*/ 3537312 h 6858000"/>
              <a:gd name="connsiteX523" fmla="*/ 3446761 w 7467600"/>
              <a:gd name="connsiteY523" fmla="*/ 3461278 h 6858000"/>
              <a:gd name="connsiteX524" fmla="*/ 4419733 w 7467600"/>
              <a:gd name="connsiteY524" fmla="*/ 3963555 h 6858000"/>
              <a:gd name="connsiteX525" fmla="*/ 4781371 w 7467600"/>
              <a:gd name="connsiteY525" fmla="*/ 4458604 h 6858000"/>
              <a:gd name="connsiteX526" fmla="*/ 4780440 w 7467600"/>
              <a:gd name="connsiteY526" fmla="*/ 4470290 h 6858000"/>
              <a:gd name="connsiteX527" fmla="*/ 4898954 w 7467600"/>
              <a:gd name="connsiteY527" fmla="*/ 4662092 h 6858000"/>
              <a:gd name="connsiteX528" fmla="*/ 4900699 w 7467600"/>
              <a:gd name="connsiteY528" fmla="*/ 4670867 h 6858000"/>
              <a:gd name="connsiteX529" fmla="*/ 5714511 w 7467600"/>
              <a:gd name="connsiteY529" fmla="*/ 4663483 h 6858000"/>
              <a:gd name="connsiteX530" fmla="*/ 5464793 w 7467600"/>
              <a:gd name="connsiteY530" fmla="*/ 4393556 h 6858000"/>
              <a:gd name="connsiteX531" fmla="*/ 5461897 w 7467600"/>
              <a:gd name="connsiteY531" fmla="*/ 4390879 h 6858000"/>
              <a:gd name="connsiteX532" fmla="*/ 4294126 w 7467600"/>
              <a:gd name="connsiteY532" fmla="*/ 3303048 h 6858000"/>
              <a:gd name="connsiteX533" fmla="*/ 4305321 w 7467600"/>
              <a:gd name="connsiteY533" fmla="*/ 3256953 h 6858000"/>
              <a:gd name="connsiteX534" fmla="*/ 4949299 w 7467600"/>
              <a:gd name="connsiteY534" fmla="*/ 3766336 h 6858000"/>
              <a:gd name="connsiteX535" fmla="*/ 5291452 w 7467600"/>
              <a:gd name="connsiteY535" fmla="*/ 4076801 h 6858000"/>
              <a:gd name="connsiteX536" fmla="*/ 5434998 w 7467600"/>
              <a:gd name="connsiteY536" fmla="*/ 4254100 h 6858000"/>
              <a:gd name="connsiteX537" fmla="*/ 5351015 w 7467600"/>
              <a:gd name="connsiteY537" fmla="*/ 3760989 h 6858000"/>
              <a:gd name="connsiteX538" fmla="*/ 5413780 w 7467600"/>
              <a:gd name="connsiteY538" fmla="*/ 2966265 h 6858000"/>
              <a:gd name="connsiteX539" fmla="*/ 5425627 w 7467600"/>
              <a:gd name="connsiteY539" fmla="*/ 2954192 h 6858000"/>
              <a:gd name="connsiteX540" fmla="*/ 6604735 w 7467600"/>
              <a:gd name="connsiteY540" fmla="*/ 2041381 h 6858000"/>
              <a:gd name="connsiteX541" fmla="*/ 7204487 w 7467600"/>
              <a:gd name="connsiteY541" fmla="*/ 2742112 h 6858000"/>
              <a:gd name="connsiteX542" fmla="*/ 7131592 w 7467600"/>
              <a:gd name="connsiteY542" fmla="*/ 2672096 h 6858000"/>
              <a:gd name="connsiteX543" fmla="*/ 6996344 w 7467600"/>
              <a:gd name="connsiteY543" fmla="*/ 2518310 h 6858000"/>
              <a:gd name="connsiteX544" fmla="*/ 6735495 w 7467600"/>
              <a:gd name="connsiteY544" fmla="*/ 2196890 h 6858000"/>
              <a:gd name="connsiteX545" fmla="*/ 6721901 w 7467600"/>
              <a:gd name="connsiteY545" fmla="*/ 2179274 h 6858000"/>
              <a:gd name="connsiteX546" fmla="*/ 6604735 w 7467600"/>
              <a:gd name="connsiteY546" fmla="*/ 2041381 h 6858000"/>
              <a:gd name="connsiteX547" fmla="*/ 6591670 w 7467600"/>
              <a:gd name="connsiteY547" fmla="*/ 1988277 h 6858000"/>
              <a:gd name="connsiteX548" fmla="*/ 6747349 w 7467600"/>
              <a:gd name="connsiteY548" fmla="*/ 2160069 h 6858000"/>
              <a:gd name="connsiteX549" fmla="*/ 6760943 w 7467600"/>
              <a:gd name="connsiteY549" fmla="*/ 2177686 h 6858000"/>
              <a:gd name="connsiteX550" fmla="*/ 7021065 w 7467600"/>
              <a:gd name="connsiteY550" fmla="*/ 2498102 h 6858000"/>
              <a:gd name="connsiteX551" fmla="*/ 7155223 w 7467600"/>
              <a:gd name="connsiteY551" fmla="*/ 2650386 h 6858000"/>
              <a:gd name="connsiteX552" fmla="*/ 7203167 w 7467600"/>
              <a:gd name="connsiteY552" fmla="*/ 2697288 h 6858000"/>
              <a:gd name="connsiteX553" fmla="*/ 6937703 w 7467600"/>
              <a:gd name="connsiteY553" fmla="*/ 2321981 h 6858000"/>
              <a:gd name="connsiteX554" fmla="*/ 6591670 w 7467600"/>
              <a:gd name="connsiteY554" fmla="*/ 1988277 h 6858000"/>
              <a:gd name="connsiteX555" fmla="*/ 5798671 w 7467600"/>
              <a:gd name="connsiteY555" fmla="*/ 1981601 h 6858000"/>
              <a:gd name="connsiteX556" fmla="*/ 5754709 w 7467600"/>
              <a:gd name="connsiteY556" fmla="*/ 2071454 h 6858000"/>
              <a:gd name="connsiteX557" fmla="*/ 5763044 w 7467600"/>
              <a:gd name="connsiteY557" fmla="*/ 2842206 h 6858000"/>
              <a:gd name="connsiteX558" fmla="*/ 5764974 w 7467600"/>
              <a:gd name="connsiteY558" fmla="*/ 2799609 h 6858000"/>
              <a:gd name="connsiteX559" fmla="*/ 5767665 w 7467600"/>
              <a:gd name="connsiteY559" fmla="*/ 2666409 h 6858000"/>
              <a:gd name="connsiteX560" fmla="*/ 5763055 w 7467600"/>
              <a:gd name="connsiteY560" fmla="*/ 2579705 h 6858000"/>
              <a:gd name="connsiteX561" fmla="*/ 5758079 w 7467600"/>
              <a:gd name="connsiteY561" fmla="*/ 2492508 h 6858000"/>
              <a:gd name="connsiteX562" fmla="*/ 5779325 w 7467600"/>
              <a:gd name="connsiteY562" fmla="*/ 2197069 h 6858000"/>
              <a:gd name="connsiteX563" fmla="*/ 5798671 w 7467600"/>
              <a:gd name="connsiteY563" fmla="*/ 1981601 h 6858000"/>
              <a:gd name="connsiteX564" fmla="*/ 5829202 w 7467600"/>
              <a:gd name="connsiteY564" fmla="*/ 1971679 h 6858000"/>
              <a:gd name="connsiteX565" fmla="*/ 5809558 w 7467600"/>
              <a:gd name="connsiteY565" fmla="*/ 2198043 h 6858000"/>
              <a:gd name="connsiteX566" fmla="*/ 5788653 w 7467600"/>
              <a:gd name="connsiteY566" fmla="*/ 2489430 h 6858000"/>
              <a:gd name="connsiteX567" fmla="*/ 5793439 w 7467600"/>
              <a:gd name="connsiteY567" fmla="*/ 2575235 h 6858000"/>
              <a:gd name="connsiteX568" fmla="*/ 5796837 w 7467600"/>
              <a:gd name="connsiteY568" fmla="*/ 2637633 h 6858000"/>
              <a:gd name="connsiteX569" fmla="*/ 5818614 w 7467600"/>
              <a:gd name="connsiteY569" fmla="*/ 2473055 h 6858000"/>
              <a:gd name="connsiteX570" fmla="*/ 5829202 w 7467600"/>
              <a:gd name="connsiteY570" fmla="*/ 1971679 h 6858000"/>
              <a:gd name="connsiteX571" fmla="*/ 5911389 w 7467600"/>
              <a:gd name="connsiteY571" fmla="*/ 1898371 h 6858000"/>
              <a:gd name="connsiteX572" fmla="*/ 6237627 w 7467600"/>
              <a:gd name="connsiteY572" fmla="*/ 2231921 h 6858000"/>
              <a:gd name="connsiteX573" fmla="*/ 5911389 w 7467600"/>
              <a:gd name="connsiteY573" fmla="*/ 1898371 h 6858000"/>
              <a:gd name="connsiteX574" fmla="*/ 6944437 w 7467600"/>
              <a:gd name="connsiteY574" fmla="*/ 1575402 h 6858000"/>
              <a:gd name="connsiteX575" fmla="*/ 6304730 w 7467600"/>
              <a:gd name="connsiteY575" fmla="*/ 1766654 h 6858000"/>
              <a:gd name="connsiteX576" fmla="*/ 6944437 w 7467600"/>
              <a:gd name="connsiteY576" fmla="*/ 1575402 h 6858000"/>
              <a:gd name="connsiteX577" fmla="*/ 7019523 w 7467600"/>
              <a:gd name="connsiteY577" fmla="*/ 1519450 h 6858000"/>
              <a:gd name="connsiteX578" fmla="*/ 6298091 w 7467600"/>
              <a:gd name="connsiteY578" fmla="*/ 1737122 h 6858000"/>
              <a:gd name="connsiteX579" fmla="*/ 7019523 w 7467600"/>
              <a:gd name="connsiteY579" fmla="*/ 1519450 h 6858000"/>
              <a:gd name="connsiteX580" fmla="*/ 2399523 w 7467600"/>
              <a:gd name="connsiteY580" fmla="*/ 1428234 h 6858000"/>
              <a:gd name="connsiteX581" fmla="*/ 2224982 w 7467600"/>
              <a:gd name="connsiteY581" fmla="*/ 1826201 h 6858000"/>
              <a:gd name="connsiteX582" fmla="*/ 2096099 w 7467600"/>
              <a:gd name="connsiteY582" fmla="*/ 2345900 h 6858000"/>
              <a:gd name="connsiteX583" fmla="*/ 2283317 w 7467600"/>
              <a:gd name="connsiteY583" fmla="*/ 1796925 h 6858000"/>
              <a:gd name="connsiteX584" fmla="*/ 2399523 w 7467600"/>
              <a:gd name="connsiteY584" fmla="*/ 1428234 h 6858000"/>
              <a:gd name="connsiteX585" fmla="*/ 2448558 w 7467600"/>
              <a:gd name="connsiteY585" fmla="*/ 1373435 h 6858000"/>
              <a:gd name="connsiteX586" fmla="*/ 2312521 w 7467600"/>
              <a:gd name="connsiteY586" fmla="*/ 1806140 h 6858000"/>
              <a:gd name="connsiteX587" fmla="*/ 2127533 w 7467600"/>
              <a:gd name="connsiteY587" fmla="*/ 2348380 h 6858000"/>
              <a:gd name="connsiteX588" fmla="*/ 2358080 w 7467600"/>
              <a:gd name="connsiteY588" fmla="*/ 1866134 h 6858000"/>
              <a:gd name="connsiteX589" fmla="*/ 2407436 w 7467600"/>
              <a:gd name="connsiteY589" fmla="*/ 1651070 h 6858000"/>
              <a:gd name="connsiteX590" fmla="*/ 2448558 w 7467600"/>
              <a:gd name="connsiteY590" fmla="*/ 1373435 h 6858000"/>
              <a:gd name="connsiteX591" fmla="*/ 278707 w 7467600"/>
              <a:gd name="connsiteY591" fmla="*/ 1352270 h 6858000"/>
              <a:gd name="connsiteX592" fmla="*/ 321570 w 7467600"/>
              <a:gd name="connsiteY592" fmla="*/ 1861610 h 6858000"/>
              <a:gd name="connsiteX593" fmla="*/ 294281 w 7467600"/>
              <a:gd name="connsiteY593" fmla="*/ 1440658 h 6858000"/>
              <a:gd name="connsiteX594" fmla="*/ 278707 w 7467600"/>
              <a:gd name="connsiteY594" fmla="*/ 1352270 h 6858000"/>
              <a:gd name="connsiteX595" fmla="*/ 1423821 w 7467600"/>
              <a:gd name="connsiteY595" fmla="*/ 1351958 h 6858000"/>
              <a:gd name="connsiteX596" fmla="*/ 1638521 w 7467600"/>
              <a:gd name="connsiteY596" fmla="*/ 1908470 h 6858000"/>
              <a:gd name="connsiteX597" fmla="*/ 1754199 w 7467600"/>
              <a:gd name="connsiteY597" fmla="*/ 2149284 h 6858000"/>
              <a:gd name="connsiteX598" fmla="*/ 1908359 w 7467600"/>
              <a:gd name="connsiteY598" fmla="*/ 2364988 h 6858000"/>
              <a:gd name="connsiteX599" fmla="*/ 1647661 w 7467600"/>
              <a:gd name="connsiteY599" fmla="*/ 1825945 h 6858000"/>
              <a:gd name="connsiteX600" fmla="*/ 1423821 w 7467600"/>
              <a:gd name="connsiteY600" fmla="*/ 1351958 h 6858000"/>
              <a:gd name="connsiteX601" fmla="*/ 1431890 w 7467600"/>
              <a:gd name="connsiteY601" fmla="*/ 1306475 h 6858000"/>
              <a:gd name="connsiteX602" fmla="*/ 1507597 w 7467600"/>
              <a:gd name="connsiteY602" fmla="*/ 1446132 h 6858000"/>
              <a:gd name="connsiteX603" fmla="*/ 1674586 w 7467600"/>
              <a:gd name="connsiteY603" fmla="*/ 1813832 h 6858000"/>
              <a:gd name="connsiteX604" fmla="*/ 1815950 w 7467600"/>
              <a:gd name="connsiteY604" fmla="*/ 2128564 h 6858000"/>
              <a:gd name="connsiteX605" fmla="*/ 1984242 w 7467600"/>
              <a:gd name="connsiteY605" fmla="*/ 2430829 h 6858000"/>
              <a:gd name="connsiteX606" fmla="*/ 2014023 w 7467600"/>
              <a:gd name="connsiteY606" fmla="*/ 2450995 h 6858000"/>
              <a:gd name="connsiteX607" fmla="*/ 1747337 w 7467600"/>
              <a:gd name="connsiteY607" fmla="*/ 1855264 h 6858000"/>
              <a:gd name="connsiteX608" fmla="*/ 1533749 w 7467600"/>
              <a:gd name="connsiteY608" fmla="*/ 1478656 h 6858000"/>
              <a:gd name="connsiteX609" fmla="*/ 1431890 w 7467600"/>
              <a:gd name="connsiteY609" fmla="*/ 1306475 h 6858000"/>
              <a:gd name="connsiteX610" fmla="*/ 5052692 w 7467600"/>
              <a:gd name="connsiteY610" fmla="*/ 1292994 h 6858000"/>
              <a:gd name="connsiteX611" fmla="*/ 5200661 w 7467600"/>
              <a:gd name="connsiteY611" fmla="*/ 1635186 h 6858000"/>
              <a:gd name="connsiteX612" fmla="*/ 5297138 w 7467600"/>
              <a:gd name="connsiteY612" fmla="*/ 1906351 h 6858000"/>
              <a:gd name="connsiteX613" fmla="*/ 5052692 w 7467600"/>
              <a:gd name="connsiteY613" fmla="*/ 1292994 h 6858000"/>
              <a:gd name="connsiteX614" fmla="*/ 5009948 w 7467600"/>
              <a:gd name="connsiteY614" fmla="*/ 1273619 h 6858000"/>
              <a:gd name="connsiteX615" fmla="*/ 5121777 w 7467600"/>
              <a:gd name="connsiteY615" fmla="*/ 1654213 h 6858000"/>
              <a:gd name="connsiteX616" fmla="*/ 5293545 w 7467600"/>
              <a:gd name="connsiteY616" fmla="*/ 2072247 h 6858000"/>
              <a:gd name="connsiteX617" fmla="*/ 5294042 w 7467600"/>
              <a:gd name="connsiteY617" fmla="*/ 2065019 h 6858000"/>
              <a:gd name="connsiteX618" fmla="*/ 5171936 w 7467600"/>
              <a:gd name="connsiteY618" fmla="*/ 1647613 h 6858000"/>
              <a:gd name="connsiteX619" fmla="*/ 5009948 w 7467600"/>
              <a:gd name="connsiteY619" fmla="*/ 1273619 h 6858000"/>
              <a:gd name="connsiteX620" fmla="*/ 655236 w 7467600"/>
              <a:gd name="connsiteY620" fmla="*/ 1268632 h 6858000"/>
              <a:gd name="connsiteX621" fmla="*/ 839521 w 7467600"/>
              <a:gd name="connsiteY621" fmla="*/ 1685315 h 6858000"/>
              <a:gd name="connsiteX622" fmla="*/ 1109416 w 7467600"/>
              <a:gd name="connsiteY622" fmla="*/ 2061663 h 6858000"/>
              <a:gd name="connsiteX623" fmla="*/ 1298300 w 7467600"/>
              <a:gd name="connsiteY623" fmla="*/ 2247742 h 6858000"/>
              <a:gd name="connsiteX624" fmla="*/ 1125871 w 7467600"/>
              <a:gd name="connsiteY624" fmla="*/ 1989513 h 6858000"/>
              <a:gd name="connsiteX625" fmla="*/ 981574 w 7467600"/>
              <a:gd name="connsiteY625" fmla="*/ 1783157 h 6858000"/>
              <a:gd name="connsiteX626" fmla="*/ 922198 w 7467600"/>
              <a:gd name="connsiteY626" fmla="*/ 1677437 h 6858000"/>
              <a:gd name="connsiteX627" fmla="*/ 869293 w 7467600"/>
              <a:gd name="connsiteY627" fmla="*/ 1583214 h 6858000"/>
              <a:gd name="connsiteX628" fmla="*/ 751431 w 7467600"/>
              <a:gd name="connsiteY628" fmla="*/ 1405731 h 6858000"/>
              <a:gd name="connsiteX629" fmla="*/ 655236 w 7467600"/>
              <a:gd name="connsiteY629" fmla="*/ 1268632 h 6858000"/>
              <a:gd name="connsiteX630" fmla="*/ 6516292 w 7467600"/>
              <a:gd name="connsiteY630" fmla="*/ 1263064 h 6858000"/>
              <a:gd name="connsiteX631" fmla="*/ 5736320 w 7467600"/>
              <a:gd name="connsiteY631" fmla="*/ 1501803 h 6858000"/>
              <a:gd name="connsiteX632" fmla="*/ 6516292 w 7467600"/>
              <a:gd name="connsiteY632" fmla="*/ 1263064 h 6858000"/>
              <a:gd name="connsiteX633" fmla="*/ 291466 w 7467600"/>
              <a:gd name="connsiteY633" fmla="*/ 1250369 h 6858000"/>
              <a:gd name="connsiteX634" fmla="*/ 323180 w 7467600"/>
              <a:gd name="connsiteY634" fmla="*/ 1435283 h 6858000"/>
              <a:gd name="connsiteX635" fmla="*/ 349381 w 7467600"/>
              <a:gd name="connsiteY635" fmla="*/ 1875041 h 6858000"/>
              <a:gd name="connsiteX636" fmla="*/ 374363 w 7467600"/>
              <a:gd name="connsiteY636" fmla="*/ 1506494 h 6858000"/>
              <a:gd name="connsiteX637" fmla="*/ 302168 w 7467600"/>
              <a:gd name="connsiteY637" fmla="*/ 1274495 h 6858000"/>
              <a:gd name="connsiteX638" fmla="*/ 291466 w 7467600"/>
              <a:gd name="connsiteY638" fmla="*/ 1250369 h 6858000"/>
              <a:gd name="connsiteX639" fmla="*/ 678222 w 7467600"/>
              <a:gd name="connsiteY639" fmla="*/ 1248670 h 6858000"/>
              <a:gd name="connsiteX640" fmla="*/ 775536 w 7467600"/>
              <a:gd name="connsiteY640" fmla="*/ 1388015 h 6858000"/>
              <a:gd name="connsiteX641" fmla="*/ 894529 w 7467600"/>
              <a:gd name="connsiteY641" fmla="*/ 1567739 h 6858000"/>
              <a:gd name="connsiteX642" fmla="*/ 948000 w 7467600"/>
              <a:gd name="connsiteY642" fmla="*/ 1663088 h 6858000"/>
              <a:gd name="connsiteX643" fmla="*/ 1006812 w 7467600"/>
              <a:gd name="connsiteY643" fmla="*/ 1767683 h 6858000"/>
              <a:gd name="connsiteX644" fmla="*/ 1149133 w 7467600"/>
              <a:gd name="connsiteY644" fmla="*/ 1971513 h 6858000"/>
              <a:gd name="connsiteX645" fmla="*/ 1333952 w 7467600"/>
              <a:gd name="connsiteY645" fmla="*/ 2251620 h 6858000"/>
              <a:gd name="connsiteX646" fmla="*/ 1337329 w 7467600"/>
              <a:gd name="connsiteY646" fmla="*/ 2258350 h 6858000"/>
              <a:gd name="connsiteX647" fmla="*/ 1014726 w 7467600"/>
              <a:gd name="connsiteY647" fmla="*/ 1615556 h 6858000"/>
              <a:gd name="connsiteX648" fmla="*/ 678222 w 7467600"/>
              <a:gd name="connsiteY648" fmla="*/ 1248670 h 6858000"/>
              <a:gd name="connsiteX649" fmla="*/ 6691602 w 7467600"/>
              <a:gd name="connsiteY649" fmla="*/ 1140573 h 6858000"/>
              <a:gd name="connsiteX650" fmla="*/ 6571100 w 7467600"/>
              <a:gd name="connsiteY650" fmla="*/ 1183662 h 6858000"/>
              <a:gd name="connsiteX651" fmla="*/ 6241687 w 7467600"/>
              <a:gd name="connsiteY651" fmla="*/ 1257600 h 6858000"/>
              <a:gd name="connsiteX652" fmla="*/ 5693009 w 7467600"/>
              <a:gd name="connsiteY652" fmla="*/ 1478256 h 6858000"/>
              <a:gd name="connsiteX653" fmla="*/ 6548420 w 7467600"/>
              <a:gd name="connsiteY653" fmla="*/ 1214599 h 6858000"/>
              <a:gd name="connsiteX654" fmla="*/ 6605473 w 7467600"/>
              <a:gd name="connsiteY654" fmla="*/ 1184686 h 6858000"/>
              <a:gd name="connsiteX655" fmla="*/ 6691602 w 7467600"/>
              <a:gd name="connsiteY655" fmla="*/ 1140573 h 6858000"/>
              <a:gd name="connsiteX656" fmla="*/ 4002475 w 7467600"/>
              <a:gd name="connsiteY656" fmla="*/ 1037802 h 6858000"/>
              <a:gd name="connsiteX657" fmla="*/ 4000324 w 7467600"/>
              <a:gd name="connsiteY657" fmla="*/ 1039362 h 6858000"/>
              <a:gd name="connsiteX658" fmla="*/ 4002862 w 7467600"/>
              <a:gd name="connsiteY658" fmla="*/ 1042866 h 6858000"/>
              <a:gd name="connsiteX659" fmla="*/ 4002475 w 7467600"/>
              <a:gd name="connsiteY659" fmla="*/ 1037802 h 6858000"/>
              <a:gd name="connsiteX660" fmla="*/ 506322 w 7467600"/>
              <a:gd name="connsiteY660" fmla="*/ 1020997 h 6858000"/>
              <a:gd name="connsiteX661" fmla="*/ 533068 w 7467600"/>
              <a:gd name="connsiteY661" fmla="*/ 1029409 h 6858000"/>
              <a:gd name="connsiteX662" fmla="*/ 1232525 w 7467600"/>
              <a:gd name="connsiteY662" fmla="*/ 1804675 h 6858000"/>
              <a:gd name="connsiteX663" fmla="*/ 1388858 w 7467600"/>
              <a:gd name="connsiteY663" fmla="*/ 2368011 h 6858000"/>
              <a:gd name="connsiteX664" fmla="*/ 1384098 w 7467600"/>
              <a:gd name="connsiteY664" fmla="*/ 2378125 h 6858000"/>
              <a:gd name="connsiteX665" fmla="*/ 1425393 w 7467600"/>
              <a:gd name="connsiteY665" fmla="*/ 2589124 h 6858000"/>
              <a:gd name="connsiteX666" fmla="*/ 1424001 w 7467600"/>
              <a:gd name="connsiteY666" fmla="*/ 2597541 h 6858000"/>
              <a:gd name="connsiteX667" fmla="*/ 2152729 w 7467600"/>
              <a:gd name="connsiteY667" fmla="*/ 2864487 h 6858000"/>
              <a:gd name="connsiteX668" fmla="*/ 2020609 w 7467600"/>
              <a:gd name="connsiteY668" fmla="*/ 2539671 h 6858000"/>
              <a:gd name="connsiteX669" fmla="*/ 2018920 w 7467600"/>
              <a:gd name="connsiteY669" fmla="*/ 2536309 h 6858000"/>
              <a:gd name="connsiteX670" fmla="*/ 1342441 w 7467600"/>
              <a:gd name="connsiteY670" fmla="*/ 1173017 h 6858000"/>
              <a:gd name="connsiteX671" fmla="*/ 1367925 w 7467600"/>
              <a:gd name="connsiteY671" fmla="*/ 1135648 h 6858000"/>
              <a:gd name="connsiteX672" fmla="*/ 1771401 w 7467600"/>
              <a:gd name="connsiteY672" fmla="*/ 1806673 h 6858000"/>
              <a:gd name="connsiteX673" fmla="*/ 1972385 w 7467600"/>
              <a:gd name="connsiteY673" fmla="*/ 2198735 h 6858000"/>
              <a:gd name="connsiteX674" fmla="*/ 2040892 w 7467600"/>
              <a:gd name="connsiteY674" fmla="*/ 2405205 h 6858000"/>
              <a:gd name="connsiteX675" fmla="*/ 2131689 w 7467600"/>
              <a:gd name="connsiteY675" fmla="*/ 1936926 h 6858000"/>
              <a:gd name="connsiteX676" fmla="*/ 2454820 w 7467600"/>
              <a:gd name="connsiteY676" fmla="*/ 1248808 h 6858000"/>
              <a:gd name="connsiteX677" fmla="*/ 2492512 w 7467600"/>
              <a:gd name="connsiteY677" fmla="*/ 1302920 h 6858000"/>
              <a:gd name="connsiteX678" fmla="*/ 2081216 w 7467600"/>
              <a:gd name="connsiteY678" fmla="*/ 2527513 h 6858000"/>
              <a:gd name="connsiteX679" fmla="*/ 2081211 w 7467600"/>
              <a:gd name="connsiteY679" fmla="*/ 2528916 h 6858000"/>
              <a:gd name="connsiteX680" fmla="*/ 2199067 w 7467600"/>
              <a:gd name="connsiteY680" fmla="*/ 2884061 h 6858000"/>
              <a:gd name="connsiteX681" fmla="*/ 3192586 w 7467600"/>
              <a:gd name="connsiteY681" fmla="*/ 3411496 h 6858000"/>
              <a:gd name="connsiteX682" fmla="*/ 3182620 w 7467600"/>
              <a:gd name="connsiteY682" fmla="*/ 3483279 h 6858000"/>
              <a:gd name="connsiteX683" fmla="*/ 2435119 w 7467600"/>
              <a:gd name="connsiteY683" fmla="*/ 3080173 h 6858000"/>
              <a:gd name="connsiteX684" fmla="*/ 2410152 w 7467600"/>
              <a:gd name="connsiteY684" fmla="*/ 3063751 h 6858000"/>
              <a:gd name="connsiteX685" fmla="*/ 2408099 w 7467600"/>
              <a:gd name="connsiteY685" fmla="*/ 3064403 h 6858000"/>
              <a:gd name="connsiteX686" fmla="*/ 2407218 w 7467600"/>
              <a:gd name="connsiteY686" fmla="*/ 3070324 h 6858000"/>
              <a:gd name="connsiteX687" fmla="*/ 2380138 w 7467600"/>
              <a:gd name="connsiteY687" fmla="*/ 3099341 h 6858000"/>
              <a:gd name="connsiteX688" fmla="*/ 1765923 w 7467600"/>
              <a:gd name="connsiteY688" fmla="*/ 3581043 h 6858000"/>
              <a:gd name="connsiteX689" fmla="*/ 1702258 w 7467600"/>
              <a:gd name="connsiteY689" fmla="*/ 3612286 h 6858000"/>
              <a:gd name="connsiteX690" fmla="*/ 1538370 w 7467600"/>
              <a:gd name="connsiteY690" fmla="*/ 3811804 h 6858000"/>
              <a:gd name="connsiteX691" fmla="*/ 542867 w 7467600"/>
              <a:gd name="connsiteY691" fmla="*/ 4944092 h 6858000"/>
              <a:gd name="connsiteX692" fmla="*/ 515800 w 7467600"/>
              <a:gd name="connsiteY692" fmla="*/ 4862180 h 6858000"/>
              <a:gd name="connsiteX693" fmla="*/ 909145 w 7467600"/>
              <a:gd name="connsiteY693" fmla="*/ 4199225 h 6858000"/>
              <a:gd name="connsiteX694" fmla="*/ 1214067 w 7467600"/>
              <a:gd name="connsiteY694" fmla="*/ 3908561 h 6858000"/>
              <a:gd name="connsiteX695" fmla="*/ 640967 w 7467600"/>
              <a:gd name="connsiteY695" fmla="*/ 4105601 h 6858000"/>
              <a:gd name="connsiteX696" fmla="*/ 112563 w 7467600"/>
              <a:gd name="connsiteY696" fmla="*/ 4396952 h 6858000"/>
              <a:gd name="connsiteX697" fmla="*/ 0 w 7467600"/>
              <a:gd name="connsiteY697" fmla="*/ 4466006 h 6858000"/>
              <a:gd name="connsiteX698" fmla="*/ 0 w 7467600"/>
              <a:gd name="connsiteY698" fmla="*/ 4233763 h 6858000"/>
              <a:gd name="connsiteX699" fmla="*/ 36881 w 7467600"/>
              <a:gd name="connsiteY699" fmla="*/ 4200118 h 6858000"/>
              <a:gd name="connsiteX700" fmla="*/ 910534 w 7467600"/>
              <a:gd name="connsiteY700" fmla="*/ 3629753 h 6858000"/>
              <a:gd name="connsiteX701" fmla="*/ 1578717 w 7467600"/>
              <a:gd name="connsiteY701" fmla="*/ 3575982 h 6858000"/>
              <a:gd name="connsiteX702" fmla="*/ 2338780 w 7467600"/>
              <a:gd name="connsiteY702" fmla="*/ 3033725 h 6858000"/>
              <a:gd name="connsiteX703" fmla="*/ 1807991 w 7467600"/>
              <a:gd name="connsiteY703" fmla="*/ 2807184 h 6858000"/>
              <a:gd name="connsiteX704" fmla="*/ 1416358 w 7467600"/>
              <a:gd name="connsiteY704" fmla="*/ 3112571 h 6858000"/>
              <a:gd name="connsiteX705" fmla="*/ 939066 w 7467600"/>
              <a:gd name="connsiteY705" fmla="*/ 3378798 h 6858000"/>
              <a:gd name="connsiteX706" fmla="*/ 115099 w 7467600"/>
              <a:gd name="connsiteY706" fmla="*/ 3607650 h 6858000"/>
              <a:gd name="connsiteX707" fmla="*/ 97284 w 7467600"/>
              <a:gd name="connsiteY707" fmla="*/ 3520393 h 6858000"/>
              <a:gd name="connsiteX708" fmla="*/ 922050 w 7467600"/>
              <a:gd name="connsiteY708" fmla="*/ 3074867 h 6858000"/>
              <a:gd name="connsiteX709" fmla="*/ 1405265 w 7467600"/>
              <a:gd name="connsiteY709" fmla="*/ 3016319 h 6858000"/>
              <a:gd name="connsiteX710" fmla="*/ 1407512 w 7467600"/>
              <a:gd name="connsiteY710" fmla="*/ 3018001 h 6858000"/>
              <a:gd name="connsiteX711" fmla="*/ 1726266 w 7467600"/>
              <a:gd name="connsiteY711" fmla="*/ 2777274 h 6858000"/>
              <a:gd name="connsiteX712" fmla="*/ 625390 w 7467600"/>
              <a:gd name="connsiteY712" fmla="*/ 2514541 h 6858000"/>
              <a:gd name="connsiteX713" fmla="*/ 619799 w 7467600"/>
              <a:gd name="connsiteY713" fmla="*/ 2527180 h 6858000"/>
              <a:gd name="connsiteX714" fmla="*/ 310030 w 7467600"/>
              <a:gd name="connsiteY714" fmla="*/ 2771818 h 6858000"/>
              <a:gd name="connsiteX715" fmla="*/ 173877 w 7467600"/>
              <a:gd name="connsiteY715" fmla="*/ 2937056 h 6858000"/>
              <a:gd name="connsiteX716" fmla="*/ 77889 w 7467600"/>
              <a:gd name="connsiteY716" fmla="*/ 3138440 h 6858000"/>
              <a:gd name="connsiteX717" fmla="*/ 0 w 7467600"/>
              <a:gd name="connsiteY717" fmla="*/ 3271395 h 6858000"/>
              <a:gd name="connsiteX718" fmla="*/ 0 w 7467600"/>
              <a:gd name="connsiteY718" fmla="*/ 3153002 h 6858000"/>
              <a:gd name="connsiteX719" fmla="*/ 2386 w 7467600"/>
              <a:gd name="connsiteY719" fmla="*/ 3149203 h 6858000"/>
              <a:gd name="connsiteX720" fmla="*/ 89753 w 7467600"/>
              <a:gd name="connsiteY720" fmla="*/ 2987702 h 6858000"/>
              <a:gd name="connsiteX721" fmla="*/ 76869 w 7467600"/>
              <a:gd name="connsiteY721" fmla="*/ 3005404 h 6858000"/>
              <a:gd name="connsiteX722" fmla="*/ 32049 w 7467600"/>
              <a:gd name="connsiteY722" fmla="*/ 3065814 h 6858000"/>
              <a:gd name="connsiteX723" fmla="*/ 0 w 7467600"/>
              <a:gd name="connsiteY723" fmla="*/ 3108744 h 6858000"/>
              <a:gd name="connsiteX724" fmla="*/ 0 w 7467600"/>
              <a:gd name="connsiteY724" fmla="*/ 3058059 h 6858000"/>
              <a:gd name="connsiteX725" fmla="*/ 7610 w 7467600"/>
              <a:gd name="connsiteY725" fmla="*/ 3047889 h 6858000"/>
              <a:gd name="connsiteX726" fmla="*/ 52419 w 7467600"/>
              <a:gd name="connsiteY726" fmla="*/ 2987479 h 6858000"/>
              <a:gd name="connsiteX727" fmla="*/ 59142 w 7467600"/>
              <a:gd name="connsiteY727" fmla="*/ 2978488 h 6858000"/>
              <a:gd name="connsiteX728" fmla="*/ 0 w 7467600"/>
              <a:gd name="connsiteY728" fmla="*/ 3015334 h 6858000"/>
              <a:gd name="connsiteX729" fmla="*/ 0 w 7467600"/>
              <a:gd name="connsiteY729" fmla="*/ 2914286 h 6858000"/>
              <a:gd name="connsiteX730" fmla="*/ 36383 w 7467600"/>
              <a:gd name="connsiteY730" fmla="*/ 2901128 h 6858000"/>
              <a:gd name="connsiteX731" fmla="*/ 156329 w 7467600"/>
              <a:gd name="connsiteY731" fmla="*/ 2840533 h 6858000"/>
              <a:gd name="connsiteX732" fmla="*/ 358355 w 7467600"/>
              <a:gd name="connsiteY732" fmla="*/ 2620471 h 6858000"/>
              <a:gd name="connsiteX733" fmla="*/ 510577 w 7467600"/>
              <a:gd name="connsiteY733" fmla="*/ 2501244 h 6858000"/>
              <a:gd name="connsiteX734" fmla="*/ 211967 w 7467600"/>
              <a:gd name="connsiteY734" fmla="*/ 2479171 h 6858000"/>
              <a:gd name="connsiteX735" fmla="*/ 0 w 7467600"/>
              <a:gd name="connsiteY735" fmla="*/ 2476398 h 6858000"/>
              <a:gd name="connsiteX736" fmla="*/ 0 w 7467600"/>
              <a:gd name="connsiteY736" fmla="*/ 2389189 h 6858000"/>
              <a:gd name="connsiteX737" fmla="*/ 103062 w 7467600"/>
              <a:gd name="connsiteY737" fmla="*/ 2389518 h 6858000"/>
              <a:gd name="connsiteX738" fmla="*/ 510734 w 7467600"/>
              <a:gd name="connsiteY738" fmla="*/ 2416201 h 6858000"/>
              <a:gd name="connsiteX739" fmla="*/ 279257 w 7467600"/>
              <a:gd name="connsiteY739" fmla="*/ 2092102 h 6858000"/>
              <a:gd name="connsiteX740" fmla="*/ 65265 w 7467600"/>
              <a:gd name="connsiteY740" fmla="*/ 2006049 h 6858000"/>
              <a:gd name="connsiteX741" fmla="*/ 0 w 7467600"/>
              <a:gd name="connsiteY741" fmla="*/ 1982532 h 6858000"/>
              <a:gd name="connsiteX742" fmla="*/ 0 w 7467600"/>
              <a:gd name="connsiteY742" fmla="*/ 1912789 h 6858000"/>
              <a:gd name="connsiteX743" fmla="*/ 97460 w 7467600"/>
              <a:gd name="connsiteY743" fmla="*/ 1953725 h 6858000"/>
              <a:gd name="connsiteX744" fmla="*/ 221272 w 7467600"/>
              <a:gd name="connsiteY744" fmla="*/ 1980766 h 6858000"/>
              <a:gd name="connsiteX745" fmla="*/ 116765 w 7467600"/>
              <a:gd name="connsiteY745" fmla="*/ 1911033 h 6858000"/>
              <a:gd name="connsiteX746" fmla="*/ 16405 w 7467600"/>
              <a:gd name="connsiteY746" fmla="*/ 1803412 h 6858000"/>
              <a:gd name="connsiteX747" fmla="*/ 0 w 7467600"/>
              <a:gd name="connsiteY747" fmla="*/ 1784777 h 6858000"/>
              <a:gd name="connsiteX748" fmla="*/ 0 w 7467600"/>
              <a:gd name="connsiteY748" fmla="*/ 1740082 h 6858000"/>
              <a:gd name="connsiteX749" fmla="*/ 39394 w 7467600"/>
              <a:gd name="connsiteY749" fmla="*/ 1784856 h 6858000"/>
              <a:gd name="connsiteX750" fmla="*/ 135813 w 7467600"/>
              <a:gd name="connsiteY750" fmla="*/ 1888838 h 6858000"/>
              <a:gd name="connsiteX751" fmla="*/ 242575 w 7467600"/>
              <a:gd name="connsiteY751" fmla="*/ 1958841 h 6858000"/>
              <a:gd name="connsiteX752" fmla="*/ 82197 w 7467600"/>
              <a:gd name="connsiteY752" fmla="*/ 1754826 h 6858000"/>
              <a:gd name="connsiteX753" fmla="*/ 0 w 7467600"/>
              <a:gd name="connsiteY753" fmla="*/ 1679650 h 6858000"/>
              <a:gd name="connsiteX754" fmla="*/ 0 w 7467600"/>
              <a:gd name="connsiteY754" fmla="*/ 1602463 h 6858000"/>
              <a:gd name="connsiteX755" fmla="*/ 84689 w 7467600"/>
              <a:gd name="connsiteY755" fmla="*/ 1677442 h 6858000"/>
              <a:gd name="connsiteX756" fmla="*/ 298437 w 7467600"/>
              <a:gd name="connsiteY756" fmla="*/ 1968019 h 6858000"/>
              <a:gd name="connsiteX757" fmla="*/ 227269 w 7467600"/>
              <a:gd name="connsiteY757" fmla="*/ 1114064 h 6858000"/>
              <a:gd name="connsiteX758" fmla="*/ 248003 w 7467600"/>
              <a:gd name="connsiteY758" fmla="*/ 1089613 h 6858000"/>
              <a:gd name="connsiteX759" fmla="*/ 427020 w 7467600"/>
              <a:gd name="connsiteY759" fmla="*/ 1619803 h 6858000"/>
              <a:gd name="connsiteX760" fmla="*/ 340345 w 7467600"/>
              <a:gd name="connsiteY760" fmla="*/ 2027739 h 6858000"/>
              <a:gd name="connsiteX761" fmla="*/ 360865 w 7467600"/>
              <a:gd name="connsiteY761" fmla="*/ 2044827 h 6858000"/>
              <a:gd name="connsiteX762" fmla="*/ 560414 w 7467600"/>
              <a:gd name="connsiteY762" fmla="*/ 2421457 h 6858000"/>
              <a:gd name="connsiteX763" fmla="*/ 1359703 w 7467600"/>
              <a:gd name="connsiteY763" fmla="*/ 2578554 h 6858000"/>
              <a:gd name="connsiteX764" fmla="*/ 1359422 w 7467600"/>
              <a:gd name="connsiteY764" fmla="*/ 2577994 h 6858000"/>
              <a:gd name="connsiteX765" fmla="*/ 828701 w 7467600"/>
              <a:gd name="connsiteY765" fmla="*/ 1839520 h 6858000"/>
              <a:gd name="connsiteX766" fmla="*/ 494427 w 7467600"/>
              <a:gd name="connsiteY766" fmla="*/ 1092333 h 6858000"/>
              <a:gd name="connsiteX767" fmla="*/ 506322 w 7467600"/>
              <a:gd name="connsiteY767" fmla="*/ 1020997 h 6858000"/>
              <a:gd name="connsiteX768" fmla="*/ 4570198 w 7467600"/>
              <a:gd name="connsiteY768" fmla="*/ 978081 h 6858000"/>
              <a:gd name="connsiteX769" fmla="*/ 4523691 w 7467600"/>
              <a:gd name="connsiteY769" fmla="*/ 1127776 h 6858000"/>
              <a:gd name="connsiteX770" fmla="*/ 4509875 w 7467600"/>
              <a:gd name="connsiteY770" fmla="*/ 1167552 h 6858000"/>
              <a:gd name="connsiteX771" fmla="*/ 4478168 w 7467600"/>
              <a:gd name="connsiteY771" fmla="*/ 1260735 h 6858000"/>
              <a:gd name="connsiteX772" fmla="*/ 4409309 w 7467600"/>
              <a:gd name="connsiteY772" fmla="*/ 1666996 h 6858000"/>
              <a:gd name="connsiteX773" fmla="*/ 4370031 w 7467600"/>
              <a:gd name="connsiteY773" fmla="*/ 1955666 h 6858000"/>
              <a:gd name="connsiteX774" fmla="*/ 4570198 w 7467600"/>
              <a:gd name="connsiteY774" fmla="*/ 978081 h 6858000"/>
              <a:gd name="connsiteX775" fmla="*/ 4557898 w 7467600"/>
              <a:gd name="connsiteY775" fmla="*/ 900011 h 6858000"/>
              <a:gd name="connsiteX776" fmla="*/ 4344840 w 7467600"/>
              <a:gd name="connsiteY776" fmla="*/ 1922038 h 6858000"/>
              <a:gd name="connsiteX777" fmla="*/ 4378710 w 7467600"/>
              <a:gd name="connsiteY777" fmla="*/ 1665516 h 6858000"/>
              <a:gd name="connsiteX778" fmla="*/ 4448798 w 7467600"/>
              <a:gd name="connsiteY778" fmla="*/ 1253024 h 6858000"/>
              <a:gd name="connsiteX779" fmla="*/ 4480315 w 7467600"/>
              <a:gd name="connsiteY779" fmla="*/ 1158454 h 6858000"/>
              <a:gd name="connsiteX780" fmla="*/ 4494133 w 7467600"/>
              <a:gd name="connsiteY780" fmla="*/ 1118676 h 6858000"/>
              <a:gd name="connsiteX781" fmla="*/ 4557898 w 7467600"/>
              <a:gd name="connsiteY781" fmla="*/ 900011 h 6858000"/>
              <a:gd name="connsiteX782" fmla="*/ 5870151 w 7467600"/>
              <a:gd name="connsiteY782" fmla="*/ 898890 h 6858000"/>
              <a:gd name="connsiteX783" fmla="*/ 5861335 w 7467600"/>
              <a:gd name="connsiteY783" fmla="*/ 899177 h 6858000"/>
              <a:gd name="connsiteX784" fmla="*/ 5843702 w 7467600"/>
              <a:gd name="connsiteY784" fmla="*/ 899748 h 6858000"/>
              <a:gd name="connsiteX785" fmla="*/ 5651107 w 7467600"/>
              <a:gd name="connsiteY785" fmla="*/ 920306 h 6858000"/>
              <a:gd name="connsiteX786" fmla="*/ 5459407 w 7467600"/>
              <a:gd name="connsiteY786" fmla="*/ 940975 h 6858000"/>
              <a:gd name="connsiteX787" fmla="*/ 5374846 w 7467600"/>
              <a:gd name="connsiteY787" fmla="*/ 941988 h 6858000"/>
              <a:gd name="connsiteX788" fmla="*/ 5256105 w 7467600"/>
              <a:gd name="connsiteY788" fmla="*/ 945632 h 6858000"/>
              <a:gd name="connsiteX789" fmla="*/ 5107071 w 7467600"/>
              <a:gd name="connsiteY789" fmla="*/ 969720 h 6858000"/>
              <a:gd name="connsiteX790" fmla="*/ 4998681 w 7467600"/>
              <a:gd name="connsiteY790" fmla="*/ 988771 h 6858000"/>
              <a:gd name="connsiteX791" fmla="*/ 5870151 w 7467600"/>
              <a:gd name="connsiteY791" fmla="*/ 898890 h 6858000"/>
              <a:gd name="connsiteX792" fmla="*/ 5504425 w 7467600"/>
              <a:gd name="connsiteY792" fmla="*/ 848067 h 6858000"/>
              <a:gd name="connsiteX793" fmla="*/ 4968849 w 7467600"/>
              <a:gd name="connsiteY793" fmla="*/ 962318 h 6858000"/>
              <a:gd name="connsiteX794" fmla="*/ 5104039 w 7467600"/>
              <a:gd name="connsiteY794" fmla="*/ 940634 h 6858000"/>
              <a:gd name="connsiteX795" fmla="*/ 5256311 w 7467600"/>
              <a:gd name="connsiteY795" fmla="*/ 916490 h 6858000"/>
              <a:gd name="connsiteX796" fmla="*/ 5377381 w 7467600"/>
              <a:gd name="connsiteY796" fmla="*/ 912671 h 6858000"/>
              <a:gd name="connsiteX797" fmla="*/ 5460148 w 7467600"/>
              <a:gd name="connsiteY797" fmla="*/ 911442 h 6858000"/>
              <a:gd name="connsiteX798" fmla="*/ 5648971 w 7467600"/>
              <a:gd name="connsiteY798" fmla="*/ 891331 h 6858000"/>
              <a:gd name="connsiteX799" fmla="*/ 5844807 w 7467600"/>
              <a:gd name="connsiteY799" fmla="*/ 870718 h 6858000"/>
              <a:gd name="connsiteX800" fmla="*/ 5862975 w 7467600"/>
              <a:gd name="connsiteY800" fmla="*/ 869756 h 6858000"/>
              <a:gd name="connsiteX801" fmla="*/ 5920887 w 7467600"/>
              <a:gd name="connsiteY801" fmla="*/ 865929 h 6858000"/>
              <a:gd name="connsiteX802" fmla="*/ 5504425 w 7467600"/>
              <a:gd name="connsiteY802" fmla="*/ 848067 h 6858000"/>
              <a:gd name="connsiteX803" fmla="*/ 3607114 w 7467600"/>
              <a:gd name="connsiteY803" fmla="*/ 467441 h 6858000"/>
              <a:gd name="connsiteX804" fmla="*/ 3296242 w 7467600"/>
              <a:gd name="connsiteY804" fmla="*/ 807991 h 6858000"/>
              <a:gd name="connsiteX805" fmla="*/ 3174674 w 7467600"/>
              <a:gd name="connsiteY805" fmla="*/ 919759 h 6858000"/>
              <a:gd name="connsiteX806" fmla="*/ 3042978 w 7467600"/>
              <a:gd name="connsiteY806" fmla="*/ 1054894 h 6858000"/>
              <a:gd name="connsiteX807" fmla="*/ 2968914 w 7467600"/>
              <a:gd name="connsiteY807" fmla="*/ 1133756 h 6858000"/>
              <a:gd name="connsiteX808" fmla="*/ 3103823 w 7467600"/>
              <a:gd name="connsiteY808" fmla="*/ 1026814 h 6858000"/>
              <a:gd name="connsiteX809" fmla="*/ 3607114 w 7467600"/>
              <a:gd name="connsiteY809" fmla="*/ 467441 h 6858000"/>
              <a:gd name="connsiteX810" fmla="*/ 3744487 w 7467600"/>
              <a:gd name="connsiteY810" fmla="*/ 383136 h 6858000"/>
              <a:gd name="connsiteX811" fmla="*/ 3970213 w 7467600"/>
              <a:gd name="connsiteY811" fmla="*/ 995559 h 6858000"/>
              <a:gd name="connsiteX812" fmla="*/ 3744487 w 7467600"/>
              <a:gd name="connsiteY812" fmla="*/ 383136 h 6858000"/>
              <a:gd name="connsiteX813" fmla="*/ 3624562 w 7467600"/>
              <a:gd name="connsiteY813" fmla="*/ 367041 h 6858000"/>
              <a:gd name="connsiteX814" fmla="*/ 3489712 w 7467600"/>
              <a:gd name="connsiteY814" fmla="*/ 485386 h 6858000"/>
              <a:gd name="connsiteX815" fmla="*/ 3182994 w 7467600"/>
              <a:gd name="connsiteY815" fmla="*/ 828265 h 6858000"/>
              <a:gd name="connsiteX816" fmla="*/ 2892114 w 7467600"/>
              <a:gd name="connsiteY816" fmla="*/ 1172635 h 6858000"/>
              <a:gd name="connsiteX817" fmla="*/ 3021459 w 7467600"/>
              <a:gd name="connsiteY817" fmla="*/ 1035385 h 6858000"/>
              <a:gd name="connsiteX818" fmla="*/ 3153873 w 7467600"/>
              <a:gd name="connsiteY818" fmla="*/ 898971 h 6858000"/>
              <a:gd name="connsiteX819" fmla="*/ 3276511 w 7467600"/>
              <a:gd name="connsiteY819" fmla="*/ 786423 h 6858000"/>
              <a:gd name="connsiteX820" fmla="*/ 3584154 w 7467600"/>
              <a:gd name="connsiteY820" fmla="*/ 448218 h 6858000"/>
              <a:gd name="connsiteX821" fmla="*/ 3624562 w 7467600"/>
              <a:gd name="connsiteY821" fmla="*/ 367041 h 6858000"/>
              <a:gd name="connsiteX822" fmla="*/ 3766672 w 7467600"/>
              <a:gd name="connsiteY822" fmla="*/ 359429 h 6858000"/>
              <a:gd name="connsiteX823" fmla="*/ 3996338 w 7467600"/>
              <a:gd name="connsiteY823" fmla="*/ 968237 h 6858000"/>
              <a:gd name="connsiteX824" fmla="*/ 3766672 w 7467600"/>
              <a:gd name="connsiteY824" fmla="*/ 359429 h 6858000"/>
              <a:gd name="connsiteX825" fmla="*/ 5805386 w 7467600"/>
              <a:gd name="connsiteY825" fmla="*/ 239240 h 6858000"/>
              <a:gd name="connsiteX826" fmla="*/ 5736947 w 7467600"/>
              <a:gd name="connsiteY826" fmla="*/ 261367 h 6858000"/>
              <a:gd name="connsiteX827" fmla="*/ 5427012 w 7467600"/>
              <a:gd name="connsiteY827" fmla="*/ 311272 h 6858000"/>
              <a:gd name="connsiteX828" fmla="*/ 5147818 w 7467600"/>
              <a:gd name="connsiteY828" fmla="*/ 322112 h 6858000"/>
              <a:gd name="connsiteX829" fmla="*/ 5060854 w 7467600"/>
              <a:gd name="connsiteY829" fmla="*/ 311882 h 6858000"/>
              <a:gd name="connsiteX830" fmla="*/ 4945989 w 7467600"/>
              <a:gd name="connsiteY830" fmla="*/ 300516 h 6858000"/>
              <a:gd name="connsiteX831" fmla="*/ 5410479 w 7467600"/>
              <a:gd name="connsiteY831" fmla="*/ 348434 h 6858000"/>
              <a:gd name="connsiteX832" fmla="*/ 5805386 w 7467600"/>
              <a:gd name="connsiteY832" fmla="*/ 239240 h 6858000"/>
              <a:gd name="connsiteX833" fmla="*/ 5905192 w 7467600"/>
              <a:gd name="connsiteY833" fmla="*/ 163079 h 6858000"/>
              <a:gd name="connsiteX834" fmla="*/ 5865655 w 7467600"/>
              <a:gd name="connsiteY834" fmla="*/ 171901 h 6858000"/>
              <a:gd name="connsiteX835" fmla="*/ 5259740 w 7467600"/>
              <a:gd name="connsiteY835" fmla="*/ 257013 h 6858000"/>
              <a:gd name="connsiteX836" fmla="*/ 5208466 w 7467600"/>
              <a:gd name="connsiteY836" fmla="*/ 257550 h 6858000"/>
              <a:gd name="connsiteX837" fmla="*/ 4980204 w 7467600"/>
              <a:gd name="connsiteY837" fmla="*/ 271903 h 6858000"/>
              <a:gd name="connsiteX838" fmla="*/ 5068068 w 7467600"/>
              <a:gd name="connsiteY838" fmla="*/ 282244 h 6858000"/>
              <a:gd name="connsiteX839" fmla="*/ 5153231 w 7467600"/>
              <a:gd name="connsiteY839" fmla="*/ 292240 h 6858000"/>
              <a:gd name="connsiteX840" fmla="*/ 5426491 w 7467600"/>
              <a:gd name="connsiteY840" fmla="*/ 281128 h 6858000"/>
              <a:gd name="connsiteX841" fmla="*/ 5731212 w 7467600"/>
              <a:gd name="connsiteY841" fmla="*/ 231951 h 6858000"/>
              <a:gd name="connsiteX842" fmla="*/ 5905192 w 7467600"/>
              <a:gd name="connsiteY842" fmla="*/ 163079 h 6858000"/>
              <a:gd name="connsiteX843" fmla="*/ 5944437 w 7467600"/>
              <a:gd name="connsiteY843" fmla="*/ 113829 h 6858000"/>
              <a:gd name="connsiteX844" fmla="*/ 5825032 w 7467600"/>
              <a:gd name="connsiteY844" fmla="*/ 146405 h 6858000"/>
              <a:gd name="connsiteX845" fmla="*/ 4955599 w 7467600"/>
              <a:gd name="connsiteY845" fmla="*/ 247008 h 6858000"/>
              <a:gd name="connsiteX846" fmla="*/ 5210104 w 7467600"/>
              <a:gd name="connsiteY846" fmla="*/ 228123 h 6858000"/>
              <a:gd name="connsiteX847" fmla="*/ 5261015 w 7467600"/>
              <a:gd name="connsiteY847" fmla="*/ 227087 h 6858000"/>
              <a:gd name="connsiteX848" fmla="*/ 5861181 w 7467600"/>
              <a:gd name="connsiteY848" fmla="*/ 143093 h 6858000"/>
              <a:gd name="connsiteX849" fmla="*/ 5961252 w 7467600"/>
              <a:gd name="connsiteY849" fmla="*/ 114820 h 6858000"/>
              <a:gd name="connsiteX850" fmla="*/ 5944437 w 7467600"/>
              <a:gd name="connsiteY850" fmla="*/ 113829 h 6858000"/>
              <a:gd name="connsiteX851" fmla="*/ 3882765 w 7467600"/>
              <a:gd name="connsiteY851" fmla="*/ 0 h 6858000"/>
              <a:gd name="connsiteX852" fmla="*/ 3995099 w 7467600"/>
              <a:gd name="connsiteY852" fmla="*/ 0 h 6858000"/>
              <a:gd name="connsiteX853" fmla="*/ 4163818 w 7467600"/>
              <a:gd name="connsiteY853" fmla="*/ 234104 h 6858000"/>
              <a:gd name="connsiteX854" fmla="*/ 4172099 w 7467600"/>
              <a:gd name="connsiteY854" fmla="*/ 234207 h 6858000"/>
              <a:gd name="connsiteX855" fmla="*/ 4784282 w 7467600"/>
              <a:gd name="connsiteY855" fmla="*/ 276561 h 6858000"/>
              <a:gd name="connsiteX856" fmla="*/ 4801687 w 7467600"/>
              <a:gd name="connsiteY856" fmla="*/ 267764 h 6858000"/>
              <a:gd name="connsiteX857" fmla="*/ 6082788 w 7467600"/>
              <a:gd name="connsiteY857" fmla="*/ 64119 h 6858000"/>
              <a:gd name="connsiteX858" fmla="*/ 6099442 w 7467600"/>
              <a:gd name="connsiteY858" fmla="*/ 82568 h 6858000"/>
              <a:gd name="connsiteX859" fmla="*/ 4804137 w 7467600"/>
              <a:gd name="connsiteY859" fmla="*/ 320931 h 6858000"/>
              <a:gd name="connsiteX860" fmla="*/ 4227047 w 7467600"/>
              <a:gd name="connsiteY860" fmla="*/ 313415 h 6858000"/>
              <a:gd name="connsiteX861" fmla="*/ 4346041 w 7467600"/>
              <a:gd name="connsiteY861" fmla="*/ 456086 h 6858000"/>
              <a:gd name="connsiteX862" fmla="*/ 4870967 w 7467600"/>
              <a:gd name="connsiteY862" fmla="*/ 963061 h 6858000"/>
              <a:gd name="connsiteX863" fmla="*/ 4889647 w 7467600"/>
              <a:gd name="connsiteY863" fmla="*/ 957147 h 6858000"/>
              <a:gd name="connsiteX864" fmla="*/ 5422504 w 7467600"/>
              <a:gd name="connsiteY864" fmla="*/ 805191 h 6858000"/>
              <a:gd name="connsiteX865" fmla="*/ 6087656 w 7467600"/>
              <a:gd name="connsiteY865" fmla="*/ 826703 h 6858000"/>
              <a:gd name="connsiteX866" fmla="*/ 6058717 w 7467600"/>
              <a:gd name="connsiteY866" fmla="*/ 865992 h 6858000"/>
              <a:gd name="connsiteX867" fmla="*/ 4974153 w 7467600"/>
              <a:gd name="connsiteY867" fmla="*/ 1045456 h 6858000"/>
              <a:gd name="connsiteX868" fmla="*/ 5627835 w 7467600"/>
              <a:gd name="connsiteY868" fmla="*/ 1472077 h 6858000"/>
              <a:gd name="connsiteX869" fmla="*/ 5629817 w 7467600"/>
              <a:gd name="connsiteY869" fmla="*/ 1471412 h 6858000"/>
              <a:gd name="connsiteX870" fmla="*/ 5634124 w 7467600"/>
              <a:gd name="connsiteY870" fmla="*/ 1470572 h 6858000"/>
              <a:gd name="connsiteX871" fmla="*/ 5755832 w 7467600"/>
              <a:gd name="connsiteY871" fmla="*/ 1383886 h 6858000"/>
              <a:gd name="connsiteX872" fmla="*/ 6014186 w 7467600"/>
              <a:gd name="connsiteY872" fmla="*/ 1279799 h 6858000"/>
              <a:gd name="connsiteX873" fmla="*/ 6901619 w 7467600"/>
              <a:gd name="connsiteY873" fmla="*/ 1047874 h 6858000"/>
              <a:gd name="connsiteX874" fmla="*/ 6931566 w 7467600"/>
              <a:gd name="connsiteY874" fmla="*/ 1062034 h 6858000"/>
              <a:gd name="connsiteX875" fmla="*/ 5790982 w 7467600"/>
              <a:gd name="connsiteY875" fmla="*/ 1561380 h 6858000"/>
              <a:gd name="connsiteX876" fmla="*/ 6188971 w 7467600"/>
              <a:gd name="connsiteY876" fmla="*/ 1755168 h 6858000"/>
              <a:gd name="connsiteX877" fmla="*/ 6202446 w 7467600"/>
              <a:gd name="connsiteY877" fmla="*/ 1752268 h 6858000"/>
              <a:gd name="connsiteX878" fmla="*/ 7179560 w 7467600"/>
              <a:gd name="connsiteY878" fmla="*/ 1467551 h 6858000"/>
              <a:gd name="connsiteX879" fmla="*/ 7158730 w 7467600"/>
              <a:gd name="connsiteY879" fmla="*/ 1507835 h 6858000"/>
              <a:gd name="connsiteX880" fmla="*/ 6326959 w 7467600"/>
              <a:gd name="connsiteY880" fmla="*/ 1817686 h 6858000"/>
              <a:gd name="connsiteX881" fmla="*/ 6537433 w 7467600"/>
              <a:gd name="connsiteY881" fmla="*/ 1907790 h 6858000"/>
              <a:gd name="connsiteX882" fmla="*/ 6550221 w 7467600"/>
              <a:gd name="connsiteY882" fmla="*/ 1910729 h 6858000"/>
              <a:gd name="connsiteX883" fmla="*/ 6964438 w 7467600"/>
              <a:gd name="connsiteY883" fmla="*/ 2209505 h 6858000"/>
              <a:gd name="connsiteX884" fmla="*/ 7367862 w 7467600"/>
              <a:gd name="connsiteY884" fmla="*/ 2806833 h 6858000"/>
              <a:gd name="connsiteX885" fmla="*/ 7364329 w 7467600"/>
              <a:gd name="connsiteY885" fmla="*/ 2826907 h 6858000"/>
              <a:gd name="connsiteX886" fmla="*/ 7290545 w 7467600"/>
              <a:gd name="connsiteY886" fmla="*/ 2850663 h 6858000"/>
              <a:gd name="connsiteX887" fmla="*/ 6472036 w 7467600"/>
              <a:gd name="connsiteY887" fmla="*/ 1959003 h 6858000"/>
              <a:gd name="connsiteX888" fmla="*/ 5792897 w 7467600"/>
              <a:gd name="connsiteY888" fmla="*/ 1647747 h 6858000"/>
              <a:gd name="connsiteX889" fmla="*/ 5842751 w 7467600"/>
              <a:gd name="connsiteY889" fmla="*/ 1816112 h 6858000"/>
              <a:gd name="connsiteX890" fmla="*/ 5847424 w 7467600"/>
              <a:gd name="connsiteY890" fmla="*/ 1815776 h 6858000"/>
              <a:gd name="connsiteX891" fmla="*/ 6399821 w 7467600"/>
              <a:gd name="connsiteY891" fmla="*/ 2344799 h 6858000"/>
              <a:gd name="connsiteX892" fmla="*/ 6323232 w 7467600"/>
              <a:gd name="connsiteY892" fmla="*/ 2389634 h 6858000"/>
              <a:gd name="connsiteX893" fmla="*/ 5942958 w 7467600"/>
              <a:gd name="connsiteY893" fmla="*/ 2077708 h 6858000"/>
              <a:gd name="connsiteX894" fmla="*/ 5921559 w 7467600"/>
              <a:gd name="connsiteY894" fmla="*/ 2378596 h 6858000"/>
              <a:gd name="connsiteX895" fmla="*/ 5817651 w 7467600"/>
              <a:gd name="connsiteY895" fmla="*/ 3023919 h 6858000"/>
              <a:gd name="connsiteX896" fmla="*/ 5729634 w 7467600"/>
              <a:gd name="connsiteY896" fmla="*/ 3051849 h 6858000"/>
              <a:gd name="connsiteX897" fmla="*/ 5611018 w 7467600"/>
              <a:gd name="connsiteY897" fmla="*/ 2316769 h 6858000"/>
              <a:gd name="connsiteX898" fmla="*/ 5687608 w 7467600"/>
              <a:gd name="connsiteY898" fmla="*/ 2039972 h 6858000"/>
              <a:gd name="connsiteX899" fmla="*/ 5657554 w 7467600"/>
              <a:gd name="connsiteY899" fmla="*/ 1576445 h 6858000"/>
              <a:gd name="connsiteX900" fmla="*/ 5150475 w 7467600"/>
              <a:gd name="connsiteY900" fmla="*/ 1274012 h 6858000"/>
              <a:gd name="connsiteX901" fmla="*/ 5349142 w 7467600"/>
              <a:gd name="connsiteY901" fmla="*/ 2204405 h 6858000"/>
              <a:gd name="connsiteX902" fmla="*/ 5262214 w 7467600"/>
              <a:gd name="connsiteY902" fmla="*/ 2233836 h 6858000"/>
              <a:gd name="connsiteX903" fmla="*/ 4981539 w 7467600"/>
              <a:gd name="connsiteY903" fmla="*/ 1542201 h 6858000"/>
              <a:gd name="connsiteX904" fmla="*/ 4958461 w 7467600"/>
              <a:gd name="connsiteY904" fmla="*/ 1136957 h 6858000"/>
              <a:gd name="connsiteX905" fmla="*/ 4655015 w 7467600"/>
              <a:gd name="connsiteY905" fmla="*/ 891426 h 6858000"/>
              <a:gd name="connsiteX906" fmla="*/ 4348002 w 7467600"/>
              <a:gd name="connsiteY906" fmla="*/ 2205895 h 6858000"/>
              <a:gd name="connsiteX907" fmla="*/ 4262250 w 7467600"/>
              <a:gd name="connsiteY907" fmla="*/ 2219972 h 6858000"/>
              <a:gd name="connsiteX908" fmla="*/ 4550611 w 7467600"/>
              <a:gd name="connsiteY908" fmla="*/ 817540 h 6858000"/>
              <a:gd name="connsiteX909" fmla="*/ 4564418 w 7467600"/>
              <a:gd name="connsiteY909" fmla="*/ 808293 h 6858000"/>
              <a:gd name="connsiteX910" fmla="*/ 4266388 w 7467600"/>
              <a:gd name="connsiteY910" fmla="*/ 500083 h 6858000"/>
              <a:gd name="connsiteX911" fmla="*/ 4032842 w 7467600"/>
              <a:gd name="connsiteY911" fmla="*/ 211809 h 6858000"/>
              <a:gd name="connsiteX912" fmla="*/ 3882765 w 7467600"/>
              <a:gd name="connsiteY912" fmla="*/ 0 h 6858000"/>
              <a:gd name="connsiteX913" fmla="*/ 3721337 w 7467600"/>
              <a:gd name="connsiteY913" fmla="*/ 0 h 6858000"/>
              <a:gd name="connsiteX914" fmla="*/ 3797544 w 7467600"/>
              <a:gd name="connsiteY914" fmla="*/ 0 h 6858000"/>
              <a:gd name="connsiteX915" fmla="*/ 3775734 w 7467600"/>
              <a:gd name="connsiteY915" fmla="*/ 95131 h 6858000"/>
              <a:gd name="connsiteX916" fmla="*/ 3724807 w 7467600"/>
              <a:gd name="connsiteY916" fmla="*/ 272257 h 6858000"/>
              <a:gd name="connsiteX917" fmla="*/ 3726844 w 7467600"/>
              <a:gd name="connsiteY917" fmla="*/ 282988 h 6858000"/>
              <a:gd name="connsiteX918" fmla="*/ 3742664 w 7467600"/>
              <a:gd name="connsiteY918" fmla="*/ 279918 h 6858000"/>
              <a:gd name="connsiteX919" fmla="*/ 4103910 w 7467600"/>
              <a:gd name="connsiteY919" fmla="*/ 1161917 h 6858000"/>
              <a:gd name="connsiteX920" fmla="*/ 4020269 w 7467600"/>
              <a:gd name="connsiteY920" fmla="*/ 1200406 h 6858000"/>
              <a:gd name="connsiteX921" fmla="*/ 3674882 w 7467600"/>
              <a:gd name="connsiteY921" fmla="*/ 488524 h 6858000"/>
              <a:gd name="connsiteX922" fmla="*/ 3132682 w 7467600"/>
              <a:gd name="connsiteY922" fmla="*/ 1072284 h 6858000"/>
              <a:gd name="connsiteX923" fmla="*/ 2716346 w 7467600"/>
              <a:gd name="connsiteY923" fmla="*/ 1276376 h 6858000"/>
              <a:gd name="connsiteX924" fmla="*/ 2716772 w 7467600"/>
              <a:gd name="connsiteY924" fmla="*/ 1255462 h 6858000"/>
              <a:gd name="connsiteX925" fmla="*/ 3471096 w 7467600"/>
              <a:gd name="connsiteY925" fmla="*/ 437072 h 6858000"/>
              <a:gd name="connsiteX926" fmla="*/ 3639057 w 7467600"/>
              <a:gd name="connsiteY926" fmla="*/ 286334 h 6858000"/>
              <a:gd name="connsiteX927" fmla="*/ 3640309 w 7467600"/>
              <a:gd name="connsiteY927" fmla="*/ 284664 h 6858000"/>
              <a:gd name="connsiteX928" fmla="*/ 3646022 w 7467600"/>
              <a:gd name="connsiteY928" fmla="*/ 276711 h 6858000"/>
              <a:gd name="connsiteX929" fmla="*/ 3707943 w 7467600"/>
              <a:gd name="connsiteY929" fmla="*/ 65958 h 6858000"/>
              <a:gd name="connsiteX930" fmla="*/ 3721337 w 7467600"/>
              <a:gd name="connsiteY930" fmla="*/ 0 h 6858000"/>
              <a:gd name="connsiteX931" fmla="*/ 2867960 w 7467600"/>
              <a:gd name="connsiteY931" fmla="*/ 0 h 6858000"/>
              <a:gd name="connsiteX932" fmla="*/ 2926351 w 7467600"/>
              <a:gd name="connsiteY932" fmla="*/ 0 h 6858000"/>
              <a:gd name="connsiteX933" fmla="*/ 2902823 w 7467600"/>
              <a:gd name="connsiteY933" fmla="*/ 262929 h 6858000"/>
              <a:gd name="connsiteX934" fmla="*/ 2940663 w 7467600"/>
              <a:gd name="connsiteY934" fmla="*/ 140884 h 6858000"/>
              <a:gd name="connsiteX935" fmla="*/ 2947039 w 7467600"/>
              <a:gd name="connsiteY935" fmla="*/ 122524 h 6858000"/>
              <a:gd name="connsiteX936" fmla="*/ 2984316 w 7467600"/>
              <a:gd name="connsiteY936" fmla="*/ 0 h 6858000"/>
              <a:gd name="connsiteX937" fmla="*/ 3016114 w 7467600"/>
              <a:gd name="connsiteY937" fmla="*/ 0 h 6858000"/>
              <a:gd name="connsiteX938" fmla="*/ 2979949 w 7467600"/>
              <a:gd name="connsiteY938" fmla="*/ 119274 h 6858000"/>
              <a:gd name="connsiteX939" fmla="*/ 3023879 w 7467600"/>
              <a:gd name="connsiteY939" fmla="*/ 0 h 6858000"/>
              <a:gd name="connsiteX940" fmla="*/ 3105400 w 7467600"/>
              <a:gd name="connsiteY940" fmla="*/ 0 h 6858000"/>
              <a:gd name="connsiteX941" fmla="*/ 3094669 w 7467600"/>
              <a:gd name="connsiteY941" fmla="*/ 30308 h 6858000"/>
              <a:gd name="connsiteX942" fmla="*/ 2901945 w 7467600"/>
              <a:gd name="connsiteY942" fmla="*/ 466538 h 6858000"/>
              <a:gd name="connsiteX943" fmla="*/ 2815209 w 7467600"/>
              <a:gd name="connsiteY943" fmla="*/ 497361 h 6858000"/>
              <a:gd name="connsiteX944" fmla="*/ 2844845 w 7467600"/>
              <a:gd name="connsiteY944" fmla="*/ 127638 h 6858000"/>
              <a:gd name="connsiteX945" fmla="*/ 2867960 w 7467600"/>
              <a:gd name="connsiteY945" fmla="*/ 0 h 6858000"/>
              <a:gd name="connsiteX946" fmla="*/ 1057230 w 7467600"/>
              <a:gd name="connsiteY946" fmla="*/ 0 h 6858000"/>
              <a:gd name="connsiteX947" fmla="*/ 1111003 w 7467600"/>
              <a:gd name="connsiteY947" fmla="*/ 0 h 6858000"/>
              <a:gd name="connsiteX948" fmla="*/ 1125553 w 7467600"/>
              <a:gd name="connsiteY948" fmla="*/ 52588 h 6858000"/>
              <a:gd name="connsiteX949" fmla="*/ 1304276 w 7467600"/>
              <a:gd name="connsiteY949" fmla="*/ 476275 h 6858000"/>
              <a:gd name="connsiteX950" fmla="*/ 1492066 w 7467600"/>
              <a:gd name="connsiteY950" fmla="*/ 886333 h 6858000"/>
              <a:gd name="connsiteX951" fmla="*/ 1423698 w 7467600"/>
              <a:gd name="connsiteY951" fmla="*/ 710817 h 6858000"/>
              <a:gd name="connsiteX952" fmla="*/ 1357609 w 7467600"/>
              <a:gd name="connsiteY952" fmla="*/ 532892 h 6858000"/>
              <a:gd name="connsiteX953" fmla="*/ 1309550 w 7467600"/>
              <a:gd name="connsiteY953" fmla="*/ 374031 h 6858000"/>
              <a:gd name="connsiteX954" fmla="*/ 1193673 w 7467600"/>
              <a:gd name="connsiteY954" fmla="*/ 49533 h 6858000"/>
              <a:gd name="connsiteX955" fmla="*/ 1164391 w 7467600"/>
              <a:gd name="connsiteY955" fmla="*/ 0 h 6858000"/>
              <a:gd name="connsiteX956" fmla="*/ 1200666 w 7467600"/>
              <a:gd name="connsiteY956" fmla="*/ 0 h 6858000"/>
              <a:gd name="connsiteX957" fmla="*/ 1223408 w 7467600"/>
              <a:gd name="connsiteY957" fmla="*/ 38996 h 6858000"/>
              <a:gd name="connsiteX958" fmla="*/ 1339635 w 7467600"/>
              <a:gd name="connsiteY958" fmla="*/ 365517 h 6858000"/>
              <a:gd name="connsiteX959" fmla="*/ 1387469 w 7467600"/>
              <a:gd name="connsiteY959" fmla="*/ 523079 h 6858000"/>
              <a:gd name="connsiteX960" fmla="*/ 1452685 w 7467600"/>
              <a:gd name="connsiteY960" fmla="*/ 699806 h 6858000"/>
              <a:gd name="connsiteX961" fmla="*/ 1492092 w 7467600"/>
              <a:gd name="connsiteY961" fmla="*/ 800424 h 6858000"/>
              <a:gd name="connsiteX962" fmla="*/ 1455302 w 7467600"/>
              <a:gd name="connsiteY962" fmla="*/ 632913 h 6858000"/>
              <a:gd name="connsiteX963" fmla="*/ 1222336 w 7467600"/>
              <a:gd name="connsiteY963" fmla="*/ 9480 h 6858000"/>
              <a:gd name="connsiteX964" fmla="*/ 1214634 w 7467600"/>
              <a:gd name="connsiteY964" fmla="*/ 0 h 6858000"/>
              <a:gd name="connsiteX965" fmla="*/ 1289827 w 7467600"/>
              <a:gd name="connsiteY965" fmla="*/ 0 h 6858000"/>
              <a:gd name="connsiteX966" fmla="*/ 1321076 w 7467600"/>
              <a:gd name="connsiteY966" fmla="*/ 59722 h 6858000"/>
              <a:gd name="connsiteX967" fmla="*/ 1512579 w 7467600"/>
              <a:gd name="connsiteY967" fmla="*/ 626441 h 6858000"/>
              <a:gd name="connsiteX968" fmla="*/ 1506076 w 7467600"/>
              <a:gd name="connsiteY968" fmla="*/ 1089289 h 6858000"/>
              <a:gd name="connsiteX969" fmla="*/ 1486346 w 7467600"/>
              <a:gd name="connsiteY969" fmla="*/ 1079919 h 6858000"/>
              <a:gd name="connsiteX970" fmla="*/ 1070511 w 7467600"/>
              <a:gd name="connsiteY970" fmla="*/ 48609 h 6858000"/>
              <a:gd name="connsiteX971" fmla="*/ 1057230 w 7467600"/>
              <a:gd name="connsiteY971" fmla="*/ 0 h 6858000"/>
              <a:gd name="connsiteX972" fmla="*/ 43151 w 7467600"/>
              <a:gd name="connsiteY972" fmla="*/ 0 h 6858000"/>
              <a:gd name="connsiteX973" fmla="*/ 95283 w 7467600"/>
              <a:gd name="connsiteY973" fmla="*/ 0 h 6858000"/>
              <a:gd name="connsiteX974" fmla="*/ 300708 w 7467600"/>
              <a:gd name="connsiteY974" fmla="*/ 154571 h 6858000"/>
              <a:gd name="connsiteX975" fmla="*/ 530414 w 7467600"/>
              <a:gd name="connsiteY975" fmla="*/ 354673 h 6858000"/>
              <a:gd name="connsiteX976" fmla="*/ 333785 w 7467600"/>
              <a:gd name="connsiteY976" fmla="*/ 161564 h 6858000"/>
              <a:gd name="connsiteX977" fmla="*/ 147005 w 7467600"/>
              <a:gd name="connsiteY977" fmla="*/ 0 h 6858000"/>
              <a:gd name="connsiteX978" fmla="*/ 272509 w 7467600"/>
              <a:gd name="connsiteY978" fmla="*/ 0 h 6858000"/>
              <a:gd name="connsiteX979" fmla="*/ 326276 w 7467600"/>
              <a:gd name="connsiteY979" fmla="*/ 45847 h 6858000"/>
              <a:gd name="connsiteX980" fmla="*/ 823759 w 7467600"/>
              <a:gd name="connsiteY980" fmla="*/ 574145 h 6858000"/>
              <a:gd name="connsiteX981" fmla="*/ 811254 w 7467600"/>
              <a:gd name="connsiteY981" fmla="*/ 665546 h 6858000"/>
              <a:gd name="connsiteX982" fmla="*/ 154042 w 7467600"/>
              <a:gd name="connsiteY982" fmla="*/ 261522 h 6858000"/>
              <a:gd name="connsiteX983" fmla="*/ 13550 w 7467600"/>
              <a:gd name="connsiteY983" fmla="*/ 158423 h 6858000"/>
              <a:gd name="connsiteX984" fmla="*/ 0 w 7467600"/>
              <a:gd name="connsiteY984" fmla="*/ 146618 h 6858000"/>
              <a:gd name="connsiteX985" fmla="*/ 0 w 7467600"/>
              <a:gd name="connsiteY985" fmla="*/ 59161 h 6858000"/>
              <a:gd name="connsiteX986" fmla="*/ 45427 w 7467600"/>
              <a:gd name="connsiteY986" fmla="*/ 101078 h 6858000"/>
              <a:gd name="connsiteX987" fmla="*/ 630103 w 7467600"/>
              <a:gd name="connsiteY987" fmla="*/ 485885 h 6858000"/>
              <a:gd name="connsiteX988" fmla="*/ 532040 w 7467600"/>
              <a:gd name="connsiteY988" fmla="*/ 399359 h 6858000"/>
              <a:gd name="connsiteX989" fmla="*/ 517618 w 7467600"/>
              <a:gd name="connsiteY989" fmla="*/ 385726 h 6858000"/>
              <a:gd name="connsiteX990" fmla="*/ 285074 w 7467600"/>
              <a:gd name="connsiteY990" fmla="*/ 182755 h 6858000"/>
              <a:gd name="connsiteX991" fmla="*/ 43151 w 7467600"/>
              <a:gd name="connsiteY991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312201 w 7467600"/>
              <a:gd name="connsiteY127" fmla="*/ 5128278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12201 w 7467600"/>
              <a:gd name="connsiteY134" fmla="*/ 5128278 h 6858000"/>
              <a:gd name="connsiteX135" fmla="*/ 1903353 w 7467600"/>
              <a:gd name="connsiteY135" fmla="*/ 5044827 h 6858000"/>
              <a:gd name="connsiteX136" fmla="*/ 1936931 w 7467600"/>
              <a:gd name="connsiteY136" fmla="*/ 5093954 h 6858000"/>
              <a:gd name="connsiteX137" fmla="*/ 2195868 w 7467600"/>
              <a:gd name="connsiteY137" fmla="*/ 5396574 h 6858000"/>
              <a:gd name="connsiteX138" fmla="*/ 2088852 w 7467600"/>
              <a:gd name="connsiteY138" fmla="*/ 5166123 h 6858000"/>
              <a:gd name="connsiteX139" fmla="*/ 1958241 w 7467600"/>
              <a:gd name="connsiteY139" fmla="*/ 5067955 h 6858000"/>
              <a:gd name="connsiteX140" fmla="*/ 1903353 w 7467600"/>
              <a:gd name="connsiteY140" fmla="*/ 5044827 h 6858000"/>
              <a:gd name="connsiteX141" fmla="*/ 1979378 w 7467600"/>
              <a:gd name="connsiteY141" fmla="*/ 4769504 h 6858000"/>
              <a:gd name="connsiteX142" fmla="*/ 2882120 w 7467600"/>
              <a:gd name="connsiteY142" fmla="*/ 5064547 h 6858000"/>
              <a:gd name="connsiteX143" fmla="*/ 2793103 w 7467600"/>
              <a:gd name="connsiteY143" fmla="*/ 5039699 h 6858000"/>
              <a:gd name="connsiteX144" fmla="*/ 2770041 w 7467600"/>
              <a:gd name="connsiteY144" fmla="*/ 5033634 h 6858000"/>
              <a:gd name="connsiteX145" fmla="*/ 1979378 w 7467600"/>
              <a:gd name="connsiteY145" fmla="*/ 4769504 h 6858000"/>
              <a:gd name="connsiteX146" fmla="*/ 1927410 w 7467600"/>
              <a:gd name="connsiteY146" fmla="*/ 4716164 h 6858000"/>
              <a:gd name="connsiteX147" fmla="*/ 1959587 w 7467600"/>
              <a:gd name="connsiteY147" fmla="*/ 4728849 h 6858000"/>
              <a:gd name="connsiteX148" fmla="*/ 2777707 w 7467600"/>
              <a:gd name="connsiteY148" fmla="*/ 5003991 h 6858000"/>
              <a:gd name="connsiteX149" fmla="*/ 2800768 w 7467600"/>
              <a:gd name="connsiteY149" fmla="*/ 5010056 h 6858000"/>
              <a:gd name="connsiteX150" fmla="*/ 2879408 w 7467600"/>
              <a:gd name="connsiteY150" fmla="*/ 5031590 h 6858000"/>
              <a:gd name="connsiteX151" fmla="*/ 2862295 w 7467600"/>
              <a:gd name="connsiteY151" fmla="*/ 5022958 h 6858000"/>
              <a:gd name="connsiteX152" fmla="*/ 2813343 w 7467600"/>
              <a:gd name="connsiteY152" fmla="*/ 4998369 h 6858000"/>
              <a:gd name="connsiteX153" fmla="*/ 2646245 w 7467600"/>
              <a:gd name="connsiteY153" fmla="*/ 4930999 h 6858000"/>
              <a:gd name="connsiteX154" fmla="*/ 1999243 w 7467600"/>
              <a:gd name="connsiteY154" fmla="*/ 4730524 h 6858000"/>
              <a:gd name="connsiteX155" fmla="*/ 1979527 w 7467600"/>
              <a:gd name="connsiteY155" fmla="*/ 4726651 h 6858000"/>
              <a:gd name="connsiteX156" fmla="*/ 1927410 w 7467600"/>
              <a:gd name="connsiteY156" fmla="*/ 4716164 h 6858000"/>
              <a:gd name="connsiteX157" fmla="*/ 1997014 w 7467600"/>
              <a:gd name="connsiteY157" fmla="*/ 4698007 h 6858000"/>
              <a:gd name="connsiteX158" fmla="*/ 2005458 w 7467600"/>
              <a:gd name="connsiteY158" fmla="*/ 4699540 h 6858000"/>
              <a:gd name="connsiteX159" fmla="*/ 2657186 w 7467600"/>
              <a:gd name="connsiteY159" fmla="*/ 4901687 h 6858000"/>
              <a:gd name="connsiteX160" fmla="*/ 2826662 w 7467600"/>
              <a:gd name="connsiteY160" fmla="*/ 4970362 h 6858000"/>
              <a:gd name="connsiteX161" fmla="*/ 2876100 w 7467600"/>
              <a:gd name="connsiteY161" fmla="*/ 4995397 h 6858000"/>
              <a:gd name="connsiteX162" fmla="*/ 3042600 w 7467600"/>
              <a:gd name="connsiteY162" fmla="*/ 5059532 h 6858000"/>
              <a:gd name="connsiteX163" fmla="*/ 1997014 w 7467600"/>
              <a:gd name="connsiteY163" fmla="*/ 4698007 h 6858000"/>
              <a:gd name="connsiteX164" fmla="*/ 2305292 w 7467600"/>
              <a:gd name="connsiteY164" fmla="*/ 4219492 h 6858000"/>
              <a:gd name="connsiteX165" fmla="*/ 3360922 w 7467600"/>
              <a:gd name="connsiteY165" fmla="*/ 4529373 h 6858000"/>
              <a:gd name="connsiteX166" fmla="*/ 3492420 w 7467600"/>
              <a:gd name="connsiteY166" fmla="*/ 4510145 h 6858000"/>
              <a:gd name="connsiteX167" fmla="*/ 3364086 w 7467600"/>
              <a:gd name="connsiteY167" fmla="*/ 4480340 h 6858000"/>
              <a:gd name="connsiteX168" fmla="*/ 3225818 w 7467600"/>
              <a:gd name="connsiteY168" fmla="*/ 4411822 h 6858000"/>
              <a:gd name="connsiteX169" fmla="*/ 3129696 w 7467600"/>
              <a:gd name="connsiteY169" fmla="*/ 4360704 h 6858000"/>
              <a:gd name="connsiteX170" fmla="*/ 2814545 w 7467600"/>
              <a:gd name="connsiteY170" fmla="*/ 4282955 h 6858000"/>
              <a:gd name="connsiteX171" fmla="*/ 2305292 w 7467600"/>
              <a:gd name="connsiteY171" fmla="*/ 4219492 h 6858000"/>
              <a:gd name="connsiteX172" fmla="*/ 2626982 w 7467600"/>
              <a:gd name="connsiteY172" fmla="*/ 4206450 h 6858000"/>
              <a:gd name="connsiteX173" fmla="*/ 2490617 w 7467600"/>
              <a:gd name="connsiteY173" fmla="*/ 4206951 h 6858000"/>
              <a:gd name="connsiteX174" fmla="*/ 2819869 w 7467600"/>
              <a:gd name="connsiteY174" fmla="*/ 4252936 h 6858000"/>
              <a:gd name="connsiteX175" fmla="*/ 3143018 w 7467600"/>
              <a:gd name="connsiteY175" fmla="*/ 4332698 h 6858000"/>
              <a:gd name="connsiteX176" fmla="*/ 3241520 w 7467600"/>
              <a:gd name="connsiteY176" fmla="*/ 4385112 h 6858000"/>
              <a:gd name="connsiteX177" fmla="*/ 3374575 w 7467600"/>
              <a:gd name="connsiteY177" fmla="*/ 4451517 h 6858000"/>
              <a:gd name="connsiteX178" fmla="*/ 3505221 w 7467600"/>
              <a:gd name="connsiteY178" fmla="*/ 4480757 h 6858000"/>
              <a:gd name="connsiteX179" fmla="*/ 2626982 w 7467600"/>
              <a:gd name="connsiteY179" fmla="*/ 4206450 h 6858000"/>
              <a:gd name="connsiteX180" fmla="*/ 1310106 w 7467600"/>
              <a:gd name="connsiteY180" fmla="*/ 3943217 h 6858000"/>
              <a:gd name="connsiteX181" fmla="*/ 854994 w 7467600"/>
              <a:gd name="connsiteY181" fmla="*/ 4399136 h 6858000"/>
              <a:gd name="connsiteX182" fmla="*/ 742462 w 7467600"/>
              <a:gd name="connsiteY182" fmla="*/ 4594648 h 6858000"/>
              <a:gd name="connsiteX183" fmla="*/ 820602 w 7467600"/>
              <a:gd name="connsiteY183" fmla="*/ 4485915 h 6858000"/>
              <a:gd name="connsiteX184" fmla="*/ 878295 w 7467600"/>
              <a:gd name="connsiteY184" fmla="*/ 4403594 h 6858000"/>
              <a:gd name="connsiteX185" fmla="*/ 1240607 w 7467600"/>
              <a:gd name="connsiteY185" fmla="*/ 4010401 h 6858000"/>
              <a:gd name="connsiteX186" fmla="*/ 1310106 w 7467600"/>
              <a:gd name="connsiteY186" fmla="*/ 3943217 h 6858000"/>
              <a:gd name="connsiteX187" fmla="*/ 1423113 w 7467600"/>
              <a:gd name="connsiteY187" fmla="*/ 3874565 h 6858000"/>
              <a:gd name="connsiteX188" fmla="*/ 1260565 w 7467600"/>
              <a:gd name="connsiteY188" fmla="*/ 4031982 h 6858000"/>
              <a:gd name="connsiteX189" fmla="*/ 901900 w 7467600"/>
              <a:gd name="connsiteY189" fmla="*/ 4421236 h 6858000"/>
              <a:gd name="connsiteX190" fmla="*/ 845044 w 7467600"/>
              <a:gd name="connsiteY190" fmla="*/ 4502436 h 6858000"/>
              <a:gd name="connsiteX191" fmla="*/ 685926 w 7467600"/>
              <a:gd name="connsiteY191" fmla="*/ 4703069 h 6858000"/>
              <a:gd name="connsiteX192" fmla="*/ 684248 w 7467600"/>
              <a:gd name="connsiteY192" fmla="*/ 4706721 h 6858000"/>
              <a:gd name="connsiteX193" fmla="*/ 1423113 w 7467600"/>
              <a:gd name="connsiteY193" fmla="*/ 3874565 h 6858000"/>
              <a:gd name="connsiteX194" fmla="*/ 3316479 w 7467600"/>
              <a:gd name="connsiteY194" fmla="*/ 3872136 h 6858000"/>
              <a:gd name="connsiteX195" fmla="*/ 3546806 w 7467600"/>
              <a:gd name="connsiteY195" fmla="*/ 4356139 h 6858000"/>
              <a:gd name="connsiteX196" fmla="*/ 3364433 w 7467600"/>
              <a:gd name="connsiteY196" fmla="*/ 3953121 h 6858000"/>
              <a:gd name="connsiteX197" fmla="*/ 3316479 w 7467600"/>
              <a:gd name="connsiteY197" fmla="*/ 3872136 h 6858000"/>
              <a:gd name="connsiteX198" fmla="*/ 3291335 w 7467600"/>
              <a:gd name="connsiteY198" fmla="*/ 3767420 h 6858000"/>
              <a:gd name="connsiteX199" fmla="*/ 3390805 w 7467600"/>
              <a:gd name="connsiteY199" fmla="*/ 3937163 h 6858000"/>
              <a:gd name="connsiteX200" fmla="*/ 3579062 w 7467600"/>
              <a:gd name="connsiteY200" fmla="*/ 4359040 h 6858000"/>
              <a:gd name="connsiteX201" fmla="*/ 3467355 w 7467600"/>
              <a:gd name="connsiteY201" fmla="*/ 3988130 h 6858000"/>
              <a:gd name="connsiteX202" fmla="*/ 3310753 w 7467600"/>
              <a:gd name="connsiteY202" fmla="*/ 3787140 h 6858000"/>
              <a:gd name="connsiteX203" fmla="*/ 3291335 w 7467600"/>
              <a:gd name="connsiteY203" fmla="*/ 3767420 h 6858000"/>
              <a:gd name="connsiteX204" fmla="*/ 1635889 w 7467600"/>
              <a:gd name="connsiteY204" fmla="*/ 3709494 h 6858000"/>
              <a:gd name="connsiteX205" fmla="*/ 1634800 w 7467600"/>
              <a:gd name="connsiteY205" fmla="*/ 3731111 h 6858000"/>
              <a:gd name="connsiteX206" fmla="*/ 1635889 w 7467600"/>
              <a:gd name="connsiteY206" fmla="*/ 3709494 h 6858000"/>
              <a:gd name="connsiteX207" fmla="*/ 1510397 w 7467600"/>
              <a:gd name="connsiteY207" fmla="*/ 3684705 h 6858000"/>
              <a:gd name="connsiteX208" fmla="*/ 1146550 w 7467600"/>
              <a:gd name="connsiteY208" fmla="*/ 3802012 h 6858000"/>
              <a:gd name="connsiteX209" fmla="*/ 698834 w 7467600"/>
              <a:gd name="connsiteY209" fmla="*/ 3952272 h 6858000"/>
              <a:gd name="connsiteX210" fmla="*/ 34256 w 7467600"/>
              <a:gd name="connsiteY210" fmla="*/ 4347603 h 6858000"/>
              <a:gd name="connsiteX211" fmla="*/ 527241 w 7467600"/>
              <a:gd name="connsiteY211" fmla="*/ 4065078 h 6858000"/>
              <a:gd name="connsiteX212" fmla="*/ 1510397 w 7467600"/>
              <a:gd name="connsiteY212" fmla="*/ 3684705 h 6858000"/>
              <a:gd name="connsiteX213" fmla="*/ 1313114 w 7467600"/>
              <a:gd name="connsiteY213" fmla="*/ 3655216 h 6858000"/>
              <a:gd name="connsiteX214" fmla="*/ 1109304 w 7467600"/>
              <a:gd name="connsiteY214" fmla="*/ 3669030 h 6858000"/>
              <a:gd name="connsiteX215" fmla="*/ 8129 w 7467600"/>
              <a:gd name="connsiteY215" fmla="*/ 4330519 h 6858000"/>
              <a:gd name="connsiteX216" fmla="*/ 687572 w 7467600"/>
              <a:gd name="connsiteY216" fmla="*/ 3925629 h 6858000"/>
              <a:gd name="connsiteX217" fmla="*/ 1138365 w 7467600"/>
              <a:gd name="connsiteY217" fmla="*/ 3774515 h 6858000"/>
              <a:gd name="connsiteX218" fmla="*/ 1505579 w 7467600"/>
              <a:gd name="connsiteY218" fmla="*/ 3655526 h 6858000"/>
              <a:gd name="connsiteX219" fmla="*/ 1313114 w 7467600"/>
              <a:gd name="connsiteY219" fmla="*/ 3655216 h 6858000"/>
              <a:gd name="connsiteX220" fmla="*/ 3655073 w 7467600"/>
              <a:gd name="connsiteY220" fmla="*/ 3650884 h 6858000"/>
              <a:gd name="connsiteX221" fmla="*/ 3989938 w 7467600"/>
              <a:gd name="connsiteY221" fmla="*/ 3991685 h 6858000"/>
              <a:gd name="connsiteX222" fmla="*/ 4393907 w 7467600"/>
              <a:gd name="connsiteY222" fmla="*/ 4261258 h 6858000"/>
              <a:gd name="connsiteX223" fmla="*/ 4648051 w 7467600"/>
              <a:gd name="connsiteY223" fmla="*/ 4374051 h 6858000"/>
              <a:gd name="connsiteX224" fmla="*/ 4383389 w 7467600"/>
              <a:gd name="connsiteY224" fmla="*/ 4184369 h 6858000"/>
              <a:gd name="connsiteX225" fmla="*/ 4165508 w 7467600"/>
              <a:gd name="connsiteY225" fmla="*/ 4035196 h 6858000"/>
              <a:gd name="connsiteX226" fmla="*/ 4068162 w 7467600"/>
              <a:gd name="connsiteY226" fmla="*/ 3953394 h 6858000"/>
              <a:gd name="connsiteX227" fmla="*/ 3981416 w 7467600"/>
              <a:gd name="connsiteY227" fmla="*/ 3880482 h 6858000"/>
              <a:gd name="connsiteX228" fmla="*/ 3800147 w 7467600"/>
              <a:gd name="connsiteY228" fmla="*/ 3749872 h 6858000"/>
              <a:gd name="connsiteX229" fmla="*/ 3655073 w 7467600"/>
              <a:gd name="connsiteY229" fmla="*/ 3650884 h 6858000"/>
              <a:gd name="connsiteX230" fmla="*/ 3670252 w 7467600"/>
              <a:gd name="connsiteY230" fmla="*/ 3622798 h 6858000"/>
              <a:gd name="connsiteX231" fmla="*/ 3817258 w 7467600"/>
              <a:gd name="connsiteY231" fmla="*/ 3723577 h 6858000"/>
              <a:gd name="connsiteX232" fmla="*/ 4000461 w 7467600"/>
              <a:gd name="connsiteY232" fmla="*/ 3855966 h 6858000"/>
              <a:gd name="connsiteX233" fmla="*/ 4088180 w 7467600"/>
              <a:gd name="connsiteY233" fmla="*/ 3929774 h 6858000"/>
              <a:gd name="connsiteX234" fmla="*/ 4184555 w 7467600"/>
              <a:gd name="connsiteY234" fmla="*/ 4010683 h 6858000"/>
              <a:gd name="connsiteX235" fmla="*/ 4399563 w 7467600"/>
              <a:gd name="connsiteY235" fmla="*/ 4158106 h 6858000"/>
              <a:gd name="connsiteX236" fmla="*/ 4684469 w 7467600"/>
              <a:gd name="connsiteY236" fmla="*/ 4364680 h 6858000"/>
              <a:gd name="connsiteX237" fmla="*/ 4690271 w 7467600"/>
              <a:gd name="connsiteY237" fmla="*/ 4370034 h 6858000"/>
              <a:gd name="connsiteX238" fmla="*/ 4136093 w 7467600"/>
              <a:gd name="connsiteY238" fmla="*/ 3858466 h 6858000"/>
              <a:gd name="connsiteX239" fmla="*/ 3670252 w 7467600"/>
              <a:gd name="connsiteY239" fmla="*/ 3622798 h 6858000"/>
              <a:gd name="connsiteX240" fmla="*/ 4440129 w 7467600"/>
              <a:gd name="connsiteY240" fmla="*/ 3448571 h 6858000"/>
              <a:gd name="connsiteX241" fmla="*/ 4856525 w 7467600"/>
              <a:gd name="connsiteY241" fmla="*/ 3915351 h 6858000"/>
              <a:gd name="connsiteX242" fmla="*/ 5059055 w 7467600"/>
              <a:gd name="connsiteY242" fmla="*/ 4108918 h 6858000"/>
              <a:gd name="connsiteX243" fmla="*/ 5290070 w 7467600"/>
              <a:gd name="connsiteY243" fmla="*/ 4263619 h 6858000"/>
              <a:gd name="connsiteX244" fmla="*/ 4834991 w 7467600"/>
              <a:gd name="connsiteY244" fmla="*/ 3830985 h 6858000"/>
              <a:gd name="connsiteX245" fmla="*/ 4440129 w 7467600"/>
              <a:gd name="connsiteY245" fmla="*/ 3448571 h 6858000"/>
              <a:gd name="connsiteX246" fmla="*/ 4441737 w 7467600"/>
              <a:gd name="connsiteY246" fmla="*/ 3399734 h 6858000"/>
              <a:gd name="connsiteX247" fmla="*/ 4431236 w 7467600"/>
              <a:gd name="connsiteY247" fmla="*/ 3400954 h 6858000"/>
              <a:gd name="connsiteX248" fmla="*/ 4557150 w 7467600"/>
              <a:gd name="connsiteY248" fmla="*/ 3510023 h 6858000"/>
              <a:gd name="connsiteX249" fmla="*/ 4856936 w 7467600"/>
              <a:gd name="connsiteY249" fmla="*/ 3809146 h 6858000"/>
              <a:gd name="connsiteX250" fmla="*/ 5111996 w 7467600"/>
              <a:gd name="connsiteY250" fmla="*/ 4065759 h 6858000"/>
              <a:gd name="connsiteX251" fmla="*/ 5388878 w 7467600"/>
              <a:gd name="connsiteY251" fmla="*/ 4300185 h 6858000"/>
              <a:gd name="connsiteX252" fmla="*/ 5425556 w 7467600"/>
              <a:gd name="connsiteY252" fmla="*/ 4308967 h 6858000"/>
              <a:gd name="connsiteX253" fmla="*/ 4943646 w 7467600"/>
              <a:gd name="connsiteY253" fmla="*/ 3822916 h 6858000"/>
              <a:gd name="connsiteX254" fmla="*/ 4594837 w 7467600"/>
              <a:gd name="connsiteY254" fmla="*/ 3532274 h 6858000"/>
              <a:gd name="connsiteX255" fmla="*/ 4441737 w 7467600"/>
              <a:gd name="connsiteY255" fmla="*/ 3399734 h 6858000"/>
              <a:gd name="connsiteX256" fmla="*/ 5425834 w 7467600"/>
              <a:gd name="connsiteY256" fmla="*/ 3162785 h 6858000"/>
              <a:gd name="connsiteX257" fmla="*/ 5401644 w 7467600"/>
              <a:gd name="connsiteY257" fmla="*/ 3617847 h 6858000"/>
              <a:gd name="connsiteX258" fmla="*/ 5467256 w 7467600"/>
              <a:gd name="connsiteY258" fmla="*/ 4175494 h 6858000"/>
              <a:gd name="connsiteX259" fmla="*/ 5448069 w 7467600"/>
              <a:gd name="connsiteY259" fmla="*/ 3567554 h 6858000"/>
              <a:gd name="connsiteX260" fmla="*/ 5425834 w 7467600"/>
              <a:gd name="connsiteY260" fmla="*/ 3162785 h 6858000"/>
              <a:gd name="connsiteX261" fmla="*/ 1318687 w 7467600"/>
              <a:gd name="connsiteY261" fmla="*/ 3113840 h 6858000"/>
              <a:gd name="connsiteX262" fmla="*/ 1066793 w 7467600"/>
              <a:gd name="connsiteY262" fmla="*/ 3212171 h 6858000"/>
              <a:gd name="connsiteX263" fmla="*/ 993319 w 7467600"/>
              <a:gd name="connsiteY263" fmla="*/ 3247648 h 6858000"/>
              <a:gd name="connsiteX264" fmla="*/ 853081 w 7467600"/>
              <a:gd name="connsiteY264" fmla="*/ 3312410 h 6858000"/>
              <a:gd name="connsiteX265" fmla="*/ 805957 w 7467600"/>
              <a:gd name="connsiteY265" fmla="*/ 3330443 h 6858000"/>
              <a:gd name="connsiteX266" fmla="*/ 1318687 w 7467600"/>
              <a:gd name="connsiteY266" fmla="*/ 3113840 h 6858000"/>
              <a:gd name="connsiteX267" fmla="*/ 5453702 w 7467600"/>
              <a:gd name="connsiteY267" fmla="*/ 3090882 h 6858000"/>
              <a:gd name="connsiteX268" fmla="*/ 5480135 w 7467600"/>
              <a:gd name="connsiteY268" fmla="*/ 3565802 h 6858000"/>
              <a:gd name="connsiteX269" fmla="*/ 5499023 w 7467600"/>
              <a:gd name="connsiteY269" fmla="*/ 4166310 h 6858000"/>
              <a:gd name="connsiteX270" fmla="*/ 5547022 w 7467600"/>
              <a:gd name="connsiteY270" fmla="*/ 3607838 h 6858000"/>
              <a:gd name="connsiteX271" fmla="*/ 5515964 w 7467600"/>
              <a:gd name="connsiteY271" fmla="*/ 3378541 h 6858000"/>
              <a:gd name="connsiteX272" fmla="*/ 5453702 w 7467600"/>
              <a:gd name="connsiteY272" fmla="*/ 3090882 h 6858000"/>
              <a:gd name="connsiteX273" fmla="*/ 1238695 w 7467600"/>
              <a:gd name="connsiteY273" fmla="*/ 3076820 h 6858000"/>
              <a:gd name="connsiteX274" fmla="*/ 716371 w 7467600"/>
              <a:gd name="connsiteY274" fmla="*/ 3293249 h 6858000"/>
              <a:gd name="connsiteX275" fmla="*/ 579522 w 7467600"/>
              <a:gd name="connsiteY275" fmla="*/ 3371759 h 6858000"/>
              <a:gd name="connsiteX276" fmla="*/ 600288 w 7467600"/>
              <a:gd name="connsiteY276" fmla="*/ 3365555 h 6858000"/>
              <a:gd name="connsiteX277" fmla="*/ 840692 w 7467600"/>
              <a:gd name="connsiteY277" fmla="*/ 3284921 h 6858000"/>
              <a:gd name="connsiteX278" fmla="*/ 979248 w 7467600"/>
              <a:gd name="connsiteY278" fmla="*/ 3221003 h 6858000"/>
              <a:gd name="connsiteX279" fmla="*/ 1053282 w 7467600"/>
              <a:gd name="connsiteY279" fmla="*/ 3185247 h 6858000"/>
              <a:gd name="connsiteX280" fmla="*/ 1320603 w 7467600"/>
              <a:gd name="connsiteY280" fmla="*/ 3081281 h 6858000"/>
              <a:gd name="connsiteX281" fmla="*/ 1238695 w 7467600"/>
              <a:gd name="connsiteY281" fmla="*/ 3076820 h 6858000"/>
              <a:gd name="connsiteX282" fmla="*/ 5425627 w 7467600"/>
              <a:gd name="connsiteY282" fmla="*/ 2954192 h 6858000"/>
              <a:gd name="connsiteX283" fmla="*/ 5470770 w 7467600"/>
              <a:gd name="connsiteY283" fmla="*/ 3005435 h 6858000"/>
              <a:gd name="connsiteX284" fmla="*/ 5519779 w 7467600"/>
              <a:gd name="connsiteY284" fmla="*/ 4359223 h 6858000"/>
              <a:gd name="connsiteX285" fmla="*/ 5520293 w 7467600"/>
              <a:gd name="connsiteY285" fmla="*/ 4360602 h 6858000"/>
              <a:gd name="connsiteX286" fmla="*/ 5767221 w 7467600"/>
              <a:gd name="connsiteY286" fmla="*/ 4665564 h 6858000"/>
              <a:gd name="connsiteX287" fmla="*/ 6937169 w 7467600"/>
              <a:gd name="connsiteY287" fmla="*/ 4815941 h 6858000"/>
              <a:gd name="connsiteX288" fmla="*/ 6953922 w 7467600"/>
              <a:gd name="connsiteY288" fmla="*/ 4890068 h 6858000"/>
              <a:gd name="connsiteX289" fmla="*/ 6071359 w 7467600"/>
              <a:gd name="connsiteY289" fmla="*/ 4770770 h 6858000"/>
              <a:gd name="connsiteX290" fmla="*/ 6038839 w 7467600"/>
              <a:gd name="connsiteY290" fmla="*/ 4764474 h 6858000"/>
              <a:gd name="connsiteX291" fmla="*/ 6038706 w 7467600"/>
              <a:gd name="connsiteY291" fmla="*/ 4763847 h 6858000"/>
              <a:gd name="connsiteX292" fmla="*/ 6037784 w 7467600"/>
              <a:gd name="connsiteY292" fmla="*/ 4764270 h 6858000"/>
              <a:gd name="connsiteX293" fmla="*/ 6038839 w 7467600"/>
              <a:gd name="connsiteY293" fmla="*/ 4764474 h 6858000"/>
              <a:gd name="connsiteX294" fmla="*/ 6040338 w 7467600"/>
              <a:gd name="connsiteY294" fmla="*/ 4771418 h 6858000"/>
              <a:gd name="connsiteX295" fmla="*/ 6024488 w 7467600"/>
              <a:gd name="connsiteY295" fmla="*/ 4809903 h 6858000"/>
              <a:gd name="connsiteX296" fmla="*/ 5599771 w 7467600"/>
              <a:gd name="connsiteY296" fmla="*/ 5509652 h 6858000"/>
              <a:gd name="connsiteX297" fmla="*/ 5548843 w 7467600"/>
              <a:gd name="connsiteY297" fmla="*/ 5563845 h 6858000"/>
              <a:gd name="connsiteX298" fmla="*/ 5940952 w 7467600"/>
              <a:gd name="connsiteY298" fmla="*/ 6250028 h 6858000"/>
              <a:gd name="connsiteX299" fmla="*/ 6043441 w 7467600"/>
              <a:gd name="connsiteY299" fmla="*/ 6665847 h 6858000"/>
              <a:gd name="connsiteX300" fmla="*/ 6093432 w 7467600"/>
              <a:gd name="connsiteY300" fmla="*/ 6858000 h 6858000"/>
              <a:gd name="connsiteX301" fmla="*/ 6034344 w 7467600"/>
              <a:gd name="connsiteY301" fmla="*/ 6858000 h 6858000"/>
              <a:gd name="connsiteX302" fmla="*/ 6026679 w 7467600"/>
              <a:gd name="connsiteY302" fmla="*/ 6836959 h 6858000"/>
              <a:gd name="connsiteX303" fmla="*/ 5800441 w 7467600"/>
              <a:gd name="connsiteY303" fmla="*/ 6335286 h 6858000"/>
              <a:gd name="connsiteX304" fmla="*/ 5526562 w 7467600"/>
              <a:gd name="connsiteY304" fmla="*/ 5705388 h 6858000"/>
              <a:gd name="connsiteX305" fmla="*/ 5519640 w 7467600"/>
              <a:gd name="connsiteY305" fmla="*/ 5683774 h 6858000"/>
              <a:gd name="connsiteX306" fmla="*/ 5844559 w 7467600"/>
              <a:gd name="connsiteY306" fmla="*/ 6553349 h 6858000"/>
              <a:gd name="connsiteX307" fmla="*/ 5975994 w 7467600"/>
              <a:gd name="connsiteY307" fmla="*/ 6858000 h 6858000"/>
              <a:gd name="connsiteX308" fmla="*/ 5898547 w 7467600"/>
              <a:gd name="connsiteY308" fmla="*/ 6858000 h 6858000"/>
              <a:gd name="connsiteX309" fmla="*/ 5682041 w 7467600"/>
              <a:gd name="connsiteY309" fmla="*/ 6355860 h 6858000"/>
              <a:gd name="connsiteX310" fmla="*/ 5461758 w 7467600"/>
              <a:gd name="connsiteY310" fmla="*/ 5820220 h 6858000"/>
              <a:gd name="connsiteX311" fmla="*/ 5237282 w 7467600"/>
              <a:gd name="connsiteY311" fmla="*/ 6579086 h 6858000"/>
              <a:gd name="connsiteX312" fmla="*/ 5115009 w 7467600"/>
              <a:gd name="connsiteY312" fmla="*/ 6858000 h 6858000"/>
              <a:gd name="connsiteX313" fmla="*/ 5028074 w 7467600"/>
              <a:gd name="connsiteY313" fmla="*/ 6858000 h 6858000"/>
              <a:gd name="connsiteX314" fmla="*/ 5079508 w 7467600"/>
              <a:gd name="connsiteY314" fmla="*/ 6749074 h 6858000"/>
              <a:gd name="connsiteX315" fmla="*/ 5371846 w 7467600"/>
              <a:gd name="connsiteY315" fmla="*/ 5924413 h 6858000"/>
              <a:gd name="connsiteX316" fmla="*/ 5270512 w 7467600"/>
              <a:gd name="connsiteY316" fmla="*/ 6138975 h 6858000"/>
              <a:gd name="connsiteX317" fmla="*/ 5062409 w 7467600"/>
              <a:gd name="connsiteY317" fmla="*/ 6653544 h 6858000"/>
              <a:gd name="connsiteX318" fmla="*/ 5036628 w 7467600"/>
              <a:gd name="connsiteY318" fmla="*/ 6754247 h 6858000"/>
              <a:gd name="connsiteX319" fmla="*/ 5009112 w 7467600"/>
              <a:gd name="connsiteY319" fmla="*/ 6858000 h 6858000"/>
              <a:gd name="connsiteX320" fmla="*/ 4976679 w 7467600"/>
              <a:gd name="connsiteY320" fmla="*/ 6858000 h 6858000"/>
              <a:gd name="connsiteX321" fmla="*/ 5006537 w 7467600"/>
              <a:gd name="connsiteY321" fmla="*/ 6747068 h 6858000"/>
              <a:gd name="connsiteX322" fmla="*/ 5032723 w 7467600"/>
              <a:gd name="connsiteY322" fmla="*/ 6644957 h 6858000"/>
              <a:gd name="connsiteX323" fmla="*/ 5242949 w 7467600"/>
              <a:gd name="connsiteY323" fmla="*/ 6125175 h 6858000"/>
              <a:gd name="connsiteX324" fmla="*/ 5286321 w 7467600"/>
              <a:gd name="connsiteY324" fmla="*/ 6033555 h 6858000"/>
              <a:gd name="connsiteX325" fmla="*/ 5008210 w 7467600"/>
              <a:gd name="connsiteY325" fmla="*/ 6649194 h 6858000"/>
              <a:gd name="connsiteX326" fmla="*/ 4986321 w 7467600"/>
              <a:gd name="connsiteY326" fmla="*/ 6765687 h 6858000"/>
              <a:gd name="connsiteX327" fmla="*/ 4973474 w 7467600"/>
              <a:gd name="connsiteY327" fmla="*/ 6858000 h 6858000"/>
              <a:gd name="connsiteX328" fmla="*/ 4907178 w 7467600"/>
              <a:gd name="connsiteY328" fmla="*/ 6858000 h 6858000"/>
              <a:gd name="connsiteX329" fmla="*/ 4910810 w 7467600"/>
              <a:gd name="connsiteY329" fmla="*/ 6829660 h 6858000"/>
              <a:gd name="connsiteX330" fmla="*/ 4987461 w 7467600"/>
              <a:gd name="connsiteY330" fmla="*/ 6432994 h 6858000"/>
              <a:gd name="connsiteX331" fmla="*/ 5179262 w 7467600"/>
              <a:gd name="connsiteY331" fmla="*/ 6035044 h 6858000"/>
              <a:gd name="connsiteX332" fmla="*/ 4689678 w 7467600"/>
              <a:gd name="connsiteY332" fmla="*/ 6440241 h 6858000"/>
              <a:gd name="connsiteX333" fmla="*/ 4477543 w 7467600"/>
              <a:gd name="connsiteY333" fmla="*/ 6674836 h 6858000"/>
              <a:gd name="connsiteX334" fmla="*/ 4329957 w 7467600"/>
              <a:gd name="connsiteY334" fmla="*/ 6858000 h 6858000"/>
              <a:gd name="connsiteX335" fmla="*/ 4218595 w 7467600"/>
              <a:gd name="connsiteY335" fmla="*/ 6858000 h 6858000"/>
              <a:gd name="connsiteX336" fmla="*/ 4368888 w 7467600"/>
              <a:gd name="connsiteY336" fmla="*/ 6668412 h 6858000"/>
              <a:gd name="connsiteX337" fmla="*/ 4563091 w 7467600"/>
              <a:gd name="connsiteY337" fmla="*/ 6442508 h 6858000"/>
              <a:gd name="connsiteX338" fmla="*/ 5387324 w 7467600"/>
              <a:gd name="connsiteY338" fmla="*/ 5705830 h 6858000"/>
              <a:gd name="connsiteX339" fmla="*/ 5073620 w 7467600"/>
              <a:gd name="connsiteY339" fmla="*/ 5955437 h 6858000"/>
              <a:gd name="connsiteX340" fmla="*/ 4689789 w 7467600"/>
              <a:gd name="connsiteY340" fmla="*/ 6268382 h 6858000"/>
              <a:gd name="connsiteX341" fmla="*/ 4418722 w 7467600"/>
              <a:gd name="connsiteY341" fmla="*/ 6570886 h 6858000"/>
              <a:gd name="connsiteX342" fmla="*/ 4214944 w 7467600"/>
              <a:gd name="connsiteY342" fmla="*/ 6858000 h 6858000"/>
              <a:gd name="connsiteX343" fmla="*/ 4177898 w 7467600"/>
              <a:gd name="connsiteY343" fmla="*/ 6858000 h 6858000"/>
              <a:gd name="connsiteX344" fmla="*/ 4391597 w 7467600"/>
              <a:gd name="connsiteY344" fmla="*/ 6556370 h 6858000"/>
              <a:gd name="connsiteX345" fmla="*/ 4668889 w 7467600"/>
              <a:gd name="connsiteY345" fmla="*/ 6246399 h 6858000"/>
              <a:gd name="connsiteX346" fmla="*/ 5055427 w 7467600"/>
              <a:gd name="connsiteY346" fmla="*/ 5931476 h 6858000"/>
              <a:gd name="connsiteX347" fmla="*/ 5371814 w 7467600"/>
              <a:gd name="connsiteY347" fmla="*/ 5678975 h 6858000"/>
              <a:gd name="connsiteX348" fmla="*/ 4987918 w 7467600"/>
              <a:gd name="connsiteY348" fmla="*/ 5838701 h 6858000"/>
              <a:gd name="connsiteX349" fmla="*/ 4317146 w 7467600"/>
              <a:gd name="connsiteY349" fmla="*/ 6587716 h 6858000"/>
              <a:gd name="connsiteX350" fmla="*/ 4171627 w 7467600"/>
              <a:gd name="connsiteY350" fmla="*/ 6858000 h 6858000"/>
              <a:gd name="connsiteX351" fmla="*/ 4081585 w 7467600"/>
              <a:gd name="connsiteY351" fmla="*/ 6858000 h 6858000"/>
              <a:gd name="connsiteX352" fmla="*/ 4238603 w 7467600"/>
              <a:gd name="connsiteY352" fmla="*/ 6559341 h 6858000"/>
              <a:gd name="connsiteX353" fmla="*/ 4778333 w 7467600"/>
              <a:gd name="connsiteY353" fmla="*/ 5873626 h 6858000"/>
              <a:gd name="connsiteX354" fmla="*/ 5414185 w 7467600"/>
              <a:gd name="connsiteY354" fmla="*/ 5573882 h 6858000"/>
              <a:gd name="connsiteX355" fmla="*/ 5959648 w 7467600"/>
              <a:gd name="connsiteY355" fmla="*/ 4760797 h 6858000"/>
              <a:gd name="connsiteX356" fmla="*/ 5355019 w 7467600"/>
              <a:gd name="connsiteY356" fmla="*/ 4734672 h 6858000"/>
              <a:gd name="connsiteX357" fmla="*/ 5083565 w 7467600"/>
              <a:gd name="connsiteY357" fmla="*/ 5179121 h 6858000"/>
              <a:gd name="connsiteX358" fmla="*/ 4713577 w 7467600"/>
              <a:gd name="connsiteY358" fmla="*/ 5616803 h 6858000"/>
              <a:gd name="connsiteX359" fmla="*/ 3989559 w 7467600"/>
              <a:gd name="connsiteY359" fmla="*/ 6145945 h 6858000"/>
              <a:gd name="connsiteX360" fmla="*/ 3939824 w 7467600"/>
              <a:gd name="connsiteY360" fmla="*/ 6066900 h 6858000"/>
              <a:gd name="connsiteX361" fmla="*/ 4584537 w 7467600"/>
              <a:gd name="connsiteY361" fmla="*/ 5324826 h 6858000"/>
              <a:gd name="connsiteX362" fmla="*/ 5037105 w 7467600"/>
              <a:gd name="connsiteY362" fmla="*/ 5088765 h 6858000"/>
              <a:gd name="connsiteX363" fmla="*/ 5039930 w 7467600"/>
              <a:gd name="connsiteY363" fmla="*/ 5089585 h 6858000"/>
              <a:gd name="connsiteX364" fmla="*/ 5263764 w 7467600"/>
              <a:gd name="connsiteY364" fmla="*/ 4735525 h 6858000"/>
              <a:gd name="connsiteX365" fmla="*/ 4086300 w 7467600"/>
              <a:gd name="connsiteY365" fmla="*/ 4884599 h 6858000"/>
              <a:gd name="connsiteX366" fmla="*/ 4085485 w 7467600"/>
              <a:gd name="connsiteY366" fmla="*/ 4899070 h 6858000"/>
              <a:gd name="connsiteX367" fmla="*/ 3871915 w 7467600"/>
              <a:gd name="connsiteY367" fmla="*/ 5253645 h 6858000"/>
              <a:gd name="connsiteX368" fmla="*/ 3799374 w 7467600"/>
              <a:gd name="connsiteY368" fmla="*/ 5466127 h 6858000"/>
              <a:gd name="connsiteX369" fmla="*/ 3498850 w 7467600"/>
              <a:gd name="connsiteY369" fmla="*/ 6661888 h 6858000"/>
              <a:gd name="connsiteX370" fmla="*/ 3399216 w 7467600"/>
              <a:gd name="connsiteY370" fmla="*/ 6858000 h 6858000"/>
              <a:gd name="connsiteX371" fmla="*/ 3303688 w 7467600"/>
              <a:gd name="connsiteY371" fmla="*/ 6858000 h 6858000"/>
              <a:gd name="connsiteX372" fmla="*/ 3391774 w 7467600"/>
              <a:gd name="connsiteY372" fmla="*/ 6697181 h 6858000"/>
              <a:gd name="connsiteX373" fmla="*/ 3735540 w 7467600"/>
              <a:gd name="connsiteY373" fmla="*/ 5546923 h 6858000"/>
              <a:gd name="connsiteX374" fmla="*/ 3729438 w 7467600"/>
              <a:gd name="connsiteY374" fmla="*/ 5569058 h 6858000"/>
              <a:gd name="connsiteX375" fmla="*/ 3707782 w 7467600"/>
              <a:gd name="connsiteY375" fmla="*/ 5644908 h 6858000"/>
              <a:gd name="connsiteX376" fmla="*/ 3583827 w 7467600"/>
              <a:gd name="connsiteY376" fmla="*/ 6039215 h 6858000"/>
              <a:gd name="connsiteX377" fmla="*/ 3547861 w 7467600"/>
              <a:gd name="connsiteY377" fmla="*/ 6129609 h 6858000"/>
              <a:gd name="connsiteX378" fmla="*/ 3490905 w 7467600"/>
              <a:gd name="connsiteY378" fmla="*/ 6277660 h 6858000"/>
              <a:gd name="connsiteX379" fmla="*/ 3455859 w 7467600"/>
              <a:gd name="connsiteY379" fmla="*/ 6391301 h 6858000"/>
              <a:gd name="connsiteX380" fmla="*/ 3429112 w 7467600"/>
              <a:gd name="connsiteY380" fmla="*/ 6479469 h 6858000"/>
              <a:gd name="connsiteX381" fmla="*/ 3304862 w 7467600"/>
              <a:gd name="connsiteY381" fmla="*/ 6796476 h 6858000"/>
              <a:gd name="connsiteX382" fmla="*/ 3276071 w 7467600"/>
              <a:gd name="connsiteY382" fmla="*/ 6858000 h 6858000"/>
              <a:gd name="connsiteX383" fmla="*/ 3240805 w 7467600"/>
              <a:gd name="connsiteY383" fmla="*/ 6858000 h 6858000"/>
              <a:gd name="connsiteX384" fmla="*/ 3275917 w 7467600"/>
              <a:gd name="connsiteY384" fmla="*/ 6783192 h 6858000"/>
              <a:gd name="connsiteX385" fmla="*/ 3399358 w 7467600"/>
              <a:gd name="connsiteY385" fmla="*/ 6469011 h 6858000"/>
              <a:gd name="connsiteX386" fmla="*/ 3425650 w 7467600"/>
              <a:gd name="connsiteY386" fmla="*/ 6381333 h 6858000"/>
              <a:gd name="connsiteX387" fmla="*/ 3460661 w 7467600"/>
              <a:gd name="connsiteY387" fmla="*/ 6266763 h 6858000"/>
              <a:gd name="connsiteX388" fmla="*/ 3518021 w 7467600"/>
              <a:gd name="connsiteY388" fmla="*/ 6117298 h 6858000"/>
              <a:gd name="connsiteX389" fmla="*/ 3554035 w 7467600"/>
              <a:gd name="connsiteY389" fmla="*/ 6027832 h 6858000"/>
              <a:gd name="connsiteX390" fmla="*/ 3677174 w 7467600"/>
              <a:gd name="connsiteY390" fmla="*/ 5636351 h 6858000"/>
              <a:gd name="connsiteX391" fmla="*/ 3698819 w 7467600"/>
              <a:gd name="connsiteY391" fmla="*/ 5560503 h 6858000"/>
              <a:gd name="connsiteX392" fmla="*/ 3702094 w 7467600"/>
              <a:gd name="connsiteY392" fmla="*/ 5549194 h 6858000"/>
              <a:gd name="connsiteX393" fmla="*/ 3398355 w 7467600"/>
              <a:gd name="connsiteY393" fmla="*/ 6094603 h 6858000"/>
              <a:gd name="connsiteX394" fmla="*/ 3193941 w 7467600"/>
              <a:gd name="connsiteY394" fmla="*/ 6798775 h 6858000"/>
              <a:gd name="connsiteX395" fmla="*/ 3184140 w 7467600"/>
              <a:gd name="connsiteY395" fmla="*/ 6858000 h 6858000"/>
              <a:gd name="connsiteX396" fmla="*/ 3099978 w 7467600"/>
              <a:gd name="connsiteY396" fmla="*/ 6858000 h 6858000"/>
              <a:gd name="connsiteX397" fmla="*/ 3101556 w 7467600"/>
              <a:gd name="connsiteY397" fmla="*/ 6843337 h 6858000"/>
              <a:gd name="connsiteX398" fmla="*/ 3370162 w 7467600"/>
              <a:gd name="connsiteY398" fmla="*/ 5785550 h 6858000"/>
              <a:gd name="connsiteX399" fmla="*/ 3746477 w 7467600"/>
              <a:gd name="connsiteY399" fmla="*/ 5377889 h 6858000"/>
              <a:gd name="connsiteX400" fmla="*/ 3863399 w 7467600"/>
              <a:gd name="connsiteY400" fmla="*/ 5087257 h 6858000"/>
              <a:gd name="connsiteX401" fmla="*/ 3968712 w 7467600"/>
              <a:gd name="connsiteY401" fmla="*/ 4913989 h 6858000"/>
              <a:gd name="connsiteX402" fmla="*/ 2792390 w 7467600"/>
              <a:gd name="connsiteY402" fmla="*/ 5382974 h 6858000"/>
              <a:gd name="connsiteX403" fmla="*/ 2714982 w 7467600"/>
              <a:gd name="connsiteY403" fmla="*/ 5427051 h 6858000"/>
              <a:gd name="connsiteX404" fmla="*/ 2813361 w 7467600"/>
              <a:gd name="connsiteY404" fmla="*/ 6023912 h 6858000"/>
              <a:gd name="connsiteX405" fmla="*/ 2688430 w 7467600"/>
              <a:gd name="connsiteY405" fmla="*/ 6801564 h 6858000"/>
              <a:gd name="connsiteX406" fmla="*/ 2629626 w 7467600"/>
              <a:gd name="connsiteY406" fmla="*/ 6763394 h 6858000"/>
              <a:gd name="connsiteX407" fmla="*/ 2565328 w 7467600"/>
              <a:gd name="connsiteY407" fmla="*/ 5516399 h 6858000"/>
              <a:gd name="connsiteX408" fmla="*/ 1922999 w 7467600"/>
              <a:gd name="connsiteY408" fmla="*/ 5980343 h 6858000"/>
              <a:gd name="connsiteX409" fmla="*/ 1950261 w 7467600"/>
              <a:gd name="connsiteY409" fmla="*/ 6405858 h 6858000"/>
              <a:gd name="connsiteX410" fmla="*/ 2365554 w 7467600"/>
              <a:gd name="connsiteY410" fmla="*/ 6759107 h 6858000"/>
              <a:gd name="connsiteX411" fmla="*/ 2424142 w 7467600"/>
              <a:gd name="connsiteY411" fmla="*/ 6858000 h 6858000"/>
              <a:gd name="connsiteX412" fmla="*/ 2395994 w 7467600"/>
              <a:gd name="connsiteY412" fmla="*/ 6858000 h 6858000"/>
              <a:gd name="connsiteX413" fmla="*/ 2392863 w 7467600"/>
              <a:gd name="connsiteY413" fmla="*/ 6852964 h 6858000"/>
              <a:gd name="connsiteX414" fmla="*/ 2017589 w 7467600"/>
              <a:gd name="connsiteY414" fmla="*/ 6493982 h 6858000"/>
              <a:gd name="connsiteX415" fmla="*/ 2147336 w 7467600"/>
              <a:gd name="connsiteY415" fmla="*/ 6594052 h 6858000"/>
              <a:gd name="connsiteX416" fmla="*/ 2207047 w 7467600"/>
              <a:gd name="connsiteY416" fmla="*/ 6654540 h 6858000"/>
              <a:gd name="connsiteX417" fmla="*/ 2299106 w 7467600"/>
              <a:gd name="connsiteY417" fmla="*/ 6778931 h 6858000"/>
              <a:gd name="connsiteX418" fmla="*/ 2314430 w 7467600"/>
              <a:gd name="connsiteY418" fmla="*/ 6801144 h 6858000"/>
              <a:gd name="connsiteX419" fmla="*/ 2352406 w 7467600"/>
              <a:gd name="connsiteY419" fmla="*/ 6858000 h 6858000"/>
              <a:gd name="connsiteX420" fmla="*/ 2314492 w 7467600"/>
              <a:gd name="connsiteY420" fmla="*/ 6858000 h 6858000"/>
              <a:gd name="connsiteX421" fmla="*/ 2288095 w 7467600"/>
              <a:gd name="connsiteY421" fmla="*/ 6818030 h 6858000"/>
              <a:gd name="connsiteX422" fmla="*/ 2272768 w 7467600"/>
              <a:gd name="connsiteY422" fmla="*/ 6795822 h 6858000"/>
              <a:gd name="connsiteX423" fmla="*/ 2182715 w 7467600"/>
              <a:gd name="connsiteY423" fmla="*/ 6675071 h 6858000"/>
              <a:gd name="connsiteX424" fmla="*/ 2032061 w 7467600"/>
              <a:gd name="connsiteY424" fmla="*/ 6541380 h 6858000"/>
              <a:gd name="connsiteX425" fmla="*/ 2257220 w 7467600"/>
              <a:gd name="connsiteY425" fmla="*/ 6826257 h 6858000"/>
              <a:gd name="connsiteX426" fmla="*/ 2281324 w 7467600"/>
              <a:gd name="connsiteY426" fmla="*/ 6858000 h 6858000"/>
              <a:gd name="connsiteX427" fmla="*/ 2242860 w 7467600"/>
              <a:gd name="connsiteY427" fmla="*/ 6858000 h 6858000"/>
              <a:gd name="connsiteX428" fmla="*/ 2232818 w 7467600"/>
              <a:gd name="connsiteY428" fmla="*/ 6844926 h 6858000"/>
              <a:gd name="connsiteX429" fmla="*/ 1990172 w 7467600"/>
              <a:gd name="connsiteY429" fmla="*/ 6542121 h 6858000"/>
              <a:gd name="connsiteX430" fmla="*/ 2124090 w 7467600"/>
              <a:gd name="connsiteY430" fmla="*/ 6761017 h 6858000"/>
              <a:gd name="connsiteX431" fmla="*/ 2200380 w 7467600"/>
              <a:gd name="connsiteY431" fmla="*/ 6858000 h 6858000"/>
              <a:gd name="connsiteX432" fmla="*/ 2147507 w 7467600"/>
              <a:gd name="connsiteY432" fmla="*/ 6858000 h 6858000"/>
              <a:gd name="connsiteX433" fmla="*/ 2070668 w 7467600"/>
              <a:gd name="connsiteY433" fmla="*/ 6761520 h 6858000"/>
              <a:gd name="connsiteX434" fmla="*/ 1975142 w 7467600"/>
              <a:gd name="connsiteY434" fmla="*/ 6585570 h 6858000"/>
              <a:gd name="connsiteX435" fmla="*/ 2050035 w 7467600"/>
              <a:gd name="connsiteY435" fmla="*/ 6813345 h 6858000"/>
              <a:gd name="connsiteX436" fmla="*/ 2063025 w 7467600"/>
              <a:gd name="connsiteY436" fmla="*/ 6858000 h 6858000"/>
              <a:gd name="connsiteX437" fmla="*/ 2021675 w 7467600"/>
              <a:gd name="connsiteY437" fmla="*/ 6858000 h 6858000"/>
              <a:gd name="connsiteX438" fmla="*/ 2019308 w 7467600"/>
              <a:gd name="connsiteY438" fmla="*/ 6847118 h 6858000"/>
              <a:gd name="connsiteX439" fmla="*/ 1938835 w 7467600"/>
              <a:gd name="connsiteY439" fmla="*/ 6551160 h 6858000"/>
              <a:gd name="connsiteX440" fmla="*/ 1953230 w 7467600"/>
              <a:gd name="connsiteY440" fmla="*/ 6759699 h 6858000"/>
              <a:gd name="connsiteX441" fmla="*/ 1956763 w 7467600"/>
              <a:gd name="connsiteY441" fmla="*/ 6778191 h 6858000"/>
              <a:gd name="connsiteX442" fmla="*/ 1967925 w 7467600"/>
              <a:gd name="connsiteY442" fmla="*/ 6858000 h 6858000"/>
              <a:gd name="connsiteX443" fmla="*/ 1936622 w 7467600"/>
              <a:gd name="connsiteY443" fmla="*/ 6858000 h 6858000"/>
              <a:gd name="connsiteX444" fmla="*/ 1926261 w 7467600"/>
              <a:gd name="connsiteY444" fmla="*/ 6784064 h 6858000"/>
              <a:gd name="connsiteX445" fmla="*/ 1922724 w 7467600"/>
              <a:gd name="connsiteY445" fmla="*/ 6765577 h 6858000"/>
              <a:gd name="connsiteX446" fmla="*/ 1904650 w 7467600"/>
              <a:gd name="connsiteY446" fmla="*/ 6639616 h 6858000"/>
              <a:gd name="connsiteX447" fmla="*/ 1885273 w 7467600"/>
              <a:gd name="connsiteY447" fmla="*/ 6858000 h 6858000"/>
              <a:gd name="connsiteX448" fmla="*/ 1854363 w 7467600"/>
              <a:gd name="connsiteY448" fmla="*/ 6858000 h 6858000"/>
              <a:gd name="connsiteX449" fmla="*/ 1880391 w 7467600"/>
              <a:gd name="connsiteY449" fmla="*/ 6603796 h 6858000"/>
              <a:gd name="connsiteX450" fmla="*/ 1818273 w 7467600"/>
              <a:gd name="connsiteY450" fmla="*/ 6715729 h 6858000"/>
              <a:gd name="connsiteX451" fmla="*/ 1794691 w 7467600"/>
              <a:gd name="connsiteY451" fmla="*/ 6843239 h 6858000"/>
              <a:gd name="connsiteX452" fmla="*/ 1794914 w 7467600"/>
              <a:gd name="connsiteY452" fmla="*/ 6858000 h 6858000"/>
              <a:gd name="connsiteX453" fmla="*/ 1746128 w 7467600"/>
              <a:gd name="connsiteY453" fmla="*/ 6858000 h 6858000"/>
              <a:gd name="connsiteX454" fmla="*/ 1753934 w 7467600"/>
              <a:gd name="connsiteY454" fmla="*/ 6724796 h 6858000"/>
              <a:gd name="connsiteX455" fmla="*/ 1792053 w 7467600"/>
              <a:gd name="connsiteY455" fmla="*/ 6572396 h 6858000"/>
              <a:gd name="connsiteX456" fmla="*/ 1862248 w 7467600"/>
              <a:gd name="connsiteY456" fmla="*/ 6266397 h 6858000"/>
              <a:gd name="connsiteX457" fmla="*/ 1862250 w 7467600"/>
              <a:gd name="connsiteY457" fmla="*/ 6033531 h 6858000"/>
              <a:gd name="connsiteX458" fmla="*/ 1211999 w 7467600"/>
              <a:gd name="connsiteY458" fmla="*/ 6683610 h 6858000"/>
              <a:gd name="connsiteX459" fmla="*/ 1213266 w 7467600"/>
              <a:gd name="connsiteY459" fmla="*/ 6691947 h 6858000"/>
              <a:gd name="connsiteX460" fmla="*/ 1203370 w 7467600"/>
              <a:gd name="connsiteY460" fmla="*/ 6850676 h 6858000"/>
              <a:gd name="connsiteX461" fmla="*/ 1203671 w 7467600"/>
              <a:gd name="connsiteY461" fmla="*/ 6858000 h 6858000"/>
              <a:gd name="connsiteX462" fmla="*/ 1143180 w 7467600"/>
              <a:gd name="connsiteY462" fmla="*/ 6858000 h 6858000"/>
              <a:gd name="connsiteX463" fmla="*/ 1142176 w 7467600"/>
              <a:gd name="connsiteY463" fmla="*/ 6766045 h 6858000"/>
              <a:gd name="connsiteX464" fmla="*/ 1067484 w 7467600"/>
              <a:gd name="connsiteY464" fmla="*/ 6858000 h 6858000"/>
              <a:gd name="connsiteX465" fmla="*/ 953928 w 7467600"/>
              <a:gd name="connsiteY465" fmla="*/ 6858000 h 6858000"/>
              <a:gd name="connsiteX466" fmla="*/ 959715 w 7467600"/>
              <a:gd name="connsiteY466" fmla="*/ 6850185 h 6858000"/>
              <a:gd name="connsiteX467" fmla="*/ 1483788 w 7467600"/>
              <a:gd name="connsiteY467" fmla="*/ 6259174 h 6858000"/>
              <a:gd name="connsiteX468" fmla="*/ 1100671 w 7467600"/>
              <a:gd name="connsiteY468" fmla="*/ 6252137 h 6858000"/>
              <a:gd name="connsiteX469" fmla="*/ 1090144 w 7467600"/>
              <a:gd name="connsiteY469" fmla="*/ 6256748 h 6858000"/>
              <a:gd name="connsiteX470" fmla="*/ 1095872 w 7467600"/>
              <a:gd name="connsiteY470" fmla="*/ 6271892 h 6858000"/>
              <a:gd name="connsiteX471" fmla="*/ 262785 w 7467600"/>
              <a:gd name="connsiteY471" fmla="*/ 6845450 h 6858000"/>
              <a:gd name="connsiteX472" fmla="*/ 209968 w 7467600"/>
              <a:gd name="connsiteY472" fmla="*/ 6770713 h 6858000"/>
              <a:gd name="connsiteX473" fmla="*/ 873460 w 7467600"/>
              <a:gd name="connsiteY473" fmla="*/ 6253768 h 6858000"/>
              <a:gd name="connsiteX474" fmla="*/ 192686 w 7467600"/>
              <a:gd name="connsiteY474" fmla="*/ 5849257 h 6858000"/>
              <a:gd name="connsiteX475" fmla="*/ 4696 w 7467600"/>
              <a:gd name="connsiteY475" fmla="*/ 5697668 h 6858000"/>
              <a:gd name="connsiteX476" fmla="*/ 0 w 7467600"/>
              <a:gd name="connsiteY476" fmla="*/ 5689984 h 6858000"/>
              <a:gd name="connsiteX477" fmla="*/ 0 w 7467600"/>
              <a:gd name="connsiteY477" fmla="*/ 5513472 h 6858000"/>
              <a:gd name="connsiteX478" fmla="*/ 174101 w 7467600"/>
              <a:gd name="connsiteY478" fmla="*/ 5620277 h 6858000"/>
              <a:gd name="connsiteX479" fmla="*/ 891800 w 7467600"/>
              <a:gd name="connsiteY479" fmla="*/ 6036935 h 6858000"/>
              <a:gd name="connsiteX480" fmla="*/ 1072219 w 7467600"/>
              <a:gd name="connsiteY480" fmla="*/ 6169443 h 6858000"/>
              <a:gd name="connsiteX481" fmla="*/ 1074117 w 7467600"/>
              <a:gd name="connsiteY481" fmla="*/ 6170301 h 6858000"/>
              <a:gd name="connsiteX482" fmla="*/ 1083114 w 7467600"/>
              <a:gd name="connsiteY482" fmla="*/ 6174131 h 6858000"/>
              <a:gd name="connsiteX483" fmla="*/ 1543010 w 7467600"/>
              <a:gd name="connsiteY483" fmla="*/ 6191140 h 6858000"/>
              <a:gd name="connsiteX484" fmla="*/ 1551080 w 7467600"/>
              <a:gd name="connsiteY484" fmla="*/ 6195006 h 6858000"/>
              <a:gd name="connsiteX485" fmla="*/ 2345443 w 7467600"/>
              <a:gd name="connsiteY485" fmla="*/ 5549882 h 6858000"/>
              <a:gd name="connsiteX486" fmla="*/ 1721499 w 7467600"/>
              <a:gd name="connsiteY486" fmla="*/ 5599969 h 6858000"/>
              <a:gd name="connsiteX487" fmla="*/ 767716 w 7467600"/>
              <a:gd name="connsiteY487" fmla="*/ 5472768 h 6858000"/>
              <a:gd name="connsiteX488" fmla="*/ 722147 w 7467600"/>
              <a:gd name="connsiteY488" fmla="*/ 5393091 h 6858000"/>
              <a:gd name="connsiteX489" fmla="*/ 1485552 w 7467600"/>
              <a:gd name="connsiteY489" fmla="*/ 5313202 h 6858000"/>
              <a:gd name="connsiteX490" fmla="*/ 2143004 w 7467600"/>
              <a:gd name="connsiteY490" fmla="*/ 5402420 h 6858000"/>
              <a:gd name="connsiteX491" fmla="*/ 1933391 w 7467600"/>
              <a:gd name="connsiteY491" fmla="*/ 5156971 h 6858000"/>
              <a:gd name="connsiteX492" fmla="*/ 1827118 w 7467600"/>
              <a:gd name="connsiteY492" fmla="*/ 4968410 h 6858000"/>
              <a:gd name="connsiteX493" fmla="*/ 1837349 w 7467600"/>
              <a:gd name="connsiteY493" fmla="*/ 4956357 h 6858000"/>
              <a:gd name="connsiteX494" fmla="*/ 2162835 w 7467600"/>
              <a:gd name="connsiteY494" fmla="*/ 5187853 h 6858000"/>
              <a:gd name="connsiteX495" fmla="*/ 2257167 w 7467600"/>
              <a:gd name="connsiteY495" fmla="*/ 5462123 h 6858000"/>
              <a:gd name="connsiteX496" fmla="*/ 2261598 w 7467600"/>
              <a:gd name="connsiteY496" fmla="*/ 5467998 h 6858000"/>
              <a:gd name="connsiteX497" fmla="*/ 2437177 w 7467600"/>
              <a:gd name="connsiteY497" fmla="*/ 5479608 h 6858000"/>
              <a:gd name="connsiteX498" fmla="*/ 2445247 w 7467600"/>
              <a:gd name="connsiteY498" fmla="*/ 5483476 h 6858000"/>
              <a:gd name="connsiteX499" fmla="*/ 2743626 w 7467600"/>
              <a:gd name="connsiteY499" fmla="*/ 5304819 h 6858000"/>
              <a:gd name="connsiteX500" fmla="*/ 3048102 w 7467600"/>
              <a:gd name="connsiteY500" fmla="*/ 5150595 h 6858000"/>
              <a:gd name="connsiteX501" fmla="*/ 1799414 w 7467600"/>
              <a:gd name="connsiteY501" fmla="*/ 4694732 h 6858000"/>
              <a:gd name="connsiteX502" fmla="*/ 1771735 w 7467600"/>
              <a:gd name="connsiteY502" fmla="*/ 4619929 h 6858000"/>
              <a:gd name="connsiteX503" fmla="*/ 3104273 w 7467600"/>
              <a:gd name="connsiteY503" fmla="*/ 5076159 h 6858000"/>
              <a:gd name="connsiteX504" fmla="*/ 3113245 w 7467600"/>
              <a:gd name="connsiteY504" fmla="*/ 5090705 h 6858000"/>
              <a:gd name="connsiteX505" fmla="*/ 3126294 w 7467600"/>
              <a:gd name="connsiteY505" fmla="*/ 5114400 h 6858000"/>
              <a:gd name="connsiteX506" fmla="*/ 3937433 w 7467600"/>
              <a:gd name="connsiteY506" fmla="*/ 4830473 h 6858000"/>
              <a:gd name="connsiteX507" fmla="*/ 3590475 w 7467600"/>
              <a:gd name="connsiteY507" fmla="*/ 4597974 h 6858000"/>
              <a:gd name="connsiteX508" fmla="*/ 3100264 w 7467600"/>
              <a:gd name="connsiteY508" fmla="*/ 4579845 h 6858000"/>
              <a:gd name="connsiteX509" fmla="*/ 2183576 w 7467600"/>
              <a:gd name="connsiteY509" fmla="*/ 4227150 h 6858000"/>
              <a:gd name="connsiteX510" fmla="*/ 2151029 w 7467600"/>
              <a:gd name="connsiteY510" fmla="*/ 4146947 h 6858000"/>
              <a:gd name="connsiteX511" fmla="*/ 3563434 w 7467600"/>
              <a:gd name="connsiteY511" fmla="*/ 4469115 h 6858000"/>
              <a:gd name="connsiteX512" fmla="*/ 3177952 w 7467600"/>
              <a:gd name="connsiteY512" fmla="*/ 3657386 h 6858000"/>
              <a:gd name="connsiteX513" fmla="*/ 3189263 w 7467600"/>
              <a:gd name="connsiteY513" fmla="*/ 3625726 h 6858000"/>
              <a:gd name="connsiteX514" fmla="*/ 3560912 w 7467600"/>
              <a:gd name="connsiteY514" fmla="*/ 4079863 h 6858000"/>
              <a:gd name="connsiteX515" fmla="*/ 3626636 w 7467600"/>
              <a:gd name="connsiteY515" fmla="*/ 4512230 h 6858000"/>
              <a:gd name="connsiteX516" fmla="*/ 3653088 w 7467600"/>
              <a:gd name="connsiteY516" fmla="*/ 4521417 h 6858000"/>
              <a:gd name="connsiteX517" fmla="*/ 3988128 w 7467600"/>
              <a:gd name="connsiteY517" fmla="*/ 4817267 h 6858000"/>
              <a:gd name="connsiteX518" fmla="*/ 4830582 w 7467600"/>
              <a:gd name="connsiteY518" fmla="*/ 4676000 h 6858000"/>
              <a:gd name="connsiteX519" fmla="*/ 4830100 w 7467600"/>
              <a:gd name="connsiteY519" fmla="*/ 4675554 h 6858000"/>
              <a:gd name="connsiteX520" fmla="*/ 4036318 w 7467600"/>
              <a:gd name="connsiteY520" fmla="*/ 4147013 h 6858000"/>
              <a:gd name="connsiteX521" fmla="*/ 3432098 w 7467600"/>
              <a:gd name="connsiteY521" fmla="*/ 3537312 h 6858000"/>
              <a:gd name="connsiteX522" fmla="*/ 3446761 w 7467600"/>
              <a:gd name="connsiteY522" fmla="*/ 3461278 h 6858000"/>
              <a:gd name="connsiteX523" fmla="*/ 4419733 w 7467600"/>
              <a:gd name="connsiteY523" fmla="*/ 3963555 h 6858000"/>
              <a:gd name="connsiteX524" fmla="*/ 4781371 w 7467600"/>
              <a:gd name="connsiteY524" fmla="*/ 4458604 h 6858000"/>
              <a:gd name="connsiteX525" fmla="*/ 4780440 w 7467600"/>
              <a:gd name="connsiteY525" fmla="*/ 4470290 h 6858000"/>
              <a:gd name="connsiteX526" fmla="*/ 4898954 w 7467600"/>
              <a:gd name="connsiteY526" fmla="*/ 4662092 h 6858000"/>
              <a:gd name="connsiteX527" fmla="*/ 4900699 w 7467600"/>
              <a:gd name="connsiteY527" fmla="*/ 4670867 h 6858000"/>
              <a:gd name="connsiteX528" fmla="*/ 5714511 w 7467600"/>
              <a:gd name="connsiteY528" fmla="*/ 4663483 h 6858000"/>
              <a:gd name="connsiteX529" fmla="*/ 5464793 w 7467600"/>
              <a:gd name="connsiteY529" fmla="*/ 4393556 h 6858000"/>
              <a:gd name="connsiteX530" fmla="*/ 5461897 w 7467600"/>
              <a:gd name="connsiteY530" fmla="*/ 4390879 h 6858000"/>
              <a:gd name="connsiteX531" fmla="*/ 4294126 w 7467600"/>
              <a:gd name="connsiteY531" fmla="*/ 3303048 h 6858000"/>
              <a:gd name="connsiteX532" fmla="*/ 4305321 w 7467600"/>
              <a:gd name="connsiteY532" fmla="*/ 3256953 h 6858000"/>
              <a:gd name="connsiteX533" fmla="*/ 4949299 w 7467600"/>
              <a:gd name="connsiteY533" fmla="*/ 3766336 h 6858000"/>
              <a:gd name="connsiteX534" fmla="*/ 5291452 w 7467600"/>
              <a:gd name="connsiteY534" fmla="*/ 4076801 h 6858000"/>
              <a:gd name="connsiteX535" fmla="*/ 5434998 w 7467600"/>
              <a:gd name="connsiteY535" fmla="*/ 4254100 h 6858000"/>
              <a:gd name="connsiteX536" fmla="*/ 5351015 w 7467600"/>
              <a:gd name="connsiteY536" fmla="*/ 3760989 h 6858000"/>
              <a:gd name="connsiteX537" fmla="*/ 5413780 w 7467600"/>
              <a:gd name="connsiteY537" fmla="*/ 2966265 h 6858000"/>
              <a:gd name="connsiteX538" fmla="*/ 5425627 w 7467600"/>
              <a:gd name="connsiteY538" fmla="*/ 2954192 h 6858000"/>
              <a:gd name="connsiteX539" fmla="*/ 6604735 w 7467600"/>
              <a:gd name="connsiteY539" fmla="*/ 2041381 h 6858000"/>
              <a:gd name="connsiteX540" fmla="*/ 7204487 w 7467600"/>
              <a:gd name="connsiteY540" fmla="*/ 2742112 h 6858000"/>
              <a:gd name="connsiteX541" fmla="*/ 7131592 w 7467600"/>
              <a:gd name="connsiteY541" fmla="*/ 2672096 h 6858000"/>
              <a:gd name="connsiteX542" fmla="*/ 6996344 w 7467600"/>
              <a:gd name="connsiteY542" fmla="*/ 2518310 h 6858000"/>
              <a:gd name="connsiteX543" fmla="*/ 6735495 w 7467600"/>
              <a:gd name="connsiteY543" fmla="*/ 2196890 h 6858000"/>
              <a:gd name="connsiteX544" fmla="*/ 6721901 w 7467600"/>
              <a:gd name="connsiteY544" fmla="*/ 2179274 h 6858000"/>
              <a:gd name="connsiteX545" fmla="*/ 6604735 w 7467600"/>
              <a:gd name="connsiteY545" fmla="*/ 2041381 h 6858000"/>
              <a:gd name="connsiteX546" fmla="*/ 6591670 w 7467600"/>
              <a:gd name="connsiteY546" fmla="*/ 1988277 h 6858000"/>
              <a:gd name="connsiteX547" fmla="*/ 6747349 w 7467600"/>
              <a:gd name="connsiteY547" fmla="*/ 2160069 h 6858000"/>
              <a:gd name="connsiteX548" fmla="*/ 6760943 w 7467600"/>
              <a:gd name="connsiteY548" fmla="*/ 2177686 h 6858000"/>
              <a:gd name="connsiteX549" fmla="*/ 7021065 w 7467600"/>
              <a:gd name="connsiteY549" fmla="*/ 2498102 h 6858000"/>
              <a:gd name="connsiteX550" fmla="*/ 7155223 w 7467600"/>
              <a:gd name="connsiteY550" fmla="*/ 2650386 h 6858000"/>
              <a:gd name="connsiteX551" fmla="*/ 7203167 w 7467600"/>
              <a:gd name="connsiteY551" fmla="*/ 2697288 h 6858000"/>
              <a:gd name="connsiteX552" fmla="*/ 6937703 w 7467600"/>
              <a:gd name="connsiteY552" fmla="*/ 2321981 h 6858000"/>
              <a:gd name="connsiteX553" fmla="*/ 6591670 w 7467600"/>
              <a:gd name="connsiteY553" fmla="*/ 1988277 h 6858000"/>
              <a:gd name="connsiteX554" fmla="*/ 5798671 w 7467600"/>
              <a:gd name="connsiteY554" fmla="*/ 1981601 h 6858000"/>
              <a:gd name="connsiteX555" fmla="*/ 5754709 w 7467600"/>
              <a:gd name="connsiteY555" fmla="*/ 2071454 h 6858000"/>
              <a:gd name="connsiteX556" fmla="*/ 5763044 w 7467600"/>
              <a:gd name="connsiteY556" fmla="*/ 2842206 h 6858000"/>
              <a:gd name="connsiteX557" fmla="*/ 5764974 w 7467600"/>
              <a:gd name="connsiteY557" fmla="*/ 2799609 h 6858000"/>
              <a:gd name="connsiteX558" fmla="*/ 5767665 w 7467600"/>
              <a:gd name="connsiteY558" fmla="*/ 2666409 h 6858000"/>
              <a:gd name="connsiteX559" fmla="*/ 5763055 w 7467600"/>
              <a:gd name="connsiteY559" fmla="*/ 2579705 h 6858000"/>
              <a:gd name="connsiteX560" fmla="*/ 5758079 w 7467600"/>
              <a:gd name="connsiteY560" fmla="*/ 2492508 h 6858000"/>
              <a:gd name="connsiteX561" fmla="*/ 5779325 w 7467600"/>
              <a:gd name="connsiteY561" fmla="*/ 2197069 h 6858000"/>
              <a:gd name="connsiteX562" fmla="*/ 5798671 w 7467600"/>
              <a:gd name="connsiteY562" fmla="*/ 1981601 h 6858000"/>
              <a:gd name="connsiteX563" fmla="*/ 5829202 w 7467600"/>
              <a:gd name="connsiteY563" fmla="*/ 1971679 h 6858000"/>
              <a:gd name="connsiteX564" fmla="*/ 5809558 w 7467600"/>
              <a:gd name="connsiteY564" fmla="*/ 2198043 h 6858000"/>
              <a:gd name="connsiteX565" fmla="*/ 5788653 w 7467600"/>
              <a:gd name="connsiteY565" fmla="*/ 2489430 h 6858000"/>
              <a:gd name="connsiteX566" fmla="*/ 5793439 w 7467600"/>
              <a:gd name="connsiteY566" fmla="*/ 2575235 h 6858000"/>
              <a:gd name="connsiteX567" fmla="*/ 5796837 w 7467600"/>
              <a:gd name="connsiteY567" fmla="*/ 2637633 h 6858000"/>
              <a:gd name="connsiteX568" fmla="*/ 5818614 w 7467600"/>
              <a:gd name="connsiteY568" fmla="*/ 2473055 h 6858000"/>
              <a:gd name="connsiteX569" fmla="*/ 5829202 w 7467600"/>
              <a:gd name="connsiteY569" fmla="*/ 1971679 h 6858000"/>
              <a:gd name="connsiteX570" fmla="*/ 5911389 w 7467600"/>
              <a:gd name="connsiteY570" fmla="*/ 1898371 h 6858000"/>
              <a:gd name="connsiteX571" fmla="*/ 6237627 w 7467600"/>
              <a:gd name="connsiteY571" fmla="*/ 2231921 h 6858000"/>
              <a:gd name="connsiteX572" fmla="*/ 5911389 w 7467600"/>
              <a:gd name="connsiteY572" fmla="*/ 1898371 h 6858000"/>
              <a:gd name="connsiteX573" fmla="*/ 6944437 w 7467600"/>
              <a:gd name="connsiteY573" fmla="*/ 1575402 h 6858000"/>
              <a:gd name="connsiteX574" fmla="*/ 6304730 w 7467600"/>
              <a:gd name="connsiteY574" fmla="*/ 1766654 h 6858000"/>
              <a:gd name="connsiteX575" fmla="*/ 6944437 w 7467600"/>
              <a:gd name="connsiteY575" fmla="*/ 1575402 h 6858000"/>
              <a:gd name="connsiteX576" fmla="*/ 7019523 w 7467600"/>
              <a:gd name="connsiteY576" fmla="*/ 1519450 h 6858000"/>
              <a:gd name="connsiteX577" fmla="*/ 6298091 w 7467600"/>
              <a:gd name="connsiteY577" fmla="*/ 1737122 h 6858000"/>
              <a:gd name="connsiteX578" fmla="*/ 7019523 w 7467600"/>
              <a:gd name="connsiteY578" fmla="*/ 1519450 h 6858000"/>
              <a:gd name="connsiteX579" fmla="*/ 2399523 w 7467600"/>
              <a:gd name="connsiteY579" fmla="*/ 1428234 h 6858000"/>
              <a:gd name="connsiteX580" fmla="*/ 2224982 w 7467600"/>
              <a:gd name="connsiteY580" fmla="*/ 1826201 h 6858000"/>
              <a:gd name="connsiteX581" fmla="*/ 2096099 w 7467600"/>
              <a:gd name="connsiteY581" fmla="*/ 2345900 h 6858000"/>
              <a:gd name="connsiteX582" fmla="*/ 2283317 w 7467600"/>
              <a:gd name="connsiteY582" fmla="*/ 1796925 h 6858000"/>
              <a:gd name="connsiteX583" fmla="*/ 2399523 w 7467600"/>
              <a:gd name="connsiteY583" fmla="*/ 1428234 h 6858000"/>
              <a:gd name="connsiteX584" fmla="*/ 2448558 w 7467600"/>
              <a:gd name="connsiteY584" fmla="*/ 1373435 h 6858000"/>
              <a:gd name="connsiteX585" fmla="*/ 2312521 w 7467600"/>
              <a:gd name="connsiteY585" fmla="*/ 1806140 h 6858000"/>
              <a:gd name="connsiteX586" fmla="*/ 2127533 w 7467600"/>
              <a:gd name="connsiteY586" fmla="*/ 2348380 h 6858000"/>
              <a:gd name="connsiteX587" fmla="*/ 2358080 w 7467600"/>
              <a:gd name="connsiteY587" fmla="*/ 1866134 h 6858000"/>
              <a:gd name="connsiteX588" fmla="*/ 2407436 w 7467600"/>
              <a:gd name="connsiteY588" fmla="*/ 1651070 h 6858000"/>
              <a:gd name="connsiteX589" fmla="*/ 2448558 w 7467600"/>
              <a:gd name="connsiteY589" fmla="*/ 1373435 h 6858000"/>
              <a:gd name="connsiteX590" fmla="*/ 278707 w 7467600"/>
              <a:gd name="connsiteY590" fmla="*/ 1352270 h 6858000"/>
              <a:gd name="connsiteX591" fmla="*/ 321570 w 7467600"/>
              <a:gd name="connsiteY591" fmla="*/ 1861610 h 6858000"/>
              <a:gd name="connsiteX592" fmla="*/ 294281 w 7467600"/>
              <a:gd name="connsiteY592" fmla="*/ 1440658 h 6858000"/>
              <a:gd name="connsiteX593" fmla="*/ 278707 w 7467600"/>
              <a:gd name="connsiteY593" fmla="*/ 1352270 h 6858000"/>
              <a:gd name="connsiteX594" fmla="*/ 1423821 w 7467600"/>
              <a:gd name="connsiteY594" fmla="*/ 1351958 h 6858000"/>
              <a:gd name="connsiteX595" fmla="*/ 1638521 w 7467600"/>
              <a:gd name="connsiteY595" fmla="*/ 1908470 h 6858000"/>
              <a:gd name="connsiteX596" fmla="*/ 1754199 w 7467600"/>
              <a:gd name="connsiteY596" fmla="*/ 2149284 h 6858000"/>
              <a:gd name="connsiteX597" fmla="*/ 1908359 w 7467600"/>
              <a:gd name="connsiteY597" fmla="*/ 2364988 h 6858000"/>
              <a:gd name="connsiteX598" fmla="*/ 1647661 w 7467600"/>
              <a:gd name="connsiteY598" fmla="*/ 1825945 h 6858000"/>
              <a:gd name="connsiteX599" fmla="*/ 1423821 w 7467600"/>
              <a:gd name="connsiteY599" fmla="*/ 1351958 h 6858000"/>
              <a:gd name="connsiteX600" fmla="*/ 1431890 w 7467600"/>
              <a:gd name="connsiteY600" fmla="*/ 1306475 h 6858000"/>
              <a:gd name="connsiteX601" fmla="*/ 1507597 w 7467600"/>
              <a:gd name="connsiteY601" fmla="*/ 1446132 h 6858000"/>
              <a:gd name="connsiteX602" fmla="*/ 1674586 w 7467600"/>
              <a:gd name="connsiteY602" fmla="*/ 1813832 h 6858000"/>
              <a:gd name="connsiteX603" fmla="*/ 1815950 w 7467600"/>
              <a:gd name="connsiteY603" fmla="*/ 2128564 h 6858000"/>
              <a:gd name="connsiteX604" fmla="*/ 1984242 w 7467600"/>
              <a:gd name="connsiteY604" fmla="*/ 2430829 h 6858000"/>
              <a:gd name="connsiteX605" fmla="*/ 2014023 w 7467600"/>
              <a:gd name="connsiteY605" fmla="*/ 2450995 h 6858000"/>
              <a:gd name="connsiteX606" fmla="*/ 1747337 w 7467600"/>
              <a:gd name="connsiteY606" fmla="*/ 1855264 h 6858000"/>
              <a:gd name="connsiteX607" fmla="*/ 1533749 w 7467600"/>
              <a:gd name="connsiteY607" fmla="*/ 1478656 h 6858000"/>
              <a:gd name="connsiteX608" fmla="*/ 1431890 w 7467600"/>
              <a:gd name="connsiteY608" fmla="*/ 1306475 h 6858000"/>
              <a:gd name="connsiteX609" fmla="*/ 5052692 w 7467600"/>
              <a:gd name="connsiteY609" fmla="*/ 1292994 h 6858000"/>
              <a:gd name="connsiteX610" fmla="*/ 5200661 w 7467600"/>
              <a:gd name="connsiteY610" fmla="*/ 1635186 h 6858000"/>
              <a:gd name="connsiteX611" fmla="*/ 5297138 w 7467600"/>
              <a:gd name="connsiteY611" fmla="*/ 1906351 h 6858000"/>
              <a:gd name="connsiteX612" fmla="*/ 5052692 w 7467600"/>
              <a:gd name="connsiteY612" fmla="*/ 1292994 h 6858000"/>
              <a:gd name="connsiteX613" fmla="*/ 5009948 w 7467600"/>
              <a:gd name="connsiteY613" fmla="*/ 1273619 h 6858000"/>
              <a:gd name="connsiteX614" fmla="*/ 5121777 w 7467600"/>
              <a:gd name="connsiteY614" fmla="*/ 1654213 h 6858000"/>
              <a:gd name="connsiteX615" fmla="*/ 5293545 w 7467600"/>
              <a:gd name="connsiteY615" fmla="*/ 2072247 h 6858000"/>
              <a:gd name="connsiteX616" fmla="*/ 5294042 w 7467600"/>
              <a:gd name="connsiteY616" fmla="*/ 2065019 h 6858000"/>
              <a:gd name="connsiteX617" fmla="*/ 5171936 w 7467600"/>
              <a:gd name="connsiteY617" fmla="*/ 1647613 h 6858000"/>
              <a:gd name="connsiteX618" fmla="*/ 5009948 w 7467600"/>
              <a:gd name="connsiteY618" fmla="*/ 1273619 h 6858000"/>
              <a:gd name="connsiteX619" fmla="*/ 655236 w 7467600"/>
              <a:gd name="connsiteY619" fmla="*/ 1268632 h 6858000"/>
              <a:gd name="connsiteX620" fmla="*/ 839521 w 7467600"/>
              <a:gd name="connsiteY620" fmla="*/ 1685315 h 6858000"/>
              <a:gd name="connsiteX621" fmla="*/ 1109416 w 7467600"/>
              <a:gd name="connsiteY621" fmla="*/ 2061663 h 6858000"/>
              <a:gd name="connsiteX622" fmla="*/ 1298300 w 7467600"/>
              <a:gd name="connsiteY622" fmla="*/ 2247742 h 6858000"/>
              <a:gd name="connsiteX623" fmla="*/ 1125871 w 7467600"/>
              <a:gd name="connsiteY623" fmla="*/ 1989513 h 6858000"/>
              <a:gd name="connsiteX624" fmla="*/ 981574 w 7467600"/>
              <a:gd name="connsiteY624" fmla="*/ 1783157 h 6858000"/>
              <a:gd name="connsiteX625" fmla="*/ 922198 w 7467600"/>
              <a:gd name="connsiteY625" fmla="*/ 1677437 h 6858000"/>
              <a:gd name="connsiteX626" fmla="*/ 869293 w 7467600"/>
              <a:gd name="connsiteY626" fmla="*/ 1583214 h 6858000"/>
              <a:gd name="connsiteX627" fmla="*/ 751431 w 7467600"/>
              <a:gd name="connsiteY627" fmla="*/ 1405731 h 6858000"/>
              <a:gd name="connsiteX628" fmla="*/ 655236 w 7467600"/>
              <a:gd name="connsiteY628" fmla="*/ 1268632 h 6858000"/>
              <a:gd name="connsiteX629" fmla="*/ 6516292 w 7467600"/>
              <a:gd name="connsiteY629" fmla="*/ 1263064 h 6858000"/>
              <a:gd name="connsiteX630" fmla="*/ 5736320 w 7467600"/>
              <a:gd name="connsiteY630" fmla="*/ 1501803 h 6858000"/>
              <a:gd name="connsiteX631" fmla="*/ 6516292 w 7467600"/>
              <a:gd name="connsiteY631" fmla="*/ 1263064 h 6858000"/>
              <a:gd name="connsiteX632" fmla="*/ 291466 w 7467600"/>
              <a:gd name="connsiteY632" fmla="*/ 1250369 h 6858000"/>
              <a:gd name="connsiteX633" fmla="*/ 323180 w 7467600"/>
              <a:gd name="connsiteY633" fmla="*/ 1435283 h 6858000"/>
              <a:gd name="connsiteX634" fmla="*/ 349381 w 7467600"/>
              <a:gd name="connsiteY634" fmla="*/ 1875041 h 6858000"/>
              <a:gd name="connsiteX635" fmla="*/ 374363 w 7467600"/>
              <a:gd name="connsiteY635" fmla="*/ 1506494 h 6858000"/>
              <a:gd name="connsiteX636" fmla="*/ 302168 w 7467600"/>
              <a:gd name="connsiteY636" fmla="*/ 1274495 h 6858000"/>
              <a:gd name="connsiteX637" fmla="*/ 291466 w 7467600"/>
              <a:gd name="connsiteY637" fmla="*/ 1250369 h 6858000"/>
              <a:gd name="connsiteX638" fmla="*/ 678222 w 7467600"/>
              <a:gd name="connsiteY638" fmla="*/ 1248670 h 6858000"/>
              <a:gd name="connsiteX639" fmla="*/ 775536 w 7467600"/>
              <a:gd name="connsiteY639" fmla="*/ 1388015 h 6858000"/>
              <a:gd name="connsiteX640" fmla="*/ 894529 w 7467600"/>
              <a:gd name="connsiteY640" fmla="*/ 1567739 h 6858000"/>
              <a:gd name="connsiteX641" fmla="*/ 948000 w 7467600"/>
              <a:gd name="connsiteY641" fmla="*/ 1663088 h 6858000"/>
              <a:gd name="connsiteX642" fmla="*/ 1006812 w 7467600"/>
              <a:gd name="connsiteY642" fmla="*/ 1767683 h 6858000"/>
              <a:gd name="connsiteX643" fmla="*/ 1149133 w 7467600"/>
              <a:gd name="connsiteY643" fmla="*/ 1971513 h 6858000"/>
              <a:gd name="connsiteX644" fmla="*/ 1333952 w 7467600"/>
              <a:gd name="connsiteY644" fmla="*/ 2251620 h 6858000"/>
              <a:gd name="connsiteX645" fmla="*/ 1337329 w 7467600"/>
              <a:gd name="connsiteY645" fmla="*/ 2258350 h 6858000"/>
              <a:gd name="connsiteX646" fmla="*/ 1014726 w 7467600"/>
              <a:gd name="connsiteY646" fmla="*/ 1615556 h 6858000"/>
              <a:gd name="connsiteX647" fmla="*/ 678222 w 7467600"/>
              <a:gd name="connsiteY647" fmla="*/ 1248670 h 6858000"/>
              <a:gd name="connsiteX648" fmla="*/ 6691602 w 7467600"/>
              <a:gd name="connsiteY648" fmla="*/ 1140573 h 6858000"/>
              <a:gd name="connsiteX649" fmla="*/ 6571100 w 7467600"/>
              <a:gd name="connsiteY649" fmla="*/ 1183662 h 6858000"/>
              <a:gd name="connsiteX650" fmla="*/ 6241687 w 7467600"/>
              <a:gd name="connsiteY650" fmla="*/ 1257600 h 6858000"/>
              <a:gd name="connsiteX651" fmla="*/ 5693009 w 7467600"/>
              <a:gd name="connsiteY651" fmla="*/ 1478256 h 6858000"/>
              <a:gd name="connsiteX652" fmla="*/ 6548420 w 7467600"/>
              <a:gd name="connsiteY652" fmla="*/ 1214599 h 6858000"/>
              <a:gd name="connsiteX653" fmla="*/ 6605473 w 7467600"/>
              <a:gd name="connsiteY653" fmla="*/ 1184686 h 6858000"/>
              <a:gd name="connsiteX654" fmla="*/ 6691602 w 7467600"/>
              <a:gd name="connsiteY654" fmla="*/ 1140573 h 6858000"/>
              <a:gd name="connsiteX655" fmla="*/ 4002475 w 7467600"/>
              <a:gd name="connsiteY655" fmla="*/ 1037802 h 6858000"/>
              <a:gd name="connsiteX656" fmla="*/ 4000324 w 7467600"/>
              <a:gd name="connsiteY656" fmla="*/ 1039362 h 6858000"/>
              <a:gd name="connsiteX657" fmla="*/ 4002862 w 7467600"/>
              <a:gd name="connsiteY657" fmla="*/ 1042866 h 6858000"/>
              <a:gd name="connsiteX658" fmla="*/ 4002475 w 7467600"/>
              <a:gd name="connsiteY658" fmla="*/ 1037802 h 6858000"/>
              <a:gd name="connsiteX659" fmla="*/ 506322 w 7467600"/>
              <a:gd name="connsiteY659" fmla="*/ 1020997 h 6858000"/>
              <a:gd name="connsiteX660" fmla="*/ 533068 w 7467600"/>
              <a:gd name="connsiteY660" fmla="*/ 1029409 h 6858000"/>
              <a:gd name="connsiteX661" fmla="*/ 1232525 w 7467600"/>
              <a:gd name="connsiteY661" fmla="*/ 1804675 h 6858000"/>
              <a:gd name="connsiteX662" fmla="*/ 1388858 w 7467600"/>
              <a:gd name="connsiteY662" fmla="*/ 2368011 h 6858000"/>
              <a:gd name="connsiteX663" fmla="*/ 1384098 w 7467600"/>
              <a:gd name="connsiteY663" fmla="*/ 2378125 h 6858000"/>
              <a:gd name="connsiteX664" fmla="*/ 1425393 w 7467600"/>
              <a:gd name="connsiteY664" fmla="*/ 2589124 h 6858000"/>
              <a:gd name="connsiteX665" fmla="*/ 1424001 w 7467600"/>
              <a:gd name="connsiteY665" fmla="*/ 2597541 h 6858000"/>
              <a:gd name="connsiteX666" fmla="*/ 2152729 w 7467600"/>
              <a:gd name="connsiteY666" fmla="*/ 2864487 h 6858000"/>
              <a:gd name="connsiteX667" fmla="*/ 2020609 w 7467600"/>
              <a:gd name="connsiteY667" fmla="*/ 2539671 h 6858000"/>
              <a:gd name="connsiteX668" fmla="*/ 2018920 w 7467600"/>
              <a:gd name="connsiteY668" fmla="*/ 2536309 h 6858000"/>
              <a:gd name="connsiteX669" fmla="*/ 1342441 w 7467600"/>
              <a:gd name="connsiteY669" fmla="*/ 1173017 h 6858000"/>
              <a:gd name="connsiteX670" fmla="*/ 1367925 w 7467600"/>
              <a:gd name="connsiteY670" fmla="*/ 1135648 h 6858000"/>
              <a:gd name="connsiteX671" fmla="*/ 1771401 w 7467600"/>
              <a:gd name="connsiteY671" fmla="*/ 1806673 h 6858000"/>
              <a:gd name="connsiteX672" fmla="*/ 1972385 w 7467600"/>
              <a:gd name="connsiteY672" fmla="*/ 2198735 h 6858000"/>
              <a:gd name="connsiteX673" fmla="*/ 2040892 w 7467600"/>
              <a:gd name="connsiteY673" fmla="*/ 2405205 h 6858000"/>
              <a:gd name="connsiteX674" fmla="*/ 2131689 w 7467600"/>
              <a:gd name="connsiteY674" fmla="*/ 1936926 h 6858000"/>
              <a:gd name="connsiteX675" fmla="*/ 2454820 w 7467600"/>
              <a:gd name="connsiteY675" fmla="*/ 1248808 h 6858000"/>
              <a:gd name="connsiteX676" fmla="*/ 2492512 w 7467600"/>
              <a:gd name="connsiteY676" fmla="*/ 1302920 h 6858000"/>
              <a:gd name="connsiteX677" fmla="*/ 2081216 w 7467600"/>
              <a:gd name="connsiteY677" fmla="*/ 2527513 h 6858000"/>
              <a:gd name="connsiteX678" fmla="*/ 2081211 w 7467600"/>
              <a:gd name="connsiteY678" fmla="*/ 2528916 h 6858000"/>
              <a:gd name="connsiteX679" fmla="*/ 2199067 w 7467600"/>
              <a:gd name="connsiteY679" fmla="*/ 2884061 h 6858000"/>
              <a:gd name="connsiteX680" fmla="*/ 3192586 w 7467600"/>
              <a:gd name="connsiteY680" fmla="*/ 3411496 h 6858000"/>
              <a:gd name="connsiteX681" fmla="*/ 3182620 w 7467600"/>
              <a:gd name="connsiteY681" fmla="*/ 3483279 h 6858000"/>
              <a:gd name="connsiteX682" fmla="*/ 2435119 w 7467600"/>
              <a:gd name="connsiteY682" fmla="*/ 3080173 h 6858000"/>
              <a:gd name="connsiteX683" fmla="*/ 2410152 w 7467600"/>
              <a:gd name="connsiteY683" fmla="*/ 3063751 h 6858000"/>
              <a:gd name="connsiteX684" fmla="*/ 2408099 w 7467600"/>
              <a:gd name="connsiteY684" fmla="*/ 3064403 h 6858000"/>
              <a:gd name="connsiteX685" fmla="*/ 2407218 w 7467600"/>
              <a:gd name="connsiteY685" fmla="*/ 3070324 h 6858000"/>
              <a:gd name="connsiteX686" fmla="*/ 2380138 w 7467600"/>
              <a:gd name="connsiteY686" fmla="*/ 3099341 h 6858000"/>
              <a:gd name="connsiteX687" fmla="*/ 1765923 w 7467600"/>
              <a:gd name="connsiteY687" fmla="*/ 3581043 h 6858000"/>
              <a:gd name="connsiteX688" fmla="*/ 1702258 w 7467600"/>
              <a:gd name="connsiteY688" fmla="*/ 3612286 h 6858000"/>
              <a:gd name="connsiteX689" fmla="*/ 1538370 w 7467600"/>
              <a:gd name="connsiteY689" fmla="*/ 3811804 h 6858000"/>
              <a:gd name="connsiteX690" fmla="*/ 542867 w 7467600"/>
              <a:gd name="connsiteY690" fmla="*/ 4944092 h 6858000"/>
              <a:gd name="connsiteX691" fmla="*/ 515800 w 7467600"/>
              <a:gd name="connsiteY691" fmla="*/ 4862180 h 6858000"/>
              <a:gd name="connsiteX692" fmla="*/ 909145 w 7467600"/>
              <a:gd name="connsiteY692" fmla="*/ 4199225 h 6858000"/>
              <a:gd name="connsiteX693" fmla="*/ 1214067 w 7467600"/>
              <a:gd name="connsiteY693" fmla="*/ 3908561 h 6858000"/>
              <a:gd name="connsiteX694" fmla="*/ 640967 w 7467600"/>
              <a:gd name="connsiteY694" fmla="*/ 4105601 h 6858000"/>
              <a:gd name="connsiteX695" fmla="*/ 112563 w 7467600"/>
              <a:gd name="connsiteY695" fmla="*/ 4396952 h 6858000"/>
              <a:gd name="connsiteX696" fmla="*/ 0 w 7467600"/>
              <a:gd name="connsiteY696" fmla="*/ 4466006 h 6858000"/>
              <a:gd name="connsiteX697" fmla="*/ 0 w 7467600"/>
              <a:gd name="connsiteY697" fmla="*/ 4233763 h 6858000"/>
              <a:gd name="connsiteX698" fmla="*/ 36881 w 7467600"/>
              <a:gd name="connsiteY698" fmla="*/ 4200118 h 6858000"/>
              <a:gd name="connsiteX699" fmla="*/ 910534 w 7467600"/>
              <a:gd name="connsiteY699" fmla="*/ 3629753 h 6858000"/>
              <a:gd name="connsiteX700" fmla="*/ 1578717 w 7467600"/>
              <a:gd name="connsiteY700" fmla="*/ 3575982 h 6858000"/>
              <a:gd name="connsiteX701" fmla="*/ 2338780 w 7467600"/>
              <a:gd name="connsiteY701" fmla="*/ 3033725 h 6858000"/>
              <a:gd name="connsiteX702" fmla="*/ 1807991 w 7467600"/>
              <a:gd name="connsiteY702" fmla="*/ 2807184 h 6858000"/>
              <a:gd name="connsiteX703" fmla="*/ 1416358 w 7467600"/>
              <a:gd name="connsiteY703" fmla="*/ 3112571 h 6858000"/>
              <a:gd name="connsiteX704" fmla="*/ 939066 w 7467600"/>
              <a:gd name="connsiteY704" fmla="*/ 3378798 h 6858000"/>
              <a:gd name="connsiteX705" fmla="*/ 115099 w 7467600"/>
              <a:gd name="connsiteY705" fmla="*/ 3607650 h 6858000"/>
              <a:gd name="connsiteX706" fmla="*/ 97284 w 7467600"/>
              <a:gd name="connsiteY706" fmla="*/ 3520393 h 6858000"/>
              <a:gd name="connsiteX707" fmla="*/ 922050 w 7467600"/>
              <a:gd name="connsiteY707" fmla="*/ 3074867 h 6858000"/>
              <a:gd name="connsiteX708" fmla="*/ 1405265 w 7467600"/>
              <a:gd name="connsiteY708" fmla="*/ 3016319 h 6858000"/>
              <a:gd name="connsiteX709" fmla="*/ 1407512 w 7467600"/>
              <a:gd name="connsiteY709" fmla="*/ 3018001 h 6858000"/>
              <a:gd name="connsiteX710" fmla="*/ 1726266 w 7467600"/>
              <a:gd name="connsiteY710" fmla="*/ 2777274 h 6858000"/>
              <a:gd name="connsiteX711" fmla="*/ 625390 w 7467600"/>
              <a:gd name="connsiteY711" fmla="*/ 2514541 h 6858000"/>
              <a:gd name="connsiteX712" fmla="*/ 619799 w 7467600"/>
              <a:gd name="connsiteY712" fmla="*/ 2527180 h 6858000"/>
              <a:gd name="connsiteX713" fmla="*/ 310030 w 7467600"/>
              <a:gd name="connsiteY713" fmla="*/ 2771818 h 6858000"/>
              <a:gd name="connsiteX714" fmla="*/ 173877 w 7467600"/>
              <a:gd name="connsiteY714" fmla="*/ 2937056 h 6858000"/>
              <a:gd name="connsiteX715" fmla="*/ 77889 w 7467600"/>
              <a:gd name="connsiteY715" fmla="*/ 3138440 h 6858000"/>
              <a:gd name="connsiteX716" fmla="*/ 0 w 7467600"/>
              <a:gd name="connsiteY716" fmla="*/ 3271395 h 6858000"/>
              <a:gd name="connsiteX717" fmla="*/ 0 w 7467600"/>
              <a:gd name="connsiteY717" fmla="*/ 3153002 h 6858000"/>
              <a:gd name="connsiteX718" fmla="*/ 2386 w 7467600"/>
              <a:gd name="connsiteY718" fmla="*/ 3149203 h 6858000"/>
              <a:gd name="connsiteX719" fmla="*/ 89753 w 7467600"/>
              <a:gd name="connsiteY719" fmla="*/ 2987702 h 6858000"/>
              <a:gd name="connsiteX720" fmla="*/ 76869 w 7467600"/>
              <a:gd name="connsiteY720" fmla="*/ 3005404 h 6858000"/>
              <a:gd name="connsiteX721" fmla="*/ 32049 w 7467600"/>
              <a:gd name="connsiteY721" fmla="*/ 3065814 h 6858000"/>
              <a:gd name="connsiteX722" fmla="*/ 0 w 7467600"/>
              <a:gd name="connsiteY722" fmla="*/ 3108744 h 6858000"/>
              <a:gd name="connsiteX723" fmla="*/ 0 w 7467600"/>
              <a:gd name="connsiteY723" fmla="*/ 3058059 h 6858000"/>
              <a:gd name="connsiteX724" fmla="*/ 7610 w 7467600"/>
              <a:gd name="connsiteY724" fmla="*/ 3047889 h 6858000"/>
              <a:gd name="connsiteX725" fmla="*/ 52419 w 7467600"/>
              <a:gd name="connsiteY725" fmla="*/ 2987479 h 6858000"/>
              <a:gd name="connsiteX726" fmla="*/ 59142 w 7467600"/>
              <a:gd name="connsiteY726" fmla="*/ 2978488 h 6858000"/>
              <a:gd name="connsiteX727" fmla="*/ 0 w 7467600"/>
              <a:gd name="connsiteY727" fmla="*/ 3015334 h 6858000"/>
              <a:gd name="connsiteX728" fmla="*/ 0 w 7467600"/>
              <a:gd name="connsiteY728" fmla="*/ 2914286 h 6858000"/>
              <a:gd name="connsiteX729" fmla="*/ 36383 w 7467600"/>
              <a:gd name="connsiteY729" fmla="*/ 2901128 h 6858000"/>
              <a:gd name="connsiteX730" fmla="*/ 156329 w 7467600"/>
              <a:gd name="connsiteY730" fmla="*/ 2840533 h 6858000"/>
              <a:gd name="connsiteX731" fmla="*/ 358355 w 7467600"/>
              <a:gd name="connsiteY731" fmla="*/ 2620471 h 6858000"/>
              <a:gd name="connsiteX732" fmla="*/ 510577 w 7467600"/>
              <a:gd name="connsiteY732" fmla="*/ 2501244 h 6858000"/>
              <a:gd name="connsiteX733" fmla="*/ 211967 w 7467600"/>
              <a:gd name="connsiteY733" fmla="*/ 2479171 h 6858000"/>
              <a:gd name="connsiteX734" fmla="*/ 0 w 7467600"/>
              <a:gd name="connsiteY734" fmla="*/ 2476398 h 6858000"/>
              <a:gd name="connsiteX735" fmla="*/ 0 w 7467600"/>
              <a:gd name="connsiteY735" fmla="*/ 2389189 h 6858000"/>
              <a:gd name="connsiteX736" fmla="*/ 103062 w 7467600"/>
              <a:gd name="connsiteY736" fmla="*/ 2389518 h 6858000"/>
              <a:gd name="connsiteX737" fmla="*/ 510734 w 7467600"/>
              <a:gd name="connsiteY737" fmla="*/ 2416201 h 6858000"/>
              <a:gd name="connsiteX738" fmla="*/ 279257 w 7467600"/>
              <a:gd name="connsiteY738" fmla="*/ 2092102 h 6858000"/>
              <a:gd name="connsiteX739" fmla="*/ 65265 w 7467600"/>
              <a:gd name="connsiteY739" fmla="*/ 2006049 h 6858000"/>
              <a:gd name="connsiteX740" fmla="*/ 0 w 7467600"/>
              <a:gd name="connsiteY740" fmla="*/ 1982532 h 6858000"/>
              <a:gd name="connsiteX741" fmla="*/ 0 w 7467600"/>
              <a:gd name="connsiteY741" fmla="*/ 1912789 h 6858000"/>
              <a:gd name="connsiteX742" fmla="*/ 97460 w 7467600"/>
              <a:gd name="connsiteY742" fmla="*/ 1953725 h 6858000"/>
              <a:gd name="connsiteX743" fmla="*/ 221272 w 7467600"/>
              <a:gd name="connsiteY743" fmla="*/ 1980766 h 6858000"/>
              <a:gd name="connsiteX744" fmla="*/ 116765 w 7467600"/>
              <a:gd name="connsiteY744" fmla="*/ 1911033 h 6858000"/>
              <a:gd name="connsiteX745" fmla="*/ 16405 w 7467600"/>
              <a:gd name="connsiteY745" fmla="*/ 1803412 h 6858000"/>
              <a:gd name="connsiteX746" fmla="*/ 0 w 7467600"/>
              <a:gd name="connsiteY746" fmla="*/ 1784777 h 6858000"/>
              <a:gd name="connsiteX747" fmla="*/ 0 w 7467600"/>
              <a:gd name="connsiteY747" fmla="*/ 1740082 h 6858000"/>
              <a:gd name="connsiteX748" fmla="*/ 39394 w 7467600"/>
              <a:gd name="connsiteY748" fmla="*/ 1784856 h 6858000"/>
              <a:gd name="connsiteX749" fmla="*/ 135813 w 7467600"/>
              <a:gd name="connsiteY749" fmla="*/ 1888838 h 6858000"/>
              <a:gd name="connsiteX750" fmla="*/ 242575 w 7467600"/>
              <a:gd name="connsiteY750" fmla="*/ 1958841 h 6858000"/>
              <a:gd name="connsiteX751" fmla="*/ 82197 w 7467600"/>
              <a:gd name="connsiteY751" fmla="*/ 1754826 h 6858000"/>
              <a:gd name="connsiteX752" fmla="*/ 0 w 7467600"/>
              <a:gd name="connsiteY752" fmla="*/ 1679650 h 6858000"/>
              <a:gd name="connsiteX753" fmla="*/ 0 w 7467600"/>
              <a:gd name="connsiteY753" fmla="*/ 1602463 h 6858000"/>
              <a:gd name="connsiteX754" fmla="*/ 84689 w 7467600"/>
              <a:gd name="connsiteY754" fmla="*/ 1677442 h 6858000"/>
              <a:gd name="connsiteX755" fmla="*/ 298437 w 7467600"/>
              <a:gd name="connsiteY755" fmla="*/ 1968019 h 6858000"/>
              <a:gd name="connsiteX756" fmla="*/ 227269 w 7467600"/>
              <a:gd name="connsiteY756" fmla="*/ 1114064 h 6858000"/>
              <a:gd name="connsiteX757" fmla="*/ 248003 w 7467600"/>
              <a:gd name="connsiteY757" fmla="*/ 1089613 h 6858000"/>
              <a:gd name="connsiteX758" fmla="*/ 427020 w 7467600"/>
              <a:gd name="connsiteY758" fmla="*/ 1619803 h 6858000"/>
              <a:gd name="connsiteX759" fmla="*/ 340345 w 7467600"/>
              <a:gd name="connsiteY759" fmla="*/ 2027739 h 6858000"/>
              <a:gd name="connsiteX760" fmla="*/ 360865 w 7467600"/>
              <a:gd name="connsiteY760" fmla="*/ 2044827 h 6858000"/>
              <a:gd name="connsiteX761" fmla="*/ 560414 w 7467600"/>
              <a:gd name="connsiteY761" fmla="*/ 2421457 h 6858000"/>
              <a:gd name="connsiteX762" fmla="*/ 1359703 w 7467600"/>
              <a:gd name="connsiteY762" fmla="*/ 2578554 h 6858000"/>
              <a:gd name="connsiteX763" fmla="*/ 1359422 w 7467600"/>
              <a:gd name="connsiteY763" fmla="*/ 2577994 h 6858000"/>
              <a:gd name="connsiteX764" fmla="*/ 828701 w 7467600"/>
              <a:gd name="connsiteY764" fmla="*/ 1839520 h 6858000"/>
              <a:gd name="connsiteX765" fmla="*/ 494427 w 7467600"/>
              <a:gd name="connsiteY765" fmla="*/ 1092333 h 6858000"/>
              <a:gd name="connsiteX766" fmla="*/ 506322 w 7467600"/>
              <a:gd name="connsiteY766" fmla="*/ 1020997 h 6858000"/>
              <a:gd name="connsiteX767" fmla="*/ 4570198 w 7467600"/>
              <a:gd name="connsiteY767" fmla="*/ 978081 h 6858000"/>
              <a:gd name="connsiteX768" fmla="*/ 4523691 w 7467600"/>
              <a:gd name="connsiteY768" fmla="*/ 1127776 h 6858000"/>
              <a:gd name="connsiteX769" fmla="*/ 4509875 w 7467600"/>
              <a:gd name="connsiteY769" fmla="*/ 1167552 h 6858000"/>
              <a:gd name="connsiteX770" fmla="*/ 4478168 w 7467600"/>
              <a:gd name="connsiteY770" fmla="*/ 1260735 h 6858000"/>
              <a:gd name="connsiteX771" fmla="*/ 4409309 w 7467600"/>
              <a:gd name="connsiteY771" fmla="*/ 1666996 h 6858000"/>
              <a:gd name="connsiteX772" fmla="*/ 4370031 w 7467600"/>
              <a:gd name="connsiteY772" fmla="*/ 1955666 h 6858000"/>
              <a:gd name="connsiteX773" fmla="*/ 4570198 w 7467600"/>
              <a:gd name="connsiteY773" fmla="*/ 978081 h 6858000"/>
              <a:gd name="connsiteX774" fmla="*/ 4557898 w 7467600"/>
              <a:gd name="connsiteY774" fmla="*/ 900011 h 6858000"/>
              <a:gd name="connsiteX775" fmla="*/ 4344840 w 7467600"/>
              <a:gd name="connsiteY775" fmla="*/ 1922038 h 6858000"/>
              <a:gd name="connsiteX776" fmla="*/ 4378710 w 7467600"/>
              <a:gd name="connsiteY776" fmla="*/ 1665516 h 6858000"/>
              <a:gd name="connsiteX777" fmla="*/ 4448798 w 7467600"/>
              <a:gd name="connsiteY777" fmla="*/ 1253024 h 6858000"/>
              <a:gd name="connsiteX778" fmla="*/ 4480315 w 7467600"/>
              <a:gd name="connsiteY778" fmla="*/ 1158454 h 6858000"/>
              <a:gd name="connsiteX779" fmla="*/ 4494133 w 7467600"/>
              <a:gd name="connsiteY779" fmla="*/ 1118676 h 6858000"/>
              <a:gd name="connsiteX780" fmla="*/ 4557898 w 7467600"/>
              <a:gd name="connsiteY780" fmla="*/ 900011 h 6858000"/>
              <a:gd name="connsiteX781" fmla="*/ 5870151 w 7467600"/>
              <a:gd name="connsiteY781" fmla="*/ 898890 h 6858000"/>
              <a:gd name="connsiteX782" fmla="*/ 5861335 w 7467600"/>
              <a:gd name="connsiteY782" fmla="*/ 899177 h 6858000"/>
              <a:gd name="connsiteX783" fmla="*/ 5843702 w 7467600"/>
              <a:gd name="connsiteY783" fmla="*/ 899748 h 6858000"/>
              <a:gd name="connsiteX784" fmla="*/ 5651107 w 7467600"/>
              <a:gd name="connsiteY784" fmla="*/ 920306 h 6858000"/>
              <a:gd name="connsiteX785" fmla="*/ 5459407 w 7467600"/>
              <a:gd name="connsiteY785" fmla="*/ 940975 h 6858000"/>
              <a:gd name="connsiteX786" fmla="*/ 5374846 w 7467600"/>
              <a:gd name="connsiteY786" fmla="*/ 941988 h 6858000"/>
              <a:gd name="connsiteX787" fmla="*/ 5256105 w 7467600"/>
              <a:gd name="connsiteY787" fmla="*/ 945632 h 6858000"/>
              <a:gd name="connsiteX788" fmla="*/ 5107071 w 7467600"/>
              <a:gd name="connsiteY788" fmla="*/ 969720 h 6858000"/>
              <a:gd name="connsiteX789" fmla="*/ 4998681 w 7467600"/>
              <a:gd name="connsiteY789" fmla="*/ 988771 h 6858000"/>
              <a:gd name="connsiteX790" fmla="*/ 5870151 w 7467600"/>
              <a:gd name="connsiteY790" fmla="*/ 898890 h 6858000"/>
              <a:gd name="connsiteX791" fmla="*/ 5504425 w 7467600"/>
              <a:gd name="connsiteY791" fmla="*/ 848067 h 6858000"/>
              <a:gd name="connsiteX792" fmla="*/ 4968849 w 7467600"/>
              <a:gd name="connsiteY792" fmla="*/ 962318 h 6858000"/>
              <a:gd name="connsiteX793" fmla="*/ 5104039 w 7467600"/>
              <a:gd name="connsiteY793" fmla="*/ 940634 h 6858000"/>
              <a:gd name="connsiteX794" fmla="*/ 5256311 w 7467600"/>
              <a:gd name="connsiteY794" fmla="*/ 916490 h 6858000"/>
              <a:gd name="connsiteX795" fmla="*/ 5377381 w 7467600"/>
              <a:gd name="connsiteY795" fmla="*/ 912671 h 6858000"/>
              <a:gd name="connsiteX796" fmla="*/ 5460148 w 7467600"/>
              <a:gd name="connsiteY796" fmla="*/ 911442 h 6858000"/>
              <a:gd name="connsiteX797" fmla="*/ 5648971 w 7467600"/>
              <a:gd name="connsiteY797" fmla="*/ 891331 h 6858000"/>
              <a:gd name="connsiteX798" fmla="*/ 5844807 w 7467600"/>
              <a:gd name="connsiteY798" fmla="*/ 870718 h 6858000"/>
              <a:gd name="connsiteX799" fmla="*/ 5862975 w 7467600"/>
              <a:gd name="connsiteY799" fmla="*/ 869756 h 6858000"/>
              <a:gd name="connsiteX800" fmla="*/ 5920887 w 7467600"/>
              <a:gd name="connsiteY800" fmla="*/ 865929 h 6858000"/>
              <a:gd name="connsiteX801" fmla="*/ 5504425 w 7467600"/>
              <a:gd name="connsiteY801" fmla="*/ 848067 h 6858000"/>
              <a:gd name="connsiteX802" fmla="*/ 3607114 w 7467600"/>
              <a:gd name="connsiteY802" fmla="*/ 467441 h 6858000"/>
              <a:gd name="connsiteX803" fmla="*/ 3296242 w 7467600"/>
              <a:gd name="connsiteY803" fmla="*/ 807991 h 6858000"/>
              <a:gd name="connsiteX804" fmla="*/ 3174674 w 7467600"/>
              <a:gd name="connsiteY804" fmla="*/ 919759 h 6858000"/>
              <a:gd name="connsiteX805" fmla="*/ 3042978 w 7467600"/>
              <a:gd name="connsiteY805" fmla="*/ 1054894 h 6858000"/>
              <a:gd name="connsiteX806" fmla="*/ 2968914 w 7467600"/>
              <a:gd name="connsiteY806" fmla="*/ 1133756 h 6858000"/>
              <a:gd name="connsiteX807" fmla="*/ 3103823 w 7467600"/>
              <a:gd name="connsiteY807" fmla="*/ 1026814 h 6858000"/>
              <a:gd name="connsiteX808" fmla="*/ 3607114 w 7467600"/>
              <a:gd name="connsiteY808" fmla="*/ 467441 h 6858000"/>
              <a:gd name="connsiteX809" fmla="*/ 3744487 w 7467600"/>
              <a:gd name="connsiteY809" fmla="*/ 383136 h 6858000"/>
              <a:gd name="connsiteX810" fmla="*/ 3970213 w 7467600"/>
              <a:gd name="connsiteY810" fmla="*/ 995559 h 6858000"/>
              <a:gd name="connsiteX811" fmla="*/ 3744487 w 7467600"/>
              <a:gd name="connsiteY811" fmla="*/ 383136 h 6858000"/>
              <a:gd name="connsiteX812" fmla="*/ 3624562 w 7467600"/>
              <a:gd name="connsiteY812" fmla="*/ 367041 h 6858000"/>
              <a:gd name="connsiteX813" fmla="*/ 3489712 w 7467600"/>
              <a:gd name="connsiteY813" fmla="*/ 485386 h 6858000"/>
              <a:gd name="connsiteX814" fmla="*/ 3182994 w 7467600"/>
              <a:gd name="connsiteY814" fmla="*/ 828265 h 6858000"/>
              <a:gd name="connsiteX815" fmla="*/ 2892114 w 7467600"/>
              <a:gd name="connsiteY815" fmla="*/ 1172635 h 6858000"/>
              <a:gd name="connsiteX816" fmla="*/ 3021459 w 7467600"/>
              <a:gd name="connsiteY816" fmla="*/ 1035385 h 6858000"/>
              <a:gd name="connsiteX817" fmla="*/ 3153873 w 7467600"/>
              <a:gd name="connsiteY817" fmla="*/ 898971 h 6858000"/>
              <a:gd name="connsiteX818" fmla="*/ 3276511 w 7467600"/>
              <a:gd name="connsiteY818" fmla="*/ 786423 h 6858000"/>
              <a:gd name="connsiteX819" fmla="*/ 3584154 w 7467600"/>
              <a:gd name="connsiteY819" fmla="*/ 448218 h 6858000"/>
              <a:gd name="connsiteX820" fmla="*/ 3624562 w 7467600"/>
              <a:gd name="connsiteY820" fmla="*/ 367041 h 6858000"/>
              <a:gd name="connsiteX821" fmla="*/ 3766672 w 7467600"/>
              <a:gd name="connsiteY821" fmla="*/ 359429 h 6858000"/>
              <a:gd name="connsiteX822" fmla="*/ 3996338 w 7467600"/>
              <a:gd name="connsiteY822" fmla="*/ 968237 h 6858000"/>
              <a:gd name="connsiteX823" fmla="*/ 3766672 w 7467600"/>
              <a:gd name="connsiteY823" fmla="*/ 359429 h 6858000"/>
              <a:gd name="connsiteX824" fmla="*/ 5805386 w 7467600"/>
              <a:gd name="connsiteY824" fmla="*/ 239240 h 6858000"/>
              <a:gd name="connsiteX825" fmla="*/ 5736947 w 7467600"/>
              <a:gd name="connsiteY825" fmla="*/ 261367 h 6858000"/>
              <a:gd name="connsiteX826" fmla="*/ 5427012 w 7467600"/>
              <a:gd name="connsiteY826" fmla="*/ 311272 h 6858000"/>
              <a:gd name="connsiteX827" fmla="*/ 5147818 w 7467600"/>
              <a:gd name="connsiteY827" fmla="*/ 322112 h 6858000"/>
              <a:gd name="connsiteX828" fmla="*/ 5060854 w 7467600"/>
              <a:gd name="connsiteY828" fmla="*/ 311882 h 6858000"/>
              <a:gd name="connsiteX829" fmla="*/ 4945989 w 7467600"/>
              <a:gd name="connsiteY829" fmla="*/ 300516 h 6858000"/>
              <a:gd name="connsiteX830" fmla="*/ 5410479 w 7467600"/>
              <a:gd name="connsiteY830" fmla="*/ 348434 h 6858000"/>
              <a:gd name="connsiteX831" fmla="*/ 5805386 w 7467600"/>
              <a:gd name="connsiteY831" fmla="*/ 239240 h 6858000"/>
              <a:gd name="connsiteX832" fmla="*/ 5905192 w 7467600"/>
              <a:gd name="connsiteY832" fmla="*/ 163079 h 6858000"/>
              <a:gd name="connsiteX833" fmla="*/ 5865655 w 7467600"/>
              <a:gd name="connsiteY833" fmla="*/ 171901 h 6858000"/>
              <a:gd name="connsiteX834" fmla="*/ 5259740 w 7467600"/>
              <a:gd name="connsiteY834" fmla="*/ 257013 h 6858000"/>
              <a:gd name="connsiteX835" fmla="*/ 5208466 w 7467600"/>
              <a:gd name="connsiteY835" fmla="*/ 257550 h 6858000"/>
              <a:gd name="connsiteX836" fmla="*/ 4980204 w 7467600"/>
              <a:gd name="connsiteY836" fmla="*/ 271903 h 6858000"/>
              <a:gd name="connsiteX837" fmla="*/ 5068068 w 7467600"/>
              <a:gd name="connsiteY837" fmla="*/ 282244 h 6858000"/>
              <a:gd name="connsiteX838" fmla="*/ 5153231 w 7467600"/>
              <a:gd name="connsiteY838" fmla="*/ 292240 h 6858000"/>
              <a:gd name="connsiteX839" fmla="*/ 5426491 w 7467600"/>
              <a:gd name="connsiteY839" fmla="*/ 281128 h 6858000"/>
              <a:gd name="connsiteX840" fmla="*/ 5731212 w 7467600"/>
              <a:gd name="connsiteY840" fmla="*/ 231951 h 6858000"/>
              <a:gd name="connsiteX841" fmla="*/ 5905192 w 7467600"/>
              <a:gd name="connsiteY841" fmla="*/ 163079 h 6858000"/>
              <a:gd name="connsiteX842" fmla="*/ 5944437 w 7467600"/>
              <a:gd name="connsiteY842" fmla="*/ 113829 h 6858000"/>
              <a:gd name="connsiteX843" fmla="*/ 5825032 w 7467600"/>
              <a:gd name="connsiteY843" fmla="*/ 146405 h 6858000"/>
              <a:gd name="connsiteX844" fmla="*/ 4955599 w 7467600"/>
              <a:gd name="connsiteY844" fmla="*/ 247008 h 6858000"/>
              <a:gd name="connsiteX845" fmla="*/ 5210104 w 7467600"/>
              <a:gd name="connsiteY845" fmla="*/ 228123 h 6858000"/>
              <a:gd name="connsiteX846" fmla="*/ 5261015 w 7467600"/>
              <a:gd name="connsiteY846" fmla="*/ 227087 h 6858000"/>
              <a:gd name="connsiteX847" fmla="*/ 5861181 w 7467600"/>
              <a:gd name="connsiteY847" fmla="*/ 143093 h 6858000"/>
              <a:gd name="connsiteX848" fmla="*/ 5961252 w 7467600"/>
              <a:gd name="connsiteY848" fmla="*/ 114820 h 6858000"/>
              <a:gd name="connsiteX849" fmla="*/ 5944437 w 7467600"/>
              <a:gd name="connsiteY849" fmla="*/ 113829 h 6858000"/>
              <a:gd name="connsiteX850" fmla="*/ 3882765 w 7467600"/>
              <a:gd name="connsiteY850" fmla="*/ 0 h 6858000"/>
              <a:gd name="connsiteX851" fmla="*/ 3995099 w 7467600"/>
              <a:gd name="connsiteY851" fmla="*/ 0 h 6858000"/>
              <a:gd name="connsiteX852" fmla="*/ 4163818 w 7467600"/>
              <a:gd name="connsiteY852" fmla="*/ 234104 h 6858000"/>
              <a:gd name="connsiteX853" fmla="*/ 4172099 w 7467600"/>
              <a:gd name="connsiteY853" fmla="*/ 234207 h 6858000"/>
              <a:gd name="connsiteX854" fmla="*/ 4784282 w 7467600"/>
              <a:gd name="connsiteY854" fmla="*/ 276561 h 6858000"/>
              <a:gd name="connsiteX855" fmla="*/ 4801687 w 7467600"/>
              <a:gd name="connsiteY855" fmla="*/ 267764 h 6858000"/>
              <a:gd name="connsiteX856" fmla="*/ 6082788 w 7467600"/>
              <a:gd name="connsiteY856" fmla="*/ 64119 h 6858000"/>
              <a:gd name="connsiteX857" fmla="*/ 6099442 w 7467600"/>
              <a:gd name="connsiteY857" fmla="*/ 82568 h 6858000"/>
              <a:gd name="connsiteX858" fmla="*/ 4804137 w 7467600"/>
              <a:gd name="connsiteY858" fmla="*/ 320931 h 6858000"/>
              <a:gd name="connsiteX859" fmla="*/ 4227047 w 7467600"/>
              <a:gd name="connsiteY859" fmla="*/ 313415 h 6858000"/>
              <a:gd name="connsiteX860" fmla="*/ 4346041 w 7467600"/>
              <a:gd name="connsiteY860" fmla="*/ 456086 h 6858000"/>
              <a:gd name="connsiteX861" fmla="*/ 4870967 w 7467600"/>
              <a:gd name="connsiteY861" fmla="*/ 963061 h 6858000"/>
              <a:gd name="connsiteX862" fmla="*/ 4889647 w 7467600"/>
              <a:gd name="connsiteY862" fmla="*/ 957147 h 6858000"/>
              <a:gd name="connsiteX863" fmla="*/ 5422504 w 7467600"/>
              <a:gd name="connsiteY863" fmla="*/ 805191 h 6858000"/>
              <a:gd name="connsiteX864" fmla="*/ 6087656 w 7467600"/>
              <a:gd name="connsiteY864" fmla="*/ 826703 h 6858000"/>
              <a:gd name="connsiteX865" fmla="*/ 6058717 w 7467600"/>
              <a:gd name="connsiteY865" fmla="*/ 865992 h 6858000"/>
              <a:gd name="connsiteX866" fmla="*/ 4974153 w 7467600"/>
              <a:gd name="connsiteY866" fmla="*/ 1045456 h 6858000"/>
              <a:gd name="connsiteX867" fmla="*/ 5627835 w 7467600"/>
              <a:gd name="connsiteY867" fmla="*/ 1472077 h 6858000"/>
              <a:gd name="connsiteX868" fmla="*/ 5629817 w 7467600"/>
              <a:gd name="connsiteY868" fmla="*/ 1471412 h 6858000"/>
              <a:gd name="connsiteX869" fmla="*/ 5634124 w 7467600"/>
              <a:gd name="connsiteY869" fmla="*/ 1470572 h 6858000"/>
              <a:gd name="connsiteX870" fmla="*/ 5755832 w 7467600"/>
              <a:gd name="connsiteY870" fmla="*/ 1383886 h 6858000"/>
              <a:gd name="connsiteX871" fmla="*/ 6014186 w 7467600"/>
              <a:gd name="connsiteY871" fmla="*/ 1279799 h 6858000"/>
              <a:gd name="connsiteX872" fmla="*/ 6901619 w 7467600"/>
              <a:gd name="connsiteY872" fmla="*/ 1047874 h 6858000"/>
              <a:gd name="connsiteX873" fmla="*/ 6931566 w 7467600"/>
              <a:gd name="connsiteY873" fmla="*/ 1062034 h 6858000"/>
              <a:gd name="connsiteX874" fmla="*/ 5790982 w 7467600"/>
              <a:gd name="connsiteY874" fmla="*/ 1561380 h 6858000"/>
              <a:gd name="connsiteX875" fmla="*/ 6188971 w 7467600"/>
              <a:gd name="connsiteY875" fmla="*/ 1755168 h 6858000"/>
              <a:gd name="connsiteX876" fmla="*/ 6202446 w 7467600"/>
              <a:gd name="connsiteY876" fmla="*/ 1752268 h 6858000"/>
              <a:gd name="connsiteX877" fmla="*/ 7179560 w 7467600"/>
              <a:gd name="connsiteY877" fmla="*/ 1467551 h 6858000"/>
              <a:gd name="connsiteX878" fmla="*/ 7158730 w 7467600"/>
              <a:gd name="connsiteY878" fmla="*/ 1507835 h 6858000"/>
              <a:gd name="connsiteX879" fmla="*/ 6326959 w 7467600"/>
              <a:gd name="connsiteY879" fmla="*/ 1817686 h 6858000"/>
              <a:gd name="connsiteX880" fmla="*/ 6537433 w 7467600"/>
              <a:gd name="connsiteY880" fmla="*/ 1907790 h 6858000"/>
              <a:gd name="connsiteX881" fmla="*/ 6550221 w 7467600"/>
              <a:gd name="connsiteY881" fmla="*/ 1910729 h 6858000"/>
              <a:gd name="connsiteX882" fmla="*/ 6964438 w 7467600"/>
              <a:gd name="connsiteY882" fmla="*/ 2209505 h 6858000"/>
              <a:gd name="connsiteX883" fmla="*/ 7367862 w 7467600"/>
              <a:gd name="connsiteY883" fmla="*/ 2806833 h 6858000"/>
              <a:gd name="connsiteX884" fmla="*/ 7364329 w 7467600"/>
              <a:gd name="connsiteY884" fmla="*/ 2826907 h 6858000"/>
              <a:gd name="connsiteX885" fmla="*/ 7290545 w 7467600"/>
              <a:gd name="connsiteY885" fmla="*/ 2850663 h 6858000"/>
              <a:gd name="connsiteX886" fmla="*/ 6472036 w 7467600"/>
              <a:gd name="connsiteY886" fmla="*/ 1959003 h 6858000"/>
              <a:gd name="connsiteX887" fmla="*/ 5792897 w 7467600"/>
              <a:gd name="connsiteY887" fmla="*/ 1647747 h 6858000"/>
              <a:gd name="connsiteX888" fmla="*/ 5842751 w 7467600"/>
              <a:gd name="connsiteY888" fmla="*/ 1816112 h 6858000"/>
              <a:gd name="connsiteX889" fmla="*/ 5847424 w 7467600"/>
              <a:gd name="connsiteY889" fmla="*/ 1815776 h 6858000"/>
              <a:gd name="connsiteX890" fmla="*/ 6399821 w 7467600"/>
              <a:gd name="connsiteY890" fmla="*/ 2344799 h 6858000"/>
              <a:gd name="connsiteX891" fmla="*/ 6323232 w 7467600"/>
              <a:gd name="connsiteY891" fmla="*/ 2389634 h 6858000"/>
              <a:gd name="connsiteX892" fmla="*/ 5942958 w 7467600"/>
              <a:gd name="connsiteY892" fmla="*/ 2077708 h 6858000"/>
              <a:gd name="connsiteX893" fmla="*/ 5921559 w 7467600"/>
              <a:gd name="connsiteY893" fmla="*/ 2378596 h 6858000"/>
              <a:gd name="connsiteX894" fmla="*/ 5817651 w 7467600"/>
              <a:gd name="connsiteY894" fmla="*/ 3023919 h 6858000"/>
              <a:gd name="connsiteX895" fmla="*/ 5729634 w 7467600"/>
              <a:gd name="connsiteY895" fmla="*/ 3051849 h 6858000"/>
              <a:gd name="connsiteX896" fmla="*/ 5611018 w 7467600"/>
              <a:gd name="connsiteY896" fmla="*/ 2316769 h 6858000"/>
              <a:gd name="connsiteX897" fmla="*/ 5687608 w 7467600"/>
              <a:gd name="connsiteY897" fmla="*/ 2039972 h 6858000"/>
              <a:gd name="connsiteX898" fmla="*/ 5657554 w 7467600"/>
              <a:gd name="connsiteY898" fmla="*/ 1576445 h 6858000"/>
              <a:gd name="connsiteX899" fmla="*/ 5150475 w 7467600"/>
              <a:gd name="connsiteY899" fmla="*/ 1274012 h 6858000"/>
              <a:gd name="connsiteX900" fmla="*/ 5349142 w 7467600"/>
              <a:gd name="connsiteY900" fmla="*/ 2204405 h 6858000"/>
              <a:gd name="connsiteX901" fmla="*/ 5262214 w 7467600"/>
              <a:gd name="connsiteY901" fmla="*/ 2233836 h 6858000"/>
              <a:gd name="connsiteX902" fmla="*/ 4981539 w 7467600"/>
              <a:gd name="connsiteY902" fmla="*/ 1542201 h 6858000"/>
              <a:gd name="connsiteX903" fmla="*/ 4958461 w 7467600"/>
              <a:gd name="connsiteY903" fmla="*/ 1136957 h 6858000"/>
              <a:gd name="connsiteX904" fmla="*/ 4655015 w 7467600"/>
              <a:gd name="connsiteY904" fmla="*/ 891426 h 6858000"/>
              <a:gd name="connsiteX905" fmla="*/ 4348002 w 7467600"/>
              <a:gd name="connsiteY905" fmla="*/ 2205895 h 6858000"/>
              <a:gd name="connsiteX906" fmla="*/ 4262250 w 7467600"/>
              <a:gd name="connsiteY906" fmla="*/ 2219972 h 6858000"/>
              <a:gd name="connsiteX907" fmla="*/ 4550611 w 7467600"/>
              <a:gd name="connsiteY907" fmla="*/ 817540 h 6858000"/>
              <a:gd name="connsiteX908" fmla="*/ 4564418 w 7467600"/>
              <a:gd name="connsiteY908" fmla="*/ 808293 h 6858000"/>
              <a:gd name="connsiteX909" fmla="*/ 4266388 w 7467600"/>
              <a:gd name="connsiteY909" fmla="*/ 500083 h 6858000"/>
              <a:gd name="connsiteX910" fmla="*/ 4032842 w 7467600"/>
              <a:gd name="connsiteY910" fmla="*/ 211809 h 6858000"/>
              <a:gd name="connsiteX911" fmla="*/ 3882765 w 7467600"/>
              <a:gd name="connsiteY911" fmla="*/ 0 h 6858000"/>
              <a:gd name="connsiteX912" fmla="*/ 3721337 w 7467600"/>
              <a:gd name="connsiteY912" fmla="*/ 0 h 6858000"/>
              <a:gd name="connsiteX913" fmla="*/ 3797544 w 7467600"/>
              <a:gd name="connsiteY913" fmla="*/ 0 h 6858000"/>
              <a:gd name="connsiteX914" fmla="*/ 3775734 w 7467600"/>
              <a:gd name="connsiteY914" fmla="*/ 95131 h 6858000"/>
              <a:gd name="connsiteX915" fmla="*/ 3724807 w 7467600"/>
              <a:gd name="connsiteY915" fmla="*/ 272257 h 6858000"/>
              <a:gd name="connsiteX916" fmla="*/ 3726844 w 7467600"/>
              <a:gd name="connsiteY916" fmla="*/ 282988 h 6858000"/>
              <a:gd name="connsiteX917" fmla="*/ 3742664 w 7467600"/>
              <a:gd name="connsiteY917" fmla="*/ 279918 h 6858000"/>
              <a:gd name="connsiteX918" fmla="*/ 4103910 w 7467600"/>
              <a:gd name="connsiteY918" fmla="*/ 1161917 h 6858000"/>
              <a:gd name="connsiteX919" fmla="*/ 4020269 w 7467600"/>
              <a:gd name="connsiteY919" fmla="*/ 1200406 h 6858000"/>
              <a:gd name="connsiteX920" fmla="*/ 3674882 w 7467600"/>
              <a:gd name="connsiteY920" fmla="*/ 488524 h 6858000"/>
              <a:gd name="connsiteX921" fmla="*/ 3132682 w 7467600"/>
              <a:gd name="connsiteY921" fmla="*/ 1072284 h 6858000"/>
              <a:gd name="connsiteX922" fmla="*/ 2716346 w 7467600"/>
              <a:gd name="connsiteY922" fmla="*/ 1276376 h 6858000"/>
              <a:gd name="connsiteX923" fmla="*/ 2716772 w 7467600"/>
              <a:gd name="connsiteY923" fmla="*/ 1255462 h 6858000"/>
              <a:gd name="connsiteX924" fmla="*/ 3471096 w 7467600"/>
              <a:gd name="connsiteY924" fmla="*/ 437072 h 6858000"/>
              <a:gd name="connsiteX925" fmla="*/ 3639057 w 7467600"/>
              <a:gd name="connsiteY925" fmla="*/ 286334 h 6858000"/>
              <a:gd name="connsiteX926" fmla="*/ 3640309 w 7467600"/>
              <a:gd name="connsiteY926" fmla="*/ 284664 h 6858000"/>
              <a:gd name="connsiteX927" fmla="*/ 3646022 w 7467600"/>
              <a:gd name="connsiteY927" fmla="*/ 276711 h 6858000"/>
              <a:gd name="connsiteX928" fmla="*/ 3707943 w 7467600"/>
              <a:gd name="connsiteY928" fmla="*/ 65958 h 6858000"/>
              <a:gd name="connsiteX929" fmla="*/ 3721337 w 7467600"/>
              <a:gd name="connsiteY929" fmla="*/ 0 h 6858000"/>
              <a:gd name="connsiteX930" fmla="*/ 2867960 w 7467600"/>
              <a:gd name="connsiteY930" fmla="*/ 0 h 6858000"/>
              <a:gd name="connsiteX931" fmla="*/ 2926351 w 7467600"/>
              <a:gd name="connsiteY931" fmla="*/ 0 h 6858000"/>
              <a:gd name="connsiteX932" fmla="*/ 2902823 w 7467600"/>
              <a:gd name="connsiteY932" fmla="*/ 262929 h 6858000"/>
              <a:gd name="connsiteX933" fmla="*/ 2940663 w 7467600"/>
              <a:gd name="connsiteY933" fmla="*/ 140884 h 6858000"/>
              <a:gd name="connsiteX934" fmla="*/ 2947039 w 7467600"/>
              <a:gd name="connsiteY934" fmla="*/ 122524 h 6858000"/>
              <a:gd name="connsiteX935" fmla="*/ 2984316 w 7467600"/>
              <a:gd name="connsiteY935" fmla="*/ 0 h 6858000"/>
              <a:gd name="connsiteX936" fmla="*/ 3016114 w 7467600"/>
              <a:gd name="connsiteY936" fmla="*/ 0 h 6858000"/>
              <a:gd name="connsiteX937" fmla="*/ 2979949 w 7467600"/>
              <a:gd name="connsiteY937" fmla="*/ 119274 h 6858000"/>
              <a:gd name="connsiteX938" fmla="*/ 3023879 w 7467600"/>
              <a:gd name="connsiteY938" fmla="*/ 0 h 6858000"/>
              <a:gd name="connsiteX939" fmla="*/ 3105400 w 7467600"/>
              <a:gd name="connsiteY939" fmla="*/ 0 h 6858000"/>
              <a:gd name="connsiteX940" fmla="*/ 3094669 w 7467600"/>
              <a:gd name="connsiteY940" fmla="*/ 30308 h 6858000"/>
              <a:gd name="connsiteX941" fmla="*/ 2901945 w 7467600"/>
              <a:gd name="connsiteY941" fmla="*/ 466538 h 6858000"/>
              <a:gd name="connsiteX942" fmla="*/ 2815209 w 7467600"/>
              <a:gd name="connsiteY942" fmla="*/ 497361 h 6858000"/>
              <a:gd name="connsiteX943" fmla="*/ 2844845 w 7467600"/>
              <a:gd name="connsiteY943" fmla="*/ 127638 h 6858000"/>
              <a:gd name="connsiteX944" fmla="*/ 2867960 w 7467600"/>
              <a:gd name="connsiteY944" fmla="*/ 0 h 6858000"/>
              <a:gd name="connsiteX945" fmla="*/ 1057230 w 7467600"/>
              <a:gd name="connsiteY945" fmla="*/ 0 h 6858000"/>
              <a:gd name="connsiteX946" fmla="*/ 1111003 w 7467600"/>
              <a:gd name="connsiteY946" fmla="*/ 0 h 6858000"/>
              <a:gd name="connsiteX947" fmla="*/ 1125553 w 7467600"/>
              <a:gd name="connsiteY947" fmla="*/ 52588 h 6858000"/>
              <a:gd name="connsiteX948" fmla="*/ 1304276 w 7467600"/>
              <a:gd name="connsiteY948" fmla="*/ 476275 h 6858000"/>
              <a:gd name="connsiteX949" fmla="*/ 1492066 w 7467600"/>
              <a:gd name="connsiteY949" fmla="*/ 886333 h 6858000"/>
              <a:gd name="connsiteX950" fmla="*/ 1423698 w 7467600"/>
              <a:gd name="connsiteY950" fmla="*/ 710817 h 6858000"/>
              <a:gd name="connsiteX951" fmla="*/ 1357609 w 7467600"/>
              <a:gd name="connsiteY951" fmla="*/ 532892 h 6858000"/>
              <a:gd name="connsiteX952" fmla="*/ 1309550 w 7467600"/>
              <a:gd name="connsiteY952" fmla="*/ 374031 h 6858000"/>
              <a:gd name="connsiteX953" fmla="*/ 1193673 w 7467600"/>
              <a:gd name="connsiteY953" fmla="*/ 49533 h 6858000"/>
              <a:gd name="connsiteX954" fmla="*/ 1164391 w 7467600"/>
              <a:gd name="connsiteY954" fmla="*/ 0 h 6858000"/>
              <a:gd name="connsiteX955" fmla="*/ 1200666 w 7467600"/>
              <a:gd name="connsiteY955" fmla="*/ 0 h 6858000"/>
              <a:gd name="connsiteX956" fmla="*/ 1223408 w 7467600"/>
              <a:gd name="connsiteY956" fmla="*/ 38996 h 6858000"/>
              <a:gd name="connsiteX957" fmla="*/ 1339635 w 7467600"/>
              <a:gd name="connsiteY957" fmla="*/ 365517 h 6858000"/>
              <a:gd name="connsiteX958" fmla="*/ 1387469 w 7467600"/>
              <a:gd name="connsiteY958" fmla="*/ 523079 h 6858000"/>
              <a:gd name="connsiteX959" fmla="*/ 1452685 w 7467600"/>
              <a:gd name="connsiteY959" fmla="*/ 699806 h 6858000"/>
              <a:gd name="connsiteX960" fmla="*/ 1492092 w 7467600"/>
              <a:gd name="connsiteY960" fmla="*/ 800424 h 6858000"/>
              <a:gd name="connsiteX961" fmla="*/ 1455302 w 7467600"/>
              <a:gd name="connsiteY961" fmla="*/ 632913 h 6858000"/>
              <a:gd name="connsiteX962" fmla="*/ 1222336 w 7467600"/>
              <a:gd name="connsiteY962" fmla="*/ 9480 h 6858000"/>
              <a:gd name="connsiteX963" fmla="*/ 1214634 w 7467600"/>
              <a:gd name="connsiteY963" fmla="*/ 0 h 6858000"/>
              <a:gd name="connsiteX964" fmla="*/ 1289827 w 7467600"/>
              <a:gd name="connsiteY964" fmla="*/ 0 h 6858000"/>
              <a:gd name="connsiteX965" fmla="*/ 1321076 w 7467600"/>
              <a:gd name="connsiteY965" fmla="*/ 59722 h 6858000"/>
              <a:gd name="connsiteX966" fmla="*/ 1512579 w 7467600"/>
              <a:gd name="connsiteY966" fmla="*/ 626441 h 6858000"/>
              <a:gd name="connsiteX967" fmla="*/ 1506076 w 7467600"/>
              <a:gd name="connsiteY967" fmla="*/ 1089289 h 6858000"/>
              <a:gd name="connsiteX968" fmla="*/ 1486346 w 7467600"/>
              <a:gd name="connsiteY968" fmla="*/ 1079919 h 6858000"/>
              <a:gd name="connsiteX969" fmla="*/ 1070511 w 7467600"/>
              <a:gd name="connsiteY969" fmla="*/ 48609 h 6858000"/>
              <a:gd name="connsiteX970" fmla="*/ 1057230 w 7467600"/>
              <a:gd name="connsiteY970" fmla="*/ 0 h 6858000"/>
              <a:gd name="connsiteX971" fmla="*/ 43151 w 7467600"/>
              <a:gd name="connsiteY971" fmla="*/ 0 h 6858000"/>
              <a:gd name="connsiteX972" fmla="*/ 95283 w 7467600"/>
              <a:gd name="connsiteY972" fmla="*/ 0 h 6858000"/>
              <a:gd name="connsiteX973" fmla="*/ 300708 w 7467600"/>
              <a:gd name="connsiteY973" fmla="*/ 154571 h 6858000"/>
              <a:gd name="connsiteX974" fmla="*/ 530414 w 7467600"/>
              <a:gd name="connsiteY974" fmla="*/ 354673 h 6858000"/>
              <a:gd name="connsiteX975" fmla="*/ 333785 w 7467600"/>
              <a:gd name="connsiteY975" fmla="*/ 161564 h 6858000"/>
              <a:gd name="connsiteX976" fmla="*/ 147005 w 7467600"/>
              <a:gd name="connsiteY976" fmla="*/ 0 h 6858000"/>
              <a:gd name="connsiteX977" fmla="*/ 272509 w 7467600"/>
              <a:gd name="connsiteY977" fmla="*/ 0 h 6858000"/>
              <a:gd name="connsiteX978" fmla="*/ 326276 w 7467600"/>
              <a:gd name="connsiteY978" fmla="*/ 45847 h 6858000"/>
              <a:gd name="connsiteX979" fmla="*/ 823759 w 7467600"/>
              <a:gd name="connsiteY979" fmla="*/ 574145 h 6858000"/>
              <a:gd name="connsiteX980" fmla="*/ 811254 w 7467600"/>
              <a:gd name="connsiteY980" fmla="*/ 665546 h 6858000"/>
              <a:gd name="connsiteX981" fmla="*/ 154042 w 7467600"/>
              <a:gd name="connsiteY981" fmla="*/ 261522 h 6858000"/>
              <a:gd name="connsiteX982" fmla="*/ 13550 w 7467600"/>
              <a:gd name="connsiteY982" fmla="*/ 158423 h 6858000"/>
              <a:gd name="connsiteX983" fmla="*/ 0 w 7467600"/>
              <a:gd name="connsiteY983" fmla="*/ 146618 h 6858000"/>
              <a:gd name="connsiteX984" fmla="*/ 0 w 7467600"/>
              <a:gd name="connsiteY984" fmla="*/ 59161 h 6858000"/>
              <a:gd name="connsiteX985" fmla="*/ 45427 w 7467600"/>
              <a:gd name="connsiteY985" fmla="*/ 101078 h 6858000"/>
              <a:gd name="connsiteX986" fmla="*/ 630103 w 7467600"/>
              <a:gd name="connsiteY986" fmla="*/ 485885 h 6858000"/>
              <a:gd name="connsiteX987" fmla="*/ 532040 w 7467600"/>
              <a:gd name="connsiteY987" fmla="*/ 399359 h 6858000"/>
              <a:gd name="connsiteX988" fmla="*/ 517618 w 7467600"/>
              <a:gd name="connsiteY988" fmla="*/ 385726 h 6858000"/>
              <a:gd name="connsiteX989" fmla="*/ 285074 w 7467600"/>
              <a:gd name="connsiteY989" fmla="*/ 182755 h 6858000"/>
              <a:gd name="connsiteX990" fmla="*/ 43151 w 7467600"/>
              <a:gd name="connsiteY990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312201 w 7467600"/>
              <a:gd name="connsiteY127" fmla="*/ 5128278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312201 w 7467600"/>
              <a:gd name="connsiteY133" fmla="*/ 5128278 h 6858000"/>
              <a:gd name="connsiteX134" fmla="*/ 1903353 w 7467600"/>
              <a:gd name="connsiteY134" fmla="*/ 5044827 h 6858000"/>
              <a:gd name="connsiteX135" fmla="*/ 1936931 w 7467600"/>
              <a:gd name="connsiteY135" fmla="*/ 5093954 h 6858000"/>
              <a:gd name="connsiteX136" fmla="*/ 2195868 w 7467600"/>
              <a:gd name="connsiteY136" fmla="*/ 5396574 h 6858000"/>
              <a:gd name="connsiteX137" fmla="*/ 2088852 w 7467600"/>
              <a:gd name="connsiteY137" fmla="*/ 5166123 h 6858000"/>
              <a:gd name="connsiteX138" fmla="*/ 1958241 w 7467600"/>
              <a:gd name="connsiteY138" fmla="*/ 5067955 h 6858000"/>
              <a:gd name="connsiteX139" fmla="*/ 1903353 w 7467600"/>
              <a:gd name="connsiteY139" fmla="*/ 5044827 h 6858000"/>
              <a:gd name="connsiteX140" fmla="*/ 1979378 w 7467600"/>
              <a:gd name="connsiteY140" fmla="*/ 4769504 h 6858000"/>
              <a:gd name="connsiteX141" fmla="*/ 2882120 w 7467600"/>
              <a:gd name="connsiteY141" fmla="*/ 5064547 h 6858000"/>
              <a:gd name="connsiteX142" fmla="*/ 2793103 w 7467600"/>
              <a:gd name="connsiteY142" fmla="*/ 5039699 h 6858000"/>
              <a:gd name="connsiteX143" fmla="*/ 2770041 w 7467600"/>
              <a:gd name="connsiteY143" fmla="*/ 5033634 h 6858000"/>
              <a:gd name="connsiteX144" fmla="*/ 1979378 w 7467600"/>
              <a:gd name="connsiteY144" fmla="*/ 4769504 h 6858000"/>
              <a:gd name="connsiteX145" fmla="*/ 1927410 w 7467600"/>
              <a:gd name="connsiteY145" fmla="*/ 4716164 h 6858000"/>
              <a:gd name="connsiteX146" fmla="*/ 1959587 w 7467600"/>
              <a:gd name="connsiteY146" fmla="*/ 4728849 h 6858000"/>
              <a:gd name="connsiteX147" fmla="*/ 2777707 w 7467600"/>
              <a:gd name="connsiteY147" fmla="*/ 5003991 h 6858000"/>
              <a:gd name="connsiteX148" fmla="*/ 2800768 w 7467600"/>
              <a:gd name="connsiteY148" fmla="*/ 5010056 h 6858000"/>
              <a:gd name="connsiteX149" fmla="*/ 2879408 w 7467600"/>
              <a:gd name="connsiteY149" fmla="*/ 5031590 h 6858000"/>
              <a:gd name="connsiteX150" fmla="*/ 2862295 w 7467600"/>
              <a:gd name="connsiteY150" fmla="*/ 5022958 h 6858000"/>
              <a:gd name="connsiteX151" fmla="*/ 2813343 w 7467600"/>
              <a:gd name="connsiteY151" fmla="*/ 4998369 h 6858000"/>
              <a:gd name="connsiteX152" fmla="*/ 2646245 w 7467600"/>
              <a:gd name="connsiteY152" fmla="*/ 4930999 h 6858000"/>
              <a:gd name="connsiteX153" fmla="*/ 1999243 w 7467600"/>
              <a:gd name="connsiteY153" fmla="*/ 4730524 h 6858000"/>
              <a:gd name="connsiteX154" fmla="*/ 1979527 w 7467600"/>
              <a:gd name="connsiteY154" fmla="*/ 4726651 h 6858000"/>
              <a:gd name="connsiteX155" fmla="*/ 1927410 w 7467600"/>
              <a:gd name="connsiteY155" fmla="*/ 4716164 h 6858000"/>
              <a:gd name="connsiteX156" fmla="*/ 1997014 w 7467600"/>
              <a:gd name="connsiteY156" fmla="*/ 4698007 h 6858000"/>
              <a:gd name="connsiteX157" fmla="*/ 2005458 w 7467600"/>
              <a:gd name="connsiteY157" fmla="*/ 4699540 h 6858000"/>
              <a:gd name="connsiteX158" fmla="*/ 2657186 w 7467600"/>
              <a:gd name="connsiteY158" fmla="*/ 4901687 h 6858000"/>
              <a:gd name="connsiteX159" fmla="*/ 2826662 w 7467600"/>
              <a:gd name="connsiteY159" fmla="*/ 4970362 h 6858000"/>
              <a:gd name="connsiteX160" fmla="*/ 2876100 w 7467600"/>
              <a:gd name="connsiteY160" fmla="*/ 4995397 h 6858000"/>
              <a:gd name="connsiteX161" fmla="*/ 3042600 w 7467600"/>
              <a:gd name="connsiteY161" fmla="*/ 5059532 h 6858000"/>
              <a:gd name="connsiteX162" fmla="*/ 1997014 w 7467600"/>
              <a:gd name="connsiteY162" fmla="*/ 4698007 h 6858000"/>
              <a:gd name="connsiteX163" fmla="*/ 2305292 w 7467600"/>
              <a:gd name="connsiteY163" fmla="*/ 4219492 h 6858000"/>
              <a:gd name="connsiteX164" fmla="*/ 3360922 w 7467600"/>
              <a:gd name="connsiteY164" fmla="*/ 4529373 h 6858000"/>
              <a:gd name="connsiteX165" fmla="*/ 3492420 w 7467600"/>
              <a:gd name="connsiteY165" fmla="*/ 4510145 h 6858000"/>
              <a:gd name="connsiteX166" fmla="*/ 3364086 w 7467600"/>
              <a:gd name="connsiteY166" fmla="*/ 4480340 h 6858000"/>
              <a:gd name="connsiteX167" fmla="*/ 3225818 w 7467600"/>
              <a:gd name="connsiteY167" fmla="*/ 4411822 h 6858000"/>
              <a:gd name="connsiteX168" fmla="*/ 3129696 w 7467600"/>
              <a:gd name="connsiteY168" fmla="*/ 4360704 h 6858000"/>
              <a:gd name="connsiteX169" fmla="*/ 2814545 w 7467600"/>
              <a:gd name="connsiteY169" fmla="*/ 4282955 h 6858000"/>
              <a:gd name="connsiteX170" fmla="*/ 2305292 w 7467600"/>
              <a:gd name="connsiteY170" fmla="*/ 4219492 h 6858000"/>
              <a:gd name="connsiteX171" fmla="*/ 2626982 w 7467600"/>
              <a:gd name="connsiteY171" fmla="*/ 4206450 h 6858000"/>
              <a:gd name="connsiteX172" fmla="*/ 2490617 w 7467600"/>
              <a:gd name="connsiteY172" fmla="*/ 4206951 h 6858000"/>
              <a:gd name="connsiteX173" fmla="*/ 2819869 w 7467600"/>
              <a:gd name="connsiteY173" fmla="*/ 4252936 h 6858000"/>
              <a:gd name="connsiteX174" fmla="*/ 3143018 w 7467600"/>
              <a:gd name="connsiteY174" fmla="*/ 4332698 h 6858000"/>
              <a:gd name="connsiteX175" fmla="*/ 3241520 w 7467600"/>
              <a:gd name="connsiteY175" fmla="*/ 4385112 h 6858000"/>
              <a:gd name="connsiteX176" fmla="*/ 3374575 w 7467600"/>
              <a:gd name="connsiteY176" fmla="*/ 4451517 h 6858000"/>
              <a:gd name="connsiteX177" fmla="*/ 3505221 w 7467600"/>
              <a:gd name="connsiteY177" fmla="*/ 4480757 h 6858000"/>
              <a:gd name="connsiteX178" fmla="*/ 2626982 w 7467600"/>
              <a:gd name="connsiteY178" fmla="*/ 4206450 h 6858000"/>
              <a:gd name="connsiteX179" fmla="*/ 1310106 w 7467600"/>
              <a:gd name="connsiteY179" fmla="*/ 3943217 h 6858000"/>
              <a:gd name="connsiteX180" fmla="*/ 854994 w 7467600"/>
              <a:gd name="connsiteY180" fmla="*/ 4399136 h 6858000"/>
              <a:gd name="connsiteX181" fmla="*/ 742462 w 7467600"/>
              <a:gd name="connsiteY181" fmla="*/ 4594648 h 6858000"/>
              <a:gd name="connsiteX182" fmla="*/ 820602 w 7467600"/>
              <a:gd name="connsiteY182" fmla="*/ 4485915 h 6858000"/>
              <a:gd name="connsiteX183" fmla="*/ 878295 w 7467600"/>
              <a:gd name="connsiteY183" fmla="*/ 4403594 h 6858000"/>
              <a:gd name="connsiteX184" fmla="*/ 1240607 w 7467600"/>
              <a:gd name="connsiteY184" fmla="*/ 4010401 h 6858000"/>
              <a:gd name="connsiteX185" fmla="*/ 1310106 w 7467600"/>
              <a:gd name="connsiteY185" fmla="*/ 3943217 h 6858000"/>
              <a:gd name="connsiteX186" fmla="*/ 1423113 w 7467600"/>
              <a:gd name="connsiteY186" fmla="*/ 3874565 h 6858000"/>
              <a:gd name="connsiteX187" fmla="*/ 1260565 w 7467600"/>
              <a:gd name="connsiteY187" fmla="*/ 4031982 h 6858000"/>
              <a:gd name="connsiteX188" fmla="*/ 901900 w 7467600"/>
              <a:gd name="connsiteY188" fmla="*/ 4421236 h 6858000"/>
              <a:gd name="connsiteX189" fmla="*/ 845044 w 7467600"/>
              <a:gd name="connsiteY189" fmla="*/ 4502436 h 6858000"/>
              <a:gd name="connsiteX190" fmla="*/ 685926 w 7467600"/>
              <a:gd name="connsiteY190" fmla="*/ 4703069 h 6858000"/>
              <a:gd name="connsiteX191" fmla="*/ 684248 w 7467600"/>
              <a:gd name="connsiteY191" fmla="*/ 4706721 h 6858000"/>
              <a:gd name="connsiteX192" fmla="*/ 1423113 w 7467600"/>
              <a:gd name="connsiteY192" fmla="*/ 3874565 h 6858000"/>
              <a:gd name="connsiteX193" fmla="*/ 3316479 w 7467600"/>
              <a:gd name="connsiteY193" fmla="*/ 3872136 h 6858000"/>
              <a:gd name="connsiteX194" fmla="*/ 3546806 w 7467600"/>
              <a:gd name="connsiteY194" fmla="*/ 4356139 h 6858000"/>
              <a:gd name="connsiteX195" fmla="*/ 3364433 w 7467600"/>
              <a:gd name="connsiteY195" fmla="*/ 3953121 h 6858000"/>
              <a:gd name="connsiteX196" fmla="*/ 3316479 w 7467600"/>
              <a:gd name="connsiteY196" fmla="*/ 3872136 h 6858000"/>
              <a:gd name="connsiteX197" fmla="*/ 3291335 w 7467600"/>
              <a:gd name="connsiteY197" fmla="*/ 3767420 h 6858000"/>
              <a:gd name="connsiteX198" fmla="*/ 3390805 w 7467600"/>
              <a:gd name="connsiteY198" fmla="*/ 3937163 h 6858000"/>
              <a:gd name="connsiteX199" fmla="*/ 3579062 w 7467600"/>
              <a:gd name="connsiteY199" fmla="*/ 4359040 h 6858000"/>
              <a:gd name="connsiteX200" fmla="*/ 3467355 w 7467600"/>
              <a:gd name="connsiteY200" fmla="*/ 3988130 h 6858000"/>
              <a:gd name="connsiteX201" fmla="*/ 3310753 w 7467600"/>
              <a:gd name="connsiteY201" fmla="*/ 3787140 h 6858000"/>
              <a:gd name="connsiteX202" fmla="*/ 3291335 w 7467600"/>
              <a:gd name="connsiteY202" fmla="*/ 3767420 h 6858000"/>
              <a:gd name="connsiteX203" fmla="*/ 1635889 w 7467600"/>
              <a:gd name="connsiteY203" fmla="*/ 3709494 h 6858000"/>
              <a:gd name="connsiteX204" fmla="*/ 1634800 w 7467600"/>
              <a:gd name="connsiteY204" fmla="*/ 3731111 h 6858000"/>
              <a:gd name="connsiteX205" fmla="*/ 1635889 w 7467600"/>
              <a:gd name="connsiteY205" fmla="*/ 3709494 h 6858000"/>
              <a:gd name="connsiteX206" fmla="*/ 1510397 w 7467600"/>
              <a:gd name="connsiteY206" fmla="*/ 3684705 h 6858000"/>
              <a:gd name="connsiteX207" fmla="*/ 1146550 w 7467600"/>
              <a:gd name="connsiteY207" fmla="*/ 3802012 h 6858000"/>
              <a:gd name="connsiteX208" fmla="*/ 698834 w 7467600"/>
              <a:gd name="connsiteY208" fmla="*/ 3952272 h 6858000"/>
              <a:gd name="connsiteX209" fmla="*/ 34256 w 7467600"/>
              <a:gd name="connsiteY209" fmla="*/ 4347603 h 6858000"/>
              <a:gd name="connsiteX210" fmla="*/ 527241 w 7467600"/>
              <a:gd name="connsiteY210" fmla="*/ 4065078 h 6858000"/>
              <a:gd name="connsiteX211" fmla="*/ 1510397 w 7467600"/>
              <a:gd name="connsiteY211" fmla="*/ 3684705 h 6858000"/>
              <a:gd name="connsiteX212" fmla="*/ 1313114 w 7467600"/>
              <a:gd name="connsiteY212" fmla="*/ 3655216 h 6858000"/>
              <a:gd name="connsiteX213" fmla="*/ 1109304 w 7467600"/>
              <a:gd name="connsiteY213" fmla="*/ 3669030 h 6858000"/>
              <a:gd name="connsiteX214" fmla="*/ 8129 w 7467600"/>
              <a:gd name="connsiteY214" fmla="*/ 4330519 h 6858000"/>
              <a:gd name="connsiteX215" fmla="*/ 687572 w 7467600"/>
              <a:gd name="connsiteY215" fmla="*/ 3925629 h 6858000"/>
              <a:gd name="connsiteX216" fmla="*/ 1138365 w 7467600"/>
              <a:gd name="connsiteY216" fmla="*/ 3774515 h 6858000"/>
              <a:gd name="connsiteX217" fmla="*/ 1505579 w 7467600"/>
              <a:gd name="connsiteY217" fmla="*/ 3655526 h 6858000"/>
              <a:gd name="connsiteX218" fmla="*/ 1313114 w 7467600"/>
              <a:gd name="connsiteY218" fmla="*/ 3655216 h 6858000"/>
              <a:gd name="connsiteX219" fmla="*/ 3655073 w 7467600"/>
              <a:gd name="connsiteY219" fmla="*/ 3650884 h 6858000"/>
              <a:gd name="connsiteX220" fmla="*/ 3989938 w 7467600"/>
              <a:gd name="connsiteY220" fmla="*/ 3991685 h 6858000"/>
              <a:gd name="connsiteX221" fmla="*/ 4393907 w 7467600"/>
              <a:gd name="connsiteY221" fmla="*/ 4261258 h 6858000"/>
              <a:gd name="connsiteX222" fmla="*/ 4648051 w 7467600"/>
              <a:gd name="connsiteY222" fmla="*/ 4374051 h 6858000"/>
              <a:gd name="connsiteX223" fmla="*/ 4383389 w 7467600"/>
              <a:gd name="connsiteY223" fmla="*/ 4184369 h 6858000"/>
              <a:gd name="connsiteX224" fmla="*/ 4165508 w 7467600"/>
              <a:gd name="connsiteY224" fmla="*/ 4035196 h 6858000"/>
              <a:gd name="connsiteX225" fmla="*/ 4068162 w 7467600"/>
              <a:gd name="connsiteY225" fmla="*/ 3953394 h 6858000"/>
              <a:gd name="connsiteX226" fmla="*/ 3981416 w 7467600"/>
              <a:gd name="connsiteY226" fmla="*/ 3880482 h 6858000"/>
              <a:gd name="connsiteX227" fmla="*/ 3800147 w 7467600"/>
              <a:gd name="connsiteY227" fmla="*/ 3749872 h 6858000"/>
              <a:gd name="connsiteX228" fmla="*/ 3655073 w 7467600"/>
              <a:gd name="connsiteY228" fmla="*/ 3650884 h 6858000"/>
              <a:gd name="connsiteX229" fmla="*/ 3670252 w 7467600"/>
              <a:gd name="connsiteY229" fmla="*/ 3622798 h 6858000"/>
              <a:gd name="connsiteX230" fmla="*/ 3817258 w 7467600"/>
              <a:gd name="connsiteY230" fmla="*/ 3723577 h 6858000"/>
              <a:gd name="connsiteX231" fmla="*/ 4000461 w 7467600"/>
              <a:gd name="connsiteY231" fmla="*/ 3855966 h 6858000"/>
              <a:gd name="connsiteX232" fmla="*/ 4088180 w 7467600"/>
              <a:gd name="connsiteY232" fmla="*/ 3929774 h 6858000"/>
              <a:gd name="connsiteX233" fmla="*/ 4184555 w 7467600"/>
              <a:gd name="connsiteY233" fmla="*/ 4010683 h 6858000"/>
              <a:gd name="connsiteX234" fmla="*/ 4399563 w 7467600"/>
              <a:gd name="connsiteY234" fmla="*/ 4158106 h 6858000"/>
              <a:gd name="connsiteX235" fmla="*/ 4684469 w 7467600"/>
              <a:gd name="connsiteY235" fmla="*/ 4364680 h 6858000"/>
              <a:gd name="connsiteX236" fmla="*/ 4690271 w 7467600"/>
              <a:gd name="connsiteY236" fmla="*/ 4370034 h 6858000"/>
              <a:gd name="connsiteX237" fmla="*/ 4136093 w 7467600"/>
              <a:gd name="connsiteY237" fmla="*/ 3858466 h 6858000"/>
              <a:gd name="connsiteX238" fmla="*/ 3670252 w 7467600"/>
              <a:gd name="connsiteY238" fmla="*/ 3622798 h 6858000"/>
              <a:gd name="connsiteX239" fmla="*/ 4440129 w 7467600"/>
              <a:gd name="connsiteY239" fmla="*/ 3448571 h 6858000"/>
              <a:gd name="connsiteX240" fmla="*/ 4856525 w 7467600"/>
              <a:gd name="connsiteY240" fmla="*/ 3915351 h 6858000"/>
              <a:gd name="connsiteX241" fmla="*/ 5059055 w 7467600"/>
              <a:gd name="connsiteY241" fmla="*/ 4108918 h 6858000"/>
              <a:gd name="connsiteX242" fmla="*/ 5290070 w 7467600"/>
              <a:gd name="connsiteY242" fmla="*/ 4263619 h 6858000"/>
              <a:gd name="connsiteX243" fmla="*/ 4834991 w 7467600"/>
              <a:gd name="connsiteY243" fmla="*/ 3830985 h 6858000"/>
              <a:gd name="connsiteX244" fmla="*/ 4440129 w 7467600"/>
              <a:gd name="connsiteY244" fmla="*/ 3448571 h 6858000"/>
              <a:gd name="connsiteX245" fmla="*/ 4441737 w 7467600"/>
              <a:gd name="connsiteY245" fmla="*/ 3399734 h 6858000"/>
              <a:gd name="connsiteX246" fmla="*/ 4431236 w 7467600"/>
              <a:gd name="connsiteY246" fmla="*/ 3400954 h 6858000"/>
              <a:gd name="connsiteX247" fmla="*/ 4557150 w 7467600"/>
              <a:gd name="connsiteY247" fmla="*/ 3510023 h 6858000"/>
              <a:gd name="connsiteX248" fmla="*/ 4856936 w 7467600"/>
              <a:gd name="connsiteY248" fmla="*/ 3809146 h 6858000"/>
              <a:gd name="connsiteX249" fmla="*/ 5111996 w 7467600"/>
              <a:gd name="connsiteY249" fmla="*/ 4065759 h 6858000"/>
              <a:gd name="connsiteX250" fmla="*/ 5388878 w 7467600"/>
              <a:gd name="connsiteY250" fmla="*/ 4300185 h 6858000"/>
              <a:gd name="connsiteX251" fmla="*/ 5425556 w 7467600"/>
              <a:gd name="connsiteY251" fmla="*/ 4308967 h 6858000"/>
              <a:gd name="connsiteX252" fmla="*/ 4943646 w 7467600"/>
              <a:gd name="connsiteY252" fmla="*/ 3822916 h 6858000"/>
              <a:gd name="connsiteX253" fmla="*/ 4594837 w 7467600"/>
              <a:gd name="connsiteY253" fmla="*/ 3532274 h 6858000"/>
              <a:gd name="connsiteX254" fmla="*/ 4441737 w 7467600"/>
              <a:gd name="connsiteY254" fmla="*/ 3399734 h 6858000"/>
              <a:gd name="connsiteX255" fmla="*/ 5425834 w 7467600"/>
              <a:gd name="connsiteY255" fmla="*/ 3162785 h 6858000"/>
              <a:gd name="connsiteX256" fmla="*/ 5401644 w 7467600"/>
              <a:gd name="connsiteY256" fmla="*/ 3617847 h 6858000"/>
              <a:gd name="connsiteX257" fmla="*/ 5467256 w 7467600"/>
              <a:gd name="connsiteY257" fmla="*/ 4175494 h 6858000"/>
              <a:gd name="connsiteX258" fmla="*/ 5448069 w 7467600"/>
              <a:gd name="connsiteY258" fmla="*/ 3567554 h 6858000"/>
              <a:gd name="connsiteX259" fmla="*/ 5425834 w 7467600"/>
              <a:gd name="connsiteY259" fmla="*/ 3162785 h 6858000"/>
              <a:gd name="connsiteX260" fmla="*/ 1318687 w 7467600"/>
              <a:gd name="connsiteY260" fmla="*/ 3113840 h 6858000"/>
              <a:gd name="connsiteX261" fmla="*/ 1066793 w 7467600"/>
              <a:gd name="connsiteY261" fmla="*/ 3212171 h 6858000"/>
              <a:gd name="connsiteX262" fmla="*/ 993319 w 7467600"/>
              <a:gd name="connsiteY262" fmla="*/ 3247648 h 6858000"/>
              <a:gd name="connsiteX263" fmla="*/ 853081 w 7467600"/>
              <a:gd name="connsiteY263" fmla="*/ 3312410 h 6858000"/>
              <a:gd name="connsiteX264" fmla="*/ 805957 w 7467600"/>
              <a:gd name="connsiteY264" fmla="*/ 3330443 h 6858000"/>
              <a:gd name="connsiteX265" fmla="*/ 1318687 w 7467600"/>
              <a:gd name="connsiteY265" fmla="*/ 3113840 h 6858000"/>
              <a:gd name="connsiteX266" fmla="*/ 5453702 w 7467600"/>
              <a:gd name="connsiteY266" fmla="*/ 3090882 h 6858000"/>
              <a:gd name="connsiteX267" fmla="*/ 5480135 w 7467600"/>
              <a:gd name="connsiteY267" fmla="*/ 3565802 h 6858000"/>
              <a:gd name="connsiteX268" fmla="*/ 5499023 w 7467600"/>
              <a:gd name="connsiteY268" fmla="*/ 4166310 h 6858000"/>
              <a:gd name="connsiteX269" fmla="*/ 5547022 w 7467600"/>
              <a:gd name="connsiteY269" fmla="*/ 3607838 h 6858000"/>
              <a:gd name="connsiteX270" fmla="*/ 5515964 w 7467600"/>
              <a:gd name="connsiteY270" fmla="*/ 3378541 h 6858000"/>
              <a:gd name="connsiteX271" fmla="*/ 5453702 w 7467600"/>
              <a:gd name="connsiteY271" fmla="*/ 3090882 h 6858000"/>
              <a:gd name="connsiteX272" fmla="*/ 1238695 w 7467600"/>
              <a:gd name="connsiteY272" fmla="*/ 3076820 h 6858000"/>
              <a:gd name="connsiteX273" fmla="*/ 716371 w 7467600"/>
              <a:gd name="connsiteY273" fmla="*/ 3293249 h 6858000"/>
              <a:gd name="connsiteX274" fmla="*/ 579522 w 7467600"/>
              <a:gd name="connsiteY274" fmla="*/ 3371759 h 6858000"/>
              <a:gd name="connsiteX275" fmla="*/ 600288 w 7467600"/>
              <a:gd name="connsiteY275" fmla="*/ 3365555 h 6858000"/>
              <a:gd name="connsiteX276" fmla="*/ 840692 w 7467600"/>
              <a:gd name="connsiteY276" fmla="*/ 3284921 h 6858000"/>
              <a:gd name="connsiteX277" fmla="*/ 979248 w 7467600"/>
              <a:gd name="connsiteY277" fmla="*/ 3221003 h 6858000"/>
              <a:gd name="connsiteX278" fmla="*/ 1053282 w 7467600"/>
              <a:gd name="connsiteY278" fmla="*/ 3185247 h 6858000"/>
              <a:gd name="connsiteX279" fmla="*/ 1320603 w 7467600"/>
              <a:gd name="connsiteY279" fmla="*/ 3081281 h 6858000"/>
              <a:gd name="connsiteX280" fmla="*/ 1238695 w 7467600"/>
              <a:gd name="connsiteY280" fmla="*/ 3076820 h 6858000"/>
              <a:gd name="connsiteX281" fmla="*/ 5425627 w 7467600"/>
              <a:gd name="connsiteY281" fmla="*/ 2954192 h 6858000"/>
              <a:gd name="connsiteX282" fmla="*/ 5470770 w 7467600"/>
              <a:gd name="connsiteY282" fmla="*/ 3005435 h 6858000"/>
              <a:gd name="connsiteX283" fmla="*/ 5519779 w 7467600"/>
              <a:gd name="connsiteY283" fmla="*/ 4359223 h 6858000"/>
              <a:gd name="connsiteX284" fmla="*/ 5520293 w 7467600"/>
              <a:gd name="connsiteY284" fmla="*/ 4360602 h 6858000"/>
              <a:gd name="connsiteX285" fmla="*/ 5767221 w 7467600"/>
              <a:gd name="connsiteY285" fmla="*/ 4665564 h 6858000"/>
              <a:gd name="connsiteX286" fmla="*/ 6937169 w 7467600"/>
              <a:gd name="connsiteY286" fmla="*/ 4815941 h 6858000"/>
              <a:gd name="connsiteX287" fmla="*/ 6953922 w 7467600"/>
              <a:gd name="connsiteY287" fmla="*/ 4890068 h 6858000"/>
              <a:gd name="connsiteX288" fmla="*/ 6071359 w 7467600"/>
              <a:gd name="connsiteY288" fmla="*/ 4770770 h 6858000"/>
              <a:gd name="connsiteX289" fmla="*/ 6038839 w 7467600"/>
              <a:gd name="connsiteY289" fmla="*/ 4764474 h 6858000"/>
              <a:gd name="connsiteX290" fmla="*/ 6038706 w 7467600"/>
              <a:gd name="connsiteY290" fmla="*/ 4763847 h 6858000"/>
              <a:gd name="connsiteX291" fmla="*/ 6037784 w 7467600"/>
              <a:gd name="connsiteY291" fmla="*/ 4764270 h 6858000"/>
              <a:gd name="connsiteX292" fmla="*/ 6038839 w 7467600"/>
              <a:gd name="connsiteY292" fmla="*/ 4764474 h 6858000"/>
              <a:gd name="connsiteX293" fmla="*/ 6040338 w 7467600"/>
              <a:gd name="connsiteY293" fmla="*/ 4771418 h 6858000"/>
              <a:gd name="connsiteX294" fmla="*/ 6024488 w 7467600"/>
              <a:gd name="connsiteY294" fmla="*/ 4809903 h 6858000"/>
              <a:gd name="connsiteX295" fmla="*/ 5599771 w 7467600"/>
              <a:gd name="connsiteY295" fmla="*/ 5509652 h 6858000"/>
              <a:gd name="connsiteX296" fmla="*/ 5548843 w 7467600"/>
              <a:gd name="connsiteY296" fmla="*/ 5563845 h 6858000"/>
              <a:gd name="connsiteX297" fmla="*/ 5940952 w 7467600"/>
              <a:gd name="connsiteY297" fmla="*/ 6250028 h 6858000"/>
              <a:gd name="connsiteX298" fmla="*/ 6043441 w 7467600"/>
              <a:gd name="connsiteY298" fmla="*/ 6665847 h 6858000"/>
              <a:gd name="connsiteX299" fmla="*/ 6093432 w 7467600"/>
              <a:gd name="connsiteY299" fmla="*/ 6858000 h 6858000"/>
              <a:gd name="connsiteX300" fmla="*/ 6034344 w 7467600"/>
              <a:gd name="connsiteY300" fmla="*/ 6858000 h 6858000"/>
              <a:gd name="connsiteX301" fmla="*/ 6026679 w 7467600"/>
              <a:gd name="connsiteY301" fmla="*/ 6836959 h 6858000"/>
              <a:gd name="connsiteX302" fmla="*/ 5800441 w 7467600"/>
              <a:gd name="connsiteY302" fmla="*/ 6335286 h 6858000"/>
              <a:gd name="connsiteX303" fmla="*/ 5526562 w 7467600"/>
              <a:gd name="connsiteY303" fmla="*/ 5705388 h 6858000"/>
              <a:gd name="connsiteX304" fmla="*/ 5519640 w 7467600"/>
              <a:gd name="connsiteY304" fmla="*/ 5683774 h 6858000"/>
              <a:gd name="connsiteX305" fmla="*/ 5844559 w 7467600"/>
              <a:gd name="connsiteY305" fmla="*/ 6553349 h 6858000"/>
              <a:gd name="connsiteX306" fmla="*/ 5975994 w 7467600"/>
              <a:gd name="connsiteY306" fmla="*/ 6858000 h 6858000"/>
              <a:gd name="connsiteX307" fmla="*/ 5898547 w 7467600"/>
              <a:gd name="connsiteY307" fmla="*/ 6858000 h 6858000"/>
              <a:gd name="connsiteX308" fmla="*/ 5682041 w 7467600"/>
              <a:gd name="connsiteY308" fmla="*/ 6355860 h 6858000"/>
              <a:gd name="connsiteX309" fmla="*/ 5461758 w 7467600"/>
              <a:gd name="connsiteY309" fmla="*/ 5820220 h 6858000"/>
              <a:gd name="connsiteX310" fmla="*/ 5237282 w 7467600"/>
              <a:gd name="connsiteY310" fmla="*/ 6579086 h 6858000"/>
              <a:gd name="connsiteX311" fmla="*/ 5115009 w 7467600"/>
              <a:gd name="connsiteY311" fmla="*/ 6858000 h 6858000"/>
              <a:gd name="connsiteX312" fmla="*/ 5028074 w 7467600"/>
              <a:gd name="connsiteY312" fmla="*/ 6858000 h 6858000"/>
              <a:gd name="connsiteX313" fmla="*/ 5079508 w 7467600"/>
              <a:gd name="connsiteY313" fmla="*/ 6749074 h 6858000"/>
              <a:gd name="connsiteX314" fmla="*/ 5371846 w 7467600"/>
              <a:gd name="connsiteY314" fmla="*/ 5924413 h 6858000"/>
              <a:gd name="connsiteX315" fmla="*/ 5270512 w 7467600"/>
              <a:gd name="connsiteY315" fmla="*/ 6138975 h 6858000"/>
              <a:gd name="connsiteX316" fmla="*/ 5062409 w 7467600"/>
              <a:gd name="connsiteY316" fmla="*/ 6653544 h 6858000"/>
              <a:gd name="connsiteX317" fmla="*/ 5036628 w 7467600"/>
              <a:gd name="connsiteY317" fmla="*/ 6754247 h 6858000"/>
              <a:gd name="connsiteX318" fmla="*/ 5009112 w 7467600"/>
              <a:gd name="connsiteY318" fmla="*/ 6858000 h 6858000"/>
              <a:gd name="connsiteX319" fmla="*/ 4976679 w 7467600"/>
              <a:gd name="connsiteY319" fmla="*/ 6858000 h 6858000"/>
              <a:gd name="connsiteX320" fmla="*/ 5006537 w 7467600"/>
              <a:gd name="connsiteY320" fmla="*/ 6747068 h 6858000"/>
              <a:gd name="connsiteX321" fmla="*/ 5032723 w 7467600"/>
              <a:gd name="connsiteY321" fmla="*/ 6644957 h 6858000"/>
              <a:gd name="connsiteX322" fmla="*/ 5242949 w 7467600"/>
              <a:gd name="connsiteY322" fmla="*/ 6125175 h 6858000"/>
              <a:gd name="connsiteX323" fmla="*/ 5286321 w 7467600"/>
              <a:gd name="connsiteY323" fmla="*/ 6033555 h 6858000"/>
              <a:gd name="connsiteX324" fmla="*/ 5008210 w 7467600"/>
              <a:gd name="connsiteY324" fmla="*/ 6649194 h 6858000"/>
              <a:gd name="connsiteX325" fmla="*/ 4986321 w 7467600"/>
              <a:gd name="connsiteY325" fmla="*/ 6765687 h 6858000"/>
              <a:gd name="connsiteX326" fmla="*/ 4973474 w 7467600"/>
              <a:gd name="connsiteY326" fmla="*/ 6858000 h 6858000"/>
              <a:gd name="connsiteX327" fmla="*/ 4907178 w 7467600"/>
              <a:gd name="connsiteY327" fmla="*/ 6858000 h 6858000"/>
              <a:gd name="connsiteX328" fmla="*/ 4910810 w 7467600"/>
              <a:gd name="connsiteY328" fmla="*/ 6829660 h 6858000"/>
              <a:gd name="connsiteX329" fmla="*/ 4987461 w 7467600"/>
              <a:gd name="connsiteY329" fmla="*/ 6432994 h 6858000"/>
              <a:gd name="connsiteX330" fmla="*/ 5179262 w 7467600"/>
              <a:gd name="connsiteY330" fmla="*/ 6035044 h 6858000"/>
              <a:gd name="connsiteX331" fmla="*/ 4689678 w 7467600"/>
              <a:gd name="connsiteY331" fmla="*/ 6440241 h 6858000"/>
              <a:gd name="connsiteX332" fmla="*/ 4477543 w 7467600"/>
              <a:gd name="connsiteY332" fmla="*/ 6674836 h 6858000"/>
              <a:gd name="connsiteX333" fmla="*/ 4329957 w 7467600"/>
              <a:gd name="connsiteY333" fmla="*/ 6858000 h 6858000"/>
              <a:gd name="connsiteX334" fmla="*/ 4218595 w 7467600"/>
              <a:gd name="connsiteY334" fmla="*/ 6858000 h 6858000"/>
              <a:gd name="connsiteX335" fmla="*/ 4368888 w 7467600"/>
              <a:gd name="connsiteY335" fmla="*/ 6668412 h 6858000"/>
              <a:gd name="connsiteX336" fmla="*/ 4563091 w 7467600"/>
              <a:gd name="connsiteY336" fmla="*/ 6442508 h 6858000"/>
              <a:gd name="connsiteX337" fmla="*/ 5387324 w 7467600"/>
              <a:gd name="connsiteY337" fmla="*/ 5705830 h 6858000"/>
              <a:gd name="connsiteX338" fmla="*/ 5073620 w 7467600"/>
              <a:gd name="connsiteY338" fmla="*/ 5955437 h 6858000"/>
              <a:gd name="connsiteX339" fmla="*/ 4689789 w 7467600"/>
              <a:gd name="connsiteY339" fmla="*/ 6268382 h 6858000"/>
              <a:gd name="connsiteX340" fmla="*/ 4418722 w 7467600"/>
              <a:gd name="connsiteY340" fmla="*/ 6570886 h 6858000"/>
              <a:gd name="connsiteX341" fmla="*/ 4214944 w 7467600"/>
              <a:gd name="connsiteY341" fmla="*/ 6858000 h 6858000"/>
              <a:gd name="connsiteX342" fmla="*/ 4177898 w 7467600"/>
              <a:gd name="connsiteY342" fmla="*/ 6858000 h 6858000"/>
              <a:gd name="connsiteX343" fmla="*/ 4391597 w 7467600"/>
              <a:gd name="connsiteY343" fmla="*/ 6556370 h 6858000"/>
              <a:gd name="connsiteX344" fmla="*/ 4668889 w 7467600"/>
              <a:gd name="connsiteY344" fmla="*/ 6246399 h 6858000"/>
              <a:gd name="connsiteX345" fmla="*/ 5055427 w 7467600"/>
              <a:gd name="connsiteY345" fmla="*/ 5931476 h 6858000"/>
              <a:gd name="connsiteX346" fmla="*/ 5371814 w 7467600"/>
              <a:gd name="connsiteY346" fmla="*/ 5678975 h 6858000"/>
              <a:gd name="connsiteX347" fmla="*/ 4987918 w 7467600"/>
              <a:gd name="connsiteY347" fmla="*/ 5838701 h 6858000"/>
              <a:gd name="connsiteX348" fmla="*/ 4317146 w 7467600"/>
              <a:gd name="connsiteY348" fmla="*/ 6587716 h 6858000"/>
              <a:gd name="connsiteX349" fmla="*/ 4171627 w 7467600"/>
              <a:gd name="connsiteY349" fmla="*/ 6858000 h 6858000"/>
              <a:gd name="connsiteX350" fmla="*/ 4081585 w 7467600"/>
              <a:gd name="connsiteY350" fmla="*/ 6858000 h 6858000"/>
              <a:gd name="connsiteX351" fmla="*/ 4238603 w 7467600"/>
              <a:gd name="connsiteY351" fmla="*/ 6559341 h 6858000"/>
              <a:gd name="connsiteX352" fmla="*/ 4778333 w 7467600"/>
              <a:gd name="connsiteY352" fmla="*/ 5873626 h 6858000"/>
              <a:gd name="connsiteX353" fmla="*/ 5414185 w 7467600"/>
              <a:gd name="connsiteY353" fmla="*/ 5573882 h 6858000"/>
              <a:gd name="connsiteX354" fmla="*/ 5959648 w 7467600"/>
              <a:gd name="connsiteY354" fmla="*/ 4760797 h 6858000"/>
              <a:gd name="connsiteX355" fmla="*/ 5355019 w 7467600"/>
              <a:gd name="connsiteY355" fmla="*/ 4734672 h 6858000"/>
              <a:gd name="connsiteX356" fmla="*/ 5083565 w 7467600"/>
              <a:gd name="connsiteY356" fmla="*/ 5179121 h 6858000"/>
              <a:gd name="connsiteX357" fmla="*/ 4713577 w 7467600"/>
              <a:gd name="connsiteY357" fmla="*/ 5616803 h 6858000"/>
              <a:gd name="connsiteX358" fmla="*/ 3989559 w 7467600"/>
              <a:gd name="connsiteY358" fmla="*/ 6145945 h 6858000"/>
              <a:gd name="connsiteX359" fmla="*/ 3939824 w 7467600"/>
              <a:gd name="connsiteY359" fmla="*/ 6066900 h 6858000"/>
              <a:gd name="connsiteX360" fmla="*/ 4584537 w 7467600"/>
              <a:gd name="connsiteY360" fmla="*/ 5324826 h 6858000"/>
              <a:gd name="connsiteX361" fmla="*/ 5037105 w 7467600"/>
              <a:gd name="connsiteY361" fmla="*/ 5088765 h 6858000"/>
              <a:gd name="connsiteX362" fmla="*/ 5039930 w 7467600"/>
              <a:gd name="connsiteY362" fmla="*/ 5089585 h 6858000"/>
              <a:gd name="connsiteX363" fmla="*/ 5263764 w 7467600"/>
              <a:gd name="connsiteY363" fmla="*/ 4735525 h 6858000"/>
              <a:gd name="connsiteX364" fmla="*/ 4086300 w 7467600"/>
              <a:gd name="connsiteY364" fmla="*/ 4884599 h 6858000"/>
              <a:gd name="connsiteX365" fmla="*/ 4085485 w 7467600"/>
              <a:gd name="connsiteY365" fmla="*/ 4899070 h 6858000"/>
              <a:gd name="connsiteX366" fmla="*/ 3871915 w 7467600"/>
              <a:gd name="connsiteY366" fmla="*/ 5253645 h 6858000"/>
              <a:gd name="connsiteX367" fmla="*/ 3799374 w 7467600"/>
              <a:gd name="connsiteY367" fmla="*/ 5466127 h 6858000"/>
              <a:gd name="connsiteX368" fmla="*/ 3498850 w 7467600"/>
              <a:gd name="connsiteY368" fmla="*/ 6661888 h 6858000"/>
              <a:gd name="connsiteX369" fmla="*/ 3399216 w 7467600"/>
              <a:gd name="connsiteY369" fmla="*/ 6858000 h 6858000"/>
              <a:gd name="connsiteX370" fmla="*/ 3303688 w 7467600"/>
              <a:gd name="connsiteY370" fmla="*/ 6858000 h 6858000"/>
              <a:gd name="connsiteX371" fmla="*/ 3391774 w 7467600"/>
              <a:gd name="connsiteY371" fmla="*/ 6697181 h 6858000"/>
              <a:gd name="connsiteX372" fmla="*/ 3735540 w 7467600"/>
              <a:gd name="connsiteY372" fmla="*/ 5546923 h 6858000"/>
              <a:gd name="connsiteX373" fmla="*/ 3729438 w 7467600"/>
              <a:gd name="connsiteY373" fmla="*/ 5569058 h 6858000"/>
              <a:gd name="connsiteX374" fmla="*/ 3707782 w 7467600"/>
              <a:gd name="connsiteY374" fmla="*/ 5644908 h 6858000"/>
              <a:gd name="connsiteX375" fmla="*/ 3583827 w 7467600"/>
              <a:gd name="connsiteY375" fmla="*/ 6039215 h 6858000"/>
              <a:gd name="connsiteX376" fmla="*/ 3547861 w 7467600"/>
              <a:gd name="connsiteY376" fmla="*/ 6129609 h 6858000"/>
              <a:gd name="connsiteX377" fmla="*/ 3490905 w 7467600"/>
              <a:gd name="connsiteY377" fmla="*/ 6277660 h 6858000"/>
              <a:gd name="connsiteX378" fmla="*/ 3455859 w 7467600"/>
              <a:gd name="connsiteY378" fmla="*/ 6391301 h 6858000"/>
              <a:gd name="connsiteX379" fmla="*/ 3429112 w 7467600"/>
              <a:gd name="connsiteY379" fmla="*/ 6479469 h 6858000"/>
              <a:gd name="connsiteX380" fmla="*/ 3304862 w 7467600"/>
              <a:gd name="connsiteY380" fmla="*/ 6796476 h 6858000"/>
              <a:gd name="connsiteX381" fmla="*/ 3276071 w 7467600"/>
              <a:gd name="connsiteY381" fmla="*/ 6858000 h 6858000"/>
              <a:gd name="connsiteX382" fmla="*/ 3240805 w 7467600"/>
              <a:gd name="connsiteY382" fmla="*/ 6858000 h 6858000"/>
              <a:gd name="connsiteX383" fmla="*/ 3275917 w 7467600"/>
              <a:gd name="connsiteY383" fmla="*/ 6783192 h 6858000"/>
              <a:gd name="connsiteX384" fmla="*/ 3399358 w 7467600"/>
              <a:gd name="connsiteY384" fmla="*/ 6469011 h 6858000"/>
              <a:gd name="connsiteX385" fmla="*/ 3425650 w 7467600"/>
              <a:gd name="connsiteY385" fmla="*/ 6381333 h 6858000"/>
              <a:gd name="connsiteX386" fmla="*/ 3460661 w 7467600"/>
              <a:gd name="connsiteY386" fmla="*/ 6266763 h 6858000"/>
              <a:gd name="connsiteX387" fmla="*/ 3518021 w 7467600"/>
              <a:gd name="connsiteY387" fmla="*/ 6117298 h 6858000"/>
              <a:gd name="connsiteX388" fmla="*/ 3554035 w 7467600"/>
              <a:gd name="connsiteY388" fmla="*/ 6027832 h 6858000"/>
              <a:gd name="connsiteX389" fmla="*/ 3677174 w 7467600"/>
              <a:gd name="connsiteY389" fmla="*/ 5636351 h 6858000"/>
              <a:gd name="connsiteX390" fmla="*/ 3698819 w 7467600"/>
              <a:gd name="connsiteY390" fmla="*/ 5560503 h 6858000"/>
              <a:gd name="connsiteX391" fmla="*/ 3702094 w 7467600"/>
              <a:gd name="connsiteY391" fmla="*/ 5549194 h 6858000"/>
              <a:gd name="connsiteX392" fmla="*/ 3398355 w 7467600"/>
              <a:gd name="connsiteY392" fmla="*/ 6094603 h 6858000"/>
              <a:gd name="connsiteX393" fmla="*/ 3193941 w 7467600"/>
              <a:gd name="connsiteY393" fmla="*/ 6798775 h 6858000"/>
              <a:gd name="connsiteX394" fmla="*/ 3184140 w 7467600"/>
              <a:gd name="connsiteY394" fmla="*/ 6858000 h 6858000"/>
              <a:gd name="connsiteX395" fmla="*/ 3099978 w 7467600"/>
              <a:gd name="connsiteY395" fmla="*/ 6858000 h 6858000"/>
              <a:gd name="connsiteX396" fmla="*/ 3101556 w 7467600"/>
              <a:gd name="connsiteY396" fmla="*/ 6843337 h 6858000"/>
              <a:gd name="connsiteX397" fmla="*/ 3370162 w 7467600"/>
              <a:gd name="connsiteY397" fmla="*/ 5785550 h 6858000"/>
              <a:gd name="connsiteX398" fmla="*/ 3746477 w 7467600"/>
              <a:gd name="connsiteY398" fmla="*/ 5377889 h 6858000"/>
              <a:gd name="connsiteX399" fmla="*/ 3863399 w 7467600"/>
              <a:gd name="connsiteY399" fmla="*/ 5087257 h 6858000"/>
              <a:gd name="connsiteX400" fmla="*/ 3968712 w 7467600"/>
              <a:gd name="connsiteY400" fmla="*/ 4913989 h 6858000"/>
              <a:gd name="connsiteX401" fmla="*/ 2792390 w 7467600"/>
              <a:gd name="connsiteY401" fmla="*/ 5382974 h 6858000"/>
              <a:gd name="connsiteX402" fmla="*/ 2714982 w 7467600"/>
              <a:gd name="connsiteY402" fmla="*/ 5427051 h 6858000"/>
              <a:gd name="connsiteX403" fmla="*/ 2813361 w 7467600"/>
              <a:gd name="connsiteY403" fmla="*/ 6023912 h 6858000"/>
              <a:gd name="connsiteX404" fmla="*/ 2688430 w 7467600"/>
              <a:gd name="connsiteY404" fmla="*/ 6801564 h 6858000"/>
              <a:gd name="connsiteX405" fmla="*/ 2629626 w 7467600"/>
              <a:gd name="connsiteY405" fmla="*/ 6763394 h 6858000"/>
              <a:gd name="connsiteX406" fmla="*/ 2565328 w 7467600"/>
              <a:gd name="connsiteY406" fmla="*/ 5516399 h 6858000"/>
              <a:gd name="connsiteX407" fmla="*/ 1922999 w 7467600"/>
              <a:gd name="connsiteY407" fmla="*/ 5980343 h 6858000"/>
              <a:gd name="connsiteX408" fmla="*/ 1950261 w 7467600"/>
              <a:gd name="connsiteY408" fmla="*/ 6405858 h 6858000"/>
              <a:gd name="connsiteX409" fmla="*/ 2365554 w 7467600"/>
              <a:gd name="connsiteY409" fmla="*/ 6759107 h 6858000"/>
              <a:gd name="connsiteX410" fmla="*/ 2424142 w 7467600"/>
              <a:gd name="connsiteY410" fmla="*/ 6858000 h 6858000"/>
              <a:gd name="connsiteX411" fmla="*/ 2395994 w 7467600"/>
              <a:gd name="connsiteY411" fmla="*/ 6858000 h 6858000"/>
              <a:gd name="connsiteX412" fmla="*/ 2392863 w 7467600"/>
              <a:gd name="connsiteY412" fmla="*/ 6852964 h 6858000"/>
              <a:gd name="connsiteX413" fmla="*/ 2017589 w 7467600"/>
              <a:gd name="connsiteY413" fmla="*/ 6493982 h 6858000"/>
              <a:gd name="connsiteX414" fmla="*/ 2147336 w 7467600"/>
              <a:gd name="connsiteY414" fmla="*/ 6594052 h 6858000"/>
              <a:gd name="connsiteX415" fmla="*/ 2207047 w 7467600"/>
              <a:gd name="connsiteY415" fmla="*/ 6654540 h 6858000"/>
              <a:gd name="connsiteX416" fmla="*/ 2299106 w 7467600"/>
              <a:gd name="connsiteY416" fmla="*/ 6778931 h 6858000"/>
              <a:gd name="connsiteX417" fmla="*/ 2314430 w 7467600"/>
              <a:gd name="connsiteY417" fmla="*/ 6801144 h 6858000"/>
              <a:gd name="connsiteX418" fmla="*/ 2352406 w 7467600"/>
              <a:gd name="connsiteY418" fmla="*/ 6858000 h 6858000"/>
              <a:gd name="connsiteX419" fmla="*/ 2314492 w 7467600"/>
              <a:gd name="connsiteY419" fmla="*/ 6858000 h 6858000"/>
              <a:gd name="connsiteX420" fmla="*/ 2288095 w 7467600"/>
              <a:gd name="connsiteY420" fmla="*/ 6818030 h 6858000"/>
              <a:gd name="connsiteX421" fmla="*/ 2272768 w 7467600"/>
              <a:gd name="connsiteY421" fmla="*/ 6795822 h 6858000"/>
              <a:gd name="connsiteX422" fmla="*/ 2182715 w 7467600"/>
              <a:gd name="connsiteY422" fmla="*/ 6675071 h 6858000"/>
              <a:gd name="connsiteX423" fmla="*/ 2032061 w 7467600"/>
              <a:gd name="connsiteY423" fmla="*/ 6541380 h 6858000"/>
              <a:gd name="connsiteX424" fmla="*/ 2257220 w 7467600"/>
              <a:gd name="connsiteY424" fmla="*/ 6826257 h 6858000"/>
              <a:gd name="connsiteX425" fmla="*/ 2281324 w 7467600"/>
              <a:gd name="connsiteY425" fmla="*/ 6858000 h 6858000"/>
              <a:gd name="connsiteX426" fmla="*/ 2242860 w 7467600"/>
              <a:gd name="connsiteY426" fmla="*/ 6858000 h 6858000"/>
              <a:gd name="connsiteX427" fmla="*/ 2232818 w 7467600"/>
              <a:gd name="connsiteY427" fmla="*/ 6844926 h 6858000"/>
              <a:gd name="connsiteX428" fmla="*/ 1990172 w 7467600"/>
              <a:gd name="connsiteY428" fmla="*/ 6542121 h 6858000"/>
              <a:gd name="connsiteX429" fmla="*/ 2124090 w 7467600"/>
              <a:gd name="connsiteY429" fmla="*/ 6761017 h 6858000"/>
              <a:gd name="connsiteX430" fmla="*/ 2200380 w 7467600"/>
              <a:gd name="connsiteY430" fmla="*/ 6858000 h 6858000"/>
              <a:gd name="connsiteX431" fmla="*/ 2147507 w 7467600"/>
              <a:gd name="connsiteY431" fmla="*/ 6858000 h 6858000"/>
              <a:gd name="connsiteX432" fmla="*/ 2070668 w 7467600"/>
              <a:gd name="connsiteY432" fmla="*/ 6761520 h 6858000"/>
              <a:gd name="connsiteX433" fmla="*/ 1975142 w 7467600"/>
              <a:gd name="connsiteY433" fmla="*/ 6585570 h 6858000"/>
              <a:gd name="connsiteX434" fmla="*/ 2050035 w 7467600"/>
              <a:gd name="connsiteY434" fmla="*/ 6813345 h 6858000"/>
              <a:gd name="connsiteX435" fmla="*/ 2063025 w 7467600"/>
              <a:gd name="connsiteY435" fmla="*/ 6858000 h 6858000"/>
              <a:gd name="connsiteX436" fmla="*/ 2021675 w 7467600"/>
              <a:gd name="connsiteY436" fmla="*/ 6858000 h 6858000"/>
              <a:gd name="connsiteX437" fmla="*/ 2019308 w 7467600"/>
              <a:gd name="connsiteY437" fmla="*/ 6847118 h 6858000"/>
              <a:gd name="connsiteX438" fmla="*/ 1938835 w 7467600"/>
              <a:gd name="connsiteY438" fmla="*/ 6551160 h 6858000"/>
              <a:gd name="connsiteX439" fmla="*/ 1953230 w 7467600"/>
              <a:gd name="connsiteY439" fmla="*/ 6759699 h 6858000"/>
              <a:gd name="connsiteX440" fmla="*/ 1956763 w 7467600"/>
              <a:gd name="connsiteY440" fmla="*/ 6778191 h 6858000"/>
              <a:gd name="connsiteX441" fmla="*/ 1967925 w 7467600"/>
              <a:gd name="connsiteY441" fmla="*/ 6858000 h 6858000"/>
              <a:gd name="connsiteX442" fmla="*/ 1936622 w 7467600"/>
              <a:gd name="connsiteY442" fmla="*/ 6858000 h 6858000"/>
              <a:gd name="connsiteX443" fmla="*/ 1926261 w 7467600"/>
              <a:gd name="connsiteY443" fmla="*/ 6784064 h 6858000"/>
              <a:gd name="connsiteX444" fmla="*/ 1922724 w 7467600"/>
              <a:gd name="connsiteY444" fmla="*/ 6765577 h 6858000"/>
              <a:gd name="connsiteX445" fmla="*/ 1904650 w 7467600"/>
              <a:gd name="connsiteY445" fmla="*/ 6639616 h 6858000"/>
              <a:gd name="connsiteX446" fmla="*/ 1885273 w 7467600"/>
              <a:gd name="connsiteY446" fmla="*/ 6858000 h 6858000"/>
              <a:gd name="connsiteX447" fmla="*/ 1854363 w 7467600"/>
              <a:gd name="connsiteY447" fmla="*/ 6858000 h 6858000"/>
              <a:gd name="connsiteX448" fmla="*/ 1880391 w 7467600"/>
              <a:gd name="connsiteY448" fmla="*/ 6603796 h 6858000"/>
              <a:gd name="connsiteX449" fmla="*/ 1818273 w 7467600"/>
              <a:gd name="connsiteY449" fmla="*/ 6715729 h 6858000"/>
              <a:gd name="connsiteX450" fmla="*/ 1794691 w 7467600"/>
              <a:gd name="connsiteY450" fmla="*/ 6843239 h 6858000"/>
              <a:gd name="connsiteX451" fmla="*/ 1794914 w 7467600"/>
              <a:gd name="connsiteY451" fmla="*/ 6858000 h 6858000"/>
              <a:gd name="connsiteX452" fmla="*/ 1746128 w 7467600"/>
              <a:gd name="connsiteY452" fmla="*/ 6858000 h 6858000"/>
              <a:gd name="connsiteX453" fmla="*/ 1753934 w 7467600"/>
              <a:gd name="connsiteY453" fmla="*/ 6724796 h 6858000"/>
              <a:gd name="connsiteX454" fmla="*/ 1792053 w 7467600"/>
              <a:gd name="connsiteY454" fmla="*/ 6572396 h 6858000"/>
              <a:gd name="connsiteX455" fmla="*/ 1862248 w 7467600"/>
              <a:gd name="connsiteY455" fmla="*/ 6266397 h 6858000"/>
              <a:gd name="connsiteX456" fmla="*/ 1862250 w 7467600"/>
              <a:gd name="connsiteY456" fmla="*/ 6033531 h 6858000"/>
              <a:gd name="connsiteX457" fmla="*/ 1211999 w 7467600"/>
              <a:gd name="connsiteY457" fmla="*/ 6683610 h 6858000"/>
              <a:gd name="connsiteX458" fmla="*/ 1213266 w 7467600"/>
              <a:gd name="connsiteY458" fmla="*/ 6691947 h 6858000"/>
              <a:gd name="connsiteX459" fmla="*/ 1203370 w 7467600"/>
              <a:gd name="connsiteY459" fmla="*/ 6850676 h 6858000"/>
              <a:gd name="connsiteX460" fmla="*/ 1203671 w 7467600"/>
              <a:gd name="connsiteY460" fmla="*/ 6858000 h 6858000"/>
              <a:gd name="connsiteX461" fmla="*/ 1143180 w 7467600"/>
              <a:gd name="connsiteY461" fmla="*/ 6858000 h 6858000"/>
              <a:gd name="connsiteX462" fmla="*/ 1142176 w 7467600"/>
              <a:gd name="connsiteY462" fmla="*/ 6766045 h 6858000"/>
              <a:gd name="connsiteX463" fmla="*/ 1067484 w 7467600"/>
              <a:gd name="connsiteY463" fmla="*/ 6858000 h 6858000"/>
              <a:gd name="connsiteX464" fmla="*/ 953928 w 7467600"/>
              <a:gd name="connsiteY464" fmla="*/ 6858000 h 6858000"/>
              <a:gd name="connsiteX465" fmla="*/ 959715 w 7467600"/>
              <a:gd name="connsiteY465" fmla="*/ 6850185 h 6858000"/>
              <a:gd name="connsiteX466" fmla="*/ 1483788 w 7467600"/>
              <a:gd name="connsiteY466" fmla="*/ 6259174 h 6858000"/>
              <a:gd name="connsiteX467" fmla="*/ 1100671 w 7467600"/>
              <a:gd name="connsiteY467" fmla="*/ 6252137 h 6858000"/>
              <a:gd name="connsiteX468" fmla="*/ 1090144 w 7467600"/>
              <a:gd name="connsiteY468" fmla="*/ 6256748 h 6858000"/>
              <a:gd name="connsiteX469" fmla="*/ 1095872 w 7467600"/>
              <a:gd name="connsiteY469" fmla="*/ 6271892 h 6858000"/>
              <a:gd name="connsiteX470" fmla="*/ 262785 w 7467600"/>
              <a:gd name="connsiteY470" fmla="*/ 6845450 h 6858000"/>
              <a:gd name="connsiteX471" fmla="*/ 209968 w 7467600"/>
              <a:gd name="connsiteY471" fmla="*/ 6770713 h 6858000"/>
              <a:gd name="connsiteX472" fmla="*/ 873460 w 7467600"/>
              <a:gd name="connsiteY472" fmla="*/ 6253768 h 6858000"/>
              <a:gd name="connsiteX473" fmla="*/ 192686 w 7467600"/>
              <a:gd name="connsiteY473" fmla="*/ 5849257 h 6858000"/>
              <a:gd name="connsiteX474" fmla="*/ 4696 w 7467600"/>
              <a:gd name="connsiteY474" fmla="*/ 5697668 h 6858000"/>
              <a:gd name="connsiteX475" fmla="*/ 0 w 7467600"/>
              <a:gd name="connsiteY475" fmla="*/ 5689984 h 6858000"/>
              <a:gd name="connsiteX476" fmla="*/ 0 w 7467600"/>
              <a:gd name="connsiteY476" fmla="*/ 5513472 h 6858000"/>
              <a:gd name="connsiteX477" fmla="*/ 174101 w 7467600"/>
              <a:gd name="connsiteY477" fmla="*/ 5620277 h 6858000"/>
              <a:gd name="connsiteX478" fmla="*/ 891800 w 7467600"/>
              <a:gd name="connsiteY478" fmla="*/ 6036935 h 6858000"/>
              <a:gd name="connsiteX479" fmla="*/ 1072219 w 7467600"/>
              <a:gd name="connsiteY479" fmla="*/ 6169443 h 6858000"/>
              <a:gd name="connsiteX480" fmla="*/ 1074117 w 7467600"/>
              <a:gd name="connsiteY480" fmla="*/ 6170301 h 6858000"/>
              <a:gd name="connsiteX481" fmla="*/ 1083114 w 7467600"/>
              <a:gd name="connsiteY481" fmla="*/ 6174131 h 6858000"/>
              <a:gd name="connsiteX482" fmla="*/ 1543010 w 7467600"/>
              <a:gd name="connsiteY482" fmla="*/ 6191140 h 6858000"/>
              <a:gd name="connsiteX483" fmla="*/ 1551080 w 7467600"/>
              <a:gd name="connsiteY483" fmla="*/ 6195006 h 6858000"/>
              <a:gd name="connsiteX484" fmla="*/ 2345443 w 7467600"/>
              <a:gd name="connsiteY484" fmla="*/ 5549882 h 6858000"/>
              <a:gd name="connsiteX485" fmla="*/ 1721499 w 7467600"/>
              <a:gd name="connsiteY485" fmla="*/ 5599969 h 6858000"/>
              <a:gd name="connsiteX486" fmla="*/ 767716 w 7467600"/>
              <a:gd name="connsiteY486" fmla="*/ 5472768 h 6858000"/>
              <a:gd name="connsiteX487" fmla="*/ 722147 w 7467600"/>
              <a:gd name="connsiteY487" fmla="*/ 5393091 h 6858000"/>
              <a:gd name="connsiteX488" fmla="*/ 1485552 w 7467600"/>
              <a:gd name="connsiteY488" fmla="*/ 5313202 h 6858000"/>
              <a:gd name="connsiteX489" fmla="*/ 2143004 w 7467600"/>
              <a:gd name="connsiteY489" fmla="*/ 5402420 h 6858000"/>
              <a:gd name="connsiteX490" fmla="*/ 1933391 w 7467600"/>
              <a:gd name="connsiteY490" fmla="*/ 5156971 h 6858000"/>
              <a:gd name="connsiteX491" fmla="*/ 1827118 w 7467600"/>
              <a:gd name="connsiteY491" fmla="*/ 4968410 h 6858000"/>
              <a:gd name="connsiteX492" fmla="*/ 1837349 w 7467600"/>
              <a:gd name="connsiteY492" fmla="*/ 4956357 h 6858000"/>
              <a:gd name="connsiteX493" fmla="*/ 2162835 w 7467600"/>
              <a:gd name="connsiteY493" fmla="*/ 5187853 h 6858000"/>
              <a:gd name="connsiteX494" fmla="*/ 2257167 w 7467600"/>
              <a:gd name="connsiteY494" fmla="*/ 5462123 h 6858000"/>
              <a:gd name="connsiteX495" fmla="*/ 2261598 w 7467600"/>
              <a:gd name="connsiteY495" fmla="*/ 5467998 h 6858000"/>
              <a:gd name="connsiteX496" fmla="*/ 2437177 w 7467600"/>
              <a:gd name="connsiteY496" fmla="*/ 5479608 h 6858000"/>
              <a:gd name="connsiteX497" fmla="*/ 2445247 w 7467600"/>
              <a:gd name="connsiteY497" fmla="*/ 5483476 h 6858000"/>
              <a:gd name="connsiteX498" fmla="*/ 2743626 w 7467600"/>
              <a:gd name="connsiteY498" fmla="*/ 5304819 h 6858000"/>
              <a:gd name="connsiteX499" fmla="*/ 3048102 w 7467600"/>
              <a:gd name="connsiteY499" fmla="*/ 5150595 h 6858000"/>
              <a:gd name="connsiteX500" fmla="*/ 1799414 w 7467600"/>
              <a:gd name="connsiteY500" fmla="*/ 4694732 h 6858000"/>
              <a:gd name="connsiteX501" fmla="*/ 1771735 w 7467600"/>
              <a:gd name="connsiteY501" fmla="*/ 4619929 h 6858000"/>
              <a:gd name="connsiteX502" fmla="*/ 3104273 w 7467600"/>
              <a:gd name="connsiteY502" fmla="*/ 5076159 h 6858000"/>
              <a:gd name="connsiteX503" fmla="*/ 3113245 w 7467600"/>
              <a:gd name="connsiteY503" fmla="*/ 5090705 h 6858000"/>
              <a:gd name="connsiteX504" fmla="*/ 3126294 w 7467600"/>
              <a:gd name="connsiteY504" fmla="*/ 5114400 h 6858000"/>
              <a:gd name="connsiteX505" fmla="*/ 3937433 w 7467600"/>
              <a:gd name="connsiteY505" fmla="*/ 4830473 h 6858000"/>
              <a:gd name="connsiteX506" fmla="*/ 3590475 w 7467600"/>
              <a:gd name="connsiteY506" fmla="*/ 4597974 h 6858000"/>
              <a:gd name="connsiteX507" fmla="*/ 3100264 w 7467600"/>
              <a:gd name="connsiteY507" fmla="*/ 4579845 h 6858000"/>
              <a:gd name="connsiteX508" fmla="*/ 2183576 w 7467600"/>
              <a:gd name="connsiteY508" fmla="*/ 4227150 h 6858000"/>
              <a:gd name="connsiteX509" fmla="*/ 2151029 w 7467600"/>
              <a:gd name="connsiteY509" fmla="*/ 4146947 h 6858000"/>
              <a:gd name="connsiteX510" fmla="*/ 3563434 w 7467600"/>
              <a:gd name="connsiteY510" fmla="*/ 4469115 h 6858000"/>
              <a:gd name="connsiteX511" fmla="*/ 3177952 w 7467600"/>
              <a:gd name="connsiteY511" fmla="*/ 3657386 h 6858000"/>
              <a:gd name="connsiteX512" fmla="*/ 3189263 w 7467600"/>
              <a:gd name="connsiteY512" fmla="*/ 3625726 h 6858000"/>
              <a:gd name="connsiteX513" fmla="*/ 3560912 w 7467600"/>
              <a:gd name="connsiteY513" fmla="*/ 4079863 h 6858000"/>
              <a:gd name="connsiteX514" fmla="*/ 3626636 w 7467600"/>
              <a:gd name="connsiteY514" fmla="*/ 4512230 h 6858000"/>
              <a:gd name="connsiteX515" fmla="*/ 3653088 w 7467600"/>
              <a:gd name="connsiteY515" fmla="*/ 4521417 h 6858000"/>
              <a:gd name="connsiteX516" fmla="*/ 3988128 w 7467600"/>
              <a:gd name="connsiteY516" fmla="*/ 4817267 h 6858000"/>
              <a:gd name="connsiteX517" fmla="*/ 4830582 w 7467600"/>
              <a:gd name="connsiteY517" fmla="*/ 4676000 h 6858000"/>
              <a:gd name="connsiteX518" fmla="*/ 4830100 w 7467600"/>
              <a:gd name="connsiteY518" fmla="*/ 4675554 h 6858000"/>
              <a:gd name="connsiteX519" fmla="*/ 4036318 w 7467600"/>
              <a:gd name="connsiteY519" fmla="*/ 4147013 h 6858000"/>
              <a:gd name="connsiteX520" fmla="*/ 3432098 w 7467600"/>
              <a:gd name="connsiteY520" fmla="*/ 3537312 h 6858000"/>
              <a:gd name="connsiteX521" fmla="*/ 3446761 w 7467600"/>
              <a:gd name="connsiteY521" fmla="*/ 3461278 h 6858000"/>
              <a:gd name="connsiteX522" fmla="*/ 4419733 w 7467600"/>
              <a:gd name="connsiteY522" fmla="*/ 3963555 h 6858000"/>
              <a:gd name="connsiteX523" fmla="*/ 4781371 w 7467600"/>
              <a:gd name="connsiteY523" fmla="*/ 4458604 h 6858000"/>
              <a:gd name="connsiteX524" fmla="*/ 4780440 w 7467600"/>
              <a:gd name="connsiteY524" fmla="*/ 4470290 h 6858000"/>
              <a:gd name="connsiteX525" fmla="*/ 4898954 w 7467600"/>
              <a:gd name="connsiteY525" fmla="*/ 4662092 h 6858000"/>
              <a:gd name="connsiteX526" fmla="*/ 4900699 w 7467600"/>
              <a:gd name="connsiteY526" fmla="*/ 4670867 h 6858000"/>
              <a:gd name="connsiteX527" fmla="*/ 5714511 w 7467600"/>
              <a:gd name="connsiteY527" fmla="*/ 4663483 h 6858000"/>
              <a:gd name="connsiteX528" fmla="*/ 5464793 w 7467600"/>
              <a:gd name="connsiteY528" fmla="*/ 4393556 h 6858000"/>
              <a:gd name="connsiteX529" fmla="*/ 5461897 w 7467600"/>
              <a:gd name="connsiteY529" fmla="*/ 4390879 h 6858000"/>
              <a:gd name="connsiteX530" fmla="*/ 4294126 w 7467600"/>
              <a:gd name="connsiteY530" fmla="*/ 3303048 h 6858000"/>
              <a:gd name="connsiteX531" fmla="*/ 4305321 w 7467600"/>
              <a:gd name="connsiteY531" fmla="*/ 3256953 h 6858000"/>
              <a:gd name="connsiteX532" fmla="*/ 4949299 w 7467600"/>
              <a:gd name="connsiteY532" fmla="*/ 3766336 h 6858000"/>
              <a:gd name="connsiteX533" fmla="*/ 5291452 w 7467600"/>
              <a:gd name="connsiteY533" fmla="*/ 4076801 h 6858000"/>
              <a:gd name="connsiteX534" fmla="*/ 5434998 w 7467600"/>
              <a:gd name="connsiteY534" fmla="*/ 4254100 h 6858000"/>
              <a:gd name="connsiteX535" fmla="*/ 5351015 w 7467600"/>
              <a:gd name="connsiteY535" fmla="*/ 3760989 h 6858000"/>
              <a:gd name="connsiteX536" fmla="*/ 5413780 w 7467600"/>
              <a:gd name="connsiteY536" fmla="*/ 2966265 h 6858000"/>
              <a:gd name="connsiteX537" fmla="*/ 5425627 w 7467600"/>
              <a:gd name="connsiteY537" fmla="*/ 2954192 h 6858000"/>
              <a:gd name="connsiteX538" fmla="*/ 6604735 w 7467600"/>
              <a:gd name="connsiteY538" fmla="*/ 2041381 h 6858000"/>
              <a:gd name="connsiteX539" fmla="*/ 7204487 w 7467600"/>
              <a:gd name="connsiteY539" fmla="*/ 2742112 h 6858000"/>
              <a:gd name="connsiteX540" fmla="*/ 7131592 w 7467600"/>
              <a:gd name="connsiteY540" fmla="*/ 2672096 h 6858000"/>
              <a:gd name="connsiteX541" fmla="*/ 6996344 w 7467600"/>
              <a:gd name="connsiteY541" fmla="*/ 2518310 h 6858000"/>
              <a:gd name="connsiteX542" fmla="*/ 6735495 w 7467600"/>
              <a:gd name="connsiteY542" fmla="*/ 2196890 h 6858000"/>
              <a:gd name="connsiteX543" fmla="*/ 6721901 w 7467600"/>
              <a:gd name="connsiteY543" fmla="*/ 2179274 h 6858000"/>
              <a:gd name="connsiteX544" fmla="*/ 6604735 w 7467600"/>
              <a:gd name="connsiteY544" fmla="*/ 2041381 h 6858000"/>
              <a:gd name="connsiteX545" fmla="*/ 6591670 w 7467600"/>
              <a:gd name="connsiteY545" fmla="*/ 1988277 h 6858000"/>
              <a:gd name="connsiteX546" fmla="*/ 6747349 w 7467600"/>
              <a:gd name="connsiteY546" fmla="*/ 2160069 h 6858000"/>
              <a:gd name="connsiteX547" fmla="*/ 6760943 w 7467600"/>
              <a:gd name="connsiteY547" fmla="*/ 2177686 h 6858000"/>
              <a:gd name="connsiteX548" fmla="*/ 7021065 w 7467600"/>
              <a:gd name="connsiteY548" fmla="*/ 2498102 h 6858000"/>
              <a:gd name="connsiteX549" fmla="*/ 7155223 w 7467600"/>
              <a:gd name="connsiteY549" fmla="*/ 2650386 h 6858000"/>
              <a:gd name="connsiteX550" fmla="*/ 7203167 w 7467600"/>
              <a:gd name="connsiteY550" fmla="*/ 2697288 h 6858000"/>
              <a:gd name="connsiteX551" fmla="*/ 6937703 w 7467600"/>
              <a:gd name="connsiteY551" fmla="*/ 2321981 h 6858000"/>
              <a:gd name="connsiteX552" fmla="*/ 6591670 w 7467600"/>
              <a:gd name="connsiteY552" fmla="*/ 1988277 h 6858000"/>
              <a:gd name="connsiteX553" fmla="*/ 5798671 w 7467600"/>
              <a:gd name="connsiteY553" fmla="*/ 1981601 h 6858000"/>
              <a:gd name="connsiteX554" fmla="*/ 5754709 w 7467600"/>
              <a:gd name="connsiteY554" fmla="*/ 2071454 h 6858000"/>
              <a:gd name="connsiteX555" fmla="*/ 5763044 w 7467600"/>
              <a:gd name="connsiteY555" fmla="*/ 2842206 h 6858000"/>
              <a:gd name="connsiteX556" fmla="*/ 5764974 w 7467600"/>
              <a:gd name="connsiteY556" fmla="*/ 2799609 h 6858000"/>
              <a:gd name="connsiteX557" fmla="*/ 5767665 w 7467600"/>
              <a:gd name="connsiteY557" fmla="*/ 2666409 h 6858000"/>
              <a:gd name="connsiteX558" fmla="*/ 5763055 w 7467600"/>
              <a:gd name="connsiteY558" fmla="*/ 2579705 h 6858000"/>
              <a:gd name="connsiteX559" fmla="*/ 5758079 w 7467600"/>
              <a:gd name="connsiteY559" fmla="*/ 2492508 h 6858000"/>
              <a:gd name="connsiteX560" fmla="*/ 5779325 w 7467600"/>
              <a:gd name="connsiteY560" fmla="*/ 2197069 h 6858000"/>
              <a:gd name="connsiteX561" fmla="*/ 5798671 w 7467600"/>
              <a:gd name="connsiteY561" fmla="*/ 1981601 h 6858000"/>
              <a:gd name="connsiteX562" fmla="*/ 5829202 w 7467600"/>
              <a:gd name="connsiteY562" fmla="*/ 1971679 h 6858000"/>
              <a:gd name="connsiteX563" fmla="*/ 5809558 w 7467600"/>
              <a:gd name="connsiteY563" fmla="*/ 2198043 h 6858000"/>
              <a:gd name="connsiteX564" fmla="*/ 5788653 w 7467600"/>
              <a:gd name="connsiteY564" fmla="*/ 2489430 h 6858000"/>
              <a:gd name="connsiteX565" fmla="*/ 5793439 w 7467600"/>
              <a:gd name="connsiteY565" fmla="*/ 2575235 h 6858000"/>
              <a:gd name="connsiteX566" fmla="*/ 5796837 w 7467600"/>
              <a:gd name="connsiteY566" fmla="*/ 2637633 h 6858000"/>
              <a:gd name="connsiteX567" fmla="*/ 5818614 w 7467600"/>
              <a:gd name="connsiteY567" fmla="*/ 2473055 h 6858000"/>
              <a:gd name="connsiteX568" fmla="*/ 5829202 w 7467600"/>
              <a:gd name="connsiteY568" fmla="*/ 1971679 h 6858000"/>
              <a:gd name="connsiteX569" fmla="*/ 5911389 w 7467600"/>
              <a:gd name="connsiteY569" fmla="*/ 1898371 h 6858000"/>
              <a:gd name="connsiteX570" fmla="*/ 6237627 w 7467600"/>
              <a:gd name="connsiteY570" fmla="*/ 2231921 h 6858000"/>
              <a:gd name="connsiteX571" fmla="*/ 5911389 w 7467600"/>
              <a:gd name="connsiteY571" fmla="*/ 1898371 h 6858000"/>
              <a:gd name="connsiteX572" fmla="*/ 6944437 w 7467600"/>
              <a:gd name="connsiteY572" fmla="*/ 1575402 h 6858000"/>
              <a:gd name="connsiteX573" fmla="*/ 6304730 w 7467600"/>
              <a:gd name="connsiteY573" fmla="*/ 1766654 h 6858000"/>
              <a:gd name="connsiteX574" fmla="*/ 6944437 w 7467600"/>
              <a:gd name="connsiteY574" fmla="*/ 1575402 h 6858000"/>
              <a:gd name="connsiteX575" fmla="*/ 7019523 w 7467600"/>
              <a:gd name="connsiteY575" fmla="*/ 1519450 h 6858000"/>
              <a:gd name="connsiteX576" fmla="*/ 6298091 w 7467600"/>
              <a:gd name="connsiteY576" fmla="*/ 1737122 h 6858000"/>
              <a:gd name="connsiteX577" fmla="*/ 7019523 w 7467600"/>
              <a:gd name="connsiteY577" fmla="*/ 1519450 h 6858000"/>
              <a:gd name="connsiteX578" fmla="*/ 2399523 w 7467600"/>
              <a:gd name="connsiteY578" fmla="*/ 1428234 h 6858000"/>
              <a:gd name="connsiteX579" fmla="*/ 2224982 w 7467600"/>
              <a:gd name="connsiteY579" fmla="*/ 1826201 h 6858000"/>
              <a:gd name="connsiteX580" fmla="*/ 2096099 w 7467600"/>
              <a:gd name="connsiteY580" fmla="*/ 2345900 h 6858000"/>
              <a:gd name="connsiteX581" fmla="*/ 2283317 w 7467600"/>
              <a:gd name="connsiteY581" fmla="*/ 1796925 h 6858000"/>
              <a:gd name="connsiteX582" fmla="*/ 2399523 w 7467600"/>
              <a:gd name="connsiteY582" fmla="*/ 1428234 h 6858000"/>
              <a:gd name="connsiteX583" fmla="*/ 2448558 w 7467600"/>
              <a:gd name="connsiteY583" fmla="*/ 1373435 h 6858000"/>
              <a:gd name="connsiteX584" fmla="*/ 2312521 w 7467600"/>
              <a:gd name="connsiteY584" fmla="*/ 1806140 h 6858000"/>
              <a:gd name="connsiteX585" fmla="*/ 2127533 w 7467600"/>
              <a:gd name="connsiteY585" fmla="*/ 2348380 h 6858000"/>
              <a:gd name="connsiteX586" fmla="*/ 2358080 w 7467600"/>
              <a:gd name="connsiteY586" fmla="*/ 1866134 h 6858000"/>
              <a:gd name="connsiteX587" fmla="*/ 2407436 w 7467600"/>
              <a:gd name="connsiteY587" fmla="*/ 1651070 h 6858000"/>
              <a:gd name="connsiteX588" fmla="*/ 2448558 w 7467600"/>
              <a:gd name="connsiteY588" fmla="*/ 1373435 h 6858000"/>
              <a:gd name="connsiteX589" fmla="*/ 278707 w 7467600"/>
              <a:gd name="connsiteY589" fmla="*/ 1352270 h 6858000"/>
              <a:gd name="connsiteX590" fmla="*/ 321570 w 7467600"/>
              <a:gd name="connsiteY590" fmla="*/ 1861610 h 6858000"/>
              <a:gd name="connsiteX591" fmla="*/ 294281 w 7467600"/>
              <a:gd name="connsiteY591" fmla="*/ 1440658 h 6858000"/>
              <a:gd name="connsiteX592" fmla="*/ 278707 w 7467600"/>
              <a:gd name="connsiteY592" fmla="*/ 1352270 h 6858000"/>
              <a:gd name="connsiteX593" fmla="*/ 1423821 w 7467600"/>
              <a:gd name="connsiteY593" fmla="*/ 1351958 h 6858000"/>
              <a:gd name="connsiteX594" fmla="*/ 1638521 w 7467600"/>
              <a:gd name="connsiteY594" fmla="*/ 1908470 h 6858000"/>
              <a:gd name="connsiteX595" fmla="*/ 1754199 w 7467600"/>
              <a:gd name="connsiteY595" fmla="*/ 2149284 h 6858000"/>
              <a:gd name="connsiteX596" fmla="*/ 1908359 w 7467600"/>
              <a:gd name="connsiteY596" fmla="*/ 2364988 h 6858000"/>
              <a:gd name="connsiteX597" fmla="*/ 1647661 w 7467600"/>
              <a:gd name="connsiteY597" fmla="*/ 1825945 h 6858000"/>
              <a:gd name="connsiteX598" fmla="*/ 1423821 w 7467600"/>
              <a:gd name="connsiteY598" fmla="*/ 1351958 h 6858000"/>
              <a:gd name="connsiteX599" fmla="*/ 1431890 w 7467600"/>
              <a:gd name="connsiteY599" fmla="*/ 1306475 h 6858000"/>
              <a:gd name="connsiteX600" fmla="*/ 1507597 w 7467600"/>
              <a:gd name="connsiteY600" fmla="*/ 1446132 h 6858000"/>
              <a:gd name="connsiteX601" fmla="*/ 1674586 w 7467600"/>
              <a:gd name="connsiteY601" fmla="*/ 1813832 h 6858000"/>
              <a:gd name="connsiteX602" fmla="*/ 1815950 w 7467600"/>
              <a:gd name="connsiteY602" fmla="*/ 2128564 h 6858000"/>
              <a:gd name="connsiteX603" fmla="*/ 1984242 w 7467600"/>
              <a:gd name="connsiteY603" fmla="*/ 2430829 h 6858000"/>
              <a:gd name="connsiteX604" fmla="*/ 2014023 w 7467600"/>
              <a:gd name="connsiteY604" fmla="*/ 2450995 h 6858000"/>
              <a:gd name="connsiteX605" fmla="*/ 1747337 w 7467600"/>
              <a:gd name="connsiteY605" fmla="*/ 1855264 h 6858000"/>
              <a:gd name="connsiteX606" fmla="*/ 1533749 w 7467600"/>
              <a:gd name="connsiteY606" fmla="*/ 1478656 h 6858000"/>
              <a:gd name="connsiteX607" fmla="*/ 1431890 w 7467600"/>
              <a:gd name="connsiteY607" fmla="*/ 1306475 h 6858000"/>
              <a:gd name="connsiteX608" fmla="*/ 5052692 w 7467600"/>
              <a:gd name="connsiteY608" fmla="*/ 1292994 h 6858000"/>
              <a:gd name="connsiteX609" fmla="*/ 5200661 w 7467600"/>
              <a:gd name="connsiteY609" fmla="*/ 1635186 h 6858000"/>
              <a:gd name="connsiteX610" fmla="*/ 5297138 w 7467600"/>
              <a:gd name="connsiteY610" fmla="*/ 1906351 h 6858000"/>
              <a:gd name="connsiteX611" fmla="*/ 5052692 w 7467600"/>
              <a:gd name="connsiteY611" fmla="*/ 1292994 h 6858000"/>
              <a:gd name="connsiteX612" fmla="*/ 5009948 w 7467600"/>
              <a:gd name="connsiteY612" fmla="*/ 1273619 h 6858000"/>
              <a:gd name="connsiteX613" fmla="*/ 5121777 w 7467600"/>
              <a:gd name="connsiteY613" fmla="*/ 1654213 h 6858000"/>
              <a:gd name="connsiteX614" fmla="*/ 5293545 w 7467600"/>
              <a:gd name="connsiteY614" fmla="*/ 2072247 h 6858000"/>
              <a:gd name="connsiteX615" fmla="*/ 5294042 w 7467600"/>
              <a:gd name="connsiteY615" fmla="*/ 2065019 h 6858000"/>
              <a:gd name="connsiteX616" fmla="*/ 5171936 w 7467600"/>
              <a:gd name="connsiteY616" fmla="*/ 1647613 h 6858000"/>
              <a:gd name="connsiteX617" fmla="*/ 5009948 w 7467600"/>
              <a:gd name="connsiteY617" fmla="*/ 1273619 h 6858000"/>
              <a:gd name="connsiteX618" fmla="*/ 655236 w 7467600"/>
              <a:gd name="connsiteY618" fmla="*/ 1268632 h 6858000"/>
              <a:gd name="connsiteX619" fmla="*/ 839521 w 7467600"/>
              <a:gd name="connsiteY619" fmla="*/ 1685315 h 6858000"/>
              <a:gd name="connsiteX620" fmla="*/ 1109416 w 7467600"/>
              <a:gd name="connsiteY620" fmla="*/ 2061663 h 6858000"/>
              <a:gd name="connsiteX621" fmla="*/ 1298300 w 7467600"/>
              <a:gd name="connsiteY621" fmla="*/ 2247742 h 6858000"/>
              <a:gd name="connsiteX622" fmla="*/ 1125871 w 7467600"/>
              <a:gd name="connsiteY622" fmla="*/ 1989513 h 6858000"/>
              <a:gd name="connsiteX623" fmla="*/ 981574 w 7467600"/>
              <a:gd name="connsiteY623" fmla="*/ 1783157 h 6858000"/>
              <a:gd name="connsiteX624" fmla="*/ 922198 w 7467600"/>
              <a:gd name="connsiteY624" fmla="*/ 1677437 h 6858000"/>
              <a:gd name="connsiteX625" fmla="*/ 869293 w 7467600"/>
              <a:gd name="connsiteY625" fmla="*/ 1583214 h 6858000"/>
              <a:gd name="connsiteX626" fmla="*/ 751431 w 7467600"/>
              <a:gd name="connsiteY626" fmla="*/ 1405731 h 6858000"/>
              <a:gd name="connsiteX627" fmla="*/ 655236 w 7467600"/>
              <a:gd name="connsiteY627" fmla="*/ 1268632 h 6858000"/>
              <a:gd name="connsiteX628" fmla="*/ 6516292 w 7467600"/>
              <a:gd name="connsiteY628" fmla="*/ 1263064 h 6858000"/>
              <a:gd name="connsiteX629" fmla="*/ 5736320 w 7467600"/>
              <a:gd name="connsiteY629" fmla="*/ 1501803 h 6858000"/>
              <a:gd name="connsiteX630" fmla="*/ 6516292 w 7467600"/>
              <a:gd name="connsiteY630" fmla="*/ 1263064 h 6858000"/>
              <a:gd name="connsiteX631" fmla="*/ 291466 w 7467600"/>
              <a:gd name="connsiteY631" fmla="*/ 1250369 h 6858000"/>
              <a:gd name="connsiteX632" fmla="*/ 323180 w 7467600"/>
              <a:gd name="connsiteY632" fmla="*/ 1435283 h 6858000"/>
              <a:gd name="connsiteX633" fmla="*/ 349381 w 7467600"/>
              <a:gd name="connsiteY633" fmla="*/ 1875041 h 6858000"/>
              <a:gd name="connsiteX634" fmla="*/ 374363 w 7467600"/>
              <a:gd name="connsiteY634" fmla="*/ 1506494 h 6858000"/>
              <a:gd name="connsiteX635" fmla="*/ 302168 w 7467600"/>
              <a:gd name="connsiteY635" fmla="*/ 1274495 h 6858000"/>
              <a:gd name="connsiteX636" fmla="*/ 291466 w 7467600"/>
              <a:gd name="connsiteY636" fmla="*/ 1250369 h 6858000"/>
              <a:gd name="connsiteX637" fmla="*/ 678222 w 7467600"/>
              <a:gd name="connsiteY637" fmla="*/ 1248670 h 6858000"/>
              <a:gd name="connsiteX638" fmla="*/ 775536 w 7467600"/>
              <a:gd name="connsiteY638" fmla="*/ 1388015 h 6858000"/>
              <a:gd name="connsiteX639" fmla="*/ 894529 w 7467600"/>
              <a:gd name="connsiteY639" fmla="*/ 1567739 h 6858000"/>
              <a:gd name="connsiteX640" fmla="*/ 948000 w 7467600"/>
              <a:gd name="connsiteY640" fmla="*/ 1663088 h 6858000"/>
              <a:gd name="connsiteX641" fmla="*/ 1006812 w 7467600"/>
              <a:gd name="connsiteY641" fmla="*/ 1767683 h 6858000"/>
              <a:gd name="connsiteX642" fmla="*/ 1149133 w 7467600"/>
              <a:gd name="connsiteY642" fmla="*/ 1971513 h 6858000"/>
              <a:gd name="connsiteX643" fmla="*/ 1333952 w 7467600"/>
              <a:gd name="connsiteY643" fmla="*/ 2251620 h 6858000"/>
              <a:gd name="connsiteX644" fmla="*/ 1337329 w 7467600"/>
              <a:gd name="connsiteY644" fmla="*/ 2258350 h 6858000"/>
              <a:gd name="connsiteX645" fmla="*/ 1014726 w 7467600"/>
              <a:gd name="connsiteY645" fmla="*/ 1615556 h 6858000"/>
              <a:gd name="connsiteX646" fmla="*/ 678222 w 7467600"/>
              <a:gd name="connsiteY646" fmla="*/ 1248670 h 6858000"/>
              <a:gd name="connsiteX647" fmla="*/ 6691602 w 7467600"/>
              <a:gd name="connsiteY647" fmla="*/ 1140573 h 6858000"/>
              <a:gd name="connsiteX648" fmla="*/ 6571100 w 7467600"/>
              <a:gd name="connsiteY648" fmla="*/ 1183662 h 6858000"/>
              <a:gd name="connsiteX649" fmla="*/ 6241687 w 7467600"/>
              <a:gd name="connsiteY649" fmla="*/ 1257600 h 6858000"/>
              <a:gd name="connsiteX650" fmla="*/ 5693009 w 7467600"/>
              <a:gd name="connsiteY650" fmla="*/ 1478256 h 6858000"/>
              <a:gd name="connsiteX651" fmla="*/ 6548420 w 7467600"/>
              <a:gd name="connsiteY651" fmla="*/ 1214599 h 6858000"/>
              <a:gd name="connsiteX652" fmla="*/ 6605473 w 7467600"/>
              <a:gd name="connsiteY652" fmla="*/ 1184686 h 6858000"/>
              <a:gd name="connsiteX653" fmla="*/ 6691602 w 7467600"/>
              <a:gd name="connsiteY653" fmla="*/ 1140573 h 6858000"/>
              <a:gd name="connsiteX654" fmla="*/ 4002475 w 7467600"/>
              <a:gd name="connsiteY654" fmla="*/ 1037802 h 6858000"/>
              <a:gd name="connsiteX655" fmla="*/ 4000324 w 7467600"/>
              <a:gd name="connsiteY655" fmla="*/ 1039362 h 6858000"/>
              <a:gd name="connsiteX656" fmla="*/ 4002862 w 7467600"/>
              <a:gd name="connsiteY656" fmla="*/ 1042866 h 6858000"/>
              <a:gd name="connsiteX657" fmla="*/ 4002475 w 7467600"/>
              <a:gd name="connsiteY657" fmla="*/ 1037802 h 6858000"/>
              <a:gd name="connsiteX658" fmla="*/ 506322 w 7467600"/>
              <a:gd name="connsiteY658" fmla="*/ 1020997 h 6858000"/>
              <a:gd name="connsiteX659" fmla="*/ 533068 w 7467600"/>
              <a:gd name="connsiteY659" fmla="*/ 1029409 h 6858000"/>
              <a:gd name="connsiteX660" fmla="*/ 1232525 w 7467600"/>
              <a:gd name="connsiteY660" fmla="*/ 1804675 h 6858000"/>
              <a:gd name="connsiteX661" fmla="*/ 1388858 w 7467600"/>
              <a:gd name="connsiteY661" fmla="*/ 2368011 h 6858000"/>
              <a:gd name="connsiteX662" fmla="*/ 1384098 w 7467600"/>
              <a:gd name="connsiteY662" fmla="*/ 2378125 h 6858000"/>
              <a:gd name="connsiteX663" fmla="*/ 1425393 w 7467600"/>
              <a:gd name="connsiteY663" fmla="*/ 2589124 h 6858000"/>
              <a:gd name="connsiteX664" fmla="*/ 1424001 w 7467600"/>
              <a:gd name="connsiteY664" fmla="*/ 2597541 h 6858000"/>
              <a:gd name="connsiteX665" fmla="*/ 2152729 w 7467600"/>
              <a:gd name="connsiteY665" fmla="*/ 2864487 h 6858000"/>
              <a:gd name="connsiteX666" fmla="*/ 2020609 w 7467600"/>
              <a:gd name="connsiteY666" fmla="*/ 2539671 h 6858000"/>
              <a:gd name="connsiteX667" fmla="*/ 2018920 w 7467600"/>
              <a:gd name="connsiteY667" fmla="*/ 2536309 h 6858000"/>
              <a:gd name="connsiteX668" fmla="*/ 1342441 w 7467600"/>
              <a:gd name="connsiteY668" fmla="*/ 1173017 h 6858000"/>
              <a:gd name="connsiteX669" fmla="*/ 1367925 w 7467600"/>
              <a:gd name="connsiteY669" fmla="*/ 1135648 h 6858000"/>
              <a:gd name="connsiteX670" fmla="*/ 1771401 w 7467600"/>
              <a:gd name="connsiteY670" fmla="*/ 1806673 h 6858000"/>
              <a:gd name="connsiteX671" fmla="*/ 1972385 w 7467600"/>
              <a:gd name="connsiteY671" fmla="*/ 2198735 h 6858000"/>
              <a:gd name="connsiteX672" fmla="*/ 2040892 w 7467600"/>
              <a:gd name="connsiteY672" fmla="*/ 2405205 h 6858000"/>
              <a:gd name="connsiteX673" fmla="*/ 2131689 w 7467600"/>
              <a:gd name="connsiteY673" fmla="*/ 1936926 h 6858000"/>
              <a:gd name="connsiteX674" fmla="*/ 2454820 w 7467600"/>
              <a:gd name="connsiteY674" fmla="*/ 1248808 h 6858000"/>
              <a:gd name="connsiteX675" fmla="*/ 2492512 w 7467600"/>
              <a:gd name="connsiteY675" fmla="*/ 1302920 h 6858000"/>
              <a:gd name="connsiteX676" fmla="*/ 2081216 w 7467600"/>
              <a:gd name="connsiteY676" fmla="*/ 2527513 h 6858000"/>
              <a:gd name="connsiteX677" fmla="*/ 2081211 w 7467600"/>
              <a:gd name="connsiteY677" fmla="*/ 2528916 h 6858000"/>
              <a:gd name="connsiteX678" fmla="*/ 2199067 w 7467600"/>
              <a:gd name="connsiteY678" fmla="*/ 2884061 h 6858000"/>
              <a:gd name="connsiteX679" fmla="*/ 3192586 w 7467600"/>
              <a:gd name="connsiteY679" fmla="*/ 3411496 h 6858000"/>
              <a:gd name="connsiteX680" fmla="*/ 3182620 w 7467600"/>
              <a:gd name="connsiteY680" fmla="*/ 3483279 h 6858000"/>
              <a:gd name="connsiteX681" fmla="*/ 2435119 w 7467600"/>
              <a:gd name="connsiteY681" fmla="*/ 3080173 h 6858000"/>
              <a:gd name="connsiteX682" fmla="*/ 2410152 w 7467600"/>
              <a:gd name="connsiteY682" fmla="*/ 3063751 h 6858000"/>
              <a:gd name="connsiteX683" fmla="*/ 2408099 w 7467600"/>
              <a:gd name="connsiteY683" fmla="*/ 3064403 h 6858000"/>
              <a:gd name="connsiteX684" fmla="*/ 2407218 w 7467600"/>
              <a:gd name="connsiteY684" fmla="*/ 3070324 h 6858000"/>
              <a:gd name="connsiteX685" fmla="*/ 2380138 w 7467600"/>
              <a:gd name="connsiteY685" fmla="*/ 3099341 h 6858000"/>
              <a:gd name="connsiteX686" fmla="*/ 1765923 w 7467600"/>
              <a:gd name="connsiteY686" fmla="*/ 3581043 h 6858000"/>
              <a:gd name="connsiteX687" fmla="*/ 1702258 w 7467600"/>
              <a:gd name="connsiteY687" fmla="*/ 3612286 h 6858000"/>
              <a:gd name="connsiteX688" fmla="*/ 1538370 w 7467600"/>
              <a:gd name="connsiteY688" fmla="*/ 3811804 h 6858000"/>
              <a:gd name="connsiteX689" fmla="*/ 542867 w 7467600"/>
              <a:gd name="connsiteY689" fmla="*/ 4944092 h 6858000"/>
              <a:gd name="connsiteX690" fmla="*/ 515800 w 7467600"/>
              <a:gd name="connsiteY690" fmla="*/ 4862180 h 6858000"/>
              <a:gd name="connsiteX691" fmla="*/ 909145 w 7467600"/>
              <a:gd name="connsiteY691" fmla="*/ 4199225 h 6858000"/>
              <a:gd name="connsiteX692" fmla="*/ 1214067 w 7467600"/>
              <a:gd name="connsiteY692" fmla="*/ 3908561 h 6858000"/>
              <a:gd name="connsiteX693" fmla="*/ 640967 w 7467600"/>
              <a:gd name="connsiteY693" fmla="*/ 4105601 h 6858000"/>
              <a:gd name="connsiteX694" fmla="*/ 112563 w 7467600"/>
              <a:gd name="connsiteY694" fmla="*/ 4396952 h 6858000"/>
              <a:gd name="connsiteX695" fmla="*/ 0 w 7467600"/>
              <a:gd name="connsiteY695" fmla="*/ 4466006 h 6858000"/>
              <a:gd name="connsiteX696" fmla="*/ 0 w 7467600"/>
              <a:gd name="connsiteY696" fmla="*/ 4233763 h 6858000"/>
              <a:gd name="connsiteX697" fmla="*/ 36881 w 7467600"/>
              <a:gd name="connsiteY697" fmla="*/ 4200118 h 6858000"/>
              <a:gd name="connsiteX698" fmla="*/ 910534 w 7467600"/>
              <a:gd name="connsiteY698" fmla="*/ 3629753 h 6858000"/>
              <a:gd name="connsiteX699" fmla="*/ 1578717 w 7467600"/>
              <a:gd name="connsiteY699" fmla="*/ 3575982 h 6858000"/>
              <a:gd name="connsiteX700" fmla="*/ 2338780 w 7467600"/>
              <a:gd name="connsiteY700" fmla="*/ 3033725 h 6858000"/>
              <a:gd name="connsiteX701" fmla="*/ 1807991 w 7467600"/>
              <a:gd name="connsiteY701" fmla="*/ 2807184 h 6858000"/>
              <a:gd name="connsiteX702" fmla="*/ 1416358 w 7467600"/>
              <a:gd name="connsiteY702" fmla="*/ 3112571 h 6858000"/>
              <a:gd name="connsiteX703" fmla="*/ 939066 w 7467600"/>
              <a:gd name="connsiteY703" fmla="*/ 3378798 h 6858000"/>
              <a:gd name="connsiteX704" fmla="*/ 115099 w 7467600"/>
              <a:gd name="connsiteY704" fmla="*/ 3607650 h 6858000"/>
              <a:gd name="connsiteX705" fmla="*/ 97284 w 7467600"/>
              <a:gd name="connsiteY705" fmla="*/ 3520393 h 6858000"/>
              <a:gd name="connsiteX706" fmla="*/ 922050 w 7467600"/>
              <a:gd name="connsiteY706" fmla="*/ 3074867 h 6858000"/>
              <a:gd name="connsiteX707" fmla="*/ 1405265 w 7467600"/>
              <a:gd name="connsiteY707" fmla="*/ 3016319 h 6858000"/>
              <a:gd name="connsiteX708" fmla="*/ 1407512 w 7467600"/>
              <a:gd name="connsiteY708" fmla="*/ 3018001 h 6858000"/>
              <a:gd name="connsiteX709" fmla="*/ 1726266 w 7467600"/>
              <a:gd name="connsiteY709" fmla="*/ 2777274 h 6858000"/>
              <a:gd name="connsiteX710" fmla="*/ 625390 w 7467600"/>
              <a:gd name="connsiteY710" fmla="*/ 2514541 h 6858000"/>
              <a:gd name="connsiteX711" fmla="*/ 619799 w 7467600"/>
              <a:gd name="connsiteY711" fmla="*/ 2527180 h 6858000"/>
              <a:gd name="connsiteX712" fmla="*/ 310030 w 7467600"/>
              <a:gd name="connsiteY712" fmla="*/ 2771818 h 6858000"/>
              <a:gd name="connsiteX713" fmla="*/ 173877 w 7467600"/>
              <a:gd name="connsiteY713" fmla="*/ 2937056 h 6858000"/>
              <a:gd name="connsiteX714" fmla="*/ 77889 w 7467600"/>
              <a:gd name="connsiteY714" fmla="*/ 3138440 h 6858000"/>
              <a:gd name="connsiteX715" fmla="*/ 0 w 7467600"/>
              <a:gd name="connsiteY715" fmla="*/ 3271395 h 6858000"/>
              <a:gd name="connsiteX716" fmla="*/ 0 w 7467600"/>
              <a:gd name="connsiteY716" fmla="*/ 3153002 h 6858000"/>
              <a:gd name="connsiteX717" fmla="*/ 2386 w 7467600"/>
              <a:gd name="connsiteY717" fmla="*/ 3149203 h 6858000"/>
              <a:gd name="connsiteX718" fmla="*/ 89753 w 7467600"/>
              <a:gd name="connsiteY718" fmla="*/ 2987702 h 6858000"/>
              <a:gd name="connsiteX719" fmla="*/ 76869 w 7467600"/>
              <a:gd name="connsiteY719" fmla="*/ 3005404 h 6858000"/>
              <a:gd name="connsiteX720" fmla="*/ 32049 w 7467600"/>
              <a:gd name="connsiteY720" fmla="*/ 3065814 h 6858000"/>
              <a:gd name="connsiteX721" fmla="*/ 0 w 7467600"/>
              <a:gd name="connsiteY721" fmla="*/ 3108744 h 6858000"/>
              <a:gd name="connsiteX722" fmla="*/ 0 w 7467600"/>
              <a:gd name="connsiteY722" fmla="*/ 3058059 h 6858000"/>
              <a:gd name="connsiteX723" fmla="*/ 7610 w 7467600"/>
              <a:gd name="connsiteY723" fmla="*/ 3047889 h 6858000"/>
              <a:gd name="connsiteX724" fmla="*/ 52419 w 7467600"/>
              <a:gd name="connsiteY724" fmla="*/ 2987479 h 6858000"/>
              <a:gd name="connsiteX725" fmla="*/ 59142 w 7467600"/>
              <a:gd name="connsiteY725" fmla="*/ 2978488 h 6858000"/>
              <a:gd name="connsiteX726" fmla="*/ 0 w 7467600"/>
              <a:gd name="connsiteY726" fmla="*/ 3015334 h 6858000"/>
              <a:gd name="connsiteX727" fmla="*/ 0 w 7467600"/>
              <a:gd name="connsiteY727" fmla="*/ 2914286 h 6858000"/>
              <a:gd name="connsiteX728" fmla="*/ 36383 w 7467600"/>
              <a:gd name="connsiteY728" fmla="*/ 2901128 h 6858000"/>
              <a:gd name="connsiteX729" fmla="*/ 156329 w 7467600"/>
              <a:gd name="connsiteY729" fmla="*/ 2840533 h 6858000"/>
              <a:gd name="connsiteX730" fmla="*/ 358355 w 7467600"/>
              <a:gd name="connsiteY730" fmla="*/ 2620471 h 6858000"/>
              <a:gd name="connsiteX731" fmla="*/ 510577 w 7467600"/>
              <a:gd name="connsiteY731" fmla="*/ 2501244 h 6858000"/>
              <a:gd name="connsiteX732" fmla="*/ 211967 w 7467600"/>
              <a:gd name="connsiteY732" fmla="*/ 2479171 h 6858000"/>
              <a:gd name="connsiteX733" fmla="*/ 0 w 7467600"/>
              <a:gd name="connsiteY733" fmla="*/ 2476398 h 6858000"/>
              <a:gd name="connsiteX734" fmla="*/ 0 w 7467600"/>
              <a:gd name="connsiteY734" fmla="*/ 2389189 h 6858000"/>
              <a:gd name="connsiteX735" fmla="*/ 103062 w 7467600"/>
              <a:gd name="connsiteY735" fmla="*/ 2389518 h 6858000"/>
              <a:gd name="connsiteX736" fmla="*/ 510734 w 7467600"/>
              <a:gd name="connsiteY736" fmla="*/ 2416201 h 6858000"/>
              <a:gd name="connsiteX737" fmla="*/ 279257 w 7467600"/>
              <a:gd name="connsiteY737" fmla="*/ 2092102 h 6858000"/>
              <a:gd name="connsiteX738" fmla="*/ 65265 w 7467600"/>
              <a:gd name="connsiteY738" fmla="*/ 2006049 h 6858000"/>
              <a:gd name="connsiteX739" fmla="*/ 0 w 7467600"/>
              <a:gd name="connsiteY739" fmla="*/ 1982532 h 6858000"/>
              <a:gd name="connsiteX740" fmla="*/ 0 w 7467600"/>
              <a:gd name="connsiteY740" fmla="*/ 1912789 h 6858000"/>
              <a:gd name="connsiteX741" fmla="*/ 97460 w 7467600"/>
              <a:gd name="connsiteY741" fmla="*/ 1953725 h 6858000"/>
              <a:gd name="connsiteX742" fmla="*/ 221272 w 7467600"/>
              <a:gd name="connsiteY742" fmla="*/ 1980766 h 6858000"/>
              <a:gd name="connsiteX743" fmla="*/ 116765 w 7467600"/>
              <a:gd name="connsiteY743" fmla="*/ 1911033 h 6858000"/>
              <a:gd name="connsiteX744" fmla="*/ 16405 w 7467600"/>
              <a:gd name="connsiteY744" fmla="*/ 1803412 h 6858000"/>
              <a:gd name="connsiteX745" fmla="*/ 0 w 7467600"/>
              <a:gd name="connsiteY745" fmla="*/ 1784777 h 6858000"/>
              <a:gd name="connsiteX746" fmla="*/ 0 w 7467600"/>
              <a:gd name="connsiteY746" fmla="*/ 1740082 h 6858000"/>
              <a:gd name="connsiteX747" fmla="*/ 39394 w 7467600"/>
              <a:gd name="connsiteY747" fmla="*/ 1784856 h 6858000"/>
              <a:gd name="connsiteX748" fmla="*/ 135813 w 7467600"/>
              <a:gd name="connsiteY748" fmla="*/ 1888838 h 6858000"/>
              <a:gd name="connsiteX749" fmla="*/ 242575 w 7467600"/>
              <a:gd name="connsiteY749" fmla="*/ 1958841 h 6858000"/>
              <a:gd name="connsiteX750" fmla="*/ 82197 w 7467600"/>
              <a:gd name="connsiteY750" fmla="*/ 1754826 h 6858000"/>
              <a:gd name="connsiteX751" fmla="*/ 0 w 7467600"/>
              <a:gd name="connsiteY751" fmla="*/ 1679650 h 6858000"/>
              <a:gd name="connsiteX752" fmla="*/ 0 w 7467600"/>
              <a:gd name="connsiteY752" fmla="*/ 1602463 h 6858000"/>
              <a:gd name="connsiteX753" fmla="*/ 84689 w 7467600"/>
              <a:gd name="connsiteY753" fmla="*/ 1677442 h 6858000"/>
              <a:gd name="connsiteX754" fmla="*/ 298437 w 7467600"/>
              <a:gd name="connsiteY754" fmla="*/ 1968019 h 6858000"/>
              <a:gd name="connsiteX755" fmla="*/ 227269 w 7467600"/>
              <a:gd name="connsiteY755" fmla="*/ 1114064 h 6858000"/>
              <a:gd name="connsiteX756" fmla="*/ 248003 w 7467600"/>
              <a:gd name="connsiteY756" fmla="*/ 1089613 h 6858000"/>
              <a:gd name="connsiteX757" fmla="*/ 427020 w 7467600"/>
              <a:gd name="connsiteY757" fmla="*/ 1619803 h 6858000"/>
              <a:gd name="connsiteX758" fmla="*/ 340345 w 7467600"/>
              <a:gd name="connsiteY758" fmla="*/ 2027739 h 6858000"/>
              <a:gd name="connsiteX759" fmla="*/ 360865 w 7467600"/>
              <a:gd name="connsiteY759" fmla="*/ 2044827 h 6858000"/>
              <a:gd name="connsiteX760" fmla="*/ 560414 w 7467600"/>
              <a:gd name="connsiteY760" fmla="*/ 2421457 h 6858000"/>
              <a:gd name="connsiteX761" fmla="*/ 1359703 w 7467600"/>
              <a:gd name="connsiteY761" fmla="*/ 2578554 h 6858000"/>
              <a:gd name="connsiteX762" fmla="*/ 1359422 w 7467600"/>
              <a:gd name="connsiteY762" fmla="*/ 2577994 h 6858000"/>
              <a:gd name="connsiteX763" fmla="*/ 828701 w 7467600"/>
              <a:gd name="connsiteY763" fmla="*/ 1839520 h 6858000"/>
              <a:gd name="connsiteX764" fmla="*/ 494427 w 7467600"/>
              <a:gd name="connsiteY764" fmla="*/ 1092333 h 6858000"/>
              <a:gd name="connsiteX765" fmla="*/ 506322 w 7467600"/>
              <a:gd name="connsiteY765" fmla="*/ 1020997 h 6858000"/>
              <a:gd name="connsiteX766" fmla="*/ 4570198 w 7467600"/>
              <a:gd name="connsiteY766" fmla="*/ 978081 h 6858000"/>
              <a:gd name="connsiteX767" fmla="*/ 4523691 w 7467600"/>
              <a:gd name="connsiteY767" fmla="*/ 1127776 h 6858000"/>
              <a:gd name="connsiteX768" fmla="*/ 4509875 w 7467600"/>
              <a:gd name="connsiteY768" fmla="*/ 1167552 h 6858000"/>
              <a:gd name="connsiteX769" fmla="*/ 4478168 w 7467600"/>
              <a:gd name="connsiteY769" fmla="*/ 1260735 h 6858000"/>
              <a:gd name="connsiteX770" fmla="*/ 4409309 w 7467600"/>
              <a:gd name="connsiteY770" fmla="*/ 1666996 h 6858000"/>
              <a:gd name="connsiteX771" fmla="*/ 4370031 w 7467600"/>
              <a:gd name="connsiteY771" fmla="*/ 1955666 h 6858000"/>
              <a:gd name="connsiteX772" fmla="*/ 4570198 w 7467600"/>
              <a:gd name="connsiteY772" fmla="*/ 978081 h 6858000"/>
              <a:gd name="connsiteX773" fmla="*/ 4557898 w 7467600"/>
              <a:gd name="connsiteY773" fmla="*/ 900011 h 6858000"/>
              <a:gd name="connsiteX774" fmla="*/ 4344840 w 7467600"/>
              <a:gd name="connsiteY774" fmla="*/ 1922038 h 6858000"/>
              <a:gd name="connsiteX775" fmla="*/ 4378710 w 7467600"/>
              <a:gd name="connsiteY775" fmla="*/ 1665516 h 6858000"/>
              <a:gd name="connsiteX776" fmla="*/ 4448798 w 7467600"/>
              <a:gd name="connsiteY776" fmla="*/ 1253024 h 6858000"/>
              <a:gd name="connsiteX777" fmla="*/ 4480315 w 7467600"/>
              <a:gd name="connsiteY777" fmla="*/ 1158454 h 6858000"/>
              <a:gd name="connsiteX778" fmla="*/ 4494133 w 7467600"/>
              <a:gd name="connsiteY778" fmla="*/ 1118676 h 6858000"/>
              <a:gd name="connsiteX779" fmla="*/ 4557898 w 7467600"/>
              <a:gd name="connsiteY779" fmla="*/ 900011 h 6858000"/>
              <a:gd name="connsiteX780" fmla="*/ 5870151 w 7467600"/>
              <a:gd name="connsiteY780" fmla="*/ 898890 h 6858000"/>
              <a:gd name="connsiteX781" fmla="*/ 5861335 w 7467600"/>
              <a:gd name="connsiteY781" fmla="*/ 899177 h 6858000"/>
              <a:gd name="connsiteX782" fmla="*/ 5843702 w 7467600"/>
              <a:gd name="connsiteY782" fmla="*/ 899748 h 6858000"/>
              <a:gd name="connsiteX783" fmla="*/ 5651107 w 7467600"/>
              <a:gd name="connsiteY783" fmla="*/ 920306 h 6858000"/>
              <a:gd name="connsiteX784" fmla="*/ 5459407 w 7467600"/>
              <a:gd name="connsiteY784" fmla="*/ 940975 h 6858000"/>
              <a:gd name="connsiteX785" fmla="*/ 5374846 w 7467600"/>
              <a:gd name="connsiteY785" fmla="*/ 941988 h 6858000"/>
              <a:gd name="connsiteX786" fmla="*/ 5256105 w 7467600"/>
              <a:gd name="connsiteY786" fmla="*/ 945632 h 6858000"/>
              <a:gd name="connsiteX787" fmla="*/ 5107071 w 7467600"/>
              <a:gd name="connsiteY787" fmla="*/ 969720 h 6858000"/>
              <a:gd name="connsiteX788" fmla="*/ 4998681 w 7467600"/>
              <a:gd name="connsiteY788" fmla="*/ 988771 h 6858000"/>
              <a:gd name="connsiteX789" fmla="*/ 5870151 w 7467600"/>
              <a:gd name="connsiteY789" fmla="*/ 898890 h 6858000"/>
              <a:gd name="connsiteX790" fmla="*/ 5504425 w 7467600"/>
              <a:gd name="connsiteY790" fmla="*/ 848067 h 6858000"/>
              <a:gd name="connsiteX791" fmla="*/ 4968849 w 7467600"/>
              <a:gd name="connsiteY791" fmla="*/ 962318 h 6858000"/>
              <a:gd name="connsiteX792" fmla="*/ 5104039 w 7467600"/>
              <a:gd name="connsiteY792" fmla="*/ 940634 h 6858000"/>
              <a:gd name="connsiteX793" fmla="*/ 5256311 w 7467600"/>
              <a:gd name="connsiteY793" fmla="*/ 916490 h 6858000"/>
              <a:gd name="connsiteX794" fmla="*/ 5377381 w 7467600"/>
              <a:gd name="connsiteY794" fmla="*/ 912671 h 6858000"/>
              <a:gd name="connsiteX795" fmla="*/ 5460148 w 7467600"/>
              <a:gd name="connsiteY795" fmla="*/ 911442 h 6858000"/>
              <a:gd name="connsiteX796" fmla="*/ 5648971 w 7467600"/>
              <a:gd name="connsiteY796" fmla="*/ 891331 h 6858000"/>
              <a:gd name="connsiteX797" fmla="*/ 5844807 w 7467600"/>
              <a:gd name="connsiteY797" fmla="*/ 870718 h 6858000"/>
              <a:gd name="connsiteX798" fmla="*/ 5862975 w 7467600"/>
              <a:gd name="connsiteY798" fmla="*/ 869756 h 6858000"/>
              <a:gd name="connsiteX799" fmla="*/ 5920887 w 7467600"/>
              <a:gd name="connsiteY799" fmla="*/ 865929 h 6858000"/>
              <a:gd name="connsiteX800" fmla="*/ 5504425 w 7467600"/>
              <a:gd name="connsiteY800" fmla="*/ 848067 h 6858000"/>
              <a:gd name="connsiteX801" fmla="*/ 3607114 w 7467600"/>
              <a:gd name="connsiteY801" fmla="*/ 467441 h 6858000"/>
              <a:gd name="connsiteX802" fmla="*/ 3296242 w 7467600"/>
              <a:gd name="connsiteY802" fmla="*/ 807991 h 6858000"/>
              <a:gd name="connsiteX803" fmla="*/ 3174674 w 7467600"/>
              <a:gd name="connsiteY803" fmla="*/ 919759 h 6858000"/>
              <a:gd name="connsiteX804" fmla="*/ 3042978 w 7467600"/>
              <a:gd name="connsiteY804" fmla="*/ 1054894 h 6858000"/>
              <a:gd name="connsiteX805" fmla="*/ 2968914 w 7467600"/>
              <a:gd name="connsiteY805" fmla="*/ 1133756 h 6858000"/>
              <a:gd name="connsiteX806" fmla="*/ 3103823 w 7467600"/>
              <a:gd name="connsiteY806" fmla="*/ 1026814 h 6858000"/>
              <a:gd name="connsiteX807" fmla="*/ 3607114 w 7467600"/>
              <a:gd name="connsiteY807" fmla="*/ 467441 h 6858000"/>
              <a:gd name="connsiteX808" fmla="*/ 3744487 w 7467600"/>
              <a:gd name="connsiteY808" fmla="*/ 383136 h 6858000"/>
              <a:gd name="connsiteX809" fmla="*/ 3970213 w 7467600"/>
              <a:gd name="connsiteY809" fmla="*/ 995559 h 6858000"/>
              <a:gd name="connsiteX810" fmla="*/ 3744487 w 7467600"/>
              <a:gd name="connsiteY810" fmla="*/ 383136 h 6858000"/>
              <a:gd name="connsiteX811" fmla="*/ 3624562 w 7467600"/>
              <a:gd name="connsiteY811" fmla="*/ 367041 h 6858000"/>
              <a:gd name="connsiteX812" fmla="*/ 3489712 w 7467600"/>
              <a:gd name="connsiteY812" fmla="*/ 485386 h 6858000"/>
              <a:gd name="connsiteX813" fmla="*/ 3182994 w 7467600"/>
              <a:gd name="connsiteY813" fmla="*/ 828265 h 6858000"/>
              <a:gd name="connsiteX814" fmla="*/ 2892114 w 7467600"/>
              <a:gd name="connsiteY814" fmla="*/ 1172635 h 6858000"/>
              <a:gd name="connsiteX815" fmla="*/ 3021459 w 7467600"/>
              <a:gd name="connsiteY815" fmla="*/ 1035385 h 6858000"/>
              <a:gd name="connsiteX816" fmla="*/ 3153873 w 7467600"/>
              <a:gd name="connsiteY816" fmla="*/ 898971 h 6858000"/>
              <a:gd name="connsiteX817" fmla="*/ 3276511 w 7467600"/>
              <a:gd name="connsiteY817" fmla="*/ 786423 h 6858000"/>
              <a:gd name="connsiteX818" fmla="*/ 3584154 w 7467600"/>
              <a:gd name="connsiteY818" fmla="*/ 448218 h 6858000"/>
              <a:gd name="connsiteX819" fmla="*/ 3624562 w 7467600"/>
              <a:gd name="connsiteY819" fmla="*/ 367041 h 6858000"/>
              <a:gd name="connsiteX820" fmla="*/ 3766672 w 7467600"/>
              <a:gd name="connsiteY820" fmla="*/ 359429 h 6858000"/>
              <a:gd name="connsiteX821" fmla="*/ 3996338 w 7467600"/>
              <a:gd name="connsiteY821" fmla="*/ 968237 h 6858000"/>
              <a:gd name="connsiteX822" fmla="*/ 3766672 w 7467600"/>
              <a:gd name="connsiteY822" fmla="*/ 359429 h 6858000"/>
              <a:gd name="connsiteX823" fmla="*/ 5805386 w 7467600"/>
              <a:gd name="connsiteY823" fmla="*/ 239240 h 6858000"/>
              <a:gd name="connsiteX824" fmla="*/ 5736947 w 7467600"/>
              <a:gd name="connsiteY824" fmla="*/ 261367 h 6858000"/>
              <a:gd name="connsiteX825" fmla="*/ 5427012 w 7467600"/>
              <a:gd name="connsiteY825" fmla="*/ 311272 h 6858000"/>
              <a:gd name="connsiteX826" fmla="*/ 5147818 w 7467600"/>
              <a:gd name="connsiteY826" fmla="*/ 322112 h 6858000"/>
              <a:gd name="connsiteX827" fmla="*/ 5060854 w 7467600"/>
              <a:gd name="connsiteY827" fmla="*/ 311882 h 6858000"/>
              <a:gd name="connsiteX828" fmla="*/ 4945989 w 7467600"/>
              <a:gd name="connsiteY828" fmla="*/ 300516 h 6858000"/>
              <a:gd name="connsiteX829" fmla="*/ 5410479 w 7467600"/>
              <a:gd name="connsiteY829" fmla="*/ 348434 h 6858000"/>
              <a:gd name="connsiteX830" fmla="*/ 5805386 w 7467600"/>
              <a:gd name="connsiteY830" fmla="*/ 239240 h 6858000"/>
              <a:gd name="connsiteX831" fmla="*/ 5905192 w 7467600"/>
              <a:gd name="connsiteY831" fmla="*/ 163079 h 6858000"/>
              <a:gd name="connsiteX832" fmla="*/ 5865655 w 7467600"/>
              <a:gd name="connsiteY832" fmla="*/ 171901 h 6858000"/>
              <a:gd name="connsiteX833" fmla="*/ 5259740 w 7467600"/>
              <a:gd name="connsiteY833" fmla="*/ 257013 h 6858000"/>
              <a:gd name="connsiteX834" fmla="*/ 5208466 w 7467600"/>
              <a:gd name="connsiteY834" fmla="*/ 257550 h 6858000"/>
              <a:gd name="connsiteX835" fmla="*/ 4980204 w 7467600"/>
              <a:gd name="connsiteY835" fmla="*/ 271903 h 6858000"/>
              <a:gd name="connsiteX836" fmla="*/ 5068068 w 7467600"/>
              <a:gd name="connsiteY836" fmla="*/ 282244 h 6858000"/>
              <a:gd name="connsiteX837" fmla="*/ 5153231 w 7467600"/>
              <a:gd name="connsiteY837" fmla="*/ 292240 h 6858000"/>
              <a:gd name="connsiteX838" fmla="*/ 5426491 w 7467600"/>
              <a:gd name="connsiteY838" fmla="*/ 281128 h 6858000"/>
              <a:gd name="connsiteX839" fmla="*/ 5731212 w 7467600"/>
              <a:gd name="connsiteY839" fmla="*/ 231951 h 6858000"/>
              <a:gd name="connsiteX840" fmla="*/ 5905192 w 7467600"/>
              <a:gd name="connsiteY840" fmla="*/ 163079 h 6858000"/>
              <a:gd name="connsiteX841" fmla="*/ 5944437 w 7467600"/>
              <a:gd name="connsiteY841" fmla="*/ 113829 h 6858000"/>
              <a:gd name="connsiteX842" fmla="*/ 5825032 w 7467600"/>
              <a:gd name="connsiteY842" fmla="*/ 146405 h 6858000"/>
              <a:gd name="connsiteX843" fmla="*/ 4955599 w 7467600"/>
              <a:gd name="connsiteY843" fmla="*/ 247008 h 6858000"/>
              <a:gd name="connsiteX844" fmla="*/ 5210104 w 7467600"/>
              <a:gd name="connsiteY844" fmla="*/ 228123 h 6858000"/>
              <a:gd name="connsiteX845" fmla="*/ 5261015 w 7467600"/>
              <a:gd name="connsiteY845" fmla="*/ 227087 h 6858000"/>
              <a:gd name="connsiteX846" fmla="*/ 5861181 w 7467600"/>
              <a:gd name="connsiteY846" fmla="*/ 143093 h 6858000"/>
              <a:gd name="connsiteX847" fmla="*/ 5961252 w 7467600"/>
              <a:gd name="connsiteY847" fmla="*/ 114820 h 6858000"/>
              <a:gd name="connsiteX848" fmla="*/ 5944437 w 7467600"/>
              <a:gd name="connsiteY848" fmla="*/ 113829 h 6858000"/>
              <a:gd name="connsiteX849" fmla="*/ 3882765 w 7467600"/>
              <a:gd name="connsiteY849" fmla="*/ 0 h 6858000"/>
              <a:gd name="connsiteX850" fmla="*/ 3995099 w 7467600"/>
              <a:gd name="connsiteY850" fmla="*/ 0 h 6858000"/>
              <a:gd name="connsiteX851" fmla="*/ 4163818 w 7467600"/>
              <a:gd name="connsiteY851" fmla="*/ 234104 h 6858000"/>
              <a:gd name="connsiteX852" fmla="*/ 4172099 w 7467600"/>
              <a:gd name="connsiteY852" fmla="*/ 234207 h 6858000"/>
              <a:gd name="connsiteX853" fmla="*/ 4784282 w 7467600"/>
              <a:gd name="connsiteY853" fmla="*/ 276561 h 6858000"/>
              <a:gd name="connsiteX854" fmla="*/ 4801687 w 7467600"/>
              <a:gd name="connsiteY854" fmla="*/ 267764 h 6858000"/>
              <a:gd name="connsiteX855" fmla="*/ 6082788 w 7467600"/>
              <a:gd name="connsiteY855" fmla="*/ 64119 h 6858000"/>
              <a:gd name="connsiteX856" fmla="*/ 6099442 w 7467600"/>
              <a:gd name="connsiteY856" fmla="*/ 82568 h 6858000"/>
              <a:gd name="connsiteX857" fmla="*/ 4804137 w 7467600"/>
              <a:gd name="connsiteY857" fmla="*/ 320931 h 6858000"/>
              <a:gd name="connsiteX858" fmla="*/ 4227047 w 7467600"/>
              <a:gd name="connsiteY858" fmla="*/ 313415 h 6858000"/>
              <a:gd name="connsiteX859" fmla="*/ 4346041 w 7467600"/>
              <a:gd name="connsiteY859" fmla="*/ 456086 h 6858000"/>
              <a:gd name="connsiteX860" fmla="*/ 4870967 w 7467600"/>
              <a:gd name="connsiteY860" fmla="*/ 963061 h 6858000"/>
              <a:gd name="connsiteX861" fmla="*/ 4889647 w 7467600"/>
              <a:gd name="connsiteY861" fmla="*/ 957147 h 6858000"/>
              <a:gd name="connsiteX862" fmla="*/ 5422504 w 7467600"/>
              <a:gd name="connsiteY862" fmla="*/ 805191 h 6858000"/>
              <a:gd name="connsiteX863" fmla="*/ 6087656 w 7467600"/>
              <a:gd name="connsiteY863" fmla="*/ 826703 h 6858000"/>
              <a:gd name="connsiteX864" fmla="*/ 6058717 w 7467600"/>
              <a:gd name="connsiteY864" fmla="*/ 865992 h 6858000"/>
              <a:gd name="connsiteX865" fmla="*/ 4974153 w 7467600"/>
              <a:gd name="connsiteY865" fmla="*/ 1045456 h 6858000"/>
              <a:gd name="connsiteX866" fmla="*/ 5627835 w 7467600"/>
              <a:gd name="connsiteY866" fmla="*/ 1472077 h 6858000"/>
              <a:gd name="connsiteX867" fmla="*/ 5629817 w 7467600"/>
              <a:gd name="connsiteY867" fmla="*/ 1471412 h 6858000"/>
              <a:gd name="connsiteX868" fmla="*/ 5634124 w 7467600"/>
              <a:gd name="connsiteY868" fmla="*/ 1470572 h 6858000"/>
              <a:gd name="connsiteX869" fmla="*/ 5755832 w 7467600"/>
              <a:gd name="connsiteY869" fmla="*/ 1383886 h 6858000"/>
              <a:gd name="connsiteX870" fmla="*/ 6014186 w 7467600"/>
              <a:gd name="connsiteY870" fmla="*/ 1279799 h 6858000"/>
              <a:gd name="connsiteX871" fmla="*/ 6901619 w 7467600"/>
              <a:gd name="connsiteY871" fmla="*/ 1047874 h 6858000"/>
              <a:gd name="connsiteX872" fmla="*/ 6931566 w 7467600"/>
              <a:gd name="connsiteY872" fmla="*/ 1062034 h 6858000"/>
              <a:gd name="connsiteX873" fmla="*/ 5790982 w 7467600"/>
              <a:gd name="connsiteY873" fmla="*/ 1561380 h 6858000"/>
              <a:gd name="connsiteX874" fmla="*/ 6188971 w 7467600"/>
              <a:gd name="connsiteY874" fmla="*/ 1755168 h 6858000"/>
              <a:gd name="connsiteX875" fmla="*/ 6202446 w 7467600"/>
              <a:gd name="connsiteY875" fmla="*/ 1752268 h 6858000"/>
              <a:gd name="connsiteX876" fmla="*/ 7179560 w 7467600"/>
              <a:gd name="connsiteY876" fmla="*/ 1467551 h 6858000"/>
              <a:gd name="connsiteX877" fmla="*/ 7158730 w 7467600"/>
              <a:gd name="connsiteY877" fmla="*/ 1507835 h 6858000"/>
              <a:gd name="connsiteX878" fmla="*/ 6326959 w 7467600"/>
              <a:gd name="connsiteY878" fmla="*/ 1817686 h 6858000"/>
              <a:gd name="connsiteX879" fmla="*/ 6537433 w 7467600"/>
              <a:gd name="connsiteY879" fmla="*/ 1907790 h 6858000"/>
              <a:gd name="connsiteX880" fmla="*/ 6550221 w 7467600"/>
              <a:gd name="connsiteY880" fmla="*/ 1910729 h 6858000"/>
              <a:gd name="connsiteX881" fmla="*/ 6964438 w 7467600"/>
              <a:gd name="connsiteY881" fmla="*/ 2209505 h 6858000"/>
              <a:gd name="connsiteX882" fmla="*/ 7367862 w 7467600"/>
              <a:gd name="connsiteY882" fmla="*/ 2806833 h 6858000"/>
              <a:gd name="connsiteX883" fmla="*/ 7364329 w 7467600"/>
              <a:gd name="connsiteY883" fmla="*/ 2826907 h 6858000"/>
              <a:gd name="connsiteX884" fmla="*/ 7290545 w 7467600"/>
              <a:gd name="connsiteY884" fmla="*/ 2850663 h 6858000"/>
              <a:gd name="connsiteX885" fmla="*/ 6472036 w 7467600"/>
              <a:gd name="connsiteY885" fmla="*/ 1959003 h 6858000"/>
              <a:gd name="connsiteX886" fmla="*/ 5792897 w 7467600"/>
              <a:gd name="connsiteY886" fmla="*/ 1647747 h 6858000"/>
              <a:gd name="connsiteX887" fmla="*/ 5842751 w 7467600"/>
              <a:gd name="connsiteY887" fmla="*/ 1816112 h 6858000"/>
              <a:gd name="connsiteX888" fmla="*/ 5847424 w 7467600"/>
              <a:gd name="connsiteY888" fmla="*/ 1815776 h 6858000"/>
              <a:gd name="connsiteX889" fmla="*/ 6399821 w 7467600"/>
              <a:gd name="connsiteY889" fmla="*/ 2344799 h 6858000"/>
              <a:gd name="connsiteX890" fmla="*/ 6323232 w 7467600"/>
              <a:gd name="connsiteY890" fmla="*/ 2389634 h 6858000"/>
              <a:gd name="connsiteX891" fmla="*/ 5942958 w 7467600"/>
              <a:gd name="connsiteY891" fmla="*/ 2077708 h 6858000"/>
              <a:gd name="connsiteX892" fmla="*/ 5921559 w 7467600"/>
              <a:gd name="connsiteY892" fmla="*/ 2378596 h 6858000"/>
              <a:gd name="connsiteX893" fmla="*/ 5817651 w 7467600"/>
              <a:gd name="connsiteY893" fmla="*/ 3023919 h 6858000"/>
              <a:gd name="connsiteX894" fmla="*/ 5729634 w 7467600"/>
              <a:gd name="connsiteY894" fmla="*/ 3051849 h 6858000"/>
              <a:gd name="connsiteX895" fmla="*/ 5611018 w 7467600"/>
              <a:gd name="connsiteY895" fmla="*/ 2316769 h 6858000"/>
              <a:gd name="connsiteX896" fmla="*/ 5687608 w 7467600"/>
              <a:gd name="connsiteY896" fmla="*/ 2039972 h 6858000"/>
              <a:gd name="connsiteX897" fmla="*/ 5657554 w 7467600"/>
              <a:gd name="connsiteY897" fmla="*/ 1576445 h 6858000"/>
              <a:gd name="connsiteX898" fmla="*/ 5150475 w 7467600"/>
              <a:gd name="connsiteY898" fmla="*/ 1274012 h 6858000"/>
              <a:gd name="connsiteX899" fmla="*/ 5349142 w 7467600"/>
              <a:gd name="connsiteY899" fmla="*/ 2204405 h 6858000"/>
              <a:gd name="connsiteX900" fmla="*/ 5262214 w 7467600"/>
              <a:gd name="connsiteY900" fmla="*/ 2233836 h 6858000"/>
              <a:gd name="connsiteX901" fmla="*/ 4981539 w 7467600"/>
              <a:gd name="connsiteY901" fmla="*/ 1542201 h 6858000"/>
              <a:gd name="connsiteX902" fmla="*/ 4958461 w 7467600"/>
              <a:gd name="connsiteY902" fmla="*/ 1136957 h 6858000"/>
              <a:gd name="connsiteX903" fmla="*/ 4655015 w 7467600"/>
              <a:gd name="connsiteY903" fmla="*/ 891426 h 6858000"/>
              <a:gd name="connsiteX904" fmla="*/ 4348002 w 7467600"/>
              <a:gd name="connsiteY904" fmla="*/ 2205895 h 6858000"/>
              <a:gd name="connsiteX905" fmla="*/ 4262250 w 7467600"/>
              <a:gd name="connsiteY905" fmla="*/ 2219972 h 6858000"/>
              <a:gd name="connsiteX906" fmla="*/ 4550611 w 7467600"/>
              <a:gd name="connsiteY906" fmla="*/ 817540 h 6858000"/>
              <a:gd name="connsiteX907" fmla="*/ 4564418 w 7467600"/>
              <a:gd name="connsiteY907" fmla="*/ 808293 h 6858000"/>
              <a:gd name="connsiteX908" fmla="*/ 4266388 w 7467600"/>
              <a:gd name="connsiteY908" fmla="*/ 500083 h 6858000"/>
              <a:gd name="connsiteX909" fmla="*/ 4032842 w 7467600"/>
              <a:gd name="connsiteY909" fmla="*/ 211809 h 6858000"/>
              <a:gd name="connsiteX910" fmla="*/ 3882765 w 7467600"/>
              <a:gd name="connsiteY910" fmla="*/ 0 h 6858000"/>
              <a:gd name="connsiteX911" fmla="*/ 3721337 w 7467600"/>
              <a:gd name="connsiteY911" fmla="*/ 0 h 6858000"/>
              <a:gd name="connsiteX912" fmla="*/ 3797544 w 7467600"/>
              <a:gd name="connsiteY912" fmla="*/ 0 h 6858000"/>
              <a:gd name="connsiteX913" fmla="*/ 3775734 w 7467600"/>
              <a:gd name="connsiteY913" fmla="*/ 95131 h 6858000"/>
              <a:gd name="connsiteX914" fmla="*/ 3724807 w 7467600"/>
              <a:gd name="connsiteY914" fmla="*/ 272257 h 6858000"/>
              <a:gd name="connsiteX915" fmla="*/ 3726844 w 7467600"/>
              <a:gd name="connsiteY915" fmla="*/ 282988 h 6858000"/>
              <a:gd name="connsiteX916" fmla="*/ 3742664 w 7467600"/>
              <a:gd name="connsiteY916" fmla="*/ 279918 h 6858000"/>
              <a:gd name="connsiteX917" fmla="*/ 4103910 w 7467600"/>
              <a:gd name="connsiteY917" fmla="*/ 1161917 h 6858000"/>
              <a:gd name="connsiteX918" fmla="*/ 4020269 w 7467600"/>
              <a:gd name="connsiteY918" fmla="*/ 1200406 h 6858000"/>
              <a:gd name="connsiteX919" fmla="*/ 3674882 w 7467600"/>
              <a:gd name="connsiteY919" fmla="*/ 488524 h 6858000"/>
              <a:gd name="connsiteX920" fmla="*/ 3132682 w 7467600"/>
              <a:gd name="connsiteY920" fmla="*/ 1072284 h 6858000"/>
              <a:gd name="connsiteX921" fmla="*/ 2716346 w 7467600"/>
              <a:gd name="connsiteY921" fmla="*/ 1276376 h 6858000"/>
              <a:gd name="connsiteX922" fmla="*/ 2716772 w 7467600"/>
              <a:gd name="connsiteY922" fmla="*/ 1255462 h 6858000"/>
              <a:gd name="connsiteX923" fmla="*/ 3471096 w 7467600"/>
              <a:gd name="connsiteY923" fmla="*/ 437072 h 6858000"/>
              <a:gd name="connsiteX924" fmla="*/ 3639057 w 7467600"/>
              <a:gd name="connsiteY924" fmla="*/ 286334 h 6858000"/>
              <a:gd name="connsiteX925" fmla="*/ 3640309 w 7467600"/>
              <a:gd name="connsiteY925" fmla="*/ 284664 h 6858000"/>
              <a:gd name="connsiteX926" fmla="*/ 3646022 w 7467600"/>
              <a:gd name="connsiteY926" fmla="*/ 276711 h 6858000"/>
              <a:gd name="connsiteX927" fmla="*/ 3707943 w 7467600"/>
              <a:gd name="connsiteY927" fmla="*/ 65958 h 6858000"/>
              <a:gd name="connsiteX928" fmla="*/ 3721337 w 7467600"/>
              <a:gd name="connsiteY928" fmla="*/ 0 h 6858000"/>
              <a:gd name="connsiteX929" fmla="*/ 2867960 w 7467600"/>
              <a:gd name="connsiteY929" fmla="*/ 0 h 6858000"/>
              <a:gd name="connsiteX930" fmla="*/ 2926351 w 7467600"/>
              <a:gd name="connsiteY930" fmla="*/ 0 h 6858000"/>
              <a:gd name="connsiteX931" fmla="*/ 2902823 w 7467600"/>
              <a:gd name="connsiteY931" fmla="*/ 262929 h 6858000"/>
              <a:gd name="connsiteX932" fmla="*/ 2940663 w 7467600"/>
              <a:gd name="connsiteY932" fmla="*/ 140884 h 6858000"/>
              <a:gd name="connsiteX933" fmla="*/ 2947039 w 7467600"/>
              <a:gd name="connsiteY933" fmla="*/ 122524 h 6858000"/>
              <a:gd name="connsiteX934" fmla="*/ 2984316 w 7467600"/>
              <a:gd name="connsiteY934" fmla="*/ 0 h 6858000"/>
              <a:gd name="connsiteX935" fmla="*/ 3016114 w 7467600"/>
              <a:gd name="connsiteY935" fmla="*/ 0 h 6858000"/>
              <a:gd name="connsiteX936" fmla="*/ 2979949 w 7467600"/>
              <a:gd name="connsiteY936" fmla="*/ 119274 h 6858000"/>
              <a:gd name="connsiteX937" fmla="*/ 3023879 w 7467600"/>
              <a:gd name="connsiteY937" fmla="*/ 0 h 6858000"/>
              <a:gd name="connsiteX938" fmla="*/ 3105400 w 7467600"/>
              <a:gd name="connsiteY938" fmla="*/ 0 h 6858000"/>
              <a:gd name="connsiteX939" fmla="*/ 3094669 w 7467600"/>
              <a:gd name="connsiteY939" fmla="*/ 30308 h 6858000"/>
              <a:gd name="connsiteX940" fmla="*/ 2901945 w 7467600"/>
              <a:gd name="connsiteY940" fmla="*/ 466538 h 6858000"/>
              <a:gd name="connsiteX941" fmla="*/ 2815209 w 7467600"/>
              <a:gd name="connsiteY941" fmla="*/ 497361 h 6858000"/>
              <a:gd name="connsiteX942" fmla="*/ 2844845 w 7467600"/>
              <a:gd name="connsiteY942" fmla="*/ 127638 h 6858000"/>
              <a:gd name="connsiteX943" fmla="*/ 2867960 w 7467600"/>
              <a:gd name="connsiteY943" fmla="*/ 0 h 6858000"/>
              <a:gd name="connsiteX944" fmla="*/ 1057230 w 7467600"/>
              <a:gd name="connsiteY944" fmla="*/ 0 h 6858000"/>
              <a:gd name="connsiteX945" fmla="*/ 1111003 w 7467600"/>
              <a:gd name="connsiteY945" fmla="*/ 0 h 6858000"/>
              <a:gd name="connsiteX946" fmla="*/ 1125553 w 7467600"/>
              <a:gd name="connsiteY946" fmla="*/ 52588 h 6858000"/>
              <a:gd name="connsiteX947" fmla="*/ 1304276 w 7467600"/>
              <a:gd name="connsiteY947" fmla="*/ 476275 h 6858000"/>
              <a:gd name="connsiteX948" fmla="*/ 1492066 w 7467600"/>
              <a:gd name="connsiteY948" fmla="*/ 886333 h 6858000"/>
              <a:gd name="connsiteX949" fmla="*/ 1423698 w 7467600"/>
              <a:gd name="connsiteY949" fmla="*/ 710817 h 6858000"/>
              <a:gd name="connsiteX950" fmla="*/ 1357609 w 7467600"/>
              <a:gd name="connsiteY950" fmla="*/ 532892 h 6858000"/>
              <a:gd name="connsiteX951" fmla="*/ 1309550 w 7467600"/>
              <a:gd name="connsiteY951" fmla="*/ 374031 h 6858000"/>
              <a:gd name="connsiteX952" fmla="*/ 1193673 w 7467600"/>
              <a:gd name="connsiteY952" fmla="*/ 49533 h 6858000"/>
              <a:gd name="connsiteX953" fmla="*/ 1164391 w 7467600"/>
              <a:gd name="connsiteY953" fmla="*/ 0 h 6858000"/>
              <a:gd name="connsiteX954" fmla="*/ 1200666 w 7467600"/>
              <a:gd name="connsiteY954" fmla="*/ 0 h 6858000"/>
              <a:gd name="connsiteX955" fmla="*/ 1223408 w 7467600"/>
              <a:gd name="connsiteY955" fmla="*/ 38996 h 6858000"/>
              <a:gd name="connsiteX956" fmla="*/ 1339635 w 7467600"/>
              <a:gd name="connsiteY956" fmla="*/ 365517 h 6858000"/>
              <a:gd name="connsiteX957" fmla="*/ 1387469 w 7467600"/>
              <a:gd name="connsiteY957" fmla="*/ 523079 h 6858000"/>
              <a:gd name="connsiteX958" fmla="*/ 1452685 w 7467600"/>
              <a:gd name="connsiteY958" fmla="*/ 699806 h 6858000"/>
              <a:gd name="connsiteX959" fmla="*/ 1492092 w 7467600"/>
              <a:gd name="connsiteY959" fmla="*/ 800424 h 6858000"/>
              <a:gd name="connsiteX960" fmla="*/ 1455302 w 7467600"/>
              <a:gd name="connsiteY960" fmla="*/ 632913 h 6858000"/>
              <a:gd name="connsiteX961" fmla="*/ 1222336 w 7467600"/>
              <a:gd name="connsiteY961" fmla="*/ 9480 h 6858000"/>
              <a:gd name="connsiteX962" fmla="*/ 1214634 w 7467600"/>
              <a:gd name="connsiteY962" fmla="*/ 0 h 6858000"/>
              <a:gd name="connsiteX963" fmla="*/ 1289827 w 7467600"/>
              <a:gd name="connsiteY963" fmla="*/ 0 h 6858000"/>
              <a:gd name="connsiteX964" fmla="*/ 1321076 w 7467600"/>
              <a:gd name="connsiteY964" fmla="*/ 59722 h 6858000"/>
              <a:gd name="connsiteX965" fmla="*/ 1512579 w 7467600"/>
              <a:gd name="connsiteY965" fmla="*/ 626441 h 6858000"/>
              <a:gd name="connsiteX966" fmla="*/ 1506076 w 7467600"/>
              <a:gd name="connsiteY966" fmla="*/ 1089289 h 6858000"/>
              <a:gd name="connsiteX967" fmla="*/ 1486346 w 7467600"/>
              <a:gd name="connsiteY967" fmla="*/ 1079919 h 6858000"/>
              <a:gd name="connsiteX968" fmla="*/ 1070511 w 7467600"/>
              <a:gd name="connsiteY968" fmla="*/ 48609 h 6858000"/>
              <a:gd name="connsiteX969" fmla="*/ 1057230 w 7467600"/>
              <a:gd name="connsiteY969" fmla="*/ 0 h 6858000"/>
              <a:gd name="connsiteX970" fmla="*/ 43151 w 7467600"/>
              <a:gd name="connsiteY970" fmla="*/ 0 h 6858000"/>
              <a:gd name="connsiteX971" fmla="*/ 95283 w 7467600"/>
              <a:gd name="connsiteY971" fmla="*/ 0 h 6858000"/>
              <a:gd name="connsiteX972" fmla="*/ 300708 w 7467600"/>
              <a:gd name="connsiteY972" fmla="*/ 154571 h 6858000"/>
              <a:gd name="connsiteX973" fmla="*/ 530414 w 7467600"/>
              <a:gd name="connsiteY973" fmla="*/ 354673 h 6858000"/>
              <a:gd name="connsiteX974" fmla="*/ 333785 w 7467600"/>
              <a:gd name="connsiteY974" fmla="*/ 161564 h 6858000"/>
              <a:gd name="connsiteX975" fmla="*/ 147005 w 7467600"/>
              <a:gd name="connsiteY975" fmla="*/ 0 h 6858000"/>
              <a:gd name="connsiteX976" fmla="*/ 272509 w 7467600"/>
              <a:gd name="connsiteY976" fmla="*/ 0 h 6858000"/>
              <a:gd name="connsiteX977" fmla="*/ 326276 w 7467600"/>
              <a:gd name="connsiteY977" fmla="*/ 45847 h 6858000"/>
              <a:gd name="connsiteX978" fmla="*/ 823759 w 7467600"/>
              <a:gd name="connsiteY978" fmla="*/ 574145 h 6858000"/>
              <a:gd name="connsiteX979" fmla="*/ 811254 w 7467600"/>
              <a:gd name="connsiteY979" fmla="*/ 665546 h 6858000"/>
              <a:gd name="connsiteX980" fmla="*/ 154042 w 7467600"/>
              <a:gd name="connsiteY980" fmla="*/ 261522 h 6858000"/>
              <a:gd name="connsiteX981" fmla="*/ 13550 w 7467600"/>
              <a:gd name="connsiteY981" fmla="*/ 158423 h 6858000"/>
              <a:gd name="connsiteX982" fmla="*/ 0 w 7467600"/>
              <a:gd name="connsiteY982" fmla="*/ 146618 h 6858000"/>
              <a:gd name="connsiteX983" fmla="*/ 0 w 7467600"/>
              <a:gd name="connsiteY983" fmla="*/ 59161 h 6858000"/>
              <a:gd name="connsiteX984" fmla="*/ 45427 w 7467600"/>
              <a:gd name="connsiteY984" fmla="*/ 101078 h 6858000"/>
              <a:gd name="connsiteX985" fmla="*/ 630103 w 7467600"/>
              <a:gd name="connsiteY985" fmla="*/ 485885 h 6858000"/>
              <a:gd name="connsiteX986" fmla="*/ 532040 w 7467600"/>
              <a:gd name="connsiteY986" fmla="*/ 399359 h 6858000"/>
              <a:gd name="connsiteX987" fmla="*/ 517618 w 7467600"/>
              <a:gd name="connsiteY987" fmla="*/ 385726 h 6858000"/>
              <a:gd name="connsiteX988" fmla="*/ 285074 w 7467600"/>
              <a:gd name="connsiteY988" fmla="*/ 182755 h 6858000"/>
              <a:gd name="connsiteX989" fmla="*/ 43151 w 7467600"/>
              <a:gd name="connsiteY989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312201 w 7467600"/>
              <a:gd name="connsiteY127" fmla="*/ 5128278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312201 w 7467600"/>
              <a:gd name="connsiteY132" fmla="*/ 5128278 h 6858000"/>
              <a:gd name="connsiteX133" fmla="*/ 1903353 w 7467600"/>
              <a:gd name="connsiteY133" fmla="*/ 5044827 h 6858000"/>
              <a:gd name="connsiteX134" fmla="*/ 1936931 w 7467600"/>
              <a:gd name="connsiteY134" fmla="*/ 5093954 h 6858000"/>
              <a:gd name="connsiteX135" fmla="*/ 2195868 w 7467600"/>
              <a:gd name="connsiteY135" fmla="*/ 5396574 h 6858000"/>
              <a:gd name="connsiteX136" fmla="*/ 2088852 w 7467600"/>
              <a:gd name="connsiteY136" fmla="*/ 5166123 h 6858000"/>
              <a:gd name="connsiteX137" fmla="*/ 1958241 w 7467600"/>
              <a:gd name="connsiteY137" fmla="*/ 5067955 h 6858000"/>
              <a:gd name="connsiteX138" fmla="*/ 1903353 w 7467600"/>
              <a:gd name="connsiteY138" fmla="*/ 5044827 h 6858000"/>
              <a:gd name="connsiteX139" fmla="*/ 1979378 w 7467600"/>
              <a:gd name="connsiteY139" fmla="*/ 4769504 h 6858000"/>
              <a:gd name="connsiteX140" fmla="*/ 2882120 w 7467600"/>
              <a:gd name="connsiteY140" fmla="*/ 5064547 h 6858000"/>
              <a:gd name="connsiteX141" fmla="*/ 2793103 w 7467600"/>
              <a:gd name="connsiteY141" fmla="*/ 5039699 h 6858000"/>
              <a:gd name="connsiteX142" fmla="*/ 2770041 w 7467600"/>
              <a:gd name="connsiteY142" fmla="*/ 5033634 h 6858000"/>
              <a:gd name="connsiteX143" fmla="*/ 1979378 w 7467600"/>
              <a:gd name="connsiteY143" fmla="*/ 4769504 h 6858000"/>
              <a:gd name="connsiteX144" fmla="*/ 1927410 w 7467600"/>
              <a:gd name="connsiteY144" fmla="*/ 4716164 h 6858000"/>
              <a:gd name="connsiteX145" fmla="*/ 1959587 w 7467600"/>
              <a:gd name="connsiteY145" fmla="*/ 4728849 h 6858000"/>
              <a:gd name="connsiteX146" fmla="*/ 2777707 w 7467600"/>
              <a:gd name="connsiteY146" fmla="*/ 5003991 h 6858000"/>
              <a:gd name="connsiteX147" fmla="*/ 2800768 w 7467600"/>
              <a:gd name="connsiteY147" fmla="*/ 5010056 h 6858000"/>
              <a:gd name="connsiteX148" fmla="*/ 2879408 w 7467600"/>
              <a:gd name="connsiteY148" fmla="*/ 5031590 h 6858000"/>
              <a:gd name="connsiteX149" fmla="*/ 2862295 w 7467600"/>
              <a:gd name="connsiteY149" fmla="*/ 5022958 h 6858000"/>
              <a:gd name="connsiteX150" fmla="*/ 2813343 w 7467600"/>
              <a:gd name="connsiteY150" fmla="*/ 4998369 h 6858000"/>
              <a:gd name="connsiteX151" fmla="*/ 2646245 w 7467600"/>
              <a:gd name="connsiteY151" fmla="*/ 4930999 h 6858000"/>
              <a:gd name="connsiteX152" fmla="*/ 1999243 w 7467600"/>
              <a:gd name="connsiteY152" fmla="*/ 4730524 h 6858000"/>
              <a:gd name="connsiteX153" fmla="*/ 1979527 w 7467600"/>
              <a:gd name="connsiteY153" fmla="*/ 4726651 h 6858000"/>
              <a:gd name="connsiteX154" fmla="*/ 1927410 w 7467600"/>
              <a:gd name="connsiteY154" fmla="*/ 4716164 h 6858000"/>
              <a:gd name="connsiteX155" fmla="*/ 1997014 w 7467600"/>
              <a:gd name="connsiteY155" fmla="*/ 4698007 h 6858000"/>
              <a:gd name="connsiteX156" fmla="*/ 2005458 w 7467600"/>
              <a:gd name="connsiteY156" fmla="*/ 4699540 h 6858000"/>
              <a:gd name="connsiteX157" fmla="*/ 2657186 w 7467600"/>
              <a:gd name="connsiteY157" fmla="*/ 4901687 h 6858000"/>
              <a:gd name="connsiteX158" fmla="*/ 2826662 w 7467600"/>
              <a:gd name="connsiteY158" fmla="*/ 4970362 h 6858000"/>
              <a:gd name="connsiteX159" fmla="*/ 2876100 w 7467600"/>
              <a:gd name="connsiteY159" fmla="*/ 4995397 h 6858000"/>
              <a:gd name="connsiteX160" fmla="*/ 3042600 w 7467600"/>
              <a:gd name="connsiteY160" fmla="*/ 5059532 h 6858000"/>
              <a:gd name="connsiteX161" fmla="*/ 1997014 w 7467600"/>
              <a:gd name="connsiteY161" fmla="*/ 4698007 h 6858000"/>
              <a:gd name="connsiteX162" fmla="*/ 2305292 w 7467600"/>
              <a:gd name="connsiteY162" fmla="*/ 4219492 h 6858000"/>
              <a:gd name="connsiteX163" fmla="*/ 3360922 w 7467600"/>
              <a:gd name="connsiteY163" fmla="*/ 4529373 h 6858000"/>
              <a:gd name="connsiteX164" fmla="*/ 3492420 w 7467600"/>
              <a:gd name="connsiteY164" fmla="*/ 4510145 h 6858000"/>
              <a:gd name="connsiteX165" fmla="*/ 3364086 w 7467600"/>
              <a:gd name="connsiteY165" fmla="*/ 4480340 h 6858000"/>
              <a:gd name="connsiteX166" fmla="*/ 3225818 w 7467600"/>
              <a:gd name="connsiteY166" fmla="*/ 4411822 h 6858000"/>
              <a:gd name="connsiteX167" fmla="*/ 3129696 w 7467600"/>
              <a:gd name="connsiteY167" fmla="*/ 4360704 h 6858000"/>
              <a:gd name="connsiteX168" fmla="*/ 2814545 w 7467600"/>
              <a:gd name="connsiteY168" fmla="*/ 4282955 h 6858000"/>
              <a:gd name="connsiteX169" fmla="*/ 2305292 w 7467600"/>
              <a:gd name="connsiteY169" fmla="*/ 4219492 h 6858000"/>
              <a:gd name="connsiteX170" fmla="*/ 2626982 w 7467600"/>
              <a:gd name="connsiteY170" fmla="*/ 4206450 h 6858000"/>
              <a:gd name="connsiteX171" fmla="*/ 2490617 w 7467600"/>
              <a:gd name="connsiteY171" fmla="*/ 4206951 h 6858000"/>
              <a:gd name="connsiteX172" fmla="*/ 2819869 w 7467600"/>
              <a:gd name="connsiteY172" fmla="*/ 4252936 h 6858000"/>
              <a:gd name="connsiteX173" fmla="*/ 3143018 w 7467600"/>
              <a:gd name="connsiteY173" fmla="*/ 4332698 h 6858000"/>
              <a:gd name="connsiteX174" fmla="*/ 3241520 w 7467600"/>
              <a:gd name="connsiteY174" fmla="*/ 4385112 h 6858000"/>
              <a:gd name="connsiteX175" fmla="*/ 3374575 w 7467600"/>
              <a:gd name="connsiteY175" fmla="*/ 4451517 h 6858000"/>
              <a:gd name="connsiteX176" fmla="*/ 3505221 w 7467600"/>
              <a:gd name="connsiteY176" fmla="*/ 4480757 h 6858000"/>
              <a:gd name="connsiteX177" fmla="*/ 2626982 w 7467600"/>
              <a:gd name="connsiteY177" fmla="*/ 4206450 h 6858000"/>
              <a:gd name="connsiteX178" fmla="*/ 1310106 w 7467600"/>
              <a:gd name="connsiteY178" fmla="*/ 3943217 h 6858000"/>
              <a:gd name="connsiteX179" fmla="*/ 854994 w 7467600"/>
              <a:gd name="connsiteY179" fmla="*/ 4399136 h 6858000"/>
              <a:gd name="connsiteX180" fmla="*/ 742462 w 7467600"/>
              <a:gd name="connsiteY180" fmla="*/ 4594648 h 6858000"/>
              <a:gd name="connsiteX181" fmla="*/ 820602 w 7467600"/>
              <a:gd name="connsiteY181" fmla="*/ 4485915 h 6858000"/>
              <a:gd name="connsiteX182" fmla="*/ 878295 w 7467600"/>
              <a:gd name="connsiteY182" fmla="*/ 4403594 h 6858000"/>
              <a:gd name="connsiteX183" fmla="*/ 1240607 w 7467600"/>
              <a:gd name="connsiteY183" fmla="*/ 4010401 h 6858000"/>
              <a:gd name="connsiteX184" fmla="*/ 1310106 w 7467600"/>
              <a:gd name="connsiteY184" fmla="*/ 3943217 h 6858000"/>
              <a:gd name="connsiteX185" fmla="*/ 1423113 w 7467600"/>
              <a:gd name="connsiteY185" fmla="*/ 3874565 h 6858000"/>
              <a:gd name="connsiteX186" fmla="*/ 1260565 w 7467600"/>
              <a:gd name="connsiteY186" fmla="*/ 4031982 h 6858000"/>
              <a:gd name="connsiteX187" fmla="*/ 901900 w 7467600"/>
              <a:gd name="connsiteY187" fmla="*/ 4421236 h 6858000"/>
              <a:gd name="connsiteX188" fmla="*/ 845044 w 7467600"/>
              <a:gd name="connsiteY188" fmla="*/ 4502436 h 6858000"/>
              <a:gd name="connsiteX189" fmla="*/ 685926 w 7467600"/>
              <a:gd name="connsiteY189" fmla="*/ 4703069 h 6858000"/>
              <a:gd name="connsiteX190" fmla="*/ 684248 w 7467600"/>
              <a:gd name="connsiteY190" fmla="*/ 4706721 h 6858000"/>
              <a:gd name="connsiteX191" fmla="*/ 1423113 w 7467600"/>
              <a:gd name="connsiteY191" fmla="*/ 3874565 h 6858000"/>
              <a:gd name="connsiteX192" fmla="*/ 3316479 w 7467600"/>
              <a:gd name="connsiteY192" fmla="*/ 3872136 h 6858000"/>
              <a:gd name="connsiteX193" fmla="*/ 3546806 w 7467600"/>
              <a:gd name="connsiteY193" fmla="*/ 4356139 h 6858000"/>
              <a:gd name="connsiteX194" fmla="*/ 3364433 w 7467600"/>
              <a:gd name="connsiteY194" fmla="*/ 3953121 h 6858000"/>
              <a:gd name="connsiteX195" fmla="*/ 3316479 w 7467600"/>
              <a:gd name="connsiteY195" fmla="*/ 3872136 h 6858000"/>
              <a:gd name="connsiteX196" fmla="*/ 3291335 w 7467600"/>
              <a:gd name="connsiteY196" fmla="*/ 3767420 h 6858000"/>
              <a:gd name="connsiteX197" fmla="*/ 3390805 w 7467600"/>
              <a:gd name="connsiteY197" fmla="*/ 3937163 h 6858000"/>
              <a:gd name="connsiteX198" fmla="*/ 3579062 w 7467600"/>
              <a:gd name="connsiteY198" fmla="*/ 4359040 h 6858000"/>
              <a:gd name="connsiteX199" fmla="*/ 3467355 w 7467600"/>
              <a:gd name="connsiteY199" fmla="*/ 3988130 h 6858000"/>
              <a:gd name="connsiteX200" fmla="*/ 3310753 w 7467600"/>
              <a:gd name="connsiteY200" fmla="*/ 3787140 h 6858000"/>
              <a:gd name="connsiteX201" fmla="*/ 3291335 w 7467600"/>
              <a:gd name="connsiteY201" fmla="*/ 3767420 h 6858000"/>
              <a:gd name="connsiteX202" fmla="*/ 1635889 w 7467600"/>
              <a:gd name="connsiteY202" fmla="*/ 3709494 h 6858000"/>
              <a:gd name="connsiteX203" fmla="*/ 1634800 w 7467600"/>
              <a:gd name="connsiteY203" fmla="*/ 3731111 h 6858000"/>
              <a:gd name="connsiteX204" fmla="*/ 1635889 w 7467600"/>
              <a:gd name="connsiteY204" fmla="*/ 3709494 h 6858000"/>
              <a:gd name="connsiteX205" fmla="*/ 1510397 w 7467600"/>
              <a:gd name="connsiteY205" fmla="*/ 3684705 h 6858000"/>
              <a:gd name="connsiteX206" fmla="*/ 1146550 w 7467600"/>
              <a:gd name="connsiteY206" fmla="*/ 3802012 h 6858000"/>
              <a:gd name="connsiteX207" fmla="*/ 698834 w 7467600"/>
              <a:gd name="connsiteY207" fmla="*/ 3952272 h 6858000"/>
              <a:gd name="connsiteX208" fmla="*/ 34256 w 7467600"/>
              <a:gd name="connsiteY208" fmla="*/ 4347603 h 6858000"/>
              <a:gd name="connsiteX209" fmla="*/ 527241 w 7467600"/>
              <a:gd name="connsiteY209" fmla="*/ 4065078 h 6858000"/>
              <a:gd name="connsiteX210" fmla="*/ 1510397 w 7467600"/>
              <a:gd name="connsiteY210" fmla="*/ 3684705 h 6858000"/>
              <a:gd name="connsiteX211" fmla="*/ 1313114 w 7467600"/>
              <a:gd name="connsiteY211" fmla="*/ 3655216 h 6858000"/>
              <a:gd name="connsiteX212" fmla="*/ 1109304 w 7467600"/>
              <a:gd name="connsiteY212" fmla="*/ 3669030 h 6858000"/>
              <a:gd name="connsiteX213" fmla="*/ 8129 w 7467600"/>
              <a:gd name="connsiteY213" fmla="*/ 4330519 h 6858000"/>
              <a:gd name="connsiteX214" fmla="*/ 687572 w 7467600"/>
              <a:gd name="connsiteY214" fmla="*/ 3925629 h 6858000"/>
              <a:gd name="connsiteX215" fmla="*/ 1138365 w 7467600"/>
              <a:gd name="connsiteY215" fmla="*/ 3774515 h 6858000"/>
              <a:gd name="connsiteX216" fmla="*/ 1505579 w 7467600"/>
              <a:gd name="connsiteY216" fmla="*/ 3655526 h 6858000"/>
              <a:gd name="connsiteX217" fmla="*/ 1313114 w 7467600"/>
              <a:gd name="connsiteY217" fmla="*/ 3655216 h 6858000"/>
              <a:gd name="connsiteX218" fmla="*/ 3655073 w 7467600"/>
              <a:gd name="connsiteY218" fmla="*/ 3650884 h 6858000"/>
              <a:gd name="connsiteX219" fmla="*/ 3989938 w 7467600"/>
              <a:gd name="connsiteY219" fmla="*/ 3991685 h 6858000"/>
              <a:gd name="connsiteX220" fmla="*/ 4393907 w 7467600"/>
              <a:gd name="connsiteY220" fmla="*/ 4261258 h 6858000"/>
              <a:gd name="connsiteX221" fmla="*/ 4648051 w 7467600"/>
              <a:gd name="connsiteY221" fmla="*/ 4374051 h 6858000"/>
              <a:gd name="connsiteX222" fmla="*/ 4383389 w 7467600"/>
              <a:gd name="connsiteY222" fmla="*/ 4184369 h 6858000"/>
              <a:gd name="connsiteX223" fmla="*/ 4165508 w 7467600"/>
              <a:gd name="connsiteY223" fmla="*/ 4035196 h 6858000"/>
              <a:gd name="connsiteX224" fmla="*/ 4068162 w 7467600"/>
              <a:gd name="connsiteY224" fmla="*/ 3953394 h 6858000"/>
              <a:gd name="connsiteX225" fmla="*/ 3981416 w 7467600"/>
              <a:gd name="connsiteY225" fmla="*/ 3880482 h 6858000"/>
              <a:gd name="connsiteX226" fmla="*/ 3800147 w 7467600"/>
              <a:gd name="connsiteY226" fmla="*/ 3749872 h 6858000"/>
              <a:gd name="connsiteX227" fmla="*/ 3655073 w 7467600"/>
              <a:gd name="connsiteY227" fmla="*/ 3650884 h 6858000"/>
              <a:gd name="connsiteX228" fmla="*/ 3670252 w 7467600"/>
              <a:gd name="connsiteY228" fmla="*/ 3622798 h 6858000"/>
              <a:gd name="connsiteX229" fmla="*/ 3817258 w 7467600"/>
              <a:gd name="connsiteY229" fmla="*/ 3723577 h 6858000"/>
              <a:gd name="connsiteX230" fmla="*/ 4000461 w 7467600"/>
              <a:gd name="connsiteY230" fmla="*/ 3855966 h 6858000"/>
              <a:gd name="connsiteX231" fmla="*/ 4088180 w 7467600"/>
              <a:gd name="connsiteY231" fmla="*/ 3929774 h 6858000"/>
              <a:gd name="connsiteX232" fmla="*/ 4184555 w 7467600"/>
              <a:gd name="connsiteY232" fmla="*/ 4010683 h 6858000"/>
              <a:gd name="connsiteX233" fmla="*/ 4399563 w 7467600"/>
              <a:gd name="connsiteY233" fmla="*/ 4158106 h 6858000"/>
              <a:gd name="connsiteX234" fmla="*/ 4684469 w 7467600"/>
              <a:gd name="connsiteY234" fmla="*/ 4364680 h 6858000"/>
              <a:gd name="connsiteX235" fmla="*/ 4690271 w 7467600"/>
              <a:gd name="connsiteY235" fmla="*/ 4370034 h 6858000"/>
              <a:gd name="connsiteX236" fmla="*/ 4136093 w 7467600"/>
              <a:gd name="connsiteY236" fmla="*/ 3858466 h 6858000"/>
              <a:gd name="connsiteX237" fmla="*/ 3670252 w 7467600"/>
              <a:gd name="connsiteY237" fmla="*/ 3622798 h 6858000"/>
              <a:gd name="connsiteX238" fmla="*/ 4440129 w 7467600"/>
              <a:gd name="connsiteY238" fmla="*/ 3448571 h 6858000"/>
              <a:gd name="connsiteX239" fmla="*/ 4856525 w 7467600"/>
              <a:gd name="connsiteY239" fmla="*/ 3915351 h 6858000"/>
              <a:gd name="connsiteX240" fmla="*/ 5059055 w 7467600"/>
              <a:gd name="connsiteY240" fmla="*/ 4108918 h 6858000"/>
              <a:gd name="connsiteX241" fmla="*/ 5290070 w 7467600"/>
              <a:gd name="connsiteY241" fmla="*/ 4263619 h 6858000"/>
              <a:gd name="connsiteX242" fmla="*/ 4834991 w 7467600"/>
              <a:gd name="connsiteY242" fmla="*/ 3830985 h 6858000"/>
              <a:gd name="connsiteX243" fmla="*/ 4440129 w 7467600"/>
              <a:gd name="connsiteY243" fmla="*/ 3448571 h 6858000"/>
              <a:gd name="connsiteX244" fmla="*/ 4441737 w 7467600"/>
              <a:gd name="connsiteY244" fmla="*/ 3399734 h 6858000"/>
              <a:gd name="connsiteX245" fmla="*/ 4431236 w 7467600"/>
              <a:gd name="connsiteY245" fmla="*/ 3400954 h 6858000"/>
              <a:gd name="connsiteX246" fmla="*/ 4557150 w 7467600"/>
              <a:gd name="connsiteY246" fmla="*/ 3510023 h 6858000"/>
              <a:gd name="connsiteX247" fmla="*/ 4856936 w 7467600"/>
              <a:gd name="connsiteY247" fmla="*/ 3809146 h 6858000"/>
              <a:gd name="connsiteX248" fmla="*/ 5111996 w 7467600"/>
              <a:gd name="connsiteY248" fmla="*/ 4065759 h 6858000"/>
              <a:gd name="connsiteX249" fmla="*/ 5388878 w 7467600"/>
              <a:gd name="connsiteY249" fmla="*/ 4300185 h 6858000"/>
              <a:gd name="connsiteX250" fmla="*/ 5425556 w 7467600"/>
              <a:gd name="connsiteY250" fmla="*/ 4308967 h 6858000"/>
              <a:gd name="connsiteX251" fmla="*/ 4943646 w 7467600"/>
              <a:gd name="connsiteY251" fmla="*/ 3822916 h 6858000"/>
              <a:gd name="connsiteX252" fmla="*/ 4594837 w 7467600"/>
              <a:gd name="connsiteY252" fmla="*/ 3532274 h 6858000"/>
              <a:gd name="connsiteX253" fmla="*/ 4441737 w 7467600"/>
              <a:gd name="connsiteY253" fmla="*/ 3399734 h 6858000"/>
              <a:gd name="connsiteX254" fmla="*/ 5425834 w 7467600"/>
              <a:gd name="connsiteY254" fmla="*/ 3162785 h 6858000"/>
              <a:gd name="connsiteX255" fmla="*/ 5401644 w 7467600"/>
              <a:gd name="connsiteY255" fmla="*/ 3617847 h 6858000"/>
              <a:gd name="connsiteX256" fmla="*/ 5467256 w 7467600"/>
              <a:gd name="connsiteY256" fmla="*/ 4175494 h 6858000"/>
              <a:gd name="connsiteX257" fmla="*/ 5448069 w 7467600"/>
              <a:gd name="connsiteY257" fmla="*/ 3567554 h 6858000"/>
              <a:gd name="connsiteX258" fmla="*/ 5425834 w 7467600"/>
              <a:gd name="connsiteY258" fmla="*/ 3162785 h 6858000"/>
              <a:gd name="connsiteX259" fmla="*/ 1318687 w 7467600"/>
              <a:gd name="connsiteY259" fmla="*/ 3113840 h 6858000"/>
              <a:gd name="connsiteX260" fmla="*/ 1066793 w 7467600"/>
              <a:gd name="connsiteY260" fmla="*/ 3212171 h 6858000"/>
              <a:gd name="connsiteX261" fmla="*/ 993319 w 7467600"/>
              <a:gd name="connsiteY261" fmla="*/ 3247648 h 6858000"/>
              <a:gd name="connsiteX262" fmla="*/ 853081 w 7467600"/>
              <a:gd name="connsiteY262" fmla="*/ 3312410 h 6858000"/>
              <a:gd name="connsiteX263" fmla="*/ 805957 w 7467600"/>
              <a:gd name="connsiteY263" fmla="*/ 3330443 h 6858000"/>
              <a:gd name="connsiteX264" fmla="*/ 1318687 w 7467600"/>
              <a:gd name="connsiteY264" fmla="*/ 3113840 h 6858000"/>
              <a:gd name="connsiteX265" fmla="*/ 5453702 w 7467600"/>
              <a:gd name="connsiteY265" fmla="*/ 3090882 h 6858000"/>
              <a:gd name="connsiteX266" fmla="*/ 5480135 w 7467600"/>
              <a:gd name="connsiteY266" fmla="*/ 3565802 h 6858000"/>
              <a:gd name="connsiteX267" fmla="*/ 5499023 w 7467600"/>
              <a:gd name="connsiteY267" fmla="*/ 4166310 h 6858000"/>
              <a:gd name="connsiteX268" fmla="*/ 5547022 w 7467600"/>
              <a:gd name="connsiteY268" fmla="*/ 3607838 h 6858000"/>
              <a:gd name="connsiteX269" fmla="*/ 5515964 w 7467600"/>
              <a:gd name="connsiteY269" fmla="*/ 3378541 h 6858000"/>
              <a:gd name="connsiteX270" fmla="*/ 5453702 w 7467600"/>
              <a:gd name="connsiteY270" fmla="*/ 3090882 h 6858000"/>
              <a:gd name="connsiteX271" fmla="*/ 1238695 w 7467600"/>
              <a:gd name="connsiteY271" fmla="*/ 3076820 h 6858000"/>
              <a:gd name="connsiteX272" fmla="*/ 716371 w 7467600"/>
              <a:gd name="connsiteY272" fmla="*/ 3293249 h 6858000"/>
              <a:gd name="connsiteX273" fmla="*/ 579522 w 7467600"/>
              <a:gd name="connsiteY273" fmla="*/ 3371759 h 6858000"/>
              <a:gd name="connsiteX274" fmla="*/ 600288 w 7467600"/>
              <a:gd name="connsiteY274" fmla="*/ 3365555 h 6858000"/>
              <a:gd name="connsiteX275" fmla="*/ 840692 w 7467600"/>
              <a:gd name="connsiteY275" fmla="*/ 3284921 h 6858000"/>
              <a:gd name="connsiteX276" fmla="*/ 979248 w 7467600"/>
              <a:gd name="connsiteY276" fmla="*/ 3221003 h 6858000"/>
              <a:gd name="connsiteX277" fmla="*/ 1053282 w 7467600"/>
              <a:gd name="connsiteY277" fmla="*/ 3185247 h 6858000"/>
              <a:gd name="connsiteX278" fmla="*/ 1320603 w 7467600"/>
              <a:gd name="connsiteY278" fmla="*/ 3081281 h 6858000"/>
              <a:gd name="connsiteX279" fmla="*/ 1238695 w 7467600"/>
              <a:gd name="connsiteY279" fmla="*/ 3076820 h 6858000"/>
              <a:gd name="connsiteX280" fmla="*/ 5425627 w 7467600"/>
              <a:gd name="connsiteY280" fmla="*/ 2954192 h 6858000"/>
              <a:gd name="connsiteX281" fmla="*/ 5470770 w 7467600"/>
              <a:gd name="connsiteY281" fmla="*/ 3005435 h 6858000"/>
              <a:gd name="connsiteX282" fmla="*/ 5519779 w 7467600"/>
              <a:gd name="connsiteY282" fmla="*/ 4359223 h 6858000"/>
              <a:gd name="connsiteX283" fmla="*/ 5520293 w 7467600"/>
              <a:gd name="connsiteY283" fmla="*/ 4360602 h 6858000"/>
              <a:gd name="connsiteX284" fmla="*/ 5767221 w 7467600"/>
              <a:gd name="connsiteY284" fmla="*/ 4665564 h 6858000"/>
              <a:gd name="connsiteX285" fmla="*/ 6937169 w 7467600"/>
              <a:gd name="connsiteY285" fmla="*/ 4815941 h 6858000"/>
              <a:gd name="connsiteX286" fmla="*/ 6953922 w 7467600"/>
              <a:gd name="connsiteY286" fmla="*/ 4890068 h 6858000"/>
              <a:gd name="connsiteX287" fmla="*/ 6071359 w 7467600"/>
              <a:gd name="connsiteY287" fmla="*/ 4770770 h 6858000"/>
              <a:gd name="connsiteX288" fmla="*/ 6038839 w 7467600"/>
              <a:gd name="connsiteY288" fmla="*/ 4764474 h 6858000"/>
              <a:gd name="connsiteX289" fmla="*/ 6038706 w 7467600"/>
              <a:gd name="connsiteY289" fmla="*/ 4763847 h 6858000"/>
              <a:gd name="connsiteX290" fmla="*/ 6037784 w 7467600"/>
              <a:gd name="connsiteY290" fmla="*/ 4764270 h 6858000"/>
              <a:gd name="connsiteX291" fmla="*/ 6038839 w 7467600"/>
              <a:gd name="connsiteY291" fmla="*/ 4764474 h 6858000"/>
              <a:gd name="connsiteX292" fmla="*/ 6040338 w 7467600"/>
              <a:gd name="connsiteY292" fmla="*/ 4771418 h 6858000"/>
              <a:gd name="connsiteX293" fmla="*/ 6024488 w 7467600"/>
              <a:gd name="connsiteY293" fmla="*/ 4809903 h 6858000"/>
              <a:gd name="connsiteX294" fmla="*/ 5599771 w 7467600"/>
              <a:gd name="connsiteY294" fmla="*/ 5509652 h 6858000"/>
              <a:gd name="connsiteX295" fmla="*/ 5548843 w 7467600"/>
              <a:gd name="connsiteY295" fmla="*/ 5563845 h 6858000"/>
              <a:gd name="connsiteX296" fmla="*/ 5940952 w 7467600"/>
              <a:gd name="connsiteY296" fmla="*/ 6250028 h 6858000"/>
              <a:gd name="connsiteX297" fmla="*/ 6043441 w 7467600"/>
              <a:gd name="connsiteY297" fmla="*/ 6665847 h 6858000"/>
              <a:gd name="connsiteX298" fmla="*/ 6093432 w 7467600"/>
              <a:gd name="connsiteY298" fmla="*/ 6858000 h 6858000"/>
              <a:gd name="connsiteX299" fmla="*/ 6034344 w 7467600"/>
              <a:gd name="connsiteY299" fmla="*/ 6858000 h 6858000"/>
              <a:gd name="connsiteX300" fmla="*/ 6026679 w 7467600"/>
              <a:gd name="connsiteY300" fmla="*/ 6836959 h 6858000"/>
              <a:gd name="connsiteX301" fmla="*/ 5800441 w 7467600"/>
              <a:gd name="connsiteY301" fmla="*/ 6335286 h 6858000"/>
              <a:gd name="connsiteX302" fmla="*/ 5526562 w 7467600"/>
              <a:gd name="connsiteY302" fmla="*/ 5705388 h 6858000"/>
              <a:gd name="connsiteX303" fmla="*/ 5519640 w 7467600"/>
              <a:gd name="connsiteY303" fmla="*/ 5683774 h 6858000"/>
              <a:gd name="connsiteX304" fmla="*/ 5844559 w 7467600"/>
              <a:gd name="connsiteY304" fmla="*/ 6553349 h 6858000"/>
              <a:gd name="connsiteX305" fmla="*/ 5975994 w 7467600"/>
              <a:gd name="connsiteY305" fmla="*/ 6858000 h 6858000"/>
              <a:gd name="connsiteX306" fmla="*/ 5898547 w 7467600"/>
              <a:gd name="connsiteY306" fmla="*/ 6858000 h 6858000"/>
              <a:gd name="connsiteX307" fmla="*/ 5682041 w 7467600"/>
              <a:gd name="connsiteY307" fmla="*/ 6355860 h 6858000"/>
              <a:gd name="connsiteX308" fmla="*/ 5461758 w 7467600"/>
              <a:gd name="connsiteY308" fmla="*/ 5820220 h 6858000"/>
              <a:gd name="connsiteX309" fmla="*/ 5237282 w 7467600"/>
              <a:gd name="connsiteY309" fmla="*/ 6579086 h 6858000"/>
              <a:gd name="connsiteX310" fmla="*/ 5115009 w 7467600"/>
              <a:gd name="connsiteY310" fmla="*/ 6858000 h 6858000"/>
              <a:gd name="connsiteX311" fmla="*/ 5028074 w 7467600"/>
              <a:gd name="connsiteY311" fmla="*/ 6858000 h 6858000"/>
              <a:gd name="connsiteX312" fmla="*/ 5079508 w 7467600"/>
              <a:gd name="connsiteY312" fmla="*/ 6749074 h 6858000"/>
              <a:gd name="connsiteX313" fmla="*/ 5371846 w 7467600"/>
              <a:gd name="connsiteY313" fmla="*/ 5924413 h 6858000"/>
              <a:gd name="connsiteX314" fmla="*/ 5270512 w 7467600"/>
              <a:gd name="connsiteY314" fmla="*/ 6138975 h 6858000"/>
              <a:gd name="connsiteX315" fmla="*/ 5062409 w 7467600"/>
              <a:gd name="connsiteY315" fmla="*/ 6653544 h 6858000"/>
              <a:gd name="connsiteX316" fmla="*/ 5036628 w 7467600"/>
              <a:gd name="connsiteY316" fmla="*/ 6754247 h 6858000"/>
              <a:gd name="connsiteX317" fmla="*/ 5009112 w 7467600"/>
              <a:gd name="connsiteY317" fmla="*/ 6858000 h 6858000"/>
              <a:gd name="connsiteX318" fmla="*/ 4976679 w 7467600"/>
              <a:gd name="connsiteY318" fmla="*/ 6858000 h 6858000"/>
              <a:gd name="connsiteX319" fmla="*/ 5006537 w 7467600"/>
              <a:gd name="connsiteY319" fmla="*/ 6747068 h 6858000"/>
              <a:gd name="connsiteX320" fmla="*/ 5032723 w 7467600"/>
              <a:gd name="connsiteY320" fmla="*/ 6644957 h 6858000"/>
              <a:gd name="connsiteX321" fmla="*/ 5242949 w 7467600"/>
              <a:gd name="connsiteY321" fmla="*/ 6125175 h 6858000"/>
              <a:gd name="connsiteX322" fmla="*/ 5286321 w 7467600"/>
              <a:gd name="connsiteY322" fmla="*/ 6033555 h 6858000"/>
              <a:gd name="connsiteX323" fmla="*/ 5008210 w 7467600"/>
              <a:gd name="connsiteY323" fmla="*/ 6649194 h 6858000"/>
              <a:gd name="connsiteX324" fmla="*/ 4986321 w 7467600"/>
              <a:gd name="connsiteY324" fmla="*/ 6765687 h 6858000"/>
              <a:gd name="connsiteX325" fmla="*/ 4973474 w 7467600"/>
              <a:gd name="connsiteY325" fmla="*/ 6858000 h 6858000"/>
              <a:gd name="connsiteX326" fmla="*/ 4907178 w 7467600"/>
              <a:gd name="connsiteY326" fmla="*/ 6858000 h 6858000"/>
              <a:gd name="connsiteX327" fmla="*/ 4910810 w 7467600"/>
              <a:gd name="connsiteY327" fmla="*/ 6829660 h 6858000"/>
              <a:gd name="connsiteX328" fmla="*/ 4987461 w 7467600"/>
              <a:gd name="connsiteY328" fmla="*/ 6432994 h 6858000"/>
              <a:gd name="connsiteX329" fmla="*/ 5179262 w 7467600"/>
              <a:gd name="connsiteY329" fmla="*/ 6035044 h 6858000"/>
              <a:gd name="connsiteX330" fmla="*/ 4689678 w 7467600"/>
              <a:gd name="connsiteY330" fmla="*/ 6440241 h 6858000"/>
              <a:gd name="connsiteX331" fmla="*/ 4477543 w 7467600"/>
              <a:gd name="connsiteY331" fmla="*/ 6674836 h 6858000"/>
              <a:gd name="connsiteX332" fmla="*/ 4329957 w 7467600"/>
              <a:gd name="connsiteY332" fmla="*/ 6858000 h 6858000"/>
              <a:gd name="connsiteX333" fmla="*/ 4218595 w 7467600"/>
              <a:gd name="connsiteY333" fmla="*/ 6858000 h 6858000"/>
              <a:gd name="connsiteX334" fmla="*/ 4368888 w 7467600"/>
              <a:gd name="connsiteY334" fmla="*/ 6668412 h 6858000"/>
              <a:gd name="connsiteX335" fmla="*/ 4563091 w 7467600"/>
              <a:gd name="connsiteY335" fmla="*/ 6442508 h 6858000"/>
              <a:gd name="connsiteX336" fmla="*/ 5387324 w 7467600"/>
              <a:gd name="connsiteY336" fmla="*/ 5705830 h 6858000"/>
              <a:gd name="connsiteX337" fmla="*/ 5073620 w 7467600"/>
              <a:gd name="connsiteY337" fmla="*/ 5955437 h 6858000"/>
              <a:gd name="connsiteX338" fmla="*/ 4689789 w 7467600"/>
              <a:gd name="connsiteY338" fmla="*/ 6268382 h 6858000"/>
              <a:gd name="connsiteX339" fmla="*/ 4418722 w 7467600"/>
              <a:gd name="connsiteY339" fmla="*/ 6570886 h 6858000"/>
              <a:gd name="connsiteX340" fmla="*/ 4214944 w 7467600"/>
              <a:gd name="connsiteY340" fmla="*/ 6858000 h 6858000"/>
              <a:gd name="connsiteX341" fmla="*/ 4177898 w 7467600"/>
              <a:gd name="connsiteY341" fmla="*/ 6858000 h 6858000"/>
              <a:gd name="connsiteX342" fmla="*/ 4391597 w 7467600"/>
              <a:gd name="connsiteY342" fmla="*/ 6556370 h 6858000"/>
              <a:gd name="connsiteX343" fmla="*/ 4668889 w 7467600"/>
              <a:gd name="connsiteY343" fmla="*/ 6246399 h 6858000"/>
              <a:gd name="connsiteX344" fmla="*/ 5055427 w 7467600"/>
              <a:gd name="connsiteY344" fmla="*/ 5931476 h 6858000"/>
              <a:gd name="connsiteX345" fmla="*/ 5371814 w 7467600"/>
              <a:gd name="connsiteY345" fmla="*/ 5678975 h 6858000"/>
              <a:gd name="connsiteX346" fmla="*/ 4987918 w 7467600"/>
              <a:gd name="connsiteY346" fmla="*/ 5838701 h 6858000"/>
              <a:gd name="connsiteX347" fmla="*/ 4317146 w 7467600"/>
              <a:gd name="connsiteY347" fmla="*/ 6587716 h 6858000"/>
              <a:gd name="connsiteX348" fmla="*/ 4171627 w 7467600"/>
              <a:gd name="connsiteY348" fmla="*/ 6858000 h 6858000"/>
              <a:gd name="connsiteX349" fmla="*/ 4081585 w 7467600"/>
              <a:gd name="connsiteY349" fmla="*/ 6858000 h 6858000"/>
              <a:gd name="connsiteX350" fmla="*/ 4238603 w 7467600"/>
              <a:gd name="connsiteY350" fmla="*/ 6559341 h 6858000"/>
              <a:gd name="connsiteX351" fmla="*/ 4778333 w 7467600"/>
              <a:gd name="connsiteY351" fmla="*/ 5873626 h 6858000"/>
              <a:gd name="connsiteX352" fmla="*/ 5414185 w 7467600"/>
              <a:gd name="connsiteY352" fmla="*/ 5573882 h 6858000"/>
              <a:gd name="connsiteX353" fmla="*/ 5959648 w 7467600"/>
              <a:gd name="connsiteY353" fmla="*/ 4760797 h 6858000"/>
              <a:gd name="connsiteX354" fmla="*/ 5355019 w 7467600"/>
              <a:gd name="connsiteY354" fmla="*/ 4734672 h 6858000"/>
              <a:gd name="connsiteX355" fmla="*/ 5083565 w 7467600"/>
              <a:gd name="connsiteY355" fmla="*/ 5179121 h 6858000"/>
              <a:gd name="connsiteX356" fmla="*/ 4713577 w 7467600"/>
              <a:gd name="connsiteY356" fmla="*/ 5616803 h 6858000"/>
              <a:gd name="connsiteX357" fmla="*/ 3989559 w 7467600"/>
              <a:gd name="connsiteY357" fmla="*/ 6145945 h 6858000"/>
              <a:gd name="connsiteX358" fmla="*/ 3939824 w 7467600"/>
              <a:gd name="connsiteY358" fmla="*/ 6066900 h 6858000"/>
              <a:gd name="connsiteX359" fmla="*/ 4584537 w 7467600"/>
              <a:gd name="connsiteY359" fmla="*/ 5324826 h 6858000"/>
              <a:gd name="connsiteX360" fmla="*/ 5037105 w 7467600"/>
              <a:gd name="connsiteY360" fmla="*/ 5088765 h 6858000"/>
              <a:gd name="connsiteX361" fmla="*/ 5039930 w 7467600"/>
              <a:gd name="connsiteY361" fmla="*/ 5089585 h 6858000"/>
              <a:gd name="connsiteX362" fmla="*/ 5263764 w 7467600"/>
              <a:gd name="connsiteY362" fmla="*/ 4735525 h 6858000"/>
              <a:gd name="connsiteX363" fmla="*/ 4086300 w 7467600"/>
              <a:gd name="connsiteY363" fmla="*/ 4884599 h 6858000"/>
              <a:gd name="connsiteX364" fmla="*/ 4085485 w 7467600"/>
              <a:gd name="connsiteY364" fmla="*/ 4899070 h 6858000"/>
              <a:gd name="connsiteX365" fmla="*/ 3871915 w 7467600"/>
              <a:gd name="connsiteY365" fmla="*/ 5253645 h 6858000"/>
              <a:gd name="connsiteX366" fmla="*/ 3799374 w 7467600"/>
              <a:gd name="connsiteY366" fmla="*/ 5466127 h 6858000"/>
              <a:gd name="connsiteX367" fmla="*/ 3498850 w 7467600"/>
              <a:gd name="connsiteY367" fmla="*/ 6661888 h 6858000"/>
              <a:gd name="connsiteX368" fmla="*/ 3399216 w 7467600"/>
              <a:gd name="connsiteY368" fmla="*/ 6858000 h 6858000"/>
              <a:gd name="connsiteX369" fmla="*/ 3303688 w 7467600"/>
              <a:gd name="connsiteY369" fmla="*/ 6858000 h 6858000"/>
              <a:gd name="connsiteX370" fmla="*/ 3391774 w 7467600"/>
              <a:gd name="connsiteY370" fmla="*/ 6697181 h 6858000"/>
              <a:gd name="connsiteX371" fmla="*/ 3735540 w 7467600"/>
              <a:gd name="connsiteY371" fmla="*/ 5546923 h 6858000"/>
              <a:gd name="connsiteX372" fmla="*/ 3729438 w 7467600"/>
              <a:gd name="connsiteY372" fmla="*/ 5569058 h 6858000"/>
              <a:gd name="connsiteX373" fmla="*/ 3707782 w 7467600"/>
              <a:gd name="connsiteY373" fmla="*/ 5644908 h 6858000"/>
              <a:gd name="connsiteX374" fmla="*/ 3583827 w 7467600"/>
              <a:gd name="connsiteY374" fmla="*/ 6039215 h 6858000"/>
              <a:gd name="connsiteX375" fmla="*/ 3547861 w 7467600"/>
              <a:gd name="connsiteY375" fmla="*/ 6129609 h 6858000"/>
              <a:gd name="connsiteX376" fmla="*/ 3490905 w 7467600"/>
              <a:gd name="connsiteY376" fmla="*/ 6277660 h 6858000"/>
              <a:gd name="connsiteX377" fmla="*/ 3455859 w 7467600"/>
              <a:gd name="connsiteY377" fmla="*/ 6391301 h 6858000"/>
              <a:gd name="connsiteX378" fmla="*/ 3429112 w 7467600"/>
              <a:gd name="connsiteY378" fmla="*/ 6479469 h 6858000"/>
              <a:gd name="connsiteX379" fmla="*/ 3304862 w 7467600"/>
              <a:gd name="connsiteY379" fmla="*/ 6796476 h 6858000"/>
              <a:gd name="connsiteX380" fmla="*/ 3276071 w 7467600"/>
              <a:gd name="connsiteY380" fmla="*/ 6858000 h 6858000"/>
              <a:gd name="connsiteX381" fmla="*/ 3240805 w 7467600"/>
              <a:gd name="connsiteY381" fmla="*/ 6858000 h 6858000"/>
              <a:gd name="connsiteX382" fmla="*/ 3275917 w 7467600"/>
              <a:gd name="connsiteY382" fmla="*/ 6783192 h 6858000"/>
              <a:gd name="connsiteX383" fmla="*/ 3399358 w 7467600"/>
              <a:gd name="connsiteY383" fmla="*/ 6469011 h 6858000"/>
              <a:gd name="connsiteX384" fmla="*/ 3425650 w 7467600"/>
              <a:gd name="connsiteY384" fmla="*/ 6381333 h 6858000"/>
              <a:gd name="connsiteX385" fmla="*/ 3460661 w 7467600"/>
              <a:gd name="connsiteY385" fmla="*/ 6266763 h 6858000"/>
              <a:gd name="connsiteX386" fmla="*/ 3518021 w 7467600"/>
              <a:gd name="connsiteY386" fmla="*/ 6117298 h 6858000"/>
              <a:gd name="connsiteX387" fmla="*/ 3554035 w 7467600"/>
              <a:gd name="connsiteY387" fmla="*/ 6027832 h 6858000"/>
              <a:gd name="connsiteX388" fmla="*/ 3677174 w 7467600"/>
              <a:gd name="connsiteY388" fmla="*/ 5636351 h 6858000"/>
              <a:gd name="connsiteX389" fmla="*/ 3698819 w 7467600"/>
              <a:gd name="connsiteY389" fmla="*/ 5560503 h 6858000"/>
              <a:gd name="connsiteX390" fmla="*/ 3702094 w 7467600"/>
              <a:gd name="connsiteY390" fmla="*/ 5549194 h 6858000"/>
              <a:gd name="connsiteX391" fmla="*/ 3398355 w 7467600"/>
              <a:gd name="connsiteY391" fmla="*/ 6094603 h 6858000"/>
              <a:gd name="connsiteX392" fmla="*/ 3193941 w 7467600"/>
              <a:gd name="connsiteY392" fmla="*/ 6798775 h 6858000"/>
              <a:gd name="connsiteX393" fmla="*/ 3184140 w 7467600"/>
              <a:gd name="connsiteY393" fmla="*/ 6858000 h 6858000"/>
              <a:gd name="connsiteX394" fmla="*/ 3099978 w 7467600"/>
              <a:gd name="connsiteY394" fmla="*/ 6858000 h 6858000"/>
              <a:gd name="connsiteX395" fmla="*/ 3101556 w 7467600"/>
              <a:gd name="connsiteY395" fmla="*/ 6843337 h 6858000"/>
              <a:gd name="connsiteX396" fmla="*/ 3370162 w 7467600"/>
              <a:gd name="connsiteY396" fmla="*/ 5785550 h 6858000"/>
              <a:gd name="connsiteX397" fmla="*/ 3746477 w 7467600"/>
              <a:gd name="connsiteY397" fmla="*/ 5377889 h 6858000"/>
              <a:gd name="connsiteX398" fmla="*/ 3863399 w 7467600"/>
              <a:gd name="connsiteY398" fmla="*/ 5087257 h 6858000"/>
              <a:gd name="connsiteX399" fmla="*/ 3968712 w 7467600"/>
              <a:gd name="connsiteY399" fmla="*/ 4913989 h 6858000"/>
              <a:gd name="connsiteX400" fmla="*/ 2792390 w 7467600"/>
              <a:gd name="connsiteY400" fmla="*/ 5382974 h 6858000"/>
              <a:gd name="connsiteX401" fmla="*/ 2714982 w 7467600"/>
              <a:gd name="connsiteY401" fmla="*/ 5427051 h 6858000"/>
              <a:gd name="connsiteX402" fmla="*/ 2813361 w 7467600"/>
              <a:gd name="connsiteY402" fmla="*/ 6023912 h 6858000"/>
              <a:gd name="connsiteX403" fmla="*/ 2688430 w 7467600"/>
              <a:gd name="connsiteY403" fmla="*/ 6801564 h 6858000"/>
              <a:gd name="connsiteX404" fmla="*/ 2629626 w 7467600"/>
              <a:gd name="connsiteY404" fmla="*/ 6763394 h 6858000"/>
              <a:gd name="connsiteX405" fmla="*/ 2565328 w 7467600"/>
              <a:gd name="connsiteY405" fmla="*/ 5516399 h 6858000"/>
              <a:gd name="connsiteX406" fmla="*/ 1922999 w 7467600"/>
              <a:gd name="connsiteY406" fmla="*/ 5980343 h 6858000"/>
              <a:gd name="connsiteX407" fmla="*/ 1950261 w 7467600"/>
              <a:gd name="connsiteY407" fmla="*/ 6405858 h 6858000"/>
              <a:gd name="connsiteX408" fmla="*/ 2365554 w 7467600"/>
              <a:gd name="connsiteY408" fmla="*/ 6759107 h 6858000"/>
              <a:gd name="connsiteX409" fmla="*/ 2424142 w 7467600"/>
              <a:gd name="connsiteY409" fmla="*/ 6858000 h 6858000"/>
              <a:gd name="connsiteX410" fmla="*/ 2395994 w 7467600"/>
              <a:gd name="connsiteY410" fmla="*/ 6858000 h 6858000"/>
              <a:gd name="connsiteX411" fmla="*/ 2392863 w 7467600"/>
              <a:gd name="connsiteY411" fmla="*/ 6852964 h 6858000"/>
              <a:gd name="connsiteX412" fmla="*/ 2017589 w 7467600"/>
              <a:gd name="connsiteY412" fmla="*/ 6493982 h 6858000"/>
              <a:gd name="connsiteX413" fmla="*/ 2147336 w 7467600"/>
              <a:gd name="connsiteY413" fmla="*/ 6594052 h 6858000"/>
              <a:gd name="connsiteX414" fmla="*/ 2207047 w 7467600"/>
              <a:gd name="connsiteY414" fmla="*/ 6654540 h 6858000"/>
              <a:gd name="connsiteX415" fmla="*/ 2299106 w 7467600"/>
              <a:gd name="connsiteY415" fmla="*/ 6778931 h 6858000"/>
              <a:gd name="connsiteX416" fmla="*/ 2314430 w 7467600"/>
              <a:gd name="connsiteY416" fmla="*/ 6801144 h 6858000"/>
              <a:gd name="connsiteX417" fmla="*/ 2352406 w 7467600"/>
              <a:gd name="connsiteY417" fmla="*/ 6858000 h 6858000"/>
              <a:gd name="connsiteX418" fmla="*/ 2314492 w 7467600"/>
              <a:gd name="connsiteY418" fmla="*/ 6858000 h 6858000"/>
              <a:gd name="connsiteX419" fmla="*/ 2288095 w 7467600"/>
              <a:gd name="connsiteY419" fmla="*/ 6818030 h 6858000"/>
              <a:gd name="connsiteX420" fmla="*/ 2272768 w 7467600"/>
              <a:gd name="connsiteY420" fmla="*/ 6795822 h 6858000"/>
              <a:gd name="connsiteX421" fmla="*/ 2182715 w 7467600"/>
              <a:gd name="connsiteY421" fmla="*/ 6675071 h 6858000"/>
              <a:gd name="connsiteX422" fmla="*/ 2032061 w 7467600"/>
              <a:gd name="connsiteY422" fmla="*/ 6541380 h 6858000"/>
              <a:gd name="connsiteX423" fmla="*/ 2257220 w 7467600"/>
              <a:gd name="connsiteY423" fmla="*/ 6826257 h 6858000"/>
              <a:gd name="connsiteX424" fmla="*/ 2281324 w 7467600"/>
              <a:gd name="connsiteY424" fmla="*/ 6858000 h 6858000"/>
              <a:gd name="connsiteX425" fmla="*/ 2242860 w 7467600"/>
              <a:gd name="connsiteY425" fmla="*/ 6858000 h 6858000"/>
              <a:gd name="connsiteX426" fmla="*/ 2232818 w 7467600"/>
              <a:gd name="connsiteY426" fmla="*/ 6844926 h 6858000"/>
              <a:gd name="connsiteX427" fmla="*/ 1990172 w 7467600"/>
              <a:gd name="connsiteY427" fmla="*/ 6542121 h 6858000"/>
              <a:gd name="connsiteX428" fmla="*/ 2124090 w 7467600"/>
              <a:gd name="connsiteY428" fmla="*/ 6761017 h 6858000"/>
              <a:gd name="connsiteX429" fmla="*/ 2200380 w 7467600"/>
              <a:gd name="connsiteY429" fmla="*/ 6858000 h 6858000"/>
              <a:gd name="connsiteX430" fmla="*/ 2147507 w 7467600"/>
              <a:gd name="connsiteY430" fmla="*/ 6858000 h 6858000"/>
              <a:gd name="connsiteX431" fmla="*/ 2070668 w 7467600"/>
              <a:gd name="connsiteY431" fmla="*/ 6761520 h 6858000"/>
              <a:gd name="connsiteX432" fmla="*/ 1975142 w 7467600"/>
              <a:gd name="connsiteY432" fmla="*/ 6585570 h 6858000"/>
              <a:gd name="connsiteX433" fmla="*/ 2050035 w 7467600"/>
              <a:gd name="connsiteY433" fmla="*/ 6813345 h 6858000"/>
              <a:gd name="connsiteX434" fmla="*/ 2063025 w 7467600"/>
              <a:gd name="connsiteY434" fmla="*/ 6858000 h 6858000"/>
              <a:gd name="connsiteX435" fmla="*/ 2021675 w 7467600"/>
              <a:gd name="connsiteY435" fmla="*/ 6858000 h 6858000"/>
              <a:gd name="connsiteX436" fmla="*/ 2019308 w 7467600"/>
              <a:gd name="connsiteY436" fmla="*/ 6847118 h 6858000"/>
              <a:gd name="connsiteX437" fmla="*/ 1938835 w 7467600"/>
              <a:gd name="connsiteY437" fmla="*/ 6551160 h 6858000"/>
              <a:gd name="connsiteX438" fmla="*/ 1953230 w 7467600"/>
              <a:gd name="connsiteY438" fmla="*/ 6759699 h 6858000"/>
              <a:gd name="connsiteX439" fmla="*/ 1956763 w 7467600"/>
              <a:gd name="connsiteY439" fmla="*/ 6778191 h 6858000"/>
              <a:gd name="connsiteX440" fmla="*/ 1967925 w 7467600"/>
              <a:gd name="connsiteY440" fmla="*/ 6858000 h 6858000"/>
              <a:gd name="connsiteX441" fmla="*/ 1936622 w 7467600"/>
              <a:gd name="connsiteY441" fmla="*/ 6858000 h 6858000"/>
              <a:gd name="connsiteX442" fmla="*/ 1926261 w 7467600"/>
              <a:gd name="connsiteY442" fmla="*/ 6784064 h 6858000"/>
              <a:gd name="connsiteX443" fmla="*/ 1922724 w 7467600"/>
              <a:gd name="connsiteY443" fmla="*/ 6765577 h 6858000"/>
              <a:gd name="connsiteX444" fmla="*/ 1904650 w 7467600"/>
              <a:gd name="connsiteY444" fmla="*/ 6639616 h 6858000"/>
              <a:gd name="connsiteX445" fmla="*/ 1885273 w 7467600"/>
              <a:gd name="connsiteY445" fmla="*/ 6858000 h 6858000"/>
              <a:gd name="connsiteX446" fmla="*/ 1854363 w 7467600"/>
              <a:gd name="connsiteY446" fmla="*/ 6858000 h 6858000"/>
              <a:gd name="connsiteX447" fmla="*/ 1880391 w 7467600"/>
              <a:gd name="connsiteY447" fmla="*/ 6603796 h 6858000"/>
              <a:gd name="connsiteX448" fmla="*/ 1818273 w 7467600"/>
              <a:gd name="connsiteY448" fmla="*/ 6715729 h 6858000"/>
              <a:gd name="connsiteX449" fmla="*/ 1794691 w 7467600"/>
              <a:gd name="connsiteY449" fmla="*/ 6843239 h 6858000"/>
              <a:gd name="connsiteX450" fmla="*/ 1794914 w 7467600"/>
              <a:gd name="connsiteY450" fmla="*/ 6858000 h 6858000"/>
              <a:gd name="connsiteX451" fmla="*/ 1746128 w 7467600"/>
              <a:gd name="connsiteY451" fmla="*/ 6858000 h 6858000"/>
              <a:gd name="connsiteX452" fmla="*/ 1753934 w 7467600"/>
              <a:gd name="connsiteY452" fmla="*/ 6724796 h 6858000"/>
              <a:gd name="connsiteX453" fmla="*/ 1792053 w 7467600"/>
              <a:gd name="connsiteY453" fmla="*/ 6572396 h 6858000"/>
              <a:gd name="connsiteX454" fmla="*/ 1862248 w 7467600"/>
              <a:gd name="connsiteY454" fmla="*/ 6266397 h 6858000"/>
              <a:gd name="connsiteX455" fmla="*/ 1862250 w 7467600"/>
              <a:gd name="connsiteY455" fmla="*/ 6033531 h 6858000"/>
              <a:gd name="connsiteX456" fmla="*/ 1211999 w 7467600"/>
              <a:gd name="connsiteY456" fmla="*/ 6683610 h 6858000"/>
              <a:gd name="connsiteX457" fmla="*/ 1213266 w 7467600"/>
              <a:gd name="connsiteY457" fmla="*/ 6691947 h 6858000"/>
              <a:gd name="connsiteX458" fmla="*/ 1203370 w 7467600"/>
              <a:gd name="connsiteY458" fmla="*/ 6850676 h 6858000"/>
              <a:gd name="connsiteX459" fmla="*/ 1203671 w 7467600"/>
              <a:gd name="connsiteY459" fmla="*/ 6858000 h 6858000"/>
              <a:gd name="connsiteX460" fmla="*/ 1143180 w 7467600"/>
              <a:gd name="connsiteY460" fmla="*/ 6858000 h 6858000"/>
              <a:gd name="connsiteX461" fmla="*/ 1142176 w 7467600"/>
              <a:gd name="connsiteY461" fmla="*/ 6766045 h 6858000"/>
              <a:gd name="connsiteX462" fmla="*/ 1067484 w 7467600"/>
              <a:gd name="connsiteY462" fmla="*/ 6858000 h 6858000"/>
              <a:gd name="connsiteX463" fmla="*/ 953928 w 7467600"/>
              <a:gd name="connsiteY463" fmla="*/ 6858000 h 6858000"/>
              <a:gd name="connsiteX464" fmla="*/ 959715 w 7467600"/>
              <a:gd name="connsiteY464" fmla="*/ 6850185 h 6858000"/>
              <a:gd name="connsiteX465" fmla="*/ 1483788 w 7467600"/>
              <a:gd name="connsiteY465" fmla="*/ 6259174 h 6858000"/>
              <a:gd name="connsiteX466" fmla="*/ 1100671 w 7467600"/>
              <a:gd name="connsiteY466" fmla="*/ 6252137 h 6858000"/>
              <a:gd name="connsiteX467" fmla="*/ 1090144 w 7467600"/>
              <a:gd name="connsiteY467" fmla="*/ 6256748 h 6858000"/>
              <a:gd name="connsiteX468" fmla="*/ 1095872 w 7467600"/>
              <a:gd name="connsiteY468" fmla="*/ 6271892 h 6858000"/>
              <a:gd name="connsiteX469" fmla="*/ 262785 w 7467600"/>
              <a:gd name="connsiteY469" fmla="*/ 6845450 h 6858000"/>
              <a:gd name="connsiteX470" fmla="*/ 209968 w 7467600"/>
              <a:gd name="connsiteY470" fmla="*/ 6770713 h 6858000"/>
              <a:gd name="connsiteX471" fmla="*/ 873460 w 7467600"/>
              <a:gd name="connsiteY471" fmla="*/ 6253768 h 6858000"/>
              <a:gd name="connsiteX472" fmla="*/ 192686 w 7467600"/>
              <a:gd name="connsiteY472" fmla="*/ 5849257 h 6858000"/>
              <a:gd name="connsiteX473" fmla="*/ 4696 w 7467600"/>
              <a:gd name="connsiteY473" fmla="*/ 5697668 h 6858000"/>
              <a:gd name="connsiteX474" fmla="*/ 0 w 7467600"/>
              <a:gd name="connsiteY474" fmla="*/ 5689984 h 6858000"/>
              <a:gd name="connsiteX475" fmla="*/ 0 w 7467600"/>
              <a:gd name="connsiteY475" fmla="*/ 5513472 h 6858000"/>
              <a:gd name="connsiteX476" fmla="*/ 174101 w 7467600"/>
              <a:gd name="connsiteY476" fmla="*/ 5620277 h 6858000"/>
              <a:gd name="connsiteX477" fmla="*/ 891800 w 7467600"/>
              <a:gd name="connsiteY477" fmla="*/ 6036935 h 6858000"/>
              <a:gd name="connsiteX478" fmla="*/ 1072219 w 7467600"/>
              <a:gd name="connsiteY478" fmla="*/ 6169443 h 6858000"/>
              <a:gd name="connsiteX479" fmla="*/ 1074117 w 7467600"/>
              <a:gd name="connsiteY479" fmla="*/ 6170301 h 6858000"/>
              <a:gd name="connsiteX480" fmla="*/ 1083114 w 7467600"/>
              <a:gd name="connsiteY480" fmla="*/ 6174131 h 6858000"/>
              <a:gd name="connsiteX481" fmla="*/ 1543010 w 7467600"/>
              <a:gd name="connsiteY481" fmla="*/ 6191140 h 6858000"/>
              <a:gd name="connsiteX482" fmla="*/ 1551080 w 7467600"/>
              <a:gd name="connsiteY482" fmla="*/ 6195006 h 6858000"/>
              <a:gd name="connsiteX483" fmla="*/ 2345443 w 7467600"/>
              <a:gd name="connsiteY483" fmla="*/ 5549882 h 6858000"/>
              <a:gd name="connsiteX484" fmla="*/ 1721499 w 7467600"/>
              <a:gd name="connsiteY484" fmla="*/ 5599969 h 6858000"/>
              <a:gd name="connsiteX485" fmla="*/ 767716 w 7467600"/>
              <a:gd name="connsiteY485" fmla="*/ 5472768 h 6858000"/>
              <a:gd name="connsiteX486" fmla="*/ 722147 w 7467600"/>
              <a:gd name="connsiteY486" fmla="*/ 5393091 h 6858000"/>
              <a:gd name="connsiteX487" fmla="*/ 1485552 w 7467600"/>
              <a:gd name="connsiteY487" fmla="*/ 5313202 h 6858000"/>
              <a:gd name="connsiteX488" fmla="*/ 2143004 w 7467600"/>
              <a:gd name="connsiteY488" fmla="*/ 5402420 h 6858000"/>
              <a:gd name="connsiteX489" fmla="*/ 1933391 w 7467600"/>
              <a:gd name="connsiteY489" fmla="*/ 5156971 h 6858000"/>
              <a:gd name="connsiteX490" fmla="*/ 1827118 w 7467600"/>
              <a:gd name="connsiteY490" fmla="*/ 4968410 h 6858000"/>
              <a:gd name="connsiteX491" fmla="*/ 1837349 w 7467600"/>
              <a:gd name="connsiteY491" fmla="*/ 4956357 h 6858000"/>
              <a:gd name="connsiteX492" fmla="*/ 2162835 w 7467600"/>
              <a:gd name="connsiteY492" fmla="*/ 5187853 h 6858000"/>
              <a:gd name="connsiteX493" fmla="*/ 2257167 w 7467600"/>
              <a:gd name="connsiteY493" fmla="*/ 5462123 h 6858000"/>
              <a:gd name="connsiteX494" fmla="*/ 2261598 w 7467600"/>
              <a:gd name="connsiteY494" fmla="*/ 5467998 h 6858000"/>
              <a:gd name="connsiteX495" fmla="*/ 2437177 w 7467600"/>
              <a:gd name="connsiteY495" fmla="*/ 5479608 h 6858000"/>
              <a:gd name="connsiteX496" fmla="*/ 2445247 w 7467600"/>
              <a:gd name="connsiteY496" fmla="*/ 5483476 h 6858000"/>
              <a:gd name="connsiteX497" fmla="*/ 2743626 w 7467600"/>
              <a:gd name="connsiteY497" fmla="*/ 5304819 h 6858000"/>
              <a:gd name="connsiteX498" fmla="*/ 3048102 w 7467600"/>
              <a:gd name="connsiteY498" fmla="*/ 5150595 h 6858000"/>
              <a:gd name="connsiteX499" fmla="*/ 1799414 w 7467600"/>
              <a:gd name="connsiteY499" fmla="*/ 4694732 h 6858000"/>
              <a:gd name="connsiteX500" fmla="*/ 1771735 w 7467600"/>
              <a:gd name="connsiteY500" fmla="*/ 4619929 h 6858000"/>
              <a:gd name="connsiteX501" fmla="*/ 3104273 w 7467600"/>
              <a:gd name="connsiteY501" fmla="*/ 5076159 h 6858000"/>
              <a:gd name="connsiteX502" fmla="*/ 3113245 w 7467600"/>
              <a:gd name="connsiteY502" fmla="*/ 5090705 h 6858000"/>
              <a:gd name="connsiteX503" fmla="*/ 3126294 w 7467600"/>
              <a:gd name="connsiteY503" fmla="*/ 5114400 h 6858000"/>
              <a:gd name="connsiteX504" fmla="*/ 3937433 w 7467600"/>
              <a:gd name="connsiteY504" fmla="*/ 4830473 h 6858000"/>
              <a:gd name="connsiteX505" fmla="*/ 3590475 w 7467600"/>
              <a:gd name="connsiteY505" fmla="*/ 4597974 h 6858000"/>
              <a:gd name="connsiteX506" fmla="*/ 3100264 w 7467600"/>
              <a:gd name="connsiteY506" fmla="*/ 4579845 h 6858000"/>
              <a:gd name="connsiteX507" fmla="*/ 2183576 w 7467600"/>
              <a:gd name="connsiteY507" fmla="*/ 4227150 h 6858000"/>
              <a:gd name="connsiteX508" fmla="*/ 2151029 w 7467600"/>
              <a:gd name="connsiteY508" fmla="*/ 4146947 h 6858000"/>
              <a:gd name="connsiteX509" fmla="*/ 3563434 w 7467600"/>
              <a:gd name="connsiteY509" fmla="*/ 4469115 h 6858000"/>
              <a:gd name="connsiteX510" fmla="*/ 3177952 w 7467600"/>
              <a:gd name="connsiteY510" fmla="*/ 3657386 h 6858000"/>
              <a:gd name="connsiteX511" fmla="*/ 3189263 w 7467600"/>
              <a:gd name="connsiteY511" fmla="*/ 3625726 h 6858000"/>
              <a:gd name="connsiteX512" fmla="*/ 3560912 w 7467600"/>
              <a:gd name="connsiteY512" fmla="*/ 4079863 h 6858000"/>
              <a:gd name="connsiteX513" fmla="*/ 3626636 w 7467600"/>
              <a:gd name="connsiteY513" fmla="*/ 4512230 h 6858000"/>
              <a:gd name="connsiteX514" fmla="*/ 3653088 w 7467600"/>
              <a:gd name="connsiteY514" fmla="*/ 4521417 h 6858000"/>
              <a:gd name="connsiteX515" fmla="*/ 3988128 w 7467600"/>
              <a:gd name="connsiteY515" fmla="*/ 4817267 h 6858000"/>
              <a:gd name="connsiteX516" fmla="*/ 4830582 w 7467600"/>
              <a:gd name="connsiteY516" fmla="*/ 4676000 h 6858000"/>
              <a:gd name="connsiteX517" fmla="*/ 4830100 w 7467600"/>
              <a:gd name="connsiteY517" fmla="*/ 4675554 h 6858000"/>
              <a:gd name="connsiteX518" fmla="*/ 4036318 w 7467600"/>
              <a:gd name="connsiteY518" fmla="*/ 4147013 h 6858000"/>
              <a:gd name="connsiteX519" fmla="*/ 3432098 w 7467600"/>
              <a:gd name="connsiteY519" fmla="*/ 3537312 h 6858000"/>
              <a:gd name="connsiteX520" fmla="*/ 3446761 w 7467600"/>
              <a:gd name="connsiteY520" fmla="*/ 3461278 h 6858000"/>
              <a:gd name="connsiteX521" fmla="*/ 4419733 w 7467600"/>
              <a:gd name="connsiteY521" fmla="*/ 3963555 h 6858000"/>
              <a:gd name="connsiteX522" fmla="*/ 4781371 w 7467600"/>
              <a:gd name="connsiteY522" fmla="*/ 4458604 h 6858000"/>
              <a:gd name="connsiteX523" fmla="*/ 4780440 w 7467600"/>
              <a:gd name="connsiteY523" fmla="*/ 4470290 h 6858000"/>
              <a:gd name="connsiteX524" fmla="*/ 4898954 w 7467600"/>
              <a:gd name="connsiteY524" fmla="*/ 4662092 h 6858000"/>
              <a:gd name="connsiteX525" fmla="*/ 4900699 w 7467600"/>
              <a:gd name="connsiteY525" fmla="*/ 4670867 h 6858000"/>
              <a:gd name="connsiteX526" fmla="*/ 5714511 w 7467600"/>
              <a:gd name="connsiteY526" fmla="*/ 4663483 h 6858000"/>
              <a:gd name="connsiteX527" fmla="*/ 5464793 w 7467600"/>
              <a:gd name="connsiteY527" fmla="*/ 4393556 h 6858000"/>
              <a:gd name="connsiteX528" fmla="*/ 5461897 w 7467600"/>
              <a:gd name="connsiteY528" fmla="*/ 4390879 h 6858000"/>
              <a:gd name="connsiteX529" fmla="*/ 4294126 w 7467600"/>
              <a:gd name="connsiteY529" fmla="*/ 3303048 h 6858000"/>
              <a:gd name="connsiteX530" fmla="*/ 4305321 w 7467600"/>
              <a:gd name="connsiteY530" fmla="*/ 3256953 h 6858000"/>
              <a:gd name="connsiteX531" fmla="*/ 4949299 w 7467600"/>
              <a:gd name="connsiteY531" fmla="*/ 3766336 h 6858000"/>
              <a:gd name="connsiteX532" fmla="*/ 5291452 w 7467600"/>
              <a:gd name="connsiteY532" fmla="*/ 4076801 h 6858000"/>
              <a:gd name="connsiteX533" fmla="*/ 5434998 w 7467600"/>
              <a:gd name="connsiteY533" fmla="*/ 4254100 h 6858000"/>
              <a:gd name="connsiteX534" fmla="*/ 5351015 w 7467600"/>
              <a:gd name="connsiteY534" fmla="*/ 3760989 h 6858000"/>
              <a:gd name="connsiteX535" fmla="*/ 5413780 w 7467600"/>
              <a:gd name="connsiteY535" fmla="*/ 2966265 h 6858000"/>
              <a:gd name="connsiteX536" fmla="*/ 5425627 w 7467600"/>
              <a:gd name="connsiteY536" fmla="*/ 2954192 h 6858000"/>
              <a:gd name="connsiteX537" fmla="*/ 6604735 w 7467600"/>
              <a:gd name="connsiteY537" fmla="*/ 2041381 h 6858000"/>
              <a:gd name="connsiteX538" fmla="*/ 7204487 w 7467600"/>
              <a:gd name="connsiteY538" fmla="*/ 2742112 h 6858000"/>
              <a:gd name="connsiteX539" fmla="*/ 7131592 w 7467600"/>
              <a:gd name="connsiteY539" fmla="*/ 2672096 h 6858000"/>
              <a:gd name="connsiteX540" fmla="*/ 6996344 w 7467600"/>
              <a:gd name="connsiteY540" fmla="*/ 2518310 h 6858000"/>
              <a:gd name="connsiteX541" fmla="*/ 6735495 w 7467600"/>
              <a:gd name="connsiteY541" fmla="*/ 2196890 h 6858000"/>
              <a:gd name="connsiteX542" fmla="*/ 6721901 w 7467600"/>
              <a:gd name="connsiteY542" fmla="*/ 2179274 h 6858000"/>
              <a:gd name="connsiteX543" fmla="*/ 6604735 w 7467600"/>
              <a:gd name="connsiteY543" fmla="*/ 2041381 h 6858000"/>
              <a:gd name="connsiteX544" fmla="*/ 6591670 w 7467600"/>
              <a:gd name="connsiteY544" fmla="*/ 1988277 h 6858000"/>
              <a:gd name="connsiteX545" fmla="*/ 6747349 w 7467600"/>
              <a:gd name="connsiteY545" fmla="*/ 2160069 h 6858000"/>
              <a:gd name="connsiteX546" fmla="*/ 6760943 w 7467600"/>
              <a:gd name="connsiteY546" fmla="*/ 2177686 h 6858000"/>
              <a:gd name="connsiteX547" fmla="*/ 7021065 w 7467600"/>
              <a:gd name="connsiteY547" fmla="*/ 2498102 h 6858000"/>
              <a:gd name="connsiteX548" fmla="*/ 7155223 w 7467600"/>
              <a:gd name="connsiteY548" fmla="*/ 2650386 h 6858000"/>
              <a:gd name="connsiteX549" fmla="*/ 7203167 w 7467600"/>
              <a:gd name="connsiteY549" fmla="*/ 2697288 h 6858000"/>
              <a:gd name="connsiteX550" fmla="*/ 6937703 w 7467600"/>
              <a:gd name="connsiteY550" fmla="*/ 2321981 h 6858000"/>
              <a:gd name="connsiteX551" fmla="*/ 6591670 w 7467600"/>
              <a:gd name="connsiteY551" fmla="*/ 1988277 h 6858000"/>
              <a:gd name="connsiteX552" fmla="*/ 5798671 w 7467600"/>
              <a:gd name="connsiteY552" fmla="*/ 1981601 h 6858000"/>
              <a:gd name="connsiteX553" fmla="*/ 5754709 w 7467600"/>
              <a:gd name="connsiteY553" fmla="*/ 2071454 h 6858000"/>
              <a:gd name="connsiteX554" fmla="*/ 5763044 w 7467600"/>
              <a:gd name="connsiteY554" fmla="*/ 2842206 h 6858000"/>
              <a:gd name="connsiteX555" fmla="*/ 5764974 w 7467600"/>
              <a:gd name="connsiteY555" fmla="*/ 2799609 h 6858000"/>
              <a:gd name="connsiteX556" fmla="*/ 5767665 w 7467600"/>
              <a:gd name="connsiteY556" fmla="*/ 2666409 h 6858000"/>
              <a:gd name="connsiteX557" fmla="*/ 5763055 w 7467600"/>
              <a:gd name="connsiteY557" fmla="*/ 2579705 h 6858000"/>
              <a:gd name="connsiteX558" fmla="*/ 5758079 w 7467600"/>
              <a:gd name="connsiteY558" fmla="*/ 2492508 h 6858000"/>
              <a:gd name="connsiteX559" fmla="*/ 5779325 w 7467600"/>
              <a:gd name="connsiteY559" fmla="*/ 2197069 h 6858000"/>
              <a:gd name="connsiteX560" fmla="*/ 5798671 w 7467600"/>
              <a:gd name="connsiteY560" fmla="*/ 1981601 h 6858000"/>
              <a:gd name="connsiteX561" fmla="*/ 5829202 w 7467600"/>
              <a:gd name="connsiteY561" fmla="*/ 1971679 h 6858000"/>
              <a:gd name="connsiteX562" fmla="*/ 5809558 w 7467600"/>
              <a:gd name="connsiteY562" fmla="*/ 2198043 h 6858000"/>
              <a:gd name="connsiteX563" fmla="*/ 5788653 w 7467600"/>
              <a:gd name="connsiteY563" fmla="*/ 2489430 h 6858000"/>
              <a:gd name="connsiteX564" fmla="*/ 5793439 w 7467600"/>
              <a:gd name="connsiteY564" fmla="*/ 2575235 h 6858000"/>
              <a:gd name="connsiteX565" fmla="*/ 5796837 w 7467600"/>
              <a:gd name="connsiteY565" fmla="*/ 2637633 h 6858000"/>
              <a:gd name="connsiteX566" fmla="*/ 5818614 w 7467600"/>
              <a:gd name="connsiteY566" fmla="*/ 2473055 h 6858000"/>
              <a:gd name="connsiteX567" fmla="*/ 5829202 w 7467600"/>
              <a:gd name="connsiteY567" fmla="*/ 1971679 h 6858000"/>
              <a:gd name="connsiteX568" fmla="*/ 5911389 w 7467600"/>
              <a:gd name="connsiteY568" fmla="*/ 1898371 h 6858000"/>
              <a:gd name="connsiteX569" fmla="*/ 6237627 w 7467600"/>
              <a:gd name="connsiteY569" fmla="*/ 2231921 h 6858000"/>
              <a:gd name="connsiteX570" fmla="*/ 5911389 w 7467600"/>
              <a:gd name="connsiteY570" fmla="*/ 1898371 h 6858000"/>
              <a:gd name="connsiteX571" fmla="*/ 6944437 w 7467600"/>
              <a:gd name="connsiteY571" fmla="*/ 1575402 h 6858000"/>
              <a:gd name="connsiteX572" fmla="*/ 6304730 w 7467600"/>
              <a:gd name="connsiteY572" fmla="*/ 1766654 h 6858000"/>
              <a:gd name="connsiteX573" fmla="*/ 6944437 w 7467600"/>
              <a:gd name="connsiteY573" fmla="*/ 1575402 h 6858000"/>
              <a:gd name="connsiteX574" fmla="*/ 7019523 w 7467600"/>
              <a:gd name="connsiteY574" fmla="*/ 1519450 h 6858000"/>
              <a:gd name="connsiteX575" fmla="*/ 6298091 w 7467600"/>
              <a:gd name="connsiteY575" fmla="*/ 1737122 h 6858000"/>
              <a:gd name="connsiteX576" fmla="*/ 7019523 w 7467600"/>
              <a:gd name="connsiteY576" fmla="*/ 1519450 h 6858000"/>
              <a:gd name="connsiteX577" fmla="*/ 2399523 w 7467600"/>
              <a:gd name="connsiteY577" fmla="*/ 1428234 h 6858000"/>
              <a:gd name="connsiteX578" fmla="*/ 2224982 w 7467600"/>
              <a:gd name="connsiteY578" fmla="*/ 1826201 h 6858000"/>
              <a:gd name="connsiteX579" fmla="*/ 2096099 w 7467600"/>
              <a:gd name="connsiteY579" fmla="*/ 2345900 h 6858000"/>
              <a:gd name="connsiteX580" fmla="*/ 2283317 w 7467600"/>
              <a:gd name="connsiteY580" fmla="*/ 1796925 h 6858000"/>
              <a:gd name="connsiteX581" fmla="*/ 2399523 w 7467600"/>
              <a:gd name="connsiteY581" fmla="*/ 1428234 h 6858000"/>
              <a:gd name="connsiteX582" fmla="*/ 2448558 w 7467600"/>
              <a:gd name="connsiteY582" fmla="*/ 1373435 h 6858000"/>
              <a:gd name="connsiteX583" fmla="*/ 2312521 w 7467600"/>
              <a:gd name="connsiteY583" fmla="*/ 1806140 h 6858000"/>
              <a:gd name="connsiteX584" fmla="*/ 2127533 w 7467600"/>
              <a:gd name="connsiteY584" fmla="*/ 2348380 h 6858000"/>
              <a:gd name="connsiteX585" fmla="*/ 2358080 w 7467600"/>
              <a:gd name="connsiteY585" fmla="*/ 1866134 h 6858000"/>
              <a:gd name="connsiteX586" fmla="*/ 2407436 w 7467600"/>
              <a:gd name="connsiteY586" fmla="*/ 1651070 h 6858000"/>
              <a:gd name="connsiteX587" fmla="*/ 2448558 w 7467600"/>
              <a:gd name="connsiteY587" fmla="*/ 1373435 h 6858000"/>
              <a:gd name="connsiteX588" fmla="*/ 278707 w 7467600"/>
              <a:gd name="connsiteY588" fmla="*/ 1352270 h 6858000"/>
              <a:gd name="connsiteX589" fmla="*/ 321570 w 7467600"/>
              <a:gd name="connsiteY589" fmla="*/ 1861610 h 6858000"/>
              <a:gd name="connsiteX590" fmla="*/ 294281 w 7467600"/>
              <a:gd name="connsiteY590" fmla="*/ 1440658 h 6858000"/>
              <a:gd name="connsiteX591" fmla="*/ 278707 w 7467600"/>
              <a:gd name="connsiteY591" fmla="*/ 1352270 h 6858000"/>
              <a:gd name="connsiteX592" fmla="*/ 1423821 w 7467600"/>
              <a:gd name="connsiteY592" fmla="*/ 1351958 h 6858000"/>
              <a:gd name="connsiteX593" fmla="*/ 1638521 w 7467600"/>
              <a:gd name="connsiteY593" fmla="*/ 1908470 h 6858000"/>
              <a:gd name="connsiteX594" fmla="*/ 1754199 w 7467600"/>
              <a:gd name="connsiteY594" fmla="*/ 2149284 h 6858000"/>
              <a:gd name="connsiteX595" fmla="*/ 1908359 w 7467600"/>
              <a:gd name="connsiteY595" fmla="*/ 2364988 h 6858000"/>
              <a:gd name="connsiteX596" fmla="*/ 1647661 w 7467600"/>
              <a:gd name="connsiteY596" fmla="*/ 1825945 h 6858000"/>
              <a:gd name="connsiteX597" fmla="*/ 1423821 w 7467600"/>
              <a:gd name="connsiteY597" fmla="*/ 1351958 h 6858000"/>
              <a:gd name="connsiteX598" fmla="*/ 1431890 w 7467600"/>
              <a:gd name="connsiteY598" fmla="*/ 1306475 h 6858000"/>
              <a:gd name="connsiteX599" fmla="*/ 1507597 w 7467600"/>
              <a:gd name="connsiteY599" fmla="*/ 1446132 h 6858000"/>
              <a:gd name="connsiteX600" fmla="*/ 1674586 w 7467600"/>
              <a:gd name="connsiteY600" fmla="*/ 1813832 h 6858000"/>
              <a:gd name="connsiteX601" fmla="*/ 1815950 w 7467600"/>
              <a:gd name="connsiteY601" fmla="*/ 2128564 h 6858000"/>
              <a:gd name="connsiteX602" fmla="*/ 1984242 w 7467600"/>
              <a:gd name="connsiteY602" fmla="*/ 2430829 h 6858000"/>
              <a:gd name="connsiteX603" fmla="*/ 2014023 w 7467600"/>
              <a:gd name="connsiteY603" fmla="*/ 2450995 h 6858000"/>
              <a:gd name="connsiteX604" fmla="*/ 1747337 w 7467600"/>
              <a:gd name="connsiteY604" fmla="*/ 1855264 h 6858000"/>
              <a:gd name="connsiteX605" fmla="*/ 1533749 w 7467600"/>
              <a:gd name="connsiteY605" fmla="*/ 1478656 h 6858000"/>
              <a:gd name="connsiteX606" fmla="*/ 1431890 w 7467600"/>
              <a:gd name="connsiteY606" fmla="*/ 1306475 h 6858000"/>
              <a:gd name="connsiteX607" fmla="*/ 5052692 w 7467600"/>
              <a:gd name="connsiteY607" fmla="*/ 1292994 h 6858000"/>
              <a:gd name="connsiteX608" fmla="*/ 5200661 w 7467600"/>
              <a:gd name="connsiteY608" fmla="*/ 1635186 h 6858000"/>
              <a:gd name="connsiteX609" fmla="*/ 5297138 w 7467600"/>
              <a:gd name="connsiteY609" fmla="*/ 1906351 h 6858000"/>
              <a:gd name="connsiteX610" fmla="*/ 5052692 w 7467600"/>
              <a:gd name="connsiteY610" fmla="*/ 1292994 h 6858000"/>
              <a:gd name="connsiteX611" fmla="*/ 5009948 w 7467600"/>
              <a:gd name="connsiteY611" fmla="*/ 1273619 h 6858000"/>
              <a:gd name="connsiteX612" fmla="*/ 5121777 w 7467600"/>
              <a:gd name="connsiteY612" fmla="*/ 1654213 h 6858000"/>
              <a:gd name="connsiteX613" fmla="*/ 5293545 w 7467600"/>
              <a:gd name="connsiteY613" fmla="*/ 2072247 h 6858000"/>
              <a:gd name="connsiteX614" fmla="*/ 5294042 w 7467600"/>
              <a:gd name="connsiteY614" fmla="*/ 2065019 h 6858000"/>
              <a:gd name="connsiteX615" fmla="*/ 5171936 w 7467600"/>
              <a:gd name="connsiteY615" fmla="*/ 1647613 h 6858000"/>
              <a:gd name="connsiteX616" fmla="*/ 5009948 w 7467600"/>
              <a:gd name="connsiteY616" fmla="*/ 1273619 h 6858000"/>
              <a:gd name="connsiteX617" fmla="*/ 655236 w 7467600"/>
              <a:gd name="connsiteY617" fmla="*/ 1268632 h 6858000"/>
              <a:gd name="connsiteX618" fmla="*/ 839521 w 7467600"/>
              <a:gd name="connsiteY618" fmla="*/ 1685315 h 6858000"/>
              <a:gd name="connsiteX619" fmla="*/ 1109416 w 7467600"/>
              <a:gd name="connsiteY619" fmla="*/ 2061663 h 6858000"/>
              <a:gd name="connsiteX620" fmla="*/ 1298300 w 7467600"/>
              <a:gd name="connsiteY620" fmla="*/ 2247742 h 6858000"/>
              <a:gd name="connsiteX621" fmla="*/ 1125871 w 7467600"/>
              <a:gd name="connsiteY621" fmla="*/ 1989513 h 6858000"/>
              <a:gd name="connsiteX622" fmla="*/ 981574 w 7467600"/>
              <a:gd name="connsiteY622" fmla="*/ 1783157 h 6858000"/>
              <a:gd name="connsiteX623" fmla="*/ 922198 w 7467600"/>
              <a:gd name="connsiteY623" fmla="*/ 1677437 h 6858000"/>
              <a:gd name="connsiteX624" fmla="*/ 869293 w 7467600"/>
              <a:gd name="connsiteY624" fmla="*/ 1583214 h 6858000"/>
              <a:gd name="connsiteX625" fmla="*/ 751431 w 7467600"/>
              <a:gd name="connsiteY625" fmla="*/ 1405731 h 6858000"/>
              <a:gd name="connsiteX626" fmla="*/ 655236 w 7467600"/>
              <a:gd name="connsiteY626" fmla="*/ 1268632 h 6858000"/>
              <a:gd name="connsiteX627" fmla="*/ 6516292 w 7467600"/>
              <a:gd name="connsiteY627" fmla="*/ 1263064 h 6858000"/>
              <a:gd name="connsiteX628" fmla="*/ 5736320 w 7467600"/>
              <a:gd name="connsiteY628" fmla="*/ 1501803 h 6858000"/>
              <a:gd name="connsiteX629" fmla="*/ 6516292 w 7467600"/>
              <a:gd name="connsiteY629" fmla="*/ 1263064 h 6858000"/>
              <a:gd name="connsiteX630" fmla="*/ 291466 w 7467600"/>
              <a:gd name="connsiteY630" fmla="*/ 1250369 h 6858000"/>
              <a:gd name="connsiteX631" fmla="*/ 323180 w 7467600"/>
              <a:gd name="connsiteY631" fmla="*/ 1435283 h 6858000"/>
              <a:gd name="connsiteX632" fmla="*/ 349381 w 7467600"/>
              <a:gd name="connsiteY632" fmla="*/ 1875041 h 6858000"/>
              <a:gd name="connsiteX633" fmla="*/ 374363 w 7467600"/>
              <a:gd name="connsiteY633" fmla="*/ 1506494 h 6858000"/>
              <a:gd name="connsiteX634" fmla="*/ 302168 w 7467600"/>
              <a:gd name="connsiteY634" fmla="*/ 1274495 h 6858000"/>
              <a:gd name="connsiteX635" fmla="*/ 291466 w 7467600"/>
              <a:gd name="connsiteY635" fmla="*/ 1250369 h 6858000"/>
              <a:gd name="connsiteX636" fmla="*/ 678222 w 7467600"/>
              <a:gd name="connsiteY636" fmla="*/ 1248670 h 6858000"/>
              <a:gd name="connsiteX637" fmla="*/ 775536 w 7467600"/>
              <a:gd name="connsiteY637" fmla="*/ 1388015 h 6858000"/>
              <a:gd name="connsiteX638" fmla="*/ 894529 w 7467600"/>
              <a:gd name="connsiteY638" fmla="*/ 1567739 h 6858000"/>
              <a:gd name="connsiteX639" fmla="*/ 948000 w 7467600"/>
              <a:gd name="connsiteY639" fmla="*/ 1663088 h 6858000"/>
              <a:gd name="connsiteX640" fmla="*/ 1006812 w 7467600"/>
              <a:gd name="connsiteY640" fmla="*/ 1767683 h 6858000"/>
              <a:gd name="connsiteX641" fmla="*/ 1149133 w 7467600"/>
              <a:gd name="connsiteY641" fmla="*/ 1971513 h 6858000"/>
              <a:gd name="connsiteX642" fmla="*/ 1333952 w 7467600"/>
              <a:gd name="connsiteY642" fmla="*/ 2251620 h 6858000"/>
              <a:gd name="connsiteX643" fmla="*/ 1337329 w 7467600"/>
              <a:gd name="connsiteY643" fmla="*/ 2258350 h 6858000"/>
              <a:gd name="connsiteX644" fmla="*/ 1014726 w 7467600"/>
              <a:gd name="connsiteY644" fmla="*/ 1615556 h 6858000"/>
              <a:gd name="connsiteX645" fmla="*/ 678222 w 7467600"/>
              <a:gd name="connsiteY645" fmla="*/ 1248670 h 6858000"/>
              <a:gd name="connsiteX646" fmla="*/ 6691602 w 7467600"/>
              <a:gd name="connsiteY646" fmla="*/ 1140573 h 6858000"/>
              <a:gd name="connsiteX647" fmla="*/ 6571100 w 7467600"/>
              <a:gd name="connsiteY647" fmla="*/ 1183662 h 6858000"/>
              <a:gd name="connsiteX648" fmla="*/ 6241687 w 7467600"/>
              <a:gd name="connsiteY648" fmla="*/ 1257600 h 6858000"/>
              <a:gd name="connsiteX649" fmla="*/ 5693009 w 7467600"/>
              <a:gd name="connsiteY649" fmla="*/ 1478256 h 6858000"/>
              <a:gd name="connsiteX650" fmla="*/ 6548420 w 7467600"/>
              <a:gd name="connsiteY650" fmla="*/ 1214599 h 6858000"/>
              <a:gd name="connsiteX651" fmla="*/ 6605473 w 7467600"/>
              <a:gd name="connsiteY651" fmla="*/ 1184686 h 6858000"/>
              <a:gd name="connsiteX652" fmla="*/ 6691602 w 7467600"/>
              <a:gd name="connsiteY652" fmla="*/ 1140573 h 6858000"/>
              <a:gd name="connsiteX653" fmla="*/ 4002475 w 7467600"/>
              <a:gd name="connsiteY653" fmla="*/ 1037802 h 6858000"/>
              <a:gd name="connsiteX654" fmla="*/ 4000324 w 7467600"/>
              <a:gd name="connsiteY654" fmla="*/ 1039362 h 6858000"/>
              <a:gd name="connsiteX655" fmla="*/ 4002862 w 7467600"/>
              <a:gd name="connsiteY655" fmla="*/ 1042866 h 6858000"/>
              <a:gd name="connsiteX656" fmla="*/ 4002475 w 7467600"/>
              <a:gd name="connsiteY656" fmla="*/ 1037802 h 6858000"/>
              <a:gd name="connsiteX657" fmla="*/ 506322 w 7467600"/>
              <a:gd name="connsiteY657" fmla="*/ 1020997 h 6858000"/>
              <a:gd name="connsiteX658" fmla="*/ 533068 w 7467600"/>
              <a:gd name="connsiteY658" fmla="*/ 1029409 h 6858000"/>
              <a:gd name="connsiteX659" fmla="*/ 1232525 w 7467600"/>
              <a:gd name="connsiteY659" fmla="*/ 1804675 h 6858000"/>
              <a:gd name="connsiteX660" fmla="*/ 1388858 w 7467600"/>
              <a:gd name="connsiteY660" fmla="*/ 2368011 h 6858000"/>
              <a:gd name="connsiteX661" fmla="*/ 1384098 w 7467600"/>
              <a:gd name="connsiteY661" fmla="*/ 2378125 h 6858000"/>
              <a:gd name="connsiteX662" fmla="*/ 1425393 w 7467600"/>
              <a:gd name="connsiteY662" fmla="*/ 2589124 h 6858000"/>
              <a:gd name="connsiteX663" fmla="*/ 1424001 w 7467600"/>
              <a:gd name="connsiteY663" fmla="*/ 2597541 h 6858000"/>
              <a:gd name="connsiteX664" fmla="*/ 2152729 w 7467600"/>
              <a:gd name="connsiteY664" fmla="*/ 2864487 h 6858000"/>
              <a:gd name="connsiteX665" fmla="*/ 2020609 w 7467600"/>
              <a:gd name="connsiteY665" fmla="*/ 2539671 h 6858000"/>
              <a:gd name="connsiteX666" fmla="*/ 2018920 w 7467600"/>
              <a:gd name="connsiteY666" fmla="*/ 2536309 h 6858000"/>
              <a:gd name="connsiteX667" fmla="*/ 1342441 w 7467600"/>
              <a:gd name="connsiteY667" fmla="*/ 1173017 h 6858000"/>
              <a:gd name="connsiteX668" fmla="*/ 1367925 w 7467600"/>
              <a:gd name="connsiteY668" fmla="*/ 1135648 h 6858000"/>
              <a:gd name="connsiteX669" fmla="*/ 1771401 w 7467600"/>
              <a:gd name="connsiteY669" fmla="*/ 1806673 h 6858000"/>
              <a:gd name="connsiteX670" fmla="*/ 1972385 w 7467600"/>
              <a:gd name="connsiteY670" fmla="*/ 2198735 h 6858000"/>
              <a:gd name="connsiteX671" fmla="*/ 2040892 w 7467600"/>
              <a:gd name="connsiteY671" fmla="*/ 2405205 h 6858000"/>
              <a:gd name="connsiteX672" fmla="*/ 2131689 w 7467600"/>
              <a:gd name="connsiteY672" fmla="*/ 1936926 h 6858000"/>
              <a:gd name="connsiteX673" fmla="*/ 2454820 w 7467600"/>
              <a:gd name="connsiteY673" fmla="*/ 1248808 h 6858000"/>
              <a:gd name="connsiteX674" fmla="*/ 2492512 w 7467600"/>
              <a:gd name="connsiteY674" fmla="*/ 1302920 h 6858000"/>
              <a:gd name="connsiteX675" fmla="*/ 2081216 w 7467600"/>
              <a:gd name="connsiteY675" fmla="*/ 2527513 h 6858000"/>
              <a:gd name="connsiteX676" fmla="*/ 2081211 w 7467600"/>
              <a:gd name="connsiteY676" fmla="*/ 2528916 h 6858000"/>
              <a:gd name="connsiteX677" fmla="*/ 2199067 w 7467600"/>
              <a:gd name="connsiteY677" fmla="*/ 2884061 h 6858000"/>
              <a:gd name="connsiteX678" fmla="*/ 3192586 w 7467600"/>
              <a:gd name="connsiteY678" fmla="*/ 3411496 h 6858000"/>
              <a:gd name="connsiteX679" fmla="*/ 3182620 w 7467600"/>
              <a:gd name="connsiteY679" fmla="*/ 3483279 h 6858000"/>
              <a:gd name="connsiteX680" fmla="*/ 2435119 w 7467600"/>
              <a:gd name="connsiteY680" fmla="*/ 3080173 h 6858000"/>
              <a:gd name="connsiteX681" fmla="*/ 2410152 w 7467600"/>
              <a:gd name="connsiteY681" fmla="*/ 3063751 h 6858000"/>
              <a:gd name="connsiteX682" fmla="*/ 2408099 w 7467600"/>
              <a:gd name="connsiteY682" fmla="*/ 3064403 h 6858000"/>
              <a:gd name="connsiteX683" fmla="*/ 2407218 w 7467600"/>
              <a:gd name="connsiteY683" fmla="*/ 3070324 h 6858000"/>
              <a:gd name="connsiteX684" fmla="*/ 2380138 w 7467600"/>
              <a:gd name="connsiteY684" fmla="*/ 3099341 h 6858000"/>
              <a:gd name="connsiteX685" fmla="*/ 1765923 w 7467600"/>
              <a:gd name="connsiteY685" fmla="*/ 3581043 h 6858000"/>
              <a:gd name="connsiteX686" fmla="*/ 1702258 w 7467600"/>
              <a:gd name="connsiteY686" fmla="*/ 3612286 h 6858000"/>
              <a:gd name="connsiteX687" fmla="*/ 1538370 w 7467600"/>
              <a:gd name="connsiteY687" fmla="*/ 3811804 h 6858000"/>
              <a:gd name="connsiteX688" fmla="*/ 542867 w 7467600"/>
              <a:gd name="connsiteY688" fmla="*/ 4944092 h 6858000"/>
              <a:gd name="connsiteX689" fmla="*/ 515800 w 7467600"/>
              <a:gd name="connsiteY689" fmla="*/ 4862180 h 6858000"/>
              <a:gd name="connsiteX690" fmla="*/ 909145 w 7467600"/>
              <a:gd name="connsiteY690" fmla="*/ 4199225 h 6858000"/>
              <a:gd name="connsiteX691" fmla="*/ 1214067 w 7467600"/>
              <a:gd name="connsiteY691" fmla="*/ 3908561 h 6858000"/>
              <a:gd name="connsiteX692" fmla="*/ 640967 w 7467600"/>
              <a:gd name="connsiteY692" fmla="*/ 4105601 h 6858000"/>
              <a:gd name="connsiteX693" fmla="*/ 112563 w 7467600"/>
              <a:gd name="connsiteY693" fmla="*/ 4396952 h 6858000"/>
              <a:gd name="connsiteX694" fmla="*/ 0 w 7467600"/>
              <a:gd name="connsiteY694" fmla="*/ 4466006 h 6858000"/>
              <a:gd name="connsiteX695" fmla="*/ 0 w 7467600"/>
              <a:gd name="connsiteY695" fmla="*/ 4233763 h 6858000"/>
              <a:gd name="connsiteX696" fmla="*/ 36881 w 7467600"/>
              <a:gd name="connsiteY696" fmla="*/ 4200118 h 6858000"/>
              <a:gd name="connsiteX697" fmla="*/ 910534 w 7467600"/>
              <a:gd name="connsiteY697" fmla="*/ 3629753 h 6858000"/>
              <a:gd name="connsiteX698" fmla="*/ 1578717 w 7467600"/>
              <a:gd name="connsiteY698" fmla="*/ 3575982 h 6858000"/>
              <a:gd name="connsiteX699" fmla="*/ 2338780 w 7467600"/>
              <a:gd name="connsiteY699" fmla="*/ 3033725 h 6858000"/>
              <a:gd name="connsiteX700" fmla="*/ 1807991 w 7467600"/>
              <a:gd name="connsiteY700" fmla="*/ 2807184 h 6858000"/>
              <a:gd name="connsiteX701" fmla="*/ 1416358 w 7467600"/>
              <a:gd name="connsiteY701" fmla="*/ 3112571 h 6858000"/>
              <a:gd name="connsiteX702" fmla="*/ 939066 w 7467600"/>
              <a:gd name="connsiteY702" fmla="*/ 3378798 h 6858000"/>
              <a:gd name="connsiteX703" fmla="*/ 115099 w 7467600"/>
              <a:gd name="connsiteY703" fmla="*/ 3607650 h 6858000"/>
              <a:gd name="connsiteX704" fmla="*/ 97284 w 7467600"/>
              <a:gd name="connsiteY704" fmla="*/ 3520393 h 6858000"/>
              <a:gd name="connsiteX705" fmla="*/ 922050 w 7467600"/>
              <a:gd name="connsiteY705" fmla="*/ 3074867 h 6858000"/>
              <a:gd name="connsiteX706" fmla="*/ 1405265 w 7467600"/>
              <a:gd name="connsiteY706" fmla="*/ 3016319 h 6858000"/>
              <a:gd name="connsiteX707" fmla="*/ 1407512 w 7467600"/>
              <a:gd name="connsiteY707" fmla="*/ 3018001 h 6858000"/>
              <a:gd name="connsiteX708" fmla="*/ 1726266 w 7467600"/>
              <a:gd name="connsiteY708" fmla="*/ 2777274 h 6858000"/>
              <a:gd name="connsiteX709" fmla="*/ 625390 w 7467600"/>
              <a:gd name="connsiteY709" fmla="*/ 2514541 h 6858000"/>
              <a:gd name="connsiteX710" fmla="*/ 619799 w 7467600"/>
              <a:gd name="connsiteY710" fmla="*/ 2527180 h 6858000"/>
              <a:gd name="connsiteX711" fmla="*/ 310030 w 7467600"/>
              <a:gd name="connsiteY711" fmla="*/ 2771818 h 6858000"/>
              <a:gd name="connsiteX712" fmla="*/ 173877 w 7467600"/>
              <a:gd name="connsiteY712" fmla="*/ 2937056 h 6858000"/>
              <a:gd name="connsiteX713" fmla="*/ 77889 w 7467600"/>
              <a:gd name="connsiteY713" fmla="*/ 3138440 h 6858000"/>
              <a:gd name="connsiteX714" fmla="*/ 0 w 7467600"/>
              <a:gd name="connsiteY714" fmla="*/ 3271395 h 6858000"/>
              <a:gd name="connsiteX715" fmla="*/ 0 w 7467600"/>
              <a:gd name="connsiteY715" fmla="*/ 3153002 h 6858000"/>
              <a:gd name="connsiteX716" fmla="*/ 2386 w 7467600"/>
              <a:gd name="connsiteY716" fmla="*/ 3149203 h 6858000"/>
              <a:gd name="connsiteX717" fmla="*/ 89753 w 7467600"/>
              <a:gd name="connsiteY717" fmla="*/ 2987702 h 6858000"/>
              <a:gd name="connsiteX718" fmla="*/ 76869 w 7467600"/>
              <a:gd name="connsiteY718" fmla="*/ 3005404 h 6858000"/>
              <a:gd name="connsiteX719" fmla="*/ 32049 w 7467600"/>
              <a:gd name="connsiteY719" fmla="*/ 3065814 h 6858000"/>
              <a:gd name="connsiteX720" fmla="*/ 0 w 7467600"/>
              <a:gd name="connsiteY720" fmla="*/ 3108744 h 6858000"/>
              <a:gd name="connsiteX721" fmla="*/ 0 w 7467600"/>
              <a:gd name="connsiteY721" fmla="*/ 3058059 h 6858000"/>
              <a:gd name="connsiteX722" fmla="*/ 7610 w 7467600"/>
              <a:gd name="connsiteY722" fmla="*/ 3047889 h 6858000"/>
              <a:gd name="connsiteX723" fmla="*/ 52419 w 7467600"/>
              <a:gd name="connsiteY723" fmla="*/ 2987479 h 6858000"/>
              <a:gd name="connsiteX724" fmla="*/ 59142 w 7467600"/>
              <a:gd name="connsiteY724" fmla="*/ 2978488 h 6858000"/>
              <a:gd name="connsiteX725" fmla="*/ 0 w 7467600"/>
              <a:gd name="connsiteY725" fmla="*/ 3015334 h 6858000"/>
              <a:gd name="connsiteX726" fmla="*/ 0 w 7467600"/>
              <a:gd name="connsiteY726" fmla="*/ 2914286 h 6858000"/>
              <a:gd name="connsiteX727" fmla="*/ 36383 w 7467600"/>
              <a:gd name="connsiteY727" fmla="*/ 2901128 h 6858000"/>
              <a:gd name="connsiteX728" fmla="*/ 156329 w 7467600"/>
              <a:gd name="connsiteY728" fmla="*/ 2840533 h 6858000"/>
              <a:gd name="connsiteX729" fmla="*/ 358355 w 7467600"/>
              <a:gd name="connsiteY729" fmla="*/ 2620471 h 6858000"/>
              <a:gd name="connsiteX730" fmla="*/ 510577 w 7467600"/>
              <a:gd name="connsiteY730" fmla="*/ 2501244 h 6858000"/>
              <a:gd name="connsiteX731" fmla="*/ 211967 w 7467600"/>
              <a:gd name="connsiteY731" fmla="*/ 2479171 h 6858000"/>
              <a:gd name="connsiteX732" fmla="*/ 0 w 7467600"/>
              <a:gd name="connsiteY732" fmla="*/ 2476398 h 6858000"/>
              <a:gd name="connsiteX733" fmla="*/ 0 w 7467600"/>
              <a:gd name="connsiteY733" fmla="*/ 2389189 h 6858000"/>
              <a:gd name="connsiteX734" fmla="*/ 103062 w 7467600"/>
              <a:gd name="connsiteY734" fmla="*/ 2389518 h 6858000"/>
              <a:gd name="connsiteX735" fmla="*/ 510734 w 7467600"/>
              <a:gd name="connsiteY735" fmla="*/ 2416201 h 6858000"/>
              <a:gd name="connsiteX736" fmla="*/ 279257 w 7467600"/>
              <a:gd name="connsiteY736" fmla="*/ 2092102 h 6858000"/>
              <a:gd name="connsiteX737" fmla="*/ 65265 w 7467600"/>
              <a:gd name="connsiteY737" fmla="*/ 2006049 h 6858000"/>
              <a:gd name="connsiteX738" fmla="*/ 0 w 7467600"/>
              <a:gd name="connsiteY738" fmla="*/ 1982532 h 6858000"/>
              <a:gd name="connsiteX739" fmla="*/ 0 w 7467600"/>
              <a:gd name="connsiteY739" fmla="*/ 1912789 h 6858000"/>
              <a:gd name="connsiteX740" fmla="*/ 97460 w 7467600"/>
              <a:gd name="connsiteY740" fmla="*/ 1953725 h 6858000"/>
              <a:gd name="connsiteX741" fmla="*/ 221272 w 7467600"/>
              <a:gd name="connsiteY741" fmla="*/ 1980766 h 6858000"/>
              <a:gd name="connsiteX742" fmla="*/ 116765 w 7467600"/>
              <a:gd name="connsiteY742" fmla="*/ 1911033 h 6858000"/>
              <a:gd name="connsiteX743" fmla="*/ 16405 w 7467600"/>
              <a:gd name="connsiteY743" fmla="*/ 1803412 h 6858000"/>
              <a:gd name="connsiteX744" fmla="*/ 0 w 7467600"/>
              <a:gd name="connsiteY744" fmla="*/ 1784777 h 6858000"/>
              <a:gd name="connsiteX745" fmla="*/ 0 w 7467600"/>
              <a:gd name="connsiteY745" fmla="*/ 1740082 h 6858000"/>
              <a:gd name="connsiteX746" fmla="*/ 39394 w 7467600"/>
              <a:gd name="connsiteY746" fmla="*/ 1784856 h 6858000"/>
              <a:gd name="connsiteX747" fmla="*/ 135813 w 7467600"/>
              <a:gd name="connsiteY747" fmla="*/ 1888838 h 6858000"/>
              <a:gd name="connsiteX748" fmla="*/ 242575 w 7467600"/>
              <a:gd name="connsiteY748" fmla="*/ 1958841 h 6858000"/>
              <a:gd name="connsiteX749" fmla="*/ 82197 w 7467600"/>
              <a:gd name="connsiteY749" fmla="*/ 1754826 h 6858000"/>
              <a:gd name="connsiteX750" fmla="*/ 0 w 7467600"/>
              <a:gd name="connsiteY750" fmla="*/ 1679650 h 6858000"/>
              <a:gd name="connsiteX751" fmla="*/ 0 w 7467600"/>
              <a:gd name="connsiteY751" fmla="*/ 1602463 h 6858000"/>
              <a:gd name="connsiteX752" fmla="*/ 84689 w 7467600"/>
              <a:gd name="connsiteY752" fmla="*/ 1677442 h 6858000"/>
              <a:gd name="connsiteX753" fmla="*/ 298437 w 7467600"/>
              <a:gd name="connsiteY753" fmla="*/ 1968019 h 6858000"/>
              <a:gd name="connsiteX754" fmla="*/ 227269 w 7467600"/>
              <a:gd name="connsiteY754" fmla="*/ 1114064 h 6858000"/>
              <a:gd name="connsiteX755" fmla="*/ 248003 w 7467600"/>
              <a:gd name="connsiteY755" fmla="*/ 1089613 h 6858000"/>
              <a:gd name="connsiteX756" fmla="*/ 427020 w 7467600"/>
              <a:gd name="connsiteY756" fmla="*/ 1619803 h 6858000"/>
              <a:gd name="connsiteX757" fmla="*/ 340345 w 7467600"/>
              <a:gd name="connsiteY757" fmla="*/ 2027739 h 6858000"/>
              <a:gd name="connsiteX758" fmla="*/ 360865 w 7467600"/>
              <a:gd name="connsiteY758" fmla="*/ 2044827 h 6858000"/>
              <a:gd name="connsiteX759" fmla="*/ 560414 w 7467600"/>
              <a:gd name="connsiteY759" fmla="*/ 2421457 h 6858000"/>
              <a:gd name="connsiteX760" fmla="*/ 1359703 w 7467600"/>
              <a:gd name="connsiteY760" fmla="*/ 2578554 h 6858000"/>
              <a:gd name="connsiteX761" fmla="*/ 1359422 w 7467600"/>
              <a:gd name="connsiteY761" fmla="*/ 2577994 h 6858000"/>
              <a:gd name="connsiteX762" fmla="*/ 828701 w 7467600"/>
              <a:gd name="connsiteY762" fmla="*/ 1839520 h 6858000"/>
              <a:gd name="connsiteX763" fmla="*/ 494427 w 7467600"/>
              <a:gd name="connsiteY763" fmla="*/ 1092333 h 6858000"/>
              <a:gd name="connsiteX764" fmla="*/ 506322 w 7467600"/>
              <a:gd name="connsiteY764" fmla="*/ 1020997 h 6858000"/>
              <a:gd name="connsiteX765" fmla="*/ 4570198 w 7467600"/>
              <a:gd name="connsiteY765" fmla="*/ 978081 h 6858000"/>
              <a:gd name="connsiteX766" fmla="*/ 4523691 w 7467600"/>
              <a:gd name="connsiteY766" fmla="*/ 1127776 h 6858000"/>
              <a:gd name="connsiteX767" fmla="*/ 4509875 w 7467600"/>
              <a:gd name="connsiteY767" fmla="*/ 1167552 h 6858000"/>
              <a:gd name="connsiteX768" fmla="*/ 4478168 w 7467600"/>
              <a:gd name="connsiteY768" fmla="*/ 1260735 h 6858000"/>
              <a:gd name="connsiteX769" fmla="*/ 4409309 w 7467600"/>
              <a:gd name="connsiteY769" fmla="*/ 1666996 h 6858000"/>
              <a:gd name="connsiteX770" fmla="*/ 4370031 w 7467600"/>
              <a:gd name="connsiteY770" fmla="*/ 1955666 h 6858000"/>
              <a:gd name="connsiteX771" fmla="*/ 4570198 w 7467600"/>
              <a:gd name="connsiteY771" fmla="*/ 978081 h 6858000"/>
              <a:gd name="connsiteX772" fmla="*/ 4557898 w 7467600"/>
              <a:gd name="connsiteY772" fmla="*/ 900011 h 6858000"/>
              <a:gd name="connsiteX773" fmla="*/ 4344840 w 7467600"/>
              <a:gd name="connsiteY773" fmla="*/ 1922038 h 6858000"/>
              <a:gd name="connsiteX774" fmla="*/ 4378710 w 7467600"/>
              <a:gd name="connsiteY774" fmla="*/ 1665516 h 6858000"/>
              <a:gd name="connsiteX775" fmla="*/ 4448798 w 7467600"/>
              <a:gd name="connsiteY775" fmla="*/ 1253024 h 6858000"/>
              <a:gd name="connsiteX776" fmla="*/ 4480315 w 7467600"/>
              <a:gd name="connsiteY776" fmla="*/ 1158454 h 6858000"/>
              <a:gd name="connsiteX777" fmla="*/ 4494133 w 7467600"/>
              <a:gd name="connsiteY777" fmla="*/ 1118676 h 6858000"/>
              <a:gd name="connsiteX778" fmla="*/ 4557898 w 7467600"/>
              <a:gd name="connsiteY778" fmla="*/ 900011 h 6858000"/>
              <a:gd name="connsiteX779" fmla="*/ 5870151 w 7467600"/>
              <a:gd name="connsiteY779" fmla="*/ 898890 h 6858000"/>
              <a:gd name="connsiteX780" fmla="*/ 5861335 w 7467600"/>
              <a:gd name="connsiteY780" fmla="*/ 899177 h 6858000"/>
              <a:gd name="connsiteX781" fmla="*/ 5843702 w 7467600"/>
              <a:gd name="connsiteY781" fmla="*/ 899748 h 6858000"/>
              <a:gd name="connsiteX782" fmla="*/ 5651107 w 7467600"/>
              <a:gd name="connsiteY782" fmla="*/ 920306 h 6858000"/>
              <a:gd name="connsiteX783" fmla="*/ 5459407 w 7467600"/>
              <a:gd name="connsiteY783" fmla="*/ 940975 h 6858000"/>
              <a:gd name="connsiteX784" fmla="*/ 5374846 w 7467600"/>
              <a:gd name="connsiteY784" fmla="*/ 941988 h 6858000"/>
              <a:gd name="connsiteX785" fmla="*/ 5256105 w 7467600"/>
              <a:gd name="connsiteY785" fmla="*/ 945632 h 6858000"/>
              <a:gd name="connsiteX786" fmla="*/ 5107071 w 7467600"/>
              <a:gd name="connsiteY786" fmla="*/ 969720 h 6858000"/>
              <a:gd name="connsiteX787" fmla="*/ 4998681 w 7467600"/>
              <a:gd name="connsiteY787" fmla="*/ 988771 h 6858000"/>
              <a:gd name="connsiteX788" fmla="*/ 5870151 w 7467600"/>
              <a:gd name="connsiteY788" fmla="*/ 898890 h 6858000"/>
              <a:gd name="connsiteX789" fmla="*/ 5504425 w 7467600"/>
              <a:gd name="connsiteY789" fmla="*/ 848067 h 6858000"/>
              <a:gd name="connsiteX790" fmla="*/ 4968849 w 7467600"/>
              <a:gd name="connsiteY790" fmla="*/ 962318 h 6858000"/>
              <a:gd name="connsiteX791" fmla="*/ 5104039 w 7467600"/>
              <a:gd name="connsiteY791" fmla="*/ 940634 h 6858000"/>
              <a:gd name="connsiteX792" fmla="*/ 5256311 w 7467600"/>
              <a:gd name="connsiteY792" fmla="*/ 916490 h 6858000"/>
              <a:gd name="connsiteX793" fmla="*/ 5377381 w 7467600"/>
              <a:gd name="connsiteY793" fmla="*/ 912671 h 6858000"/>
              <a:gd name="connsiteX794" fmla="*/ 5460148 w 7467600"/>
              <a:gd name="connsiteY794" fmla="*/ 911442 h 6858000"/>
              <a:gd name="connsiteX795" fmla="*/ 5648971 w 7467600"/>
              <a:gd name="connsiteY795" fmla="*/ 891331 h 6858000"/>
              <a:gd name="connsiteX796" fmla="*/ 5844807 w 7467600"/>
              <a:gd name="connsiteY796" fmla="*/ 870718 h 6858000"/>
              <a:gd name="connsiteX797" fmla="*/ 5862975 w 7467600"/>
              <a:gd name="connsiteY797" fmla="*/ 869756 h 6858000"/>
              <a:gd name="connsiteX798" fmla="*/ 5920887 w 7467600"/>
              <a:gd name="connsiteY798" fmla="*/ 865929 h 6858000"/>
              <a:gd name="connsiteX799" fmla="*/ 5504425 w 7467600"/>
              <a:gd name="connsiteY799" fmla="*/ 848067 h 6858000"/>
              <a:gd name="connsiteX800" fmla="*/ 3607114 w 7467600"/>
              <a:gd name="connsiteY800" fmla="*/ 467441 h 6858000"/>
              <a:gd name="connsiteX801" fmla="*/ 3296242 w 7467600"/>
              <a:gd name="connsiteY801" fmla="*/ 807991 h 6858000"/>
              <a:gd name="connsiteX802" fmla="*/ 3174674 w 7467600"/>
              <a:gd name="connsiteY802" fmla="*/ 919759 h 6858000"/>
              <a:gd name="connsiteX803" fmla="*/ 3042978 w 7467600"/>
              <a:gd name="connsiteY803" fmla="*/ 1054894 h 6858000"/>
              <a:gd name="connsiteX804" fmla="*/ 2968914 w 7467600"/>
              <a:gd name="connsiteY804" fmla="*/ 1133756 h 6858000"/>
              <a:gd name="connsiteX805" fmla="*/ 3103823 w 7467600"/>
              <a:gd name="connsiteY805" fmla="*/ 1026814 h 6858000"/>
              <a:gd name="connsiteX806" fmla="*/ 3607114 w 7467600"/>
              <a:gd name="connsiteY806" fmla="*/ 467441 h 6858000"/>
              <a:gd name="connsiteX807" fmla="*/ 3744487 w 7467600"/>
              <a:gd name="connsiteY807" fmla="*/ 383136 h 6858000"/>
              <a:gd name="connsiteX808" fmla="*/ 3970213 w 7467600"/>
              <a:gd name="connsiteY808" fmla="*/ 995559 h 6858000"/>
              <a:gd name="connsiteX809" fmla="*/ 3744487 w 7467600"/>
              <a:gd name="connsiteY809" fmla="*/ 383136 h 6858000"/>
              <a:gd name="connsiteX810" fmla="*/ 3624562 w 7467600"/>
              <a:gd name="connsiteY810" fmla="*/ 367041 h 6858000"/>
              <a:gd name="connsiteX811" fmla="*/ 3489712 w 7467600"/>
              <a:gd name="connsiteY811" fmla="*/ 485386 h 6858000"/>
              <a:gd name="connsiteX812" fmla="*/ 3182994 w 7467600"/>
              <a:gd name="connsiteY812" fmla="*/ 828265 h 6858000"/>
              <a:gd name="connsiteX813" fmla="*/ 2892114 w 7467600"/>
              <a:gd name="connsiteY813" fmla="*/ 1172635 h 6858000"/>
              <a:gd name="connsiteX814" fmla="*/ 3021459 w 7467600"/>
              <a:gd name="connsiteY814" fmla="*/ 1035385 h 6858000"/>
              <a:gd name="connsiteX815" fmla="*/ 3153873 w 7467600"/>
              <a:gd name="connsiteY815" fmla="*/ 898971 h 6858000"/>
              <a:gd name="connsiteX816" fmla="*/ 3276511 w 7467600"/>
              <a:gd name="connsiteY816" fmla="*/ 786423 h 6858000"/>
              <a:gd name="connsiteX817" fmla="*/ 3584154 w 7467600"/>
              <a:gd name="connsiteY817" fmla="*/ 448218 h 6858000"/>
              <a:gd name="connsiteX818" fmla="*/ 3624562 w 7467600"/>
              <a:gd name="connsiteY818" fmla="*/ 367041 h 6858000"/>
              <a:gd name="connsiteX819" fmla="*/ 3766672 w 7467600"/>
              <a:gd name="connsiteY819" fmla="*/ 359429 h 6858000"/>
              <a:gd name="connsiteX820" fmla="*/ 3996338 w 7467600"/>
              <a:gd name="connsiteY820" fmla="*/ 968237 h 6858000"/>
              <a:gd name="connsiteX821" fmla="*/ 3766672 w 7467600"/>
              <a:gd name="connsiteY821" fmla="*/ 359429 h 6858000"/>
              <a:gd name="connsiteX822" fmla="*/ 5805386 w 7467600"/>
              <a:gd name="connsiteY822" fmla="*/ 239240 h 6858000"/>
              <a:gd name="connsiteX823" fmla="*/ 5736947 w 7467600"/>
              <a:gd name="connsiteY823" fmla="*/ 261367 h 6858000"/>
              <a:gd name="connsiteX824" fmla="*/ 5427012 w 7467600"/>
              <a:gd name="connsiteY824" fmla="*/ 311272 h 6858000"/>
              <a:gd name="connsiteX825" fmla="*/ 5147818 w 7467600"/>
              <a:gd name="connsiteY825" fmla="*/ 322112 h 6858000"/>
              <a:gd name="connsiteX826" fmla="*/ 5060854 w 7467600"/>
              <a:gd name="connsiteY826" fmla="*/ 311882 h 6858000"/>
              <a:gd name="connsiteX827" fmla="*/ 4945989 w 7467600"/>
              <a:gd name="connsiteY827" fmla="*/ 300516 h 6858000"/>
              <a:gd name="connsiteX828" fmla="*/ 5410479 w 7467600"/>
              <a:gd name="connsiteY828" fmla="*/ 348434 h 6858000"/>
              <a:gd name="connsiteX829" fmla="*/ 5805386 w 7467600"/>
              <a:gd name="connsiteY829" fmla="*/ 239240 h 6858000"/>
              <a:gd name="connsiteX830" fmla="*/ 5905192 w 7467600"/>
              <a:gd name="connsiteY830" fmla="*/ 163079 h 6858000"/>
              <a:gd name="connsiteX831" fmla="*/ 5865655 w 7467600"/>
              <a:gd name="connsiteY831" fmla="*/ 171901 h 6858000"/>
              <a:gd name="connsiteX832" fmla="*/ 5259740 w 7467600"/>
              <a:gd name="connsiteY832" fmla="*/ 257013 h 6858000"/>
              <a:gd name="connsiteX833" fmla="*/ 5208466 w 7467600"/>
              <a:gd name="connsiteY833" fmla="*/ 257550 h 6858000"/>
              <a:gd name="connsiteX834" fmla="*/ 4980204 w 7467600"/>
              <a:gd name="connsiteY834" fmla="*/ 271903 h 6858000"/>
              <a:gd name="connsiteX835" fmla="*/ 5068068 w 7467600"/>
              <a:gd name="connsiteY835" fmla="*/ 282244 h 6858000"/>
              <a:gd name="connsiteX836" fmla="*/ 5153231 w 7467600"/>
              <a:gd name="connsiteY836" fmla="*/ 292240 h 6858000"/>
              <a:gd name="connsiteX837" fmla="*/ 5426491 w 7467600"/>
              <a:gd name="connsiteY837" fmla="*/ 281128 h 6858000"/>
              <a:gd name="connsiteX838" fmla="*/ 5731212 w 7467600"/>
              <a:gd name="connsiteY838" fmla="*/ 231951 h 6858000"/>
              <a:gd name="connsiteX839" fmla="*/ 5905192 w 7467600"/>
              <a:gd name="connsiteY839" fmla="*/ 163079 h 6858000"/>
              <a:gd name="connsiteX840" fmla="*/ 5944437 w 7467600"/>
              <a:gd name="connsiteY840" fmla="*/ 113829 h 6858000"/>
              <a:gd name="connsiteX841" fmla="*/ 5825032 w 7467600"/>
              <a:gd name="connsiteY841" fmla="*/ 146405 h 6858000"/>
              <a:gd name="connsiteX842" fmla="*/ 4955599 w 7467600"/>
              <a:gd name="connsiteY842" fmla="*/ 247008 h 6858000"/>
              <a:gd name="connsiteX843" fmla="*/ 5210104 w 7467600"/>
              <a:gd name="connsiteY843" fmla="*/ 228123 h 6858000"/>
              <a:gd name="connsiteX844" fmla="*/ 5261015 w 7467600"/>
              <a:gd name="connsiteY844" fmla="*/ 227087 h 6858000"/>
              <a:gd name="connsiteX845" fmla="*/ 5861181 w 7467600"/>
              <a:gd name="connsiteY845" fmla="*/ 143093 h 6858000"/>
              <a:gd name="connsiteX846" fmla="*/ 5961252 w 7467600"/>
              <a:gd name="connsiteY846" fmla="*/ 114820 h 6858000"/>
              <a:gd name="connsiteX847" fmla="*/ 5944437 w 7467600"/>
              <a:gd name="connsiteY847" fmla="*/ 113829 h 6858000"/>
              <a:gd name="connsiteX848" fmla="*/ 3882765 w 7467600"/>
              <a:gd name="connsiteY848" fmla="*/ 0 h 6858000"/>
              <a:gd name="connsiteX849" fmla="*/ 3995099 w 7467600"/>
              <a:gd name="connsiteY849" fmla="*/ 0 h 6858000"/>
              <a:gd name="connsiteX850" fmla="*/ 4163818 w 7467600"/>
              <a:gd name="connsiteY850" fmla="*/ 234104 h 6858000"/>
              <a:gd name="connsiteX851" fmla="*/ 4172099 w 7467600"/>
              <a:gd name="connsiteY851" fmla="*/ 234207 h 6858000"/>
              <a:gd name="connsiteX852" fmla="*/ 4784282 w 7467600"/>
              <a:gd name="connsiteY852" fmla="*/ 276561 h 6858000"/>
              <a:gd name="connsiteX853" fmla="*/ 4801687 w 7467600"/>
              <a:gd name="connsiteY853" fmla="*/ 267764 h 6858000"/>
              <a:gd name="connsiteX854" fmla="*/ 6082788 w 7467600"/>
              <a:gd name="connsiteY854" fmla="*/ 64119 h 6858000"/>
              <a:gd name="connsiteX855" fmla="*/ 6099442 w 7467600"/>
              <a:gd name="connsiteY855" fmla="*/ 82568 h 6858000"/>
              <a:gd name="connsiteX856" fmla="*/ 4804137 w 7467600"/>
              <a:gd name="connsiteY856" fmla="*/ 320931 h 6858000"/>
              <a:gd name="connsiteX857" fmla="*/ 4227047 w 7467600"/>
              <a:gd name="connsiteY857" fmla="*/ 313415 h 6858000"/>
              <a:gd name="connsiteX858" fmla="*/ 4346041 w 7467600"/>
              <a:gd name="connsiteY858" fmla="*/ 456086 h 6858000"/>
              <a:gd name="connsiteX859" fmla="*/ 4870967 w 7467600"/>
              <a:gd name="connsiteY859" fmla="*/ 963061 h 6858000"/>
              <a:gd name="connsiteX860" fmla="*/ 4889647 w 7467600"/>
              <a:gd name="connsiteY860" fmla="*/ 957147 h 6858000"/>
              <a:gd name="connsiteX861" fmla="*/ 5422504 w 7467600"/>
              <a:gd name="connsiteY861" fmla="*/ 805191 h 6858000"/>
              <a:gd name="connsiteX862" fmla="*/ 6087656 w 7467600"/>
              <a:gd name="connsiteY862" fmla="*/ 826703 h 6858000"/>
              <a:gd name="connsiteX863" fmla="*/ 6058717 w 7467600"/>
              <a:gd name="connsiteY863" fmla="*/ 865992 h 6858000"/>
              <a:gd name="connsiteX864" fmla="*/ 4974153 w 7467600"/>
              <a:gd name="connsiteY864" fmla="*/ 1045456 h 6858000"/>
              <a:gd name="connsiteX865" fmla="*/ 5627835 w 7467600"/>
              <a:gd name="connsiteY865" fmla="*/ 1472077 h 6858000"/>
              <a:gd name="connsiteX866" fmla="*/ 5629817 w 7467600"/>
              <a:gd name="connsiteY866" fmla="*/ 1471412 h 6858000"/>
              <a:gd name="connsiteX867" fmla="*/ 5634124 w 7467600"/>
              <a:gd name="connsiteY867" fmla="*/ 1470572 h 6858000"/>
              <a:gd name="connsiteX868" fmla="*/ 5755832 w 7467600"/>
              <a:gd name="connsiteY868" fmla="*/ 1383886 h 6858000"/>
              <a:gd name="connsiteX869" fmla="*/ 6014186 w 7467600"/>
              <a:gd name="connsiteY869" fmla="*/ 1279799 h 6858000"/>
              <a:gd name="connsiteX870" fmla="*/ 6901619 w 7467600"/>
              <a:gd name="connsiteY870" fmla="*/ 1047874 h 6858000"/>
              <a:gd name="connsiteX871" fmla="*/ 6931566 w 7467600"/>
              <a:gd name="connsiteY871" fmla="*/ 1062034 h 6858000"/>
              <a:gd name="connsiteX872" fmla="*/ 5790982 w 7467600"/>
              <a:gd name="connsiteY872" fmla="*/ 1561380 h 6858000"/>
              <a:gd name="connsiteX873" fmla="*/ 6188971 w 7467600"/>
              <a:gd name="connsiteY873" fmla="*/ 1755168 h 6858000"/>
              <a:gd name="connsiteX874" fmla="*/ 6202446 w 7467600"/>
              <a:gd name="connsiteY874" fmla="*/ 1752268 h 6858000"/>
              <a:gd name="connsiteX875" fmla="*/ 7179560 w 7467600"/>
              <a:gd name="connsiteY875" fmla="*/ 1467551 h 6858000"/>
              <a:gd name="connsiteX876" fmla="*/ 7158730 w 7467600"/>
              <a:gd name="connsiteY876" fmla="*/ 1507835 h 6858000"/>
              <a:gd name="connsiteX877" fmla="*/ 6326959 w 7467600"/>
              <a:gd name="connsiteY877" fmla="*/ 1817686 h 6858000"/>
              <a:gd name="connsiteX878" fmla="*/ 6537433 w 7467600"/>
              <a:gd name="connsiteY878" fmla="*/ 1907790 h 6858000"/>
              <a:gd name="connsiteX879" fmla="*/ 6550221 w 7467600"/>
              <a:gd name="connsiteY879" fmla="*/ 1910729 h 6858000"/>
              <a:gd name="connsiteX880" fmla="*/ 6964438 w 7467600"/>
              <a:gd name="connsiteY880" fmla="*/ 2209505 h 6858000"/>
              <a:gd name="connsiteX881" fmla="*/ 7367862 w 7467600"/>
              <a:gd name="connsiteY881" fmla="*/ 2806833 h 6858000"/>
              <a:gd name="connsiteX882" fmla="*/ 7364329 w 7467600"/>
              <a:gd name="connsiteY882" fmla="*/ 2826907 h 6858000"/>
              <a:gd name="connsiteX883" fmla="*/ 7290545 w 7467600"/>
              <a:gd name="connsiteY883" fmla="*/ 2850663 h 6858000"/>
              <a:gd name="connsiteX884" fmla="*/ 6472036 w 7467600"/>
              <a:gd name="connsiteY884" fmla="*/ 1959003 h 6858000"/>
              <a:gd name="connsiteX885" fmla="*/ 5792897 w 7467600"/>
              <a:gd name="connsiteY885" fmla="*/ 1647747 h 6858000"/>
              <a:gd name="connsiteX886" fmla="*/ 5842751 w 7467600"/>
              <a:gd name="connsiteY886" fmla="*/ 1816112 h 6858000"/>
              <a:gd name="connsiteX887" fmla="*/ 5847424 w 7467600"/>
              <a:gd name="connsiteY887" fmla="*/ 1815776 h 6858000"/>
              <a:gd name="connsiteX888" fmla="*/ 6399821 w 7467600"/>
              <a:gd name="connsiteY888" fmla="*/ 2344799 h 6858000"/>
              <a:gd name="connsiteX889" fmla="*/ 6323232 w 7467600"/>
              <a:gd name="connsiteY889" fmla="*/ 2389634 h 6858000"/>
              <a:gd name="connsiteX890" fmla="*/ 5942958 w 7467600"/>
              <a:gd name="connsiteY890" fmla="*/ 2077708 h 6858000"/>
              <a:gd name="connsiteX891" fmla="*/ 5921559 w 7467600"/>
              <a:gd name="connsiteY891" fmla="*/ 2378596 h 6858000"/>
              <a:gd name="connsiteX892" fmla="*/ 5817651 w 7467600"/>
              <a:gd name="connsiteY892" fmla="*/ 3023919 h 6858000"/>
              <a:gd name="connsiteX893" fmla="*/ 5729634 w 7467600"/>
              <a:gd name="connsiteY893" fmla="*/ 3051849 h 6858000"/>
              <a:gd name="connsiteX894" fmla="*/ 5611018 w 7467600"/>
              <a:gd name="connsiteY894" fmla="*/ 2316769 h 6858000"/>
              <a:gd name="connsiteX895" fmla="*/ 5687608 w 7467600"/>
              <a:gd name="connsiteY895" fmla="*/ 2039972 h 6858000"/>
              <a:gd name="connsiteX896" fmla="*/ 5657554 w 7467600"/>
              <a:gd name="connsiteY896" fmla="*/ 1576445 h 6858000"/>
              <a:gd name="connsiteX897" fmla="*/ 5150475 w 7467600"/>
              <a:gd name="connsiteY897" fmla="*/ 1274012 h 6858000"/>
              <a:gd name="connsiteX898" fmla="*/ 5349142 w 7467600"/>
              <a:gd name="connsiteY898" fmla="*/ 2204405 h 6858000"/>
              <a:gd name="connsiteX899" fmla="*/ 5262214 w 7467600"/>
              <a:gd name="connsiteY899" fmla="*/ 2233836 h 6858000"/>
              <a:gd name="connsiteX900" fmla="*/ 4981539 w 7467600"/>
              <a:gd name="connsiteY900" fmla="*/ 1542201 h 6858000"/>
              <a:gd name="connsiteX901" fmla="*/ 4958461 w 7467600"/>
              <a:gd name="connsiteY901" fmla="*/ 1136957 h 6858000"/>
              <a:gd name="connsiteX902" fmla="*/ 4655015 w 7467600"/>
              <a:gd name="connsiteY902" fmla="*/ 891426 h 6858000"/>
              <a:gd name="connsiteX903" fmla="*/ 4348002 w 7467600"/>
              <a:gd name="connsiteY903" fmla="*/ 2205895 h 6858000"/>
              <a:gd name="connsiteX904" fmla="*/ 4262250 w 7467600"/>
              <a:gd name="connsiteY904" fmla="*/ 2219972 h 6858000"/>
              <a:gd name="connsiteX905" fmla="*/ 4550611 w 7467600"/>
              <a:gd name="connsiteY905" fmla="*/ 817540 h 6858000"/>
              <a:gd name="connsiteX906" fmla="*/ 4564418 w 7467600"/>
              <a:gd name="connsiteY906" fmla="*/ 808293 h 6858000"/>
              <a:gd name="connsiteX907" fmla="*/ 4266388 w 7467600"/>
              <a:gd name="connsiteY907" fmla="*/ 500083 h 6858000"/>
              <a:gd name="connsiteX908" fmla="*/ 4032842 w 7467600"/>
              <a:gd name="connsiteY908" fmla="*/ 211809 h 6858000"/>
              <a:gd name="connsiteX909" fmla="*/ 3882765 w 7467600"/>
              <a:gd name="connsiteY909" fmla="*/ 0 h 6858000"/>
              <a:gd name="connsiteX910" fmla="*/ 3721337 w 7467600"/>
              <a:gd name="connsiteY910" fmla="*/ 0 h 6858000"/>
              <a:gd name="connsiteX911" fmla="*/ 3797544 w 7467600"/>
              <a:gd name="connsiteY911" fmla="*/ 0 h 6858000"/>
              <a:gd name="connsiteX912" fmla="*/ 3775734 w 7467600"/>
              <a:gd name="connsiteY912" fmla="*/ 95131 h 6858000"/>
              <a:gd name="connsiteX913" fmla="*/ 3724807 w 7467600"/>
              <a:gd name="connsiteY913" fmla="*/ 272257 h 6858000"/>
              <a:gd name="connsiteX914" fmla="*/ 3726844 w 7467600"/>
              <a:gd name="connsiteY914" fmla="*/ 282988 h 6858000"/>
              <a:gd name="connsiteX915" fmla="*/ 3742664 w 7467600"/>
              <a:gd name="connsiteY915" fmla="*/ 279918 h 6858000"/>
              <a:gd name="connsiteX916" fmla="*/ 4103910 w 7467600"/>
              <a:gd name="connsiteY916" fmla="*/ 1161917 h 6858000"/>
              <a:gd name="connsiteX917" fmla="*/ 4020269 w 7467600"/>
              <a:gd name="connsiteY917" fmla="*/ 1200406 h 6858000"/>
              <a:gd name="connsiteX918" fmla="*/ 3674882 w 7467600"/>
              <a:gd name="connsiteY918" fmla="*/ 488524 h 6858000"/>
              <a:gd name="connsiteX919" fmla="*/ 3132682 w 7467600"/>
              <a:gd name="connsiteY919" fmla="*/ 1072284 h 6858000"/>
              <a:gd name="connsiteX920" fmla="*/ 2716346 w 7467600"/>
              <a:gd name="connsiteY920" fmla="*/ 1276376 h 6858000"/>
              <a:gd name="connsiteX921" fmla="*/ 2716772 w 7467600"/>
              <a:gd name="connsiteY921" fmla="*/ 1255462 h 6858000"/>
              <a:gd name="connsiteX922" fmla="*/ 3471096 w 7467600"/>
              <a:gd name="connsiteY922" fmla="*/ 437072 h 6858000"/>
              <a:gd name="connsiteX923" fmla="*/ 3639057 w 7467600"/>
              <a:gd name="connsiteY923" fmla="*/ 286334 h 6858000"/>
              <a:gd name="connsiteX924" fmla="*/ 3640309 w 7467600"/>
              <a:gd name="connsiteY924" fmla="*/ 284664 h 6858000"/>
              <a:gd name="connsiteX925" fmla="*/ 3646022 w 7467600"/>
              <a:gd name="connsiteY925" fmla="*/ 276711 h 6858000"/>
              <a:gd name="connsiteX926" fmla="*/ 3707943 w 7467600"/>
              <a:gd name="connsiteY926" fmla="*/ 65958 h 6858000"/>
              <a:gd name="connsiteX927" fmla="*/ 3721337 w 7467600"/>
              <a:gd name="connsiteY927" fmla="*/ 0 h 6858000"/>
              <a:gd name="connsiteX928" fmla="*/ 2867960 w 7467600"/>
              <a:gd name="connsiteY928" fmla="*/ 0 h 6858000"/>
              <a:gd name="connsiteX929" fmla="*/ 2926351 w 7467600"/>
              <a:gd name="connsiteY929" fmla="*/ 0 h 6858000"/>
              <a:gd name="connsiteX930" fmla="*/ 2902823 w 7467600"/>
              <a:gd name="connsiteY930" fmla="*/ 262929 h 6858000"/>
              <a:gd name="connsiteX931" fmla="*/ 2940663 w 7467600"/>
              <a:gd name="connsiteY931" fmla="*/ 140884 h 6858000"/>
              <a:gd name="connsiteX932" fmla="*/ 2947039 w 7467600"/>
              <a:gd name="connsiteY932" fmla="*/ 122524 h 6858000"/>
              <a:gd name="connsiteX933" fmla="*/ 2984316 w 7467600"/>
              <a:gd name="connsiteY933" fmla="*/ 0 h 6858000"/>
              <a:gd name="connsiteX934" fmla="*/ 3016114 w 7467600"/>
              <a:gd name="connsiteY934" fmla="*/ 0 h 6858000"/>
              <a:gd name="connsiteX935" fmla="*/ 2979949 w 7467600"/>
              <a:gd name="connsiteY935" fmla="*/ 119274 h 6858000"/>
              <a:gd name="connsiteX936" fmla="*/ 3023879 w 7467600"/>
              <a:gd name="connsiteY936" fmla="*/ 0 h 6858000"/>
              <a:gd name="connsiteX937" fmla="*/ 3105400 w 7467600"/>
              <a:gd name="connsiteY937" fmla="*/ 0 h 6858000"/>
              <a:gd name="connsiteX938" fmla="*/ 3094669 w 7467600"/>
              <a:gd name="connsiteY938" fmla="*/ 30308 h 6858000"/>
              <a:gd name="connsiteX939" fmla="*/ 2901945 w 7467600"/>
              <a:gd name="connsiteY939" fmla="*/ 466538 h 6858000"/>
              <a:gd name="connsiteX940" fmla="*/ 2815209 w 7467600"/>
              <a:gd name="connsiteY940" fmla="*/ 497361 h 6858000"/>
              <a:gd name="connsiteX941" fmla="*/ 2844845 w 7467600"/>
              <a:gd name="connsiteY941" fmla="*/ 127638 h 6858000"/>
              <a:gd name="connsiteX942" fmla="*/ 2867960 w 7467600"/>
              <a:gd name="connsiteY942" fmla="*/ 0 h 6858000"/>
              <a:gd name="connsiteX943" fmla="*/ 1057230 w 7467600"/>
              <a:gd name="connsiteY943" fmla="*/ 0 h 6858000"/>
              <a:gd name="connsiteX944" fmla="*/ 1111003 w 7467600"/>
              <a:gd name="connsiteY944" fmla="*/ 0 h 6858000"/>
              <a:gd name="connsiteX945" fmla="*/ 1125553 w 7467600"/>
              <a:gd name="connsiteY945" fmla="*/ 52588 h 6858000"/>
              <a:gd name="connsiteX946" fmla="*/ 1304276 w 7467600"/>
              <a:gd name="connsiteY946" fmla="*/ 476275 h 6858000"/>
              <a:gd name="connsiteX947" fmla="*/ 1492066 w 7467600"/>
              <a:gd name="connsiteY947" fmla="*/ 886333 h 6858000"/>
              <a:gd name="connsiteX948" fmla="*/ 1423698 w 7467600"/>
              <a:gd name="connsiteY948" fmla="*/ 710817 h 6858000"/>
              <a:gd name="connsiteX949" fmla="*/ 1357609 w 7467600"/>
              <a:gd name="connsiteY949" fmla="*/ 532892 h 6858000"/>
              <a:gd name="connsiteX950" fmla="*/ 1309550 w 7467600"/>
              <a:gd name="connsiteY950" fmla="*/ 374031 h 6858000"/>
              <a:gd name="connsiteX951" fmla="*/ 1193673 w 7467600"/>
              <a:gd name="connsiteY951" fmla="*/ 49533 h 6858000"/>
              <a:gd name="connsiteX952" fmla="*/ 1164391 w 7467600"/>
              <a:gd name="connsiteY952" fmla="*/ 0 h 6858000"/>
              <a:gd name="connsiteX953" fmla="*/ 1200666 w 7467600"/>
              <a:gd name="connsiteY953" fmla="*/ 0 h 6858000"/>
              <a:gd name="connsiteX954" fmla="*/ 1223408 w 7467600"/>
              <a:gd name="connsiteY954" fmla="*/ 38996 h 6858000"/>
              <a:gd name="connsiteX955" fmla="*/ 1339635 w 7467600"/>
              <a:gd name="connsiteY955" fmla="*/ 365517 h 6858000"/>
              <a:gd name="connsiteX956" fmla="*/ 1387469 w 7467600"/>
              <a:gd name="connsiteY956" fmla="*/ 523079 h 6858000"/>
              <a:gd name="connsiteX957" fmla="*/ 1452685 w 7467600"/>
              <a:gd name="connsiteY957" fmla="*/ 699806 h 6858000"/>
              <a:gd name="connsiteX958" fmla="*/ 1492092 w 7467600"/>
              <a:gd name="connsiteY958" fmla="*/ 800424 h 6858000"/>
              <a:gd name="connsiteX959" fmla="*/ 1455302 w 7467600"/>
              <a:gd name="connsiteY959" fmla="*/ 632913 h 6858000"/>
              <a:gd name="connsiteX960" fmla="*/ 1222336 w 7467600"/>
              <a:gd name="connsiteY960" fmla="*/ 9480 h 6858000"/>
              <a:gd name="connsiteX961" fmla="*/ 1214634 w 7467600"/>
              <a:gd name="connsiteY961" fmla="*/ 0 h 6858000"/>
              <a:gd name="connsiteX962" fmla="*/ 1289827 w 7467600"/>
              <a:gd name="connsiteY962" fmla="*/ 0 h 6858000"/>
              <a:gd name="connsiteX963" fmla="*/ 1321076 w 7467600"/>
              <a:gd name="connsiteY963" fmla="*/ 59722 h 6858000"/>
              <a:gd name="connsiteX964" fmla="*/ 1512579 w 7467600"/>
              <a:gd name="connsiteY964" fmla="*/ 626441 h 6858000"/>
              <a:gd name="connsiteX965" fmla="*/ 1506076 w 7467600"/>
              <a:gd name="connsiteY965" fmla="*/ 1089289 h 6858000"/>
              <a:gd name="connsiteX966" fmla="*/ 1486346 w 7467600"/>
              <a:gd name="connsiteY966" fmla="*/ 1079919 h 6858000"/>
              <a:gd name="connsiteX967" fmla="*/ 1070511 w 7467600"/>
              <a:gd name="connsiteY967" fmla="*/ 48609 h 6858000"/>
              <a:gd name="connsiteX968" fmla="*/ 1057230 w 7467600"/>
              <a:gd name="connsiteY968" fmla="*/ 0 h 6858000"/>
              <a:gd name="connsiteX969" fmla="*/ 43151 w 7467600"/>
              <a:gd name="connsiteY969" fmla="*/ 0 h 6858000"/>
              <a:gd name="connsiteX970" fmla="*/ 95283 w 7467600"/>
              <a:gd name="connsiteY970" fmla="*/ 0 h 6858000"/>
              <a:gd name="connsiteX971" fmla="*/ 300708 w 7467600"/>
              <a:gd name="connsiteY971" fmla="*/ 154571 h 6858000"/>
              <a:gd name="connsiteX972" fmla="*/ 530414 w 7467600"/>
              <a:gd name="connsiteY972" fmla="*/ 354673 h 6858000"/>
              <a:gd name="connsiteX973" fmla="*/ 333785 w 7467600"/>
              <a:gd name="connsiteY973" fmla="*/ 161564 h 6858000"/>
              <a:gd name="connsiteX974" fmla="*/ 147005 w 7467600"/>
              <a:gd name="connsiteY974" fmla="*/ 0 h 6858000"/>
              <a:gd name="connsiteX975" fmla="*/ 272509 w 7467600"/>
              <a:gd name="connsiteY975" fmla="*/ 0 h 6858000"/>
              <a:gd name="connsiteX976" fmla="*/ 326276 w 7467600"/>
              <a:gd name="connsiteY976" fmla="*/ 45847 h 6858000"/>
              <a:gd name="connsiteX977" fmla="*/ 823759 w 7467600"/>
              <a:gd name="connsiteY977" fmla="*/ 574145 h 6858000"/>
              <a:gd name="connsiteX978" fmla="*/ 811254 w 7467600"/>
              <a:gd name="connsiteY978" fmla="*/ 665546 h 6858000"/>
              <a:gd name="connsiteX979" fmla="*/ 154042 w 7467600"/>
              <a:gd name="connsiteY979" fmla="*/ 261522 h 6858000"/>
              <a:gd name="connsiteX980" fmla="*/ 13550 w 7467600"/>
              <a:gd name="connsiteY980" fmla="*/ 158423 h 6858000"/>
              <a:gd name="connsiteX981" fmla="*/ 0 w 7467600"/>
              <a:gd name="connsiteY981" fmla="*/ 146618 h 6858000"/>
              <a:gd name="connsiteX982" fmla="*/ 0 w 7467600"/>
              <a:gd name="connsiteY982" fmla="*/ 59161 h 6858000"/>
              <a:gd name="connsiteX983" fmla="*/ 45427 w 7467600"/>
              <a:gd name="connsiteY983" fmla="*/ 101078 h 6858000"/>
              <a:gd name="connsiteX984" fmla="*/ 630103 w 7467600"/>
              <a:gd name="connsiteY984" fmla="*/ 485885 h 6858000"/>
              <a:gd name="connsiteX985" fmla="*/ 532040 w 7467600"/>
              <a:gd name="connsiteY985" fmla="*/ 399359 h 6858000"/>
              <a:gd name="connsiteX986" fmla="*/ 517618 w 7467600"/>
              <a:gd name="connsiteY986" fmla="*/ 385726 h 6858000"/>
              <a:gd name="connsiteX987" fmla="*/ 285074 w 7467600"/>
              <a:gd name="connsiteY987" fmla="*/ 182755 h 6858000"/>
              <a:gd name="connsiteX988" fmla="*/ 43151 w 7467600"/>
              <a:gd name="connsiteY988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312201 w 7467600"/>
              <a:gd name="connsiteY127" fmla="*/ 5128278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312201 w 7467600"/>
              <a:gd name="connsiteY131" fmla="*/ 5128278 h 6858000"/>
              <a:gd name="connsiteX132" fmla="*/ 1903353 w 7467600"/>
              <a:gd name="connsiteY132" fmla="*/ 5044827 h 6858000"/>
              <a:gd name="connsiteX133" fmla="*/ 1936931 w 7467600"/>
              <a:gd name="connsiteY133" fmla="*/ 5093954 h 6858000"/>
              <a:gd name="connsiteX134" fmla="*/ 2195868 w 7467600"/>
              <a:gd name="connsiteY134" fmla="*/ 5396574 h 6858000"/>
              <a:gd name="connsiteX135" fmla="*/ 2088852 w 7467600"/>
              <a:gd name="connsiteY135" fmla="*/ 5166123 h 6858000"/>
              <a:gd name="connsiteX136" fmla="*/ 1958241 w 7467600"/>
              <a:gd name="connsiteY136" fmla="*/ 5067955 h 6858000"/>
              <a:gd name="connsiteX137" fmla="*/ 1903353 w 7467600"/>
              <a:gd name="connsiteY137" fmla="*/ 5044827 h 6858000"/>
              <a:gd name="connsiteX138" fmla="*/ 1979378 w 7467600"/>
              <a:gd name="connsiteY138" fmla="*/ 4769504 h 6858000"/>
              <a:gd name="connsiteX139" fmla="*/ 2882120 w 7467600"/>
              <a:gd name="connsiteY139" fmla="*/ 5064547 h 6858000"/>
              <a:gd name="connsiteX140" fmla="*/ 2793103 w 7467600"/>
              <a:gd name="connsiteY140" fmla="*/ 5039699 h 6858000"/>
              <a:gd name="connsiteX141" fmla="*/ 2770041 w 7467600"/>
              <a:gd name="connsiteY141" fmla="*/ 5033634 h 6858000"/>
              <a:gd name="connsiteX142" fmla="*/ 1979378 w 7467600"/>
              <a:gd name="connsiteY142" fmla="*/ 4769504 h 6858000"/>
              <a:gd name="connsiteX143" fmla="*/ 1927410 w 7467600"/>
              <a:gd name="connsiteY143" fmla="*/ 4716164 h 6858000"/>
              <a:gd name="connsiteX144" fmla="*/ 1959587 w 7467600"/>
              <a:gd name="connsiteY144" fmla="*/ 4728849 h 6858000"/>
              <a:gd name="connsiteX145" fmla="*/ 2777707 w 7467600"/>
              <a:gd name="connsiteY145" fmla="*/ 5003991 h 6858000"/>
              <a:gd name="connsiteX146" fmla="*/ 2800768 w 7467600"/>
              <a:gd name="connsiteY146" fmla="*/ 5010056 h 6858000"/>
              <a:gd name="connsiteX147" fmla="*/ 2879408 w 7467600"/>
              <a:gd name="connsiteY147" fmla="*/ 5031590 h 6858000"/>
              <a:gd name="connsiteX148" fmla="*/ 2862295 w 7467600"/>
              <a:gd name="connsiteY148" fmla="*/ 5022958 h 6858000"/>
              <a:gd name="connsiteX149" fmla="*/ 2813343 w 7467600"/>
              <a:gd name="connsiteY149" fmla="*/ 4998369 h 6858000"/>
              <a:gd name="connsiteX150" fmla="*/ 2646245 w 7467600"/>
              <a:gd name="connsiteY150" fmla="*/ 4930999 h 6858000"/>
              <a:gd name="connsiteX151" fmla="*/ 1999243 w 7467600"/>
              <a:gd name="connsiteY151" fmla="*/ 4730524 h 6858000"/>
              <a:gd name="connsiteX152" fmla="*/ 1979527 w 7467600"/>
              <a:gd name="connsiteY152" fmla="*/ 4726651 h 6858000"/>
              <a:gd name="connsiteX153" fmla="*/ 1927410 w 7467600"/>
              <a:gd name="connsiteY153" fmla="*/ 4716164 h 6858000"/>
              <a:gd name="connsiteX154" fmla="*/ 1997014 w 7467600"/>
              <a:gd name="connsiteY154" fmla="*/ 4698007 h 6858000"/>
              <a:gd name="connsiteX155" fmla="*/ 2005458 w 7467600"/>
              <a:gd name="connsiteY155" fmla="*/ 4699540 h 6858000"/>
              <a:gd name="connsiteX156" fmla="*/ 2657186 w 7467600"/>
              <a:gd name="connsiteY156" fmla="*/ 4901687 h 6858000"/>
              <a:gd name="connsiteX157" fmla="*/ 2826662 w 7467600"/>
              <a:gd name="connsiteY157" fmla="*/ 4970362 h 6858000"/>
              <a:gd name="connsiteX158" fmla="*/ 2876100 w 7467600"/>
              <a:gd name="connsiteY158" fmla="*/ 4995397 h 6858000"/>
              <a:gd name="connsiteX159" fmla="*/ 3042600 w 7467600"/>
              <a:gd name="connsiteY159" fmla="*/ 5059532 h 6858000"/>
              <a:gd name="connsiteX160" fmla="*/ 1997014 w 7467600"/>
              <a:gd name="connsiteY160" fmla="*/ 4698007 h 6858000"/>
              <a:gd name="connsiteX161" fmla="*/ 2305292 w 7467600"/>
              <a:gd name="connsiteY161" fmla="*/ 4219492 h 6858000"/>
              <a:gd name="connsiteX162" fmla="*/ 3360922 w 7467600"/>
              <a:gd name="connsiteY162" fmla="*/ 4529373 h 6858000"/>
              <a:gd name="connsiteX163" fmla="*/ 3492420 w 7467600"/>
              <a:gd name="connsiteY163" fmla="*/ 4510145 h 6858000"/>
              <a:gd name="connsiteX164" fmla="*/ 3364086 w 7467600"/>
              <a:gd name="connsiteY164" fmla="*/ 4480340 h 6858000"/>
              <a:gd name="connsiteX165" fmla="*/ 3225818 w 7467600"/>
              <a:gd name="connsiteY165" fmla="*/ 4411822 h 6858000"/>
              <a:gd name="connsiteX166" fmla="*/ 3129696 w 7467600"/>
              <a:gd name="connsiteY166" fmla="*/ 4360704 h 6858000"/>
              <a:gd name="connsiteX167" fmla="*/ 2814545 w 7467600"/>
              <a:gd name="connsiteY167" fmla="*/ 4282955 h 6858000"/>
              <a:gd name="connsiteX168" fmla="*/ 2305292 w 7467600"/>
              <a:gd name="connsiteY168" fmla="*/ 4219492 h 6858000"/>
              <a:gd name="connsiteX169" fmla="*/ 2626982 w 7467600"/>
              <a:gd name="connsiteY169" fmla="*/ 4206450 h 6858000"/>
              <a:gd name="connsiteX170" fmla="*/ 2490617 w 7467600"/>
              <a:gd name="connsiteY170" fmla="*/ 4206951 h 6858000"/>
              <a:gd name="connsiteX171" fmla="*/ 2819869 w 7467600"/>
              <a:gd name="connsiteY171" fmla="*/ 4252936 h 6858000"/>
              <a:gd name="connsiteX172" fmla="*/ 3143018 w 7467600"/>
              <a:gd name="connsiteY172" fmla="*/ 4332698 h 6858000"/>
              <a:gd name="connsiteX173" fmla="*/ 3241520 w 7467600"/>
              <a:gd name="connsiteY173" fmla="*/ 4385112 h 6858000"/>
              <a:gd name="connsiteX174" fmla="*/ 3374575 w 7467600"/>
              <a:gd name="connsiteY174" fmla="*/ 4451517 h 6858000"/>
              <a:gd name="connsiteX175" fmla="*/ 3505221 w 7467600"/>
              <a:gd name="connsiteY175" fmla="*/ 4480757 h 6858000"/>
              <a:gd name="connsiteX176" fmla="*/ 2626982 w 7467600"/>
              <a:gd name="connsiteY176" fmla="*/ 4206450 h 6858000"/>
              <a:gd name="connsiteX177" fmla="*/ 1310106 w 7467600"/>
              <a:gd name="connsiteY177" fmla="*/ 3943217 h 6858000"/>
              <a:gd name="connsiteX178" fmla="*/ 854994 w 7467600"/>
              <a:gd name="connsiteY178" fmla="*/ 4399136 h 6858000"/>
              <a:gd name="connsiteX179" fmla="*/ 742462 w 7467600"/>
              <a:gd name="connsiteY179" fmla="*/ 4594648 h 6858000"/>
              <a:gd name="connsiteX180" fmla="*/ 820602 w 7467600"/>
              <a:gd name="connsiteY180" fmla="*/ 4485915 h 6858000"/>
              <a:gd name="connsiteX181" fmla="*/ 878295 w 7467600"/>
              <a:gd name="connsiteY181" fmla="*/ 4403594 h 6858000"/>
              <a:gd name="connsiteX182" fmla="*/ 1240607 w 7467600"/>
              <a:gd name="connsiteY182" fmla="*/ 4010401 h 6858000"/>
              <a:gd name="connsiteX183" fmla="*/ 1310106 w 7467600"/>
              <a:gd name="connsiteY183" fmla="*/ 3943217 h 6858000"/>
              <a:gd name="connsiteX184" fmla="*/ 1423113 w 7467600"/>
              <a:gd name="connsiteY184" fmla="*/ 3874565 h 6858000"/>
              <a:gd name="connsiteX185" fmla="*/ 1260565 w 7467600"/>
              <a:gd name="connsiteY185" fmla="*/ 4031982 h 6858000"/>
              <a:gd name="connsiteX186" fmla="*/ 901900 w 7467600"/>
              <a:gd name="connsiteY186" fmla="*/ 4421236 h 6858000"/>
              <a:gd name="connsiteX187" fmla="*/ 845044 w 7467600"/>
              <a:gd name="connsiteY187" fmla="*/ 4502436 h 6858000"/>
              <a:gd name="connsiteX188" fmla="*/ 685926 w 7467600"/>
              <a:gd name="connsiteY188" fmla="*/ 4703069 h 6858000"/>
              <a:gd name="connsiteX189" fmla="*/ 684248 w 7467600"/>
              <a:gd name="connsiteY189" fmla="*/ 4706721 h 6858000"/>
              <a:gd name="connsiteX190" fmla="*/ 1423113 w 7467600"/>
              <a:gd name="connsiteY190" fmla="*/ 3874565 h 6858000"/>
              <a:gd name="connsiteX191" fmla="*/ 3316479 w 7467600"/>
              <a:gd name="connsiteY191" fmla="*/ 3872136 h 6858000"/>
              <a:gd name="connsiteX192" fmla="*/ 3546806 w 7467600"/>
              <a:gd name="connsiteY192" fmla="*/ 4356139 h 6858000"/>
              <a:gd name="connsiteX193" fmla="*/ 3364433 w 7467600"/>
              <a:gd name="connsiteY193" fmla="*/ 3953121 h 6858000"/>
              <a:gd name="connsiteX194" fmla="*/ 3316479 w 7467600"/>
              <a:gd name="connsiteY194" fmla="*/ 3872136 h 6858000"/>
              <a:gd name="connsiteX195" fmla="*/ 3291335 w 7467600"/>
              <a:gd name="connsiteY195" fmla="*/ 3767420 h 6858000"/>
              <a:gd name="connsiteX196" fmla="*/ 3390805 w 7467600"/>
              <a:gd name="connsiteY196" fmla="*/ 3937163 h 6858000"/>
              <a:gd name="connsiteX197" fmla="*/ 3579062 w 7467600"/>
              <a:gd name="connsiteY197" fmla="*/ 4359040 h 6858000"/>
              <a:gd name="connsiteX198" fmla="*/ 3467355 w 7467600"/>
              <a:gd name="connsiteY198" fmla="*/ 3988130 h 6858000"/>
              <a:gd name="connsiteX199" fmla="*/ 3310753 w 7467600"/>
              <a:gd name="connsiteY199" fmla="*/ 3787140 h 6858000"/>
              <a:gd name="connsiteX200" fmla="*/ 3291335 w 7467600"/>
              <a:gd name="connsiteY200" fmla="*/ 3767420 h 6858000"/>
              <a:gd name="connsiteX201" fmla="*/ 1635889 w 7467600"/>
              <a:gd name="connsiteY201" fmla="*/ 3709494 h 6858000"/>
              <a:gd name="connsiteX202" fmla="*/ 1634800 w 7467600"/>
              <a:gd name="connsiteY202" fmla="*/ 3731111 h 6858000"/>
              <a:gd name="connsiteX203" fmla="*/ 1635889 w 7467600"/>
              <a:gd name="connsiteY203" fmla="*/ 3709494 h 6858000"/>
              <a:gd name="connsiteX204" fmla="*/ 1510397 w 7467600"/>
              <a:gd name="connsiteY204" fmla="*/ 3684705 h 6858000"/>
              <a:gd name="connsiteX205" fmla="*/ 1146550 w 7467600"/>
              <a:gd name="connsiteY205" fmla="*/ 3802012 h 6858000"/>
              <a:gd name="connsiteX206" fmla="*/ 698834 w 7467600"/>
              <a:gd name="connsiteY206" fmla="*/ 3952272 h 6858000"/>
              <a:gd name="connsiteX207" fmla="*/ 34256 w 7467600"/>
              <a:gd name="connsiteY207" fmla="*/ 4347603 h 6858000"/>
              <a:gd name="connsiteX208" fmla="*/ 527241 w 7467600"/>
              <a:gd name="connsiteY208" fmla="*/ 4065078 h 6858000"/>
              <a:gd name="connsiteX209" fmla="*/ 1510397 w 7467600"/>
              <a:gd name="connsiteY209" fmla="*/ 3684705 h 6858000"/>
              <a:gd name="connsiteX210" fmla="*/ 1313114 w 7467600"/>
              <a:gd name="connsiteY210" fmla="*/ 3655216 h 6858000"/>
              <a:gd name="connsiteX211" fmla="*/ 1109304 w 7467600"/>
              <a:gd name="connsiteY211" fmla="*/ 3669030 h 6858000"/>
              <a:gd name="connsiteX212" fmla="*/ 8129 w 7467600"/>
              <a:gd name="connsiteY212" fmla="*/ 4330519 h 6858000"/>
              <a:gd name="connsiteX213" fmla="*/ 687572 w 7467600"/>
              <a:gd name="connsiteY213" fmla="*/ 3925629 h 6858000"/>
              <a:gd name="connsiteX214" fmla="*/ 1138365 w 7467600"/>
              <a:gd name="connsiteY214" fmla="*/ 3774515 h 6858000"/>
              <a:gd name="connsiteX215" fmla="*/ 1505579 w 7467600"/>
              <a:gd name="connsiteY215" fmla="*/ 3655526 h 6858000"/>
              <a:gd name="connsiteX216" fmla="*/ 1313114 w 7467600"/>
              <a:gd name="connsiteY216" fmla="*/ 3655216 h 6858000"/>
              <a:gd name="connsiteX217" fmla="*/ 3655073 w 7467600"/>
              <a:gd name="connsiteY217" fmla="*/ 3650884 h 6858000"/>
              <a:gd name="connsiteX218" fmla="*/ 3989938 w 7467600"/>
              <a:gd name="connsiteY218" fmla="*/ 3991685 h 6858000"/>
              <a:gd name="connsiteX219" fmla="*/ 4393907 w 7467600"/>
              <a:gd name="connsiteY219" fmla="*/ 4261258 h 6858000"/>
              <a:gd name="connsiteX220" fmla="*/ 4648051 w 7467600"/>
              <a:gd name="connsiteY220" fmla="*/ 4374051 h 6858000"/>
              <a:gd name="connsiteX221" fmla="*/ 4383389 w 7467600"/>
              <a:gd name="connsiteY221" fmla="*/ 4184369 h 6858000"/>
              <a:gd name="connsiteX222" fmla="*/ 4165508 w 7467600"/>
              <a:gd name="connsiteY222" fmla="*/ 4035196 h 6858000"/>
              <a:gd name="connsiteX223" fmla="*/ 4068162 w 7467600"/>
              <a:gd name="connsiteY223" fmla="*/ 3953394 h 6858000"/>
              <a:gd name="connsiteX224" fmla="*/ 3981416 w 7467600"/>
              <a:gd name="connsiteY224" fmla="*/ 3880482 h 6858000"/>
              <a:gd name="connsiteX225" fmla="*/ 3800147 w 7467600"/>
              <a:gd name="connsiteY225" fmla="*/ 3749872 h 6858000"/>
              <a:gd name="connsiteX226" fmla="*/ 3655073 w 7467600"/>
              <a:gd name="connsiteY226" fmla="*/ 3650884 h 6858000"/>
              <a:gd name="connsiteX227" fmla="*/ 3670252 w 7467600"/>
              <a:gd name="connsiteY227" fmla="*/ 3622798 h 6858000"/>
              <a:gd name="connsiteX228" fmla="*/ 3817258 w 7467600"/>
              <a:gd name="connsiteY228" fmla="*/ 3723577 h 6858000"/>
              <a:gd name="connsiteX229" fmla="*/ 4000461 w 7467600"/>
              <a:gd name="connsiteY229" fmla="*/ 3855966 h 6858000"/>
              <a:gd name="connsiteX230" fmla="*/ 4088180 w 7467600"/>
              <a:gd name="connsiteY230" fmla="*/ 3929774 h 6858000"/>
              <a:gd name="connsiteX231" fmla="*/ 4184555 w 7467600"/>
              <a:gd name="connsiteY231" fmla="*/ 4010683 h 6858000"/>
              <a:gd name="connsiteX232" fmla="*/ 4399563 w 7467600"/>
              <a:gd name="connsiteY232" fmla="*/ 4158106 h 6858000"/>
              <a:gd name="connsiteX233" fmla="*/ 4684469 w 7467600"/>
              <a:gd name="connsiteY233" fmla="*/ 4364680 h 6858000"/>
              <a:gd name="connsiteX234" fmla="*/ 4690271 w 7467600"/>
              <a:gd name="connsiteY234" fmla="*/ 4370034 h 6858000"/>
              <a:gd name="connsiteX235" fmla="*/ 4136093 w 7467600"/>
              <a:gd name="connsiteY235" fmla="*/ 3858466 h 6858000"/>
              <a:gd name="connsiteX236" fmla="*/ 3670252 w 7467600"/>
              <a:gd name="connsiteY236" fmla="*/ 3622798 h 6858000"/>
              <a:gd name="connsiteX237" fmla="*/ 4440129 w 7467600"/>
              <a:gd name="connsiteY237" fmla="*/ 3448571 h 6858000"/>
              <a:gd name="connsiteX238" fmla="*/ 4856525 w 7467600"/>
              <a:gd name="connsiteY238" fmla="*/ 3915351 h 6858000"/>
              <a:gd name="connsiteX239" fmla="*/ 5059055 w 7467600"/>
              <a:gd name="connsiteY239" fmla="*/ 4108918 h 6858000"/>
              <a:gd name="connsiteX240" fmla="*/ 5290070 w 7467600"/>
              <a:gd name="connsiteY240" fmla="*/ 4263619 h 6858000"/>
              <a:gd name="connsiteX241" fmla="*/ 4834991 w 7467600"/>
              <a:gd name="connsiteY241" fmla="*/ 3830985 h 6858000"/>
              <a:gd name="connsiteX242" fmla="*/ 4440129 w 7467600"/>
              <a:gd name="connsiteY242" fmla="*/ 3448571 h 6858000"/>
              <a:gd name="connsiteX243" fmla="*/ 4441737 w 7467600"/>
              <a:gd name="connsiteY243" fmla="*/ 3399734 h 6858000"/>
              <a:gd name="connsiteX244" fmla="*/ 4431236 w 7467600"/>
              <a:gd name="connsiteY244" fmla="*/ 3400954 h 6858000"/>
              <a:gd name="connsiteX245" fmla="*/ 4557150 w 7467600"/>
              <a:gd name="connsiteY245" fmla="*/ 3510023 h 6858000"/>
              <a:gd name="connsiteX246" fmla="*/ 4856936 w 7467600"/>
              <a:gd name="connsiteY246" fmla="*/ 3809146 h 6858000"/>
              <a:gd name="connsiteX247" fmla="*/ 5111996 w 7467600"/>
              <a:gd name="connsiteY247" fmla="*/ 4065759 h 6858000"/>
              <a:gd name="connsiteX248" fmla="*/ 5388878 w 7467600"/>
              <a:gd name="connsiteY248" fmla="*/ 4300185 h 6858000"/>
              <a:gd name="connsiteX249" fmla="*/ 5425556 w 7467600"/>
              <a:gd name="connsiteY249" fmla="*/ 4308967 h 6858000"/>
              <a:gd name="connsiteX250" fmla="*/ 4943646 w 7467600"/>
              <a:gd name="connsiteY250" fmla="*/ 3822916 h 6858000"/>
              <a:gd name="connsiteX251" fmla="*/ 4594837 w 7467600"/>
              <a:gd name="connsiteY251" fmla="*/ 3532274 h 6858000"/>
              <a:gd name="connsiteX252" fmla="*/ 4441737 w 7467600"/>
              <a:gd name="connsiteY252" fmla="*/ 3399734 h 6858000"/>
              <a:gd name="connsiteX253" fmla="*/ 5425834 w 7467600"/>
              <a:gd name="connsiteY253" fmla="*/ 3162785 h 6858000"/>
              <a:gd name="connsiteX254" fmla="*/ 5401644 w 7467600"/>
              <a:gd name="connsiteY254" fmla="*/ 3617847 h 6858000"/>
              <a:gd name="connsiteX255" fmla="*/ 5467256 w 7467600"/>
              <a:gd name="connsiteY255" fmla="*/ 4175494 h 6858000"/>
              <a:gd name="connsiteX256" fmla="*/ 5448069 w 7467600"/>
              <a:gd name="connsiteY256" fmla="*/ 3567554 h 6858000"/>
              <a:gd name="connsiteX257" fmla="*/ 5425834 w 7467600"/>
              <a:gd name="connsiteY257" fmla="*/ 3162785 h 6858000"/>
              <a:gd name="connsiteX258" fmla="*/ 1318687 w 7467600"/>
              <a:gd name="connsiteY258" fmla="*/ 3113840 h 6858000"/>
              <a:gd name="connsiteX259" fmla="*/ 1066793 w 7467600"/>
              <a:gd name="connsiteY259" fmla="*/ 3212171 h 6858000"/>
              <a:gd name="connsiteX260" fmla="*/ 993319 w 7467600"/>
              <a:gd name="connsiteY260" fmla="*/ 3247648 h 6858000"/>
              <a:gd name="connsiteX261" fmla="*/ 853081 w 7467600"/>
              <a:gd name="connsiteY261" fmla="*/ 3312410 h 6858000"/>
              <a:gd name="connsiteX262" fmla="*/ 805957 w 7467600"/>
              <a:gd name="connsiteY262" fmla="*/ 3330443 h 6858000"/>
              <a:gd name="connsiteX263" fmla="*/ 1318687 w 7467600"/>
              <a:gd name="connsiteY263" fmla="*/ 3113840 h 6858000"/>
              <a:gd name="connsiteX264" fmla="*/ 5453702 w 7467600"/>
              <a:gd name="connsiteY264" fmla="*/ 3090882 h 6858000"/>
              <a:gd name="connsiteX265" fmla="*/ 5480135 w 7467600"/>
              <a:gd name="connsiteY265" fmla="*/ 3565802 h 6858000"/>
              <a:gd name="connsiteX266" fmla="*/ 5499023 w 7467600"/>
              <a:gd name="connsiteY266" fmla="*/ 4166310 h 6858000"/>
              <a:gd name="connsiteX267" fmla="*/ 5547022 w 7467600"/>
              <a:gd name="connsiteY267" fmla="*/ 3607838 h 6858000"/>
              <a:gd name="connsiteX268" fmla="*/ 5515964 w 7467600"/>
              <a:gd name="connsiteY268" fmla="*/ 3378541 h 6858000"/>
              <a:gd name="connsiteX269" fmla="*/ 5453702 w 7467600"/>
              <a:gd name="connsiteY269" fmla="*/ 3090882 h 6858000"/>
              <a:gd name="connsiteX270" fmla="*/ 1238695 w 7467600"/>
              <a:gd name="connsiteY270" fmla="*/ 3076820 h 6858000"/>
              <a:gd name="connsiteX271" fmla="*/ 716371 w 7467600"/>
              <a:gd name="connsiteY271" fmla="*/ 3293249 h 6858000"/>
              <a:gd name="connsiteX272" fmla="*/ 579522 w 7467600"/>
              <a:gd name="connsiteY272" fmla="*/ 3371759 h 6858000"/>
              <a:gd name="connsiteX273" fmla="*/ 600288 w 7467600"/>
              <a:gd name="connsiteY273" fmla="*/ 3365555 h 6858000"/>
              <a:gd name="connsiteX274" fmla="*/ 840692 w 7467600"/>
              <a:gd name="connsiteY274" fmla="*/ 3284921 h 6858000"/>
              <a:gd name="connsiteX275" fmla="*/ 979248 w 7467600"/>
              <a:gd name="connsiteY275" fmla="*/ 3221003 h 6858000"/>
              <a:gd name="connsiteX276" fmla="*/ 1053282 w 7467600"/>
              <a:gd name="connsiteY276" fmla="*/ 3185247 h 6858000"/>
              <a:gd name="connsiteX277" fmla="*/ 1320603 w 7467600"/>
              <a:gd name="connsiteY277" fmla="*/ 3081281 h 6858000"/>
              <a:gd name="connsiteX278" fmla="*/ 1238695 w 7467600"/>
              <a:gd name="connsiteY278" fmla="*/ 3076820 h 6858000"/>
              <a:gd name="connsiteX279" fmla="*/ 5425627 w 7467600"/>
              <a:gd name="connsiteY279" fmla="*/ 2954192 h 6858000"/>
              <a:gd name="connsiteX280" fmla="*/ 5470770 w 7467600"/>
              <a:gd name="connsiteY280" fmla="*/ 3005435 h 6858000"/>
              <a:gd name="connsiteX281" fmla="*/ 5519779 w 7467600"/>
              <a:gd name="connsiteY281" fmla="*/ 4359223 h 6858000"/>
              <a:gd name="connsiteX282" fmla="*/ 5520293 w 7467600"/>
              <a:gd name="connsiteY282" fmla="*/ 4360602 h 6858000"/>
              <a:gd name="connsiteX283" fmla="*/ 5767221 w 7467600"/>
              <a:gd name="connsiteY283" fmla="*/ 4665564 h 6858000"/>
              <a:gd name="connsiteX284" fmla="*/ 6937169 w 7467600"/>
              <a:gd name="connsiteY284" fmla="*/ 4815941 h 6858000"/>
              <a:gd name="connsiteX285" fmla="*/ 6953922 w 7467600"/>
              <a:gd name="connsiteY285" fmla="*/ 4890068 h 6858000"/>
              <a:gd name="connsiteX286" fmla="*/ 6071359 w 7467600"/>
              <a:gd name="connsiteY286" fmla="*/ 4770770 h 6858000"/>
              <a:gd name="connsiteX287" fmla="*/ 6038839 w 7467600"/>
              <a:gd name="connsiteY287" fmla="*/ 4764474 h 6858000"/>
              <a:gd name="connsiteX288" fmla="*/ 6038706 w 7467600"/>
              <a:gd name="connsiteY288" fmla="*/ 4763847 h 6858000"/>
              <a:gd name="connsiteX289" fmla="*/ 6037784 w 7467600"/>
              <a:gd name="connsiteY289" fmla="*/ 4764270 h 6858000"/>
              <a:gd name="connsiteX290" fmla="*/ 6038839 w 7467600"/>
              <a:gd name="connsiteY290" fmla="*/ 4764474 h 6858000"/>
              <a:gd name="connsiteX291" fmla="*/ 6040338 w 7467600"/>
              <a:gd name="connsiteY291" fmla="*/ 4771418 h 6858000"/>
              <a:gd name="connsiteX292" fmla="*/ 6024488 w 7467600"/>
              <a:gd name="connsiteY292" fmla="*/ 4809903 h 6858000"/>
              <a:gd name="connsiteX293" fmla="*/ 5599771 w 7467600"/>
              <a:gd name="connsiteY293" fmla="*/ 5509652 h 6858000"/>
              <a:gd name="connsiteX294" fmla="*/ 5548843 w 7467600"/>
              <a:gd name="connsiteY294" fmla="*/ 5563845 h 6858000"/>
              <a:gd name="connsiteX295" fmla="*/ 5940952 w 7467600"/>
              <a:gd name="connsiteY295" fmla="*/ 6250028 h 6858000"/>
              <a:gd name="connsiteX296" fmla="*/ 6043441 w 7467600"/>
              <a:gd name="connsiteY296" fmla="*/ 6665847 h 6858000"/>
              <a:gd name="connsiteX297" fmla="*/ 6093432 w 7467600"/>
              <a:gd name="connsiteY297" fmla="*/ 6858000 h 6858000"/>
              <a:gd name="connsiteX298" fmla="*/ 6034344 w 7467600"/>
              <a:gd name="connsiteY298" fmla="*/ 6858000 h 6858000"/>
              <a:gd name="connsiteX299" fmla="*/ 6026679 w 7467600"/>
              <a:gd name="connsiteY299" fmla="*/ 6836959 h 6858000"/>
              <a:gd name="connsiteX300" fmla="*/ 5800441 w 7467600"/>
              <a:gd name="connsiteY300" fmla="*/ 6335286 h 6858000"/>
              <a:gd name="connsiteX301" fmla="*/ 5526562 w 7467600"/>
              <a:gd name="connsiteY301" fmla="*/ 5705388 h 6858000"/>
              <a:gd name="connsiteX302" fmla="*/ 5519640 w 7467600"/>
              <a:gd name="connsiteY302" fmla="*/ 5683774 h 6858000"/>
              <a:gd name="connsiteX303" fmla="*/ 5844559 w 7467600"/>
              <a:gd name="connsiteY303" fmla="*/ 6553349 h 6858000"/>
              <a:gd name="connsiteX304" fmla="*/ 5975994 w 7467600"/>
              <a:gd name="connsiteY304" fmla="*/ 6858000 h 6858000"/>
              <a:gd name="connsiteX305" fmla="*/ 5898547 w 7467600"/>
              <a:gd name="connsiteY305" fmla="*/ 6858000 h 6858000"/>
              <a:gd name="connsiteX306" fmla="*/ 5682041 w 7467600"/>
              <a:gd name="connsiteY306" fmla="*/ 6355860 h 6858000"/>
              <a:gd name="connsiteX307" fmla="*/ 5461758 w 7467600"/>
              <a:gd name="connsiteY307" fmla="*/ 5820220 h 6858000"/>
              <a:gd name="connsiteX308" fmla="*/ 5237282 w 7467600"/>
              <a:gd name="connsiteY308" fmla="*/ 6579086 h 6858000"/>
              <a:gd name="connsiteX309" fmla="*/ 5115009 w 7467600"/>
              <a:gd name="connsiteY309" fmla="*/ 6858000 h 6858000"/>
              <a:gd name="connsiteX310" fmla="*/ 5028074 w 7467600"/>
              <a:gd name="connsiteY310" fmla="*/ 6858000 h 6858000"/>
              <a:gd name="connsiteX311" fmla="*/ 5079508 w 7467600"/>
              <a:gd name="connsiteY311" fmla="*/ 6749074 h 6858000"/>
              <a:gd name="connsiteX312" fmla="*/ 5371846 w 7467600"/>
              <a:gd name="connsiteY312" fmla="*/ 5924413 h 6858000"/>
              <a:gd name="connsiteX313" fmla="*/ 5270512 w 7467600"/>
              <a:gd name="connsiteY313" fmla="*/ 6138975 h 6858000"/>
              <a:gd name="connsiteX314" fmla="*/ 5062409 w 7467600"/>
              <a:gd name="connsiteY314" fmla="*/ 6653544 h 6858000"/>
              <a:gd name="connsiteX315" fmla="*/ 5036628 w 7467600"/>
              <a:gd name="connsiteY315" fmla="*/ 6754247 h 6858000"/>
              <a:gd name="connsiteX316" fmla="*/ 5009112 w 7467600"/>
              <a:gd name="connsiteY316" fmla="*/ 6858000 h 6858000"/>
              <a:gd name="connsiteX317" fmla="*/ 4976679 w 7467600"/>
              <a:gd name="connsiteY317" fmla="*/ 6858000 h 6858000"/>
              <a:gd name="connsiteX318" fmla="*/ 5006537 w 7467600"/>
              <a:gd name="connsiteY318" fmla="*/ 6747068 h 6858000"/>
              <a:gd name="connsiteX319" fmla="*/ 5032723 w 7467600"/>
              <a:gd name="connsiteY319" fmla="*/ 6644957 h 6858000"/>
              <a:gd name="connsiteX320" fmla="*/ 5242949 w 7467600"/>
              <a:gd name="connsiteY320" fmla="*/ 6125175 h 6858000"/>
              <a:gd name="connsiteX321" fmla="*/ 5286321 w 7467600"/>
              <a:gd name="connsiteY321" fmla="*/ 6033555 h 6858000"/>
              <a:gd name="connsiteX322" fmla="*/ 5008210 w 7467600"/>
              <a:gd name="connsiteY322" fmla="*/ 6649194 h 6858000"/>
              <a:gd name="connsiteX323" fmla="*/ 4986321 w 7467600"/>
              <a:gd name="connsiteY323" fmla="*/ 6765687 h 6858000"/>
              <a:gd name="connsiteX324" fmla="*/ 4973474 w 7467600"/>
              <a:gd name="connsiteY324" fmla="*/ 6858000 h 6858000"/>
              <a:gd name="connsiteX325" fmla="*/ 4907178 w 7467600"/>
              <a:gd name="connsiteY325" fmla="*/ 6858000 h 6858000"/>
              <a:gd name="connsiteX326" fmla="*/ 4910810 w 7467600"/>
              <a:gd name="connsiteY326" fmla="*/ 6829660 h 6858000"/>
              <a:gd name="connsiteX327" fmla="*/ 4987461 w 7467600"/>
              <a:gd name="connsiteY327" fmla="*/ 6432994 h 6858000"/>
              <a:gd name="connsiteX328" fmla="*/ 5179262 w 7467600"/>
              <a:gd name="connsiteY328" fmla="*/ 6035044 h 6858000"/>
              <a:gd name="connsiteX329" fmla="*/ 4689678 w 7467600"/>
              <a:gd name="connsiteY329" fmla="*/ 6440241 h 6858000"/>
              <a:gd name="connsiteX330" fmla="*/ 4477543 w 7467600"/>
              <a:gd name="connsiteY330" fmla="*/ 6674836 h 6858000"/>
              <a:gd name="connsiteX331" fmla="*/ 4329957 w 7467600"/>
              <a:gd name="connsiteY331" fmla="*/ 6858000 h 6858000"/>
              <a:gd name="connsiteX332" fmla="*/ 4218595 w 7467600"/>
              <a:gd name="connsiteY332" fmla="*/ 6858000 h 6858000"/>
              <a:gd name="connsiteX333" fmla="*/ 4368888 w 7467600"/>
              <a:gd name="connsiteY333" fmla="*/ 6668412 h 6858000"/>
              <a:gd name="connsiteX334" fmla="*/ 4563091 w 7467600"/>
              <a:gd name="connsiteY334" fmla="*/ 6442508 h 6858000"/>
              <a:gd name="connsiteX335" fmla="*/ 5387324 w 7467600"/>
              <a:gd name="connsiteY335" fmla="*/ 5705830 h 6858000"/>
              <a:gd name="connsiteX336" fmla="*/ 5073620 w 7467600"/>
              <a:gd name="connsiteY336" fmla="*/ 5955437 h 6858000"/>
              <a:gd name="connsiteX337" fmla="*/ 4689789 w 7467600"/>
              <a:gd name="connsiteY337" fmla="*/ 6268382 h 6858000"/>
              <a:gd name="connsiteX338" fmla="*/ 4418722 w 7467600"/>
              <a:gd name="connsiteY338" fmla="*/ 6570886 h 6858000"/>
              <a:gd name="connsiteX339" fmla="*/ 4214944 w 7467600"/>
              <a:gd name="connsiteY339" fmla="*/ 6858000 h 6858000"/>
              <a:gd name="connsiteX340" fmla="*/ 4177898 w 7467600"/>
              <a:gd name="connsiteY340" fmla="*/ 6858000 h 6858000"/>
              <a:gd name="connsiteX341" fmla="*/ 4391597 w 7467600"/>
              <a:gd name="connsiteY341" fmla="*/ 6556370 h 6858000"/>
              <a:gd name="connsiteX342" fmla="*/ 4668889 w 7467600"/>
              <a:gd name="connsiteY342" fmla="*/ 6246399 h 6858000"/>
              <a:gd name="connsiteX343" fmla="*/ 5055427 w 7467600"/>
              <a:gd name="connsiteY343" fmla="*/ 5931476 h 6858000"/>
              <a:gd name="connsiteX344" fmla="*/ 5371814 w 7467600"/>
              <a:gd name="connsiteY344" fmla="*/ 5678975 h 6858000"/>
              <a:gd name="connsiteX345" fmla="*/ 4987918 w 7467600"/>
              <a:gd name="connsiteY345" fmla="*/ 5838701 h 6858000"/>
              <a:gd name="connsiteX346" fmla="*/ 4317146 w 7467600"/>
              <a:gd name="connsiteY346" fmla="*/ 6587716 h 6858000"/>
              <a:gd name="connsiteX347" fmla="*/ 4171627 w 7467600"/>
              <a:gd name="connsiteY347" fmla="*/ 6858000 h 6858000"/>
              <a:gd name="connsiteX348" fmla="*/ 4081585 w 7467600"/>
              <a:gd name="connsiteY348" fmla="*/ 6858000 h 6858000"/>
              <a:gd name="connsiteX349" fmla="*/ 4238603 w 7467600"/>
              <a:gd name="connsiteY349" fmla="*/ 6559341 h 6858000"/>
              <a:gd name="connsiteX350" fmla="*/ 4778333 w 7467600"/>
              <a:gd name="connsiteY350" fmla="*/ 5873626 h 6858000"/>
              <a:gd name="connsiteX351" fmla="*/ 5414185 w 7467600"/>
              <a:gd name="connsiteY351" fmla="*/ 5573882 h 6858000"/>
              <a:gd name="connsiteX352" fmla="*/ 5959648 w 7467600"/>
              <a:gd name="connsiteY352" fmla="*/ 4760797 h 6858000"/>
              <a:gd name="connsiteX353" fmla="*/ 5355019 w 7467600"/>
              <a:gd name="connsiteY353" fmla="*/ 4734672 h 6858000"/>
              <a:gd name="connsiteX354" fmla="*/ 5083565 w 7467600"/>
              <a:gd name="connsiteY354" fmla="*/ 5179121 h 6858000"/>
              <a:gd name="connsiteX355" fmla="*/ 4713577 w 7467600"/>
              <a:gd name="connsiteY355" fmla="*/ 5616803 h 6858000"/>
              <a:gd name="connsiteX356" fmla="*/ 3989559 w 7467600"/>
              <a:gd name="connsiteY356" fmla="*/ 6145945 h 6858000"/>
              <a:gd name="connsiteX357" fmla="*/ 3939824 w 7467600"/>
              <a:gd name="connsiteY357" fmla="*/ 6066900 h 6858000"/>
              <a:gd name="connsiteX358" fmla="*/ 4584537 w 7467600"/>
              <a:gd name="connsiteY358" fmla="*/ 5324826 h 6858000"/>
              <a:gd name="connsiteX359" fmla="*/ 5037105 w 7467600"/>
              <a:gd name="connsiteY359" fmla="*/ 5088765 h 6858000"/>
              <a:gd name="connsiteX360" fmla="*/ 5039930 w 7467600"/>
              <a:gd name="connsiteY360" fmla="*/ 5089585 h 6858000"/>
              <a:gd name="connsiteX361" fmla="*/ 5263764 w 7467600"/>
              <a:gd name="connsiteY361" fmla="*/ 4735525 h 6858000"/>
              <a:gd name="connsiteX362" fmla="*/ 4086300 w 7467600"/>
              <a:gd name="connsiteY362" fmla="*/ 4884599 h 6858000"/>
              <a:gd name="connsiteX363" fmla="*/ 4085485 w 7467600"/>
              <a:gd name="connsiteY363" fmla="*/ 4899070 h 6858000"/>
              <a:gd name="connsiteX364" fmla="*/ 3871915 w 7467600"/>
              <a:gd name="connsiteY364" fmla="*/ 5253645 h 6858000"/>
              <a:gd name="connsiteX365" fmla="*/ 3799374 w 7467600"/>
              <a:gd name="connsiteY365" fmla="*/ 5466127 h 6858000"/>
              <a:gd name="connsiteX366" fmla="*/ 3498850 w 7467600"/>
              <a:gd name="connsiteY366" fmla="*/ 6661888 h 6858000"/>
              <a:gd name="connsiteX367" fmla="*/ 3399216 w 7467600"/>
              <a:gd name="connsiteY367" fmla="*/ 6858000 h 6858000"/>
              <a:gd name="connsiteX368" fmla="*/ 3303688 w 7467600"/>
              <a:gd name="connsiteY368" fmla="*/ 6858000 h 6858000"/>
              <a:gd name="connsiteX369" fmla="*/ 3391774 w 7467600"/>
              <a:gd name="connsiteY369" fmla="*/ 6697181 h 6858000"/>
              <a:gd name="connsiteX370" fmla="*/ 3735540 w 7467600"/>
              <a:gd name="connsiteY370" fmla="*/ 5546923 h 6858000"/>
              <a:gd name="connsiteX371" fmla="*/ 3729438 w 7467600"/>
              <a:gd name="connsiteY371" fmla="*/ 5569058 h 6858000"/>
              <a:gd name="connsiteX372" fmla="*/ 3707782 w 7467600"/>
              <a:gd name="connsiteY372" fmla="*/ 5644908 h 6858000"/>
              <a:gd name="connsiteX373" fmla="*/ 3583827 w 7467600"/>
              <a:gd name="connsiteY373" fmla="*/ 6039215 h 6858000"/>
              <a:gd name="connsiteX374" fmla="*/ 3547861 w 7467600"/>
              <a:gd name="connsiteY374" fmla="*/ 6129609 h 6858000"/>
              <a:gd name="connsiteX375" fmla="*/ 3490905 w 7467600"/>
              <a:gd name="connsiteY375" fmla="*/ 6277660 h 6858000"/>
              <a:gd name="connsiteX376" fmla="*/ 3455859 w 7467600"/>
              <a:gd name="connsiteY376" fmla="*/ 6391301 h 6858000"/>
              <a:gd name="connsiteX377" fmla="*/ 3429112 w 7467600"/>
              <a:gd name="connsiteY377" fmla="*/ 6479469 h 6858000"/>
              <a:gd name="connsiteX378" fmla="*/ 3304862 w 7467600"/>
              <a:gd name="connsiteY378" fmla="*/ 6796476 h 6858000"/>
              <a:gd name="connsiteX379" fmla="*/ 3276071 w 7467600"/>
              <a:gd name="connsiteY379" fmla="*/ 6858000 h 6858000"/>
              <a:gd name="connsiteX380" fmla="*/ 3240805 w 7467600"/>
              <a:gd name="connsiteY380" fmla="*/ 6858000 h 6858000"/>
              <a:gd name="connsiteX381" fmla="*/ 3275917 w 7467600"/>
              <a:gd name="connsiteY381" fmla="*/ 6783192 h 6858000"/>
              <a:gd name="connsiteX382" fmla="*/ 3399358 w 7467600"/>
              <a:gd name="connsiteY382" fmla="*/ 6469011 h 6858000"/>
              <a:gd name="connsiteX383" fmla="*/ 3425650 w 7467600"/>
              <a:gd name="connsiteY383" fmla="*/ 6381333 h 6858000"/>
              <a:gd name="connsiteX384" fmla="*/ 3460661 w 7467600"/>
              <a:gd name="connsiteY384" fmla="*/ 6266763 h 6858000"/>
              <a:gd name="connsiteX385" fmla="*/ 3518021 w 7467600"/>
              <a:gd name="connsiteY385" fmla="*/ 6117298 h 6858000"/>
              <a:gd name="connsiteX386" fmla="*/ 3554035 w 7467600"/>
              <a:gd name="connsiteY386" fmla="*/ 6027832 h 6858000"/>
              <a:gd name="connsiteX387" fmla="*/ 3677174 w 7467600"/>
              <a:gd name="connsiteY387" fmla="*/ 5636351 h 6858000"/>
              <a:gd name="connsiteX388" fmla="*/ 3698819 w 7467600"/>
              <a:gd name="connsiteY388" fmla="*/ 5560503 h 6858000"/>
              <a:gd name="connsiteX389" fmla="*/ 3702094 w 7467600"/>
              <a:gd name="connsiteY389" fmla="*/ 5549194 h 6858000"/>
              <a:gd name="connsiteX390" fmla="*/ 3398355 w 7467600"/>
              <a:gd name="connsiteY390" fmla="*/ 6094603 h 6858000"/>
              <a:gd name="connsiteX391" fmla="*/ 3193941 w 7467600"/>
              <a:gd name="connsiteY391" fmla="*/ 6798775 h 6858000"/>
              <a:gd name="connsiteX392" fmla="*/ 3184140 w 7467600"/>
              <a:gd name="connsiteY392" fmla="*/ 6858000 h 6858000"/>
              <a:gd name="connsiteX393" fmla="*/ 3099978 w 7467600"/>
              <a:gd name="connsiteY393" fmla="*/ 6858000 h 6858000"/>
              <a:gd name="connsiteX394" fmla="*/ 3101556 w 7467600"/>
              <a:gd name="connsiteY394" fmla="*/ 6843337 h 6858000"/>
              <a:gd name="connsiteX395" fmla="*/ 3370162 w 7467600"/>
              <a:gd name="connsiteY395" fmla="*/ 5785550 h 6858000"/>
              <a:gd name="connsiteX396" fmla="*/ 3746477 w 7467600"/>
              <a:gd name="connsiteY396" fmla="*/ 5377889 h 6858000"/>
              <a:gd name="connsiteX397" fmla="*/ 3863399 w 7467600"/>
              <a:gd name="connsiteY397" fmla="*/ 5087257 h 6858000"/>
              <a:gd name="connsiteX398" fmla="*/ 3968712 w 7467600"/>
              <a:gd name="connsiteY398" fmla="*/ 4913989 h 6858000"/>
              <a:gd name="connsiteX399" fmla="*/ 2792390 w 7467600"/>
              <a:gd name="connsiteY399" fmla="*/ 5382974 h 6858000"/>
              <a:gd name="connsiteX400" fmla="*/ 2714982 w 7467600"/>
              <a:gd name="connsiteY400" fmla="*/ 5427051 h 6858000"/>
              <a:gd name="connsiteX401" fmla="*/ 2813361 w 7467600"/>
              <a:gd name="connsiteY401" fmla="*/ 6023912 h 6858000"/>
              <a:gd name="connsiteX402" fmla="*/ 2688430 w 7467600"/>
              <a:gd name="connsiteY402" fmla="*/ 6801564 h 6858000"/>
              <a:gd name="connsiteX403" fmla="*/ 2629626 w 7467600"/>
              <a:gd name="connsiteY403" fmla="*/ 6763394 h 6858000"/>
              <a:gd name="connsiteX404" fmla="*/ 2565328 w 7467600"/>
              <a:gd name="connsiteY404" fmla="*/ 5516399 h 6858000"/>
              <a:gd name="connsiteX405" fmla="*/ 1922999 w 7467600"/>
              <a:gd name="connsiteY405" fmla="*/ 5980343 h 6858000"/>
              <a:gd name="connsiteX406" fmla="*/ 1950261 w 7467600"/>
              <a:gd name="connsiteY406" fmla="*/ 6405858 h 6858000"/>
              <a:gd name="connsiteX407" fmla="*/ 2365554 w 7467600"/>
              <a:gd name="connsiteY407" fmla="*/ 6759107 h 6858000"/>
              <a:gd name="connsiteX408" fmla="*/ 2424142 w 7467600"/>
              <a:gd name="connsiteY408" fmla="*/ 6858000 h 6858000"/>
              <a:gd name="connsiteX409" fmla="*/ 2395994 w 7467600"/>
              <a:gd name="connsiteY409" fmla="*/ 6858000 h 6858000"/>
              <a:gd name="connsiteX410" fmla="*/ 2392863 w 7467600"/>
              <a:gd name="connsiteY410" fmla="*/ 6852964 h 6858000"/>
              <a:gd name="connsiteX411" fmla="*/ 2017589 w 7467600"/>
              <a:gd name="connsiteY411" fmla="*/ 6493982 h 6858000"/>
              <a:gd name="connsiteX412" fmla="*/ 2147336 w 7467600"/>
              <a:gd name="connsiteY412" fmla="*/ 6594052 h 6858000"/>
              <a:gd name="connsiteX413" fmla="*/ 2207047 w 7467600"/>
              <a:gd name="connsiteY413" fmla="*/ 6654540 h 6858000"/>
              <a:gd name="connsiteX414" fmla="*/ 2299106 w 7467600"/>
              <a:gd name="connsiteY414" fmla="*/ 6778931 h 6858000"/>
              <a:gd name="connsiteX415" fmla="*/ 2314430 w 7467600"/>
              <a:gd name="connsiteY415" fmla="*/ 6801144 h 6858000"/>
              <a:gd name="connsiteX416" fmla="*/ 2352406 w 7467600"/>
              <a:gd name="connsiteY416" fmla="*/ 6858000 h 6858000"/>
              <a:gd name="connsiteX417" fmla="*/ 2314492 w 7467600"/>
              <a:gd name="connsiteY417" fmla="*/ 6858000 h 6858000"/>
              <a:gd name="connsiteX418" fmla="*/ 2288095 w 7467600"/>
              <a:gd name="connsiteY418" fmla="*/ 6818030 h 6858000"/>
              <a:gd name="connsiteX419" fmla="*/ 2272768 w 7467600"/>
              <a:gd name="connsiteY419" fmla="*/ 6795822 h 6858000"/>
              <a:gd name="connsiteX420" fmla="*/ 2182715 w 7467600"/>
              <a:gd name="connsiteY420" fmla="*/ 6675071 h 6858000"/>
              <a:gd name="connsiteX421" fmla="*/ 2032061 w 7467600"/>
              <a:gd name="connsiteY421" fmla="*/ 6541380 h 6858000"/>
              <a:gd name="connsiteX422" fmla="*/ 2257220 w 7467600"/>
              <a:gd name="connsiteY422" fmla="*/ 6826257 h 6858000"/>
              <a:gd name="connsiteX423" fmla="*/ 2281324 w 7467600"/>
              <a:gd name="connsiteY423" fmla="*/ 6858000 h 6858000"/>
              <a:gd name="connsiteX424" fmla="*/ 2242860 w 7467600"/>
              <a:gd name="connsiteY424" fmla="*/ 6858000 h 6858000"/>
              <a:gd name="connsiteX425" fmla="*/ 2232818 w 7467600"/>
              <a:gd name="connsiteY425" fmla="*/ 6844926 h 6858000"/>
              <a:gd name="connsiteX426" fmla="*/ 1990172 w 7467600"/>
              <a:gd name="connsiteY426" fmla="*/ 6542121 h 6858000"/>
              <a:gd name="connsiteX427" fmla="*/ 2124090 w 7467600"/>
              <a:gd name="connsiteY427" fmla="*/ 6761017 h 6858000"/>
              <a:gd name="connsiteX428" fmla="*/ 2200380 w 7467600"/>
              <a:gd name="connsiteY428" fmla="*/ 6858000 h 6858000"/>
              <a:gd name="connsiteX429" fmla="*/ 2147507 w 7467600"/>
              <a:gd name="connsiteY429" fmla="*/ 6858000 h 6858000"/>
              <a:gd name="connsiteX430" fmla="*/ 2070668 w 7467600"/>
              <a:gd name="connsiteY430" fmla="*/ 6761520 h 6858000"/>
              <a:gd name="connsiteX431" fmla="*/ 1975142 w 7467600"/>
              <a:gd name="connsiteY431" fmla="*/ 6585570 h 6858000"/>
              <a:gd name="connsiteX432" fmla="*/ 2050035 w 7467600"/>
              <a:gd name="connsiteY432" fmla="*/ 6813345 h 6858000"/>
              <a:gd name="connsiteX433" fmla="*/ 2063025 w 7467600"/>
              <a:gd name="connsiteY433" fmla="*/ 6858000 h 6858000"/>
              <a:gd name="connsiteX434" fmla="*/ 2021675 w 7467600"/>
              <a:gd name="connsiteY434" fmla="*/ 6858000 h 6858000"/>
              <a:gd name="connsiteX435" fmla="*/ 2019308 w 7467600"/>
              <a:gd name="connsiteY435" fmla="*/ 6847118 h 6858000"/>
              <a:gd name="connsiteX436" fmla="*/ 1938835 w 7467600"/>
              <a:gd name="connsiteY436" fmla="*/ 6551160 h 6858000"/>
              <a:gd name="connsiteX437" fmla="*/ 1953230 w 7467600"/>
              <a:gd name="connsiteY437" fmla="*/ 6759699 h 6858000"/>
              <a:gd name="connsiteX438" fmla="*/ 1956763 w 7467600"/>
              <a:gd name="connsiteY438" fmla="*/ 6778191 h 6858000"/>
              <a:gd name="connsiteX439" fmla="*/ 1967925 w 7467600"/>
              <a:gd name="connsiteY439" fmla="*/ 6858000 h 6858000"/>
              <a:gd name="connsiteX440" fmla="*/ 1936622 w 7467600"/>
              <a:gd name="connsiteY440" fmla="*/ 6858000 h 6858000"/>
              <a:gd name="connsiteX441" fmla="*/ 1926261 w 7467600"/>
              <a:gd name="connsiteY441" fmla="*/ 6784064 h 6858000"/>
              <a:gd name="connsiteX442" fmla="*/ 1922724 w 7467600"/>
              <a:gd name="connsiteY442" fmla="*/ 6765577 h 6858000"/>
              <a:gd name="connsiteX443" fmla="*/ 1904650 w 7467600"/>
              <a:gd name="connsiteY443" fmla="*/ 6639616 h 6858000"/>
              <a:gd name="connsiteX444" fmla="*/ 1885273 w 7467600"/>
              <a:gd name="connsiteY444" fmla="*/ 6858000 h 6858000"/>
              <a:gd name="connsiteX445" fmla="*/ 1854363 w 7467600"/>
              <a:gd name="connsiteY445" fmla="*/ 6858000 h 6858000"/>
              <a:gd name="connsiteX446" fmla="*/ 1880391 w 7467600"/>
              <a:gd name="connsiteY446" fmla="*/ 6603796 h 6858000"/>
              <a:gd name="connsiteX447" fmla="*/ 1818273 w 7467600"/>
              <a:gd name="connsiteY447" fmla="*/ 6715729 h 6858000"/>
              <a:gd name="connsiteX448" fmla="*/ 1794691 w 7467600"/>
              <a:gd name="connsiteY448" fmla="*/ 6843239 h 6858000"/>
              <a:gd name="connsiteX449" fmla="*/ 1794914 w 7467600"/>
              <a:gd name="connsiteY449" fmla="*/ 6858000 h 6858000"/>
              <a:gd name="connsiteX450" fmla="*/ 1746128 w 7467600"/>
              <a:gd name="connsiteY450" fmla="*/ 6858000 h 6858000"/>
              <a:gd name="connsiteX451" fmla="*/ 1753934 w 7467600"/>
              <a:gd name="connsiteY451" fmla="*/ 6724796 h 6858000"/>
              <a:gd name="connsiteX452" fmla="*/ 1792053 w 7467600"/>
              <a:gd name="connsiteY452" fmla="*/ 6572396 h 6858000"/>
              <a:gd name="connsiteX453" fmla="*/ 1862248 w 7467600"/>
              <a:gd name="connsiteY453" fmla="*/ 6266397 h 6858000"/>
              <a:gd name="connsiteX454" fmla="*/ 1862250 w 7467600"/>
              <a:gd name="connsiteY454" fmla="*/ 6033531 h 6858000"/>
              <a:gd name="connsiteX455" fmla="*/ 1211999 w 7467600"/>
              <a:gd name="connsiteY455" fmla="*/ 6683610 h 6858000"/>
              <a:gd name="connsiteX456" fmla="*/ 1213266 w 7467600"/>
              <a:gd name="connsiteY456" fmla="*/ 6691947 h 6858000"/>
              <a:gd name="connsiteX457" fmla="*/ 1203370 w 7467600"/>
              <a:gd name="connsiteY457" fmla="*/ 6850676 h 6858000"/>
              <a:gd name="connsiteX458" fmla="*/ 1203671 w 7467600"/>
              <a:gd name="connsiteY458" fmla="*/ 6858000 h 6858000"/>
              <a:gd name="connsiteX459" fmla="*/ 1143180 w 7467600"/>
              <a:gd name="connsiteY459" fmla="*/ 6858000 h 6858000"/>
              <a:gd name="connsiteX460" fmla="*/ 1142176 w 7467600"/>
              <a:gd name="connsiteY460" fmla="*/ 6766045 h 6858000"/>
              <a:gd name="connsiteX461" fmla="*/ 1067484 w 7467600"/>
              <a:gd name="connsiteY461" fmla="*/ 6858000 h 6858000"/>
              <a:gd name="connsiteX462" fmla="*/ 953928 w 7467600"/>
              <a:gd name="connsiteY462" fmla="*/ 6858000 h 6858000"/>
              <a:gd name="connsiteX463" fmla="*/ 959715 w 7467600"/>
              <a:gd name="connsiteY463" fmla="*/ 6850185 h 6858000"/>
              <a:gd name="connsiteX464" fmla="*/ 1483788 w 7467600"/>
              <a:gd name="connsiteY464" fmla="*/ 6259174 h 6858000"/>
              <a:gd name="connsiteX465" fmla="*/ 1100671 w 7467600"/>
              <a:gd name="connsiteY465" fmla="*/ 6252137 h 6858000"/>
              <a:gd name="connsiteX466" fmla="*/ 1090144 w 7467600"/>
              <a:gd name="connsiteY466" fmla="*/ 6256748 h 6858000"/>
              <a:gd name="connsiteX467" fmla="*/ 1095872 w 7467600"/>
              <a:gd name="connsiteY467" fmla="*/ 6271892 h 6858000"/>
              <a:gd name="connsiteX468" fmla="*/ 262785 w 7467600"/>
              <a:gd name="connsiteY468" fmla="*/ 6845450 h 6858000"/>
              <a:gd name="connsiteX469" fmla="*/ 209968 w 7467600"/>
              <a:gd name="connsiteY469" fmla="*/ 6770713 h 6858000"/>
              <a:gd name="connsiteX470" fmla="*/ 873460 w 7467600"/>
              <a:gd name="connsiteY470" fmla="*/ 6253768 h 6858000"/>
              <a:gd name="connsiteX471" fmla="*/ 192686 w 7467600"/>
              <a:gd name="connsiteY471" fmla="*/ 5849257 h 6858000"/>
              <a:gd name="connsiteX472" fmla="*/ 4696 w 7467600"/>
              <a:gd name="connsiteY472" fmla="*/ 5697668 h 6858000"/>
              <a:gd name="connsiteX473" fmla="*/ 0 w 7467600"/>
              <a:gd name="connsiteY473" fmla="*/ 5689984 h 6858000"/>
              <a:gd name="connsiteX474" fmla="*/ 0 w 7467600"/>
              <a:gd name="connsiteY474" fmla="*/ 5513472 h 6858000"/>
              <a:gd name="connsiteX475" fmla="*/ 174101 w 7467600"/>
              <a:gd name="connsiteY475" fmla="*/ 5620277 h 6858000"/>
              <a:gd name="connsiteX476" fmla="*/ 891800 w 7467600"/>
              <a:gd name="connsiteY476" fmla="*/ 6036935 h 6858000"/>
              <a:gd name="connsiteX477" fmla="*/ 1072219 w 7467600"/>
              <a:gd name="connsiteY477" fmla="*/ 6169443 h 6858000"/>
              <a:gd name="connsiteX478" fmla="*/ 1074117 w 7467600"/>
              <a:gd name="connsiteY478" fmla="*/ 6170301 h 6858000"/>
              <a:gd name="connsiteX479" fmla="*/ 1083114 w 7467600"/>
              <a:gd name="connsiteY479" fmla="*/ 6174131 h 6858000"/>
              <a:gd name="connsiteX480" fmla="*/ 1543010 w 7467600"/>
              <a:gd name="connsiteY480" fmla="*/ 6191140 h 6858000"/>
              <a:gd name="connsiteX481" fmla="*/ 1551080 w 7467600"/>
              <a:gd name="connsiteY481" fmla="*/ 6195006 h 6858000"/>
              <a:gd name="connsiteX482" fmla="*/ 2345443 w 7467600"/>
              <a:gd name="connsiteY482" fmla="*/ 5549882 h 6858000"/>
              <a:gd name="connsiteX483" fmla="*/ 1721499 w 7467600"/>
              <a:gd name="connsiteY483" fmla="*/ 5599969 h 6858000"/>
              <a:gd name="connsiteX484" fmla="*/ 767716 w 7467600"/>
              <a:gd name="connsiteY484" fmla="*/ 5472768 h 6858000"/>
              <a:gd name="connsiteX485" fmla="*/ 722147 w 7467600"/>
              <a:gd name="connsiteY485" fmla="*/ 5393091 h 6858000"/>
              <a:gd name="connsiteX486" fmla="*/ 1485552 w 7467600"/>
              <a:gd name="connsiteY486" fmla="*/ 5313202 h 6858000"/>
              <a:gd name="connsiteX487" fmla="*/ 2143004 w 7467600"/>
              <a:gd name="connsiteY487" fmla="*/ 5402420 h 6858000"/>
              <a:gd name="connsiteX488" fmla="*/ 1933391 w 7467600"/>
              <a:gd name="connsiteY488" fmla="*/ 5156971 h 6858000"/>
              <a:gd name="connsiteX489" fmla="*/ 1827118 w 7467600"/>
              <a:gd name="connsiteY489" fmla="*/ 4968410 h 6858000"/>
              <a:gd name="connsiteX490" fmla="*/ 1837349 w 7467600"/>
              <a:gd name="connsiteY490" fmla="*/ 4956357 h 6858000"/>
              <a:gd name="connsiteX491" fmla="*/ 2162835 w 7467600"/>
              <a:gd name="connsiteY491" fmla="*/ 5187853 h 6858000"/>
              <a:gd name="connsiteX492" fmla="*/ 2257167 w 7467600"/>
              <a:gd name="connsiteY492" fmla="*/ 5462123 h 6858000"/>
              <a:gd name="connsiteX493" fmla="*/ 2261598 w 7467600"/>
              <a:gd name="connsiteY493" fmla="*/ 5467998 h 6858000"/>
              <a:gd name="connsiteX494" fmla="*/ 2437177 w 7467600"/>
              <a:gd name="connsiteY494" fmla="*/ 5479608 h 6858000"/>
              <a:gd name="connsiteX495" fmla="*/ 2445247 w 7467600"/>
              <a:gd name="connsiteY495" fmla="*/ 5483476 h 6858000"/>
              <a:gd name="connsiteX496" fmla="*/ 2743626 w 7467600"/>
              <a:gd name="connsiteY496" fmla="*/ 5304819 h 6858000"/>
              <a:gd name="connsiteX497" fmla="*/ 3048102 w 7467600"/>
              <a:gd name="connsiteY497" fmla="*/ 5150595 h 6858000"/>
              <a:gd name="connsiteX498" fmla="*/ 1799414 w 7467600"/>
              <a:gd name="connsiteY498" fmla="*/ 4694732 h 6858000"/>
              <a:gd name="connsiteX499" fmla="*/ 1771735 w 7467600"/>
              <a:gd name="connsiteY499" fmla="*/ 4619929 h 6858000"/>
              <a:gd name="connsiteX500" fmla="*/ 3104273 w 7467600"/>
              <a:gd name="connsiteY500" fmla="*/ 5076159 h 6858000"/>
              <a:gd name="connsiteX501" fmla="*/ 3113245 w 7467600"/>
              <a:gd name="connsiteY501" fmla="*/ 5090705 h 6858000"/>
              <a:gd name="connsiteX502" fmla="*/ 3126294 w 7467600"/>
              <a:gd name="connsiteY502" fmla="*/ 5114400 h 6858000"/>
              <a:gd name="connsiteX503" fmla="*/ 3937433 w 7467600"/>
              <a:gd name="connsiteY503" fmla="*/ 4830473 h 6858000"/>
              <a:gd name="connsiteX504" fmla="*/ 3590475 w 7467600"/>
              <a:gd name="connsiteY504" fmla="*/ 4597974 h 6858000"/>
              <a:gd name="connsiteX505" fmla="*/ 3100264 w 7467600"/>
              <a:gd name="connsiteY505" fmla="*/ 4579845 h 6858000"/>
              <a:gd name="connsiteX506" fmla="*/ 2183576 w 7467600"/>
              <a:gd name="connsiteY506" fmla="*/ 4227150 h 6858000"/>
              <a:gd name="connsiteX507" fmla="*/ 2151029 w 7467600"/>
              <a:gd name="connsiteY507" fmla="*/ 4146947 h 6858000"/>
              <a:gd name="connsiteX508" fmla="*/ 3563434 w 7467600"/>
              <a:gd name="connsiteY508" fmla="*/ 4469115 h 6858000"/>
              <a:gd name="connsiteX509" fmla="*/ 3177952 w 7467600"/>
              <a:gd name="connsiteY509" fmla="*/ 3657386 h 6858000"/>
              <a:gd name="connsiteX510" fmla="*/ 3189263 w 7467600"/>
              <a:gd name="connsiteY510" fmla="*/ 3625726 h 6858000"/>
              <a:gd name="connsiteX511" fmla="*/ 3560912 w 7467600"/>
              <a:gd name="connsiteY511" fmla="*/ 4079863 h 6858000"/>
              <a:gd name="connsiteX512" fmla="*/ 3626636 w 7467600"/>
              <a:gd name="connsiteY512" fmla="*/ 4512230 h 6858000"/>
              <a:gd name="connsiteX513" fmla="*/ 3653088 w 7467600"/>
              <a:gd name="connsiteY513" fmla="*/ 4521417 h 6858000"/>
              <a:gd name="connsiteX514" fmla="*/ 3988128 w 7467600"/>
              <a:gd name="connsiteY514" fmla="*/ 4817267 h 6858000"/>
              <a:gd name="connsiteX515" fmla="*/ 4830582 w 7467600"/>
              <a:gd name="connsiteY515" fmla="*/ 4676000 h 6858000"/>
              <a:gd name="connsiteX516" fmla="*/ 4830100 w 7467600"/>
              <a:gd name="connsiteY516" fmla="*/ 4675554 h 6858000"/>
              <a:gd name="connsiteX517" fmla="*/ 4036318 w 7467600"/>
              <a:gd name="connsiteY517" fmla="*/ 4147013 h 6858000"/>
              <a:gd name="connsiteX518" fmla="*/ 3432098 w 7467600"/>
              <a:gd name="connsiteY518" fmla="*/ 3537312 h 6858000"/>
              <a:gd name="connsiteX519" fmla="*/ 3446761 w 7467600"/>
              <a:gd name="connsiteY519" fmla="*/ 3461278 h 6858000"/>
              <a:gd name="connsiteX520" fmla="*/ 4419733 w 7467600"/>
              <a:gd name="connsiteY520" fmla="*/ 3963555 h 6858000"/>
              <a:gd name="connsiteX521" fmla="*/ 4781371 w 7467600"/>
              <a:gd name="connsiteY521" fmla="*/ 4458604 h 6858000"/>
              <a:gd name="connsiteX522" fmla="*/ 4780440 w 7467600"/>
              <a:gd name="connsiteY522" fmla="*/ 4470290 h 6858000"/>
              <a:gd name="connsiteX523" fmla="*/ 4898954 w 7467600"/>
              <a:gd name="connsiteY523" fmla="*/ 4662092 h 6858000"/>
              <a:gd name="connsiteX524" fmla="*/ 4900699 w 7467600"/>
              <a:gd name="connsiteY524" fmla="*/ 4670867 h 6858000"/>
              <a:gd name="connsiteX525" fmla="*/ 5714511 w 7467600"/>
              <a:gd name="connsiteY525" fmla="*/ 4663483 h 6858000"/>
              <a:gd name="connsiteX526" fmla="*/ 5464793 w 7467600"/>
              <a:gd name="connsiteY526" fmla="*/ 4393556 h 6858000"/>
              <a:gd name="connsiteX527" fmla="*/ 5461897 w 7467600"/>
              <a:gd name="connsiteY527" fmla="*/ 4390879 h 6858000"/>
              <a:gd name="connsiteX528" fmla="*/ 4294126 w 7467600"/>
              <a:gd name="connsiteY528" fmla="*/ 3303048 h 6858000"/>
              <a:gd name="connsiteX529" fmla="*/ 4305321 w 7467600"/>
              <a:gd name="connsiteY529" fmla="*/ 3256953 h 6858000"/>
              <a:gd name="connsiteX530" fmla="*/ 4949299 w 7467600"/>
              <a:gd name="connsiteY530" fmla="*/ 3766336 h 6858000"/>
              <a:gd name="connsiteX531" fmla="*/ 5291452 w 7467600"/>
              <a:gd name="connsiteY531" fmla="*/ 4076801 h 6858000"/>
              <a:gd name="connsiteX532" fmla="*/ 5434998 w 7467600"/>
              <a:gd name="connsiteY532" fmla="*/ 4254100 h 6858000"/>
              <a:gd name="connsiteX533" fmla="*/ 5351015 w 7467600"/>
              <a:gd name="connsiteY533" fmla="*/ 3760989 h 6858000"/>
              <a:gd name="connsiteX534" fmla="*/ 5413780 w 7467600"/>
              <a:gd name="connsiteY534" fmla="*/ 2966265 h 6858000"/>
              <a:gd name="connsiteX535" fmla="*/ 5425627 w 7467600"/>
              <a:gd name="connsiteY535" fmla="*/ 2954192 h 6858000"/>
              <a:gd name="connsiteX536" fmla="*/ 6604735 w 7467600"/>
              <a:gd name="connsiteY536" fmla="*/ 2041381 h 6858000"/>
              <a:gd name="connsiteX537" fmla="*/ 7204487 w 7467600"/>
              <a:gd name="connsiteY537" fmla="*/ 2742112 h 6858000"/>
              <a:gd name="connsiteX538" fmla="*/ 7131592 w 7467600"/>
              <a:gd name="connsiteY538" fmla="*/ 2672096 h 6858000"/>
              <a:gd name="connsiteX539" fmla="*/ 6996344 w 7467600"/>
              <a:gd name="connsiteY539" fmla="*/ 2518310 h 6858000"/>
              <a:gd name="connsiteX540" fmla="*/ 6735495 w 7467600"/>
              <a:gd name="connsiteY540" fmla="*/ 2196890 h 6858000"/>
              <a:gd name="connsiteX541" fmla="*/ 6721901 w 7467600"/>
              <a:gd name="connsiteY541" fmla="*/ 2179274 h 6858000"/>
              <a:gd name="connsiteX542" fmla="*/ 6604735 w 7467600"/>
              <a:gd name="connsiteY542" fmla="*/ 2041381 h 6858000"/>
              <a:gd name="connsiteX543" fmla="*/ 6591670 w 7467600"/>
              <a:gd name="connsiteY543" fmla="*/ 1988277 h 6858000"/>
              <a:gd name="connsiteX544" fmla="*/ 6747349 w 7467600"/>
              <a:gd name="connsiteY544" fmla="*/ 2160069 h 6858000"/>
              <a:gd name="connsiteX545" fmla="*/ 6760943 w 7467600"/>
              <a:gd name="connsiteY545" fmla="*/ 2177686 h 6858000"/>
              <a:gd name="connsiteX546" fmla="*/ 7021065 w 7467600"/>
              <a:gd name="connsiteY546" fmla="*/ 2498102 h 6858000"/>
              <a:gd name="connsiteX547" fmla="*/ 7155223 w 7467600"/>
              <a:gd name="connsiteY547" fmla="*/ 2650386 h 6858000"/>
              <a:gd name="connsiteX548" fmla="*/ 7203167 w 7467600"/>
              <a:gd name="connsiteY548" fmla="*/ 2697288 h 6858000"/>
              <a:gd name="connsiteX549" fmla="*/ 6937703 w 7467600"/>
              <a:gd name="connsiteY549" fmla="*/ 2321981 h 6858000"/>
              <a:gd name="connsiteX550" fmla="*/ 6591670 w 7467600"/>
              <a:gd name="connsiteY550" fmla="*/ 1988277 h 6858000"/>
              <a:gd name="connsiteX551" fmla="*/ 5798671 w 7467600"/>
              <a:gd name="connsiteY551" fmla="*/ 1981601 h 6858000"/>
              <a:gd name="connsiteX552" fmla="*/ 5754709 w 7467600"/>
              <a:gd name="connsiteY552" fmla="*/ 2071454 h 6858000"/>
              <a:gd name="connsiteX553" fmla="*/ 5763044 w 7467600"/>
              <a:gd name="connsiteY553" fmla="*/ 2842206 h 6858000"/>
              <a:gd name="connsiteX554" fmla="*/ 5764974 w 7467600"/>
              <a:gd name="connsiteY554" fmla="*/ 2799609 h 6858000"/>
              <a:gd name="connsiteX555" fmla="*/ 5767665 w 7467600"/>
              <a:gd name="connsiteY555" fmla="*/ 2666409 h 6858000"/>
              <a:gd name="connsiteX556" fmla="*/ 5763055 w 7467600"/>
              <a:gd name="connsiteY556" fmla="*/ 2579705 h 6858000"/>
              <a:gd name="connsiteX557" fmla="*/ 5758079 w 7467600"/>
              <a:gd name="connsiteY557" fmla="*/ 2492508 h 6858000"/>
              <a:gd name="connsiteX558" fmla="*/ 5779325 w 7467600"/>
              <a:gd name="connsiteY558" fmla="*/ 2197069 h 6858000"/>
              <a:gd name="connsiteX559" fmla="*/ 5798671 w 7467600"/>
              <a:gd name="connsiteY559" fmla="*/ 1981601 h 6858000"/>
              <a:gd name="connsiteX560" fmla="*/ 5829202 w 7467600"/>
              <a:gd name="connsiteY560" fmla="*/ 1971679 h 6858000"/>
              <a:gd name="connsiteX561" fmla="*/ 5809558 w 7467600"/>
              <a:gd name="connsiteY561" fmla="*/ 2198043 h 6858000"/>
              <a:gd name="connsiteX562" fmla="*/ 5788653 w 7467600"/>
              <a:gd name="connsiteY562" fmla="*/ 2489430 h 6858000"/>
              <a:gd name="connsiteX563" fmla="*/ 5793439 w 7467600"/>
              <a:gd name="connsiteY563" fmla="*/ 2575235 h 6858000"/>
              <a:gd name="connsiteX564" fmla="*/ 5796837 w 7467600"/>
              <a:gd name="connsiteY564" fmla="*/ 2637633 h 6858000"/>
              <a:gd name="connsiteX565" fmla="*/ 5818614 w 7467600"/>
              <a:gd name="connsiteY565" fmla="*/ 2473055 h 6858000"/>
              <a:gd name="connsiteX566" fmla="*/ 5829202 w 7467600"/>
              <a:gd name="connsiteY566" fmla="*/ 1971679 h 6858000"/>
              <a:gd name="connsiteX567" fmla="*/ 5911389 w 7467600"/>
              <a:gd name="connsiteY567" fmla="*/ 1898371 h 6858000"/>
              <a:gd name="connsiteX568" fmla="*/ 6237627 w 7467600"/>
              <a:gd name="connsiteY568" fmla="*/ 2231921 h 6858000"/>
              <a:gd name="connsiteX569" fmla="*/ 5911389 w 7467600"/>
              <a:gd name="connsiteY569" fmla="*/ 1898371 h 6858000"/>
              <a:gd name="connsiteX570" fmla="*/ 6944437 w 7467600"/>
              <a:gd name="connsiteY570" fmla="*/ 1575402 h 6858000"/>
              <a:gd name="connsiteX571" fmla="*/ 6304730 w 7467600"/>
              <a:gd name="connsiteY571" fmla="*/ 1766654 h 6858000"/>
              <a:gd name="connsiteX572" fmla="*/ 6944437 w 7467600"/>
              <a:gd name="connsiteY572" fmla="*/ 1575402 h 6858000"/>
              <a:gd name="connsiteX573" fmla="*/ 7019523 w 7467600"/>
              <a:gd name="connsiteY573" fmla="*/ 1519450 h 6858000"/>
              <a:gd name="connsiteX574" fmla="*/ 6298091 w 7467600"/>
              <a:gd name="connsiteY574" fmla="*/ 1737122 h 6858000"/>
              <a:gd name="connsiteX575" fmla="*/ 7019523 w 7467600"/>
              <a:gd name="connsiteY575" fmla="*/ 1519450 h 6858000"/>
              <a:gd name="connsiteX576" fmla="*/ 2399523 w 7467600"/>
              <a:gd name="connsiteY576" fmla="*/ 1428234 h 6858000"/>
              <a:gd name="connsiteX577" fmla="*/ 2224982 w 7467600"/>
              <a:gd name="connsiteY577" fmla="*/ 1826201 h 6858000"/>
              <a:gd name="connsiteX578" fmla="*/ 2096099 w 7467600"/>
              <a:gd name="connsiteY578" fmla="*/ 2345900 h 6858000"/>
              <a:gd name="connsiteX579" fmla="*/ 2283317 w 7467600"/>
              <a:gd name="connsiteY579" fmla="*/ 1796925 h 6858000"/>
              <a:gd name="connsiteX580" fmla="*/ 2399523 w 7467600"/>
              <a:gd name="connsiteY580" fmla="*/ 1428234 h 6858000"/>
              <a:gd name="connsiteX581" fmla="*/ 2448558 w 7467600"/>
              <a:gd name="connsiteY581" fmla="*/ 1373435 h 6858000"/>
              <a:gd name="connsiteX582" fmla="*/ 2312521 w 7467600"/>
              <a:gd name="connsiteY582" fmla="*/ 1806140 h 6858000"/>
              <a:gd name="connsiteX583" fmla="*/ 2127533 w 7467600"/>
              <a:gd name="connsiteY583" fmla="*/ 2348380 h 6858000"/>
              <a:gd name="connsiteX584" fmla="*/ 2358080 w 7467600"/>
              <a:gd name="connsiteY584" fmla="*/ 1866134 h 6858000"/>
              <a:gd name="connsiteX585" fmla="*/ 2407436 w 7467600"/>
              <a:gd name="connsiteY585" fmla="*/ 1651070 h 6858000"/>
              <a:gd name="connsiteX586" fmla="*/ 2448558 w 7467600"/>
              <a:gd name="connsiteY586" fmla="*/ 1373435 h 6858000"/>
              <a:gd name="connsiteX587" fmla="*/ 278707 w 7467600"/>
              <a:gd name="connsiteY587" fmla="*/ 1352270 h 6858000"/>
              <a:gd name="connsiteX588" fmla="*/ 321570 w 7467600"/>
              <a:gd name="connsiteY588" fmla="*/ 1861610 h 6858000"/>
              <a:gd name="connsiteX589" fmla="*/ 294281 w 7467600"/>
              <a:gd name="connsiteY589" fmla="*/ 1440658 h 6858000"/>
              <a:gd name="connsiteX590" fmla="*/ 278707 w 7467600"/>
              <a:gd name="connsiteY590" fmla="*/ 1352270 h 6858000"/>
              <a:gd name="connsiteX591" fmla="*/ 1423821 w 7467600"/>
              <a:gd name="connsiteY591" fmla="*/ 1351958 h 6858000"/>
              <a:gd name="connsiteX592" fmla="*/ 1638521 w 7467600"/>
              <a:gd name="connsiteY592" fmla="*/ 1908470 h 6858000"/>
              <a:gd name="connsiteX593" fmla="*/ 1754199 w 7467600"/>
              <a:gd name="connsiteY593" fmla="*/ 2149284 h 6858000"/>
              <a:gd name="connsiteX594" fmla="*/ 1908359 w 7467600"/>
              <a:gd name="connsiteY594" fmla="*/ 2364988 h 6858000"/>
              <a:gd name="connsiteX595" fmla="*/ 1647661 w 7467600"/>
              <a:gd name="connsiteY595" fmla="*/ 1825945 h 6858000"/>
              <a:gd name="connsiteX596" fmla="*/ 1423821 w 7467600"/>
              <a:gd name="connsiteY596" fmla="*/ 1351958 h 6858000"/>
              <a:gd name="connsiteX597" fmla="*/ 1431890 w 7467600"/>
              <a:gd name="connsiteY597" fmla="*/ 1306475 h 6858000"/>
              <a:gd name="connsiteX598" fmla="*/ 1507597 w 7467600"/>
              <a:gd name="connsiteY598" fmla="*/ 1446132 h 6858000"/>
              <a:gd name="connsiteX599" fmla="*/ 1674586 w 7467600"/>
              <a:gd name="connsiteY599" fmla="*/ 1813832 h 6858000"/>
              <a:gd name="connsiteX600" fmla="*/ 1815950 w 7467600"/>
              <a:gd name="connsiteY600" fmla="*/ 2128564 h 6858000"/>
              <a:gd name="connsiteX601" fmla="*/ 1984242 w 7467600"/>
              <a:gd name="connsiteY601" fmla="*/ 2430829 h 6858000"/>
              <a:gd name="connsiteX602" fmla="*/ 2014023 w 7467600"/>
              <a:gd name="connsiteY602" fmla="*/ 2450995 h 6858000"/>
              <a:gd name="connsiteX603" fmla="*/ 1747337 w 7467600"/>
              <a:gd name="connsiteY603" fmla="*/ 1855264 h 6858000"/>
              <a:gd name="connsiteX604" fmla="*/ 1533749 w 7467600"/>
              <a:gd name="connsiteY604" fmla="*/ 1478656 h 6858000"/>
              <a:gd name="connsiteX605" fmla="*/ 1431890 w 7467600"/>
              <a:gd name="connsiteY605" fmla="*/ 1306475 h 6858000"/>
              <a:gd name="connsiteX606" fmla="*/ 5052692 w 7467600"/>
              <a:gd name="connsiteY606" fmla="*/ 1292994 h 6858000"/>
              <a:gd name="connsiteX607" fmla="*/ 5200661 w 7467600"/>
              <a:gd name="connsiteY607" fmla="*/ 1635186 h 6858000"/>
              <a:gd name="connsiteX608" fmla="*/ 5297138 w 7467600"/>
              <a:gd name="connsiteY608" fmla="*/ 1906351 h 6858000"/>
              <a:gd name="connsiteX609" fmla="*/ 5052692 w 7467600"/>
              <a:gd name="connsiteY609" fmla="*/ 1292994 h 6858000"/>
              <a:gd name="connsiteX610" fmla="*/ 5009948 w 7467600"/>
              <a:gd name="connsiteY610" fmla="*/ 1273619 h 6858000"/>
              <a:gd name="connsiteX611" fmla="*/ 5121777 w 7467600"/>
              <a:gd name="connsiteY611" fmla="*/ 1654213 h 6858000"/>
              <a:gd name="connsiteX612" fmla="*/ 5293545 w 7467600"/>
              <a:gd name="connsiteY612" fmla="*/ 2072247 h 6858000"/>
              <a:gd name="connsiteX613" fmla="*/ 5294042 w 7467600"/>
              <a:gd name="connsiteY613" fmla="*/ 2065019 h 6858000"/>
              <a:gd name="connsiteX614" fmla="*/ 5171936 w 7467600"/>
              <a:gd name="connsiteY614" fmla="*/ 1647613 h 6858000"/>
              <a:gd name="connsiteX615" fmla="*/ 5009948 w 7467600"/>
              <a:gd name="connsiteY615" fmla="*/ 1273619 h 6858000"/>
              <a:gd name="connsiteX616" fmla="*/ 655236 w 7467600"/>
              <a:gd name="connsiteY616" fmla="*/ 1268632 h 6858000"/>
              <a:gd name="connsiteX617" fmla="*/ 839521 w 7467600"/>
              <a:gd name="connsiteY617" fmla="*/ 1685315 h 6858000"/>
              <a:gd name="connsiteX618" fmla="*/ 1109416 w 7467600"/>
              <a:gd name="connsiteY618" fmla="*/ 2061663 h 6858000"/>
              <a:gd name="connsiteX619" fmla="*/ 1298300 w 7467600"/>
              <a:gd name="connsiteY619" fmla="*/ 2247742 h 6858000"/>
              <a:gd name="connsiteX620" fmla="*/ 1125871 w 7467600"/>
              <a:gd name="connsiteY620" fmla="*/ 1989513 h 6858000"/>
              <a:gd name="connsiteX621" fmla="*/ 981574 w 7467600"/>
              <a:gd name="connsiteY621" fmla="*/ 1783157 h 6858000"/>
              <a:gd name="connsiteX622" fmla="*/ 922198 w 7467600"/>
              <a:gd name="connsiteY622" fmla="*/ 1677437 h 6858000"/>
              <a:gd name="connsiteX623" fmla="*/ 869293 w 7467600"/>
              <a:gd name="connsiteY623" fmla="*/ 1583214 h 6858000"/>
              <a:gd name="connsiteX624" fmla="*/ 751431 w 7467600"/>
              <a:gd name="connsiteY624" fmla="*/ 1405731 h 6858000"/>
              <a:gd name="connsiteX625" fmla="*/ 655236 w 7467600"/>
              <a:gd name="connsiteY625" fmla="*/ 1268632 h 6858000"/>
              <a:gd name="connsiteX626" fmla="*/ 6516292 w 7467600"/>
              <a:gd name="connsiteY626" fmla="*/ 1263064 h 6858000"/>
              <a:gd name="connsiteX627" fmla="*/ 5736320 w 7467600"/>
              <a:gd name="connsiteY627" fmla="*/ 1501803 h 6858000"/>
              <a:gd name="connsiteX628" fmla="*/ 6516292 w 7467600"/>
              <a:gd name="connsiteY628" fmla="*/ 1263064 h 6858000"/>
              <a:gd name="connsiteX629" fmla="*/ 291466 w 7467600"/>
              <a:gd name="connsiteY629" fmla="*/ 1250369 h 6858000"/>
              <a:gd name="connsiteX630" fmla="*/ 323180 w 7467600"/>
              <a:gd name="connsiteY630" fmla="*/ 1435283 h 6858000"/>
              <a:gd name="connsiteX631" fmla="*/ 349381 w 7467600"/>
              <a:gd name="connsiteY631" fmla="*/ 1875041 h 6858000"/>
              <a:gd name="connsiteX632" fmla="*/ 374363 w 7467600"/>
              <a:gd name="connsiteY632" fmla="*/ 1506494 h 6858000"/>
              <a:gd name="connsiteX633" fmla="*/ 302168 w 7467600"/>
              <a:gd name="connsiteY633" fmla="*/ 1274495 h 6858000"/>
              <a:gd name="connsiteX634" fmla="*/ 291466 w 7467600"/>
              <a:gd name="connsiteY634" fmla="*/ 1250369 h 6858000"/>
              <a:gd name="connsiteX635" fmla="*/ 678222 w 7467600"/>
              <a:gd name="connsiteY635" fmla="*/ 1248670 h 6858000"/>
              <a:gd name="connsiteX636" fmla="*/ 775536 w 7467600"/>
              <a:gd name="connsiteY636" fmla="*/ 1388015 h 6858000"/>
              <a:gd name="connsiteX637" fmla="*/ 894529 w 7467600"/>
              <a:gd name="connsiteY637" fmla="*/ 1567739 h 6858000"/>
              <a:gd name="connsiteX638" fmla="*/ 948000 w 7467600"/>
              <a:gd name="connsiteY638" fmla="*/ 1663088 h 6858000"/>
              <a:gd name="connsiteX639" fmla="*/ 1006812 w 7467600"/>
              <a:gd name="connsiteY639" fmla="*/ 1767683 h 6858000"/>
              <a:gd name="connsiteX640" fmla="*/ 1149133 w 7467600"/>
              <a:gd name="connsiteY640" fmla="*/ 1971513 h 6858000"/>
              <a:gd name="connsiteX641" fmla="*/ 1333952 w 7467600"/>
              <a:gd name="connsiteY641" fmla="*/ 2251620 h 6858000"/>
              <a:gd name="connsiteX642" fmla="*/ 1337329 w 7467600"/>
              <a:gd name="connsiteY642" fmla="*/ 2258350 h 6858000"/>
              <a:gd name="connsiteX643" fmla="*/ 1014726 w 7467600"/>
              <a:gd name="connsiteY643" fmla="*/ 1615556 h 6858000"/>
              <a:gd name="connsiteX644" fmla="*/ 678222 w 7467600"/>
              <a:gd name="connsiteY644" fmla="*/ 1248670 h 6858000"/>
              <a:gd name="connsiteX645" fmla="*/ 6691602 w 7467600"/>
              <a:gd name="connsiteY645" fmla="*/ 1140573 h 6858000"/>
              <a:gd name="connsiteX646" fmla="*/ 6571100 w 7467600"/>
              <a:gd name="connsiteY646" fmla="*/ 1183662 h 6858000"/>
              <a:gd name="connsiteX647" fmla="*/ 6241687 w 7467600"/>
              <a:gd name="connsiteY647" fmla="*/ 1257600 h 6858000"/>
              <a:gd name="connsiteX648" fmla="*/ 5693009 w 7467600"/>
              <a:gd name="connsiteY648" fmla="*/ 1478256 h 6858000"/>
              <a:gd name="connsiteX649" fmla="*/ 6548420 w 7467600"/>
              <a:gd name="connsiteY649" fmla="*/ 1214599 h 6858000"/>
              <a:gd name="connsiteX650" fmla="*/ 6605473 w 7467600"/>
              <a:gd name="connsiteY650" fmla="*/ 1184686 h 6858000"/>
              <a:gd name="connsiteX651" fmla="*/ 6691602 w 7467600"/>
              <a:gd name="connsiteY651" fmla="*/ 1140573 h 6858000"/>
              <a:gd name="connsiteX652" fmla="*/ 4002475 w 7467600"/>
              <a:gd name="connsiteY652" fmla="*/ 1037802 h 6858000"/>
              <a:gd name="connsiteX653" fmla="*/ 4000324 w 7467600"/>
              <a:gd name="connsiteY653" fmla="*/ 1039362 h 6858000"/>
              <a:gd name="connsiteX654" fmla="*/ 4002862 w 7467600"/>
              <a:gd name="connsiteY654" fmla="*/ 1042866 h 6858000"/>
              <a:gd name="connsiteX655" fmla="*/ 4002475 w 7467600"/>
              <a:gd name="connsiteY655" fmla="*/ 1037802 h 6858000"/>
              <a:gd name="connsiteX656" fmla="*/ 506322 w 7467600"/>
              <a:gd name="connsiteY656" fmla="*/ 1020997 h 6858000"/>
              <a:gd name="connsiteX657" fmla="*/ 533068 w 7467600"/>
              <a:gd name="connsiteY657" fmla="*/ 1029409 h 6858000"/>
              <a:gd name="connsiteX658" fmla="*/ 1232525 w 7467600"/>
              <a:gd name="connsiteY658" fmla="*/ 1804675 h 6858000"/>
              <a:gd name="connsiteX659" fmla="*/ 1388858 w 7467600"/>
              <a:gd name="connsiteY659" fmla="*/ 2368011 h 6858000"/>
              <a:gd name="connsiteX660" fmla="*/ 1384098 w 7467600"/>
              <a:gd name="connsiteY660" fmla="*/ 2378125 h 6858000"/>
              <a:gd name="connsiteX661" fmla="*/ 1425393 w 7467600"/>
              <a:gd name="connsiteY661" fmla="*/ 2589124 h 6858000"/>
              <a:gd name="connsiteX662" fmla="*/ 1424001 w 7467600"/>
              <a:gd name="connsiteY662" fmla="*/ 2597541 h 6858000"/>
              <a:gd name="connsiteX663" fmla="*/ 2152729 w 7467600"/>
              <a:gd name="connsiteY663" fmla="*/ 2864487 h 6858000"/>
              <a:gd name="connsiteX664" fmla="*/ 2020609 w 7467600"/>
              <a:gd name="connsiteY664" fmla="*/ 2539671 h 6858000"/>
              <a:gd name="connsiteX665" fmla="*/ 2018920 w 7467600"/>
              <a:gd name="connsiteY665" fmla="*/ 2536309 h 6858000"/>
              <a:gd name="connsiteX666" fmla="*/ 1342441 w 7467600"/>
              <a:gd name="connsiteY666" fmla="*/ 1173017 h 6858000"/>
              <a:gd name="connsiteX667" fmla="*/ 1367925 w 7467600"/>
              <a:gd name="connsiteY667" fmla="*/ 1135648 h 6858000"/>
              <a:gd name="connsiteX668" fmla="*/ 1771401 w 7467600"/>
              <a:gd name="connsiteY668" fmla="*/ 1806673 h 6858000"/>
              <a:gd name="connsiteX669" fmla="*/ 1972385 w 7467600"/>
              <a:gd name="connsiteY669" fmla="*/ 2198735 h 6858000"/>
              <a:gd name="connsiteX670" fmla="*/ 2040892 w 7467600"/>
              <a:gd name="connsiteY670" fmla="*/ 2405205 h 6858000"/>
              <a:gd name="connsiteX671" fmla="*/ 2131689 w 7467600"/>
              <a:gd name="connsiteY671" fmla="*/ 1936926 h 6858000"/>
              <a:gd name="connsiteX672" fmla="*/ 2454820 w 7467600"/>
              <a:gd name="connsiteY672" fmla="*/ 1248808 h 6858000"/>
              <a:gd name="connsiteX673" fmla="*/ 2492512 w 7467600"/>
              <a:gd name="connsiteY673" fmla="*/ 1302920 h 6858000"/>
              <a:gd name="connsiteX674" fmla="*/ 2081216 w 7467600"/>
              <a:gd name="connsiteY674" fmla="*/ 2527513 h 6858000"/>
              <a:gd name="connsiteX675" fmla="*/ 2081211 w 7467600"/>
              <a:gd name="connsiteY675" fmla="*/ 2528916 h 6858000"/>
              <a:gd name="connsiteX676" fmla="*/ 2199067 w 7467600"/>
              <a:gd name="connsiteY676" fmla="*/ 2884061 h 6858000"/>
              <a:gd name="connsiteX677" fmla="*/ 3192586 w 7467600"/>
              <a:gd name="connsiteY677" fmla="*/ 3411496 h 6858000"/>
              <a:gd name="connsiteX678" fmla="*/ 3182620 w 7467600"/>
              <a:gd name="connsiteY678" fmla="*/ 3483279 h 6858000"/>
              <a:gd name="connsiteX679" fmla="*/ 2435119 w 7467600"/>
              <a:gd name="connsiteY679" fmla="*/ 3080173 h 6858000"/>
              <a:gd name="connsiteX680" fmla="*/ 2410152 w 7467600"/>
              <a:gd name="connsiteY680" fmla="*/ 3063751 h 6858000"/>
              <a:gd name="connsiteX681" fmla="*/ 2408099 w 7467600"/>
              <a:gd name="connsiteY681" fmla="*/ 3064403 h 6858000"/>
              <a:gd name="connsiteX682" fmla="*/ 2407218 w 7467600"/>
              <a:gd name="connsiteY682" fmla="*/ 3070324 h 6858000"/>
              <a:gd name="connsiteX683" fmla="*/ 2380138 w 7467600"/>
              <a:gd name="connsiteY683" fmla="*/ 3099341 h 6858000"/>
              <a:gd name="connsiteX684" fmla="*/ 1765923 w 7467600"/>
              <a:gd name="connsiteY684" fmla="*/ 3581043 h 6858000"/>
              <a:gd name="connsiteX685" fmla="*/ 1702258 w 7467600"/>
              <a:gd name="connsiteY685" fmla="*/ 3612286 h 6858000"/>
              <a:gd name="connsiteX686" fmla="*/ 1538370 w 7467600"/>
              <a:gd name="connsiteY686" fmla="*/ 3811804 h 6858000"/>
              <a:gd name="connsiteX687" fmla="*/ 542867 w 7467600"/>
              <a:gd name="connsiteY687" fmla="*/ 4944092 h 6858000"/>
              <a:gd name="connsiteX688" fmla="*/ 515800 w 7467600"/>
              <a:gd name="connsiteY688" fmla="*/ 4862180 h 6858000"/>
              <a:gd name="connsiteX689" fmla="*/ 909145 w 7467600"/>
              <a:gd name="connsiteY689" fmla="*/ 4199225 h 6858000"/>
              <a:gd name="connsiteX690" fmla="*/ 1214067 w 7467600"/>
              <a:gd name="connsiteY690" fmla="*/ 3908561 h 6858000"/>
              <a:gd name="connsiteX691" fmla="*/ 640967 w 7467600"/>
              <a:gd name="connsiteY691" fmla="*/ 4105601 h 6858000"/>
              <a:gd name="connsiteX692" fmla="*/ 112563 w 7467600"/>
              <a:gd name="connsiteY692" fmla="*/ 4396952 h 6858000"/>
              <a:gd name="connsiteX693" fmla="*/ 0 w 7467600"/>
              <a:gd name="connsiteY693" fmla="*/ 4466006 h 6858000"/>
              <a:gd name="connsiteX694" fmla="*/ 0 w 7467600"/>
              <a:gd name="connsiteY694" fmla="*/ 4233763 h 6858000"/>
              <a:gd name="connsiteX695" fmla="*/ 36881 w 7467600"/>
              <a:gd name="connsiteY695" fmla="*/ 4200118 h 6858000"/>
              <a:gd name="connsiteX696" fmla="*/ 910534 w 7467600"/>
              <a:gd name="connsiteY696" fmla="*/ 3629753 h 6858000"/>
              <a:gd name="connsiteX697" fmla="*/ 1578717 w 7467600"/>
              <a:gd name="connsiteY697" fmla="*/ 3575982 h 6858000"/>
              <a:gd name="connsiteX698" fmla="*/ 2338780 w 7467600"/>
              <a:gd name="connsiteY698" fmla="*/ 3033725 h 6858000"/>
              <a:gd name="connsiteX699" fmla="*/ 1807991 w 7467600"/>
              <a:gd name="connsiteY699" fmla="*/ 2807184 h 6858000"/>
              <a:gd name="connsiteX700" fmla="*/ 1416358 w 7467600"/>
              <a:gd name="connsiteY700" fmla="*/ 3112571 h 6858000"/>
              <a:gd name="connsiteX701" fmla="*/ 939066 w 7467600"/>
              <a:gd name="connsiteY701" fmla="*/ 3378798 h 6858000"/>
              <a:gd name="connsiteX702" fmla="*/ 115099 w 7467600"/>
              <a:gd name="connsiteY702" fmla="*/ 3607650 h 6858000"/>
              <a:gd name="connsiteX703" fmla="*/ 97284 w 7467600"/>
              <a:gd name="connsiteY703" fmla="*/ 3520393 h 6858000"/>
              <a:gd name="connsiteX704" fmla="*/ 922050 w 7467600"/>
              <a:gd name="connsiteY704" fmla="*/ 3074867 h 6858000"/>
              <a:gd name="connsiteX705" fmla="*/ 1405265 w 7467600"/>
              <a:gd name="connsiteY705" fmla="*/ 3016319 h 6858000"/>
              <a:gd name="connsiteX706" fmla="*/ 1407512 w 7467600"/>
              <a:gd name="connsiteY706" fmla="*/ 3018001 h 6858000"/>
              <a:gd name="connsiteX707" fmla="*/ 1726266 w 7467600"/>
              <a:gd name="connsiteY707" fmla="*/ 2777274 h 6858000"/>
              <a:gd name="connsiteX708" fmla="*/ 625390 w 7467600"/>
              <a:gd name="connsiteY708" fmla="*/ 2514541 h 6858000"/>
              <a:gd name="connsiteX709" fmla="*/ 619799 w 7467600"/>
              <a:gd name="connsiteY709" fmla="*/ 2527180 h 6858000"/>
              <a:gd name="connsiteX710" fmla="*/ 310030 w 7467600"/>
              <a:gd name="connsiteY710" fmla="*/ 2771818 h 6858000"/>
              <a:gd name="connsiteX711" fmla="*/ 173877 w 7467600"/>
              <a:gd name="connsiteY711" fmla="*/ 2937056 h 6858000"/>
              <a:gd name="connsiteX712" fmla="*/ 77889 w 7467600"/>
              <a:gd name="connsiteY712" fmla="*/ 3138440 h 6858000"/>
              <a:gd name="connsiteX713" fmla="*/ 0 w 7467600"/>
              <a:gd name="connsiteY713" fmla="*/ 3271395 h 6858000"/>
              <a:gd name="connsiteX714" fmla="*/ 0 w 7467600"/>
              <a:gd name="connsiteY714" fmla="*/ 3153002 h 6858000"/>
              <a:gd name="connsiteX715" fmla="*/ 2386 w 7467600"/>
              <a:gd name="connsiteY715" fmla="*/ 3149203 h 6858000"/>
              <a:gd name="connsiteX716" fmla="*/ 89753 w 7467600"/>
              <a:gd name="connsiteY716" fmla="*/ 2987702 h 6858000"/>
              <a:gd name="connsiteX717" fmla="*/ 76869 w 7467600"/>
              <a:gd name="connsiteY717" fmla="*/ 3005404 h 6858000"/>
              <a:gd name="connsiteX718" fmla="*/ 32049 w 7467600"/>
              <a:gd name="connsiteY718" fmla="*/ 3065814 h 6858000"/>
              <a:gd name="connsiteX719" fmla="*/ 0 w 7467600"/>
              <a:gd name="connsiteY719" fmla="*/ 3108744 h 6858000"/>
              <a:gd name="connsiteX720" fmla="*/ 0 w 7467600"/>
              <a:gd name="connsiteY720" fmla="*/ 3058059 h 6858000"/>
              <a:gd name="connsiteX721" fmla="*/ 7610 w 7467600"/>
              <a:gd name="connsiteY721" fmla="*/ 3047889 h 6858000"/>
              <a:gd name="connsiteX722" fmla="*/ 52419 w 7467600"/>
              <a:gd name="connsiteY722" fmla="*/ 2987479 h 6858000"/>
              <a:gd name="connsiteX723" fmla="*/ 59142 w 7467600"/>
              <a:gd name="connsiteY723" fmla="*/ 2978488 h 6858000"/>
              <a:gd name="connsiteX724" fmla="*/ 0 w 7467600"/>
              <a:gd name="connsiteY724" fmla="*/ 3015334 h 6858000"/>
              <a:gd name="connsiteX725" fmla="*/ 0 w 7467600"/>
              <a:gd name="connsiteY725" fmla="*/ 2914286 h 6858000"/>
              <a:gd name="connsiteX726" fmla="*/ 36383 w 7467600"/>
              <a:gd name="connsiteY726" fmla="*/ 2901128 h 6858000"/>
              <a:gd name="connsiteX727" fmla="*/ 156329 w 7467600"/>
              <a:gd name="connsiteY727" fmla="*/ 2840533 h 6858000"/>
              <a:gd name="connsiteX728" fmla="*/ 358355 w 7467600"/>
              <a:gd name="connsiteY728" fmla="*/ 2620471 h 6858000"/>
              <a:gd name="connsiteX729" fmla="*/ 510577 w 7467600"/>
              <a:gd name="connsiteY729" fmla="*/ 2501244 h 6858000"/>
              <a:gd name="connsiteX730" fmla="*/ 211967 w 7467600"/>
              <a:gd name="connsiteY730" fmla="*/ 2479171 h 6858000"/>
              <a:gd name="connsiteX731" fmla="*/ 0 w 7467600"/>
              <a:gd name="connsiteY731" fmla="*/ 2476398 h 6858000"/>
              <a:gd name="connsiteX732" fmla="*/ 0 w 7467600"/>
              <a:gd name="connsiteY732" fmla="*/ 2389189 h 6858000"/>
              <a:gd name="connsiteX733" fmla="*/ 103062 w 7467600"/>
              <a:gd name="connsiteY733" fmla="*/ 2389518 h 6858000"/>
              <a:gd name="connsiteX734" fmla="*/ 510734 w 7467600"/>
              <a:gd name="connsiteY734" fmla="*/ 2416201 h 6858000"/>
              <a:gd name="connsiteX735" fmla="*/ 279257 w 7467600"/>
              <a:gd name="connsiteY735" fmla="*/ 2092102 h 6858000"/>
              <a:gd name="connsiteX736" fmla="*/ 65265 w 7467600"/>
              <a:gd name="connsiteY736" fmla="*/ 2006049 h 6858000"/>
              <a:gd name="connsiteX737" fmla="*/ 0 w 7467600"/>
              <a:gd name="connsiteY737" fmla="*/ 1982532 h 6858000"/>
              <a:gd name="connsiteX738" fmla="*/ 0 w 7467600"/>
              <a:gd name="connsiteY738" fmla="*/ 1912789 h 6858000"/>
              <a:gd name="connsiteX739" fmla="*/ 97460 w 7467600"/>
              <a:gd name="connsiteY739" fmla="*/ 1953725 h 6858000"/>
              <a:gd name="connsiteX740" fmla="*/ 221272 w 7467600"/>
              <a:gd name="connsiteY740" fmla="*/ 1980766 h 6858000"/>
              <a:gd name="connsiteX741" fmla="*/ 116765 w 7467600"/>
              <a:gd name="connsiteY741" fmla="*/ 1911033 h 6858000"/>
              <a:gd name="connsiteX742" fmla="*/ 16405 w 7467600"/>
              <a:gd name="connsiteY742" fmla="*/ 1803412 h 6858000"/>
              <a:gd name="connsiteX743" fmla="*/ 0 w 7467600"/>
              <a:gd name="connsiteY743" fmla="*/ 1784777 h 6858000"/>
              <a:gd name="connsiteX744" fmla="*/ 0 w 7467600"/>
              <a:gd name="connsiteY744" fmla="*/ 1740082 h 6858000"/>
              <a:gd name="connsiteX745" fmla="*/ 39394 w 7467600"/>
              <a:gd name="connsiteY745" fmla="*/ 1784856 h 6858000"/>
              <a:gd name="connsiteX746" fmla="*/ 135813 w 7467600"/>
              <a:gd name="connsiteY746" fmla="*/ 1888838 h 6858000"/>
              <a:gd name="connsiteX747" fmla="*/ 242575 w 7467600"/>
              <a:gd name="connsiteY747" fmla="*/ 1958841 h 6858000"/>
              <a:gd name="connsiteX748" fmla="*/ 82197 w 7467600"/>
              <a:gd name="connsiteY748" fmla="*/ 1754826 h 6858000"/>
              <a:gd name="connsiteX749" fmla="*/ 0 w 7467600"/>
              <a:gd name="connsiteY749" fmla="*/ 1679650 h 6858000"/>
              <a:gd name="connsiteX750" fmla="*/ 0 w 7467600"/>
              <a:gd name="connsiteY750" fmla="*/ 1602463 h 6858000"/>
              <a:gd name="connsiteX751" fmla="*/ 84689 w 7467600"/>
              <a:gd name="connsiteY751" fmla="*/ 1677442 h 6858000"/>
              <a:gd name="connsiteX752" fmla="*/ 298437 w 7467600"/>
              <a:gd name="connsiteY752" fmla="*/ 1968019 h 6858000"/>
              <a:gd name="connsiteX753" fmla="*/ 227269 w 7467600"/>
              <a:gd name="connsiteY753" fmla="*/ 1114064 h 6858000"/>
              <a:gd name="connsiteX754" fmla="*/ 248003 w 7467600"/>
              <a:gd name="connsiteY754" fmla="*/ 1089613 h 6858000"/>
              <a:gd name="connsiteX755" fmla="*/ 427020 w 7467600"/>
              <a:gd name="connsiteY755" fmla="*/ 1619803 h 6858000"/>
              <a:gd name="connsiteX756" fmla="*/ 340345 w 7467600"/>
              <a:gd name="connsiteY756" fmla="*/ 2027739 h 6858000"/>
              <a:gd name="connsiteX757" fmla="*/ 360865 w 7467600"/>
              <a:gd name="connsiteY757" fmla="*/ 2044827 h 6858000"/>
              <a:gd name="connsiteX758" fmla="*/ 560414 w 7467600"/>
              <a:gd name="connsiteY758" fmla="*/ 2421457 h 6858000"/>
              <a:gd name="connsiteX759" fmla="*/ 1359703 w 7467600"/>
              <a:gd name="connsiteY759" fmla="*/ 2578554 h 6858000"/>
              <a:gd name="connsiteX760" fmla="*/ 1359422 w 7467600"/>
              <a:gd name="connsiteY760" fmla="*/ 2577994 h 6858000"/>
              <a:gd name="connsiteX761" fmla="*/ 828701 w 7467600"/>
              <a:gd name="connsiteY761" fmla="*/ 1839520 h 6858000"/>
              <a:gd name="connsiteX762" fmla="*/ 494427 w 7467600"/>
              <a:gd name="connsiteY762" fmla="*/ 1092333 h 6858000"/>
              <a:gd name="connsiteX763" fmla="*/ 506322 w 7467600"/>
              <a:gd name="connsiteY763" fmla="*/ 1020997 h 6858000"/>
              <a:gd name="connsiteX764" fmla="*/ 4570198 w 7467600"/>
              <a:gd name="connsiteY764" fmla="*/ 978081 h 6858000"/>
              <a:gd name="connsiteX765" fmla="*/ 4523691 w 7467600"/>
              <a:gd name="connsiteY765" fmla="*/ 1127776 h 6858000"/>
              <a:gd name="connsiteX766" fmla="*/ 4509875 w 7467600"/>
              <a:gd name="connsiteY766" fmla="*/ 1167552 h 6858000"/>
              <a:gd name="connsiteX767" fmla="*/ 4478168 w 7467600"/>
              <a:gd name="connsiteY767" fmla="*/ 1260735 h 6858000"/>
              <a:gd name="connsiteX768" fmla="*/ 4409309 w 7467600"/>
              <a:gd name="connsiteY768" fmla="*/ 1666996 h 6858000"/>
              <a:gd name="connsiteX769" fmla="*/ 4370031 w 7467600"/>
              <a:gd name="connsiteY769" fmla="*/ 1955666 h 6858000"/>
              <a:gd name="connsiteX770" fmla="*/ 4570198 w 7467600"/>
              <a:gd name="connsiteY770" fmla="*/ 978081 h 6858000"/>
              <a:gd name="connsiteX771" fmla="*/ 4557898 w 7467600"/>
              <a:gd name="connsiteY771" fmla="*/ 900011 h 6858000"/>
              <a:gd name="connsiteX772" fmla="*/ 4344840 w 7467600"/>
              <a:gd name="connsiteY772" fmla="*/ 1922038 h 6858000"/>
              <a:gd name="connsiteX773" fmla="*/ 4378710 w 7467600"/>
              <a:gd name="connsiteY773" fmla="*/ 1665516 h 6858000"/>
              <a:gd name="connsiteX774" fmla="*/ 4448798 w 7467600"/>
              <a:gd name="connsiteY774" fmla="*/ 1253024 h 6858000"/>
              <a:gd name="connsiteX775" fmla="*/ 4480315 w 7467600"/>
              <a:gd name="connsiteY775" fmla="*/ 1158454 h 6858000"/>
              <a:gd name="connsiteX776" fmla="*/ 4494133 w 7467600"/>
              <a:gd name="connsiteY776" fmla="*/ 1118676 h 6858000"/>
              <a:gd name="connsiteX777" fmla="*/ 4557898 w 7467600"/>
              <a:gd name="connsiteY777" fmla="*/ 900011 h 6858000"/>
              <a:gd name="connsiteX778" fmla="*/ 5870151 w 7467600"/>
              <a:gd name="connsiteY778" fmla="*/ 898890 h 6858000"/>
              <a:gd name="connsiteX779" fmla="*/ 5861335 w 7467600"/>
              <a:gd name="connsiteY779" fmla="*/ 899177 h 6858000"/>
              <a:gd name="connsiteX780" fmla="*/ 5843702 w 7467600"/>
              <a:gd name="connsiteY780" fmla="*/ 899748 h 6858000"/>
              <a:gd name="connsiteX781" fmla="*/ 5651107 w 7467600"/>
              <a:gd name="connsiteY781" fmla="*/ 920306 h 6858000"/>
              <a:gd name="connsiteX782" fmla="*/ 5459407 w 7467600"/>
              <a:gd name="connsiteY782" fmla="*/ 940975 h 6858000"/>
              <a:gd name="connsiteX783" fmla="*/ 5374846 w 7467600"/>
              <a:gd name="connsiteY783" fmla="*/ 941988 h 6858000"/>
              <a:gd name="connsiteX784" fmla="*/ 5256105 w 7467600"/>
              <a:gd name="connsiteY784" fmla="*/ 945632 h 6858000"/>
              <a:gd name="connsiteX785" fmla="*/ 5107071 w 7467600"/>
              <a:gd name="connsiteY785" fmla="*/ 969720 h 6858000"/>
              <a:gd name="connsiteX786" fmla="*/ 4998681 w 7467600"/>
              <a:gd name="connsiteY786" fmla="*/ 988771 h 6858000"/>
              <a:gd name="connsiteX787" fmla="*/ 5870151 w 7467600"/>
              <a:gd name="connsiteY787" fmla="*/ 898890 h 6858000"/>
              <a:gd name="connsiteX788" fmla="*/ 5504425 w 7467600"/>
              <a:gd name="connsiteY788" fmla="*/ 848067 h 6858000"/>
              <a:gd name="connsiteX789" fmla="*/ 4968849 w 7467600"/>
              <a:gd name="connsiteY789" fmla="*/ 962318 h 6858000"/>
              <a:gd name="connsiteX790" fmla="*/ 5104039 w 7467600"/>
              <a:gd name="connsiteY790" fmla="*/ 940634 h 6858000"/>
              <a:gd name="connsiteX791" fmla="*/ 5256311 w 7467600"/>
              <a:gd name="connsiteY791" fmla="*/ 916490 h 6858000"/>
              <a:gd name="connsiteX792" fmla="*/ 5377381 w 7467600"/>
              <a:gd name="connsiteY792" fmla="*/ 912671 h 6858000"/>
              <a:gd name="connsiteX793" fmla="*/ 5460148 w 7467600"/>
              <a:gd name="connsiteY793" fmla="*/ 911442 h 6858000"/>
              <a:gd name="connsiteX794" fmla="*/ 5648971 w 7467600"/>
              <a:gd name="connsiteY794" fmla="*/ 891331 h 6858000"/>
              <a:gd name="connsiteX795" fmla="*/ 5844807 w 7467600"/>
              <a:gd name="connsiteY795" fmla="*/ 870718 h 6858000"/>
              <a:gd name="connsiteX796" fmla="*/ 5862975 w 7467600"/>
              <a:gd name="connsiteY796" fmla="*/ 869756 h 6858000"/>
              <a:gd name="connsiteX797" fmla="*/ 5920887 w 7467600"/>
              <a:gd name="connsiteY797" fmla="*/ 865929 h 6858000"/>
              <a:gd name="connsiteX798" fmla="*/ 5504425 w 7467600"/>
              <a:gd name="connsiteY798" fmla="*/ 848067 h 6858000"/>
              <a:gd name="connsiteX799" fmla="*/ 3607114 w 7467600"/>
              <a:gd name="connsiteY799" fmla="*/ 467441 h 6858000"/>
              <a:gd name="connsiteX800" fmla="*/ 3296242 w 7467600"/>
              <a:gd name="connsiteY800" fmla="*/ 807991 h 6858000"/>
              <a:gd name="connsiteX801" fmla="*/ 3174674 w 7467600"/>
              <a:gd name="connsiteY801" fmla="*/ 919759 h 6858000"/>
              <a:gd name="connsiteX802" fmla="*/ 3042978 w 7467600"/>
              <a:gd name="connsiteY802" fmla="*/ 1054894 h 6858000"/>
              <a:gd name="connsiteX803" fmla="*/ 2968914 w 7467600"/>
              <a:gd name="connsiteY803" fmla="*/ 1133756 h 6858000"/>
              <a:gd name="connsiteX804" fmla="*/ 3103823 w 7467600"/>
              <a:gd name="connsiteY804" fmla="*/ 1026814 h 6858000"/>
              <a:gd name="connsiteX805" fmla="*/ 3607114 w 7467600"/>
              <a:gd name="connsiteY805" fmla="*/ 467441 h 6858000"/>
              <a:gd name="connsiteX806" fmla="*/ 3744487 w 7467600"/>
              <a:gd name="connsiteY806" fmla="*/ 383136 h 6858000"/>
              <a:gd name="connsiteX807" fmla="*/ 3970213 w 7467600"/>
              <a:gd name="connsiteY807" fmla="*/ 995559 h 6858000"/>
              <a:gd name="connsiteX808" fmla="*/ 3744487 w 7467600"/>
              <a:gd name="connsiteY808" fmla="*/ 383136 h 6858000"/>
              <a:gd name="connsiteX809" fmla="*/ 3624562 w 7467600"/>
              <a:gd name="connsiteY809" fmla="*/ 367041 h 6858000"/>
              <a:gd name="connsiteX810" fmla="*/ 3489712 w 7467600"/>
              <a:gd name="connsiteY810" fmla="*/ 485386 h 6858000"/>
              <a:gd name="connsiteX811" fmla="*/ 3182994 w 7467600"/>
              <a:gd name="connsiteY811" fmla="*/ 828265 h 6858000"/>
              <a:gd name="connsiteX812" fmla="*/ 2892114 w 7467600"/>
              <a:gd name="connsiteY812" fmla="*/ 1172635 h 6858000"/>
              <a:gd name="connsiteX813" fmla="*/ 3021459 w 7467600"/>
              <a:gd name="connsiteY813" fmla="*/ 1035385 h 6858000"/>
              <a:gd name="connsiteX814" fmla="*/ 3153873 w 7467600"/>
              <a:gd name="connsiteY814" fmla="*/ 898971 h 6858000"/>
              <a:gd name="connsiteX815" fmla="*/ 3276511 w 7467600"/>
              <a:gd name="connsiteY815" fmla="*/ 786423 h 6858000"/>
              <a:gd name="connsiteX816" fmla="*/ 3584154 w 7467600"/>
              <a:gd name="connsiteY816" fmla="*/ 448218 h 6858000"/>
              <a:gd name="connsiteX817" fmla="*/ 3624562 w 7467600"/>
              <a:gd name="connsiteY817" fmla="*/ 367041 h 6858000"/>
              <a:gd name="connsiteX818" fmla="*/ 3766672 w 7467600"/>
              <a:gd name="connsiteY818" fmla="*/ 359429 h 6858000"/>
              <a:gd name="connsiteX819" fmla="*/ 3996338 w 7467600"/>
              <a:gd name="connsiteY819" fmla="*/ 968237 h 6858000"/>
              <a:gd name="connsiteX820" fmla="*/ 3766672 w 7467600"/>
              <a:gd name="connsiteY820" fmla="*/ 359429 h 6858000"/>
              <a:gd name="connsiteX821" fmla="*/ 5805386 w 7467600"/>
              <a:gd name="connsiteY821" fmla="*/ 239240 h 6858000"/>
              <a:gd name="connsiteX822" fmla="*/ 5736947 w 7467600"/>
              <a:gd name="connsiteY822" fmla="*/ 261367 h 6858000"/>
              <a:gd name="connsiteX823" fmla="*/ 5427012 w 7467600"/>
              <a:gd name="connsiteY823" fmla="*/ 311272 h 6858000"/>
              <a:gd name="connsiteX824" fmla="*/ 5147818 w 7467600"/>
              <a:gd name="connsiteY824" fmla="*/ 322112 h 6858000"/>
              <a:gd name="connsiteX825" fmla="*/ 5060854 w 7467600"/>
              <a:gd name="connsiteY825" fmla="*/ 311882 h 6858000"/>
              <a:gd name="connsiteX826" fmla="*/ 4945989 w 7467600"/>
              <a:gd name="connsiteY826" fmla="*/ 300516 h 6858000"/>
              <a:gd name="connsiteX827" fmla="*/ 5410479 w 7467600"/>
              <a:gd name="connsiteY827" fmla="*/ 348434 h 6858000"/>
              <a:gd name="connsiteX828" fmla="*/ 5805386 w 7467600"/>
              <a:gd name="connsiteY828" fmla="*/ 239240 h 6858000"/>
              <a:gd name="connsiteX829" fmla="*/ 5905192 w 7467600"/>
              <a:gd name="connsiteY829" fmla="*/ 163079 h 6858000"/>
              <a:gd name="connsiteX830" fmla="*/ 5865655 w 7467600"/>
              <a:gd name="connsiteY830" fmla="*/ 171901 h 6858000"/>
              <a:gd name="connsiteX831" fmla="*/ 5259740 w 7467600"/>
              <a:gd name="connsiteY831" fmla="*/ 257013 h 6858000"/>
              <a:gd name="connsiteX832" fmla="*/ 5208466 w 7467600"/>
              <a:gd name="connsiteY832" fmla="*/ 257550 h 6858000"/>
              <a:gd name="connsiteX833" fmla="*/ 4980204 w 7467600"/>
              <a:gd name="connsiteY833" fmla="*/ 271903 h 6858000"/>
              <a:gd name="connsiteX834" fmla="*/ 5068068 w 7467600"/>
              <a:gd name="connsiteY834" fmla="*/ 282244 h 6858000"/>
              <a:gd name="connsiteX835" fmla="*/ 5153231 w 7467600"/>
              <a:gd name="connsiteY835" fmla="*/ 292240 h 6858000"/>
              <a:gd name="connsiteX836" fmla="*/ 5426491 w 7467600"/>
              <a:gd name="connsiteY836" fmla="*/ 281128 h 6858000"/>
              <a:gd name="connsiteX837" fmla="*/ 5731212 w 7467600"/>
              <a:gd name="connsiteY837" fmla="*/ 231951 h 6858000"/>
              <a:gd name="connsiteX838" fmla="*/ 5905192 w 7467600"/>
              <a:gd name="connsiteY838" fmla="*/ 163079 h 6858000"/>
              <a:gd name="connsiteX839" fmla="*/ 5944437 w 7467600"/>
              <a:gd name="connsiteY839" fmla="*/ 113829 h 6858000"/>
              <a:gd name="connsiteX840" fmla="*/ 5825032 w 7467600"/>
              <a:gd name="connsiteY840" fmla="*/ 146405 h 6858000"/>
              <a:gd name="connsiteX841" fmla="*/ 4955599 w 7467600"/>
              <a:gd name="connsiteY841" fmla="*/ 247008 h 6858000"/>
              <a:gd name="connsiteX842" fmla="*/ 5210104 w 7467600"/>
              <a:gd name="connsiteY842" fmla="*/ 228123 h 6858000"/>
              <a:gd name="connsiteX843" fmla="*/ 5261015 w 7467600"/>
              <a:gd name="connsiteY843" fmla="*/ 227087 h 6858000"/>
              <a:gd name="connsiteX844" fmla="*/ 5861181 w 7467600"/>
              <a:gd name="connsiteY844" fmla="*/ 143093 h 6858000"/>
              <a:gd name="connsiteX845" fmla="*/ 5961252 w 7467600"/>
              <a:gd name="connsiteY845" fmla="*/ 114820 h 6858000"/>
              <a:gd name="connsiteX846" fmla="*/ 5944437 w 7467600"/>
              <a:gd name="connsiteY846" fmla="*/ 113829 h 6858000"/>
              <a:gd name="connsiteX847" fmla="*/ 3882765 w 7467600"/>
              <a:gd name="connsiteY847" fmla="*/ 0 h 6858000"/>
              <a:gd name="connsiteX848" fmla="*/ 3995099 w 7467600"/>
              <a:gd name="connsiteY848" fmla="*/ 0 h 6858000"/>
              <a:gd name="connsiteX849" fmla="*/ 4163818 w 7467600"/>
              <a:gd name="connsiteY849" fmla="*/ 234104 h 6858000"/>
              <a:gd name="connsiteX850" fmla="*/ 4172099 w 7467600"/>
              <a:gd name="connsiteY850" fmla="*/ 234207 h 6858000"/>
              <a:gd name="connsiteX851" fmla="*/ 4784282 w 7467600"/>
              <a:gd name="connsiteY851" fmla="*/ 276561 h 6858000"/>
              <a:gd name="connsiteX852" fmla="*/ 4801687 w 7467600"/>
              <a:gd name="connsiteY852" fmla="*/ 267764 h 6858000"/>
              <a:gd name="connsiteX853" fmla="*/ 6082788 w 7467600"/>
              <a:gd name="connsiteY853" fmla="*/ 64119 h 6858000"/>
              <a:gd name="connsiteX854" fmla="*/ 6099442 w 7467600"/>
              <a:gd name="connsiteY854" fmla="*/ 82568 h 6858000"/>
              <a:gd name="connsiteX855" fmla="*/ 4804137 w 7467600"/>
              <a:gd name="connsiteY855" fmla="*/ 320931 h 6858000"/>
              <a:gd name="connsiteX856" fmla="*/ 4227047 w 7467600"/>
              <a:gd name="connsiteY856" fmla="*/ 313415 h 6858000"/>
              <a:gd name="connsiteX857" fmla="*/ 4346041 w 7467600"/>
              <a:gd name="connsiteY857" fmla="*/ 456086 h 6858000"/>
              <a:gd name="connsiteX858" fmla="*/ 4870967 w 7467600"/>
              <a:gd name="connsiteY858" fmla="*/ 963061 h 6858000"/>
              <a:gd name="connsiteX859" fmla="*/ 4889647 w 7467600"/>
              <a:gd name="connsiteY859" fmla="*/ 957147 h 6858000"/>
              <a:gd name="connsiteX860" fmla="*/ 5422504 w 7467600"/>
              <a:gd name="connsiteY860" fmla="*/ 805191 h 6858000"/>
              <a:gd name="connsiteX861" fmla="*/ 6087656 w 7467600"/>
              <a:gd name="connsiteY861" fmla="*/ 826703 h 6858000"/>
              <a:gd name="connsiteX862" fmla="*/ 6058717 w 7467600"/>
              <a:gd name="connsiteY862" fmla="*/ 865992 h 6858000"/>
              <a:gd name="connsiteX863" fmla="*/ 4974153 w 7467600"/>
              <a:gd name="connsiteY863" fmla="*/ 1045456 h 6858000"/>
              <a:gd name="connsiteX864" fmla="*/ 5627835 w 7467600"/>
              <a:gd name="connsiteY864" fmla="*/ 1472077 h 6858000"/>
              <a:gd name="connsiteX865" fmla="*/ 5629817 w 7467600"/>
              <a:gd name="connsiteY865" fmla="*/ 1471412 h 6858000"/>
              <a:gd name="connsiteX866" fmla="*/ 5634124 w 7467600"/>
              <a:gd name="connsiteY866" fmla="*/ 1470572 h 6858000"/>
              <a:gd name="connsiteX867" fmla="*/ 5755832 w 7467600"/>
              <a:gd name="connsiteY867" fmla="*/ 1383886 h 6858000"/>
              <a:gd name="connsiteX868" fmla="*/ 6014186 w 7467600"/>
              <a:gd name="connsiteY868" fmla="*/ 1279799 h 6858000"/>
              <a:gd name="connsiteX869" fmla="*/ 6901619 w 7467600"/>
              <a:gd name="connsiteY869" fmla="*/ 1047874 h 6858000"/>
              <a:gd name="connsiteX870" fmla="*/ 6931566 w 7467600"/>
              <a:gd name="connsiteY870" fmla="*/ 1062034 h 6858000"/>
              <a:gd name="connsiteX871" fmla="*/ 5790982 w 7467600"/>
              <a:gd name="connsiteY871" fmla="*/ 1561380 h 6858000"/>
              <a:gd name="connsiteX872" fmla="*/ 6188971 w 7467600"/>
              <a:gd name="connsiteY872" fmla="*/ 1755168 h 6858000"/>
              <a:gd name="connsiteX873" fmla="*/ 6202446 w 7467600"/>
              <a:gd name="connsiteY873" fmla="*/ 1752268 h 6858000"/>
              <a:gd name="connsiteX874" fmla="*/ 7179560 w 7467600"/>
              <a:gd name="connsiteY874" fmla="*/ 1467551 h 6858000"/>
              <a:gd name="connsiteX875" fmla="*/ 7158730 w 7467600"/>
              <a:gd name="connsiteY875" fmla="*/ 1507835 h 6858000"/>
              <a:gd name="connsiteX876" fmla="*/ 6326959 w 7467600"/>
              <a:gd name="connsiteY876" fmla="*/ 1817686 h 6858000"/>
              <a:gd name="connsiteX877" fmla="*/ 6537433 w 7467600"/>
              <a:gd name="connsiteY877" fmla="*/ 1907790 h 6858000"/>
              <a:gd name="connsiteX878" fmla="*/ 6550221 w 7467600"/>
              <a:gd name="connsiteY878" fmla="*/ 1910729 h 6858000"/>
              <a:gd name="connsiteX879" fmla="*/ 6964438 w 7467600"/>
              <a:gd name="connsiteY879" fmla="*/ 2209505 h 6858000"/>
              <a:gd name="connsiteX880" fmla="*/ 7367862 w 7467600"/>
              <a:gd name="connsiteY880" fmla="*/ 2806833 h 6858000"/>
              <a:gd name="connsiteX881" fmla="*/ 7364329 w 7467600"/>
              <a:gd name="connsiteY881" fmla="*/ 2826907 h 6858000"/>
              <a:gd name="connsiteX882" fmla="*/ 7290545 w 7467600"/>
              <a:gd name="connsiteY882" fmla="*/ 2850663 h 6858000"/>
              <a:gd name="connsiteX883" fmla="*/ 6472036 w 7467600"/>
              <a:gd name="connsiteY883" fmla="*/ 1959003 h 6858000"/>
              <a:gd name="connsiteX884" fmla="*/ 5792897 w 7467600"/>
              <a:gd name="connsiteY884" fmla="*/ 1647747 h 6858000"/>
              <a:gd name="connsiteX885" fmla="*/ 5842751 w 7467600"/>
              <a:gd name="connsiteY885" fmla="*/ 1816112 h 6858000"/>
              <a:gd name="connsiteX886" fmla="*/ 5847424 w 7467600"/>
              <a:gd name="connsiteY886" fmla="*/ 1815776 h 6858000"/>
              <a:gd name="connsiteX887" fmla="*/ 6399821 w 7467600"/>
              <a:gd name="connsiteY887" fmla="*/ 2344799 h 6858000"/>
              <a:gd name="connsiteX888" fmla="*/ 6323232 w 7467600"/>
              <a:gd name="connsiteY888" fmla="*/ 2389634 h 6858000"/>
              <a:gd name="connsiteX889" fmla="*/ 5942958 w 7467600"/>
              <a:gd name="connsiteY889" fmla="*/ 2077708 h 6858000"/>
              <a:gd name="connsiteX890" fmla="*/ 5921559 w 7467600"/>
              <a:gd name="connsiteY890" fmla="*/ 2378596 h 6858000"/>
              <a:gd name="connsiteX891" fmla="*/ 5817651 w 7467600"/>
              <a:gd name="connsiteY891" fmla="*/ 3023919 h 6858000"/>
              <a:gd name="connsiteX892" fmla="*/ 5729634 w 7467600"/>
              <a:gd name="connsiteY892" fmla="*/ 3051849 h 6858000"/>
              <a:gd name="connsiteX893" fmla="*/ 5611018 w 7467600"/>
              <a:gd name="connsiteY893" fmla="*/ 2316769 h 6858000"/>
              <a:gd name="connsiteX894" fmla="*/ 5687608 w 7467600"/>
              <a:gd name="connsiteY894" fmla="*/ 2039972 h 6858000"/>
              <a:gd name="connsiteX895" fmla="*/ 5657554 w 7467600"/>
              <a:gd name="connsiteY895" fmla="*/ 1576445 h 6858000"/>
              <a:gd name="connsiteX896" fmla="*/ 5150475 w 7467600"/>
              <a:gd name="connsiteY896" fmla="*/ 1274012 h 6858000"/>
              <a:gd name="connsiteX897" fmla="*/ 5349142 w 7467600"/>
              <a:gd name="connsiteY897" fmla="*/ 2204405 h 6858000"/>
              <a:gd name="connsiteX898" fmla="*/ 5262214 w 7467600"/>
              <a:gd name="connsiteY898" fmla="*/ 2233836 h 6858000"/>
              <a:gd name="connsiteX899" fmla="*/ 4981539 w 7467600"/>
              <a:gd name="connsiteY899" fmla="*/ 1542201 h 6858000"/>
              <a:gd name="connsiteX900" fmla="*/ 4958461 w 7467600"/>
              <a:gd name="connsiteY900" fmla="*/ 1136957 h 6858000"/>
              <a:gd name="connsiteX901" fmla="*/ 4655015 w 7467600"/>
              <a:gd name="connsiteY901" fmla="*/ 891426 h 6858000"/>
              <a:gd name="connsiteX902" fmla="*/ 4348002 w 7467600"/>
              <a:gd name="connsiteY902" fmla="*/ 2205895 h 6858000"/>
              <a:gd name="connsiteX903" fmla="*/ 4262250 w 7467600"/>
              <a:gd name="connsiteY903" fmla="*/ 2219972 h 6858000"/>
              <a:gd name="connsiteX904" fmla="*/ 4550611 w 7467600"/>
              <a:gd name="connsiteY904" fmla="*/ 817540 h 6858000"/>
              <a:gd name="connsiteX905" fmla="*/ 4564418 w 7467600"/>
              <a:gd name="connsiteY905" fmla="*/ 808293 h 6858000"/>
              <a:gd name="connsiteX906" fmla="*/ 4266388 w 7467600"/>
              <a:gd name="connsiteY906" fmla="*/ 500083 h 6858000"/>
              <a:gd name="connsiteX907" fmla="*/ 4032842 w 7467600"/>
              <a:gd name="connsiteY907" fmla="*/ 211809 h 6858000"/>
              <a:gd name="connsiteX908" fmla="*/ 3882765 w 7467600"/>
              <a:gd name="connsiteY908" fmla="*/ 0 h 6858000"/>
              <a:gd name="connsiteX909" fmla="*/ 3721337 w 7467600"/>
              <a:gd name="connsiteY909" fmla="*/ 0 h 6858000"/>
              <a:gd name="connsiteX910" fmla="*/ 3797544 w 7467600"/>
              <a:gd name="connsiteY910" fmla="*/ 0 h 6858000"/>
              <a:gd name="connsiteX911" fmla="*/ 3775734 w 7467600"/>
              <a:gd name="connsiteY911" fmla="*/ 95131 h 6858000"/>
              <a:gd name="connsiteX912" fmla="*/ 3724807 w 7467600"/>
              <a:gd name="connsiteY912" fmla="*/ 272257 h 6858000"/>
              <a:gd name="connsiteX913" fmla="*/ 3726844 w 7467600"/>
              <a:gd name="connsiteY913" fmla="*/ 282988 h 6858000"/>
              <a:gd name="connsiteX914" fmla="*/ 3742664 w 7467600"/>
              <a:gd name="connsiteY914" fmla="*/ 279918 h 6858000"/>
              <a:gd name="connsiteX915" fmla="*/ 4103910 w 7467600"/>
              <a:gd name="connsiteY915" fmla="*/ 1161917 h 6858000"/>
              <a:gd name="connsiteX916" fmla="*/ 4020269 w 7467600"/>
              <a:gd name="connsiteY916" fmla="*/ 1200406 h 6858000"/>
              <a:gd name="connsiteX917" fmla="*/ 3674882 w 7467600"/>
              <a:gd name="connsiteY917" fmla="*/ 488524 h 6858000"/>
              <a:gd name="connsiteX918" fmla="*/ 3132682 w 7467600"/>
              <a:gd name="connsiteY918" fmla="*/ 1072284 h 6858000"/>
              <a:gd name="connsiteX919" fmla="*/ 2716346 w 7467600"/>
              <a:gd name="connsiteY919" fmla="*/ 1276376 h 6858000"/>
              <a:gd name="connsiteX920" fmla="*/ 2716772 w 7467600"/>
              <a:gd name="connsiteY920" fmla="*/ 1255462 h 6858000"/>
              <a:gd name="connsiteX921" fmla="*/ 3471096 w 7467600"/>
              <a:gd name="connsiteY921" fmla="*/ 437072 h 6858000"/>
              <a:gd name="connsiteX922" fmla="*/ 3639057 w 7467600"/>
              <a:gd name="connsiteY922" fmla="*/ 286334 h 6858000"/>
              <a:gd name="connsiteX923" fmla="*/ 3640309 w 7467600"/>
              <a:gd name="connsiteY923" fmla="*/ 284664 h 6858000"/>
              <a:gd name="connsiteX924" fmla="*/ 3646022 w 7467600"/>
              <a:gd name="connsiteY924" fmla="*/ 276711 h 6858000"/>
              <a:gd name="connsiteX925" fmla="*/ 3707943 w 7467600"/>
              <a:gd name="connsiteY925" fmla="*/ 65958 h 6858000"/>
              <a:gd name="connsiteX926" fmla="*/ 3721337 w 7467600"/>
              <a:gd name="connsiteY926" fmla="*/ 0 h 6858000"/>
              <a:gd name="connsiteX927" fmla="*/ 2867960 w 7467600"/>
              <a:gd name="connsiteY927" fmla="*/ 0 h 6858000"/>
              <a:gd name="connsiteX928" fmla="*/ 2926351 w 7467600"/>
              <a:gd name="connsiteY928" fmla="*/ 0 h 6858000"/>
              <a:gd name="connsiteX929" fmla="*/ 2902823 w 7467600"/>
              <a:gd name="connsiteY929" fmla="*/ 262929 h 6858000"/>
              <a:gd name="connsiteX930" fmla="*/ 2940663 w 7467600"/>
              <a:gd name="connsiteY930" fmla="*/ 140884 h 6858000"/>
              <a:gd name="connsiteX931" fmla="*/ 2947039 w 7467600"/>
              <a:gd name="connsiteY931" fmla="*/ 122524 h 6858000"/>
              <a:gd name="connsiteX932" fmla="*/ 2984316 w 7467600"/>
              <a:gd name="connsiteY932" fmla="*/ 0 h 6858000"/>
              <a:gd name="connsiteX933" fmla="*/ 3016114 w 7467600"/>
              <a:gd name="connsiteY933" fmla="*/ 0 h 6858000"/>
              <a:gd name="connsiteX934" fmla="*/ 2979949 w 7467600"/>
              <a:gd name="connsiteY934" fmla="*/ 119274 h 6858000"/>
              <a:gd name="connsiteX935" fmla="*/ 3023879 w 7467600"/>
              <a:gd name="connsiteY935" fmla="*/ 0 h 6858000"/>
              <a:gd name="connsiteX936" fmla="*/ 3105400 w 7467600"/>
              <a:gd name="connsiteY936" fmla="*/ 0 h 6858000"/>
              <a:gd name="connsiteX937" fmla="*/ 3094669 w 7467600"/>
              <a:gd name="connsiteY937" fmla="*/ 30308 h 6858000"/>
              <a:gd name="connsiteX938" fmla="*/ 2901945 w 7467600"/>
              <a:gd name="connsiteY938" fmla="*/ 466538 h 6858000"/>
              <a:gd name="connsiteX939" fmla="*/ 2815209 w 7467600"/>
              <a:gd name="connsiteY939" fmla="*/ 497361 h 6858000"/>
              <a:gd name="connsiteX940" fmla="*/ 2844845 w 7467600"/>
              <a:gd name="connsiteY940" fmla="*/ 127638 h 6858000"/>
              <a:gd name="connsiteX941" fmla="*/ 2867960 w 7467600"/>
              <a:gd name="connsiteY941" fmla="*/ 0 h 6858000"/>
              <a:gd name="connsiteX942" fmla="*/ 1057230 w 7467600"/>
              <a:gd name="connsiteY942" fmla="*/ 0 h 6858000"/>
              <a:gd name="connsiteX943" fmla="*/ 1111003 w 7467600"/>
              <a:gd name="connsiteY943" fmla="*/ 0 h 6858000"/>
              <a:gd name="connsiteX944" fmla="*/ 1125553 w 7467600"/>
              <a:gd name="connsiteY944" fmla="*/ 52588 h 6858000"/>
              <a:gd name="connsiteX945" fmla="*/ 1304276 w 7467600"/>
              <a:gd name="connsiteY945" fmla="*/ 476275 h 6858000"/>
              <a:gd name="connsiteX946" fmla="*/ 1492066 w 7467600"/>
              <a:gd name="connsiteY946" fmla="*/ 886333 h 6858000"/>
              <a:gd name="connsiteX947" fmla="*/ 1423698 w 7467600"/>
              <a:gd name="connsiteY947" fmla="*/ 710817 h 6858000"/>
              <a:gd name="connsiteX948" fmla="*/ 1357609 w 7467600"/>
              <a:gd name="connsiteY948" fmla="*/ 532892 h 6858000"/>
              <a:gd name="connsiteX949" fmla="*/ 1309550 w 7467600"/>
              <a:gd name="connsiteY949" fmla="*/ 374031 h 6858000"/>
              <a:gd name="connsiteX950" fmla="*/ 1193673 w 7467600"/>
              <a:gd name="connsiteY950" fmla="*/ 49533 h 6858000"/>
              <a:gd name="connsiteX951" fmla="*/ 1164391 w 7467600"/>
              <a:gd name="connsiteY951" fmla="*/ 0 h 6858000"/>
              <a:gd name="connsiteX952" fmla="*/ 1200666 w 7467600"/>
              <a:gd name="connsiteY952" fmla="*/ 0 h 6858000"/>
              <a:gd name="connsiteX953" fmla="*/ 1223408 w 7467600"/>
              <a:gd name="connsiteY953" fmla="*/ 38996 h 6858000"/>
              <a:gd name="connsiteX954" fmla="*/ 1339635 w 7467600"/>
              <a:gd name="connsiteY954" fmla="*/ 365517 h 6858000"/>
              <a:gd name="connsiteX955" fmla="*/ 1387469 w 7467600"/>
              <a:gd name="connsiteY955" fmla="*/ 523079 h 6858000"/>
              <a:gd name="connsiteX956" fmla="*/ 1452685 w 7467600"/>
              <a:gd name="connsiteY956" fmla="*/ 699806 h 6858000"/>
              <a:gd name="connsiteX957" fmla="*/ 1492092 w 7467600"/>
              <a:gd name="connsiteY957" fmla="*/ 800424 h 6858000"/>
              <a:gd name="connsiteX958" fmla="*/ 1455302 w 7467600"/>
              <a:gd name="connsiteY958" fmla="*/ 632913 h 6858000"/>
              <a:gd name="connsiteX959" fmla="*/ 1222336 w 7467600"/>
              <a:gd name="connsiteY959" fmla="*/ 9480 h 6858000"/>
              <a:gd name="connsiteX960" fmla="*/ 1214634 w 7467600"/>
              <a:gd name="connsiteY960" fmla="*/ 0 h 6858000"/>
              <a:gd name="connsiteX961" fmla="*/ 1289827 w 7467600"/>
              <a:gd name="connsiteY961" fmla="*/ 0 h 6858000"/>
              <a:gd name="connsiteX962" fmla="*/ 1321076 w 7467600"/>
              <a:gd name="connsiteY962" fmla="*/ 59722 h 6858000"/>
              <a:gd name="connsiteX963" fmla="*/ 1512579 w 7467600"/>
              <a:gd name="connsiteY963" fmla="*/ 626441 h 6858000"/>
              <a:gd name="connsiteX964" fmla="*/ 1506076 w 7467600"/>
              <a:gd name="connsiteY964" fmla="*/ 1089289 h 6858000"/>
              <a:gd name="connsiteX965" fmla="*/ 1486346 w 7467600"/>
              <a:gd name="connsiteY965" fmla="*/ 1079919 h 6858000"/>
              <a:gd name="connsiteX966" fmla="*/ 1070511 w 7467600"/>
              <a:gd name="connsiteY966" fmla="*/ 48609 h 6858000"/>
              <a:gd name="connsiteX967" fmla="*/ 1057230 w 7467600"/>
              <a:gd name="connsiteY967" fmla="*/ 0 h 6858000"/>
              <a:gd name="connsiteX968" fmla="*/ 43151 w 7467600"/>
              <a:gd name="connsiteY968" fmla="*/ 0 h 6858000"/>
              <a:gd name="connsiteX969" fmla="*/ 95283 w 7467600"/>
              <a:gd name="connsiteY969" fmla="*/ 0 h 6858000"/>
              <a:gd name="connsiteX970" fmla="*/ 300708 w 7467600"/>
              <a:gd name="connsiteY970" fmla="*/ 154571 h 6858000"/>
              <a:gd name="connsiteX971" fmla="*/ 530414 w 7467600"/>
              <a:gd name="connsiteY971" fmla="*/ 354673 h 6858000"/>
              <a:gd name="connsiteX972" fmla="*/ 333785 w 7467600"/>
              <a:gd name="connsiteY972" fmla="*/ 161564 h 6858000"/>
              <a:gd name="connsiteX973" fmla="*/ 147005 w 7467600"/>
              <a:gd name="connsiteY973" fmla="*/ 0 h 6858000"/>
              <a:gd name="connsiteX974" fmla="*/ 272509 w 7467600"/>
              <a:gd name="connsiteY974" fmla="*/ 0 h 6858000"/>
              <a:gd name="connsiteX975" fmla="*/ 326276 w 7467600"/>
              <a:gd name="connsiteY975" fmla="*/ 45847 h 6858000"/>
              <a:gd name="connsiteX976" fmla="*/ 823759 w 7467600"/>
              <a:gd name="connsiteY976" fmla="*/ 574145 h 6858000"/>
              <a:gd name="connsiteX977" fmla="*/ 811254 w 7467600"/>
              <a:gd name="connsiteY977" fmla="*/ 665546 h 6858000"/>
              <a:gd name="connsiteX978" fmla="*/ 154042 w 7467600"/>
              <a:gd name="connsiteY978" fmla="*/ 261522 h 6858000"/>
              <a:gd name="connsiteX979" fmla="*/ 13550 w 7467600"/>
              <a:gd name="connsiteY979" fmla="*/ 158423 h 6858000"/>
              <a:gd name="connsiteX980" fmla="*/ 0 w 7467600"/>
              <a:gd name="connsiteY980" fmla="*/ 146618 h 6858000"/>
              <a:gd name="connsiteX981" fmla="*/ 0 w 7467600"/>
              <a:gd name="connsiteY981" fmla="*/ 59161 h 6858000"/>
              <a:gd name="connsiteX982" fmla="*/ 45427 w 7467600"/>
              <a:gd name="connsiteY982" fmla="*/ 101078 h 6858000"/>
              <a:gd name="connsiteX983" fmla="*/ 630103 w 7467600"/>
              <a:gd name="connsiteY983" fmla="*/ 485885 h 6858000"/>
              <a:gd name="connsiteX984" fmla="*/ 532040 w 7467600"/>
              <a:gd name="connsiteY984" fmla="*/ 399359 h 6858000"/>
              <a:gd name="connsiteX985" fmla="*/ 517618 w 7467600"/>
              <a:gd name="connsiteY985" fmla="*/ 385726 h 6858000"/>
              <a:gd name="connsiteX986" fmla="*/ 285074 w 7467600"/>
              <a:gd name="connsiteY986" fmla="*/ 182755 h 6858000"/>
              <a:gd name="connsiteX987" fmla="*/ 43151 w 7467600"/>
              <a:gd name="connsiteY987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312201 w 7467600"/>
              <a:gd name="connsiteY127" fmla="*/ 5128278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312201 w 7467600"/>
              <a:gd name="connsiteY130" fmla="*/ 5128278 h 6858000"/>
              <a:gd name="connsiteX131" fmla="*/ 1903353 w 7467600"/>
              <a:gd name="connsiteY131" fmla="*/ 5044827 h 6858000"/>
              <a:gd name="connsiteX132" fmla="*/ 1936931 w 7467600"/>
              <a:gd name="connsiteY132" fmla="*/ 5093954 h 6858000"/>
              <a:gd name="connsiteX133" fmla="*/ 2195868 w 7467600"/>
              <a:gd name="connsiteY133" fmla="*/ 5396574 h 6858000"/>
              <a:gd name="connsiteX134" fmla="*/ 2088852 w 7467600"/>
              <a:gd name="connsiteY134" fmla="*/ 5166123 h 6858000"/>
              <a:gd name="connsiteX135" fmla="*/ 1958241 w 7467600"/>
              <a:gd name="connsiteY135" fmla="*/ 5067955 h 6858000"/>
              <a:gd name="connsiteX136" fmla="*/ 1903353 w 7467600"/>
              <a:gd name="connsiteY136" fmla="*/ 5044827 h 6858000"/>
              <a:gd name="connsiteX137" fmla="*/ 1979378 w 7467600"/>
              <a:gd name="connsiteY137" fmla="*/ 4769504 h 6858000"/>
              <a:gd name="connsiteX138" fmla="*/ 2882120 w 7467600"/>
              <a:gd name="connsiteY138" fmla="*/ 5064547 h 6858000"/>
              <a:gd name="connsiteX139" fmla="*/ 2793103 w 7467600"/>
              <a:gd name="connsiteY139" fmla="*/ 5039699 h 6858000"/>
              <a:gd name="connsiteX140" fmla="*/ 2770041 w 7467600"/>
              <a:gd name="connsiteY140" fmla="*/ 5033634 h 6858000"/>
              <a:gd name="connsiteX141" fmla="*/ 1979378 w 7467600"/>
              <a:gd name="connsiteY141" fmla="*/ 4769504 h 6858000"/>
              <a:gd name="connsiteX142" fmla="*/ 1927410 w 7467600"/>
              <a:gd name="connsiteY142" fmla="*/ 4716164 h 6858000"/>
              <a:gd name="connsiteX143" fmla="*/ 1959587 w 7467600"/>
              <a:gd name="connsiteY143" fmla="*/ 4728849 h 6858000"/>
              <a:gd name="connsiteX144" fmla="*/ 2777707 w 7467600"/>
              <a:gd name="connsiteY144" fmla="*/ 5003991 h 6858000"/>
              <a:gd name="connsiteX145" fmla="*/ 2800768 w 7467600"/>
              <a:gd name="connsiteY145" fmla="*/ 5010056 h 6858000"/>
              <a:gd name="connsiteX146" fmla="*/ 2879408 w 7467600"/>
              <a:gd name="connsiteY146" fmla="*/ 5031590 h 6858000"/>
              <a:gd name="connsiteX147" fmla="*/ 2862295 w 7467600"/>
              <a:gd name="connsiteY147" fmla="*/ 5022958 h 6858000"/>
              <a:gd name="connsiteX148" fmla="*/ 2813343 w 7467600"/>
              <a:gd name="connsiteY148" fmla="*/ 4998369 h 6858000"/>
              <a:gd name="connsiteX149" fmla="*/ 2646245 w 7467600"/>
              <a:gd name="connsiteY149" fmla="*/ 4930999 h 6858000"/>
              <a:gd name="connsiteX150" fmla="*/ 1999243 w 7467600"/>
              <a:gd name="connsiteY150" fmla="*/ 4730524 h 6858000"/>
              <a:gd name="connsiteX151" fmla="*/ 1979527 w 7467600"/>
              <a:gd name="connsiteY151" fmla="*/ 4726651 h 6858000"/>
              <a:gd name="connsiteX152" fmla="*/ 1927410 w 7467600"/>
              <a:gd name="connsiteY152" fmla="*/ 4716164 h 6858000"/>
              <a:gd name="connsiteX153" fmla="*/ 1997014 w 7467600"/>
              <a:gd name="connsiteY153" fmla="*/ 4698007 h 6858000"/>
              <a:gd name="connsiteX154" fmla="*/ 2005458 w 7467600"/>
              <a:gd name="connsiteY154" fmla="*/ 4699540 h 6858000"/>
              <a:gd name="connsiteX155" fmla="*/ 2657186 w 7467600"/>
              <a:gd name="connsiteY155" fmla="*/ 4901687 h 6858000"/>
              <a:gd name="connsiteX156" fmla="*/ 2826662 w 7467600"/>
              <a:gd name="connsiteY156" fmla="*/ 4970362 h 6858000"/>
              <a:gd name="connsiteX157" fmla="*/ 2876100 w 7467600"/>
              <a:gd name="connsiteY157" fmla="*/ 4995397 h 6858000"/>
              <a:gd name="connsiteX158" fmla="*/ 3042600 w 7467600"/>
              <a:gd name="connsiteY158" fmla="*/ 5059532 h 6858000"/>
              <a:gd name="connsiteX159" fmla="*/ 1997014 w 7467600"/>
              <a:gd name="connsiteY159" fmla="*/ 4698007 h 6858000"/>
              <a:gd name="connsiteX160" fmla="*/ 2305292 w 7467600"/>
              <a:gd name="connsiteY160" fmla="*/ 4219492 h 6858000"/>
              <a:gd name="connsiteX161" fmla="*/ 3360922 w 7467600"/>
              <a:gd name="connsiteY161" fmla="*/ 4529373 h 6858000"/>
              <a:gd name="connsiteX162" fmla="*/ 3492420 w 7467600"/>
              <a:gd name="connsiteY162" fmla="*/ 4510145 h 6858000"/>
              <a:gd name="connsiteX163" fmla="*/ 3364086 w 7467600"/>
              <a:gd name="connsiteY163" fmla="*/ 4480340 h 6858000"/>
              <a:gd name="connsiteX164" fmla="*/ 3225818 w 7467600"/>
              <a:gd name="connsiteY164" fmla="*/ 4411822 h 6858000"/>
              <a:gd name="connsiteX165" fmla="*/ 3129696 w 7467600"/>
              <a:gd name="connsiteY165" fmla="*/ 4360704 h 6858000"/>
              <a:gd name="connsiteX166" fmla="*/ 2814545 w 7467600"/>
              <a:gd name="connsiteY166" fmla="*/ 4282955 h 6858000"/>
              <a:gd name="connsiteX167" fmla="*/ 2305292 w 7467600"/>
              <a:gd name="connsiteY167" fmla="*/ 4219492 h 6858000"/>
              <a:gd name="connsiteX168" fmla="*/ 2626982 w 7467600"/>
              <a:gd name="connsiteY168" fmla="*/ 4206450 h 6858000"/>
              <a:gd name="connsiteX169" fmla="*/ 2490617 w 7467600"/>
              <a:gd name="connsiteY169" fmla="*/ 4206951 h 6858000"/>
              <a:gd name="connsiteX170" fmla="*/ 2819869 w 7467600"/>
              <a:gd name="connsiteY170" fmla="*/ 4252936 h 6858000"/>
              <a:gd name="connsiteX171" fmla="*/ 3143018 w 7467600"/>
              <a:gd name="connsiteY171" fmla="*/ 4332698 h 6858000"/>
              <a:gd name="connsiteX172" fmla="*/ 3241520 w 7467600"/>
              <a:gd name="connsiteY172" fmla="*/ 4385112 h 6858000"/>
              <a:gd name="connsiteX173" fmla="*/ 3374575 w 7467600"/>
              <a:gd name="connsiteY173" fmla="*/ 4451517 h 6858000"/>
              <a:gd name="connsiteX174" fmla="*/ 3505221 w 7467600"/>
              <a:gd name="connsiteY174" fmla="*/ 4480757 h 6858000"/>
              <a:gd name="connsiteX175" fmla="*/ 2626982 w 7467600"/>
              <a:gd name="connsiteY175" fmla="*/ 4206450 h 6858000"/>
              <a:gd name="connsiteX176" fmla="*/ 1310106 w 7467600"/>
              <a:gd name="connsiteY176" fmla="*/ 3943217 h 6858000"/>
              <a:gd name="connsiteX177" fmla="*/ 854994 w 7467600"/>
              <a:gd name="connsiteY177" fmla="*/ 4399136 h 6858000"/>
              <a:gd name="connsiteX178" fmla="*/ 742462 w 7467600"/>
              <a:gd name="connsiteY178" fmla="*/ 4594648 h 6858000"/>
              <a:gd name="connsiteX179" fmla="*/ 820602 w 7467600"/>
              <a:gd name="connsiteY179" fmla="*/ 4485915 h 6858000"/>
              <a:gd name="connsiteX180" fmla="*/ 878295 w 7467600"/>
              <a:gd name="connsiteY180" fmla="*/ 4403594 h 6858000"/>
              <a:gd name="connsiteX181" fmla="*/ 1240607 w 7467600"/>
              <a:gd name="connsiteY181" fmla="*/ 4010401 h 6858000"/>
              <a:gd name="connsiteX182" fmla="*/ 1310106 w 7467600"/>
              <a:gd name="connsiteY182" fmla="*/ 3943217 h 6858000"/>
              <a:gd name="connsiteX183" fmla="*/ 1423113 w 7467600"/>
              <a:gd name="connsiteY183" fmla="*/ 3874565 h 6858000"/>
              <a:gd name="connsiteX184" fmla="*/ 1260565 w 7467600"/>
              <a:gd name="connsiteY184" fmla="*/ 4031982 h 6858000"/>
              <a:gd name="connsiteX185" fmla="*/ 901900 w 7467600"/>
              <a:gd name="connsiteY185" fmla="*/ 4421236 h 6858000"/>
              <a:gd name="connsiteX186" fmla="*/ 845044 w 7467600"/>
              <a:gd name="connsiteY186" fmla="*/ 4502436 h 6858000"/>
              <a:gd name="connsiteX187" fmla="*/ 685926 w 7467600"/>
              <a:gd name="connsiteY187" fmla="*/ 4703069 h 6858000"/>
              <a:gd name="connsiteX188" fmla="*/ 684248 w 7467600"/>
              <a:gd name="connsiteY188" fmla="*/ 4706721 h 6858000"/>
              <a:gd name="connsiteX189" fmla="*/ 1423113 w 7467600"/>
              <a:gd name="connsiteY189" fmla="*/ 3874565 h 6858000"/>
              <a:gd name="connsiteX190" fmla="*/ 3316479 w 7467600"/>
              <a:gd name="connsiteY190" fmla="*/ 3872136 h 6858000"/>
              <a:gd name="connsiteX191" fmla="*/ 3546806 w 7467600"/>
              <a:gd name="connsiteY191" fmla="*/ 4356139 h 6858000"/>
              <a:gd name="connsiteX192" fmla="*/ 3364433 w 7467600"/>
              <a:gd name="connsiteY192" fmla="*/ 3953121 h 6858000"/>
              <a:gd name="connsiteX193" fmla="*/ 3316479 w 7467600"/>
              <a:gd name="connsiteY193" fmla="*/ 3872136 h 6858000"/>
              <a:gd name="connsiteX194" fmla="*/ 3291335 w 7467600"/>
              <a:gd name="connsiteY194" fmla="*/ 3767420 h 6858000"/>
              <a:gd name="connsiteX195" fmla="*/ 3390805 w 7467600"/>
              <a:gd name="connsiteY195" fmla="*/ 3937163 h 6858000"/>
              <a:gd name="connsiteX196" fmla="*/ 3579062 w 7467600"/>
              <a:gd name="connsiteY196" fmla="*/ 4359040 h 6858000"/>
              <a:gd name="connsiteX197" fmla="*/ 3467355 w 7467600"/>
              <a:gd name="connsiteY197" fmla="*/ 3988130 h 6858000"/>
              <a:gd name="connsiteX198" fmla="*/ 3310753 w 7467600"/>
              <a:gd name="connsiteY198" fmla="*/ 3787140 h 6858000"/>
              <a:gd name="connsiteX199" fmla="*/ 3291335 w 7467600"/>
              <a:gd name="connsiteY199" fmla="*/ 3767420 h 6858000"/>
              <a:gd name="connsiteX200" fmla="*/ 1635889 w 7467600"/>
              <a:gd name="connsiteY200" fmla="*/ 3709494 h 6858000"/>
              <a:gd name="connsiteX201" fmla="*/ 1634800 w 7467600"/>
              <a:gd name="connsiteY201" fmla="*/ 3731111 h 6858000"/>
              <a:gd name="connsiteX202" fmla="*/ 1635889 w 7467600"/>
              <a:gd name="connsiteY202" fmla="*/ 3709494 h 6858000"/>
              <a:gd name="connsiteX203" fmla="*/ 1510397 w 7467600"/>
              <a:gd name="connsiteY203" fmla="*/ 3684705 h 6858000"/>
              <a:gd name="connsiteX204" fmla="*/ 1146550 w 7467600"/>
              <a:gd name="connsiteY204" fmla="*/ 3802012 h 6858000"/>
              <a:gd name="connsiteX205" fmla="*/ 698834 w 7467600"/>
              <a:gd name="connsiteY205" fmla="*/ 3952272 h 6858000"/>
              <a:gd name="connsiteX206" fmla="*/ 34256 w 7467600"/>
              <a:gd name="connsiteY206" fmla="*/ 4347603 h 6858000"/>
              <a:gd name="connsiteX207" fmla="*/ 527241 w 7467600"/>
              <a:gd name="connsiteY207" fmla="*/ 4065078 h 6858000"/>
              <a:gd name="connsiteX208" fmla="*/ 1510397 w 7467600"/>
              <a:gd name="connsiteY208" fmla="*/ 3684705 h 6858000"/>
              <a:gd name="connsiteX209" fmla="*/ 1313114 w 7467600"/>
              <a:gd name="connsiteY209" fmla="*/ 3655216 h 6858000"/>
              <a:gd name="connsiteX210" fmla="*/ 1109304 w 7467600"/>
              <a:gd name="connsiteY210" fmla="*/ 3669030 h 6858000"/>
              <a:gd name="connsiteX211" fmla="*/ 8129 w 7467600"/>
              <a:gd name="connsiteY211" fmla="*/ 4330519 h 6858000"/>
              <a:gd name="connsiteX212" fmla="*/ 687572 w 7467600"/>
              <a:gd name="connsiteY212" fmla="*/ 3925629 h 6858000"/>
              <a:gd name="connsiteX213" fmla="*/ 1138365 w 7467600"/>
              <a:gd name="connsiteY213" fmla="*/ 3774515 h 6858000"/>
              <a:gd name="connsiteX214" fmla="*/ 1505579 w 7467600"/>
              <a:gd name="connsiteY214" fmla="*/ 3655526 h 6858000"/>
              <a:gd name="connsiteX215" fmla="*/ 1313114 w 7467600"/>
              <a:gd name="connsiteY215" fmla="*/ 3655216 h 6858000"/>
              <a:gd name="connsiteX216" fmla="*/ 3655073 w 7467600"/>
              <a:gd name="connsiteY216" fmla="*/ 3650884 h 6858000"/>
              <a:gd name="connsiteX217" fmla="*/ 3989938 w 7467600"/>
              <a:gd name="connsiteY217" fmla="*/ 3991685 h 6858000"/>
              <a:gd name="connsiteX218" fmla="*/ 4393907 w 7467600"/>
              <a:gd name="connsiteY218" fmla="*/ 4261258 h 6858000"/>
              <a:gd name="connsiteX219" fmla="*/ 4648051 w 7467600"/>
              <a:gd name="connsiteY219" fmla="*/ 4374051 h 6858000"/>
              <a:gd name="connsiteX220" fmla="*/ 4383389 w 7467600"/>
              <a:gd name="connsiteY220" fmla="*/ 4184369 h 6858000"/>
              <a:gd name="connsiteX221" fmla="*/ 4165508 w 7467600"/>
              <a:gd name="connsiteY221" fmla="*/ 4035196 h 6858000"/>
              <a:gd name="connsiteX222" fmla="*/ 4068162 w 7467600"/>
              <a:gd name="connsiteY222" fmla="*/ 3953394 h 6858000"/>
              <a:gd name="connsiteX223" fmla="*/ 3981416 w 7467600"/>
              <a:gd name="connsiteY223" fmla="*/ 3880482 h 6858000"/>
              <a:gd name="connsiteX224" fmla="*/ 3800147 w 7467600"/>
              <a:gd name="connsiteY224" fmla="*/ 3749872 h 6858000"/>
              <a:gd name="connsiteX225" fmla="*/ 3655073 w 7467600"/>
              <a:gd name="connsiteY225" fmla="*/ 3650884 h 6858000"/>
              <a:gd name="connsiteX226" fmla="*/ 3670252 w 7467600"/>
              <a:gd name="connsiteY226" fmla="*/ 3622798 h 6858000"/>
              <a:gd name="connsiteX227" fmla="*/ 3817258 w 7467600"/>
              <a:gd name="connsiteY227" fmla="*/ 3723577 h 6858000"/>
              <a:gd name="connsiteX228" fmla="*/ 4000461 w 7467600"/>
              <a:gd name="connsiteY228" fmla="*/ 3855966 h 6858000"/>
              <a:gd name="connsiteX229" fmla="*/ 4088180 w 7467600"/>
              <a:gd name="connsiteY229" fmla="*/ 3929774 h 6858000"/>
              <a:gd name="connsiteX230" fmla="*/ 4184555 w 7467600"/>
              <a:gd name="connsiteY230" fmla="*/ 4010683 h 6858000"/>
              <a:gd name="connsiteX231" fmla="*/ 4399563 w 7467600"/>
              <a:gd name="connsiteY231" fmla="*/ 4158106 h 6858000"/>
              <a:gd name="connsiteX232" fmla="*/ 4684469 w 7467600"/>
              <a:gd name="connsiteY232" fmla="*/ 4364680 h 6858000"/>
              <a:gd name="connsiteX233" fmla="*/ 4690271 w 7467600"/>
              <a:gd name="connsiteY233" fmla="*/ 4370034 h 6858000"/>
              <a:gd name="connsiteX234" fmla="*/ 4136093 w 7467600"/>
              <a:gd name="connsiteY234" fmla="*/ 3858466 h 6858000"/>
              <a:gd name="connsiteX235" fmla="*/ 3670252 w 7467600"/>
              <a:gd name="connsiteY235" fmla="*/ 3622798 h 6858000"/>
              <a:gd name="connsiteX236" fmla="*/ 4440129 w 7467600"/>
              <a:gd name="connsiteY236" fmla="*/ 3448571 h 6858000"/>
              <a:gd name="connsiteX237" fmla="*/ 4856525 w 7467600"/>
              <a:gd name="connsiteY237" fmla="*/ 3915351 h 6858000"/>
              <a:gd name="connsiteX238" fmla="*/ 5059055 w 7467600"/>
              <a:gd name="connsiteY238" fmla="*/ 4108918 h 6858000"/>
              <a:gd name="connsiteX239" fmla="*/ 5290070 w 7467600"/>
              <a:gd name="connsiteY239" fmla="*/ 4263619 h 6858000"/>
              <a:gd name="connsiteX240" fmla="*/ 4834991 w 7467600"/>
              <a:gd name="connsiteY240" fmla="*/ 3830985 h 6858000"/>
              <a:gd name="connsiteX241" fmla="*/ 4440129 w 7467600"/>
              <a:gd name="connsiteY241" fmla="*/ 3448571 h 6858000"/>
              <a:gd name="connsiteX242" fmla="*/ 4441737 w 7467600"/>
              <a:gd name="connsiteY242" fmla="*/ 3399734 h 6858000"/>
              <a:gd name="connsiteX243" fmla="*/ 4431236 w 7467600"/>
              <a:gd name="connsiteY243" fmla="*/ 3400954 h 6858000"/>
              <a:gd name="connsiteX244" fmla="*/ 4557150 w 7467600"/>
              <a:gd name="connsiteY244" fmla="*/ 3510023 h 6858000"/>
              <a:gd name="connsiteX245" fmla="*/ 4856936 w 7467600"/>
              <a:gd name="connsiteY245" fmla="*/ 3809146 h 6858000"/>
              <a:gd name="connsiteX246" fmla="*/ 5111996 w 7467600"/>
              <a:gd name="connsiteY246" fmla="*/ 4065759 h 6858000"/>
              <a:gd name="connsiteX247" fmla="*/ 5388878 w 7467600"/>
              <a:gd name="connsiteY247" fmla="*/ 4300185 h 6858000"/>
              <a:gd name="connsiteX248" fmla="*/ 5425556 w 7467600"/>
              <a:gd name="connsiteY248" fmla="*/ 4308967 h 6858000"/>
              <a:gd name="connsiteX249" fmla="*/ 4943646 w 7467600"/>
              <a:gd name="connsiteY249" fmla="*/ 3822916 h 6858000"/>
              <a:gd name="connsiteX250" fmla="*/ 4594837 w 7467600"/>
              <a:gd name="connsiteY250" fmla="*/ 3532274 h 6858000"/>
              <a:gd name="connsiteX251" fmla="*/ 4441737 w 7467600"/>
              <a:gd name="connsiteY251" fmla="*/ 3399734 h 6858000"/>
              <a:gd name="connsiteX252" fmla="*/ 5425834 w 7467600"/>
              <a:gd name="connsiteY252" fmla="*/ 3162785 h 6858000"/>
              <a:gd name="connsiteX253" fmla="*/ 5401644 w 7467600"/>
              <a:gd name="connsiteY253" fmla="*/ 3617847 h 6858000"/>
              <a:gd name="connsiteX254" fmla="*/ 5467256 w 7467600"/>
              <a:gd name="connsiteY254" fmla="*/ 4175494 h 6858000"/>
              <a:gd name="connsiteX255" fmla="*/ 5448069 w 7467600"/>
              <a:gd name="connsiteY255" fmla="*/ 3567554 h 6858000"/>
              <a:gd name="connsiteX256" fmla="*/ 5425834 w 7467600"/>
              <a:gd name="connsiteY256" fmla="*/ 3162785 h 6858000"/>
              <a:gd name="connsiteX257" fmla="*/ 1318687 w 7467600"/>
              <a:gd name="connsiteY257" fmla="*/ 3113840 h 6858000"/>
              <a:gd name="connsiteX258" fmla="*/ 1066793 w 7467600"/>
              <a:gd name="connsiteY258" fmla="*/ 3212171 h 6858000"/>
              <a:gd name="connsiteX259" fmla="*/ 993319 w 7467600"/>
              <a:gd name="connsiteY259" fmla="*/ 3247648 h 6858000"/>
              <a:gd name="connsiteX260" fmla="*/ 853081 w 7467600"/>
              <a:gd name="connsiteY260" fmla="*/ 3312410 h 6858000"/>
              <a:gd name="connsiteX261" fmla="*/ 805957 w 7467600"/>
              <a:gd name="connsiteY261" fmla="*/ 3330443 h 6858000"/>
              <a:gd name="connsiteX262" fmla="*/ 1318687 w 7467600"/>
              <a:gd name="connsiteY262" fmla="*/ 3113840 h 6858000"/>
              <a:gd name="connsiteX263" fmla="*/ 5453702 w 7467600"/>
              <a:gd name="connsiteY263" fmla="*/ 3090882 h 6858000"/>
              <a:gd name="connsiteX264" fmla="*/ 5480135 w 7467600"/>
              <a:gd name="connsiteY264" fmla="*/ 3565802 h 6858000"/>
              <a:gd name="connsiteX265" fmla="*/ 5499023 w 7467600"/>
              <a:gd name="connsiteY265" fmla="*/ 4166310 h 6858000"/>
              <a:gd name="connsiteX266" fmla="*/ 5547022 w 7467600"/>
              <a:gd name="connsiteY266" fmla="*/ 3607838 h 6858000"/>
              <a:gd name="connsiteX267" fmla="*/ 5515964 w 7467600"/>
              <a:gd name="connsiteY267" fmla="*/ 3378541 h 6858000"/>
              <a:gd name="connsiteX268" fmla="*/ 5453702 w 7467600"/>
              <a:gd name="connsiteY268" fmla="*/ 3090882 h 6858000"/>
              <a:gd name="connsiteX269" fmla="*/ 1238695 w 7467600"/>
              <a:gd name="connsiteY269" fmla="*/ 3076820 h 6858000"/>
              <a:gd name="connsiteX270" fmla="*/ 716371 w 7467600"/>
              <a:gd name="connsiteY270" fmla="*/ 3293249 h 6858000"/>
              <a:gd name="connsiteX271" fmla="*/ 579522 w 7467600"/>
              <a:gd name="connsiteY271" fmla="*/ 3371759 h 6858000"/>
              <a:gd name="connsiteX272" fmla="*/ 600288 w 7467600"/>
              <a:gd name="connsiteY272" fmla="*/ 3365555 h 6858000"/>
              <a:gd name="connsiteX273" fmla="*/ 840692 w 7467600"/>
              <a:gd name="connsiteY273" fmla="*/ 3284921 h 6858000"/>
              <a:gd name="connsiteX274" fmla="*/ 979248 w 7467600"/>
              <a:gd name="connsiteY274" fmla="*/ 3221003 h 6858000"/>
              <a:gd name="connsiteX275" fmla="*/ 1053282 w 7467600"/>
              <a:gd name="connsiteY275" fmla="*/ 3185247 h 6858000"/>
              <a:gd name="connsiteX276" fmla="*/ 1320603 w 7467600"/>
              <a:gd name="connsiteY276" fmla="*/ 3081281 h 6858000"/>
              <a:gd name="connsiteX277" fmla="*/ 1238695 w 7467600"/>
              <a:gd name="connsiteY277" fmla="*/ 3076820 h 6858000"/>
              <a:gd name="connsiteX278" fmla="*/ 5425627 w 7467600"/>
              <a:gd name="connsiteY278" fmla="*/ 2954192 h 6858000"/>
              <a:gd name="connsiteX279" fmla="*/ 5470770 w 7467600"/>
              <a:gd name="connsiteY279" fmla="*/ 3005435 h 6858000"/>
              <a:gd name="connsiteX280" fmla="*/ 5519779 w 7467600"/>
              <a:gd name="connsiteY280" fmla="*/ 4359223 h 6858000"/>
              <a:gd name="connsiteX281" fmla="*/ 5520293 w 7467600"/>
              <a:gd name="connsiteY281" fmla="*/ 4360602 h 6858000"/>
              <a:gd name="connsiteX282" fmla="*/ 5767221 w 7467600"/>
              <a:gd name="connsiteY282" fmla="*/ 4665564 h 6858000"/>
              <a:gd name="connsiteX283" fmla="*/ 6937169 w 7467600"/>
              <a:gd name="connsiteY283" fmla="*/ 4815941 h 6858000"/>
              <a:gd name="connsiteX284" fmla="*/ 6953922 w 7467600"/>
              <a:gd name="connsiteY284" fmla="*/ 4890068 h 6858000"/>
              <a:gd name="connsiteX285" fmla="*/ 6071359 w 7467600"/>
              <a:gd name="connsiteY285" fmla="*/ 4770770 h 6858000"/>
              <a:gd name="connsiteX286" fmla="*/ 6038839 w 7467600"/>
              <a:gd name="connsiteY286" fmla="*/ 4764474 h 6858000"/>
              <a:gd name="connsiteX287" fmla="*/ 6038706 w 7467600"/>
              <a:gd name="connsiteY287" fmla="*/ 4763847 h 6858000"/>
              <a:gd name="connsiteX288" fmla="*/ 6037784 w 7467600"/>
              <a:gd name="connsiteY288" fmla="*/ 4764270 h 6858000"/>
              <a:gd name="connsiteX289" fmla="*/ 6038839 w 7467600"/>
              <a:gd name="connsiteY289" fmla="*/ 4764474 h 6858000"/>
              <a:gd name="connsiteX290" fmla="*/ 6040338 w 7467600"/>
              <a:gd name="connsiteY290" fmla="*/ 4771418 h 6858000"/>
              <a:gd name="connsiteX291" fmla="*/ 6024488 w 7467600"/>
              <a:gd name="connsiteY291" fmla="*/ 4809903 h 6858000"/>
              <a:gd name="connsiteX292" fmla="*/ 5599771 w 7467600"/>
              <a:gd name="connsiteY292" fmla="*/ 5509652 h 6858000"/>
              <a:gd name="connsiteX293" fmla="*/ 5548843 w 7467600"/>
              <a:gd name="connsiteY293" fmla="*/ 5563845 h 6858000"/>
              <a:gd name="connsiteX294" fmla="*/ 5940952 w 7467600"/>
              <a:gd name="connsiteY294" fmla="*/ 6250028 h 6858000"/>
              <a:gd name="connsiteX295" fmla="*/ 6043441 w 7467600"/>
              <a:gd name="connsiteY295" fmla="*/ 6665847 h 6858000"/>
              <a:gd name="connsiteX296" fmla="*/ 6093432 w 7467600"/>
              <a:gd name="connsiteY296" fmla="*/ 6858000 h 6858000"/>
              <a:gd name="connsiteX297" fmla="*/ 6034344 w 7467600"/>
              <a:gd name="connsiteY297" fmla="*/ 6858000 h 6858000"/>
              <a:gd name="connsiteX298" fmla="*/ 6026679 w 7467600"/>
              <a:gd name="connsiteY298" fmla="*/ 6836959 h 6858000"/>
              <a:gd name="connsiteX299" fmla="*/ 5800441 w 7467600"/>
              <a:gd name="connsiteY299" fmla="*/ 6335286 h 6858000"/>
              <a:gd name="connsiteX300" fmla="*/ 5526562 w 7467600"/>
              <a:gd name="connsiteY300" fmla="*/ 5705388 h 6858000"/>
              <a:gd name="connsiteX301" fmla="*/ 5519640 w 7467600"/>
              <a:gd name="connsiteY301" fmla="*/ 5683774 h 6858000"/>
              <a:gd name="connsiteX302" fmla="*/ 5844559 w 7467600"/>
              <a:gd name="connsiteY302" fmla="*/ 6553349 h 6858000"/>
              <a:gd name="connsiteX303" fmla="*/ 5975994 w 7467600"/>
              <a:gd name="connsiteY303" fmla="*/ 6858000 h 6858000"/>
              <a:gd name="connsiteX304" fmla="*/ 5898547 w 7467600"/>
              <a:gd name="connsiteY304" fmla="*/ 6858000 h 6858000"/>
              <a:gd name="connsiteX305" fmla="*/ 5682041 w 7467600"/>
              <a:gd name="connsiteY305" fmla="*/ 6355860 h 6858000"/>
              <a:gd name="connsiteX306" fmla="*/ 5461758 w 7467600"/>
              <a:gd name="connsiteY306" fmla="*/ 5820220 h 6858000"/>
              <a:gd name="connsiteX307" fmla="*/ 5237282 w 7467600"/>
              <a:gd name="connsiteY307" fmla="*/ 6579086 h 6858000"/>
              <a:gd name="connsiteX308" fmla="*/ 5115009 w 7467600"/>
              <a:gd name="connsiteY308" fmla="*/ 6858000 h 6858000"/>
              <a:gd name="connsiteX309" fmla="*/ 5028074 w 7467600"/>
              <a:gd name="connsiteY309" fmla="*/ 6858000 h 6858000"/>
              <a:gd name="connsiteX310" fmla="*/ 5079508 w 7467600"/>
              <a:gd name="connsiteY310" fmla="*/ 6749074 h 6858000"/>
              <a:gd name="connsiteX311" fmla="*/ 5371846 w 7467600"/>
              <a:gd name="connsiteY311" fmla="*/ 5924413 h 6858000"/>
              <a:gd name="connsiteX312" fmla="*/ 5270512 w 7467600"/>
              <a:gd name="connsiteY312" fmla="*/ 6138975 h 6858000"/>
              <a:gd name="connsiteX313" fmla="*/ 5062409 w 7467600"/>
              <a:gd name="connsiteY313" fmla="*/ 6653544 h 6858000"/>
              <a:gd name="connsiteX314" fmla="*/ 5036628 w 7467600"/>
              <a:gd name="connsiteY314" fmla="*/ 6754247 h 6858000"/>
              <a:gd name="connsiteX315" fmla="*/ 5009112 w 7467600"/>
              <a:gd name="connsiteY315" fmla="*/ 6858000 h 6858000"/>
              <a:gd name="connsiteX316" fmla="*/ 4976679 w 7467600"/>
              <a:gd name="connsiteY316" fmla="*/ 6858000 h 6858000"/>
              <a:gd name="connsiteX317" fmla="*/ 5006537 w 7467600"/>
              <a:gd name="connsiteY317" fmla="*/ 6747068 h 6858000"/>
              <a:gd name="connsiteX318" fmla="*/ 5032723 w 7467600"/>
              <a:gd name="connsiteY318" fmla="*/ 6644957 h 6858000"/>
              <a:gd name="connsiteX319" fmla="*/ 5242949 w 7467600"/>
              <a:gd name="connsiteY319" fmla="*/ 6125175 h 6858000"/>
              <a:gd name="connsiteX320" fmla="*/ 5286321 w 7467600"/>
              <a:gd name="connsiteY320" fmla="*/ 6033555 h 6858000"/>
              <a:gd name="connsiteX321" fmla="*/ 5008210 w 7467600"/>
              <a:gd name="connsiteY321" fmla="*/ 6649194 h 6858000"/>
              <a:gd name="connsiteX322" fmla="*/ 4986321 w 7467600"/>
              <a:gd name="connsiteY322" fmla="*/ 6765687 h 6858000"/>
              <a:gd name="connsiteX323" fmla="*/ 4973474 w 7467600"/>
              <a:gd name="connsiteY323" fmla="*/ 6858000 h 6858000"/>
              <a:gd name="connsiteX324" fmla="*/ 4907178 w 7467600"/>
              <a:gd name="connsiteY324" fmla="*/ 6858000 h 6858000"/>
              <a:gd name="connsiteX325" fmla="*/ 4910810 w 7467600"/>
              <a:gd name="connsiteY325" fmla="*/ 6829660 h 6858000"/>
              <a:gd name="connsiteX326" fmla="*/ 4987461 w 7467600"/>
              <a:gd name="connsiteY326" fmla="*/ 6432994 h 6858000"/>
              <a:gd name="connsiteX327" fmla="*/ 5179262 w 7467600"/>
              <a:gd name="connsiteY327" fmla="*/ 6035044 h 6858000"/>
              <a:gd name="connsiteX328" fmla="*/ 4689678 w 7467600"/>
              <a:gd name="connsiteY328" fmla="*/ 6440241 h 6858000"/>
              <a:gd name="connsiteX329" fmla="*/ 4477543 w 7467600"/>
              <a:gd name="connsiteY329" fmla="*/ 6674836 h 6858000"/>
              <a:gd name="connsiteX330" fmla="*/ 4329957 w 7467600"/>
              <a:gd name="connsiteY330" fmla="*/ 6858000 h 6858000"/>
              <a:gd name="connsiteX331" fmla="*/ 4218595 w 7467600"/>
              <a:gd name="connsiteY331" fmla="*/ 6858000 h 6858000"/>
              <a:gd name="connsiteX332" fmla="*/ 4368888 w 7467600"/>
              <a:gd name="connsiteY332" fmla="*/ 6668412 h 6858000"/>
              <a:gd name="connsiteX333" fmla="*/ 4563091 w 7467600"/>
              <a:gd name="connsiteY333" fmla="*/ 6442508 h 6858000"/>
              <a:gd name="connsiteX334" fmla="*/ 5387324 w 7467600"/>
              <a:gd name="connsiteY334" fmla="*/ 5705830 h 6858000"/>
              <a:gd name="connsiteX335" fmla="*/ 5073620 w 7467600"/>
              <a:gd name="connsiteY335" fmla="*/ 5955437 h 6858000"/>
              <a:gd name="connsiteX336" fmla="*/ 4689789 w 7467600"/>
              <a:gd name="connsiteY336" fmla="*/ 6268382 h 6858000"/>
              <a:gd name="connsiteX337" fmla="*/ 4418722 w 7467600"/>
              <a:gd name="connsiteY337" fmla="*/ 6570886 h 6858000"/>
              <a:gd name="connsiteX338" fmla="*/ 4214944 w 7467600"/>
              <a:gd name="connsiteY338" fmla="*/ 6858000 h 6858000"/>
              <a:gd name="connsiteX339" fmla="*/ 4177898 w 7467600"/>
              <a:gd name="connsiteY339" fmla="*/ 6858000 h 6858000"/>
              <a:gd name="connsiteX340" fmla="*/ 4391597 w 7467600"/>
              <a:gd name="connsiteY340" fmla="*/ 6556370 h 6858000"/>
              <a:gd name="connsiteX341" fmla="*/ 4668889 w 7467600"/>
              <a:gd name="connsiteY341" fmla="*/ 6246399 h 6858000"/>
              <a:gd name="connsiteX342" fmla="*/ 5055427 w 7467600"/>
              <a:gd name="connsiteY342" fmla="*/ 5931476 h 6858000"/>
              <a:gd name="connsiteX343" fmla="*/ 5371814 w 7467600"/>
              <a:gd name="connsiteY343" fmla="*/ 5678975 h 6858000"/>
              <a:gd name="connsiteX344" fmla="*/ 4987918 w 7467600"/>
              <a:gd name="connsiteY344" fmla="*/ 5838701 h 6858000"/>
              <a:gd name="connsiteX345" fmla="*/ 4317146 w 7467600"/>
              <a:gd name="connsiteY345" fmla="*/ 6587716 h 6858000"/>
              <a:gd name="connsiteX346" fmla="*/ 4171627 w 7467600"/>
              <a:gd name="connsiteY346" fmla="*/ 6858000 h 6858000"/>
              <a:gd name="connsiteX347" fmla="*/ 4081585 w 7467600"/>
              <a:gd name="connsiteY347" fmla="*/ 6858000 h 6858000"/>
              <a:gd name="connsiteX348" fmla="*/ 4238603 w 7467600"/>
              <a:gd name="connsiteY348" fmla="*/ 6559341 h 6858000"/>
              <a:gd name="connsiteX349" fmla="*/ 4778333 w 7467600"/>
              <a:gd name="connsiteY349" fmla="*/ 5873626 h 6858000"/>
              <a:gd name="connsiteX350" fmla="*/ 5414185 w 7467600"/>
              <a:gd name="connsiteY350" fmla="*/ 5573882 h 6858000"/>
              <a:gd name="connsiteX351" fmla="*/ 5959648 w 7467600"/>
              <a:gd name="connsiteY351" fmla="*/ 4760797 h 6858000"/>
              <a:gd name="connsiteX352" fmla="*/ 5355019 w 7467600"/>
              <a:gd name="connsiteY352" fmla="*/ 4734672 h 6858000"/>
              <a:gd name="connsiteX353" fmla="*/ 5083565 w 7467600"/>
              <a:gd name="connsiteY353" fmla="*/ 5179121 h 6858000"/>
              <a:gd name="connsiteX354" fmla="*/ 4713577 w 7467600"/>
              <a:gd name="connsiteY354" fmla="*/ 5616803 h 6858000"/>
              <a:gd name="connsiteX355" fmla="*/ 3989559 w 7467600"/>
              <a:gd name="connsiteY355" fmla="*/ 6145945 h 6858000"/>
              <a:gd name="connsiteX356" fmla="*/ 3939824 w 7467600"/>
              <a:gd name="connsiteY356" fmla="*/ 6066900 h 6858000"/>
              <a:gd name="connsiteX357" fmla="*/ 4584537 w 7467600"/>
              <a:gd name="connsiteY357" fmla="*/ 5324826 h 6858000"/>
              <a:gd name="connsiteX358" fmla="*/ 5037105 w 7467600"/>
              <a:gd name="connsiteY358" fmla="*/ 5088765 h 6858000"/>
              <a:gd name="connsiteX359" fmla="*/ 5039930 w 7467600"/>
              <a:gd name="connsiteY359" fmla="*/ 5089585 h 6858000"/>
              <a:gd name="connsiteX360" fmla="*/ 5263764 w 7467600"/>
              <a:gd name="connsiteY360" fmla="*/ 4735525 h 6858000"/>
              <a:gd name="connsiteX361" fmla="*/ 4086300 w 7467600"/>
              <a:gd name="connsiteY361" fmla="*/ 4884599 h 6858000"/>
              <a:gd name="connsiteX362" fmla="*/ 4085485 w 7467600"/>
              <a:gd name="connsiteY362" fmla="*/ 4899070 h 6858000"/>
              <a:gd name="connsiteX363" fmla="*/ 3871915 w 7467600"/>
              <a:gd name="connsiteY363" fmla="*/ 5253645 h 6858000"/>
              <a:gd name="connsiteX364" fmla="*/ 3799374 w 7467600"/>
              <a:gd name="connsiteY364" fmla="*/ 5466127 h 6858000"/>
              <a:gd name="connsiteX365" fmla="*/ 3498850 w 7467600"/>
              <a:gd name="connsiteY365" fmla="*/ 6661888 h 6858000"/>
              <a:gd name="connsiteX366" fmla="*/ 3399216 w 7467600"/>
              <a:gd name="connsiteY366" fmla="*/ 6858000 h 6858000"/>
              <a:gd name="connsiteX367" fmla="*/ 3303688 w 7467600"/>
              <a:gd name="connsiteY367" fmla="*/ 6858000 h 6858000"/>
              <a:gd name="connsiteX368" fmla="*/ 3391774 w 7467600"/>
              <a:gd name="connsiteY368" fmla="*/ 6697181 h 6858000"/>
              <a:gd name="connsiteX369" fmla="*/ 3735540 w 7467600"/>
              <a:gd name="connsiteY369" fmla="*/ 5546923 h 6858000"/>
              <a:gd name="connsiteX370" fmla="*/ 3729438 w 7467600"/>
              <a:gd name="connsiteY370" fmla="*/ 5569058 h 6858000"/>
              <a:gd name="connsiteX371" fmla="*/ 3707782 w 7467600"/>
              <a:gd name="connsiteY371" fmla="*/ 5644908 h 6858000"/>
              <a:gd name="connsiteX372" fmla="*/ 3583827 w 7467600"/>
              <a:gd name="connsiteY372" fmla="*/ 6039215 h 6858000"/>
              <a:gd name="connsiteX373" fmla="*/ 3547861 w 7467600"/>
              <a:gd name="connsiteY373" fmla="*/ 6129609 h 6858000"/>
              <a:gd name="connsiteX374" fmla="*/ 3490905 w 7467600"/>
              <a:gd name="connsiteY374" fmla="*/ 6277660 h 6858000"/>
              <a:gd name="connsiteX375" fmla="*/ 3455859 w 7467600"/>
              <a:gd name="connsiteY375" fmla="*/ 6391301 h 6858000"/>
              <a:gd name="connsiteX376" fmla="*/ 3429112 w 7467600"/>
              <a:gd name="connsiteY376" fmla="*/ 6479469 h 6858000"/>
              <a:gd name="connsiteX377" fmla="*/ 3304862 w 7467600"/>
              <a:gd name="connsiteY377" fmla="*/ 6796476 h 6858000"/>
              <a:gd name="connsiteX378" fmla="*/ 3276071 w 7467600"/>
              <a:gd name="connsiteY378" fmla="*/ 6858000 h 6858000"/>
              <a:gd name="connsiteX379" fmla="*/ 3240805 w 7467600"/>
              <a:gd name="connsiteY379" fmla="*/ 6858000 h 6858000"/>
              <a:gd name="connsiteX380" fmla="*/ 3275917 w 7467600"/>
              <a:gd name="connsiteY380" fmla="*/ 6783192 h 6858000"/>
              <a:gd name="connsiteX381" fmla="*/ 3399358 w 7467600"/>
              <a:gd name="connsiteY381" fmla="*/ 6469011 h 6858000"/>
              <a:gd name="connsiteX382" fmla="*/ 3425650 w 7467600"/>
              <a:gd name="connsiteY382" fmla="*/ 6381333 h 6858000"/>
              <a:gd name="connsiteX383" fmla="*/ 3460661 w 7467600"/>
              <a:gd name="connsiteY383" fmla="*/ 6266763 h 6858000"/>
              <a:gd name="connsiteX384" fmla="*/ 3518021 w 7467600"/>
              <a:gd name="connsiteY384" fmla="*/ 6117298 h 6858000"/>
              <a:gd name="connsiteX385" fmla="*/ 3554035 w 7467600"/>
              <a:gd name="connsiteY385" fmla="*/ 6027832 h 6858000"/>
              <a:gd name="connsiteX386" fmla="*/ 3677174 w 7467600"/>
              <a:gd name="connsiteY386" fmla="*/ 5636351 h 6858000"/>
              <a:gd name="connsiteX387" fmla="*/ 3698819 w 7467600"/>
              <a:gd name="connsiteY387" fmla="*/ 5560503 h 6858000"/>
              <a:gd name="connsiteX388" fmla="*/ 3702094 w 7467600"/>
              <a:gd name="connsiteY388" fmla="*/ 5549194 h 6858000"/>
              <a:gd name="connsiteX389" fmla="*/ 3398355 w 7467600"/>
              <a:gd name="connsiteY389" fmla="*/ 6094603 h 6858000"/>
              <a:gd name="connsiteX390" fmla="*/ 3193941 w 7467600"/>
              <a:gd name="connsiteY390" fmla="*/ 6798775 h 6858000"/>
              <a:gd name="connsiteX391" fmla="*/ 3184140 w 7467600"/>
              <a:gd name="connsiteY391" fmla="*/ 6858000 h 6858000"/>
              <a:gd name="connsiteX392" fmla="*/ 3099978 w 7467600"/>
              <a:gd name="connsiteY392" fmla="*/ 6858000 h 6858000"/>
              <a:gd name="connsiteX393" fmla="*/ 3101556 w 7467600"/>
              <a:gd name="connsiteY393" fmla="*/ 6843337 h 6858000"/>
              <a:gd name="connsiteX394" fmla="*/ 3370162 w 7467600"/>
              <a:gd name="connsiteY394" fmla="*/ 5785550 h 6858000"/>
              <a:gd name="connsiteX395" fmla="*/ 3746477 w 7467600"/>
              <a:gd name="connsiteY395" fmla="*/ 5377889 h 6858000"/>
              <a:gd name="connsiteX396" fmla="*/ 3863399 w 7467600"/>
              <a:gd name="connsiteY396" fmla="*/ 5087257 h 6858000"/>
              <a:gd name="connsiteX397" fmla="*/ 3968712 w 7467600"/>
              <a:gd name="connsiteY397" fmla="*/ 4913989 h 6858000"/>
              <a:gd name="connsiteX398" fmla="*/ 2792390 w 7467600"/>
              <a:gd name="connsiteY398" fmla="*/ 5382974 h 6858000"/>
              <a:gd name="connsiteX399" fmla="*/ 2714982 w 7467600"/>
              <a:gd name="connsiteY399" fmla="*/ 5427051 h 6858000"/>
              <a:gd name="connsiteX400" fmla="*/ 2813361 w 7467600"/>
              <a:gd name="connsiteY400" fmla="*/ 6023912 h 6858000"/>
              <a:gd name="connsiteX401" fmla="*/ 2688430 w 7467600"/>
              <a:gd name="connsiteY401" fmla="*/ 6801564 h 6858000"/>
              <a:gd name="connsiteX402" fmla="*/ 2629626 w 7467600"/>
              <a:gd name="connsiteY402" fmla="*/ 6763394 h 6858000"/>
              <a:gd name="connsiteX403" fmla="*/ 2565328 w 7467600"/>
              <a:gd name="connsiteY403" fmla="*/ 5516399 h 6858000"/>
              <a:gd name="connsiteX404" fmla="*/ 1922999 w 7467600"/>
              <a:gd name="connsiteY404" fmla="*/ 5980343 h 6858000"/>
              <a:gd name="connsiteX405" fmla="*/ 1950261 w 7467600"/>
              <a:gd name="connsiteY405" fmla="*/ 6405858 h 6858000"/>
              <a:gd name="connsiteX406" fmla="*/ 2365554 w 7467600"/>
              <a:gd name="connsiteY406" fmla="*/ 6759107 h 6858000"/>
              <a:gd name="connsiteX407" fmla="*/ 2424142 w 7467600"/>
              <a:gd name="connsiteY407" fmla="*/ 6858000 h 6858000"/>
              <a:gd name="connsiteX408" fmla="*/ 2395994 w 7467600"/>
              <a:gd name="connsiteY408" fmla="*/ 6858000 h 6858000"/>
              <a:gd name="connsiteX409" fmla="*/ 2392863 w 7467600"/>
              <a:gd name="connsiteY409" fmla="*/ 6852964 h 6858000"/>
              <a:gd name="connsiteX410" fmla="*/ 2017589 w 7467600"/>
              <a:gd name="connsiteY410" fmla="*/ 6493982 h 6858000"/>
              <a:gd name="connsiteX411" fmla="*/ 2147336 w 7467600"/>
              <a:gd name="connsiteY411" fmla="*/ 6594052 h 6858000"/>
              <a:gd name="connsiteX412" fmla="*/ 2207047 w 7467600"/>
              <a:gd name="connsiteY412" fmla="*/ 6654540 h 6858000"/>
              <a:gd name="connsiteX413" fmla="*/ 2299106 w 7467600"/>
              <a:gd name="connsiteY413" fmla="*/ 6778931 h 6858000"/>
              <a:gd name="connsiteX414" fmla="*/ 2314430 w 7467600"/>
              <a:gd name="connsiteY414" fmla="*/ 6801144 h 6858000"/>
              <a:gd name="connsiteX415" fmla="*/ 2352406 w 7467600"/>
              <a:gd name="connsiteY415" fmla="*/ 6858000 h 6858000"/>
              <a:gd name="connsiteX416" fmla="*/ 2314492 w 7467600"/>
              <a:gd name="connsiteY416" fmla="*/ 6858000 h 6858000"/>
              <a:gd name="connsiteX417" fmla="*/ 2288095 w 7467600"/>
              <a:gd name="connsiteY417" fmla="*/ 6818030 h 6858000"/>
              <a:gd name="connsiteX418" fmla="*/ 2272768 w 7467600"/>
              <a:gd name="connsiteY418" fmla="*/ 6795822 h 6858000"/>
              <a:gd name="connsiteX419" fmla="*/ 2182715 w 7467600"/>
              <a:gd name="connsiteY419" fmla="*/ 6675071 h 6858000"/>
              <a:gd name="connsiteX420" fmla="*/ 2032061 w 7467600"/>
              <a:gd name="connsiteY420" fmla="*/ 6541380 h 6858000"/>
              <a:gd name="connsiteX421" fmla="*/ 2257220 w 7467600"/>
              <a:gd name="connsiteY421" fmla="*/ 6826257 h 6858000"/>
              <a:gd name="connsiteX422" fmla="*/ 2281324 w 7467600"/>
              <a:gd name="connsiteY422" fmla="*/ 6858000 h 6858000"/>
              <a:gd name="connsiteX423" fmla="*/ 2242860 w 7467600"/>
              <a:gd name="connsiteY423" fmla="*/ 6858000 h 6858000"/>
              <a:gd name="connsiteX424" fmla="*/ 2232818 w 7467600"/>
              <a:gd name="connsiteY424" fmla="*/ 6844926 h 6858000"/>
              <a:gd name="connsiteX425" fmla="*/ 1990172 w 7467600"/>
              <a:gd name="connsiteY425" fmla="*/ 6542121 h 6858000"/>
              <a:gd name="connsiteX426" fmla="*/ 2124090 w 7467600"/>
              <a:gd name="connsiteY426" fmla="*/ 6761017 h 6858000"/>
              <a:gd name="connsiteX427" fmla="*/ 2200380 w 7467600"/>
              <a:gd name="connsiteY427" fmla="*/ 6858000 h 6858000"/>
              <a:gd name="connsiteX428" fmla="*/ 2147507 w 7467600"/>
              <a:gd name="connsiteY428" fmla="*/ 6858000 h 6858000"/>
              <a:gd name="connsiteX429" fmla="*/ 2070668 w 7467600"/>
              <a:gd name="connsiteY429" fmla="*/ 6761520 h 6858000"/>
              <a:gd name="connsiteX430" fmla="*/ 1975142 w 7467600"/>
              <a:gd name="connsiteY430" fmla="*/ 6585570 h 6858000"/>
              <a:gd name="connsiteX431" fmla="*/ 2050035 w 7467600"/>
              <a:gd name="connsiteY431" fmla="*/ 6813345 h 6858000"/>
              <a:gd name="connsiteX432" fmla="*/ 2063025 w 7467600"/>
              <a:gd name="connsiteY432" fmla="*/ 6858000 h 6858000"/>
              <a:gd name="connsiteX433" fmla="*/ 2021675 w 7467600"/>
              <a:gd name="connsiteY433" fmla="*/ 6858000 h 6858000"/>
              <a:gd name="connsiteX434" fmla="*/ 2019308 w 7467600"/>
              <a:gd name="connsiteY434" fmla="*/ 6847118 h 6858000"/>
              <a:gd name="connsiteX435" fmla="*/ 1938835 w 7467600"/>
              <a:gd name="connsiteY435" fmla="*/ 6551160 h 6858000"/>
              <a:gd name="connsiteX436" fmla="*/ 1953230 w 7467600"/>
              <a:gd name="connsiteY436" fmla="*/ 6759699 h 6858000"/>
              <a:gd name="connsiteX437" fmla="*/ 1956763 w 7467600"/>
              <a:gd name="connsiteY437" fmla="*/ 6778191 h 6858000"/>
              <a:gd name="connsiteX438" fmla="*/ 1967925 w 7467600"/>
              <a:gd name="connsiteY438" fmla="*/ 6858000 h 6858000"/>
              <a:gd name="connsiteX439" fmla="*/ 1936622 w 7467600"/>
              <a:gd name="connsiteY439" fmla="*/ 6858000 h 6858000"/>
              <a:gd name="connsiteX440" fmla="*/ 1926261 w 7467600"/>
              <a:gd name="connsiteY440" fmla="*/ 6784064 h 6858000"/>
              <a:gd name="connsiteX441" fmla="*/ 1922724 w 7467600"/>
              <a:gd name="connsiteY441" fmla="*/ 6765577 h 6858000"/>
              <a:gd name="connsiteX442" fmla="*/ 1904650 w 7467600"/>
              <a:gd name="connsiteY442" fmla="*/ 6639616 h 6858000"/>
              <a:gd name="connsiteX443" fmla="*/ 1885273 w 7467600"/>
              <a:gd name="connsiteY443" fmla="*/ 6858000 h 6858000"/>
              <a:gd name="connsiteX444" fmla="*/ 1854363 w 7467600"/>
              <a:gd name="connsiteY444" fmla="*/ 6858000 h 6858000"/>
              <a:gd name="connsiteX445" fmla="*/ 1880391 w 7467600"/>
              <a:gd name="connsiteY445" fmla="*/ 6603796 h 6858000"/>
              <a:gd name="connsiteX446" fmla="*/ 1818273 w 7467600"/>
              <a:gd name="connsiteY446" fmla="*/ 6715729 h 6858000"/>
              <a:gd name="connsiteX447" fmla="*/ 1794691 w 7467600"/>
              <a:gd name="connsiteY447" fmla="*/ 6843239 h 6858000"/>
              <a:gd name="connsiteX448" fmla="*/ 1794914 w 7467600"/>
              <a:gd name="connsiteY448" fmla="*/ 6858000 h 6858000"/>
              <a:gd name="connsiteX449" fmla="*/ 1746128 w 7467600"/>
              <a:gd name="connsiteY449" fmla="*/ 6858000 h 6858000"/>
              <a:gd name="connsiteX450" fmla="*/ 1753934 w 7467600"/>
              <a:gd name="connsiteY450" fmla="*/ 6724796 h 6858000"/>
              <a:gd name="connsiteX451" fmla="*/ 1792053 w 7467600"/>
              <a:gd name="connsiteY451" fmla="*/ 6572396 h 6858000"/>
              <a:gd name="connsiteX452" fmla="*/ 1862248 w 7467600"/>
              <a:gd name="connsiteY452" fmla="*/ 6266397 h 6858000"/>
              <a:gd name="connsiteX453" fmla="*/ 1862250 w 7467600"/>
              <a:gd name="connsiteY453" fmla="*/ 6033531 h 6858000"/>
              <a:gd name="connsiteX454" fmla="*/ 1211999 w 7467600"/>
              <a:gd name="connsiteY454" fmla="*/ 6683610 h 6858000"/>
              <a:gd name="connsiteX455" fmla="*/ 1213266 w 7467600"/>
              <a:gd name="connsiteY455" fmla="*/ 6691947 h 6858000"/>
              <a:gd name="connsiteX456" fmla="*/ 1203370 w 7467600"/>
              <a:gd name="connsiteY456" fmla="*/ 6850676 h 6858000"/>
              <a:gd name="connsiteX457" fmla="*/ 1203671 w 7467600"/>
              <a:gd name="connsiteY457" fmla="*/ 6858000 h 6858000"/>
              <a:gd name="connsiteX458" fmla="*/ 1143180 w 7467600"/>
              <a:gd name="connsiteY458" fmla="*/ 6858000 h 6858000"/>
              <a:gd name="connsiteX459" fmla="*/ 1142176 w 7467600"/>
              <a:gd name="connsiteY459" fmla="*/ 6766045 h 6858000"/>
              <a:gd name="connsiteX460" fmla="*/ 1067484 w 7467600"/>
              <a:gd name="connsiteY460" fmla="*/ 6858000 h 6858000"/>
              <a:gd name="connsiteX461" fmla="*/ 953928 w 7467600"/>
              <a:gd name="connsiteY461" fmla="*/ 6858000 h 6858000"/>
              <a:gd name="connsiteX462" fmla="*/ 959715 w 7467600"/>
              <a:gd name="connsiteY462" fmla="*/ 6850185 h 6858000"/>
              <a:gd name="connsiteX463" fmla="*/ 1483788 w 7467600"/>
              <a:gd name="connsiteY463" fmla="*/ 6259174 h 6858000"/>
              <a:gd name="connsiteX464" fmla="*/ 1100671 w 7467600"/>
              <a:gd name="connsiteY464" fmla="*/ 6252137 h 6858000"/>
              <a:gd name="connsiteX465" fmla="*/ 1090144 w 7467600"/>
              <a:gd name="connsiteY465" fmla="*/ 6256748 h 6858000"/>
              <a:gd name="connsiteX466" fmla="*/ 1095872 w 7467600"/>
              <a:gd name="connsiteY466" fmla="*/ 6271892 h 6858000"/>
              <a:gd name="connsiteX467" fmla="*/ 262785 w 7467600"/>
              <a:gd name="connsiteY467" fmla="*/ 6845450 h 6858000"/>
              <a:gd name="connsiteX468" fmla="*/ 209968 w 7467600"/>
              <a:gd name="connsiteY468" fmla="*/ 6770713 h 6858000"/>
              <a:gd name="connsiteX469" fmla="*/ 873460 w 7467600"/>
              <a:gd name="connsiteY469" fmla="*/ 6253768 h 6858000"/>
              <a:gd name="connsiteX470" fmla="*/ 192686 w 7467600"/>
              <a:gd name="connsiteY470" fmla="*/ 5849257 h 6858000"/>
              <a:gd name="connsiteX471" fmla="*/ 4696 w 7467600"/>
              <a:gd name="connsiteY471" fmla="*/ 5697668 h 6858000"/>
              <a:gd name="connsiteX472" fmla="*/ 0 w 7467600"/>
              <a:gd name="connsiteY472" fmla="*/ 5689984 h 6858000"/>
              <a:gd name="connsiteX473" fmla="*/ 0 w 7467600"/>
              <a:gd name="connsiteY473" fmla="*/ 5513472 h 6858000"/>
              <a:gd name="connsiteX474" fmla="*/ 174101 w 7467600"/>
              <a:gd name="connsiteY474" fmla="*/ 5620277 h 6858000"/>
              <a:gd name="connsiteX475" fmla="*/ 891800 w 7467600"/>
              <a:gd name="connsiteY475" fmla="*/ 6036935 h 6858000"/>
              <a:gd name="connsiteX476" fmla="*/ 1072219 w 7467600"/>
              <a:gd name="connsiteY476" fmla="*/ 6169443 h 6858000"/>
              <a:gd name="connsiteX477" fmla="*/ 1074117 w 7467600"/>
              <a:gd name="connsiteY477" fmla="*/ 6170301 h 6858000"/>
              <a:gd name="connsiteX478" fmla="*/ 1083114 w 7467600"/>
              <a:gd name="connsiteY478" fmla="*/ 6174131 h 6858000"/>
              <a:gd name="connsiteX479" fmla="*/ 1543010 w 7467600"/>
              <a:gd name="connsiteY479" fmla="*/ 6191140 h 6858000"/>
              <a:gd name="connsiteX480" fmla="*/ 1551080 w 7467600"/>
              <a:gd name="connsiteY480" fmla="*/ 6195006 h 6858000"/>
              <a:gd name="connsiteX481" fmla="*/ 2345443 w 7467600"/>
              <a:gd name="connsiteY481" fmla="*/ 5549882 h 6858000"/>
              <a:gd name="connsiteX482" fmla="*/ 1721499 w 7467600"/>
              <a:gd name="connsiteY482" fmla="*/ 5599969 h 6858000"/>
              <a:gd name="connsiteX483" fmla="*/ 767716 w 7467600"/>
              <a:gd name="connsiteY483" fmla="*/ 5472768 h 6858000"/>
              <a:gd name="connsiteX484" fmla="*/ 722147 w 7467600"/>
              <a:gd name="connsiteY484" fmla="*/ 5393091 h 6858000"/>
              <a:gd name="connsiteX485" fmla="*/ 1485552 w 7467600"/>
              <a:gd name="connsiteY485" fmla="*/ 5313202 h 6858000"/>
              <a:gd name="connsiteX486" fmla="*/ 2143004 w 7467600"/>
              <a:gd name="connsiteY486" fmla="*/ 5402420 h 6858000"/>
              <a:gd name="connsiteX487" fmla="*/ 1933391 w 7467600"/>
              <a:gd name="connsiteY487" fmla="*/ 5156971 h 6858000"/>
              <a:gd name="connsiteX488" fmla="*/ 1827118 w 7467600"/>
              <a:gd name="connsiteY488" fmla="*/ 4968410 h 6858000"/>
              <a:gd name="connsiteX489" fmla="*/ 1837349 w 7467600"/>
              <a:gd name="connsiteY489" fmla="*/ 4956357 h 6858000"/>
              <a:gd name="connsiteX490" fmla="*/ 2162835 w 7467600"/>
              <a:gd name="connsiteY490" fmla="*/ 5187853 h 6858000"/>
              <a:gd name="connsiteX491" fmla="*/ 2257167 w 7467600"/>
              <a:gd name="connsiteY491" fmla="*/ 5462123 h 6858000"/>
              <a:gd name="connsiteX492" fmla="*/ 2261598 w 7467600"/>
              <a:gd name="connsiteY492" fmla="*/ 5467998 h 6858000"/>
              <a:gd name="connsiteX493" fmla="*/ 2437177 w 7467600"/>
              <a:gd name="connsiteY493" fmla="*/ 5479608 h 6858000"/>
              <a:gd name="connsiteX494" fmla="*/ 2445247 w 7467600"/>
              <a:gd name="connsiteY494" fmla="*/ 5483476 h 6858000"/>
              <a:gd name="connsiteX495" fmla="*/ 2743626 w 7467600"/>
              <a:gd name="connsiteY495" fmla="*/ 5304819 h 6858000"/>
              <a:gd name="connsiteX496" fmla="*/ 3048102 w 7467600"/>
              <a:gd name="connsiteY496" fmla="*/ 5150595 h 6858000"/>
              <a:gd name="connsiteX497" fmla="*/ 1799414 w 7467600"/>
              <a:gd name="connsiteY497" fmla="*/ 4694732 h 6858000"/>
              <a:gd name="connsiteX498" fmla="*/ 1771735 w 7467600"/>
              <a:gd name="connsiteY498" fmla="*/ 4619929 h 6858000"/>
              <a:gd name="connsiteX499" fmla="*/ 3104273 w 7467600"/>
              <a:gd name="connsiteY499" fmla="*/ 5076159 h 6858000"/>
              <a:gd name="connsiteX500" fmla="*/ 3113245 w 7467600"/>
              <a:gd name="connsiteY500" fmla="*/ 5090705 h 6858000"/>
              <a:gd name="connsiteX501" fmla="*/ 3126294 w 7467600"/>
              <a:gd name="connsiteY501" fmla="*/ 5114400 h 6858000"/>
              <a:gd name="connsiteX502" fmla="*/ 3937433 w 7467600"/>
              <a:gd name="connsiteY502" fmla="*/ 4830473 h 6858000"/>
              <a:gd name="connsiteX503" fmla="*/ 3590475 w 7467600"/>
              <a:gd name="connsiteY503" fmla="*/ 4597974 h 6858000"/>
              <a:gd name="connsiteX504" fmla="*/ 3100264 w 7467600"/>
              <a:gd name="connsiteY504" fmla="*/ 4579845 h 6858000"/>
              <a:gd name="connsiteX505" fmla="*/ 2183576 w 7467600"/>
              <a:gd name="connsiteY505" fmla="*/ 4227150 h 6858000"/>
              <a:gd name="connsiteX506" fmla="*/ 2151029 w 7467600"/>
              <a:gd name="connsiteY506" fmla="*/ 4146947 h 6858000"/>
              <a:gd name="connsiteX507" fmla="*/ 3563434 w 7467600"/>
              <a:gd name="connsiteY507" fmla="*/ 4469115 h 6858000"/>
              <a:gd name="connsiteX508" fmla="*/ 3177952 w 7467600"/>
              <a:gd name="connsiteY508" fmla="*/ 3657386 h 6858000"/>
              <a:gd name="connsiteX509" fmla="*/ 3189263 w 7467600"/>
              <a:gd name="connsiteY509" fmla="*/ 3625726 h 6858000"/>
              <a:gd name="connsiteX510" fmla="*/ 3560912 w 7467600"/>
              <a:gd name="connsiteY510" fmla="*/ 4079863 h 6858000"/>
              <a:gd name="connsiteX511" fmla="*/ 3626636 w 7467600"/>
              <a:gd name="connsiteY511" fmla="*/ 4512230 h 6858000"/>
              <a:gd name="connsiteX512" fmla="*/ 3653088 w 7467600"/>
              <a:gd name="connsiteY512" fmla="*/ 4521417 h 6858000"/>
              <a:gd name="connsiteX513" fmla="*/ 3988128 w 7467600"/>
              <a:gd name="connsiteY513" fmla="*/ 4817267 h 6858000"/>
              <a:gd name="connsiteX514" fmla="*/ 4830582 w 7467600"/>
              <a:gd name="connsiteY514" fmla="*/ 4676000 h 6858000"/>
              <a:gd name="connsiteX515" fmla="*/ 4830100 w 7467600"/>
              <a:gd name="connsiteY515" fmla="*/ 4675554 h 6858000"/>
              <a:gd name="connsiteX516" fmla="*/ 4036318 w 7467600"/>
              <a:gd name="connsiteY516" fmla="*/ 4147013 h 6858000"/>
              <a:gd name="connsiteX517" fmla="*/ 3432098 w 7467600"/>
              <a:gd name="connsiteY517" fmla="*/ 3537312 h 6858000"/>
              <a:gd name="connsiteX518" fmla="*/ 3446761 w 7467600"/>
              <a:gd name="connsiteY518" fmla="*/ 3461278 h 6858000"/>
              <a:gd name="connsiteX519" fmla="*/ 4419733 w 7467600"/>
              <a:gd name="connsiteY519" fmla="*/ 3963555 h 6858000"/>
              <a:gd name="connsiteX520" fmla="*/ 4781371 w 7467600"/>
              <a:gd name="connsiteY520" fmla="*/ 4458604 h 6858000"/>
              <a:gd name="connsiteX521" fmla="*/ 4780440 w 7467600"/>
              <a:gd name="connsiteY521" fmla="*/ 4470290 h 6858000"/>
              <a:gd name="connsiteX522" fmla="*/ 4898954 w 7467600"/>
              <a:gd name="connsiteY522" fmla="*/ 4662092 h 6858000"/>
              <a:gd name="connsiteX523" fmla="*/ 4900699 w 7467600"/>
              <a:gd name="connsiteY523" fmla="*/ 4670867 h 6858000"/>
              <a:gd name="connsiteX524" fmla="*/ 5714511 w 7467600"/>
              <a:gd name="connsiteY524" fmla="*/ 4663483 h 6858000"/>
              <a:gd name="connsiteX525" fmla="*/ 5464793 w 7467600"/>
              <a:gd name="connsiteY525" fmla="*/ 4393556 h 6858000"/>
              <a:gd name="connsiteX526" fmla="*/ 5461897 w 7467600"/>
              <a:gd name="connsiteY526" fmla="*/ 4390879 h 6858000"/>
              <a:gd name="connsiteX527" fmla="*/ 4294126 w 7467600"/>
              <a:gd name="connsiteY527" fmla="*/ 3303048 h 6858000"/>
              <a:gd name="connsiteX528" fmla="*/ 4305321 w 7467600"/>
              <a:gd name="connsiteY528" fmla="*/ 3256953 h 6858000"/>
              <a:gd name="connsiteX529" fmla="*/ 4949299 w 7467600"/>
              <a:gd name="connsiteY529" fmla="*/ 3766336 h 6858000"/>
              <a:gd name="connsiteX530" fmla="*/ 5291452 w 7467600"/>
              <a:gd name="connsiteY530" fmla="*/ 4076801 h 6858000"/>
              <a:gd name="connsiteX531" fmla="*/ 5434998 w 7467600"/>
              <a:gd name="connsiteY531" fmla="*/ 4254100 h 6858000"/>
              <a:gd name="connsiteX532" fmla="*/ 5351015 w 7467600"/>
              <a:gd name="connsiteY532" fmla="*/ 3760989 h 6858000"/>
              <a:gd name="connsiteX533" fmla="*/ 5413780 w 7467600"/>
              <a:gd name="connsiteY533" fmla="*/ 2966265 h 6858000"/>
              <a:gd name="connsiteX534" fmla="*/ 5425627 w 7467600"/>
              <a:gd name="connsiteY534" fmla="*/ 2954192 h 6858000"/>
              <a:gd name="connsiteX535" fmla="*/ 6604735 w 7467600"/>
              <a:gd name="connsiteY535" fmla="*/ 2041381 h 6858000"/>
              <a:gd name="connsiteX536" fmla="*/ 7204487 w 7467600"/>
              <a:gd name="connsiteY536" fmla="*/ 2742112 h 6858000"/>
              <a:gd name="connsiteX537" fmla="*/ 7131592 w 7467600"/>
              <a:gd name="connsiteY537" fmla="*/ 2672096 h 6858000"/>
              <a:gd name="connsiteX538" fmla="*/ 6996344 w 7467600"/>
              <a:gd name="connsiteY538" fmla="*/ 2518310 h 6858000"/>
              <a:gd name="connsiteX539" fmla="*/ 6735495 w 7467600"/>
              <a:gd name="connsiteY539" fmla="*/ 2196890 h 6858000"/>
              <a:gd name="connsiteX540" fmla="*/ 6721901 w 7467600"/>
              <a:gd name="connsiteY540" fmla="*/ 2179274 h 6858000"/>
              <a:gd name="connsiteX541" fmla="*/ 6604735 w 7467600"/>
              <a:gd name="connsiteY541" fmla="*/ 2041381 h 6858000"/>
              <a:gd name="connsiteX542" fmla="*/ 6591670 w 7467600"/>
              <a:gd name="connsiteY542" fmla="*/ 1988277 h 6858000"/>
              <a:gd name="connsiteX543" fmla="*/ 6747349 w 7467600"/>
              <a:gd name="connsiteY543" fmla="*/ 2160069 h 6858000"/>
              <a:gd name="connsiteX544" fmla="*/ 6760943 w 7467600"/>
              <a:gd name="connsiteY544" fmla="*/ 2177686 h 6858000"/>
              <a:gd name="connsiteX545" fmla="*/ 7021065 w 7467600"/>
              <a:gd name="connsiteY545" fmla="*/ 2498102 h 6858000"/>
              <a:gd name="connsiteX546" fmla="*/ 7155223 w 7467600"/>
              <a:gd name="connsiteY546" fmla="*/ 2650386 h 6858000"/>
              <a:gd name="connsiteX547" fmla="*/ 7203167 w 7467600"/>
              <a:gd name="connsiteY547" fmla="*/ 2697288 h 6858000"/>
              <a:gd name="connsiteX548" fmla="*/ 6937703 w 7467600"/>
              <a:gd name="connsiteY548" fmla="*/ 2321981 h 6858000"/>
              <a:gd name="connsiteX549" fmla="*/ 6591670 w 7467600"/>
              <a:gd name="connsiteY549" fmla="*/ 1988277 h 6858000"/>
              <a:gd name="connsiteX550" fmla="*/ 5798671 w 7467600"/>
              <a:gd name="connsiteY550" fmla="*/ 1981601 h 6858000"/>
              <a:gd name="connsiteX551" fmla="*/ 5754709 w 7467600"/>
              <a:gd name="connsiteY551" fmla="*/ 2071454 h 6858000"/>
              <a:gd name="connsiteX552" fmla="*/ 5763044 w 7467600"/>
              <a:gd name="connsiteY552" fmla="*/ 2842206 h 6858000"/>
              <a:gd name="connsiteX553" fmla="*/ 5764974 w 7467600"/>
              <a:gd name="connsiteY553" fmla="*/ 2799609 h 6858000"/>
              <a:gd name="connsiteX554" fmla="*/ 5767665 w 7467600"/>
              <a:gd name="connsiteY554" fmla="*/ 2666409 h 6858000"/>
              <a:gd name="connsiteX555" fmla="*/ 5763055 w 7467600"/>
              <a:gd name="connsiteY555" fmla="*/ 2579705 h 6858000"/>
              <a:gd name="connsiteX556" fmla="*/ 5758079 w 7467600"/>
              <a:gd name="connsiteY556" fmla="*/ 2492508 h 6858000"/>
              <a:gd name="connsiteX557" fmla="*/ 5779325 w 7467600"/>
              <a:gd name="connsiteY557" fmla="*/ 2197069 h 6858000"/>
              <a:gd name="connsiteX558" fmla="*/ 5798671 w 7467600"/>
              <a:gd name="connsiteY558" fmla="*/ 1981601 h 6858000"/>
              <a:gd name="connsiteX559" fmla="*/ 5829202 w 7467600"/>
              <a:gd name="connsiteY559" fmla="*/ 1971679 h 6858000"/>
              <a:gd name="connsiteX560" fmla="*/ 5809558 w 7467600"/>
              <a:gd name="connsiteY560" fmla="*/ 2198043 h 6858000"/>
              <a:gd name="connsiteX561" fmla="*/ 5788653 w 7467600"/>
              <a:gd name="connsiteY561" fmla="*/ 2489430 h 6858000"/>
              <a:gd name="connsiteX562" fmla="*/ 5793439 w 7467600"/>
              <a:gd name="connsiteY562" fmla="*/ 2575235 h 6858000"/>
              <a:gd name="connsiteX563" fmla="*/ 5796837 w 7467600"/>
              <a:gd name="connsiteY563" fmla="*/ 2637633 h 6858000"/>
              <a:gd name="connsiteX564" fmla="*/ 5818614 w 7467600"/>
              <a:gd name="connsiteY564" fmla="*/ 2473055 h 6858000"/>
              <a:gd name="connsiteX565" fmla="*/ 5829202 w 7467600"/>
              <a:gd name="connsiteY565" fmla="*/ 1971679 h 6858000"/>
              <a:gd name="connsiteX566" fmla="*/ 5911389 w 7467600"/>
              <a:gd name="connsiteY566" fmla="*/ 1898371 h 6858000"/>
              <a:gd name="connsiteX567" fmla="*/ 6237627 w 7467600"/>
              <a:gd name="connsiteY567" fmla="*/ 2231921 h 6858000"/>
              <a:gd name="connsiteX568" fmla="*/ 5911389 w 7467600"/>
              <a:gd name="connsiteY568" fmla="*/ 1898371 h 6858000"/>
              <a:gd name="connsiteX569" fmla="*/ 6944437 w 7467600"/>
              <a:gd name="connsiteY569" fmla="*/ 1575402 h 6858000"/>
              <a:gd name="connsiteX570" fmla="*/ 6304730 w 7467600"/>
              <a:gd name="connsiteY570" fmla="*/ 1766654 h 6858000"/>
              <a:gd name="connsiteX571" fmla="*/ 6944437 w 7467600"/>
              <a:gd name="connsiteY571" fmla="*/ 1575402 h 6858000"/>
              <a:gd name="connsiteX572" fmla="*/ 7019523 w 7467600"/>
              <a:gd name="connsiteY572" fmla="*/ 1519450 h 6858000"/>
              <a:gd name="connsiteX573" fmla="*/ 6298091 w 7467600"/>
              <a:gd name="connsiteY573" fmla="*/ 1737122 h 6858000"/>
              <a:gd name="connsiteX574" fmla="*/ 7019523 w 7467600"/>
              <a:gd name="connsiteY574" fmla="*/ 1519450 h 6858000"/>
              <a:gd name="connsiteX575" fmla="*/ 2399523 w 7467600"/>
              <a:gd name="connsiteY575" fmla="*/ 1428234 h 6858000"/>
              <a:gd name="connsiteX576" fmla="*/ 2224982 w 7467600"/>
              <a:gd name="connsiteY576" fmla="*/ 1826201 h 6858000"/>
              <a:gd name="connsiteX577" fmla="*/ 2096099 w 7467600"/>
              <a:gd name="connsiteY577" fmla="*/ 2345900 h 6858000"/>
              <a:gd name="connsiteX578" fmla="*/ 2283317 w 7467600"/>
              <a:gd name="connsiteY578" fmla="*/ 1796925 h 6858000"/>
              <a:gd name="connsiteX579" fmla="*/ 2399523 w 7467600"/>
              <a:gd name="connsiteY579" fmla="*/ 1428234 h 6858000"/>
              <a:gd name="connsiteX580" fmla="*/ 2448558 w 7467600"/>
              <a:gd name="connsiteY580" fmla="*/ 1373435 h 6858000"/>
              <a:gd name="connsiteX581" fmla="*/ 2312521 w 7467600"/>
              <a:gd name="connsiteY581" fmla="*/ 1806140 h 6858000"/>
              <a:gd name="connsiteX582" fmla="*/ 2127533 w 7467600"/>
              <a:gd name="connsiteY582" fmla="*/ 2348380 h 6858000"/>
              <a:gd name="connsiteX583" fmla="*/ 2358080 w 7467600"/>
              <a:gd name="connsiteY583" fmla="*/ 1866134 h 6858000"/>
              <a:gd name="connsiteX584" fmla="*/ 2407436 w 7467600"/>
              <a:gd name="connsiteY584" fmla="*/ 1651070 h 6858000"/>
              <a:gd name="connsiteX585" fmla="*/ 2448558 w 7467600"/>
              <a:gd name="connsiteY585" fmla="*/ 1373435 h 6858000"/>
              <a:gd name="connsiteX586" fmla="*/ 278707 w 7467600"/>
              <a:gd name="connsiteY586" fmla="*/ 1352270 h 6858000"/>
              <a:gd name="connsiteX587" fmla="*/ 321570 w 7467600"/>
              <a:gd name="connsiteY587" fmla="*/ 1861610 h 6858000"/>
              <a:gd name="connsiteX588" fmla="*/ 294281 w 7467600"/>
              <a:gd name="connsiteY588" fmla="*/ 1440658 h 6858000"/>
              <a:gd name="connsiteX589" fmla="*/ 278707 w 7467600"/>
              <a:gd name="connsiteY589" fmla="*/ 1352270 h 6858000"/>
              <a:gd name="connsiteX590" fmla="*/ 1423821 w 7467600"/>
              <a:gd name="connsiteY590" fmla="*/ 1351958 h 6858000"/>
              <a:gd name="connsiteX591" fmla="*/ 1638521 w 7467600"/>
              <a:gd name="connsiteY591" fmla="*/ 1908470 h 6858000"/>
              <a:gd name="connsiteX592" fmla="*/ 1754199 w 7467600"/>
              <a:gd name="connsiteY592" fmla="*/ 2149284 h 6858000"/>
              <a:gd name="connsiteX593" fmla="*/ 1908359 w 7467600"/>
              <a:gd name="connsiteY593" fmla="*/ 2364988 h 6858000"/>
              <a:gd name="connsiteX594" fmla="*/ 1647661 w 7467600"/>
              <a:gd name="connsiteY594" fmla="*/ 1825945 h 6858000"/>
              <a:gd name="connsiteX595" fmla="*/ 1423821 w 7467600"/>
              <a:gd name="connsiteY595" fmla="*/ 1351958 h 6858000"/>
              <a:gd name="connsiteX596" fmla="*/ 1431890 w 7467600"/>
              <a:gd name="connsiteY596" fmla="*/ 1306475 h 6858000"/>
              <a:gd name="connsiteX597" fmla="*/ 1507597 w 7467600"/>
              <a:gd name="connsiteY597" fmla="*/ 1446132 h 6858000"/>
              <a:gd name="connsiteX598" fmla="*/ 1674586 w 7467600"/>
              <a:gd name="connsiteY598" fmla="*/ 1813832 h 6858000"/>
              <a:gd name="connsiteX599" fmla="*/ 1815950 w 7467600"/>
              <a:gd name="connsiteY599" fmla="*/ 2128564 h 6858000"/>
              <a:gd name="connsiteX600" fmla="*/ 1984242 w 7467600"/>
              <a:gd name="connsiteY600" fmla="*/ 2430829 h 6858000"/>
              <a:gd name="connsiteX601" fmla="*/ 2014023 w 7467600"/>
              <a:gd name="connsiteY601" fmla="*/ 2450995 h 6858000"/>
              <a:gd name="connsiteX602" fmla="*/ 1747337 w 7467600"/>
              <a:gd name="connsiteY602" fmla="*/ 1855264 h 6858000"/>
              <a:gd name="connsiteX603" fmla="*/ 1533749 w 7467600"/>
              <a:gd name="connsiteY603" fmla="*/ 1478656 h 6858000"/>
              <a:gd name="connsiteX604" fmla="*/ 1431890 w 7467600"/>
              <a:gd name="connsiteY604" fmla="*/ 1306475 h 6858000"/>
              <a:gd name="connsiteX605" fmla="*/ 5052692 w 7467600"/>
              <a:gd name="connsiteY605" fmla="*/ 1292994 h 6858000"/>
              <a:gd name="connsiteX606" fmla="*/ 5200661 w 7467600"/>
              <a:gd name="connsiteY606" fmla="*/ 1635186 h 6858000"/>
              <a:gd name="connsiteX607" fmla="*/ 5297138 w 7467600"/>
              <a:gd name="connsiteY607" fmla="*/ 1906351 h 6858000"/>
              <a:gd name="connsiteX608" fmla="*/ 5052692 w 7467600"/>
              <a:gd name="connsiteY608" fmla="*/ 1292994 h 6858000"/>
              <a:gd name="connsiteX609" fmla="*/ 5009948 w 7467600"/>
              <a:gd name="connsiteY609" fmla="*/ 1273619 h 6858000"/>
              <a:gd name="connsiteX610" fmla="*/ 5121777 w 7467600"/>
              <a:gd name="connsiteY610" fmla="*/ 1654213 h 6858000"/>
              <a:gd name="connsiteX611" fmla="*/ 5293545 w 7467600"/>
              <a:gd name="connsiteY611" fmla="*/ 2072247 h 6858000"/>
              <a:gd name="connsiteX612" fmla="*/ 5294042 w 7467600"/>
              <a:gd name="connsiteY612" fmla="*/ 2065019 h 6858000"/>
              <a:gd name="connsiteX613" fmla="*/ 5171936 w 7467600"/>
              <a:gd name="connsiteY613" fmla="*/ 1647613 h 6858000"/>
              <a:gd name="connsiteX614" fmla="*/ 5009948 w 7467600"/>
              <a:gd name="connsiteY614" fmla="*/ 1273619 h 6858000"/>
              <a:gd name="connsiteX615" fmla="*/ 655236 w 7467600"/>
              <a:gd name="connsiteY615" fmla="*/ 1268632 h 6858000"/>
              <a:gd name="connsiteX616" fmla="*/ 839521 w 7467600"/>
              <a:gd name="connsiteY616" fmla="*/ 1685315 h 6858000"/>
              <a:gd name="connsiteX617" fmla="*/ 1109416 w 7467600"/>
              <a:gd name="connsiteY617" fmla="*/ 2061663 h 6858000"/>
              <a:gd name="connsiteX618" fmla="*/ 1298300 w 7467600"/>
              <a:gd name="connsiteY618" fmla="*/ 2247742 h 6858000"/>
              <a:gd name="connsiteX619" fmla="*/ 1125871 w 7467600"/>
              <a:gd name="connsiteY619" fmla="*/ 1989513 h 6858000"/>
              <a:gd name="connsiteX620" fmla="*/ 981574 w 7467600"/>
              <a:gd name="connsiteY620" fmla="*/ 1783157 h 6858000"/>
              <a:gd name="connsiteX621" fmla="*/ 922198 w 7467600"/>
              <a:gd name="connsiteY621" fmla="*/ 1677437 h 6858000"/>
              <a:gd name="connsiteX622" fmla="*/ 869293 w 7467600"/>
              <a:gd name="connsiteY622" fmla="*/ 1583214 h 6858000"/>
              <a:gd name="connsiteX623" fmla="*/ 751431 w 7467600"/>
              <a:gd name="connsiteY623" fmla="*/ 1405731 h 6858000"/>
              <a:gd name="connsiteX624" fmla="*/ 655236 w 7467600"/>
              <a:gd name="connsiteY624" fmla="*/ 1268632 h 6858000"/>
              <a:gd name="connsiteX625" fmla="*/ 6516292 w 7467600"/>
              <a:gd name="connsiteY625" fmla="*/ 1263064 h 6858000"/>
              <a:gd name="connsiteX626" fmla="*/ 5736320 w 7467600"/>
              <a:gd name="connsiteY626" fmla="*/ 1501803 h 6858000"/>
              <a:gd name="connsiteX627" fmla="*/ 6516292 w 7467600"/>
              <a:gd name="connsiteY627" fmla="*/ 1263064 h 6858000"/>
              <a:gd name="connsiteX628" fmla="*/ 291466 w 7467600"/>
              <a:gd name="connsiteY628" fmla="*/ 1250369 h 6858000"/>
              <a:gd name="connsiteX629" fmla="*/ 323180 w 7467600"/>
              <a:gd name="connsiteY629" fmla="*/ 1435283 h 6858000"/>
              <a:gd name="connsiteX630" fmla="*/ 349381 w 7467600"/>
              <a:gd name="connsiteY630" fmla="*/ 1875041 h 6858000"/>
              <a:gd name="connsiteX631" fmla="*/ 374363 w 7467600"/>
              <a:gd name="connsiteY631" fmla="*/ 1506494 h 6858000"/>
              <a:gd name="connsiteX632" fmla="*/ 302168 w 7467600"/>
              <a:gd name="connsiteY632" fmla="*/ 1274495 h 6858000"/>
              <a:gd name="connsiteX633" fmla="*/ 291466 w 7467600"/>
              <a:gd name="connsiteY633" fmla="*/ 1250369 h 6858000"/>
              <a:gd name="connsiteX634" fmla="*/ 678222 w 7467600"/>
              <a:gd name="connsiteY634" fmla="*/ 1248670 h 6858000"/>
              <a:gd name="connsiteX635" fmla="*/ 775536 w 7467600"/>
              <a:gd name="connsiteY635" fmla="*/ 1388015 h 6858000"/>
              <a:gd name="connsiteX636" fmla="*/ 894529 w 7467600"/>
              <a:gd name="connsiteY636" fmla="*/ 1567739 h 6858000"/>
              <a:gd name="connsiteX637" fmla="*/ 948000 w 7467600"/>
              <a:gd name="connsiteY637" fmla="*/ 1663088 h 6858000"/>
              <a:gd name="connsiteX638" fmla="*/ 1006812 w 7467600"/>
              <a:gd name="connsiteY638" fmla="*/ 1767683 h 6858000"/>
              <a:gd name="connsiteX639" fmla="*/ 1149133 w 7467600"/>
              <a:gd name="connsiteY639" fmla="*/ 1971513 h 6858000"/>
              <a:gd name="connsiteX640" fmla="*/ 1333952 w 7467600"/>
              <a:gd name="connsiteY640" fmla="*/ 2251620 h 6858000"/>
              <a:gd name="connsiteX641" fmla="*/ 1337329 w 7467600"/>
              <a:gd name="connsiteY641" fmla="*/ 2258350 h 6858000"/>
              <a:gd name="connsiteX642" fmla="*/ 1014726 w 7467600"/>
              <a:gd name="connsiteY642" fmla="*/ 1615556 h 6858000"/>
              <a:gd name="connsiteX643" fmla="*/ 678222 w 7467600"/>
              <a:gd name="connsiteY643" fmla="*/ 1248670 h 6858000"/>
              <a:gd name="connsiteX644" fmla="*/ 6691602 w 7467600"/>
              <a:gd name="connsiteY644" fmla="*/ 1140573 h 6858000"/>
              <a:gd name="connsiteX645" fmla="*/ 6571100 w 7467600"/>
              <a:gd name="connsiteY645" fmla="*/ 1183662 h 6858000"/>
              <a:gd name="connsiteX646" fmla="*/ 6241687 w 7467600"/>
              <a:gd name="connsiteY646" fmla="*/ 1257600 h 6858000"/>
              <a:gd name="connsiteX647" fmla="*/ 5693009 w 7467600"/>
              <a:gd name="connsiteY647" fmla="*/ 1478256 h 6858000"/>
              <a:gd name="connsiteX648" fmla="*/ 6548420 w 7467600"/>
              <a:gd name="connsiteY648" fmla="*/ 1214599 h 6858000"/>
              <a:gd name="connsiteX649" fmla="*/ 6605473 w 7467600"/>
              <a:gd name="connsiteY649" fmla="*/ 1184686 h 6858000"/>
              <a:gd name="connsiteX650" fmla="*/ 6691602 w 7467600"/>
              <a:gd name="connsiteY650" fmla="*/ 1140573 h 6858000"/>
              <a:gd name="connsiteX651" fmla="*/ 4002475 w 7467600"/>
              <a:gd name="connsiteY651" fmla="*/ 1037802 h 6858000"/>
              <a:gd name="connsiteX652" fmla="*/ 4000324 w 7467600"/>
              <a:gd name="connsiteY652" fmla="*/ 1039362 h 6858000"/>
              <a:gd name="connsiteX653" fmla="*/ 4002862 w 7467600"/>
              <a:gd name="connsiteY653" fmla="*/ 1042866 h 6858000"/>
              <a:gd name="connsiteX654" fmla="*/ 4002475 w 7467600"/>
              <a:gd name="connsiteY654" fmla="*/ 1037802 h 6858000"/>
              <a:gd name="connsiteX655" fmla="*/ 506322 w 7467600"/>
              <a:gd name="connsiteY655" fmla="*/ 1020997 h 6858000"/>
              <a:gd name="connsiteX656" fmla="*/ 533068 w 7467600"/>
              <a:gd name="connsiteY656" fmla="*/ 1029409 h 6858000"/>
              <a:gd name="connsiteX657" fmla="*/ 1232525 w 7467600"/>
              <a:gd name="connsiteY657" fmla="*/ 1804675 h 6858000"/>
              <a:gd name="connsiteX658" fmla="*/ 1388858 w 7467600"/>
              <a:gd name="connsiteY658" fmla="*/ 2368011 h 6858000"/>
              <a:gd name="connsiteX659" fmla="*/ 1384098 w 7467600"/>
              <a:gd name="connsiteY659" fmla="*/ 2378125 h 6858000"/>
              <a:gd name="connsiteX660" fmla="*/ 1425393 w 7467600"/>
              <a:gd name="connsiteY660" fmla="*/ 2589124 h 6858000"/>
              <a:gd name="connsiteX661" fmla="*/ 1424001 w 7467600"/>
              <a:gd name="connsiteY661" fmla="*/ 2597541 h 6858000"/>
              <a:gd name="connsiteX662" fmla="*/ 2152729 w 7467600"/>
              <a:gd name="connsiteY662" fmla="*/ 2864487 h 6858000"/>
              <a:gd name="connsiteX663" fmla="*/ 2020609 w 7467600"/>
              <a:gd name="connsiteY663" fmla="*/ 2539671 h 6858000"/>
              <a:gd name="connsiteX664" fmla="*/ 2018920 w 7467600"/>
              <a:gd name="connsiteY664" fmla="*/ 2536309 h 6858000"/>
              <a:gd name="connsiteX665" fmla="*/ 1342441 w 7467600"/>
              <a:gd name="connsiteY665" fmla="*/ 1173017 h 6858000"/>
              <a:gd name="connsiteX666" fmla="*/ 1367925 w 7467600"/>
              <a:gd name="connsiteY666" fmla="*/ 1135648 h 6858000"/>
              <a:gd name="connsiteX667" fmla="*/ 1771401 w 7467600"/>
              <a:gd name="connsiteY667" fmla="*/ 1806673 h 6858000"/>
              <a:gd name="connsiteX668" fmla="*/ 1972385 w 7467600"/>
              <a:gd name="connsiteY668" fmla="*/ 2198735 h 6858000"/>
              <a:gd name="connsiteX669" fmla="*/ 2040892 w 7467600"/>
              <a:gd name="connsiteY669" fmla="*/ 2405205 h 6858000"/>
              <a:gd name="connsiteX670" fmla="*/ 2131689 w 7467600"/>
              <a:gd name="connsiteY670" fmla="*/ 1936926 h 6858000"/>
              <a:gd name="connsiteX671" fmla="*/ 2454820 w 7467600"/>
              <a:gd name="connsiteY671" fmla="*/ 1248808 h 6858000"/>
              <a:gd name="connsiteX672" fmla="*/ 2492512 w 7467600"/>
              <a:gd name="connsiteY672" fmla="*/ 1302920 h 6858000"/>
              <a:gd name="connsiteX673" fmla="*/ 2081216 w 7467600"/>
              <a:gd name="connsiteY673" fmla="*/ 2527513 h 6858000"/>
              <a:gd name="connsiteX674" fmla="*/ 2081211 w 7467600"/>
              <a:gd name="connsiteY674" fmla="*/ 2528916 h 6858000"/>
              <a:gd name="connsiteX675" fmla="*/ 2199067 w 7467600"/>
              <a:gd name="connsiteY675" fmla="*/ 2884061 h 6858000"/>
              <a:gd name="connsiteX676" fmla="*/ 3192586 w 7467600"/>
              <a:gd name="connsiteY676" fmla="*/ 3411496 h 6858000"/>
              <a:gd name="connsiteX677" fmla="*/ 3182620 w 7467600"/>
              <a:gd name="connsiteY677" fmla="*/ 3483279 h 6858000"/>
              <a:gd name="connsiteX678" fmla="*/ 2435119 w 7467600"/>
              <a:gd name="connsiteY678" fmla="*/ 3080173 h 6858000"/>
              <a:gd name="connsiteX679" fmla="*/ 2410152 w 7467600"/>
              <a:gd name="connsiteY679" fmla="*/ 3063751 h 6858000"/>
              <a:gd name="connsiteX680" fmla="*/ 2408099 w 7467600"/>
              <a:gd name="connsiteY680" fmla="*/ 3064403 h 6858000"/>
              <a:gd name="connsiteX681" fmla="*/ 2407218 w 7467600"/>
              <a:gd name="connsiteY681" fmla="*/ 3070324 h 6858000"/>
              <a:gd name="connsiteX682" fmla="*/ 2380138 w 7467600"/>
              <a:gd name="connsiteY682" fmla="*/ 3099341 h 6858000"/>
              <a:gd name="connsiteX683" fmla="*/ 1765923 w 7467600"/>
              <a:gd name="connsiteY683" fmla="*/ 3581043 h 6858000"/>
              <a:gd name="connsiteX684" fmla="*/ 1702258 w 7467600"/>
              <a:gd name="connsiteY684" fmla="*/ 3612286 h 6858000"/>
              <a:gd name="connsiteX685" fmla="*/ 1538370 w 7467600"/>
              <a:gd name="connsiteY685" fmla="*/ 3811804 h 6858000"/>
              <a:gd name="connsiteX686" fmla="*/ 542867 w 7467600"/>
              <a:gd name="connsiteY686" fmla="*/ 4944092 h 6858000"/>
              <a:gd name="connsiteX687" fmla="*/ 515800 w 7467600"/>
              <a:gd name="connsiteY687" fmla="*/ 4862180 h 6858000"/>
              <a:gd name="connsiteX688" fmla="*/ 909145 w 7467600"/>
              <a:gd name="connsiteY688" fmla="*/ 4199225 h 6858000"/>
              <a:gd name="connsiteX689" fmla="*/ 1214067 w 7467600"/>
              <a:gd name="connsiteY689" fmla="*/ 3908561 h 6858000"/>
              <a:gd name="connsiteX690" fmla="*/ 640967 w 7467600"/>
              <a:gd name="connsiteY690" fmla="*/ 4105601 h 6858000"/>
              <a:gd name="connsiteX691" fmla="*/ 112563 w 7467600"/>
              <a:gd name="connsiteY691" fmla="*/ 4396952 h 6858000"/>
              <a:gd name="connsiteX692" fmla="*/ 0 w 7467600"/>
              <a:gd name="connsiteY692" fmla="*/ 4466006 h 6858000"/>
              <a:gd name="connsiteX693" fmla="*/ 0 w 7467600"/>
              <a:gd name="connsiteY693" fmla="*/ 4233763 h 6858000"/>
              <a:gd name="connsiteX694" fmla="*/ 36881 w 7467600"/>
              <a:gd name="connsiteY694" fmla="*/ 4200118 h 6858000"/>
              <a:gd name="connsiteX695" fmla="*/ 910534 w 7467600"/>
              <a:gd name="connsiteY695" fmla="*/ 3629753 h 6858000"/>
              <a:gd name="connsiteX696" fmla="*/ 1578717 w 7467600"/>
              <a:gd name="connsiteY696" fmla="*/ 3575982 h 6858000"/>
              <a:gd name="connsiteX697" fmla="*/ 2338780 w 7467600"/>
              <a:gd name="connsiteY697" fmla="*/ 3033725 h 6858000"/>
              <a:gd name="connsiteX698" fmla="*/ 1807991 w 7467600"/>
              <a:gd name="connsiteY698" fmla="*/ 2807184 h 6858000"/>
              <a:gd name="connsiteX699" fmla="*/ 1416358 w 7467600"/>
              <a:gd name="connsiteY699" fmla="*/ 3112571 h 6858000"/>
              <a:gd name="connsiteX700" fmla="*/ 939066 w 7467600"/>
              <a:gd name="connsiteY700" fmla="*/ 3378798 h 6858000"/>
              <a:gd name="connsiteX701" fmla="*/ 115099 w 7467600"/>
              <a:gd name="connsiteY701" fmla="*/ 3607650 h 6858000"/>
              <a:gd name="connsiteX702" fmla="*/ 97284 w 7467600"/>
              <a:gd name="connsiteY702" fmla="*/ 3520393 h 6858000"/>
              <a:gd name="connsiteX703" fmla="*/ 922050 w 7467600"/>
              <a:gd name="connsiteY703" fmla="*/ 3074867 h 6858000"/>
              <a:gd name="connsiteX704" fmla="*/ 1405265 w 7467600"/>
              <a:gd name="connsiteY704" fmla="*/ 3016319 h 6858000"/>
              <a:gd name="connsiteX705" fmla="*/ 1407512 w 7467600"/>
              <a:gd name="connsiteY705" fmla="*/ 3018001 h 6858000"/>
              <a:gd name="connsiteX706" fmla="*/ 1726266 w 7467600"/>
              <a:gd name="connsiteY706" fmla="*/ 2777274 h 6858000"/>
              <a:gd name="connsiteX707" fmla="*/ 625390 w 7467600"/>
              <a:gd name="connsiteY707" fmla="*/ 2514541 h 6858000"/>
              <a:gd name="connsiteX708" fmla="*/ 619799 w 7467600"/>
              <a:gd name="connsiteY708" fmla="*/ 2527180 h 6858000"/>
              <a:gd name="connsiteX709" fmla="*/ 310030 w 7467600"/>
              <a:gd name="connsiteY709" fmla="*/ 2771818 h 6858000"/>
              <a:gd name="connsiteX710" fmla="*/ 173877 w 7467600"/>
              <a:gd name="connsiteY710" fmla="*/ 2937056 h 6858000"/>
              <a:gd name="connsiteX711" fmla="*/ 77889 w 7467600"/>
              <a:gd name="connsiteY711" fmla="*/ 3138440 h 6858000"/>
              <a:gd name="connsiteX712" fmla="*/ 0 w 7467600"/>
              <a:gd name="connsiteY712" fmla="*/ 3271395 h 6858000"/>
              <a:gd name="connsiteX713" fmla="*/ 0 w 7467600"/>
              <a:gd name="connsiteY713" fmla="*/ 3153002 h 6858000"/>
              <a:gd name="connsiteX714" fmla="*/ 2386 w 7467600"/>
              <a:gd name="connsiteY714" fmla="*/ 3149203 h 6858000"/>
              <a:gd name="connsiteX715" fmla="*/ 89753 w 7467600"/>
              <a:gd name="connsiteY715" fmla="*/ 2987702 h 6858000"/>
              <a:gd name="connsiteX716" fmla="*/ 76869 w 7467600"/>
              <a:gd name="connsiteY716" fmla="*/ 3005404 h 6858000"/>
              <a:gd name="connsiteX717" fmla="*/ 32049 w 7467600"/>
              <a:gd name="connsiteY717" fmla="*/ 3065814 h 6858000"/>
              <a:gd name="connsiteX718" fmla="*/ 0 w 7467600"/>
              <a:gd name="connsiteY718" fmla="*/ 3108744 h 6858000"/>
              <a:gd name="connsiteX719" fmla="*/ 0 w 7467600"/>
              <a:gd name="connsiteY719" fmla="*/ 3058059 h 6858000"/>
              <a:gd name="connsiteX720" fmla="*/ 7610 w 7467600"/>
              <a:gd name="connsiteY720" fmla="*/ 3047889 h 6858000"/>
              <a:gd name="connsiteX721" fmla="*/ 52419 w 7467600"/>
              <a:gd name="connsiteY721" fmla="*/ 2987479 h 6858000"/>
              <a:gd name="connsiteX722" fmla="*/ 59142 w 7467600"/>
              <a:gd name="connsiteY722" fmla="*/ 2978488 h 6858000"/>
              <a:gd name="connsiteX723" fmla="*/ 0 w 7467600"/>
              <a:gd name="connsiteY723" fmla="*/ 3015334 h 6858000"/>
              <a:gd name="connsiteX724" fmla="*/ 0 w 7467600"/>
              <a:gd name="connsiteY724" fmla="*/ 2914286 h 6858000"/>
              <a:gd name="connsiteX725" fmla="*/ 36383 w 7467600"/>
              <a:gd name="connsiteY725" fmla="*/ 2901128 h 6858000"/>
              <a:gd name="connsiteX726" fmla="*/ 156329 w 7467600"/>
              <a:gd name="connsiteY726" fmla="*/ 2840533 h 6858000"/>
              <a:gd name="connsiteX727" fmla="*/ 358355 w 7467600"/>
              <a:gd name="connsiteY727" fmla="*/ 2620471 h 6858000"/>
              <a:gd name="connsiteX728" fmla="*/ 510577 w 7467600"/>
              <a:gd name="connsiteY728" fmla="*/ 2501244 h 6858000"/>
              <a:gd name="connsiteX729" fmla="*/ 211967 w 7467600"/>
              <a:gd name="connsiteY729" fmla="*/ 2479171 h 6858000"/>
              <a:gd name="connsiteX730" fmla="*/ 0 w 7467600"/>
              <a:gd name="connsiteY730" fmla="*/ 2476398 h 6858000"/>
              <a:gd name="connsiteX731" fmla="*/ 0 w 7467600"/>
              <a:gd name="connsiteY731" fmla="*/ 2389189 h 6858000"/>
              <a:gd name="connsiteX732" fmla="*/ 103062 w 7467600"/>
              <a:gd name="connsiteY732" fmla="*/ 2389518 h 6858000"/>
              <a:gd name="connsiteX733" fmla="*/ 510734 w 7467600"/>
              <a:gd name="connsiteY733" fmla="*/ 2416201 h 6858000"/>
              <a:gd name="connsiteX734" fmla="*/ 279257 w 7467600"/>
              <a:gd name="connsiteY734" fmla="*/ 2092102 h 6858000"/>
              <a:gd name="connsiteX735" fmla="*/ 65265 w 7467600"/>
              <a:gd name="connsiteY735" fmla="*/ 2006049 h 6858000"/>
              <a:gd name="connsiteX736" fmla="*/ 0 w 7467600"/>
              <a:gd name="connsiteY736" fmla="*/ 1982532 h 6858000"/>
              <a:gd name="connsiteX737" fmla="*/ 0 w 7467600"/>
              <a:gd name="connsiteY737" fmla="*/ 1912789 h 6858000"/>
              <a:gd name="connsiteX738" fmla="*/ 97460 w 7467600"/>
              <a:gd name="connsiteY738" fmla="*/ 1953725 h 6858000"/>
              <a:gd name="connsiteX739" fmla="*/ 221272 w 7467600"/>
              <a:gd name="connsiteY739" fmla="*/ 1980766 h 6858000"/>
              <a:gd name="connsiteX740" fmla="*/ 116765 w 7467600"/>
              <a:gd name="connsiteY740" fmla="*/ 1911033 h 6858000"/>
              <a:gd name="connsiteX741" fmla="*/ 16405 w 7467600"/>
              <a:gd name="connsiteY741" fmla="*/ 1803412 h 6858000"/>
              <a:gd name="connsiteX742" fmla="*/ 0 w 7467600"/>
              <a:gd name="connsiteY742" fmla="*/ 1784777 h 6858000"/>
              <a:gd name="connsiteX743" fmla="*/ 0 w 7467600"/>
              <a:gd name="connsiteY743" fmla="*/ 1740082 h 6858000"/>
              <a:gd name="connsiteX744" fmla="*/ 39394 w 7467600"/>
              <a:gd name="connsiteY744" fmla="*/ 1784856 h 6858000"/>
              <a:gd name="connsiteX745" fmla="*/ 135813 w 7467600"/>
              <a:gd name="connsiteY745" fmla="*/ 1888838 h 6858000"/>
              <a:gd name="connsiteX746" fmla="*/ 242575 w 7467600"/>
              <a:gd name="connsiteY746" fmla="*/ 1958841 h 6858000"/>
              <a:gd name="connsiteX747" fmla="*/ 82197 w 7467600"/>
              <a:gd name="connsiteY747" fmla="*/ 1754826 h 6858000"/>
              <a:gd name="connsiteX748" fmla="*/ 0 w 7467600"/>
              <a:gd name="connsiteY748" fmla="*/ 1679650 h 6858000"/>
              <a:gd name="connsiteX749" fmla="*/ 0 w 7467600"/>
              <a:gd name="connsiteY749" fmla="*/ 1602463 h 6858000"/>
              <a:gd name="connsiteX750" fmla="*/ 84689 w 7467600"/>
              <a:gd name="connsiteY750" fmla="*/ 1677442 h 6858000"/>
              <a:gd name="connsiteX751" fmla="*/ 298437 w 7467600"/>
              <a:gd name="connsiteY751" fmla="*/ 1968019 h 6858000"/>
              <a:gd name="connsiteX752" fmla="*/ 227269 w 7467600"/>
              <a:gd name="connsiteY752" fmla="*/ 1114064 h 6858000"/>
              <a:gd name="connsiteX753" fmla="*/ 248003 w 7467600"/>
              <a:gd name="connsiteY753" fmla="*/ 1089613 h 6858000"/>
              <a:gd name="connsiteX754" fmla="*/ 427020 w 7467600"/>
              <a:gd name="connsiteY754" fmla="*/ 1619803 h 6858000"/>
              <a:gd name="connsiteX755" fmla="*/ 340345 w 7467600"/>
              <a:gd name="connsiteY755" fmla="*/ 2027739 h 6858000"/>
              <a:gd name="connsiteX756" fmla="*/ 360865 w 7467600"/>
              <a:gd name="connsiteY756" fmla="*/ 2044827 h 6858000"/>
              <a:gd name="connsiteX757" fmla="*/ 560414 w 7467600"/>
              <a:gd name="connsiteY757" fmla="*/ 2421457 h 6858000"/>
              <a:gd name="connsiteX758" fmla="*/ 1359703 w 7467600"/>
              <a:gd name="connsiteY758" fmla="*/ 2578554 h 6858000"/>
              <a:gd name="connsiteX759" fmla="*/ 1359422 w 7467600"/>
              <a:gd name="connsiteY759" fmla="*/ 2577994 h 6858000"/>
              <a:gd name="connsiteX760" fmla="*/ 828701 w 7467600"/>
              <a:gd name="connsiteY760" fmla="*/ 1839520 h 6858000"/>
              <a:gd name="connsiteX761" fmla="*/ 494427 w 7467600"/>
              <a:gd name="connsiteY761" fmla="*/ 1092333 h 6858000"/>
              <a:gd name="connsiteX762" fmla="*/ 506322 w 7467600"/>
              <a:gd name="connsiteY762" fmla="*/ 1020997 h 6858000"/>
              <a:gd name="connsiteX763" fmla="*/ 4570198 w 7467600"/>
              <a:gd name="connsiteY763" fmla="*/ 978081 h 6858000"/>
              <a:gd name="connsiteX764" fmla="*/ 4523691 w 7467600"/>
              <a:gd name="connsiteY764" fmla="*/ 1127776 h 6858000"/>
              <a:gd name="connsiteX765" fmla="*/ 4509875 w 7467600"/>
              <a:gd name="connsiteY765" fmla="*/ 1167552 h 6858000"/>
              <a:gd name="connsiteX766" fmla="*/ 4478168 w 7467600"/>
              <a:gd name="connsiteY766" fmla="*/ 1260735 h 6858000"/>
              <a:gd name="connsiteX767" fmla="*/ 4409309 w 7467600"/>
              <a:gd name="connsiteY767" fmla="*/ 1666996 h 6858000"/>
              <a:gd name="connsiteX768" fmla="*/ 4370031 w 7467600"/>
              <a:gd name="connsiteY768" fmla="*/ 1955666 h 6858000"/>
              <a:gd name="connsiteX769" fmla="*/ 4570198 w 7467600"/>
              <a:gd name="connsiteY769" fmla="*/ 978081 h 6858000"/>
              <a:gd name="connsiteX770" fmla="*/ 4557898 w 7467600"/>
              <a:gd name="connsiteY770" fmla="*/ 900011 h 6858000"/>
              <a:gd name="connsiteX771" fmla="*/ 4344840 w 7467600"/>
              <a:gd name="connsiteY771" fmla="*/ 1922038 h 6858000"/>
              <a:gd name="connsiteX772" fmla="*/ 4378710 w 7467600"/>
              <a:gd name="connsiteY772" fmla="*/ 1665516 h 6858000"/>
              <a:gd name="connsiteX773" fmla="*/ 4448798 w 7467600"/>
              <a:gd name="connsiteY773" fmla="*/ 1253024 h 6858000"/>
              <a:gd name="connsiteX774" fmla="*/ 4480315 w 7467600"/>
              <a:gd name="connsiteY774" fmla="*/ 1158454 h 6858000"/>
              <a:gd name="connsiteX775" fmla="*/ 4494133 w 7467600"/>
              <a:gd name="connsiteY775" fmla="*/ 1118676 h 6858000"/>
              <a:gd name="connsiteX776" fmla="*/ 4557898 w 7467600"/>
              <a:gd name="connsiteY776" fmla="*/ 900011 h 6858000"/>
              <a:gd name="connsiteX777" fmla="*/ 5870151 w 7467600"/>
              <a:gd name="connsiteY777" fmla="*/ 898890 h 6858000"/>
              <a:gd name="connsiteX778" fmla="*/ 5861335 w 7467600"/>
              <a:gd name="connsiteY778" fmla="*/ 899177 h 6858000"/>
              <a:gd name="connsiteX779" fmla="*/ 5843702 w 7467600"/>
              <a:gd name="connsiteY779" fmla="*/ 899748 h 6858000"/>
              <a:gd name="connsiteX780" fmla="*/ 5651107 w 7467600"/>
              <a:gd name="connsiteY780" fmla="*/ 920306 h 6858000"/>
              <a:gd name="connsiteX781" fmla="*/ 5459407 w 7467600"/>
              <a:gd name="connsiteY781" fmla="*/ 940975 h 6858000"/>
              <a:gd name="connsiteX782" fmla="*/ 5374846 w 7467600"/>
              <a:gd name="connsiteY782" fmla="*/ 941988 h 6858000"/>
              <a:gd name="connsiteX783" fmla="*/ 5256105 w 7467600"/>
              <a:gd name="connsiteY783" fmla="*/ 945632 h 6858000"/>
              <a:gd name="connsiteX784" fmla="*/ 5107071 w 7467600"/>
              <a:gd name="connsiteY784" fmla="*/ 969720 h 6858000"/>
              <a:gd name="connsiteX785" fmla="*/ 4998681 w 7467600"/>
              <a:gd name="connsiteY785" fmla="*/ 988771 h 6858000"/>
              <a:gd name="connsiteX786" fmla="*/ 5870151 w 7467600"/>
              <a:gd name="connsiteY786" fmla="*/ 898890 h 6858000"/>
              <a:gd name="connsiteX787" fmla="*/ 5504425 w 7467600"/>
              <a:gd name="connsiteY787" fmla="*/ 848067 h 6858000"/>
              <a:gd name="connsiteX788" fmla="*/ 4968849 w 7467600"/>
              <a:gd name="connsiteY788" fmla="*/ 962318 h 6858000"/>
              <a:gd name="connsiteX789" fmla="*/ 5104039 w 7467600"/>
              <a:gd name="connsiteY789" fmla="*/ 940634 h 6858000"/>
              <a:gd name="connsiteX790" fmla="*/ 5256311 w 7467600"/>
              <a:gd name="connsiteY790" fmla="*/ 916490 h 6858000"/>
              <a:gd name="connsiteX791" fmla="*/ 5377381 w 7467600"/>
              <a:gd name="connsiteY791" fmla="*/ 912671 h 6858000"/>
              <a:gd name="connsiteX792" fmla="*/ 5460148 w 7467600"/>
              <a:gd name="connsiteY792" fmla="*/ 911442 h 6858000"/>
              <a:gd name="connsiteX793" fmla="*/ 5648971 w 7467600"/>
              <a:gd name="connsiteY793" fmla="*/ 891331 h 6858000"/>
              <a:gd name="connsiteX794" fmla="*/ 5844807 w 7467600"/>
              <a:gd name="connsiteY794" fmla="*/ 870718 h 6858000"/>
              <a:gd name="connsiteX795" fmla="*/ 5862975 w 7467600"/>
              <a:gd name="connsiteY795" fmla="*/ 869756 h 6858000"/>
              <a:gd name="connsiteX796" fmla="*/ 5920887 w 7467600"/>
              <a:gd name="connsiteY796" fmla="*/ 865929 h 6858000"/>
              <a:gd name="connsiteX797" fmla="*/ 5504425 w 7467600"/>
              <a:gd name="connsiteY797" fmla="*/ 848067 h 6858000"/>
              <a:gd name="connsiteX798" fmla="*/ 3607114 w 7467600"/>
              <a:gd name="connsiteY798" fmla="*/ 467441 h 6858000"/>
              <a:gd name="connsiteX799" fmla="*/ 3296242 w 7467600"/>
              <a:gd name="connsiteY799" fmla="*/ 807991 h 6858000"/>
              <a:gd name="connsiteX800" fmla="*/ 3174674 w 7467600"/>
              <a:gd name="connsiteY800" fmla="*/ 919759 h 6858000"/>
              <a:gd name="connsiteX801" fmla="*/ 3042978 w 7467600"/>
              <a:gd name="connsiteY801" fmla="*/ 1054894 h 6858000"/>
              <a:gd name="connsiteX802" fmla="*/ 2968914 w 7467600"/>
              <a:gd name="connsiteY802" fmla="*/ 1133756 h 6858000"/>
              <a:gd name="connsiteX803" fmla="*/ 3103823 w 7467600"/>
              <a:gd name="connsiteY803" fmla="*/ 1026814 h 6858000"/>
              <a:gd name="connsiteX804" fmla="*/ 3607114 w 7467600"/>
              <a:gd name="connsiteY804" fmla="*/ 467441 h 6858000"/>
              <a:gd name="connsiteX805" fmla="*/ 3744487 w 7467600"/>
              <a:gd name="connsiteY805" fmla="*/ 383136 h 6858000"/>
              <a:gd name="connsiteX806" fmla="*/ 3970213 w 7467600"/>
              <a:gd name="connsiteY806" fmla="*/ 995559 h 6858000"/>
              <a:gd name="connsiteX807" fmla="*/ 3744487 w 7467600"/>
              <a:gd name="connsiteY807" fmla="*/ 383136 h 6858000"/>
              <a:gd name="connsiteX808" fmla="*/ 3624562 w 7467600"/>
              <a:gd name="connsiteY808" fmla="*/ 367041 h 6858000"/>
              <a:gd name="connsiteX809" fmla="*/ 3489712 w 7467600"/>
              <a:gd name="connsiteY809" fmla="*/ 485386 h 6858000"/>
              <a:gd name="connsiteX810" fmla="*/ 3182994 w 7467600"/>
              <a:gd name="connsiteY810" fmla="*/ 828265 h 6858000"/>
              <a:gd name="connsiteX811" fmla="*/ 2892114 w 7467600"/>
              <a:gd name="connsiteY811" fmla="*/ 1172635 h 6858000"/>
              <a:gd name="connsiteX812" fmla="*/ 3021459 w 7467600"/>
              <a:gd name="connsiteY812" fmla="*/ 1035385 h 6858000"/>
              <a:gd name="connsiteX813" fmla="*/ 3153873 w 7467600"/>
              <a:gd name="connsiteY813" fmla="*/ 898971 h 6858000"/>
              <a:gd name="connsiteX814" fmla="*/ 3276511 w 7467600"/>
              <a:gd name="connsiteY814" fmla="*/ 786423 h 6858000"/>
              <a:gd name="connsiteX815" fmla="*/ 3584154 w 7467600"/>
              <a:gd name="connsiteY815" fmla="*/ 448218 h 6858000"/>
              <a:gd name="connsiteX816" fmla="*/ 3624562 w 7467600"/>
              <a:gd name="connsiteY816" fmla="*/ 367041 h 6858000"/>
              <a:gd name="connsiteX817" fmla="*/ 3766672 w 7467600"/>
              <a:gd name="connsiteY817" fmla="*/ 359429 h 6858000"/>
              <a:gd name="connsiteX818" fmla="*/ 3996338 w 7467600"/>
              <a:gd name="connsiteY818" fmla="*/ 968237 h 6858000"/>
              <a:gd name="connsiteX819" fmla="*/ 3766672 w 7467600"/>
              <a:gd name="connsiteY819" fmla="*/ 359429 h 6858000"/>
              <a:gd name="connsiteX820" fmla="*/ 5805386 w 7467600"/>
              <a:gd name="connsiteY820" fmla="*/ 239240 h 6858000"/>
              <a:gd name="connsiteX821" fmla="*/ 5736947 w 7467600"/>
              <a:gd name="connsiteY821" fmla="*/ 261367 h 6858000"/>
              <a:gd name="connsiteX822" fmla="*/ 5427012 w 7467600"/>
              <a:gd name="connsiteY822" fmla="*/ 311272 h 6858000"/>
              <a:gd name="connsiteX823" fmla="*/ 5147818 w 7467600"/>
              <a:gd name="connsiteY823" fmla="*/ 322112 h 6858000"/>
              <a:gd name="connsiteX824" fmla="*/ 5060854 w 7467600"/>
              <a:gd name="connsiteY824" fmla="*/ 311882 h 6858000"/>
              <a:gd name="connsiteX825" fmla="*/ 4945989 w 7467600"/>
              <a:gd name="connsiteY825" fmla="*/ 300516 h 6858000"/>
              <a:gd name="connsiteX826" fmla="*/ 5410479 w 7467600"/>
              <a:gd name="connsiteY826" fmla="*/ 348434 h 6858000"/>
              <a:gd name="connsiteX827" fmla="*/ 5805386 w 7467600"/>
              <a:gd name="connsiteY827" fmla="*/ 239240 h 6858000"/>
              <a:gd name="connsiteX828" fmla="*/ 5905192 w 7467600"/>
              <a:gd name="connsiteY828" fmla="*/ 163079 h 6858000"/>
              <a:gd name="connsiteX829" fmla="*/ 5865655 w 7467600"/>
              <a:gd name="connsiteY829" fmla="*/ 171901 h 6858000"/>
              <a:gd name="connsiteX830" fmla="*/ 5259740 w 7467600"/>
              <a:gd name="connsiteY830" fmla="*/ 257013 h 6858000"/>
              <a:gd name="connsiteX831" fmla="*/ 5208466 w 7467600"/>
              <a:gd name="connsiteY831" fmla="*/ 257550 h 6858000"/>
              <a:gd name="connsiteX832" fmla="*/ 4980204 w 7467600"/>
              <a:gd name="connsiteY832" fmla="*/ 271903 h 6858000"/>
              <a:gd name="connsiteX833" fmla="*/ 5068068 w 7467600"/>
              <a:gd name="connsiteY833" fmla="*/ 282244 h 6858000"/>
              <a:gd name="connsiteX834" fmla="*/ 5153231 w 7467600"/>
              <a:gd name="connsiteY834" fmla="*/ 292240 h 6858000"/>
              <a:gd name="connsiteX835" fmla="*/ 5426491 w 7467600"/>
              <a:gd name="connsiteY835" fmla="*/ 281128 h 6858000"/>
              <a:gd name="connsiteX836" fmla="*/ 5731212 w 7467600"/>
              <a:gd name="connsiteY836" fmla="*/ 231951 h 6858000"/>
              <a:gd name="connsiteX837" fmla="*/ 5905192 w 7467600"/>
              <a:gd name="connsiteY837" fmla="*/ 163079 h 6858000"/>
              <a:gd name="connsiteX838" fmla="*/ 5944437 w 7467600"/>
              <a:gd name="connsiteY838" fmla="*/ 113829 h 6858000"/>
              <a:gd name="connsiteX839" fmla="*/ 5825032 w 7467600"/>
              <a:gd name="connsiteY839" fmla="*/ 146405 h 6858000"/>
              <a:gd name="connsiteX840" fmla="*/ 4955599 w 7467600"/>
              <a:gd name="connsiteY840" fmla="*/ 247008 h 6858000"/>
              <a:gd name="connsiteX841" fmla="*/ 5210104 w 7467600"/>
              <a:gd name="connsiteY841" fmla="*/ 228123 h 6858000"/>
              <a:gd name="connsiteX842" fmla="*/ 5261015 w 7467600"/>
              <a:gd name="connsiteY842" fmla="*/ 227087 h 6858000"/>
              <a:gd name="connsiteX843" fmla="*/ 5861181 w 7467600"/>
              <a:gd name="connsiteY843" fmla="*/ 143093 h 6858000"/>
              <a:gd name="connsiteX844" fmla="*/ 5961252 w 7467600"/>
              <a:gd name="connsiteY844" fmla="*/ 114820 h 6858000"/>
              <a:gd name="connsiteX845" fmla="*/ 5944437 w 7467600"/>
              <a:gd name="connsiteY845" fmla="*/ 113829 h 6858000"/>
              <a:gd name="connsiteX846" fmla="*/ 3882765 w 7467600"/>
              <a:gd name="connsiteY846" fmla="*/ 0 h 6858000"/>
              <a:gd name="connsiteX847" fmla="*/ 3995099 w 7467600"/>
              <a:gd name="connsiteY847" fmla="*/ 0 h 6858000"/>
              <a:gd name="connsiteX848" fmla="*/ 4163818 w 7467600"/>
              <a:gd name="connsiteY848" fmla="*/ 234104 h 6858000"/>
              <a:gd name="connsiteX849" fmla="*/ 4172099 w 7467600"/>
              <a:gd name="connsiteY849" fmla="*/ 234207 h 6858000"/>
              <a:gd name="connsiteX850" fmla="*/ 4784282 w 7467600"/>
              <a:gd name="connsiteY850" fmla="*/ 276561 h 6858000"/>
              <a:gd name="connsiteX851" fmla="*/ 4801687 w 7467600"/>
              <a:gd name="connsiteY851" fmla="*/ 267764 h 6858000"/>
              <a:gd name="connsiteX852" fmla="*/ 6082788 w 7467600"/>
              <a:gd name="connsiteY852" fmla="*/ 64119 h 6858000"/>
              <a:gd name="connsiteX853" fmla="*/ 6099442 w 7467600"/>
              <a:gd name="connsiteY853" fmla="*/ 82568 h 6858000"/>
              <a:gd name="connsiteX854" fmla="*/ 4804137 w 7467600"/>
              <a:gd name="connsiteY854" fmla="*/ 320931 h 6858000"/>
              <a:gd name="connsiteX855" fmla="*/ 4227047 w 7467600"/>
              <a:gd name="connsiteY855" fmla="*/ 313415 h 6858000"/>
              <a:gd name="connsiteX856" fmla="*/ 4346041 w 7467600"/>
              <a:gd name="connsiteY856" fmla="*/ 456086 h 6858000"/>
              <a:gd name="connsiteX857" fmla="*/ 4870967 w 7467600"/>
              <a:gd name="connsiteY857" fmla="*/ 963061 h 6858000"/>
              <a:gd name="connsiteX858" fmla="*/ 4889647 w 7467600"/>
              <a:gd name="connsiteY858" fmla="*/ 957147 h 6858000"/>
              <a:gd name="connsiteX859" fmla="*/ 5422504 w 7467600"/>
              <a:gd name="connsiteY859" fmla="*/ 805191 h 6858000"/>
              <a:gd name="connsiteX860" fmla="*/ 6087656 w 7467600"/>
              <a:gd name="connsiteY860" fmla="*/ 826703 h 6858000"/>
              <a:gd name="connsiteX861" fmla="*/ 6058717 w 7467600"/>
              <a:gd name="connsiteY861" fmla="*/ 865992 h 6858000"/>
              <a:gd name="connsiteX862" fmla="*/ 4974153 w 7467600"/>
              <a:gd name="connsiteY862" fmla="*/ 1045456 h 6858000"/>
              <a:gd name="connsiteX863" fmla="*/ 5627835 w 7467600"/>
              <a:gd name="connsiteY863" fmla="*/ 1472077 h 6858000"/>
              <a:gd name="connsiteX864" fmla="*/ 5629817 w 7467600"/>
              <a:gd name="connsiteY864" fmla="*/ 1471412 h 6858000"/>
              <a:gd name="connsiteX865" fmla="*/ 5634124 w 7467600"/>
              <a:gd name="connsiteY865" fmla="*/ 1470572 h 6858000"/>
              <a:gd name="connsiteX866" fmla="*/ 5755832 w 7467600"/>
              <a:gd name="connsiteY866" fmla="*/ 1383886 h 6858000"/>
              <a:gd name="connsiteX867" fmla="*/ 6014186 w 7467600"/>
              <a:gd name="connsiteY867" fmla="*/ 1279799 h 6858000"/>
              <a:gd name="connsiteX868" fmla="*/ 6901619 w 7467600"/>
              <a:gd name="connsiteY868" fmla="*/ 1047874 h 6858000"/>
              <a:gd name="connsiteX869" fmla="*/ 6931566 w 7467600"/>
              <a:gd name="connsiteY869" fmla="*/ 1062034 h 6858000"/>
              <a:gd name="connsiteX870" fmla="*/ 5790982 w 7467600"/>
              <a:gd name="connsiteY870" fmla="*/ 1561380 h 6858000"/>
              <a:gd name="connsiteX871" fmla="*/ 6188971 w 7467600"/>
              <a:gd name="connsiteY871" fmla="*/ 1755168 h 6858000"/>
              <a:gd name="connsiteX872" fmla="*/ 6202446 w 7467600"/>
              <a:gd name="connsiteY872" fmla="*/ 1752268 h 6858000"/>
              <a:gd name="connsiteX873" fmla="*/ 7179560 w 7467600"/>
              <a:gd name="connsiteY873" fmla="*/ 1467551 h 6858000"/>
              <a:gd name="connsiteX874" fmla="*/ 7158730 w 7467600"/>
              <a:gd name="connsiteY874" fmla="*/ 1507835 h 6858000"/>
              <a:gd name="connsiteX875" fmla="*/ 6326959 w 7467600"/>
              <a:gd name="connsiteY875" fmla="*/ 1817686 h 6858000"/>
              <a:gd name="connsiteX876" fmla="*/ 6537433 w 7467600"/>
              <a:gd name="connsiteY876" fmla="*/ 1907790 h 6858000"/>
              <a:gd name="connsiteX877" fmla="*/ 6550221 w 7467600"/>
              <a:gd name="connsiteY877" fmla="*/ 1910729 h 6858000"/>
              <a:gd name="connsiteX878" fmla="*/ 6964438 w 7467600"/>
              <a:gd name="connsiteY878" fmla="*/ 2209505 h 6858000"/>
              <a:gd name="connsiteX879" fmla="*/ 7367862 w 7467600"/>
              <a:gd name="connsiteY879" fmla="*/ 2806833 h 6858000"/>
              <a:gd name="connsiteX880" fmla="*/ 7364329 w 7467600"/>
              <a:gd name="connsiteY880" fmla="*/ 2826907 h 6858000"/>
              <a:gd name="connsiteX881" fmla="*/ 7290545 w 7467600"/>
              <a:gd name="connsiteY881" fmla="*/ 2850663 h 6858000"/>
              <a:gd name="connsiteX882" fmla="*/ 6472036 w 7467600"/>
              <a:gd name="connsiteY882" fmla="*/ 1959003 h 6858000"/>
              <a:gd name="connsiteX883" fmla="*/ 5792897 w 7467600"/>
              <a:gd name="connsiteY883" fmla="*/ 1647747 h 6858000"/>
              <a:gd name="connsiteX884" fmla="*/ 5842751 w 7467600"/>
              <a:gd name="connsiteY884" fmla="*/ 1816112 h 6858000"/>
              <a:gd name="connsiteX885" fmla="*/ 5847424 w 7467600"/>
              <a:gd name="connsiteY885" fmla="*/ 1815776 h 6858000"/>
              <a:gd name="connsiteX886" fmla="*/ 6399821 w 7467600"/>
              <a:gd name="connsiteY886" fmla="*/ 2344799 h 6858000"/>
              <a:gd name="connsiteX887" fmla="*/ 6323232 w 7467600"/>
              <a:gd name="connsiteY887" fmla="*/ 2389634 h 6858000"/>
              <a:gd name="connsiteX888" fmla="*/ 5942958 w 7467600"/>
              <a:gd name="connsiteY888" fmla="*/ 2077708 h 6858000"/>
              <a:gd name="connsiteX889" fmla="*/ 5921559 w 7467600"/>
              <a:gd name="connsiteY889" fmla="*/ 2378596 h 6858000"/>
              <a:gd name="connsiteX890" fmla="*/ 5817651 w 7467600"/>
              <a:gd name="connsiteY890" fmla="*/ 3023919 h 6858000"/>
              <a:gd name="connsiteX891" fmla="*/ 5729634 w 7467600"/>
              <a:gd name="connsiteY891" fmla="*/ 3051849 h 6858000"/>
              <a:gd name="connsiteX892" fmla="*/ 5611018 w 7467600"/>
              <a:gd name="connsiteY892" fmla="*/ 2316769 h 6858000"/>
              <a:gd name="connsiteX893" fmla="*/ 5687608 w 7467600"/>
              <a:gd name="connsiteY893" fmla="*/ 2039972 h 6858000"/>
              <a:gd name="connsiteX894" fmla="*/ 5657554 w 7467600"/>
              <a:gd name="connsiteY894" fmla="*/ 1576445 h 6858000"/>
              <a:gd name="connsiteX895" fmla="*/ 5150475 w 7467600"/>
              <a:gd name="connsiteY895" fmla="*/ 1274012 h 6858000"/>
              <a:gd name="connsiteX896" fmla="*/ 5349142 w 7467600"/>
              <a:gd name="connsiteY896" fmla="*/ 2204405 h 6858000"/>
              <a:gd name="connsiteX897" fmla="*/ 5262214 w 7467600"/>
              <a:gd name="connsiteY897" fmla="*/ 2233836 h 6858000"/>
              <a:gd name="connsiteX898" fmla="*/ 4981539 w 7467600"/>
              <a:gd name="connsiteY898" fmla="*/ 1542201 h 6858000"/>
              <a:gd name="connsiteX899" fmla="*/ 4958461 w 7467600"/>
              <a:gd name="connsiteY899" fmla="*/ 1136957 h 6858000"/>
              <a:gd name="connsiteX900" fmla="*/ 4655015 w 7467600"/>
              <a:gd name="connsiteY900" fmla="*/ 891426 h 6858000"/>
              <a:gd name="connsiteX901" fmla="*/ 4348002 w 7467600"/>
              <a:gd name="connsiteY901" fmla="*/ 2205895 h 6858000"/>
              <a:gd name="connsiteX902" fmla="*/ 4262250 w 7467600"/>
              <a:gd name="connsiteY902" fmla="*/ 2219972 h 6858000"/>
              <a:gd name="connsiteX903" fmla="*/ 4550611 w 7467600"/>
              <a:gd name="connsiteY903" fmla="*/ 817540 h 6858000"/>
              <a:gd name="connsiteX904" fmla="*/ 4564418 w 7467600"/>
              <a:gd name="connsiteY904" fmla="*/ 808293 h 6858000"/>
              <a:gd name="connsiteX905" fmla="*/ 4266388 w 7467600"/>
              <a:gd name="connsiteY905" fmla="*/ 500083 h 6858000"/>
              <a:gd name="connsiteX906" fmla="*/ 4032842 w 7467600"/>
              <a:gd name="connsiteY906" fmla="*/ 211809 h 6858000"/>
              <a:gd name="connsiteX907" fmla="*/ 3882765 w 7467600"/>
              <a:gd name="connsiteY907" fmla="*/ 0 h 6858000"/>
              <a:gd name="connsiteX908" fmla="*/ 3721337 w 7467600"/>
              <a:gd name="connsiteY908" fmla="*/ 0 h 6858000"/>
              <a:gd name="connsiteX909" fmla="*/ 3797544 w 7467600"/>
              <a:gd name="connsiteY909" fmla="*/ 0 h 6858000"/>
              <a:gd name="connsiteX910" fmla="*/ 3775734 w 7467600"/>
              <a:gd name="connsiteY910" fmla="*/ 95131 h 6858000"/>
              <a:gd name="connsiteX911" fmla="*/ 3724807 w 7467600"/>
              <a:gd name="connsiteY911" fmla="*/ 272257 h 6858000"/>
              <a:gd name="connsiteX912" fmla="*/ 3726844 w 7467600"/>
              <a:gd name="connsiteY912" fmla="*/ 282988 h 6858000"/>
              <a:gd name="connsiteX913" fmla="*/ 3742664 w 7467600"/>
              <a:gd name="connsiteY913" fmla="*/ 279918 h 6858000"/>
              <a:gd name="connsiteX914" fmla="*/ 4103910 w 7467600"/>
              <a:gd name="connsiteY914" fmla="*/ 1161917 h 6858000"/>
              <a:gd name="connsiteX915" fmla="*/ 4020269 w 7467600"/>
              <a:gd name="connsiteY915" fmla="*/ 1200406 h 6858000"/>
              <a:gd name="connsiteX916" fmla="*/ 3674882 w 7467600"/>
              <a:gd name="connsiteY916" fmla="*/ 488524 h 6858000"/>
              <a:gd name="connsiteX917" fmla="*/ 3132682 w 7467600"/>
              <a:gd name="connsiteY917" fmla="*/ 1072284 h 6858000"/>
              <a:gd name="connsiteX918" fmla="*/ 2716346 w 7467600"/>
              <a:gd name="connsiteY918" fmla="*/ 1276376 h 6858000"/>
              <a:gd name="connsiteX919" fmla="*/ 2716772 w 7467600"/>
              <a:gd name="connsiteY919" fmla="*/ 1255462 h 6858000"/>
              <a:gd name="connsiteX920" fmla="*/ 3471096 w 7467600"/>
              <a:gd name="connsiteY920" fmla="*/ 437072 h 6858000"/>
              <a:gd name="connsiteX921" fmla="*/ 3639057 w 7467600"/>
              <a:gd name="connsiteY921" fmla="*/ 286334 h 6858000"/>
              <a:gd name="connsiteX922" fmla="*/ 3640309 w 7467600"/>
              <a:gd name="connsiteY922" fmla="*/ 284664 h 6858000"/>
              <a:gd name="connsiteX923" fmla="*/ 3646022 w 7467600"/>
              <a:gd name="connsiteY923" fmla="*/ 276711 h 6858000"/>
              <a:gd name="connsiteX924" fmla="*/ 3707943 w 7467600"/>
              <a:gd name="connsiteY924" fmla="*/ 65958 h 6858000"/>
              <a:gd name="connsiteX925" fmla="*/ 3721337 w 7467600"/>
              <a:gd name="connsiteY925" fmla="*/ 0 h 6858000"/>
              <a:gd name="connsiteX926" fmla="*/ 2867960 w 7467600"/>
              <a:gd name="connsiteY926" fmla="*/ 0 h 6858000"/>
              <a:gd name="connsiteX927" fmla="*/ 2926351 w 7467600"/>
              <a:gd name="connsiteY927" fmla="*/ 0 h 6858000"/>
              <a:gd name="connsiteX928" fmla="*/ 2902823 w 7467600"/>
              <a:gd name="connsiteY928" fmla="*/ 262929 h 6858000"/>
              <a:gd name="connsiteX929" fmla="*/ 2940663 w 7467600"/>
              <a:gd name="connsiteY929" fmla="*/ 140884 h 6858000"/>
              <a:gd name="connsiteX930" fmla="*/ 2947039 w 7467600"/>
              <a:gd name="connsiteY930" fmla="*/ 122524 h 6858000"/>
              <a:gd name="connsiteX931" fmla="*/ 2984316 w 7467600"/>
              <a:gd name="connsiteY931" fmla="*/ 0 h 6858000"/>
              <a:gd name="connsiteX932" fmla="*/ 3016114 w 7467600"/>
              <a:gd name="connsiteY932" fmla="*/ 0 h 6858000"/>
              <a:gd name="connsiteX933" fmla="*/ 2979949 w 7467600"/>
              <a:gd name="connsiteY933" fmla="*/ 119274 h 6858000"/>
              <a:gd name="connsiteX934" fmla="*/ 3023879 w 7467600"/>
              <a:gd name="connsiteY934" fmla="*/ 0 h 6858000"/>
              <a:gd name="connsiteX935" fmla="*/ 3105400 w 7467600"/>
              <a:gd name="connsiteY935" fmla="*/ 0 h 6858000"/>
              <a:gd name="connsiteX936" fmla="*/ 3094669 w 7467600"/>
              <a:gd name="connsiteY936" fmla="*/ 30308 h 6858000"/>
              <a:gd name="connsiteX937" fmla="*/ 2901945 w 7467600"/>
              <a:gd name="connsiteY937" fmla="*/ 466538 h 6858000"/>
              <a:gd name="connsiteX938" fmla="*/ 2815209 w 7467600"/>
              <a:gd name="connsiteY938" fmla="*/ 497361 h 6858000"/>
              <a:gd name="connsiteX939" fmla="*/ 2844845 w 7467600"/>
              <a:gd name="connsiteY939" fmla="*/ 127638 h 6858000"/>
              <a:gd name="connsiteX940" fmla="*/ 2867960 w 7467600"/>
              <a:gd name="connsiteY940" fmla="*/ 0 h 6858000"/>
              <a:gd name="connsiteX941" fmla="*/ 1057230 w 7467600"/>
              <a:gd name="connsiteY941" fmla="*/ 0 h 6858000"/>
              <a:gd name="connsiteX942" fmla="*/ 1111003 w 7467600"/>
              <a:gd name="connsiteY942" fmla="*/ 0 h 6858000"/>
              <a:gd name="connsiteX943" fmla="*/ 1125553 w 7467600"/>
              <a:gd name="connsiteY943" fmla="*/ 52588 h 6858000"/>
              <a:gd name="connsiteX944" fmla="*/ 1304276 w 7467600"/>
              <a:gd name="connsiteY944" fmla="*/ 476275 h 6858000"/>
              <a:gd name="connsiteX945" fmla="*/ 1492066 w 7467600"/>
              <a:gd name="connsiteY945" fmla="*/ 886333 h 6858000"/>
              <a:gd name="connsiteX946" fmla="*/ 1423698 w 7467600"/>
              <a:gd name="connsiteY946" fmla="*/ 710817 h 6858000"/>
              <a:gd name="connsiteX947" fmla="*/ 1357609 w 7467600"/>
              <a:gd name="connsiteY947" fmla="*/ 532892 h 6858000"/>
              <a:gd name="connsiteX948" fmla="*/ 1309550 w 7467600"/>
              <a:gd name="connsiteY948" fmla="*/ 374031 h 6858000"/>
              <a:gd name="connsiteX949" fmla="*/ 1193673 w 7467600"/>
              <a:gd name="connsiteY949" fmla="*/ 49533 h 6858000"/>
              <a:gd name="connsiteX950" fmla="*/ 1164391 w 7467600"/>
              <a:gd name="connsiteY950" fmla="*/ 0 h 6858000"/>
              <a:gd name="connsiteX951" fmla="*/ 1200666 w 7467600"/>
              <a:gd name="connsiteY951" fmla="*/ 0 h 6858000"/>
              <a:gd name="connsiteX952" fmla="*/ 1223408 w 7467600"/>
              <a:gd name="connsiteY952" fmla="*/ 38996 h 6858000"/>
              <a:gd name="connsiteX953" fmla="*/ 1339635 w 7467600"/>
              <a:gd name="connsiteY953" fmla="*/ 365517 h 6858000"/>
              <a:gd name="connsiteX954" fmla="*/ 1387469 w 7467600"/>
              <a:gd name="connsiteY954" fmla="*/ 523079 h 6858000"/>
              <a:gd name="connsiteX955" fmla="*/ 1452685 w 7467600"/>
              <a:gd name="connsiteY955" fmla="*/ 699806 h 6858000"/>
              <a:gd name="connsiteX956" fmla="*/ 1492092 w 7467600"/>
              <a:gd name="connsiteY956" fmla="*/ 800424 h 6858000"/>
              <a:gd name="connsiteX957" fmla="*/ 1455302 w 7467600"/>
              <a:gd name="connsiteY957" fmla="*/ 632913 h 6858000"/>
              <a:gd name="connsiteX958" fmla="*/ 1222336 w 7467600"/>
              <a:gd name="connsiteY958" fmla="*/ 9480 h 6858000"/>
              <a:gd name="connsiteX959" fmla="*/ 1214634 w 7467600"/>
              <a:gd name="connsiteY959" fmla="*/ 0 h 6858000"/>
              <a:gd name="connsiteX960" fmla="*/ 1289827 w 7467600"/>
              <a:gd name="connsiteY960" fmla="*/ 0 h 6858000"/>
              <a:gd name="connsiteX961" fmla="*/ 1321076 w 7467600"/>
              <a:gd name="connsiteY961" fmla="*/ 59722 h 6858000"/>
              <a:gd name="connsiteX962" fmla="*/ 1512579 w 7467600"/>
              <a:gd name="connsiteY962" fmla="*/ 626441 h 6858000"/>
              <a:gd name="connsiteX963" fmla="*/ 1506076 w 7467600"/>
              <a:gd name="connsiteY963" fmla="*/ 1089289 h 6858000"/>
              <a:gd name="connsiteX964" fmla="*/ 1486346 w 7467600"/>
              <a:gd name="connsiteY964" fmla="*/ 1079919 h 6858000"/>
              <a:gd name="connsiteX965" fmla="*/ 1070511 w 7467600"/>
              <a:gd name="connsiteY965" fmla="*/ 48609 h 6858000"/>
              <a:gd name="connsiteX966" fmla="*/ 1057230 w 7467600"/>
              <a:gd name="connsiteY966" fmla="*/ 0 h 6858000"/>
              <a:gd name="connsiteX967" fmla="*/ 43151 w 7467600"/>
              <a:gd name="connsiteY967" fmla="*/ 0 h 6858000"/>
              <a:gd name="connsiteX968" fmla="*/ 95283 w 7467600"/>
              <a:gd name="connsiteY968" fmla="*/ 0 h 6858000"/>
              <a:gd name="connsiteX969" fmla="*/ 300708 w 7467600"/>
              <a:gd name="connsiteY969" fmla="*/ 154571 h 6858000"/>
              <a:gd name="connsiteX970" fmla="*/ 530414 w 7467600"/>
              <a:gd name="connsiteY970" fmla="*/ 354673 h 6858000"/>
              <a:gd name="connsiteX971" fmla="*/ 333785 w 7467600"/>
              <a:gd name="connsiteY971" fmla="*/ 161564 h 6858000"/>
              <a:gd name="connsiteX972" fmla="*/ 147005 w 7467600"/>
              <a:gd name="connsiteY972" fmla="*/ 0 h 6858000"/>
              <a:gd name="connsiteX973" fmla="*/ 272509 w 7467600"/>
              <a:gd name="connsiteY973" fmla="*/ 0 h 6858000"/>
              <a:gd name="connsiteX974" fmla="*/ 326276 w 7467600"/>
              <a:gd name="connsiteY974" fmla="*/ 45847 h 6858000"/>
              <a:gd name="connsiteX975" fmla="*/ 823759 w 7467600"/>
              <a:gd name="connsiteY975" fmla="*/ 574145 h 6858000"/>
              <a:gd name="connsiteX976" fmla="*/ 811254 w 7467600"/>
              <a:gd name="connsiteY976" fmla="*/ 665546 h 6858000"/>
              <a:gd name="connsiteX977" fmla="*/ 154042 w 7467600"/>
              <a:gd name="connsiteY977" fmla="*/ 261522 h 6858000"/>
              <a:gd name="connsiteX978" fmla="*/ 13550 w 7467600"/>
              <a:gd name="connsiteY978" fmla="*/ 158423 h 6858000"/>
              <a:gd name="connsiteX979" fmla="*/ 0 w 7467600"/>
              <a:gd name="connsiteY979" fmla="*/ 146618 h 6858000"/>
              <a:gd name="connsiteX980" fmla="*/ 0 w 7467600"/>
              <a:gd name="connsiteY980" fmla="*/ 59161 h 6858000"/>
              <a:gd name="connsiteX981" fmla="*/ 45427 w 7467600"/>
              <a:gd name="connsiteY981" fmla="*/ 101078 h 6858000"/>
              <a:gd name="connsiteX982" fmla="*/ 630103 w 7467600"/>
              <a:gd name="connsiteY982" fmla="*/ 485885 h 6858000"/>
              <a:gd name="connsiteX983" fmla="*/ 532040 w 7467600"/>
              <a:gd name="connsiteY983" fmla="*/ 399359 h 6858000"/>
              <a:gd name="connsiteX984" fmla="*/ 517618 w 7467600"/>
              <a:gd name="connsiteY984" fmla="*/ 385726 h 6858000"/>
              <a:gd name="connsiteX985" fmla="*/ 285074 w 7467600"/>
              <a:gd name="connsiteY985" fmla="*/ 182755 h 6858000"/>
              <a:gd name="connsiteX986" fmla="*/ 43151 w 7467600"/>
              <a:gd name="connsiteY986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312201 w 7467600"/>
              <a:gd name="connsiteY127" fmla="*/ 5128278 h 6858000"/>
              <a:gd name="connsiteX128" fmla="*/ 7450656 w 7467600"/>
              <a:gd name="connsiteY128" fmla="*/ 5134750 h 6858000"/>
              <a:gd name="connsiteX129" fmla="*/ 7312201 w 7467600"/>
              <a:gd name="connsiteY129" fmla="*/ 5128278 h 6858000"/>
              <a:gd name="connsiteX130" fmla="*/ 1903353 w 7467600"/>
              <a:gd name="connsiteY130" fmla="*/ 5044827 h 6858000"/>
              <a:gd name="connsiteX131" fmla="*/ 1936931 w 7467600"/>
              <a:gd name="connsiteY131" fmla="*/ 5093954 h 6858000"/>
              <a:gd name="connsiteX132" fmla="*/ 2195868 w 7467600"/>
              <a:gd name="connsiteY132" fmla="*/ 5396574 h 6858000"/>
              <a:gd name="connsiteX133" fmla="*/ 2088852 w 7467600"/>
              <a:gd name="connsiteY133" fmla="*/ 5166123 h 6858000"/>
              <a:gd name="connsiteX134" fmla="*/ 1958241 w 7467600"/>
              <a:gd name="connsiteY134" fmla="*/ 5067955 h 6858000"/>
              <a:gd name="connsiteX135" fmla="*/ 1903353 w 7467600"/>
              <a:gd name="connsiteY135" fmla="*/ 5044827 h 6858000"/>
              <a:gd name="connsiteX136" fmla="*/ 1979378 w 7467600"/>
              <a:gd name="connsiteY136" fmla="*/ 4769504 h 6858000"/>
              <a:gd name="connsiteX137" fmla="*/ 2882120 w 7467600"/>
              <a:gd name="connsiteY137" fmla="*/ 5064547 h 6858000"/>
              <a:gd name="connsiteX138" fmla="*/ 2793103 w 7467600"/>
              <a:gd name="connsiteY138" fmla="*/ 5039699 h 6858000"/>
              <a:gd name="connsiteX139" fmla="*/ 2770041 w 7467600"/>
              <a:gd name="connsiteY139" fmla="*/ 5033634 h 6858000"/>
              <a:gd name="connsiteX140" fmla="*/ 1979378 w 7467600"/>
              <a:gd name="connsiteY140" fmla="*/ 4769504 h 6858000"/>
              <a:gd name="connsiteX141" fmla="*/ 1927410 w 7467600"/>
              <a:gd name="connsiteY141" fmla="*/ 4716164 h 6858000"/>
              <a:gd name="connsiteX142" fmla="*/ 1959587 w 7467600"/>
              <a:gd name="connsiteY142" fmla="*/ 4728849 h 6858000"/>
              <a:gd name="connsiteX143" fmla="*/ 2777707 w 7467600"/>
              <a:gd name="connsiteY143" fmla="*/ 5003991 h 6858000"/>
              <a:gd name="connsiteX144" fmla="*/ 2800768 w 7467600"/>
              <a:gd name="connsiteY144" fmla="*/ 5010056 h 6858000"/>
              <a:gd name="connsiteX145" fmla="*/ 2879408 w 7467600"/>
              <a:gd name="connsiteY145" fmla="*/ 5031590 h 6858000"/>
              <a:gd name="connsiteX146" fmla="*/ 2862295 w 7467600"/>
              <a:gd name="connsiteY146" fmla="*/ 5022958 h 6858000"/>
              <a:gd name="connsiteX147" fmla="*/ 2813343 w 7467600"/>
              <a:gd name="connsiteY147" fmla="*/ 4998369 h 6858000"/>
              <a:gd name="connsiteX148" fmla="*/ 2646245 w 7467600"/>
              <a:gd name="connsiteY148" fmla="*/ 4930999 h 6858000"/>
              <a:gd name="connsiteX149" fmla="*/ 1999243 w 7467600"/>
              <a:gd name="connsiteY149" fmla="*/ 4730524 h 6858000"/>
              <a:gd name="connsiteX150" fmla="*/ 1979527 w 7467600"/>
              <a:gd name="connsiteY150" fmla="*/ 4726651 h 6858000"/>
              <a:gd name="connsiteX151" fmla="*/ 1927410 w 7467600"/>
              <a:gd name="connsiteY151" fmla="*/ 4716164 h 6858000"/>
              <a:gd name="connsiteX152" fmla="*/ 1997014 w 7467600"/>
              <a:gd name="connsiteY152" fmla="*/ 4698007 h 6858000"/>
              <a:gd name="connsiteX153" fmla="*/ 2005458 w 7467600"/>
              <a:gd name="connsiteY153" fmla="*/ 4699540 h 6858000"/>
              <a:gd name="connsiteX154" fmla="*/ 2657186 w 7467600"/>
              <a:gd name="connsiteY154" fmla="*/ 4901687 h 6858000"/>
              <a:gd name="connsiteX155" fmla="*/ 2826662 w 7467600"/>
              <a:gd name="connsiteY155" fmla="*/ 4970362 h 6858000"/>
              <a:gd name="connsiteX156" fmla="*/ 2876100 w 7467600"/>
              <a:gd name="connsiteY156" fmla="*/ 4995397 h 6858000"/>
              <a:gd name="connsiteX157" fmla="*/ 3042600 w 7467600"/>
              <a:gd name="connsiteY157" fmla="*/ 5059532 h 6858000"/>
              <a:gd name="connsiteX158" fmla="*/ 1997014 w 7467600"/>
              <a:gd name="connsiteY158" fmla="*/ 4698007 h 6858000"/>
              <a:gd name="connsiteX159" fmla="*/ 2305292 w 7467600"/>
              <a:gd name="connsiteY159" fmla="*/ 4219492 h 6858000"/>
              <a:gd name="connsiteX160" fmla="*/ 3360922 w 7467600"/>
              <a:gd name="connsiteY160" fmla="*/ 4529373 h 6858000"/>
              <a:gd name="connsiteX161" fmla="*/ 3492420 w 7467600"/>
              <a:gd name="connsiteY161" fmla="*/ 4510145 h 6858000"/>
              <a:gd name="connsiteX162" fmla="*/ 3364086 w 7467600"/>
              <a:gd name="connsiteY162" fmla="*/ 4480340 h 6858000"/>
              <a:gd name="connsiteX163" fmla="*/ 3225818 w 7467600"/>
              <a:gd name="connsiteY163" fmla="*/ 4411822 h 6858000"/>
              <a:gd name="connsiteX164" fmla="*/ 3129696 w 7467600"/>
              <a:gd name="connsiteY164" fmla="*/ 4360704 h 6858000"/>
              <a:gd name="connsiteX165" fmla="*/ 2814545 w 7467600"/>
              <a:gd name="connsiteY165" fmla="*/ 4282955 h 6858000"/>
              <a:gd name="connsiteX166" fmla="*/ 2305292 w 7467600"/>
              <a:gd name="connsiteY166" fmla="*/ 4219492 h 6858000"/>
              <a:gd name="connsiteX167" fmla="*/ 2626982 w 7467600"/>
              <a:gd name="connsiteY167" fmla="*/ 4206450 h 6858000"/>
              <a:gd name="connsiteX168" fmla="*/ 2490617 w 7467600"/>
              <a:gd name="connsiteY168" fmla="*/ 4206951 h 6858000"/>
              <a:gd name="connsiteX169" fmla="*/ 2819869 w 7467600"/>
              <a:gd name="connsiteY169" fmla="*/ 4252936 h 6858000"/>
              <a:gd name="connsiteX170" fmla="*/ 3143018 w 7467600"/>
              <a:gd name="connsiteY170" fmla="*/ 4332698 h 6858000"/>
              <a:gd name="connsiteX171" fmla="*/ 3241520 w 7467600"/>
              <a:gd name="connsiteY171" fmla="*/ 4385112 h 6858000"/>
              <a:gd name="connsiteX172" fmla="*/ 3374575 w 7467600"/>
              <a:gd name="connsiteY172" fmla="*/ 4451517 h 6858000"/>
              <a:gd name="connsiteX173" fmla="*/ 3505221 w 7467600"/>
              <a:gd name="connsiteY173" fmla="*/ 4480757 h 6858000"/>
              <a:gd name="connsiteX174" fmla="*/ 2626982 w 7467600"/>
              <a:gd name="connsiteY174" fmla="*/ 4206450 h 6858000"/>
              <a:gd name="connsiteX175" fmla="*/ 1310106 w 7467600"/>
              <a:gd name="connsiteY175" fmla="*/ 3943217 h 6858000"/>
              <a:gd name="connsiteX176" fmla="*/ 854994 w 7467600"/>
              <a:gd name="connsiteY176" fmla="*/ 4399136 h 6858000"/>
              <a:gd name="connsiteX177" fmla="*/ 742462 w 7467600"/>
              <a:gd name="connsiteY177" fmla="*/ 4594648 h 6858000"/>
              <a:gd name="connsiteX178" fmla="*/ 820602 w 7467600"/>
              <a:gd name="connsiteY178" fmla="*/ 4485915 h 6858000"/>
              <a:gd name="connsiteX179" fmla="*/ 878295 w 7467600"/>
              <a:gd name="connsiteY179" fmla="*/ 4403594 h 6858000"/>
              <a:gd name="connsiteX180" fmla="*/ 1240607 w 7467600"/>
              <a:gd name="connsiteY180" fmla="*/ 4010401 h 6858000"/>
              <a:gd name="connsiteX181" fmla="*/ 1310106 w 7467600"/>
              <a:gd name="connsiteY181" fmla="*/ 3943217 h 6858000"/>
              <a:gd name="connsiteX182" fmla="*/ 1423113 w 7467600"/>
              <a:gd name="connsiteY182" fmla="*/ 3874565 h 6858000"/>
              <a:gd name="connsiteX183" fmla="*/ 1260565 w 7467600"/>
              <a:gd name="connsiteY183" fmla="*/ 4031982 h 6858000"/>
              <a:gd name="connsiteX184" fmla="*/ 901900 w 7467600"/>
              <a:gd name="connsiteY184" fmla="*/ 4421236 h 6858000"/>
              <a:gd name="connsiteX185" fmla="*/ 845044 w 7467600"/>
              <a:gd name="connsiteY185" fmla="*/ 4502436 h 6858000"/>
              <a:gd name="connsiteX186" fmla="*/ 685926 w 7467600"/>
              <a:gd name="connsiteY186" fmla="*/ 4703069 h 6858000"/>
              <a:gd name="connsiteX187" fmla="*/ 684248 w 7467600"/>
              <a:gd name="connsiteY187" fmla="*/ 4706721 h 6858000"/>
              <a:gd name="connsiteX188" fmla="*/ 1423113 w 7467600"/>
              <a:gd name="connsiteY188" fmla="*/ 3874565 h 6858000"/>
              <a:gd name="connsiteX189" fmla="*/ 3316479 w 7467600"/>
              <a:gd name="connsiteY189" fmla="*/ 3872136 h 6858000"/>
              <a:gd name="connsiteX190" fmla="*/ 3546806 w 7467600"/>
              <a:gd name="connsiteY190" fmla="*/ 4356139 h 6858000"/>
              <a:gd name="connsiteX191" fmla="*/ 3364433 w 7467600"/>
              <a:gd name="connsiteY191" fmla="*/ 3953121 h 6858000"/>
              <a:gd name="connsiteX192" fmla="*/ 3316479 w 7467600"/>
              <a:gd name="connsiteY192" fmla="*/ 3872136 h 6858000"/>
              <a:gd name="connsiteX193" fmla="*/ 3291335 w 7467600"/>
              <a:gd name="connsiteY193" fmla="*/ 3767420 h 6858000"/>
              <a:gd name="connsiteX194" fmla="*/ 3390805 w 7467600"/>
              <a:gd name="connsiteY194" fmla="*/ 3937163 h 6858000"/>
              <a:gd name="connsiteX195" fmla="*/ 3579062 w 7467600"/>
              <a:gd name="connsiteY195" fmla="*/ 4359040 h 6858000"/>
              <a:gd name="connsiteX196" fmla="*/ 3467355 w 7467600"/>
              <a:gd name="connsiteY196" fmla="*/ 3988130 h 6858000"/>
              <a:gd name="connsiteX197" fmla="*/ 3310753 w 7467600"/>
              <a:gd name="connsiteY197" fmla="*/ 3787140 h 6858000"/>
              <a:gd name="connsiteX198" fmla="*/ 3291335 w 7467600"/>
              <a:gd name="connsiteY198" fmla="*/ 3767420 h 6858000"/>
              <a:gd name="connsiteX199" fmla="*/ 1635889 w 7467600"/>
              <a:gd name="connsiteY199" fmla="*/ 3709494 h 6858000"/>
              <a:gd name="connsiteX200" fmla="*/ 1634800 w 7467600"/>
              <a:gd name="connsiteY200" fmla="*/ 3731111 h 6858000"/>
              <a:gd name="connsiteX201" fmla="*/ 1635889 w 7467600"/>
              <a:gd name="connsiteY201" fmla="*/ 3709494 h 6858000"/>
              <a:gd name="connsiteX202" fmla="*/ 1510397 w 7467600"/>
              <a:gd name="connsiteY202" fmla="*/ 3684705 h 6858000"/>
              <a:gd name="connsiteX203" fmla="*/ 1146550 w 7467600"/>
              <a:gd name="connsiteY203" fmla="*/ 3802012 h 6858000"/>
              <a:gd name="connsiteX204" fmla="*/ 698834 w 7467600"/>
              <a:gd name="connsiteY204" fmla="*/ 3952272 h 6858000"/>
              <a:gd name="connsiteX205" fmla="*/ 34256 w 7467600"/>
              <a:gd name="connsiteY205" fmla="*/ 4347603 h 6858000"/>
              <a:gd name="connsiteX206" fmla="*/ 527241 w 7467600"/>
              <a:gd name="connsiteY206" fmla="*/ 4065078 h 6858000"/>
              <a:gd name="connsiteX207" fmla="*/ 1510397 w 7467600"/>
              <a:gd name="connsiteY207" fmla="*/ 3684705 h 6858000"/>
              <a:gd name="connsiteX208" fmla="*/ 1313114 w 7467600"/>
              <a:gd name="connsiteY208" fmla="*/ 3655216 h 6858000"/>
              <a:gd name="connsiteX209" fmla="*/ 1109304 w 7467600"/>
              <a:gd name="connsiteY209" fmla="*/ 3669030 h 6858000"/>
              <a:gd name="connsiteX210" fmla="*/ 8129 w 7467600"/>
              <a:gd name="connsiteY210" fmla="*/ 4330519 h 6858000"/>
              <a:gd name="connsiteX211" fmla="*/ 687572 w 7467600"/>
              <a:gd name="connsiteY211" fmla="*/ 3925629 h 6858000"/>
              <a:gd name="connsiteX212" fmla="*/ 1138365 w 7467600"/>
              <a:gd name="connsiteY212" fmla="*/ 3774515 h 6858000"/>
              <a:gd name="connsiteX213" fmla="*/ 1505579 w 7467600"/>
              <a:gd name="connsiteY213" fmla="*/ 3655526 h 6858000"/>
              <a:gd name="connsiteX214" fmla="*/ 1313114 w 7467600"/>
              <a:gd name="connsiteY214" fmla="*/ 3655216 h 6858000"/>
              <a:gd name="connsiteX215" fmla="*/ 3655073 w 7467600"/>
              <a:gd name="connsiteY215" fmla="*/ 3650884 h 6858000"/>
              <a:gd name="connsiteX216" fmla="*/ 3989938 w 7467600"/>
              <a:gd name="connsiteY216" fmla="*/ 3991685 h 6858000"/>
              <a:gd name="connsiteX217" fmla="*/ 4393907 w 7467600"/>
              <a:gd name="connsiteY217" fmla="*/ 4261258 h 6858000"/>
              <a:gd name="connsiteX218" fmla="*/ 4648051 w 7467600"/>
              <a:gd name="connsiteY218" fmla="*/ 4374051 h 6858000"/>
              <a:gd name="connsiteX219" fmla="*/ 4383389 w 7467600"/>
              <a:gd name="connsiteY219" fmla="*/ 4184369 h 6858000"/>
              <a:gd name="connsiteX220" fmla="*/ 4165508 w 7467600"/>
              <a:gd name="connsiteY220" fmla="*/ 4035196 h 6858000"/>
              <a:gd name="connsiteX221" fmla="*/ 4068162 w 7467600"/>
              <a:gd name="connsiteY221" fmla="*/ 3953394 h 6858000"/>
              <a:gd name="connsiteX222" fmla="*/ 3981416 w 7467600"/>
              <a:gd name="connsiteY222" fmla="*/ 3880482 h 6858000"/>
              <a:gd name="connsiteX223" fmla="*/ 3800147 w 7467600"/>
              <a:gd name="connsiteY223" fmla="*/ 3749872 h 6858000"/>
              <a:gd name="connsiteX224" fmla="*/ 3655073 w 7467600"/>
              <a:gd name="connsiteY224" fmla="*/ 3650884 h 6858000"/>
              <a:gd name="connsiteX225" fmla="*/ 3670252 w 7467600"/>
              <a:gd name="connsiteY225" fmla="*/ 3622798 h 6858000"/>
              <a:gd name="connsiteX226" fmla="*/ 3817258 w 7467600"/>
              <a:gd name="connsiteY226" fmla="*/ 3723577 h 6858000"/>
              <a:gd name="connsiteX227" fmla="*/ 4000461 w 7467600"/>
              <a:gd name="connsiteY227" fmla="*/ 3855966 h 6858000"/>
              <a:gd name="connsiteX228" fmla="*/ 4088180 w 7467600"/>
              <a:gd name="connsiteY228" fmla="*/ 3929774 h 6858000"/>
              <a:gd name="connsiteX229" fmla="*/ 4184555 w 7467600"/>
              <a:gd name="connsiteY229" fmla="*/ 4010683 h 6858000"/>
              <a:gd name="connsiteX230" fmla="*/ 4399563 w 7467600"/>
              <a:gd name="connsiteY230" fmla="*/ 4158106 h 6858000"/>
              <a:gd name="connsiteX231" fmla="*/ 4684469 w 7467600"/>
              <a:gd name="connsiteY231" fmla="*/ 4364680 h 6858000"/>
              <a:gd name="connsiteX232" fmla="*/ 4690271 w 7467600"/>
              <a:gd name="connsiteY232" fmla="*/ 4370034 h 6858000"/>
              <a:gd name="connsiteX233" fmla="*/ 4136093 w 7467600"/>
              <a:gd name="connsiteY233" fmla="*/ 3858466 h 6858000"/>
              <a:gd name="connsiteX234" fmla="*/ 3670252 w 7467600"/>
              <a:gd name="connsiteY234" fmla="*/ 3622798 h 6858000"/>
              <a:gd name="connsiteX235" fmla="*/ 4440129 w 7467600"/>
              <a:gd name="connsiteY235" fmla="*/ 3448571 h 6858000"/>
              <a:gd name="connsiteX236" fmla="*/ 4856525 w 7467600"/>
              <a:gd name="connsiteY236" fmla="*/ 3915351 h 6858000"/>
              <a:gd name="connsiteX237" fmla="*/ 5059055 w 7467600"/>
              <a:gd name="connsiteY237" fmla="*/ 4108918 h 6858000"/>
              <a:gd name="connsiteX238" fmla="*/ 5290070 w 7467600"/>
              <a:gd name="connsiteY238" fmla="*/ 4263619 h 6858000"/>
              <a:gd name="connsiteX239" fmla="*/ 4834991 w 7467600"/>
              <a:gd name="connsiteY239" fmla="*/ 3830985 h 6858000"/>
              <a:gd name="connsiteX240" fmla="*/ 4440129 w 7467600"/>
              <a:gd name="connsiteY240" fmla="*/ 3448571 h 6858000"/>
              <a:gd name="connsiteX241" fmla="*/ 4441737 w 7467600"/>
              <a:gd name="connsiteY241" fmla="*/ 3399734 h 6858000"/>
              <a:gd name="connsiteX242" fmla="*/ 4431236 w 7467600"/>
              <a:gd name="connsiteY242" fmla="*/ 3400954 h 6858000"/>
              <a:gd name="connsiteX243" fmla="*/ 4557150 w 7467600"/>
              <a:gd name="connsiteY243" fmla="*/ 3510023 h 6858000"/>
              <a:gd name="connsiteX244" fmla="*/ 4856936 w 7467600"/>
              <a:gd name="connsiteY244" fmla="*/ 3809146 h 6858000"/>
              <a:gd name="connsiteX245" fmla="*/ 5111996 w 7467600"/>
              <a:gd name="connsiteY245" fmla="*/ 4065759 h 6858000"/>
              <a:gd name="connsiteX246" fmla="*/ 5388878 w 7467600"/>
              <a:gd name="connsiteY246" fmla="*/ 4300185 h 6858000"/>
              <a:gd name="connsiteX247" fmla="*/ 5425556 w 7467600"/>
              <a:gd name="connsiteY247" fmla="*/ 4308967 h 6858000"/>
              <a:gd name="connsiteX248" fmla="*/ 4943646 w 7467600"/>
              <a:gd name="connsiteY248" fmla="*/ 3822916 h 6858000"/>
              <a:gd name="connsiteX249" fmla="*/ 4594837 w 7467600"/>
              <a:gd name="connsiteY249" fmla="*/ 3532274 h 6858000"/>
              <a:gd name="connsiteX250" fmla="*/ 4441737 w 7467600"/>
              <a:gd name="connsiteY250" fmla="*/ 3399734 h 6858000"/>
              <a:gd name="connsiteX251" fmla="*/ 5425834 w 7467600"/>
              <a:gd name="connsiteY251" fmla="*/ 3162785 h 6858000"/>
              <a:gd name="connsiteX252" fmla="*/ 5401644 w 7467600"/>
              <a:gd name="connsiteY252" fmla="*/ 3617847 h 6858000"/>
              <a:gd name="connsiteX253" fmla="*/ 5467256 w 7467600"/>
              <a:gd name="connsiteY253" fmla="*/ 4175494 h 6858000"/>
              <a:gd name="connsiteX254" fmla="*/ 5448069 w 7467600"/>
              <a:gd name="connsiteY254" fmla="*/ 3567554 h 6858000"/>
              <a:gd name="connsiteX255" fmla="*/ 5425834 w 7467600"/>
              <a:gd name="connsiteY255" fmla="*/ 3162785 h 6858000"/>
              <a:gd name="connsiteX256" fmla="*/ 1318687 w 7467600"/>
              <a:gd name="connsiteY256" fmla="*/ 3113840 h 6858000"/>
              <a:gd name="connsiteX257" fmla="*/ 1066793 w 7467600"/>
              <a:gd name="connsiteY257" fmla="*/ 3212171 h 6858000"/>
              <a:gd name="connsiteX258" fmla="*/ 993319 w 7467600"/>
              <a:gd name="connsiteY258" fmla="*/ 3247648 h 6858000"/>
              <a:gd name="connsiteX259" fmla="*/ 853081 w 7467600"/>
              <a:gd name="connsiteY259" fmla="*/ 3312410 h 6858000"/>
              <a:gd name="connsiteX260" fmla="*/ 805957 w 7467600"/>
              <a:gd name="connsiteY260" fmla="*/ 3330443 h 6858000"/>
              <a:gd name="connsiteX261" fmla="*/ 1318687 w 7467600"/>
              <a:gd name="connsiteY261" fmla="*/ 3113840 h 6858000"/>
              <a:gd name="connsiteX262" fmla="*/ 5453702 w 7467600"/>
              <a:gd name="connsiteY262" fmla="*/ 3090882 h 6858000"/>
              <a:gd name="connsiteX263" fmla="*/ 5480135 w 7467600"/>
              <a:gd name="connsiteY263" fmla="*/ 3565802 h 6858000"/>
              <a:gd name="connsiteX264" fmla="*/ 5499023 w 7467600"/>
              <a:gd name="connsiteY264" fmla="*/ 4166310 h 6858000"/>
              <a:gd name="connsiteX265" fmla="*/ 5547022 w 7467600"/>
              <a:gd name="connsiteY265" fmla="*/ 3607838 h 6858000"/>
              <a:gd name="connsiteX266" fmla="*/ 5515964 w 7467600"/>
              <a:gd name="connsiteY266" fmla="*/ 3378541 h 6858000"/>
              <a:gd name="connsiteX267" fmla="*/ 5453702 w 7467600"/>
              <a:gd name="connsiteY267" fmla="*/ 3090882 h 6858000"/>
              <a:gd name="connsiteX268" fmla="*/ 1238695 w 7467600"/>
              <a:gd name="connsiteY268" fmla="*/ 3076820 h 6858000"/>
              <a:gd name="connsiteX269" fmla="*/ 716371 w 7467600"/>
              <a:gd name="connsiteY269" fmla="*/ 3293249 h 6858000"/>
              <a:gd name="connsiteX270" fmla="*/ 579522 w 7467600"/>
              <a:gd name="connsiteY270" fmla="*/ 3371759 h 6858000"/>
              <a:gd name="connsiteX271" fmla="*/ 600288 w 7467600"/>
              <a:gd name="connsiteY271" fmla="*/ 3365555 h 6858000"/>
              <a:gd name="connsiteX272" fmla="*/ 840692 w 7467600"/>
              <a:gd name="connsiteY272" fmla="*/ 3284921 h 6858000"/>
              <a:gd name="connsiteX273" fmla="*/ 979248 w 7467600"/>
              <a:gd name="connsiteY273" fmla="*/ 3221003 h 6858000"/>
              <a:gd name="connsiteX274" fmla="*/ 1053282 w 7467600"/>
              <a:gd name="connsiteY274" fmla="*/ 3185247 h 6858000"/>
              <a:gd name="connsiteX275" fmla="*/ 1320603 w 7467600"/>
              <a:gd name="connsiteY275" fmla="*/ 3081281 h 6858000"/>
              <a:gd name="connsiteX276" fmla="*/ 1238695 w 7467600"/>
              <a:gd name="connsiteY276" fmla="*/ 3076820 h 6858000"/>
              <a:gd name="connsiteX277" fmla="*/ 5425627 w 7467600"/>
              <a:gd name="connsiteY277" fmla="*/ 2954192 h 6858000"/>
              <a:gd name="connsiteX278" fmla="*/ 5470770 w 7467600"/>
              <a:gd name="connsiteY278" fmla="*/ 3005435 h 6858000"/>
              <a:gd name="connsiteX279" fmla="*/ 5519779 w 7467600"/>
              <a:gd name="connsiteY279" fmla="*/ 4359223 h 6858000"/>
              <a:gd name="connsiteX280" fmla="*/ 5520293 w 7467600"/>
              <a:gd name="connsiteY280" fmla="*/ 4360602 h 6858000"/>
              <a:gd name="connsiteX281" fmla="*/ 5767221 w 7467600"/>
              <a:gd name="connsiteY281" fmla="*/ 4665564 h 6858000"/>
              <a:gd name="connsiteX282" fmla="*/ 6937169 w 7467600"/>
              <a:gd name="connsiteY282" fmla="*/ 4815941 h 6858000"/>
              <a:gd name="connsiteX283" fmla="*/ 6953922 w 7467600"/>
              <a:gd name="connsiteY283" fmla="*/ 4890068 h 6858000"/>
              <a:gd name="connsiteX284" fmla="*/ 6071359 w 7467600"/>
              <a:gd name="connsiteY284" fmla="*/ 4770770 h 6858000"/>
              <a:gd name="connsiteX285" fmla="*/ 6038839 w 7467600"/>
              <a:gd name="connsiteY285" fmla="*/ 4764474 h 6858000"/>
              <a:gd name="connsiteX286" fmla="*/ 6038706 w 7467600"/>
              <a:gd name="connsiteY286" fmla="*/ 4763847 h 6858000"/>
              <a:gd name="connsiteX287" fmla="*/ 6037784 w 7467600"/>
              <a:gd name="connsiteY287" fmla="*/ 4764270 h 6858000"/>
              <a:gd name="connsiteX288" fmla="*/ 6038839 w 7467600"/>
              <a:gd name="connsiteY288" fmla="*/ 4764474 h 6858000"/>
              <a:gd name="connsiteX289" fmla="*/ 6040338 w 7467600"/>
              <a:gd name="connsiteY289" fmla="*/ 4771418 h 6858000"/>
              <a:gd name="connsiteX290" fmla="*/ 6024488 w 7467600"/>
              <a:gd name="connsiteY290" fmla="*/ 4809903 h 6858000"/>
              <a:gd name="connsiteX291" fmla="*/ 5599771 w 7467600"/>
              <a:gd name="connsiteY291" fmla="*/ 5509652 h 6858000"/>
              <a:gd name="connsiteX292" fmla="*/ 5548843 w 7467600"/>
              <a:gd name="connsiteY292" fmla="*/ 5563845 h 6858000"/>
              <a:gd name="connsiteX293" fmla="*/ 5940952 w 7467600"/>
              <a:gd name="connsiteY293" fmla="*/ 6250028 h 6858000"/>
              <a:gd name="connsiteX294" fmla="*/ 6043441 w 7467600"/>
              <a:gd name="connsiteY294" fmla="*/ 6665847 h 6858000"/>
              <a:gd name="connsiteX295" fmla="*/ 6093432 w 7467600"/>
              <a:gd name="connsiteY295" fmla="*/ 6858000 h 6858000"/>
              <a:gd name="connsiteX296" fmla="*/ 6034344 w 7467600"/>
              <a:gd name="connsiteY296" fmla="*/ 6858000 h 6858000"/>
              <a:gd name="connsiteX297" fmla="*/ 6026679 w 7467600"/>
              <a:gd name="connsiteY297" fmla="*/ 6836959 h 6858000"/>
              <a:gd name="connsiteX298" fmla="*/ 5800441 w 7467600"/>
              <a:gd name="connsiteY298" fmla="*/ 6335286 h 6858000"/>
              <a:gd name="connsiteX299" fmla="*/ 5526562 w 7467600"/>
              <a:gd name="connsiteY299" fmla="*/ 5705388 h 6858000"/>
              <a:gd name="connsiteX300" fmla="*/ 5519640 w 7467600"/>
              <a:gd name="connsiteY300" fmla="*/ 5683774 h 6858000"/>
              <a:gd name="connsiteX301" fmla="*/ 5844559 w 7467600"/>
              <a:gd name="connsiteY301" fmla="*/ 6553349 h 6858000"/>
              <a:gd name="connsiteX302" fmla="*/ 5975994 w 7467600"/>
              <a:gd name="connsiteY302" fmla="*/ 6858000 h 6858000"/>
              <a:gd name="connsiteX303" fmla="*/ 5898547 w 7467600"/>
              <a:gd name="connsiteY303" fmla="*/ 6858000 h 6858000"/>
              <a:gd name="connsiteX304" fmla="*/ 5682041 w 7467600"/>
              <a:gd name="connsiteY304" fmla="*/ 6355860 h 6858000"/>
              <a:gd name="connsiteX305" fmla="*/ 5461758 w 7467600"/>
              <a:gd name="connsiteY305" fmla="*/ 5820220 h 6858000"/>
              <a:gd name="connsiteX306" fmla="*/ 5237282 w 7467600"/>
              <a:gd name="connsiteY306" fmla="*/ 6579086 h 6858000"/>
              <a:gd name="connsiteX307" fmla="*/ 5115009 w 7467600"/>
              <a:gd name="connsiteY307" fmla="*/ 6858000 h 6858000"/>
              <a:gd name="connsiteX308" fmla="*/ 5028074 w 7467600"/>
              <a:gd name="connsiteY308" fmla="*/ 6858000 h 6858000"/>
              <a:gd name="connsiteX309" fmla="*/ 5079508 w 7467600"/>
              <a:gd name="connsiteY309" fmla="*/ 6749074 h 6858000"/>
              <a:gd name="connsiteX310" fmla="*/ 5371846 w 7467600"/>
              <a:gd name="connsiteY310" fmla="*/ 5924413 h 6858000"/>
              <a:gd name="connsiteX311" fmla="*/ 5270512 w 7467600"/>
              <a:gd name="connsiteY311" fmla="*/ 6138975 h 6858000"/>
              <a:gd name="connsiteX312" fmla="*/ 5062409 w 7467600"/>
              <a:gd name="connsiteY312" fmla="*/ 6653544 h 6858000"/>
              <a:gd name="connsiteX313" fmla="*/ 5036628 w 7467600"/>
              <a:gd name="connsiteY313" fmla="*/ 6754247 h 6858000"/>
              <a:gd name="connsiteX314" fmla="*/ 5009112 w 7467600"/>
              <a:gd name="connsiteY314" fmla="*/ 6858000 h 6858000"/>
              <a:gd name="connsiteX315" fmla="*/ 4976679 w 7467600"/>
              <a:gd name="connsiteY315" fmla="*/ 6858000 h 6858000"/>
              <a:gd name="connsiteX316" fmla="*/ 5006537 w 7467600"/>
              <a:gd name="connsiteY316" fmla="*/ 6747068 h 6858000"/>
              <a:gd name="connsiteX317" fmla="*/ 5032723 w 7467600"/>
              <a:gd name="connsiteY317" fmla="*/ 6644957 h 6858000"/>
              <a:gd name="connsiteX318" fmla="*/ 5242949 w 7467600"/>
              <a:gd name="connsiteY318" fmla="*/ 6125175 h 6858000"/>
              <a:gd name="connsiteX319" fmla="*/ 5286321 w 7467600"/>
              <a:gd name="connsiteY319" fmla="*/ 6033555 h 6858000"/>
              <a:gd name="connsiteX320" fmla="*/ 5008210 w 7467600"/>
              <a:gd name="connsiteY320" fmla="*/ 6649194 h 6858000"/>
              <a:gd name="connsiteX321" fmla="*/ 4986321 w 7467600"/>
              <a:gd name="connsiteY321" fmla="*/ 6765687 h 6858000"/>
              <a:gd name="connsiteX322" fmla="*/ 4973474 w 7467600"/>
              <a:gd name="connsiteY322" fmla="*/ 6858000 h 6858000"/>
              <a:gd name="connsiteX323" fmla="*/ 4907178 w 7467600"/>
              <a:gd name="connsiteY323" fmla="*/ 6858000 h 6858000"/>
              <a:gd name="connsiteX324" fmla="*/ 4910810 w 7467600"/>
              <a:gd name="connsiteY324" fmla="*/ 6829660 h 6858000"/>
              <a:gd name="connsiteX325" fmla="*/ 4987461 w 7467600"/>
              <a:gd name="connsiteY325" fmla="*/ 6432994 h 6858000"/>
              <a:gd name="connsiteX326" fmla="*/ 5179262 w 7467600"/>
              <a:gd name="connsiteY326" fmla="*/ 6035044 h 6858000"/>
              <a:gd name="connsiteX327" fmla="*/ 4689678 w 7467600"/>
              <a:gd name="connsiteY327" fmla="*/ 6440241 h 6858000"/>
              <a:gd name="connsiteX328" fmla="*/ 4477543 w 7467600"/>
              <a:gd name="connsiteY328" fmla="*/ 6674836 h 6858000"/>
              <a:gd name="connsiteX329" fmla="*/ 4329957 w 7467600"/>
              <a:gd name="connsiteY329" fmla="*/ 6858000 h 6858000"/>
              <a:gd name="connsiteX330" fmla="*/ 4218595 w 7467600"/>
              <a:gd name="connsiteY330" fmla="*/ 6858000 h 6858000"/>
              <a:gd name="connsiteX331" fmla="*/ 4368888 w 7467600"/>
              <a:gd name="connsiteY331" fmla="*/ 6668412 h 6858000"/>
              <a:gd name="connsiteX332" fmla="*/ 4563091 w 7467600"/>
              <a:gd name="connsiteY332" fmla="*/ 6442508 h 6858000"/>
              <a:gd name="connsiteX333" fmla="*/ 5387324 w 7467600"/>
              <a:gd name="connsiteY333" fmla="*/ 5705830 h 6858000"/>
              <a:gd name="connsiteX334" fmla="*/ 5073620 w 7467600"/>
              <a:gd name="connsiteY334" fmla="*/ 5955437 h 6858000"/>
              <a:gd name="connsiteX335" fmla="*/ 4689789 w 7467600"/>
              <a:gd name="connsiteY335" fmla="*/ 6268382 h 6858000"/>
              <a:gd name="connsiteX336" fmla="*/ 4418722 w 7467600"/>
              <a:gd name="connsiteY336" fmla="*/ 6570886 h 6858000"/>
              <a:gd name="connsiteX337" fmla="*/ 4214944 w 7467600"/>
              <a:gd name="connsiteY337" fmla="*/ 6858000 h 6858000"/>
              <a:gd name="connsiteX338" fmla="*/ 4177898 w 7467600"/>
              <a:gd name="connsiteY338" fmla="*/ 6858000 h 6858000"/>
              <a:gd name="connsiteX339" fmla="*/ 4391597 w 7467600"/>
              <a:gd name="connsiteY339" fmla="*/ 6556370 h 6858000"/>
              <a:gd name="connsiteX340" fmla="*/ 4668889 w 7467600"/>
              <a:gd name="connsiteY340" fmla="*/ 6246399 h 6858000"/>
              <a:gd name="connsiteX341" fmla="*/ 5055427 w 7467600"/>
              <a:gd name="connsiteY341" fmla="*/ 5931476 h 6858000"/>
              <a:gd name="connsiteX342" fmla="*/ 5371814 w 7467600"/>
              <a:gd name="connsiteY342" fmla="*/ 5678975 h 6858000"/>
              <a:gd name="connsiteX343" fmla="*/ 4987918 w 7467600"/>
              <a:gd name="connsiteY343" fmla="*/ 5838701 h 6858000"/>
              <a:gd name="connsiteX344" fmla="*/ 4317146 w 7467600"/>
              <a:gd name="connsiteY344" fmla="*/ 6587716 h 6858000"/>
              <a:gd name="connsiteX345" fmla="*/ 4171627 w 7467600"/>
              <a:gd name="connsiteY345" fmla="*/ 6858000 h 6858000"/>
              <a:gd name="connsiteX346" fmla="*/ 4081585 w 7467600"/>
              <a:gd name="connsiteY346" fmla="*/ 6858000 h 6858000"/>
              <a:gd name="connsiteX347" fmla="*/ 4238603 w 7467600"/>
              <a:gd name="connsiteY347" fmla="*/ 6559341 h 6858000"/>
              <a:gd name="connsiteX348" fmla="*/ 4778333 w 7467600"/>
              <a:gd name="connsiteY348" fmla="*/ 5873626 h 6858000"/>
              <a:gd name="connsiteX349" fmla="*/ 5414185 w 7467600"/>
              <a:gd name="connsiteY349" fmla="*/ 5573882 h 6858000"/>
              <a:gd name="connsiteX350" fmla="*/ 5959648 w 7467600"/>
              <a:gd name="connsiteY350" fmla="*/ 4760797 h 6858000"/>
              <a:gd name="connsiteX351" fmla="*/ 5355019 w 7467600"/>
              <a:gd name="connsiteY351" fmla="*/ 4734672 h 6858000"/>
              <a:gd name="connsiteX352" fmla="*/ 5083565 w 7467600"/>
              <a:gd name="connsiteY352" fmla="*/ 5179121 h 6858000"/>
              <a:gd name="connsiteX353" fmla="*/ 4713577 w 7467600"/>
              <a:gd name="connsiteY353" fmla="*/ 5616803 h 6858000"/>
              <a:gd name="connsiteX354" fmla="*/ 3989559 w 7467600"/>
              <a:gd name="connsiteY354" fmla="*/ 6145945 h 6858000"/>
              <a:gd name="connsiteX355" fmla="*/ 3939824 w 7467600"/>
              <a:gd name="connsiteY355" fmla="*/ 6066900 h 6858000"/>
              <a:gd name="connsiteX356" fmla="*/ 4584537 w 7467600"/>
              <a:gd name="connsiteY356" fmla="*/ 5324826 h 6858000"/>
              <a:gd name="connsiteX357" fmla="*/ 5037105 w 7467600"/>
              <a:gd name="connsiteY357" fmla="*/ 5088765 h 6858000"/>
              <a:gd name="connsiteX358" fmla="*/ 5039930 w 7467600"/>
              <a:gd name="connsiteY358" fmla="*/ 5089585 h 6858000"/>
              <a:gd name="connsiteX359" fmla="*/ 5263764 w 7467600"/>
              <a:gd name="connsiteY359" fmla="*/ 4735525 h 6858000"/>
              <a:gd name="connsiteX360" fmla="*/ 4086300 w 7467600"/>
              <a:gd name="connsiteY360" fmla="*/ 4884599 h 6858000"/>
              <a:gd name="connsiteX361" fmla="*/ 4085485 w 7467600"/>
              <a:gd name="connsiteY361" fmla="*/ 4899070 h 6858000"/>
              <a:gd name="connsiteX362" fmla="*/ 3871915 w 7467600"/>
              <a:gd name="connsiteY362" fmla="*/ 5253645 h 6858000"/>
              <a:gd name="connsiteX363" fmla="*/ 3799374 w 7467600"/>
              <a:gd name="connsiteY363" fmla="*/ 5466127 h 6858000"/>
              <a:gd name="connsiteX364" fmla="*/ 3498850 w 7467600"/>
              <a:gd name="connsiteY364" fmla="*/ 6661888 h 6858000"/>
              <a:gd name="connsiteX365" fmla="*/ 3399216 w 7467600"/>
              <a:gd name="connsiteY365" fmla="*/ 6858000 h 6858000"/>
              <a:gd name="connsiteX366" fmla="*/ 3303688 w 7467600"/>
              <a:gd name="connsiteY366" fmla="*/ 6858000 h 6858000"/>
              <a:gd name="connsiteX367" fmla="*/ 3391774 w 7467600"/>
              <a:gd name="connsiteY367" fmla="*/ 6697181 h 6858000"/>
              <a:gd name="connsiteX368" fmla="*/ 3735540 w 7467600"/>
              <a:gd name="connsiteY368" fmla="*/ 5546923 h 6858000"/>
              <a:gd name="connsiteX369" fmla="*/ 3729438 w 7467600"/>
              <a:gd name="connsiteY369" fmla="*/ 5569058 h 6858000"/>
              <a:gd name="connsiteX370" fmla="*/ 3707782 w 7467600"/>
              <a:gd name="connsiteY370" fmla="*/ 5644908 h 6858000"/>
              <a:gd name="connsiteX371" fmla="*/ 3583827 w 7467600"/>
              <a:gd name="connsiteY371" fmla="*/ 6039215 h 6858000"/>
              <a:gd name="connsiteX372" fmla="*/ 3547861 w 7467600"/>
              <a:gd name="connsiteY372" fmla="*/ 6129609 h 6858000"/>
              <a:gd name="connsiteX373" fmla="*/ 3490905 w 7467600"/>
              <a:gd name="connsiteY373" fmla="*/ 6277660 h 6858000"/>
              <a:gd name="connsiteX374" fmla="*/ 3455859 w 7467600"/>
              <a:gd name="connsiteY374" fmla="*/ 6391301 h 6858000"/>
              <a:gd name="connsiteX375" fmla="*/ 3429112 w 7467600"/>
              <a:gd name="connsiteY375" fmla="*/ 6479469 h 6858000"/>
              <a:gd name="connsiteX376" fmla="*/ 3304862 w 7467600"/>
              <a:gd name="connsiteY376" fmla="*/ 6796476 h 6858000"/>
              <a:gd name="connsiteX377" fmla="*/ 3276071 w 7467600"/>
              <a:gd name="connsiteY377" fmla="*/ 6858000 h 6858000"/>
              <a:gd name="connsiteX378" fmla="*/ 3240805 w 7467600"/>
              <a:gd name="connsiteY378" fmla="*/ 6858000 h 6858000"/>
              <a:gd name="connsiteX379" fmla="*/ 3275917 w 7467600"/>
              <a:gd name="connsiteY379" fmla="*/ 6783192 h 6858000"/>
              <a:gd name="connsiteX380" fmla="*/ 3399358 w 7467600"/>
              <a:gd name="connsiteY380" fmla="*/ 6469011 h 6858000"/>
              <a:gd name="connsiteX381" fmla="*/ 3425650 w 7467600"/>
              <a:gd name="connsiteY381" fmla="*/ 6381333 h 6858000"/>
              <a:gd name="connsiteX382" fmla="*/ 3460661 w 7467600"/>
              <a:gd name="connsiteY382" fmla="*/ 6266763 h 6858000"/>
              <a:gd name="connsiteX383" fmla="*/ 3518021 w 7467600"/>
              <a:gd name="connsiteY383" fmla="*/ 6117298 h 6858000"/>
              <a:gd name="connsiteX384" fmla="*/ 3554035 w 7467600"/>
              <a:gd name="connsiteY384" fmla="*/ 6027832 h 6858000"/>
              <a:gd name="connsiteX385" fmla="*/ 3677174 w 7467600"/>
              <a:gd name="connsiteY385" fmla="*/ 5636351 h 6858000"/>
              <a:gd name="connsiteX386" fmla="*/ 3698819 w 7467600"/>
              <a:gd name="connsiteY386" fmla="*/ 5560503 h 6858000"/>
              <a:gd name="connsiteX387" fmla="*/ 3702094 w 7467600"/>
              <a:gd name="connsiteY387" fmla="*/ 5549194 h 6858000"/>
              <a:gd name="connsiteX388" fmla="*/ 3398355 w 7467600"/>
              <a:gd name="connsiteY388" fmla="*/ 6094603 h 6858000"/>
              <a:gd name="connsiteX389" fmla="*/ 3193941 w 7467600"/>
              <a:gd name="connsiteY389" fmla="*/ 6798775 h 6858000"/>
              <a:gd name="connsiteX390" fmla="*/ 3184140 w 7467600"/>
              <a:gd name="connsiteY390" fmla="*/ 6858000 h 6858000"/>
              <a:gd name="connsiteX391" fmla="*/ 3099978 w 7467600"/>
              <a:gd name="connsiteY391" fmla="*/ 6858000 h 6858000"/>
              <a:gd name="connsiteX392" fmla="*/ 3101556 w 7467600"/>
              <a:gd name="connsiteY392" fmla="*/ 6843337 h 6858000"/>
              <a:gd name="connsiteX393" fmla="*/ 3370162 w 7467600"/>
              <a:gd name="connsiteY393" fmla="*/ 5785550 h 6858000"/>
              <a:gd name="connsiteX394" fmla="*/ 3746477 w 7467600"/>
              <a:gd name="connsiteY394" fmla="*/ 5377889 h 6858000"/>
              <a:gd name="connsiteX395" fmla="*/ 3863399 w 7467600"/>
              <a:gd name="connsiteY395" fmla="*/ 5087257 h 6858000"/>
              <a:gd name="connsiteX396" fmla="*/ 3968712 w 7467600"/>
              <a:gd name="connsiteY396" fmla="*/ 4913989 h 6858000"/>
              <a:gd name="connsiteX397" fmla="*/ 2792390 w 7467600"/>
              <a:gd name="connsiteY397" fmla="*/ 5382974 h 6858000"/>
              <a:gd name="connsiteX398" fmla="*/ 2714982 w 7467600"/>
              <a:gd name="connsiteY398" fmla="*/ 5427051 h 6858000"/>
              <a:gd name="connsiteX399" fmla="*/ 2813361 w 7467600"/>
              <a:gd name="connsiteY399" fmla="*/ 6023912 h 6858000"/>
              <a:gd name="connsiteX400" fmla="*/ 2688430 w 7467600"/>
              <a:gd name="connsiteY400" fmla="*/ 6801564 h 6858000"/>
              <a:gd name="connsiteX401" fmla="*/ 2629626 w 7467600"/>
              <a:gd name="connsiteY401" fmla="*/ 6763394 h 6858000"/>
              <a:gd name="connsiteX402" fmla="*/ 2565328 w 7467600"/>
              <a:gd name="connsiteY402" fmla="*/ 5516399 h 6858000"/>
              <a:gd name="connsiteX403" fmla="*/ 1922999 w 7467600"/>
              <a:gd name="connsiteY403" fmla="*/ 5980343 h 6858000"/>
              <a:gd name="connsiteX404" fmla="*/ 1950261 w 7467600"/>
              <a:gd name="connsiteY404" fmla="*/ 6405858 h 6858000"/>
              <a:gd name="connsiteX405" fmla="*/ 2365554 w 7467600"/>
              <a:gd name="connsiteY405" fmla="*/ 6759107 h 6858000"/>
              <a:gd name="connsiteX406" fmla="*/ 2424142 w 7467600"/>
              <a:gd name="connsiteY406" fmla="*/ 6858000 h 6858000"/>
              <a:gd name="connsiteX407" fmla="*/ 2395994 w 7467600"/>
              <a:gd name="connsiteY407" fmla="*/ 6858000 h 6858000"/>
              <a:gd name="connsiteX408" fmla="*/ 2392863 w 7467600"/>
              <a:gd name="connsiteY408" fmla="*/ 6852964 h 6858000"/>
              <a:gd name="connsiteX409" fmla="*/ 2017589 w 7467600"/>
              <a:gd name="connsiteY409" fmla="*/ 6493982 h 6858000"/>
              <a:gd name="connsiteX410" fmla="*/ 2147336 w 7467600"/>
              <a:gd name="connsiteY410" fmla="*/ 6594052 h 6858000"/>
              <a:gd name="connsiteX411" fmla="*/ 2207047 w 7467600"/>
              <a:gd name="connsiteY411" fmla="*/ 6654540 h 6858000"/>
              <a:gd name="connsiteX412" fmla="*/ 2299106 w 7467600"/>
              <a:gd name="connsiteY412" fmla="*/ 6778931 h 6858000"/>
              <a:gd name="connsiteX413" fmla="*/ 2314430 w 7467600"/>
              <a:gd name="connsiteY413" fmla="*/ 6801144 h 6858000"/>
              <a:gd name="connsiteX414" fmla="*/ 2352406 w 7467600"/>
              <a:gd name="connsiteY414" fmla="*/ 6858000 h 6858000"/>
              <a:gd name="connsiteX415" fmla="*/ 2314492 w 7467600"/>
              <a:gd name="connsiteY415" fmla="*/ 6858000 h 6858000"/>
              <a:gd name="connsiteX416" fmla="*/ 2288095 w 7467600"/>
              <a:gd name="connsiteY416" fmla="*/ 6818030 h 6858000"/>
              <a:gd name="connsiteX417" fmla="*/ 2272768 w 7467600"/>
              <a:gd name="connsiteY417" fmla="*/ 6795822 h 6858000"/>
              <a:gd name="connsiteX418" fmla="*/ 2182715 w 7467600"/>
              <a:gd name="connsiteY418" fmla="*/ 6675071 h 6858000"/>
              <a:gd name="connsiteX419" fmla="*/ 2032061 w 7467600"/>
              <a:gd name="connsiteY419" fmla="*/ 6541380 h 6858000"/>
              <a:gd name="connsiteX420" fmla="*/ 2257220 w 7467600"/>
              <a:gd name="connsiteY420" fmla="*/ 6826257 h 6858000"/>
              <a:gd name="connsiteX421" fmla="*/ 2281324 w 7467600"/>
              <a:gd name="connsiteY421" fmla="*/ 6858000 h 6858000"/>
              <a:gd name="connsiteX422" fmla="*/ 2242860 w 7467600"/>
              <a:gd name="connsiteY422" fmla="*/ 6858000 h 6858000"/>
              <a:gd name="connsiteX423" fmla="*/ 2232818 w 7467600"/>
              <a:gd name="connsiteY423" fmla="*/ 6844926 h 6858000"/>
              <a:gd name="connsiteX424" fmla="*/ 1990172 w 7467600"/>
              <a:gd name="connsiteY424" fmla="*/ 6542121 h 6858000"/>
              <a:gd name="connsiteX425" fmla="*/ 2124090 w 7467600"/>
              <a:gd name="connsiteY425" fmla="*/ 6761017 h 6858000"/>
              <a:gd name="connsiteX426" fmla="*/ 2200380 w 7467600"/>
              <a:gd name="connsiteY426" fmla="*/ 6858000 h 6858000"/>
              <a:gd name="connsiteX427" fmla="*/ 2147507 w 7467600"/>
              <a:gd name="connsiteY427" fmla="*/ 6858000 h 6858000"/>
              <a:gd name="connsiteX428" fmla="*/ 2070668 w 7467600"/>
              <a:gd name="connsiteY428" fmla="*/ 6761520 h 6858000"/>
              <a:gd name="connsiteX429" fmla="*/ 1975142 w 7467600"/>
              <a:gd name="connsiteY429" fmla="*/ 6585570 h 6858000"/>
              <a:gd name="connsiteX430" fmla="*/ 2050035 w 7467600"/>
              <a:gd name="connsiteY430" fmla="*/ 6813345 h 6858000"/>
              <a:gd name="connsiteX431" fmla="*/ 2063025 w 7467600"/>
              <a:gd name="connsiteY431" fmla="*/ 6858000 h 6858000"/>
              <a:gd name="connsiteX432" fmla="*/ 2021675 w 7467600"/>
              <a:gd name="connsiteY432" fmla="*/ 6858000 h 6858000"/>
              <a:gd name="connsiteX433" fmla="*/ 2019308 w 7467600"/>
              <a:gd name="connsiteY433" fmla="*/ 6847118 h 6858000"/>
              <a:gd name="connsiteX434" fmla="*/ 1938835 w 7467600"/>
              <a:gd name="connsiteY434" fmla="*/ 6551160 h 6858000"/>
              <a:gd name="connsiteX435" fmla="*/ 1953230 w 7467600"/>
              <a:gd name="connsiteY435" fmla="*/ 6759699 h 6858000"/>
              <a:gd name="connsiteX436" fmla="*/ 1956763 w 7467600"/>
              <a:gd name="connsiteY436" fmla="*/ 6778191 h 6858000"/>
              <a:gd name="connsiteX437" fmla="*/ 1967925 w 7467600"/>
              <a:gd name="connsiteY437" fmla="*/ 6858000 h 6858000"/>
              <a:gd name="connsiteX438" fmla="*/ 1936622 w 7467600"/>
              <a:gd name="connsiteY438" fmla="*/ 6858000 h 6858000"/>
              <a:gd name="connsiteX439" fmla="*/ 1926261 w 7467600"/>
              <a:gd name="connsiteY439" fmla="*/ 6784064 h 6858000"/>
              <a:gd name="connsiteX440" fmla="*/ 1922724 w 7467600"/>
              <a:gd name="connsiteY440" fmla="*/ 6765577 h 6858000"/>
              <a:gd name="connsiteX441" fmla="*/ 1904650 w 7467600"/>
              <a:gd name="connsiteY441" fmla="*/ 6639616 h 6858000"/>
              <a:gd name="connsiteX442" fmla="*/ 1885273 w 7467600"/>
              <a:gd name="connsiteY442" fmla="*/ 6858000 h 6858000"/>
              <a:gd name="connsiteX443" fmla="*/ 1854363 w 7467600"/>
              <a:gd name="connsiteY443" fmla="*/ 6858000 h 6858000"/>
              <a:gd name="connsiteX444" fmla="*/ 1880391 w 7467600"/>
              <a:gd name="connsiteY444" fmla="*/ 6603796 h 6858000"/>
              <a:gd name="connsiteX445" fmla="*/ 1818273 w 7467600"/>
              <a:gd name="connsiteY445" fmla="*/ 6715729 h 6858000"/>
              <a:gd name="connsiteX446" fmla="*/ 1794691 w 7467600"/>
              <a:gd name="connsiteY446" fmla="*/ 6843239 h 6858000"/>
              <a:gd name="connsiteX447" fmla="*/ 1794914 w 7467600"/>
              <a:gd name="connsiteY447" fmla="*/ 6858000 h 6858000"/>
              <a:gd name="connsiteX448" fmla="*/ 1746128 w 7467600"/>
              <a:gd name="connsiteY448" fmla="*/ 6858000 h 6858000"/>
              <a:gd name="connsiteX449" fmla="*/ 1753934 w 7467600"/>
              <a:gd name="connsiteY449" fmla="*/ 6724796 h 6858000"/>
              <a:gd name="connsiteX450" fmla="*/ 1792053 w 7467600"/>
              <a:gd name="connsiteY450" fmla="*/ 6572396 h 6858000"/>
              <a:gd name="connsiteX451" fmla="*/ 1862248 w 7467600"/>
              <a:gd name="connsiteY451" fmla="*/ 6266397 h 6858000"/>
              <a:gd name="connsiteX452" fmla="*/ 1862250 w 7467600"/>
              <a:gd name="connsiteY452" fmla="*/ 6033531 h 6858000"/>
              <a:gd name="connsiteX453" fmla="*/ 1211999 w 7467600"/>
              <a:gd name="connsiteY453" fmla="*/ 6683610 h 6858000"/>
              <a:gd name="connsiteX454" fmla="*/ 1213266 w 7467600"/>
              <a:gd name="connsiteY454" fmla="*/ 6691947 h 6858000"/>
              <a:gd name="connsiteX455" fmla="*/ 1203370 w 7467600"/>
              <a:gd name="connsiteY455" fmla="*/ 6850676 h 6858000"/>
              <a:gd name="connsiteX456" fmla="*/ 1203671 w 7467600"/>
              <a:gd name="connsiteY456" fmla="*/ 6858000 h 6858000"/>
              <a:gd name="connsiteX457" fmla="*/ 1143180 w 7467600"/>
              <a:gd name="connsiteY457" fmla="*/ 6858000 h 6858000"/>
              <a:gd name="connsiteX458" fmla="*/ 1142176 w 7467600"/>
              <a:gd name="connsiteY458" fmla="*/ 6766045 h 6858000"/>
              <a:gd name="connsiteX459" fmla="*/ 1067484 w 7467600"/>
              <a:gd name="connsiteY459" fmla="*/ 6858000 h 6858000"/>
              <a:gd name="connsiteX460" fmla="*/ 953928 w 7467600"/>
              <a:gd name="connsiteY460" fmla="*/ 6858000 h 6858000"/>
              <a:gd name="connsiteX461" fmla="*/ 959715 w 7467600"/>
              <a:gd name="connsiteY461" fmla="*/ 6850185 h 6858000"/>
              <a:gd name="connsiteX462" fmla="*/ 1483788 w 7467600"/>
              <a:gd name="connsiteY462" fmla="*/ 6259174 h 6858000"/>
              <a:gd name="connsiteX463" fmla="*/ 1100671 w 7467600"/>
              <a:gd name="connsiteY463" fmla="*/ 6252137 h 6858000"/>
              <a:gd name="connsiteX464" fmla="*/ 1090144 w 7467600"/>
              <a:gd name="connsiteY464" fmla="*/ 6256748 h 6858000"/>
              <a:gd name="connsiteX465" fmla="*/ 1095872 w 7467600"/>
              <a:gd name="connsiteY465" fmla="*/ 6271892 h 6858000"/>
              <a:gd name="connsiteX466" fmla="*/ 262785 w 7467600"/>
              <a:gd name="connsiteY466" fmla="*/ 6845450 h 6858000"/>
              <a:gd name="connsiteX467" fmla="*/ 209968 w 7467600"/>
              <a:gd name="connsiteY467" fmla="*/ 6770713 h 6858000"/>
              <a:gd name="connsiteX468" fmla="*/ 873460 w 7467600"/>
              <a:gd name="connsiteY468" fmla="*/ 6253768 h 6858000"/>
              <a:gd name="connsiteX469" fmla="*/ 192686 w 7467600"/>
              <a:gd name="connsiteY469" fmla="*/ 5849257 h 6858000"/>
              <a:gd name="connsiteX470" fmla="*/ 4696 w 7467600"/>
              <a:gd name="connsiteY470" fmla="*/ 5697668 h 6858000"/>
              <a:gd name="connsiteX471" fmla="*/ 0 w 7467600"/>
              <a:gd name="connsiteY471" fmla="*/ 5689984 h 6858000"/>
              <a:gd name="connsiteX472" fmla="*/ 0 w 7467600"/>
              <a:gd name="connsiteY472" fmla="*/ 5513472 h 6858000"/>
              <a:gd name="connsiteX473" fmla="*/ 174101 w 7467600"/>
              <a:gd name="connsiteY473" fmla="*/ 5620277 h 6858000"/>
              <a:gd name="connsiteX474" fmla="*/ 891800 w 7467600"/>
              <a:gd name="connsiteY474" fmla="*/ 6036935 h 6858000"/>
              <a:gd name="connsiteX475" fmla="*/ 1072219 w 7467600"/>
              <a:gd name="connsiteY475" fmla="*/ 6169443 h 6858000"/>
              <a:gd name="connsiteX476" fmla="*/ 1074117 w 7467600"/>
              <a:gd name="connsiteY476" fmla="*/ 6170301 h 6858000"/>
              <a:gd name="connsiteX477" fmla="*/ 1083114 w 7467600"/>
              <a:gd name="connsiteY477" fmla="*/ 6174131 h 6858000"/>
              <a:gd name="connsiteX478" fmla="*/ 1543010 w 7467600"/>
              <a:gd name="connsiteY478" fmla="*/ 6191140 h 6858000"/>
              <a:gd name="connsiteX479" fmla="*/ 1551080 w 7467600"/>
              <a:gd name="connsiteY479" fmla="*/ 6195006 h 6858000"/>
              <a:gd name="connsiteX480" fmla="*/ 2345443 w 7467600"/>
              <a:gd name="connsiteY480" fmla="*/ 5549882 h 6858000"/>
              <a:gd name="connsiteX481" fmla="*/ 1721499 w 7467600"/>
              <a:gd name="connsiteY481" fmla="*/ 5599969 h 6858000"/>
              <a:gd name="connsiteX482" fmla="*/ 767716 w 7467600"/>
              <a:gd name="connsiteY482" fmla="*/ 5472768 h 6858000"/>
              <a:gd name="connsiteX483" fmla="*/ 722147 w 7467600"/>
              <a:gd name="connsiteY483" fmla="*/ 5393091 h 6858000"/>
              <a:gd name="connsiteX484" fmla="*/ 1485552 w 7467600"/>
              <a:gd name="connsiteY484" fmla="*/ 5313202 h 6858000"/>
              <a:gd name="connsiteX485" fmla="*/ 2143004 w 7467600"/>
              <a:gd name="connsiteY485" fmla="*/ 5402420 h 6858000"/>
              <a:gd name="connsiteX486" fmla="*/ 1933391 w 7467600"/>
              <a:gd name="connsiteY486" fmla="*/ 5156971 h 6858000"/>
              <a:gd name="connsiteX487" fmla="*/ 1827118 w 7467600"/>
              <a:gd name="connsiteY487" fmla="*/ 4968410 h 6858000"/>
              <a:gd name="connsiteX488" fmla="*/ 1837349 w 7467600"/>
              <a:gd name="connsiteY488" fmla="*/ 4956357 h 6858000"/>
              <a:gd name="connsiteX489" fmla="*/ 2162835 w 7467600"/>
              <a:gd name="connsiteY489" fmla="*/ 5187853 h 6858000"/>
              <a:gd name="connsiteX490" fmla="*/ 2257167 w 7467600"/>
              <a:gd name="connsiteY490" fmla="*/ 5462123 h 6858000"/>
              <a:gd name="connsiteX491" fmla="*/ 2261598 w 7467600"/>
              <a:gd name="connsiteY491" fmla="*/ 5467998 h 6858000"/>
              <a:gd name="connsiteX492" fmla="*/ 2437177 w 7467600"/>
              <a:gd name="connsiteY492" fmla="*/ 5479608 h 6858000"/>
              <a:gd name="connsiteX493" fmla="*/ 2445247 w 7467600"/>
              <a:gd name="connsiteY493" fmla="*/ 5483476 h 6858000"/>
              <a:gd name="connsiteX494" fmla="*/ 2743626 w 7467600"/>
              <a:gd name="connsiteY494" fmla="*/ 5304819 h 6858000"/>
              <a:gd name="connsiteX495" fmla="*/ 3048102 w 7467600"/>
              <a:gd name="connsiteY495" fmla="*/ 5150595 h 6858000"/>
              <a:gd name="connsiteX496" fmla="*/ 1799414 w 7467600"/>
              <a:gd name="connsiteY496" fmla="*/ 4694732 h 6858000"/>
              <a:gd name="connsiteX497" fmla="*/ 1771735 w 7467600"/>
              <a:gd name="connsiteY497" fmla="*/ 4619929 h 6858000"/>
              <a:gd name="connsiteX498" fmla="*/ 3104273 w 7467600"/>
              <a:gd name="connsiteY498" fmla="*/ 5076159 h 6858000"/>
              <a:gd name="connsiteX499" fmla="*/ 3113245 w 7467600"/>
              <a:gd name="connsiteY499" fmla="*/ 5090705 h 6858000"/>
              <a:gd name="connsiteX500" fmla="*/ 3126294 w 7467600"/>
              <a:gd name="connsiteY500" fmla="*/ 5114400 h 6858000"/>
              <a:gd name="connsiteX501" fmla="*/ 3937433 w 7467600"/>
              <a:gd name="connsiteY501" fmla="*/ 4830473 h 6858000"/>
              <a:gd name="connsiteX502" fmla="*/ 3590475 w 7467600"/>
              <a:gd name="connsiteY502" fmla="*/ 4597974 h 6858000"/>
              <a:gd name="connsiteX503" fmla="*/ 3100264 w 7467600"/>
              <a:gd name="connsiteY503" fmla="*/ 4579845 h 6858000"/>
              <a:gd name="connsiteX504" fmla="*/ 2183576 w 7467600"/>
              <a:gd name="connsiteY504" fmla="*/ 4227150 h 6858000"/>
              <a:gd name="connsiteX505" fmla="*/ 2151029 w 7467600"/>
              <a:gd name="connsiteY505" fmla="*/ 4146947 h 6858000"/>
              <a:gd name="connsiteX506" fmla="*/ 3563434 w 7467600"/>
              <a:gd name="connsiteY506" fmla="*/ 4469115 h 6858000"/>
              <a:gd name="connsiteX507" fmla="*/ 3177952 w 7467600"/>
              <a:gd name="connsiteY507" fmla="*/ 3657386 h 6858000"/>
              <a:gd name="connsiteX508" fmla="*/ 3189263 w 7467600"/>
              <a:gd name="connsiteY508" fmla="*/ 3625726 h 6858000"/>
              <a:gd name="connsiteX509" fmla="*/ 3560912 w 7467600"/>
              <a:gd name="connsiteY509" fmla="*/ 4079863 h 6858000"/>
              <a:gd name="connsiteX510" fmla="*/ 3626636 w 7467600"/>
              <a:gd name="connsiteY510" fmla="*/ 4512230 h 6858000"/>
              <a:gd name="connsiteX511" fmla="*/ 3653088 w 7467600"/>
              <a:gd name="connsiteY511" fmla="*/ 4521417 h 6858000"/>
              <a:gd name="connsiteX512" fmla="*/ 3988128 w 7467600"/>
              <a:gd name="connsiteY512" fmla="*/ 4817267 h 6858000"/>
              <a:gd name="connsiteX513" fmla="*/ 4830582 w 7467600"/>
              <a:gd name="connsiteY513" fmla="*/ 4676000 h 6858000"/>
              <a:gd name="connsiteX514" fmla="*/ 4830100 w 7467600"/>
              <a:gd name="connsiteY514" fmla="*/ 4675554 h 6858000"/>
              <a:gd name="connsiteX515" fmla="*/ 4036318 w 7467600"/>
              <a:gd name="connsiteY515" fmla="*/ 4147013 h 6858000"/>
              <a:gd name="connsiteX516" fmla="*/ 3432098 w 7467600"/>
              <a:gd name="connsiteY516" fmla="*/ 3537312 h 6858000"/>
              <a:gd name="connsiteX517" fmla="*/ 3446761 w 7467600"/>
              <a:gd name="connsiteY517" fmla="*/ 3461278 h 6858000"/>
              <a:gd name="connsiteX518" fmla="*/ 4419733 w 7467600"/>
              <a:gd name="connsiteY518" fmla="*/ 3963555 h 6858000"/>
              <a:gd name="connsiteX519" fmla="*/ 4781371 w 7467600"/>
              <a:gd name="connsiteY519" fmla="*/ 4458604 h 6858000"/>
              <a:gd name="connsiteX520" fmla="*/ 4780440 w 7467600"/>
              <a:gd name="connsiteY520" fmla="*/ 4470290 h 6858000"/>
              <a:gd name="connsiteX521" fmla="*/ 4898954 w 7467600"/>
              <a:gd name="connsiteY521" fmla="*/ 4662092 h 6858000"/>
              <a:gd name="connsiteX522" fmla="*/ 4900699 w 7467600"/>
              <a:gd name="connsiteY522" fmla="*/ 4670867 h 6858000"/>
              <a:gd name="connsiteX523" fmla="*/ 5714511 w 7467600"/>
              <a:gd name="connsiteY523" fmla="*/ 4663483 h 6858000"/>
              <a:gd name="connsiteX524" fmla="*/ 5464793 w 7467600"/>
              <a:gd name="connsiteY524" fmla="*/ 4393556 h 6858000"/>
              <a:gd name="connsiteX525" fmla="*/ 5461897 w 7467600"/>
              <a:gd name="connsiteY525" fmla="*/ 4390879 h 6858000"/>
              <a:gd name="connsiteX526" fmla="*/ 4294126 w 7467600"/>
              <a:gd name="connsiteY526" fmla="*/ 3303048 h 6858000"/>
              <a:gd name="connsiteX527" fmla="*/ 4305321 w 7467600"/>
              <a:gd name="connsiteY527" fmla="*/ 3256953 h 6858000"/>
              <a:gd name="connsiteX528" fmla="*/ 4949299 w 7467600"/>
              <a:gd name="connsiteY528" fmla="*/ 3766336 h 6858000"/>
              <a:gd name="connsiteX529" fmla="*/ 5291452 w 7467600"/>
              <a:gd name="connsiteY529" fmla="*/ 4076801 h 6858000"/>
              <a:gd name="connsiteX530" fmla="*/ 5434998 w 7467600"/>
              <a:gd name="connsiteY530" fmla="*/ 4254100 h 6858000"/>
              <a:gd name="connsiteX531" fmla="*/ 5351015 w 7467600"/>
              <a:gd name="connsiteY531" fmla="*/ 3760989 h 6858000"/>
              <a:gd name="connsiteX532" fmla="*/ 5413780 w 7467600"/>
              <a:gd name="connsiteY532" fmla="*/ 2966265 h 6858000"/>
              <a:gd name="connsiteX533" fmla="*/ 5425627 w 7467600"/>
              <a:gd name="connsiteY533" fmla="*/ 2954192 h 6858000"/>
              <a:gd name="connsiteX534" fmla="*/ 6604735 w 7467600"/>
              <a:gd name="connsiteY534" fmla="*/ 2041381 h 6858000"/>
              <a:gd name="connsiteX535" fmla="*/ 7204487 w 7467600"/>
              <a:gd name="connsiteY535" fmla="*/ 2742112 h 6858000"/>
              <a:gd name="connsiteX536" fmla="*/ 7131592 w 7467600"/>
              <a:gd name="connsiteY536" fmla="*/ 2672096 h 6858000"/>
              <a:gd name="connsiteX537" fmla="*/ 6996344 w 7467600"/>
              <a:gd name="connsiteY537" fmla="*/ 2518310 h 6858000"/>
              <a:gd name="connsiteX538" fmla="*/ 6735495 w 7467600"/>
              <a:gd name="connsiteY538" fmla="*/ 2196890 h 6858000"/>
              <a:gd name="connsiteX539" fmla="*/ 6721901 w 7467600"/>
              <a:gd name="connsiteY539" fmla="*/ 2179274 h 6858000"/>
              <a:gd name="connsiteX540" fmla="*/ 6604735 w 7467600"/>
              <a:gd name="connsiteY540" fmla="*/ 2041381 h 6858000"/>
              <a:gd name="connsiteX541" fmla="*/ 6591670 w 7467600"/>
              <a:gd name="connsiteY541" fmla="*/ 1988277 h 6858000"/>
              <a:gd name="connsiteX542" fmla="*/ 6747349 w 7467600"/>
              <a:gd name="connsiteY542" fmla="*/ 2160069 h 6858000"/>
              <a:gd name="connsiteX543" fmla="*/ 6760943 w 7467600"/>
              <a:gd name="connsiteY543" fmla="*/ 2177686 h 6858000"/>
              <a:gd name="connsiteX544" fmla="*/ 7021065 w 7467600"/>
              <a:gd name="connsiteY544" fmla="*/ 2498102 h 6858000"/>
              <a:gd name="connsiteX545" fmla="*/ 7155223 w 7467600"/>
              <a:gd name="connsiteY545" fmla="*/ 2650386 h 6858000"/>
              <a:gd name="connsiteX546" fmla="*/ 7203167 w 7467600"/>
              <a:gd name="connsiteY546" fmla="*/ 2697288 h 6858000"/>
              <a:gd name="connsiteX547" fmla="*/ 6937703 w 7467600"/>
              <a:gd name="connsiteY547" fmla="*/ 2321981 h 6858000"/>
              <a:gd name="connsiteX548" fmla="*/ 6591670 w 7467600"/>
              <a:gd name="connsiteY548" fmla="*/ 1988277 h 6858000"/>
              <a:gd name="connsiteX549" fmla="*/ 5798671 w 7467600"/>
              <a:gd name="connsiteY549" fmla="*/ 1981601 h 6858000"/>
              <a:gd name="connsiteX550" fmla="*/ 5754709 w 7467600"/>
              <a:gd name="connsiteY550" fmla="*/ 2071454 h 6858000"/>
              <a:gd name="connsiteX551" fmla="*/ 5763044 w 7467600"/>
              <a:gd name="connsiteY551" fmla="*/ 2842206 h 6858000"/>
              <a:gd name="connsiteX552" fmla="*/ 5764974 w 7467600"/>
              <a:gd name="connsiteY552" fmla="*/ 2799609 h 6858000"/>
              <a:gd name="connsiteX553" fmla="*/ 5767665 w 7467600"/>
              <a:gd name="connsiteY553" fmla="*/ 2666409 h 6858000"/>
              <a:gd name="connsiteX554" fmla="*/ 5763055 w 7467600"/>
              <a:gd name="connsiteY554" fmla="*/ 2579705 h 6858000"/>
              <a:gd name="connsiteX555" fmla="*/ 5758079 w 7467600"/>
              <a:gd name="connsiteY555" fmla="*/ 2492508 h 6858000"/>
              <a:gd name="connsiteX556" fmla="*/ 5779325 w 7467600"/>
              <a:gd name="connsiteY556" fmla="*/ 2197069 h 6858000"/>
              <a:gd name="connsiteX557" fmla="*/ 5798671 w 7467600"/>
              <a:gd name="connsiteY557" fmla="*/ 1981601 h 6858000"/>
              <a:gd name="connsiteX558" fmla="*/ 5829202 w 7467600"/>
              <a:gd name="connsiteY558" fmla="*/ 1971679 h 6858000"/>
              <a:gd name="connsiteX559" fmla="*/ 5809558 w 7467600"/>
              <a:gd name="connsiteY559" fmla="*/ 2198043 h 6858000"/>
              <a:gd name="connsiteX560" fmla="*/ 5788653 w 7467600"/>
              <a:gd name="connsiteY560" fmla="*/ 2489430 h 6858000"/>
              <a:gd name="connsiteX561" fmla="*/ 5793439 w 7467600"/>
              <a:gd name="connsiteY561" fmla="*/ 2575235 h 6858000"/>
              <a:gd name="connsiteX562" fmla="*/ 5796837 w 7467600"/>
              <a:gd name="connsiteY562" fmla="*/ 2637633 h 6858000"/>
              <a:gd name="connsiteX563" fmla="*/ 5818614 w 7467600"/>
              <a:gd name="connsiteY563" fmla="*/ 2473055 h 6858000"/>
              <a:gd name="connsiteX564" fmla="*/ 5829202 w 7467600"/>
              <a:gd name="connsiteY564" fmla="*/ 1971679 h 6858000"/>
              <a:gd name="connsiteX565" fmla="*/ 5911389 w 7467600"/>
              <a:gd name="connsiteY565" fmla="*/ 1898371 h 6858000"/>
              <a:gd name="connsiteX566" fmla="*/ 6237627 w 7467600"/>
              <a:gd name="connsiteY566" fmla="*/ 2231921 h 6858000"/>
              <a:gd name="connsiteX567" fmla="*/ 5911389 w 7467600"/>
              <a:gd name="connsiteY567" fmla="*/ 1898371 h 6858000"/>
              <a:gd name="connsiteX568" fmla="*/ 6944437 w 7467600"/>
              <a:gd name="connsiteY568" fmla="*/ 1575402 h 6858000"/>
              <a:gd name="connsiteX569" fmla="*/ 6304730 w 7467600"/>
              <a:gd name="connsiteY569" fmla="*/ 1766654 h 6858000"/>
              <a:gd name="connsiteX570" fmla="*/ 6944437 w 7467600"/>
              <a:gd name="connsiteY570" fmla="*/ 1575402 h 6858000"/>
              <a:gd name="connsiteX571" fmla="*/ 7019523 w 7467600"/>
              <a:gd name="connsiteY571" fmla="*/ 1519450 h 6858000"/>
              <a:gd name="connsiteX572" fmla="*/ 6298091 w 7467600"/>
              <a:gd name="connsiteY572" fmla="*/ 1737122 h 6858000"/>
              <a:gd name="connsiteX573" fmla="*/ 7019523 w 7467600"/>
              <a:gd name="connsiteY573" fmla="*/ 1519450 h 6858000"/>
              <a:gd name="connsiteX574" fmla="*/ 2399523 w 7467600"/>
              <a:gd name="connsiteY574" fmla="*/ 1428234 h 6858000"/>
              <a:gd name="connsiteX575" fmla="*/ 2224982 w 7467600"/>
              <a:gd name="connsiteY575" fmla="*/ 1826201 h 6858000"/>
              <a:gd name="connsiteX576" fmla="*/ 2096099 w 7467600"/>
              <a:gd name="connsiteY576" fmla="*/ 2345900 h 6858000"/>
              <a:gd name="connsiteX577" fmla="*/ 2283317 w 7467600"/>
              <a:gd name="connsiteY577" fmla="*/ 1796925 h 6858000"/>
              <a:gd name="connsiteX578" fmla="*/ 2399523 w 7467600"/>
              <a:gd name="connsiteY578" fmla="*/ 1428234 h 6858000"/>
              <a:gd name="connsiteX579" fmla="*/ 2448558 w 7467600"/>
              <a:gd name="connsiteY579" fmla="*/ 1373435 h 6858000"/>
              <a:gd name="connsiteX580" fmla="*/ 2312521 w 7467600"/>
              <a:gd name="connsiteY580" fmla="*/ 1806140 h 6858000"/>
              <a:gd name="connsiteX581" fmla="*/ 2127533 w 7467600"/>
              <a:gd name="connsiteY581" fmla="*/ 2348380 h 6858000"/>
              <a:gd name="connsiteX582" fmla="*/ 2358080 w 7467600"/>
              <a:gd name="connsiteY582" fmla="*/ 1866134 h 6858000"/>
              <a:gd name="connsiteX583" fmla="*/ 2407436 w 7467600"/>
              <a:gd name="connsiteY583" fmla="*/ 1651070 h 6858000"/>
              <a:gd name="connsiteX584" fmla="*/ 2448558 w 7467600"/>
              <a:gd name="connsiteY584" fmla="*/ 1373435 h 6858000"/>
              <a:gd name="connsiteX585" fmla="*/ 278707 w 7467600"/>
              <a:gd name="connsiteY585" fmla="*/ 1352270 h 6858000"/>
              <a:gd name="connsiteX586" fmla="*/ 321570 w 7467600"/>
              <a:gd name="connsiteY586" fmla="*/ 1861610 h 6858000"/>
              <a:gd name="connsiteX587" fmla="*/ 294281 w 7467600"/>
              <a:gd name="connsiteY587" fmla="*/ 1440658 h 6858000"/>
              <a:gd name="connsiteX588" fmla="*/ 278707 w 7467600"/>
              <a:gd name="connsiteY588" fmla="*/ 1352270 h 6858000"/>
              <a:gd name="connsiteX589" fmla="*/ 1423821 w 7467600"/>
              <a:gd name="connsiteY589" fmla="*/ 1351958 h 6858000"/>
              <a:gd name="connsiteX590" fmla="*/ 1638521 w 7467600"/>
              <a:gd name="connsiteY590" fmla="*/ 1908470 h 6858000"/>
              <a:gd name="connsiteX591" fmla="*/ 1754199 w 7467600"/>
              <a:gd name="connsiteY591" fmla="*/ 2149284 h 6858000"/>
              <a:gd name="connsiteX592" fmla="*/ 1908359 w 7467600"/>
              <a:gd name="connsiteY592" fmla="*/ 2364988 h 6858000"/>
              <a:gd name="connsiteX593" fmla="*/ 1647661 w 7467600"/>
              <a:gd name="connsiteY593" fmla="*/ 1825945 h 6858000"/>
              <a:gd name="connsiteX594" fmla="*/ 1423821 w 7467600"/>
              <a:gd name="connsiteY594" fmla="*/ 1351958 h 6858000"/>
              <a:gd name="connsiteX595" fmla="*/ 1431890 w 7467600"/>
              <a:gd name="connsiteY595" fmla="*/ 1306475 h 6858000"/>
              <a:gd name="connsiteX596" fmla="*/ 1507597 w 7467600"/>
              <a:gd name="connsiteY596" fmla="*/ 1446132 h 6858000"/>
              <a:gd name="connsiteX597" fmla="*/ 1674586 w 7467600"/>
              <a:gd name="connsiteY597" fmla="*/ 1813832 h 6858000"/>
              <a:gd name="connsiteX598" fmla="*/ 1815950 w 7467600"/>
              <a:gd name="connsiteY598" fmla="*/ 2128564 h 6858000"/>
              <a:gd name="connsiteX599" fmla="*/ 1984242 w 7467600"/>
              <a:gd name="connsiteY599" fmla="*/ 2430829 h 6858000"/>
              <a:gd name="connsiteX600" fmla="*/ 2014023 w 7467600"/>
              <a:gd name="connsiteY600" fmla="*/ 2450995 h 6858000"/>
              <a:gd name="connsiteX601" fmla="*/ 1747337 w 7467600"/>
              <a:gd name="connsiteY601" fmla="*/ 1855264 h 6858000"/>
              <a:gd name="connsiteX602" fmla="*/ 1533749 w 7467600"/>
              <a:gd name="connsiteY602" fmla="*/ 1478656 h 6858000"/>
              <a:gd name="connsiteX603" fmla="*/ 1431890 w 7467600"/>
              <a:gd name="connsiteY603" fmla="*/ 1306475 h 6858000"/>
              <a:gd name="connsiteX604" fmla="*/ 5052692 w 7467600"/>
              <a:gd name="connsiteY604" fmla="*/ 1292994 h 6858000"/>
              <a:gd name="connsiteX605" fmla="*/ 5200661 w 7467600"/>
              <a:gd name="connsiteY605" fmla="*/ 1635186 h 6858000"/>
              <a:gd name="connsiteX606" fmla="*/ 5297138 w 7467600"/>
              <a:gd name="connsiteY606" fmla="*/ 1906351 h 6858000"/>
              <a:gd name="connsiteX607" fmla="*/ 5052692 w 7467600"/>
              <a:gd name="connsiteY607" fmla="*/ 1292994 h 6858000"/>
              <a:gd name="connsiteX608" fmla="*/ 5009948 w 7467600"/>
              <a:gd name="connsiteY608" fmla="*/ 1273619 h 6858000"/>
              <a:gd name="connsiteX609" fmla="*/ 5121777 w 7467600"/>
              <a:gd name="connsiteY609" fmla="*/ 1654213 h 6858000"/>
              <a:gd name="connsiteX610" fmla="*/ 5293545 w 7467600"/>
              <a:gd name="connsiteY610" fmla="*/ 2072247 h 6858000"/>
              <a:gd name="connsiteX611" fmla="*/ 5294042 w 7467600"/>
              <a:gd name="connsiteY611" fmla="*/ 2065019 h 6858000"/>
              <a:gd name="connsiteX612" fmla="*/ 5171936 w 7467600"/>
              <a:gd name="connsiteY612" fmla="*/ 1647613 h 6858000"/>
              <a:gd name="connsiteX613" fmla="*/ 5009948 w 7467600"/>
              <a:gd name="connsiteY613" fmla="*/ 1273619 h 6858000"/>
              <a:gd name="connsiteX614" fmla="*/ 655236 w 7467600"/>
              <a:gd name="connsiteY614" fmla="*/ 1268632 h 6858000"/>
              <a:gd name="connsiteX615" fmla="*/ 839521 w 7467600"/>
              <a:gd name="connsiteY615" fmla="*/ 1685315 h 6858000"/>
              <a:gd name="connsiteX616" fmla="*/ 1109416 w 7467600"/>
              <a:gd name="connsiteY616" fmla="*/ 2061663 h 6858000"/>
              <a:gd name="connsiteX617" fmla="*/ 1298300 w 7467600"/>
              <a:gd name="connsiteY617" fmla="*/ 2247742 h 6858000"/>
              <a:gd name="connsiteX618" fmla="*/ 1125871 w 7467600"/>
              <a:gd name="connsiteY618" fmla="*/ 1989513 h 6858000"/>
              <a:gd name="connsiteX619" fmla="*/ 981574 w 7467600"/>
              <a:gd name="connsiteY619" fmla="*/ 1783157 h 6858000"/>
              <a:gd name="connsiteX620" fmla="*/ 922198 w 7467600"/>
              <a:gd name="connsiteY620" fmla="*/ 1677437 h 6858000"/>
              <a:gd name="connsiteX621" fmla="*/ 869293 w 7467600"/>
              <a:gd name="connsiteY621" fmla="*/ 1583214 h 6858000"/>
              <a:gd name="connsiteX622" fmla="*/ 751431 w 7467600"/>
              <a:gd name="connsiteY622" fmla="*/ 1405731 h 6858000"/>
              <a:gd name="connsiteX623" fmla="*/ 655236 w 7467600"/>
              <a:gd name="connsiteY623" fmla="*/ 1268632 h 6858000"/>
              <a:gd name="connsiteX624" fmla="*/ 6516292 w 7467600"/>
              <a:gd name="connsiteY624" fmla="*/ 1263064 h 6858000"/>
              <a:gd name="connsiteX625" fmla="*/ 5736320 w 7467600"/>
              <a:gd name="connsiteY625" fmla="*/ 1501803 h 6858000"/>
              <a:gd name="connsiteX626" fmla="*/ 6516292 w 7467600"/>
              <a:gd name="connsiteY626" fmla="*/ 1263064 h 6858000"/>
              <a:gd name="connsiteX627" fmla="*/ 291466 w 7467600"/>
              <a:gd name="connsiteY627" fmla="*/ 1250369 h 6858000"/>
              <a:gd name="connsiteX628" fmla="*/ 323180 w 7467600"/>
              <a:gd name="connsiteY628" fmla="*/ 1435283 h 6858000"/>
              <a:gd name="connsiteX629" fmla="*/ 349381 w 7467600"/>
              <a:gd name="connsiteY629" fmla="*/ 1875041 h 6858000"/>
              <a:gd name="connsiteX630" fmla="*/ 374363 w 7467600"/>
              <a:gd name="connsiteY630" fmla="*/ 1506494 h 6858000"/>
              <a:gd name="connsiteX631" fmla="*/ 302168 w 7467600"/>
              <a:gd name="connsiteY631" fmla="*/ 1274495 h 6858000"/>
              <a:gd name="connsiteX632" fmla="*/ 291466 w 7467600"/>
              <a:gd name="connsiteY632" fmla="*/ 1250369 h 6858000"/>
              <a:gd name="connsiteX633" fmla="*/ 678222 w 7467600"/>
              <a:gd name="connsiteY633" fmla="*/ 1248670 h 6858000"/>
              <a:gd name="connsiteX634" fmla="*/ 775536 w 7467600"/>
              <a:gd name="connsiteY634" fmla="*/ 1388015 h 6858000"/>
              <a:gd name="connsiteX635" fmla="*/ 894529 w 7467600"/>
              <a:gd name="connsiteY635" fmla="*/ 1567739 h 6858000"/>
              <a:gd name="connsiteX636" fmla="*/ 948000 w 7467600"/>
              <a:gd name="connsiteY636" fmla="*/ 1663088 h 6858000"/>
              <a:gd name="connsiteX637" fmla="*/ 1006812 w 7467600"/>
              <a:gd name="connsiteY637" fmla="*/ 1767683 h 6858000"/>
              <a:gd name="connsiteX638" fmla="*/ 1149133 w 7467600"/>
              <a:gd name="connsiteY638" fmla="*/ 1971513 h 6858000"/>
              <a:gd name="connsiteX639" fmla="*/ 1333952 w 7467600"/>
              <a:gd name="connsiteY639" fmla="*/ 2251620 h 6858000"/>
              <a:gd name="connsiteX640" fmla="*/ 1337329 w 7467600"/>
              <a:gd name="connsiteY640" fmla="*/ 2258350 h 6858000"/>
              <a:gd name="connsiteX641" fmla="*/ 1014726 w 7467600"/>
              <a:gd name="connsiteY641" fmla="*/ 1615556 h 6858000"/>
              <a:gd name="connsiteX642" fmla="*/ 678222 w 7467600"/>
              <a:gd name="connsiteY642" fmla="*/ 1248670 h 6858000"/>
              <a:gd name="connsiteX643" fmla="*/ 6691602 w 7467600"/>
              <a:gd name="connsiteY643" fmla="*/ 1140573 h 6858000"/>
              <a:gd name="connsiteX644" fmla="*/ 6571100 w 7467600"/>
              <a:gd name="connsiteY644" fmla="*/ 1183662 h 6858000"/>
              <a:gd name="connsiteX645" fmla="*/ 6241687 w 7467600"/>
              <a:gd name="connsiteY645" fmla="*/ 1257600 h 6858000"/>
              <a:gd name="connsiteX646" fmla="*/ 5693009 w 7467600"/>
              <a:gd name="connsiteY646" fmla="*/ 1478256 h 6858000"/>
              <a:gd name="connsiteX647" fmla="*/ 6548420 w 7467600"/>
              <a:gd name="connsiteY647" fmla="*/ 1214599 h 6858000"/>
              <a:gd name="connsiteX648" fmla="*/ 6605473 w 7467600"/>
              <a:gd name="connsiteY648" fmla="*/ 1184686 h 6858000"/>
              <a:gd name="connsiteX649" fmla="*/ 6691602 w 7467600"/>
              <a:gd name="connsiteY649" fmla="*/ 1140573 h 6858000"/>
              <a:gd name="connsiteX650" fmla="*/ 4002475 w 7467600"/>
              <a:gd name="connsiteY650" fmla="*/ 1037802 h 6858000"/>
              <a:gd name="connsiteX651" fmla="*/ 4000324 w 7467600"/>
              <a:gd name="connsiteY651" fmla="*/ 1039362 h 6858000"/>
              <a:gd name="connsiteX652" fmla="*/ 4002862 w 7467600"/>
              <a:gd name="connsiteY652" fmla="*/ 1042866 h 6858000"/>
              <a:gd name="connsiteX653" fmla="*/ 4002475 w 7467600"/>
              <a:gd name="connsiteY653" fmla="*/ 1037802 h 6858000"/>
              <a:gd name="connsiteX654" fmla="*/ 506322 w 7467600"/>
              <a:gd name="connsiteY654" fmla="*/ 1020997 h 6858000"/>
              <a:gd name="connsiteX655" fmla="*/ 533068 w 7467600"/>
              <a:gd name="connsiteY655" fmla="*/ 1029409 h 6858000"/>
              <a:gd name="connsiteX656" fmla="*/ 1232525 w 7467600"/>
              <a:gd name="connsiteY656" fmla="*/ 1804675 h 6858000"/>
              <a:gd name="connsiteX657" fmla="*/ 1388858 w 7467600"/>
              <a:gd name="connsiteY657" fmla="*/ 2368011 h 6858000"/>
              <a:gd name="connsiteX658" fmla="*/ 1384098 w 7467600"/>
              <a:gd name="connsiteY658" fmla="*/ 2378125 h 6858000"/>
              <a:gd name="connsiteX659" fmla="*/ 1425393 w 7467600"/>
              <a:gd name="connsiteY659" fmla="*/ 2589124 h 6858000"/>
              <a:gd name="connsiteX660" fmla="*/ 1424001 w 7467600"/>
              <a:gd name="connsiteY660" fmla="*/ 2597541 h 6858000"/>
              <a:gd name="connsiteX661" fmla="*/ 2152729 w 7467600"/>
              <a:gd name="connsiteY661" fmla="*/ 2864487 h 6858000"/>
              <a:gd name="connsiteX662" fmla="*/ 2020609 w 7467600"/>
              <a:gd name="connsiteY662" fmla="*/ 2539671 h 6858000"/>
              <a:gd name="connsiteX663" fmla="*/ 2018920 w 7467600"/>
              <a:gd name="connsiteY663" fmla="*/ 2536309 h 6858000"/>
              <a:gd name="connsiteX664" fmla="*/ 1342441 w 7467600"/>
              <a:gd name="connsiteY664" fmla="*/ 1173017 h 6858000"/>
              <a:gd name="connsiteX665" fmla="*/ 1367925 w 7467600"/>
              <a:gd name="connsiteY665" fmla="*/ 1135648 h 6858000"/>
              <a:gd name="connsiteX666" fmla="*/ 1771401 w 7467600"/>
              <a:gd name="connsiteY666" fmla="*/ 1806673 h 6858000"/>
              <a:gd name="connsiteX667" fmla="*/ 1972385 w 7467600"/>
              <a:gd name="connsiteY667" fmla="*/ 2198735 h 6858000"/>
              <a:gd name="connsiteX668" fmla="*/ 2040892 w 7467600"/>
              <a:gd name="connsiteY668" fmla="*/ 2405205 h 6858000"/>
              <a:gd name="connsiteX669" fmla="*/ 2131689 w 7467600"/>
              <a:gd name="connsiteY669" fmla="*/ 1936926 h 6858000"/>
              <a:gd name="connsiteX670" fmla="*/ 2454820 w 7467600"/>
              <a:gd name="connsiteY670" fmla="*/ 1248808 h 6858000"/>
              <a:gd name="connsiteX671" fmla="*/ 2492512 w 7467600"/>
              <a:gd name="connsiteY671" fmla="*/ 1302920 h 6858000"/>
              <a:gd name="connsiteX672" fmla="*/ 2081216 w 7467600"/>
              <a:gd name="connsiteY672" fmla="*/ 2527513 h 6858000"/>
              <a:gd name="connsiteX673" fmla="*/ 2081211 w 7467600"/>
              <a:gd name="connsiteY673" fmla="*/ 2528916 h 6858000"/>
              <a:gd name="connsiteX674" fmla="*/ 2199067 w 7467600"/>
              <a:gd name="connsiteY674" fmla="*/ 2884061 h 6858000"/>
              <a:gd name="connsiteX675" fmla="*/ 3192586 w 7467600"/>
              <a:gd name="connsiteY675" fmla="*/ 3411496 h 6858000"/>
              <a:gd name="connsiteX676" fmla="*/ 3182620 w 7467600"/>
              <a:gd name="connsiteY676" fmla="*/ 3483279 h 6858000"/>
              <a:gd name="connsiteX677" fmla="*/ 2435119 w 7467600"/>
              <a:gd name="connsiteY677" fmla="*/ 3080173 h 6858000"/>
              <a:gd name="connsiteX678" fmla="*/ 2410152 w 7467600"/>
              <a:gd name="connsiteY678" fmla="*/ 3063751 h 6858000"/>
              <a:gd name="connsiteX679" fmla="*/ 2408099 w 7467600"/>
              <a:gd name="connsiteY679" fmla="*/ 3064403 h 6858000"/>
              <a:gd name="connsiteX680" fmla="*/ 2407218 w 7467600"/>
              <a:gd name="connsiteY680" fmla="*/ 3070324 h 6858000"/>
              <a:gd name="connsiteX681" fmla="*/ 2380138 w 7467600"/>
              <a:gd name="connsiteY681" fmla="*/ 3099341 h 6858000"/>
              <a:gd name="connsiteX682" fmla="*/ 1765923 w 7467600"/>
              <a:gd name="connsiteY682" fmla="*/ 3581043 h 6858000"/>
              <a:gd name="connsiteX683" fmla="*/ 1702258 w 7467600"/>
              <a:gd name="connsiteY683" fmla="*/ 3612286 h 6858000"/>
              <a:gd name="connsiteX684" fmla="*/ 1538370 w 7467600"/>
              <a:gd name="connsiteY684" fmla="*/ 3811804 h 6858000"/>
              <a:gd name="connsiteX685" fmla="*/ 542867 w 7467600"/>
              <a:gd name="connsiteY685" fmla="*/ 4944092 h 6858000"/>
              <a:gd name="connsiteX686" fmla="*/ 515800 w 7467600"/>
              <a:gd name="connsiteY686" fmla="*/ 4862180 h 6858000"/>
              <a:gd name="connsiteX687" fmla="*/ 909145 w 7467600"/>
              <a:gd name="connsiteY687" fmla="*/ 4199225 h 6858000"/>
              <a:gd name="connsiteX688" fmla="*/ 1214067 w 7467600"/>
              <a:gd name="connsiteY688" fmla="*/ 3908561 h 6858000"/>
              <a:gd name="connsiteX689" fmla="*/ 640967 w 7467600"/>
              <a:gd name="connsiteY689" fmla="*/ 4105601 h 6858000"/>
              <a:gd name="connsiteX690" fmla="*/ 112563 w 7467600"/>
              <a:gd name="connsiteY690" fmla="*/ 4396952 h 6858000"/>
              <a:gd name="connsiteX691" fmla="*/ 0 w 7467600"/>
              <a:gd name="connsiteY691" fmla="*/ 4466006 h 6858000"/>
              <a:gd name="connsiteX692" fmla="*/ 0 w 7467600"/>
              <a:gd name="connsiteY692" fmla="*/ 4233763 h 6858000"/>
              <a:gd name="connsiteX693" fmla="*/ 36881 w 7467600"/>
              <a:gd name="connsiteY693" fmla="*/ 4200118 h 6858000"/>
              <a:gd name="connsiteX694" fmla="*/ 910534 w 7467600"/>
              <a:gd name="connsiteY694" fmla="*/ 3629753 h 6858000"/>
              <a:gd name="connsiteX695" fmla="*/ 1578717 w 7467600"/>
              <a:gd name="connsiteY695" fmla="*/ 3575982 h 6858000"/>
              <a:gd name="connsiteX696" fmla="*/ 2338780 w 7467600"/>
              <a:gd name="connsiteY696" fmla="*/ 3033725 h 6858000"/>
              <a:gd name="connsiteX697" fmla="*/ 1807991 w 7467600"/>
              <a:gd name="connsiteY697" fmla="*/ 2807184 h 6858000"/>
              <a:gd name="connsiteX698" fmla="*/ 1416358 w 7467600"/>
              <a:gd name="connsiteY698" fmla="*/ 3112571 h 6858000"/>
              <a:gd name="connsiteX699" fmla="*/ 939066 w 7467600"/>
              <a:gd name="connsiteY699" fmla="*/ 3378798 h 6858000"/>
              <a:gd name="connsiteX700" fmla="*/ 115099 w 7467600"/>
              <a:gd name="connsiteY700" fmla="*/ 3607650 h 6858000"/>
              <a:gd name="connsiteX701" fmla="*/ 97284 w 7467600"/>
              <a:gd name="connsiteY701" fmla="*/ 3520393 h 6858000"/>
              <a:gd name="connsiteX702" fmla="*/ 922050 w 7467600"/>
              <a:gd name="connsiteY702" fmla="*/ 3074867 h 6858000"/>
              <a:gd name="connsiteX703" fmla="*/ 1405265 w 7467600"/>
              <a:gd name="connsiteY703" fmla="*/ 3016319 h 6858000"/>
              <a:gd name="connsiteX704" fmla="*/ 1407512 w 7467600"/>
              <a:gd name="connsiteY704" fmla="*/ 3018001 h 6858000"/>
              <a:gd name="connsiteX705" fmla="*/ 1726266 w 7467600"/>
              <a:gd name="connsiteY705" fmla="*/ 2777274 h 6858000"/>
              <a:gd name="connsiteX706" fmla="*/ 625390 w 7467600"/>
              <a:gd name="connsiteY706" fmla="*/ 2514541 h 6858000"/>
              <a:gd name="connsiteX707" fmla="*/ 619799 w 7467600"/>
              <a:gd name="connsiteY707" fmla="*/ 2527180 h 6858000"/>
              <a:gd name="connsiteX708" fmla="*/ 310030 w 7467600"/>
              <a:gd name="connsiteY708" fmla="*/ 2771818 h 6858000"/>
              <a:gd name="connsiteX709" fmla="*/ 173877 w 7467600"/>
              <a:gd name="connsiteY709" fmla="*/ 2937056 h 6858000"/>
              <a:gd name="connsiteX710" fmla="*/ 77889 w 7467600"/>
              <a:gd name="connsiteY710" fmla="*/ 3138440 h 6858000"/>
              <a:gd name="connsiteX711" fmla="*/ 0 w 7467600"/>
              <a:gd name="connsiteY711" fmla="*/ 3271395 h 6858000"/>
              <a:gd name="connsiteX712" fmla="*/ 0 w 7467600"/>
              <a:gd name="connsiteY712" fmla="*/ 3153002 h 6858000"/>
              <a:gd name="connsiteX713" fmla="*/ 2386 w 7467600"/>
              <a:gd name="connsiteY713" fmla="*/ 3149203 h 6858000"/>
              <a:gd name="connsiteX714" fmla="*/ 89753 w 7467600"/>
              <a:gd name="connsiteY714" fmla="*/ 2987702 h 6858000"/>
              <a:gd name="connsiteX715" fmla="*/ 76869 w 7467600"/>
              <a:gd name="connsiteY715" fmla="*/ 3005404 h 6858000"/>
              <a:gd name="connsiteX716" fmla="*/ 32049 w 7467600"/>
              <a:gd name="connsiteY716" fmla="*/ 3065814 h 6858000"/>
              <a:gd name="connsiteX717" fmla="*/ 0 w 7467600"/>
              <a:gd name="connsiteY717" fmla="*/ 3108744 h 6858000"/>
              <a:gd name="connsiteX718" fmla="*/ 0 w 7467600"/>
              <a:gd name="connsiteY718" fmla="*/ 3058059 h 6858000"/>
              <a:gd name="connsiteX719" fmla="*/ 7610 w 7467600"/>
              <a:gd name="connsiteY719" fmla="*/ 3047889 h 6858000"/>
              <a:gd name="connsiteX720" fmla="*/ 52419 w 7467600"/>
              <a:gd name="connsiteY720" fmla="*/ 2987479 h 6858000"/>
              <a:gd name="connsiteX721" fmla="*/ 59142 w 7467600"/>
              <a:gd name="connsiteY721" fmla="*/ 2978488 h 6858000"/>
              <a:gd name="connsiteX722" fmla="*/ 0 w 7467600"/>
              <a:gd name="connsiteY722" fmla="*/ 3015334 h 6858000"/>
              <a:gd name="connsiteX723" fmla="*/ 0 w 7467600"/>
              <a:gd name="connsiteY723" fmla="*/ 2914286 h 6858000"/>
              <a:gd name="connsiteX724" fmla="*/ 36383 w 7467600"/>
              <a:gd name="connsiteY724" fmla="*/ 2901128 h 6858000"/>
              <a:gd name="connsiteX725" fmla="*/ 156329 w 7467600"/>
              <a:gd name="connsiteY725" fmla="*/ 2840533 h 6858000"/>
              <a:gd name="connsiteX726" fmla="*/ 358355 w 7467600"/>
              <a:gd name="connsiteY726" fmla="*/ 2620471 h 6858000"/>
              <a:gd name="connsiteX727" fmla="*/ 510577 w 7467600"/>
              <a:gd name="connsiteY727" fmla="*/ 2501244 h 6858000"/>
              <a:gd name="connsiteX728" fmla="*/ 211967 w 7467600"/>
              <a:gd name="connsiteY728" fmla="*/ 2479171 h 6858000"/>
              <a:gd name="connsiteX729" fmla="*/ 0 w 7467600"/>
              <a:gd name="connsiteY729" fmla="*/ 2476398 h 6858000"/>
              <a:gd name="connsiteX730" fmla="*/ 0 w 7467600"/>
              <a:gd name="connsiteY730" fmla="*/ 2389189 h 6858000"/>
              <a:gd name="connsiteX731" fmla="*/ 103062 w 7467600"/>
              <a:gd name="connsiteY731" fmla="*/ 2389518 h 6858000"/>
              <a:gd name="connsiteX732" fmla="*/ 510734 w 7467600"/>
              <a:gd name="connsiteY732" fmla="*/ 2416201 h 6858000"/>
              <a:gd name="connsiteX733" fmla="*/ 279257 w 7467600"/>
              <a:gd name="connsiteY733" fmla="*/ 2092102 h 6858000"/>
              <a:gd name="connsiteX734" fmla="*/ 65265 w 7467600"/>
              <a:gd name="connsiteY734" fmla="*/ 2006049 h 6858000"/>
              <a:gd name="connsiteX735" fmla="*/ 0 w 7467600"/>
              <a:gd name="connsiteY735" fmla="*/ 1982532 h 6858000"/>
              <a:gd name="connsiteX736" fmla="*/ 0 w 7467600"/>
              <a:gd name="connsiteY736" fmla="*/ 1912789 h 6858000"/>
              <a:gd name="connsiteX737" fmla="*/ 97460 w 7467600"/>
              <a:gd name="connsiteY737" fmla="*/ 1953725 h 6858000"/>
              <a:gd name="connsiteX738" fmla="*/ 221272 w 7467600"/>
              <a:gd name="connsiteY738" fmla="*/ 1980766 h 6858000"/>
              <a:gd name="connsiteX739" fmla="*/ 116765 w 7467600"/>
              <a:gd name="connsiteY739" fmla="*/ 1911033 h 6858000"/>
              <a:gd name="connsiteX740" fmla="*/ 16405 w 7467600"/>
              <a:gd name="connsiteY740" fmla="*/ 1803412 h 6858000"/>
              <a:gd name="connsiteX741" fmla="*/ 0 w 7467600"/>
              <a:gd name="connsiteY741" fmla="*/ 1784777 h 6858000"/>
              <a:gd name="connsiteX742" fmla="*/ 0 w 7467600"/>
              <a:gd name="connsiteY742" fmla="*/ 1740082 h 6858000"/>
              <a:gd name="connsiteX743" fmla="*/ 39394 w 7467600"/>
              <a:gd name="connsiteY743" fmla="*/ 1784856 h 6858000"/>
              <a:gd name="connsiteX744" fmla="*/ 135813 w 7467600"/>
              <a:gd name="connsiteY744" fmla="*/ 1888838 h 6858000"/>
              <a:gd name="connsiteX745" fmla="*/ 242575 w 7467600"/>
              <a:gd name="connsiteY745" fmla="*/ 1958841 h 6858000"/>
              <a:gd name="connsiteX746" fmla="*/ 82197 w 7467600"/>
              <a:gd name="connsiteY746" fmla="*/ 1754826 h 6858000"/>
              <a:gd name="connsiteX747" fmla="*/ 0 w 7467600"/>
              <a:gd name="connsiteY747" fmla="*/ 1679650 h 6858000"/>
              <a:gd name="connsiteX748" fmla="*/ 0 w 7467600"/>
              <a:gd name="connsiteY748" fmla="*/ 1602463 h 6858000"/>
              <a:gd name="connsiteX749" fmla="*/ 84689 w 7467600"/>
              <a:gd name="connsiteY749" fmla="*/ 1677442 h 6858000"/>
              <a:gd name="connsiteX750" fmla="*/ 298437 w 7467600"/>
              <a:gd name="connsiteY750" fmla="*/ 1968019 h 6858000"/>
              <a:gd name="connsiteX751" fmla="*/ 227269 w 7467600"/>
              <a:gd name="connsiteY751" fmla="*/ 1114064 h 6858000"/>
              <a:gd name="connsiteX752" fmla="*/ 248003 w 7467600"/>
              <a:gd name="connsiteY752" fmla="*/ 1089613 h 6858000"/>
              <a:gd name="connsiteX753" fmla="*/ 427020 w 7467600"/>
              <a:gd name="connsiteY753" fmla="*/ 1619803 h 6858000"/>
              <a:gd name="connsiteX754" fmla="*/ 340345 w 7467600"/>
              <a:gd name="connsiteY754" fmla="*/ 2027739 h 6858000"/>
              <a:gd name="connsiteX755" fmla="*/ 360865 w 7467600"/>
              <a:gd name="connsiteY755" fmla="*/ 2044827 h 6858000"/>
              <a:gd name="connsiteX756" fmla="*/ 560414 w 7467600"/>
              <a:gd name="connsiteY756" fmla="*/ 2421457 h 6858000"/>
              <a:gd name="connsiteX757" fmla="*/ 1359703 w 7467600"/>
              <a:gd name="connsiteY757" fmla="*/ 2578554 h 6858000"/>
              <a:gd name="connsiteX758" fmla="*/ 1359422 w 7467600"/>
              <a:gd name="connsiteY758" fmla="*/ 2577994 h 6858000"/>
              <a:gd name="connsiteX759" fmla="*/ 828701 w 7467600"/>
              <a:gd name="connsiteY759" fmla="*/ 1839520 h 6858000"/>
              <a:gd name="connsiteX760" fmla="*/ 494427 w 7467600"/>
              <a:gd name="connsiteY760" fmla="*/ 1092333 h 6858000"/>
              <a:gd name="connsiteX761" fmla="*/ 506322 w 7467600"/>
              <a:gd name="connsiteY761" fmla="*/ 1020997 h 6858000"/>
              <a:gd name="connsiteX762" fmla="*/ 4570198 w 7467600"/>
              <a:gd name="connsiteY762" fmla="*/ 978081 h 6858000"/>
              <a:gd name="connsiteX763" fmla="*/ 4523691 w 7467600"/>
              <a:gd name="connsiteY763" fmla="*/ 1127776 h 6858000"/>
              <a:gd name="connsiteX764" fmla="*/ 4509875 w 7467600"/>
              <a:gd name="connsiteY764" fmla="*/ 1167552 h 6858000"/>
              <a:gd name="connsiteX765" fmla="*/ 4478168 w 7467600"/>
              <a:gd name="connsiteY765" fmla="*/ 1260735 h 6858000"/>
              <a:gd name="connsiteX766" fmla="*/ 4409309 w 7467600"/>
              <a:gd name="connsiteY766" fmla="*/ 1666996 h 6858000"/>
              <a:gd name="connsiteX767" fmla="*/ 4370031 w 7467600"/>
              <a:gd name="connsiteY767" fmla="*/ 1955666 h 6858000"/>
              <a:gd name="connsiteX768" fmla="*/ 4570198 w 7467600"/>
              <a:gd name="connsiteY768" fmla="*/ 978081 h 6858000"/>
              <a:gd name="connsiteX769" fmla="*/ 4557898 w 7467600"/>
              <a:gd name="connsiteY769" fmla="*/ 900011 h 6858000"/>
              <a:gd name="connsiteX770" fmla="*/ 4344840 w 7467600"/>
              <a:gd name="connsiteY770" fmla="*/ 1922038 h 6858000"/>
              <a:gd name="connsiteX771" fmla="*/ 4378710 w 7467600"/>
              <a:gd name="connsiteY771" fmla="*/ 1665516 h 6858000"/>
              <a:gd name="connsiteX772" fmla="*/ 4448798 w 7467600"/>
              <a:gd name="connsiteY772" fmla="*/ 1253024 h 6858000"/>
              <a:gd name="connsiteX773" fmla="*/ 4480315 w 7467600"/>
              <a:gd name="connsiteY773" fmla="*/ 1158454 h 6858000"/>
              <a:gd name="connsiteX774" fmla="*/ 4494133 w 7467600"/>
              <a:gd name="connsiteY774" fmla="*/ 1118676 h 6858000"/>
              <a:gd name="connsiteX775" fmla="*/ 4557898 w 7467600"/>
              <a:gd name="connsiteY775" fmla="*/ 900011 h 6858000"/>
              <a:gd name="connsiteX776" fmla="*/ 5870151 w 7467600"/>
              <a:gd name="connsiteY776" fmla="*/ 898890 h 6858000"/>
              <a:gd name="connsiteX777" fmla="*/ 5861335 w 7467600"/>
              <a:gd name="connsiteY777" fmla="*/ 899177 h 6858000"/>
              <a:gd name="connsiteX778" fmla="*/ 5843702 w 7467600"/>
              <a:gd name="connsiteY778" fmla="*/ 899748 h 6858000"/>
              <a:gd name="connsiteX779" fmla="*/ 5651107 w 7467600"/>
              <a:gd name="connsiteY779" fmla="*/ 920306 h 6858000"/>
              <a:gd name="connsiteX780" fmla="*/ 5459407 w 7467600"/>
              <a:gd name="connsiteY780" fmla="*/ 940975 h 6858000"/>
              <a:gd name="connsiteX781" fmla="*/ 5374846 w 7467600"/>
              <a:gd name="connsiteY781" fmla="*/ 941988 h 6858000"/>
              <a:gd name="connsiteX782" fmla="*/ 5256105 w 7467600"/>
              <a:gd name="connsiteY782" fmla="*/ 945632 h 6858000"/>
              <a:gd name="connsiteX783" fmla="*/ 5107071 w 7467600"/>
              <a:gd name="connsiteY783" fmla="*/ 969720 h 6858000"/>
              <a:gd name="connsiteX784" fmla="*/ 4998681 w 7467600"/>
              <a:gd name="connsiteY784" fmla="*/ 988771 h 6858000"/>
              <a:gd name="connsiteX785" fmla="*/ 5870151 w 7467600"/>
              <a:gd name="connsiteY785" fmla="*/ 898890 h 6858000"/>
              <a:gd name="connsiteX786" fmla="*/ 5504425 w 7467600"/>
              <a:gd name="connsiteY786" fmla="*/ 848067 h 6858000"/>
              <a:gd name="connsiteX787" fmla="*/ 4968849 w 7467600"/>
              <a:gd name="connsiteY787" fmla="*/ 962318 h 6858000"/>
              <a:gd name="connsiteX788" fmla="*/ 5104039 w 7467600"/>
              <a:gd name="connsiteY788" fmla="*/ 940634 h 6858000"/>
              <a:gd name="connsiteX789" fmla="*/ 5256311 w 7467600"/>
              <a:gd name="connsiteY789" fmla="*/ 916490 h 6858000"/>
              <a:gd name="connsiteX790" fmla="*/ 5377381 w 7467600"/>
              <a:gd name="connsiteY790" fmla="*/ 912671 h 6858000"/>
              <a:gd name="connsiteX791" fmla="*/ 5460148 w 7467600"/>
              <a:gd name="connsiteY791" fmla="*/ 911442 h 6858000"/>
              <a:gd name="connsiteX792" fmla="*/ 5648971 w 7467600"/>
              <a:gd name="connsiteY792" fmla="*/ 891331 h 6858000"/>
              <a:gd name="connsiteX793" fmla="*/ 5844807 w 7467600"/>
              <a:gd name="connsiteY793" fmla="*/ 870718 h 6858000"/>
              <a:gd name="connsiteX794" fmla="*/ 5862975 w 7467600"/>
              <a:gd name="connsiteY794" fmla="*/ 869756 h 6858000"/>
              <a:gd name="connsiteX795" fmla="*/ 5920887 w 7467600"/>
              <a:gd name="connsiteY795" fmla="*/ 865929 h 6858000"/>
              <a:gd name="connsiteX796" fmla="*/ 5504425 w 7467600"/>
              <a:gd name="connsiteY796" fmla="*/ 848067 h 6858000"/>
              <a:gd name="connsiteX797" fmla="*/ 3607114 w 7467600"/>
              <a:gd name="connsiteY797" fmla="*/ 467441 h 6858000"/>
              <a:gd name="connsiteX798" fmla="*/ 3296242 w 7467600"/>
              <a:gd name="connsiteY798" fmla="*/ 807991 h 6858000"/>
              <a:gd name="connsiteX799" fmla="*/ 3174674 w 7467600"/>
              <a:gd name="connsiteY799" fmla="*/ 919759 h 6858000"/>
              <a:gd name="connsiteX800" fmla="*/ 3042978 w 7467600"/>
              <a:gd name="connsiteY800" fmla="*/ 1054894 h 6858000"/>
              <a:gd name="connsiteX801" fmla="*/ 2968914 w 7467600"/>
              <a:gd name="connsiteY801" fmla="*/ 1133756 h 6858000"/>
              <a:gd name="connsiteX802" fmla="*/ 3103823 w 7467600"/>
              <a:gd name="connsiteY802" fmla="*/ 1026814 h 6858000"/>
              <a:gd name="connsiteX803" fmla="*/ 3607114 w 7467600"/>
              <a:gd name="connsiteY803" fmla="*/ 467441 h 6858000"/>
              <a:gd name="connsiteX804" fmla="*/ 3744487 w 7467600"/>
              <a:gd name="connsiteY804" fmla="*/ 383136 h 6858000"/>
              <a:gd name="connsiteX805" fmla="*/ 3970213 w 7467600"/>
              <a:gd name="connsiteY805" fmla="*/ 995559 h 6858000"/>
              <a:gd name="connsiteX806" fmla="*/ 3744487 w 7467600"/>
              <a:gd name="connsiteY806" fmla="*/ 383136 h 6858000"/>
              <a:gd name="connsiteX807" fmla="*/ 3624562 w 7467600"/>
              <a:gd name="connsiteY807" fmla="*/ 367041 h 6858000"/>
              <a:gd name="connsiteX808" fmla="*/ 3489712 w 7467600"/>
              <a:gd name="connsiteY808" fmla="*/ 485386 h 6858000"/>
              <a:gd name="connsiteX809" fmla="*/ 3182994 w 7467600"/>
              <a:gd name="connsiteY809" fmla="*/ 828265 h 6858000"/>
              <a:gd name="connsiteX810" fmla="*/ 2892114 w 7467600"/>
              <a:gd name="connsiteY810" fmla="*/ 1172635 h 6858000"/>
              <a:gd name="connsiteX811" fmla="*/ 3021459 w 7467600"/>
              <a:gd name="connsiteY811" fmla="*/ 1035385 h 6858000"/>
              <a:gd name="connsiteX812" fmla="*/ 3153873 w 7467600"/>
              <a:gd name="connsiteY812" fmla="*/ 898971 h 6858000"/>
              <a:gd name="connsiteX813" fmla="*/ 3276511 w 7467600"/>
              <a:gd name="connsiteY813" fmla="*/ 786423 h 6858000"/>
              <a:gd name="connsiteX814" fmla="*/ 3584154 w 7467600"/>
              <a:gd name="connsiteY814" fmla="*/ 448218 h 6858000"/>
              <a:gd name="connsiteX815" fmla="*/ 3624562 w 7467600"/>
              <a:gd name="connsiteY815" fmla="*/ 367041 h 6858000"/>
              <a:gd name="connsiteX816" fmla="*/ 3766672 w 7467600"/>
              <a:gd name="connsiteY816" fmla="*/ 359429 h 6858000"/>
              <a:gd name="connsiteX817" fmla="*/ 3996338 w 7467600"/>
              <a:gd name="connsiteY817" fmla="*/ 968237 h 6858000"/>
              <a:gd name="connsiteX818" fmla="*/ 3766672 w 7467600"/>
              <a:gd name="connsiteY818" fmla="*/ 359429 h 6858000"/>
              <a:gd name="connsiteX819" fmla="*/ 5805386 w 7467600"/>
              <a:gd name="connsiteY819" fmla="*/ 239240 h 6858000"/>
              <a:gd name="connsiteX820" fmla="*/ 5736947 w 7467600"/>
              <a:gd name="connsiteY820" fmla="*/ 261367 h 6858000"/>
              <a:gd name="connsiteX821" fmla="*/ 5427012 w 7467600"/>
              <a:gd name="connsiteY821" fmla="*/ 311272 h 6858000"/>
              <a:gd name="connsiteX822" fmla="*/ 5147818 w 7467600"/>
              <a:gd name="connsiteY822" fmla="*/ 322112 h 6858000"/>
              <a:gd name="connsiteX823" fmla="*/ 5060854 w 7467600"/>
              <a:gd name="connsiteY823" fmla="*/ 311882 h 6858000"/>
              <a:gd name="connsiteX824" fmla="*/ 4945989 w 7467600"/>
              <a:gd name="connsiteY824" fmla="*/ 300516 h 6858000"/>
              <a:gd name="connsiteX825" fmla="*/ 5410479 w 7467600"/>
              <a:gd name="connsiteY825" fmla="*/ 348434 h 6858000"/>
              <a:gd name="connsiteX826" fmla="*/ 5805386 w 7467600"/>
              <a:gd name="connsiteY826" fmla="*/ 239240 h 6858000"/>
              <a:gd name="connsiteX827" fmla="*/ 5905192 w 7467600"/>
              <a:gd name="connsiteY827" fmla="*/ 163079 h 6858000"/>
              <a:gd name="connsiteX828" fmla="*/ 5865655 w 7467600"/>
              <a:gd name="connsiteY828" fmla="*/ 171901 h 6858000"/>
              <a:gd name="connsiteX829" fmla="*/ 5259740 w 7467600"/>
              <a:gd name="connsiteY829" fmla="*/ 257013 h 6858000"/>
              <a:gd name="connsiteX830" fmla="*/ 5208466 w 7467600"/>
              <a:gd name="connsiteY830" fmla="*/ 257550 h 6858000"/>
              <a:gd name="connsiteX831" fmla="*/ 4980204 w 7467600"/>
              <a:gd name="connsiteY831" fmla="*/ 271903 h 6858000"/>
              <a:gd name="connsiteX832" fmla="*/ 5068068 w 7467600"/>
              <a:gd name="connsiteY832" fmla="*/ 282244 h 6858000"/>
              <a:gd name="connsiteX833" fmla="*/ 5153231 w 7467600"/>
              <a:gd name="connsiteY833" fmla="*/ 292240 h 6858000"/>
              <a:gd name="connsiteX834" fmla="*/ 5426491 w 7467600"/>
              <a:gd name="connsiteY834" fmla="*/ 281128 h 6858000"/>
              <a:gd name="connsiteX835" fmla="*/ 5731212 w 7467600"/>
              <a:gd name="connsiteY835" fmla="*/ 231951 h 6858000"/>
              <a:gd name="connsiteX836" fmla="*/ 5905192 w 7467600"/>
              <a:gd name="connsiteY836" fmla="*/ 163079 h 6858000"/>
              <a:gd name="connsiteX837" fmla="*/ 5944437 w 7467600"/>
              <a:gd name="connsiteY837" fmla="*/ 113829 h 6858000"/>
              <a:gd name="connsiteX838" fmla="*/ 5825032 w 7467600"/>
              <a:gd name="connsiteY838" fmla="*/ 146405 h 6858000"/>
              <a:gd name="connsiteX839" fmla="*/ 4955599 w 7467600"/>
              <a:gd name="connsiteY839" fmla="*/ 247008 h 6858000"/>
              <a:gd name="connsiteX840" fmla="*/ 5210104 w 7467600"/>
              <a:gd name="connsiteY840" fmla="*/ 228123 h 6858000"/>
              <a:gd name="connsiteX841" fmla="*/ 5261015 w 7467600"/>
              <a:gd name="connsiteY841" fmla="*/ 227087 h 6858000"/>
              <a:gd name="connsiteX842" fmla="*/ 5861181 w 7467600"/>
              <a:gd name="connsiteY842" fmla="*/ 143093 h 6858000"/>
              <a:gd name="connsiteX843" fmla="*/ 5961252 w 7467600"/>
              <a:gd name="connsiteY843" fmla="*/ 114820 h 6858000"/>
              <a:gd name="connsiteX844" fmla="*/ 5944437 w 7467600"/>
              <a:gd name="connsiteY844" fmla="*/ 113829 h 6858000"/>
              <a:gd name="connsiteX845" fmla="*/ 3882765 w 7467600"/>
              <a:gd name="connsiteY845" fmla="*/ 0 h 6858000"/>
              <a:gd name="connsiteX846" fmla="*/ 3995099 w 7467600"/>
              <a:gd name="connsiteY846" fmla="*/ 0 h 6858000"/>
              <a:gd name="connsiteX847" fmla="*/ 4163818 w 7467600"/>
              <a:gd name="connsiteY847" fmla="*/ 234104 h 6858000"/>
              <a:gd name="connsiteX848" fmla="*/ 4172099 w 7467600"/>
              <a:gd name="connsiteY848" fmla="*/ 234207 h 6858000"/>
              <a:gd name="connsiteX849" fmla="*/ 4784282 w 7467600"/>
              <a:gd name="connsiteY849" fmla="*/ 276561 h 6858000"/>
              <a:gd name="connsiteX850" fmla="*/ 4801687 w 7467600"/>
              <a:gd name="connsiteY850" fmla="*/ 267764 h 6858000"/>
              <a:gd name="connsiteX851" fmla="*/ 6082788 w 7467600"/>
              <a:gd name="connsiteY851" fmla="*/ 64119 h 6858000"/>
              <a:gd name="connsiteX852" fmla="*/ 6099442 w 7467600"/>
              <a:gd name="connsiteY852" fmla="*/ 82568 h 6858000"/>
              <a:gd name="connsiteX853" fmla="*/ 4804137 w 7467600"/>
              <a:gd name="connsiteY853" fmla="*/ 320931 h 6858000"/>
              <a:gd name="connsiteX854" fmla="*/ 4227047 w 7467600"/>
              <a:gd name="connsiteY854" fmla="*/ 313415 h 6858000"/>
              <a:gd name="connsiteX855" fmla="*/ 4346041 w 7467600"/>
              <a:gd name="connsiteY855" fmla="*/ 456086 h 6858000"/>
              <a:gd name="connsiteX856" fmla="*/ 4870967 w 7467600"/>
              <a:gd name="connsiteY856" fmla="*/ 963061 h 6858000"/>
              <a:gd name="connsiteX857" fmla="*/ 4889647 w 7467600"/>
              <a:gd name="connsiteY857" fmla="*/ 957147 h 6858000"/>
              <a:gd name="connsiteX858" fmla="*/ 5422504 w 7467600"/>
              <a:gd name="connsiteY858" fmla="*/ 805191 h 6858000"/>
              <a:gd name="connsiteX859" fmla="*/ 6087656 w 7467600"/>
              <a:gd name="connsiteY859" fmla="*/ 826703 h 6858000"/>
              <a:gd name="connsiteX860" fmla="*/ 6058717 w 7467600"/>
              <a:gd name="connsiteY860" fmla="*/ 865992 h 6858000"/>
              <a:gd name="connsiteX861" fmla="*/ 4974153 w 7467600"/>
              <a:gd name="connsiteY861" fmla="*/ 1045456 h 6858000"/>
              <a:gd name="connsiteX862" fmla="*/ 5627835 w 7467600"/>
              <a:gd name="connsiteY862" fmla="*/ 1472077 h 6858000"/>
              <a:gd name="connsiteX863" fmla="*/ 5629817 w 7467600"/>
              <a:gd name="connsiteY863" fmla="*/ 1471412 h 6858000"/>
              <a:gd name="connsiteX864" fmla="*/ 5634124 w 7467600"/>
              <a:gd name="connsiteY864" fmla="*/ 1470572 h 6858000"/>
              <a:gd name="connsiteX865" fmla="*/ 5755832 w 7467600"/>
              <a:gd name="connsiteY865" fmla="*/ 1383886 h 6858000"/>
              <a:gd name="connsiteX866" fmla="*/ 6014186 w 7467600"/>
              <a:gd name="connsiteY866" fmla="*/ 1279799 h 6858000"/>
              <a:gd name="connsiteX867" fmla="*/ 6901619 w 7467600"/>
              <a:gd name="connsiteY867" fmla="*/ 1047874 h 6858000"/>
              <a:gd name="connsiteX868" fmla="*/ 6931566 w 7467600"/>
              <a:gd name="connsiteY868" fmla="*/ 1062034 h 6858000"/>
              <a:gd name="connsiteX869" fmla="*/ 5790982 w 7467600"/>
              <a:gd name="connsiteY869" fmla="*/ 1561380 h 6858000"/>
              <a:gd name="connsiteX870" fmla="*/ 6188971 w 7467600"/>
              <a:gd name="connsiteY870" fmla="*/ 1755168 h 6858000"/>
              <a:gd name="connsiteX871" fmla="*/ 6202446 w 7467600"/>
              <a:gd name="connsiteY871" fmla="*/ 1752268 h 6858000"/>
              <a:gd name="connsiteX872" fmla="*/ 7179560 w 7467600"/>
              <a:gd name="connsiteY872" fmla="*/ 1467551 h 6858000"/>
              <a:gd name="connsiteX873" fmla="*/ 7158730 w 7467600"/>
              <a:gd name="connsiteY873" fmla="*/ 1507835 h 6858000"/>
              <a:gd name="connsiteX874" fmla="*/ 6326959 w 7467600"/>
              <a:gd name="connsiteY874" fmla="*/ 1817686 h 6858000"/>
              <a:gd name="connsiteX875" fmla="*/ 6537433 w 7467600"/>
              <a:gd name="connsiteY875" fmla="*/ 1907790 h 6858000"/>
              <a:gd name="connsiteX876" fmla="*/ 6550221 w 7467600"/>
              <a:gd name="connsiteY876" fmla="*/ 1910729 h 6858000"/>
              <a:gd name="connsiteX877" fmla="*/ 6964438 w 7467600"/>
              <a:gd name="connsiteY877" fmla="*/ 2209505 h 6858000"/>
              <a:gd name="connsiteX878" fmla="*/ 7367862 w 7467600"/>
              <a:gd name="connsiteY878" fmla="*/ 2806833 h 6858000"/>
              <a:gd name="connsiteX879" fmla="*/ 7364329 w 7467600"/>
              <a:gd name="connsiteY879" fmla="*/ 2826907 h 6858000"/>
              <a:gd name="connsiteX880" fmla="*/ 7290545 w 7467600"/>
              <a:gd name="connsiteY880" fmla="*/ 2850663 h 6858000"/>
              <a:gd name="connsiteX881" fmla="*/ 6472036 w 7467600"/>
              <a:gd name="connsiteY881" fmla="*/ 1959003 h 6858000"/>
              <a:gd name="connsiteX882" fmla="*/ 5792897 w 7467600"/>
              <a:gd name="connsiteY882" fmla="*/ 1647747 h 6858000"/>
              <a:gd name="connsiteX883" fmla="*/ 5842751 w 7467600"/>
              <a:gd name="connsiteY883" fmla="*/ 1816112 h 6858000"/>
              <a:gd name="connsiteX884" fmla="*/ 5847424 w 7467600"/>
              <a:gd name="connsiteY884" fmla="*/ 1815776 h 6858000"/>
              <a:gd name="connsiteX885" fmla="*/ 6399821 w 7467600"/>
              <a:gd name="connsiteY885" fmla="*/ 2344799 h 6858000"/>
              <a:gd name="connsiteX886" fmla="*/ 6323232 w 7467600"/>
              <a:gd name="connsiteY886" fmla="*/ 2389634 h 6858000"/>
              <a:gd name="connsiteX887" fmla="*/ 5942958 w 7467600"/>
              <a:gd name="connsiteY887" fmla="*/ 2077708 h 6858000"/>
              <a:gd name="connsiteX888" fmla="*/ 5921559 w 7467600"/>
              <a:gd name="connsiteY888" fmla="*/ 2378596 h 6858000"/>
              <a:gd name="connsiteX889" fmla="*/ 5817651 w 7467600"/>
              <a:gd name="connsiteY889" fmla="*/ 3023919 h 6858000"/>
              <a:gd name="connsiteX890" fmla="*/ 5729634 w 7467600"/>
              <a:gd name="connsiteY890" fmla="*/ 3051849 h 6858000"/>
              <a:gd name="connsiteX891" fmla="*/ 5611018 w 7467600"/>
              <a:gd name="connsiteY891" fmla="*/ 2316769 h 6858000"/>
              <a:gd name="connsiteX892" fmla="*/ 5687608 w 7467600"/>
              <a:gd name="connsiteY892" fmla="*/ 2039972 h 6858000"/>
              <a:gd name="connsiteX893" fmla="*/ 5657554 w 7467600"/>
              <a:gd name="connsiteY893" fmla="*/ 1576445 h 6858000"/>
              <a:gd name="connsiteX894" fmla="*/ 5150475 w 7467600"/>
              <a:gd name="connsiteY894" fmla="*/ 1274012 h 6858000"/>
              <a:gd name="connsiteX895" fmla="*/ 5349142 w 7467600"/>
              <a:gd name="connsiteY895" fmla="*/ 2204405 h 6858000"/>
              <a:gd name="connsiteX896" fmla="*/ 5262214 w 7467600"/>
              <a:gd name="connsiteY896" fmla="*/ 2233836 h 6858000"/>
              <a:gd name="connsiteX897" fmla="*/ 4981539 w 7467600"/>
              <a:gd name="connsiteY897" fmla="*/ 1542201 h 6858000"/>
              <a:gd name="connsiteX898" fmla="*/ 4958461 w 7467600"/>
              <a:gd name="connsiteY898" fmla="*/ 1136957 h 6858000"/>
              <a:gd name="connsiteX899" fmla="*/ 4655015 w 7467600"/>
              <a:gd name="connsiteY899" fmla="*/ 891426 h 6858000"/>
              <a:gd name="connsiteX900" fmla="*/ 4348002 w 7467600"/>
              <a:gd name="connsiteY900" fmla="*/ 2205895 h 6858000"/>
              <a:gd name="connsiteX901" fmla="*/ 4262250 w 7467600"/>
              <a:gd name="connsiteY901" fmla="*/ 2219972 h 6858000"/>
              <a:gd name="connsiteX902" fmla="*/ 4550611 w 7467600"/>
              <a:gd name="connsiteY902" fmla="*/ 817540 h 6858000"/>
              <a:gd name="connsiteX903" fmla="*/ 4564418 w 7467600"/>
              <a:gd name="connsiteY903" fmla="*/ 808293 h 6858000"/>
              <a:gd name="connsiteX904" fmla="*/ 4266388 w 7467600"/>
              <a:gd name="connsiteY904" fmla="*/ 500083 h 6858000"/>
              <a:gd name="connsiteX905" fmla="*/ 4032842 w 7467600"/>
              <a:gd name="connsiteY905" fmla="*/ 211809 h 6858000"/>
              <a:gd name="connsiteX906" fmla="*/ 3882765 w 7467600"/>
              <a:gd name="connsiteY906" fmla="*/ 0 h 6858000"/>
              <a:gd name="connsiteX907" fmla="*/ 3721337 w 7467600"/>
              <a:gd name="connsiteY907" fmla="*/ 0 h 6858000"/>
              <a:gd name="connsiteX908" fmla="*/ 3797544 w 7467600"/>
              <a:gd name="connsiteY908" fmla="*/ 0 h 6858000"/>
              <a:gd name="connsiteX909" fmla="*/ 3775734 w 7467600"/>
              <a:gd name="connsiteY909" fmla="*/ 95131 h 6858000"/>
              <a:gd name="connsiteX910" fmla="*/ 3724807 w 7467600"/>
              <a:gd name="connsiteY910" fmla="*/ 272257 h 6858000"/>
              <a:gd name="connsiteX911" fmla="*/ 3726844 w 7467600"/>
              <a:gd name="connsiteY911" fmla="*/ 282988 h 6858000"/>
              <a:gd name="connsiteX912" fmla="*/ 3742664 w 7467600"/>
              <a:gd name="connsiteY912" fmla="*/ 279918 h 6858000"/>
              <a:gd name="connsiteX913" fmla="*/ 4103910 w 7467600"/>
              <a:gd name="connsiteY913" fmla="*/ 1161917 h 6858000"/>
              <a:gd name="connsiteX914" fmla="*/ 4020269 w 7467600"/>
              <a:gd name="connsiteY914" fmla="*/ 1200406 h 6858000"/>
              <a:gd name="connsiteX915" fmla="*/ 3674882 w 7467600"/>
              <a:gd name="connsiteY915" fmla="*/ 488524 h 6858000"/>
              <a:gd name="connsiteX916" fmla="*/ 3132682 w 7467600"/>
              <a:gd name="connsiteY916" fmla="*/ 1072284 h 6858000"/>
              <a:gd name="connsiteX917" fmla="*/ 2716346 w 7467600"/>
              <a:gd name="connsiteY917" fmla="*/ 1276376 h 6858000"/>
              <a:gd name="connsiteX918" fmla="*/ 2716772 w 7467600"/>
              <a:gd name="connsiteY918" fmla="*/ 1255462 h 6858000"/>
              <a:gd name="connsiteX919" fmla="*/ 3471096 w 7467600"/>
              <a:gd name="connsiteY919" fmla="*/ 437072 h 6858000"/>
              <a:gd name="connsiteX920" fmla="*/ 3639057 w 7467600"/>
              <a:gd name="connsiteY920" fmla="*/ 286334 h 6858000"/>
              <a:gd name="connsiteX921" fmla="*/ 3640309 w 7467600"/>
              <a:gd name="connsiteY921" fmla="*/ 284664 h 6858000"/>
              <a:gd name="connsiteX922" fmla="*/ 3646022 w 7467600"/>
              <a:gd name="connsiteY922" fmla="*/ 276711 h 6858000"/>
              <a:gd name="connsiteX923" fmla="*/ 3707943 w 7467600"/>
              <a:gd name="connsiteY923" fmla="*/ 65958 h 6858000"/>
              <a:gd name="connsiteX924" fmla="*/ 3721337 w 7467600"/>
              <a:gd name="connsiteY924" fmla="*/ 0 h 6858000"/>
              <a:gd name="connsiteX925" fmla="*/ 2867960 w 7467600"/>
              <a:gd name="connsiteY925" fmla="*/ 0 h 6858000"/>
              <a:gd name="connsiteX926" fmla="*/ 2926351 w 7467600"/>
              <a:gd name="connsiteY926" fmla="*/ 0 h 6858000"/>
              <a:gd name="connsiteX927" fmla="*/ 2902823 w 7467600"/>
              <a:gd name="connsiteY927" fmla="*/ 262929 h 6858000"/>
              <a:gd name="connsiteX928" fmla="*/ 2940663 w 7467600"/>
              <a:gd name="connsiteY928" fmla="*/ 140884 h 6858000"/>
              <a:gd name="connsiteX929" fmla="*/ 2947039 w 7467600"/>
              <a:gd name="connsiteY929" fmla="*/ 122524 h 6858000"/>
              <a:gd name="connsiteX930" fmla="*/ 2984316 w 7467600"/>
              <a:gd name="connsiteY930" fmla="*/ 0 h 6858000"/>
              <a:gd name="connsiteX931" fmla="*/ 3016114 w 7467600"/>
              <a:gd name="connsiteY931" fmla="*/ 0 h 6858000"/>
              <a:gd name="connsiteX932" fmla="*/ 2979949 w 7467600"/>
              <a:gd name="connsiteY932" fmla="*/ 119274 h 6858000"/>
              <a:gd name="connsiteX933" fmla="*/ 3023879 w 7467600"/>
              <a:gd name="connsiteY933" fmla="*/ 0 h 6858000"/>
              <a:gd name="connsiteX934" fmla="*/ 3105400 w 7467600"/>
              <a:gd name="connsiteY934" fmla="*/ 0 h 6858000"/>
              <a:gd name="connsiteX935" fmla="*/ 3094669 w 7467600"/>
              <a:gd name="connsiteY935" fmla="*/ 30308 h 6858000"/>
              <a:gd name="connsiteX936" fmla="*/ 2901945 w 7467600"/>
              <a:gd name="connsiteY936" fmla="*/ 466538 h 6858000"/>
              <a:gd name="connsiteX937" fmla="*/ 2815209 w 7467600"/>
              <a:gd name="connsiteY937" fmla="*/ 497361 h 6858000"/>
              <a:gd name="connsiteX938" fmla="*/ 2844845 w 7467600"/>
              <a:gd name="connsiteY938" fmla="*/ 127638 h 6858000"/>
              <a:gd name="connsiteX939" fmla="*/ 2867960 w 7467600"/>
              <a:gd name="connsiteY939" fmla="*/ 0 h 6858000"/>
              <a:gd name="connsiteX940" fmla="*/ 1057230 w 7467600"/>
              <a:gd name="connsiteY940" fmla="*/ 0 h 6858000"/>
              <a:gd name="connsiteX941" fmla="*/ 1111003 w 7467600"/>
              <a:gd name="connsiteY941" fmla="*/ 0 h 6858000"/>
              <a:gd name="connsiteX942" fmla="*/ 1125553 w 7467600"/>
              <a:gd name="connsiteY942" fmla="*/ 52588 h 6858000"/>
              <a:gd name="connsiteX943" fmla="*/ 1304276 w 7467600"/>
              <a:gd name="connsiteY943" fmla="*/ 476275 h 6858000"/>
              <a:gd name="connsiteX944" fmla="*/ 1492066 w 7467600"/>
              <a:gd name="connsiteY944" fmla="*/ 886333 h 6858000"/>
              <a:gd name="connsiteX945" fmla="*/ 1423698 w 7467600"/>
              <a:gd name="connsiteY945" fmla="*/ 710817 h 6858000"/>
              <a:gd name="connsiteX946" fmla="*/ 1357609 w 7467600"/>
              <a:gd name="connsiteY946" fmla="*/ 532892 h 6858000"/>
              <a:gd name="connsiteX947" fmla="*/ 1309550 w 7467600"/>
              <a:gd name="connsiteY947" fmla="*/ 374031 h 6858000"/>
              <a:gd name="connsiteX948" fmla="*/ 1193673 w 7467600"/>
              <a:gd name="connsiteY948" fmla="*/ 49533 h 6858000"/>
              <a:gd name="connsiteX949" fmla="*/ 1164391 w 7467600"/>
              <a:gd name="connsiteY949" fmla="*/ 0 h 6858000"/>
              <a:gd name="connsiteX950" fmla="*/ 1200666 w 7467600"/>
              <a:gd name="connsiteY950" fmla="*/ 0 h 6858000"/>
              <a:gd name="connsiteX951" fmla="*/ 1223408 w 7467600"/>
              <a:gd name="connsiteY951" fmla="*/ 38996 h 6858000"/>
              <a:gd name="connsiteX952" fmla="*/ 1339635 w 7467600"/>
              <a:gd name="connsiteY952" fmla="*/ 365517 h 6858000"/>
              <a:gd name="connsiteX953" fmla="*/ 1387469 w 7467600"/>
              <a:gd name="connsiteY953" fmla="*/ 523079 h 6858000"/>
              <a:gd name="connsiteX954" fmla="*/ 1452685 w 7467600"/>
              <a:gd name="connsiteY954" fmla="*/ 699806 h 6858000"/>
              <a:gd name="connsiteX955" fmla="*/ 1492092 w 7467600"/>
              <a:gd name="connsiteY955" fmla="*/ 800424 h 6858000"/>
              <a:gd name="connsiteX956" fmla="*/ 1455302 w 7467600"/>
              <a:gd name="connsiteY956" fmla="*/ 632913 h 6858000"/>
              <a:gd name="connsiteX957" fmla="*/ 1222336 w 7467600"/>
              <a:gd name="connsiteY957" fmla="*/ 9480 h 6858000"/>
              <a:gd name="connsiteX958" fmla="*/ 1214634 w 7467600"/>
              <a:gd name="connsiteY958" fmla="*/ 0 h 6858000"/>
              <a:gd name="connsiteX959" fmla="*/ 1289827 w 7467600"/>
              <a:gd name="connsiteY959" fmla="*/ 0 h 6858000"/>
              <a:gd name="connsiteX960" fmla="*/ 1321076 w 7467600"/>
              <a:gd name="connsiteY960" fmla="*/ 59722 h 6858000"/>
              <a:gd name="connsiteX961" fmla="*/ 1512579 w 7467600"/>
              <a:gd name="connsiteY961" fmla="*/ 626441 h 6858000"/>
              <a:gd name="connsiteX962" fmla="*/ 1506076 w 7467600"/>
              <a:gd name="connsiteY962" fmla="*/ 1089289 h 6858000"/>
              <a:gd name="connsiteX963" fmla="*/ 1486346 w 7467600"/>
              <a:gd name="connsiteY963" fmla="*/ 1079919 h 6858000"/>
              <a:gd name="connsiteX964" fmla="*/ 1070511 w 7467600"/>
              <a:gd name="connsiteY964" fmla="*/ 48609 h 6858000"/>
              <a:gd name="connsiteX965" fmla="*/ 1057230 w 7467600"/>
              <a:gd name="connsiteY965" fmla="*/ 0 h 6858000"/>
              <a:gd name="connsiteX966" fmla="*/ 43151 w 7467600"/>
              <a:gd name="connsiteY966" fmla="*/ 0 h 6858000"/>
              <a:gd name="connsiteX967" fmla="*/ 95283 w 7467600"/>
              <a:gd name="connsiteY967" fmla="*/ 0 h 6858000"/>
              <a:gd name="connsiteX968" fmla="*/ 300708 w 7467600"/>
              <a:gd name="connsiteY968" fmla="*/ 154571 h 6858000"/>
              <a:gd name="connsiteX969" fmla="*/ 530414 w 7467600"/>
              <a:gd name="connsiteY969" fmla="*/ 354673 h 6858000"/>
              <a:gd name="connsiteX970" fmla="*/ 333785 w 7467600"/>
              <a:gd name="connsiteY970" fmla="*/ 161564 h 6858000"/>
              <a:gd name="connsiteX971" fmla="*/ 147005 w 7467600"/>
              <a:gd name="connsiteY971" fmla="*/ 0 h 6858000"/>
              <a:gd name="connsiteX972" fmla="*/ 272509 w 7467600"/>
              <a:gd name="connsiteY972" fmla="*/ 0 h 6858000"/>
              <a:gd name="connsiteX973" fmla="*/ 326276 w 7467600"/>
              <a:gd name="connsiteY973" fmla="*/ 45847 h 6858000"/>
              <a:gd name="connsiteX974" fmla="*/ 823759 w 7467600"/>
              <a:gd name="connsiteY974" fmla="*/ 574145 h 6858000"/>
              <a:gd name="connsiteX975" fmla="*/ 811254 w 7467600"/>
              <a:gd name="connsiteY975" fmla="*/ 665546 h 6858000"/>
              <a:gd name="connsiteX976" fmla="*/ 154042 w 7467600"/>
              <a:gd name="connsiteY976" fmla="*/ 261522 h 6858000"/>
              <a:gd name="connsiteX977" fmla="*/ 13550 w 7467600"/>
              <a:gd name="connsiteY977" fmla="*/ 158423 h 6858000"/>
              <a:gd name="connsiteX978" fmla="*/ 0 w 7467600"/>
              <a:gd name="connsiteY978" fmla="*/ 146618 h 6858000"/>
              <a:gd name="connsiteX979" fmla="*/ 0 w 7467600"/>
              <a:gd name="connsiteY979" fmla="*/ 59161 h 6858000"/>
              <a:gd name="connsiteX980" fmla="*/ 45427 w 7467600"/>
              <a:gd name="connsiteY980" fmla="*/ 101078 h 6858000"/>
              <a:gd name="connsiteX981" fmla="*/ 630103 w 7467600"/>
              <a:gd name="connsiteY981" fmla="*/ 485885 h 6858000"/>
              <a:gd name="connsiteX982" fmla="*/ 532040 w 7467600"/>
              <a:gd name="connsiteY982" fmla="*/ 399359 h 6858000"/>
              <a:gd name="connsiteX983" fmla="*/ 517618 w 7467600"/>
              <a:gd name="connsiteY983" fmla="*/ 385726 h 6858000"/>
              <a:gd name="connsiteX984" fmla="*/ 285074 w 7467600"/>
              <a:gd name="connsiteY984" fmla="*/ 182755 h 6858000"/>
              <a:gd name="connsiteX985" fmla="*/ 43151 w 7467600"/>
              <a:gd name="connsiteY985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1903353 w 7467600"/>
              <a:gd name="connsiteY127" fmla="*/ 5044827 h 6858000"/>
              <a:gd name="connsiteX128" fmla="*/ 1936931 w 7467600"/>
              <a:gd name="connsiteY128" fmla="*/ 5093954 h 6858000"/>
              <a:gd name="connsiteX129" fmla="*/ 2195868 w 7467600"/>
              <a:gd name="connsiteY129" fmla="*/ 5396574 h 6858000"/>
              <a:gd name="connsiteX130" fmla="*/ 2088852 w 7467600"/>
              <a:gd name="connsiteY130" fmla="*/ 5166123 h 6858000"/>
              <a:gd name="connsiteX131" fmla="*/ 1958241 w 7467600"/>
              <a:gd name="connsiteY131" fmla="*/ 5067955 h 6858000"/>
              <a:gd name="connsiteX132" fmla="*/ 1903353 w 7467600"/>
              <a:gd name="connsiteY132" fmla="*/ 5044827 h 6858000"/>
              <a:gd name="connsiteX133" fmla="*/ 1979378 w 7467600"/>
              <a:gd name="connsiteY133" fmla="*/ 4769504 h 6858000"/>
              <a:gd name="connsiteX134" fmla="*/ 2882120 w 7467600"/>
              <a:gd name="connsiteY134" fmla="*/ 5064547 h 6858000"/>
              <a:gd name="connsiteX135" fmla="*/ 2793103 w 7467600"/>
              <a:gd name="connsiteY135" fmla="*/ 5039699 h 6858000"/>
              <a:gd name="connsiteX136" fmla="*/ 2770041 w 7467600"/>
              <a:gd name="connsiteY136" fmla="*/ 5033634 h 6858000"/>
              <a:gd name="connsiteX137" fmla="*/ 1979378 w 7467600"/>
              <a:gd name="connsiteY137" fmla="*/ 4769504 h 6858000"/>
              <a:gd name="connsiteX138" fmla="*/ 1927410 w 7467600"/>
              <a:gd name="connsiteY138" fmla="*/ 4716164 h 6858000"/>
              <a:gd name="connsiteX139" fmla="*/ 1959587 w 7467600"/>
              <a:gd name="connsiteY139" fmla="*/ 4728849 h 6858000"/>
              <a:gd name="connsiteX140" fmla="*/ 2777707 w 7467600"/>
              <a:gd name="connsiteY140" fmla="*/ 5003991 h 6858000"/>
              <a:gd name="connsiteX141" fmla="*/ 2800768 w 7467600"/>
              <a:gd name="connsiteY141" fmla="*/ 5010056 h 6858000"/>
              <a:gd name="connsiteX142" fmla="*/ 2879408 w 7467600"/>
              <a:gd name="connsiteY142" fmla="*/ 5031590 h 6858000"/>
              <a:gd name="connsiteX143" fmla="*/ 2862295 w 7467600"/>
              <a:gd name="connsiteY143" fmla="*/ 5022958 h 6858000"/>
              <a:gd name="connsiteX144" fmla="*/ 2813343 w 7467600"/>
              <a:gd name="connsiteY144" fmla="*/ 4998369 h 6858000"/>
              <a:gd name="connsiteX145" fmla="*/ 2646245 w 7467600"/>
              <a:gd name="connsiteY145" fmla="*/ 4930999 h 6858000"/>
              <a:gd name="connsiteX146" fmla="*/ 1999243 w 7467600"/>
              <a:gd name="connsiteY146" fmla="*/ 4730524 h 6858000"/>
              <a:gd name="connsiteX147" fmla="*/ 1979527 w 7467600"/>
              <a:gd name="connsiteY147" fmla="*/ 4726651 h 6858000"/>
              <a:gd name="connsiteX148" fmla="*/ 1927410 w 7467600"/>
              <a:gd name="connsiteY148" fmla="*/ 4716164 h 6858000"/>
              <a:gd name="connsiteX149" fmla="*/ 1997014 w 7467600"/>
              <a:gd name="connsiteY149" fmla="*/ 4698007 h 6858000"/>
              <a:gd name="connsiteX150" fmla="*/ 2005458 w 7467600"/>
              <a:gd name="connsiteY150" fmla="*/ 4699540 h 6858000"/>
              <a:gd name="connsiteX151" fmla="*/ 2657186 w 7467600"/>
              <a:gd name="connsiteY151" fmla="*/ 4901687 h 6858000"/>
              <a:gd name="connsiteX152" fmla="*/ 2826662 w 7467600"/>
              <a:gd name="connsiteY152" fmla="*/ 4970362 h 6858000"/>
              <a:gd name="connsiteX153" fmla="*/ 2876100 w 7467600"/>
              <a:gd name="connsiteY153" fmla="*/ 4995397 h 6858000"/>
              <a:gd name="connsiteX154" fmla="*/ 3042600 w 7467600"/>
              <a:gd name="connsiteY154" fmla="*/ 5059532 h 6858000"/>
              <a:gd name="connsiteX155" fmla="*/ 1997014 w 7467600"/>
              <a:gd name="connsiteY155" fmla="*/ 4698007 h 6858000"/>
              <a:gd name="connsiteX156" fmla="*/ 2305292 w 7467600"/>
              <a:gd name="connsiteY156" fmla="*/ 4219492 h 6858000"/>
              <a:gd name="connsiteX157" fmla="*/ 3360922 w 7467600"/>
              <a:gd name="connsiteY157" fmla="*/ 4529373 h 6858000"/>
              <a:gd name="connsiteX158" fmla="*/ 3492420 w 7467600"/>
              <a:gd name="connsiteY158" fmla="*/ 4510145 h 6858000"/>
              <a:gd name="connsiteX159" fmla="*/ 3364086 w 7467600"/>
              <a:gd name="connsiteY159" fmla="*/ 4480340 h 6858000"/>
              <a:gd name="connsiteX160" fmla="*/ 3225818 w 7467600"/>
              <a:gd name="connsiteY160" fmla="*/ 4411822 h 6858000"/>
              <a:gd name="connsiteX161" fmla="*/ 3129696 w 7467600"/>
              <a:gd name="connsiteY161" fmla="*/ 4360704 h 6858000"/>
              <a:gd name="connsiteX162" fmla="*/ 2814545 w 7467600"/>
              <a:gd name="connsiteY162" fmla="*/ 4282955 h 6858000"/>
              <a:gd name="connsiteX163" fmla="*/ 2305292 w 7467600"/>
              <a:gd name="connsiteY163" fmla="*/ 4219492 h 6858000"/>
              <a:gd name="connsiteX164" fmla="*/ 2626982 w 7467600"/>
              <a:gd name="connsiteY164" fmla="*/ 4206450 h 6858000"/>
              <a:gd name="connsiteX165" fmla="*/ 2490617 w 7467600"/>
              <a:gd name="connsiteY165" fmla="*/ 4206951 h 6858000"/>
              <a:gd name="connsiteX166" fmla="*/ 2819869 w 7467600"/>
              <a:gd name="connsiteY166" fmla="*/ 4252936 h 6858000"/>
              <a:gd name="connsiteX167" fmla="*/ 3143018 w 7467600"/>
              <a:gd name="connsiteY167" fmla="*/ 4332698 h 6858000"/>
              <a:gd name="connsiteX168" fmla="*/ 3241520 w 7467600"/>
              <a:gd name="connsiteY168" fmla="*/ 4385112 h 6858000"/>
              <a:gd name="connsiteX169" fmla="*/ 3374575 w 7467600"/>
              <a:gd name="connsiteY169" fmla="*/ 4451517 h 6858000"/>
              <a:gd name="connsiteX170" fmla="*/ 3505221 w 7467600"/>
              <a:gd name="connsiteY170" fmla="*/ 4480757 h 6858000"/>
              <a:gd name="connsiteX171" fmla="*/ 2626982 w 7467600"/>
              <a:gd name="connsiteY171" fmla="*/ 4206450 h 6858000"/>
              <a:gd name="connsiteX172" fmla="*/ 1310106 w 7467600"/>
              <a:gd name="connsiteY172" fmla="*/ 3943217 h 6858000"/>
              <a:gd name="connsiteX173" fmla="*/ 854994 w 7467600"/>
              <a:gd name="connsiteY173" fmla="*/ 4399136 h 6858000"/>
              <a:gd name="connsiteX174" fmla="*/ 742462 w 7467600"/>
              <a:gd name="connsiteY174" fmla="*/ 4594648 h 6858000"/>
              <a:gd name="connsiteX175" fmla="*/ 820602 w 7467600"/>
              <a:gd name="connsiteY175" fmla="*/ 4485915 h 6858000"/>
              <a:gd name="connsiteX176" fmla="*/ 878295 w 7467600"/>
              <a:gd name="connsiteY176" fmla="*/ 4403594 h 6858000"/>
              <a:gd name="connsiteX177" fmla="*/ 1240607 w 7467600"/>
              <a:gd name="connsiteY177" fmla="*/ 4010401 h 6858000"/>
              <a:gd name="connsiteX178" fmla="*/ 1310106 w 7467600"/>
              <a:gd name="connsiteY178" fmla="*/ 3943217 h 6858000"/>
              <a:gd name="connsiteX179" fmla="*/ 1423113 w 7467600"/>
              <a:gd name="connsiteY179" fmla="*/ 3874565 h 6858000"/>
              <a:gd name="connsiteX180" fmla="*/ 1260565 w 7467600"/>
              <a:gd name="connsiteY180" fmla="*/ 4031982 h 6858000"/>
              <a:gd name="connsiteX181" fmla="*/ 901900 w 7467600"/>
              <a:gd name="connsiteY181" fmla="*/ 4421236 h 6858000"/>
              <a:gd name="connsiteX182" fmla="*/ 845044 w 7467600"/>
              <a:gd name="connsiteY182" fmla="*/ 4502436 h 6858000"/>
              <a:gd name="connsiteX183" fmla="*/ 685926 w 7467600"/>
              <a:gd name="connsiteY183" fmla="*/ 4703069 h 6858000"/>
              <a:gd name="connsiteX184" fmla="*/ 684248 w 7467600"/>
              <a:gd name="connsiteY184" fmla="*/ 4706721 h 6858000"/>
              <a:gd name="connsiteX185" fmla="*/ 1423113 w 7467600"/>
              <a:gd name="connsiteY185" fmla="*/ 3874565 h 6858000"/>
              <a:gd name="connsiteX186" fmla="*/ 3316479 w 7467600"/>
              <a:gd name="connsiteY186" fmla="*/ 3872136 h 6858000"/>
              <a:gd name="connsiteX187" fmla="*/ 3546806 w 7467600"/>
              <a:gd name="connsiteY187" fmla="*/ 4356139 h 6858000"/>
              <a:gd name="connsiteX188" fmla="*/ 3364433 w 7467600"/>
              <a:gd name="connsiteY188" fmla="*/ 3953121 h 6858000"/>
              <a:gd name="connsiteX189" fmla="*/ 3316479 w 7467600"/>
              <a:gd name="connsiteY189" fmla="*/ 3872136 h 6858000"/>
              <a:gd name="connsiteX190" fmla="*/ 3291335 w 7467600"/>
              <a:gd name="connsiteY190" fmla="*/ 3767420 h 6858000"/>
              <a:gd name="connsiteX191" fmla="*/ 3390805 w 7467600"/>
              <a:gd name="connsiteY191" fmla="*/ 3937163 h 6858000"/>
              <a:gd name="connsiteX192" fmla="*/ 3579062 w 7467600"/>
              <a:gd name="connsiteY192" fmla="*/ 4359040 h 6858000"/>
              <a:gd name="connsiteX193" fmla="*/ 3467355 w 7467600"/>
              <a:gd name="connsiteY193" fmla="*/ 3988130 h 6858000"/>
              <a:gd name="connsiteX194" fmla="*/ 3310753 w 7467600"/>
              <a:gd name="connsiteY194" fmla="*/ 3787140 h 6858000"/>
              <a:gd name="connsiteX195" fmla="*/ 3291335 w 7467600"/>
              <a:gd name="connsiteY195" fmla="*/ 3767420 h 6858000"/>
              <a:gd name="connsiteX196" fmla="*/ 1635889 w 7467600"/>
              <a:gd name="connsiteY196" fmla="*/ 3709494 h 6858000"/>
              <a:gd name="connsiteX197" fmla="*/ 1634800 w 7467600"/>
              <a:gd name="connsiteY197" fmla="*/ 3731111 h 6858000"/>
              <a:gd name="connsiteX198" fmla="*/ 1635889 w 7467600"/>
              <a:gd name="connsiteY198" fmla="*/ 3709494 h 6858000"/>
              <a:gd name="connsiteX199" fmla="*/ 1510397 w 7467600"/>
              <a:gd name="connsiteY199" fmla="*/ 3684705 h 6858000"/>
              <a:gd name="connsiteX200" fmla="*/ 1146550 w 7467600"/>
              <a:gd name="connsiteY200" fmla="*/ 3802012 h 6858000"/>
              <a:gd name="connsiteX201" fmla="*/ 698834 w 7467600"/>
              <a:gd name="connsiteY201" fmla="*/ 3952272 h 6858000"/>
              <a:gd name="connsiteX202" fmla="*/ 34256 w 7467600"/>
              <a:gd name="connsiteY202" fmla="*/ 4347603 h 6858000"/>
              <a:gd name="connsiteX203" fmla="*/ 527241 w 7467600"/>
              <a:gd name="connsiteY203" fmla="*/ 4065078 h 6858000"/>
              <a:gd name="connsiteX204" fmla="*/ 1510397 w 7467600"/>
              <a:gd name="connsiteY204" fmla="*/ 3684705 h 6858000"/>
              <a:gd name="connsiteX205" fmla="*/ 1313114 w 7467600"/>
              <a:gd name="connsiteY205" fmla="*/ 3655216 h 6858000"/>
              <a:gd name="connsiteX206" fmla="*/ 1109304 w 7467600"/>
              <a:gd name="connsiteY206" fmla="*/ 3669030 h 6858000"/>
              <a:gd name="connsiteX207" fmla="*/ 8129 w 7467600"/>
              <a:gd name="connsiteY207" fmla="*/ 4330519 h 6858000"/>
              <a:gd name="connsiteX208" fmla="*/ 687572 w 7467600"/>
              <a:gd name="connsiteY208" fmla="*/ 3925629 h 6858000"/>
              <a:gd name="connsiteX209" fmla="*/ 1138365 w 7467600"/>
              <a:gd name="connsiteY209" fmla="*/ 3774515 h 6858000"/>
              <a:gd name="connsiteX210" fmla="*/ 1505579 w 7467600"/>
              <a:gd name="connsiteY210" fmla="*/ 3655526 h 6858000"/>
              <a:gd name="connsiteX211" fmla="*/ 1313114 w 7467600"/>
              <a:gd name="connsiteY211" fmla="*/ 3655216 h 6858000"/>
              <a:gd name="connsiteX212" fmla="*/ 3655073 w 7467600"/>
              <a:gd name="connsiteY212" fmla="*/ 3650884 h 6858000"/>
              <a:gd name="connsiteX213" fmla="*/ 3989938 w 7467600"/>
              <a:gd name="connsiteY213" fmla="*/ 3991685 h 6858000"/>
              <a:gd name="connsiteX214" fmla="*/ 4393907 w 7467600"/>
              <a:gd name="connsiteY214" fmla="*/ 4261258 h 6858000"/>
              <a:gd name="connsiteX215" fmla="*/ 4648051 w 7467600"/>
              <a:gd name="connsiteY215" fmla="*/ 4374051 h 6858000"/>
              <a:gd name="connsiteX216" fmla="*/ 4383389 w 7467600"/>
              <a:gd name="connsiteY216" fmla="*/ 4184369 h 6858000"/>
              <a:gd name="connsiteX217" fmla="*/ 4165508 w 7467600"/>
              <a:gd name="connsiteY217" fmla="*/ 4035196 h 6858000"/>
              <a:gd name="connsiteX218" fmla="*/ 4068162 w 7467600"/>
              <a:gd name="connsiteY218" fmla="*/ 3953394 h 6858000"/>
              <a:gd name="connsiteX219" fmla="*/ 3981416 w 7467600"/>
              <a:gd name="connsiteY219" fmla="*/ 3880482 h 6858000"/>
              <a:gd name="connsiteX220" fmla="*/ 3800147 w 7467600"/>
              <a:gd name="connsiteY220" fmla="*/ 3749872 h 6858000"/>
              <a:gd name="connsiteX221" fmla="*/ 3655073 w 7467600"/>
              <a:gd name="connsiteY221" fmla="*/ 3650884 h 6858000"/>
              <a:gd name="connsiteX222" fmla="*/ 3670252 w 7467600"/>
              <a:gd name="connsiteY222" fmla="*/ 3622798 h 6858000"/>
              <a:gd name="connsiteX223" fmla="*/ 3817258 w 7467600"/>
              <a:gd name="connsiteY223" fmla="*/ 3723577 h 6858000"/>
              <a:gd name="connsiteX224" fmla="*/ 4000461 w 7467600"/>
              <a:gd name="connsiteY224" fmla="*/ 3855966 h 6858000"/>
              <a:gd name="connsiteX225" fmla="*/ 4088180 w 7467600"/>
              <a:gd name="connsiteY225" fmla="*/ 3929774 h 6858000"/>
              <a:gd name="connsiteX226" fmla="*/ 4184555 w 7467600"/>
              <a:gd name="connsiteY226" fmla="*/ 4010683 h 6858000"/>
              <a:gd name="connsiteX227" fmla="*/ 4399563 w 7467600"/>
              <a:gd name="connsiteY227" fmla="*/ 4158106 h 6858000"/>
              <a:gd name="connsiteX228" fmla="*/ 4684469 w 7467600"/>
              <a:gd name="connsiteY228" fmla="*/ 4364680 h 6858000"/>
              <a:gd name="connsiteX229" fmla="*/ 4690271 w 7467600"/>
              <a:gd name="connsiteY229" fmla="*/ 4370034 h 6858000"/>
              <a:gd name="connsiteX230" fmla="*/ 4136093 w 7467600"/>
              <a:gd name="connsiteY230" fmla="*/ 3858466 h 6858000"/>
              <a:gd name="connsiteX231" fmla="*/ 3670252 w 7467600"/>
              <a:gd name="connsiteY231" fmla="*/ 3622798 h 6858000"/>
              <a:gd name="connsiteX232" fmla="*/ 4440129 w 7467600"/>
              <a:gd name="connsiteY232" fmla="*/ 3448571 h 6858000"/>
              <a:gd name="connsiteX233" fmla="*/ 4856525 w 7467600"/>
              <a:gd name="connsiteY233" fmla="*/ 3915351 h 6858000"/>
              <a:gd name="connsiteX234" fmla="*/ 5059055 w 7467600"/>
              <a:gd name="connsiteY234" fmla="*/ 4108918 h 6858000"/>
              <a:gd name="connsiteX235" fmla="*/ 5290070 w 7467600"/>
              <a:gd name="connsiteY235" fmla="*/ 4263619 h 6858000"/>
              <a:gd name="connsiteX236" fmla="*/ 4834991 w 7467600"/>
              <a:gd name="connsiteY236" fmla="*/ 3830985 h 6858000"/>
              <a:gd name="connsiteX237" fmla="*/ 4440129 w 7467600"/>
              <a:gd name="connsiteY237" fmla="*/ 3448571 h 6858000"/>
              <a:gd name="connsiteX238" fmla="*/ 4441737 w 7467600"/>
              <a:gd name="connsiteY238" fmla="*/ 3399734 h 6858000"/>
              <a:gd name="connsiteX239" fmla="*/ 4431236 w 7467600"/>
              <a:gd name="connsiteY239" fmla="*/ 3400954 h 6858000"/>
              <a:gd name="connsiteX240" fmla="*/ 4557150 w 7467600"/>
              <a:gd name="connsiteY240" fmla="*/ 3510023 h 6858000"/>
              <a:gd name="connsiteX241" fmla="*/ 4856936 w 7467600"/>
              <a:gd name="connsiteY241" fmla="*/ 3809146 h 6858000"/>
              <a:gd name="connsiteX242" fmla="*/ 5111996 w 7467600"/>
              <a:gd name="connsiteY242" fmla="*/ 4065759 h 6858000"/>
              <a:gd name="connsiteX243" fmla="*/ 5388878 w 7467600"/>
              <a:gd name="connsiteY243" fmla="*/ 4300185 h 6858000"/>
              <a:gd name="connsiteX244" fmla="*/ 5425556 w 7467600"/>
              <a:gd name="connsiteY244" fmla="*/ 4308967 h 6858000"/>
              <a:gd name="connsiteX245" fmla="*/ 4943646 w 7467600"/>
              <a:gd name="connsiteY245" fmla="*/ 3822916 h 6858000"/>
              <a:gd name="connsiteX246" fmla="*/ 4594837 w 7467600"/>
              <a:gd name="connsiteY246" fmla="*/ 3532274 h 6858000"/>
              <a:gd name="connsiteX247" fmla="*/ 4441737 w 7467600"/>
              <a:gd name="connsiteY247" fmla="*/ 3399734 h 6858000"/>
              <a:gd name="connsiteX248" fmla="*/ 5425834 w 7467600"/>
              <a:gd name="connsiteY248" fmla="*/ 3162785 h 6858000"/>
              <a:gd name="connsiteX249" fmla="*/ 5401644 w 7467600"/>
              <a:gd name="connsiteY249" fmla="*/ 3617847 h 6858000"/>
              <a:gd name="connsiteX250" fmla="*/ 5467256 w 7467600"/>
              <a:gd name="connsiteY250" fmla="*/ 4175494 h 6858000"/>
              <a:gd name="connsiteX251" fmla="*/ 5448069 w 7467600"/>
              <a:gd name="connsiteY251" fmla="*/ 3567554 h 6858000"/>
              <a:gd name="connsiteX252" fmla="*/ 5425834 w 7467600"/>
              <a:gd name="connsiteY252" fmla="*/ 3162785 h 6858000"/>
              <a:gd name="connsiteX253" fmla="*/ 1318687 w 7467600"/>
              <a:gd name="connsiteY253" fmla="*/ 3113840 h 6858000"/>
              <a:gd name="connsiteX254" fmla="*/ 1066793 w 7467600"/>
              <a:gd name="connsiteY254" fmla="*/ 3212171 h 6858000"/>
              <a:gd name="connsiteX255" fmla="*/ 993319 w 7467600"/>
              <a:gd name="connsiteY255" fmla="*/ 3247648 h 6858000"/>
              <a:gd name="connsiteX256" fmla="*/ 853081 w 7467600"/>
              <a:gd name="connsiteY256" fmla="*/ 3312410 h 6858000"/>
              <a:gd name="connsiteX257" fmla="*/ 805957 w 7467600"/>
              <a:gd name="connsiteY257" fmla="*/ 3330443 h 6858000"/>
              <a:gd name="connsiteX258" fmla="*/ 1318687 w 7467600"/>
              <a:gd name="connsiteY258" fmla="*/ 3113840 h 6858000"/>
              <a:gd name="connsiteX259" fmla="*/ 5453702 w 7467600"/>
              <a:gd name="connsiteY259" fmla="*/ 3090882 h 6858000"/>
              <a:gd name="connsiteX260" fmla="*/ 5480135 w 7467600"/>
              <a:gd name="connsiteY260" fmla="*/ 3565802 h 6858000"/>
              <a:gd name="connsiteX261" fmla="*/ 5499023 w 7467600"/>
              <a:gd name="connsiteY261" fmla="*/ 4166310 h 6858000"/>
              <a:gd name="connsiteX262" fmla="*/ 5547022 w 7467600"/>
              <a:gd name="connsiteY262" fmla="*/ 3607838 h 6858000"/>
              <a:gd name="connsiteX263" fmla="*/ 5515964 w 7467600"/>
              <a:gd name="connsiteY263" fmla="*/ 3378541 h 6858000"/>
              <a:gd name="connsiteX264" fmla="*/ 5453702 w 7467600"/>
              <a:gd name="connsiteY264" fmla="*/ 3090882 h 6858000"/>
              <a:gd name="connsiteX265" fmla="*/ 1238695 w 7467600"/>
              <a:gd name="connsiteY265" fmla="*/ 3076820 h 6858000"/>
              <a:gd name="connsiteX266" fmla="*/ 716371 w 7467600"/>
              <a:gd name="connsiteY266" fmla="*/ 3293249 h 6858000"/>
              <a:gd name="connsiteX267" fmla="*/ 579522 w 7467600"/>
              <a:gd name="connsiteY267" fmla="*/ 3371759 h 6858000"/>
              <a:gd name="connsiteX268" fmla="*/ 600288 w 7467600"/>
              <a:gd name="connsiteY268" fmla="*/ 3365555 h 6858000"/>
              <a:gd name="connsiteX269" fmla="*/ 840692 w 7467600"/>
              <a:gd name="connsiteY269" fmla="*/ 3284921 h 6858000"/>
              <a:gd name="connsiteX270" fmla="*/ 979248 w 7467600"/>
              <a:gd name="connsiteY270" fmla="*/ 3221003 h 6858000"/>
              <a:gd name="connsiteX271" fmla="*/ 1053282 w 7467600"/>
              <a:gd name="connsiteY271" fmla="*/ 3185247 h 6858000"/>
              <a:gd name="connsiteX272" fmla="*/ 1320603 w 7467600"/>
              <a:gd name="connsiteY272" fmla="*/ 3081281 h 6858000"/>
              <a:gd name="connsiteX273" fmla="*/ 1238695 w 7467600"/>
              <a:gd name="connsiteY273" fmla="*/ 3076820 h 6858000"/>
              <a:gd name="connsiteX274" fmla="*/ 5425627 w 7467600"/>
              <a:gd name="connsiteY274" fmla="*/ 2954192 h 6858000"/>
              <a:gd name="connsiteX275" fmla="*/ 5470770 w 7467600"/>
              <a:gd name="connsiteY275" fmla="*/ 3005435 h 6858000"/>
              <a:gd name="connsiteX276" fmla="*/ 5519779 w 7467600"/>
              <a:gd name="connsiteY276" fmla="*/ 4359223 h 6858000"/>
              <a:gd name="connsiteX277" fmla="*/ 5520293 w 7467600"/>
              <a:gd name="connsiteY277" fmla="*/ 4360602 h 6858000"/>
              <a:gd name="connsiteX278" fmla="*/ 5767221 w 7467600"/>
              <a:gd name="connsiteY278" fmla="*/ 4665564 h 6858000"/>
              <a:gd name="connsiteX279" fmla="*/ 6937169 w 7467600"/>
              <a:gd name="connsiteY279" fmla="*/ 4815941 h 6858000"/>
              <a:gd name="connsiteX280" fmla="*/ 6953922 w 7467600"/>
              <a:gd name="connsiteY280" fmla="*/ 4890068 h 6858000"/>
              <a:gd name="connsiteX281" fmla="*/ 6071359 w 7467600"/>
              <a:gd name="connsiteY281" fmla="*/ 4770770 h 6858000"/>
              <a:gd name="connsiteX282" fmla="*/ 6038839 w 7467600"/>
              <a:gd name="connsiteY282" fmla="*/ 4764474 h 6858000"/>
              <a:gd name="connsiteX283" fmla="*/ 6038706 w 7467600"/>
              <a:gd name="connsiteY283" fmla="*/ 4763847 h 6858000"/>
              <a:gd name="connsiteX284" fmla="*/ 6037784 w 7467600"/>
              <a:gd name="connsiteY284" fmla="*/ 4764270 h 6858000"/>
              <a:gd name="connsiteX285" fmla="*/ 6038839 w 7467600"/>
              <a:gd name="connsiteY285" fmla="*/ 4764474 h 6858000"/>
              <a:gd name="connsiteX286" fmla="*/ 6040338 w 7467600"/>
              <a:gd name="connsiteY286" fmla="*/ 4771418 h 6858000"/>
              <a:gd name="connsiteX287" fmla="*/ 6024488 w 7467600"/>
              <a:gd name="connsiteY287" fmla="*/ 4809903 h 6858000"/>
              <a:gd name="connsiteX288" fmla="*/ 5599771 w 7467600"/>
              <a:gd name="connsiteY288" fmla="*/ 5509652 h 6858000"/>
              <a:gd name="connsiteX289" fmla="*/ 5548843 w 7467600"/>
              <a:gd name="connsiteY289" fmla="*/ 5563845 h 6858000"/>
              <a:gd name="connsiteX290" fmla="*/ 5940952 w 7467600"/>
              <a:gd name="connsiteY290" fmla="*/ 6250028 h 6858000"/>
              <a:gd name="connsiteX291" fmla="*/ 6043441 w 7467600"/>
              <a:gd name="connsiteY291" fmla="*/ 6665847 h 6858000"/>
              <a:gd name="connsiteX292" fmla="*/ 6093432 w 7467600"/>
              <a:gd name="connsiteY292" fmla="*/ 6858000 h 6858000"/>
              <a:gd name="connsiteX293" fmla="*/ 6034344 w 7467600"/>
              <a:gd name="connsiteY293" fmla="*/ 6858000 h 6858000"/>
              <a:gd name="connsiteX294" fmla="*/ 6026679 w 7467600"/>
              <a:gd name="connsiteY294" fmla="*/ 6836959 h 6858000"/>
              <a:gd name="connsiteX295" fmla="*/ 5800441 w 7467600"/>
              <a:gd name="connsiteY295" fmla="*/ 6335286 h 6858000"/>
              <a:gd name="connsiteX296" fmla="*/ 5526562 w 7467600"/>
              <a:gd name="connsiteY296" fmla="*/ 5705388 h 6858000"/>
              <a:gd name="connsiteX297" fmla="*/ 5519640 w 7467600"/>
              <a:gd name="connsiteY297" fmla="*/ 5683774 h 6858000"/>
              <a:gd name="connsiteX298" fmla="*/ 5844559 w 7467600"/>
              <a:gd name="connsiteY298" fmla="*/ 6553349 h 6858000"/>
              <a:gd name="connsiteX299" fmla="*/ 5975994 w 7467600"/>
              <a:gd name="connsiteY299" fmla="*/ 6858000 h 6858000"/>
              <a:gd name="connsiteX300" fmla="*/ 5898547 w 7467600"/>
              <a:gd name="connsiteY300" fmla="*/ 6858000 h 6858000"/>
              <a:gd name="connsiteX301" fmla="*/ 5682041 w 7467600"/>
              <a:gd name="connsiteY301" fmla="*/ 6355860 h 6858000"/>
              <a:gd name="connsiteX302" fmla="*/ 5461758 w 7467600"/>
              <a:gd name="connsiteY302" fmla="*/ 5820220 h 6858000"/>
              <a:gd name="connsiteX303" fmla="*/ 5237282 w 7467600"/>
              <a:gd name="connsiteY303" fmla="*/ 6579086 h 6858000"/>
              <a:gd name="connsiteX304" fmla="*/ 5115009 w 7467600"/>
              <a:gd name="connsiteY304" fmla="*/ 6858000 h 6858000"/>
              <a:gd name="connsiteX305" fmla="*/ 5028074 w 7467600"/>
              <a:gd name="connsiteY305" fmla="*/ 6858000 h 6858000"/>
              <a:gd name="connsiteX306" fmla="*/ 5079508 w 7467600"/>
              <a:gd name="connsiteY306" fmla="*/ 6749074 h 6858000"/>
              <a:gd name="connsiteX307" fmla="*/ 5371846 w 7467600"/>
              <a:gd name="connsiteY307" fmla="*/ 5924413 h 6858000"/>
              <a:gd name="connsiteX308" fmla="*/ 5270512 w 7467600"/>
              <a:gd name="connsiteY308" fmla="*/ 6138975 h 6858000"/>
              <a:gd name="connsiteX309" fmla="*/ 5062409 w 7467600"/>
              <a:gd name="connsiteY309" fmla="*/ 6653544 h 6858000"/>
              <a:gd name="connsiteX310" fmla="*/ 5036628 w 7467600"/>
              <a:gd name="connsiteY310" fmla="*/ 6754247 h 6858000"/>
              <a:gd name="connsiteX311" fmla="*/ 5009112 w 7467600"/>
              <a:gd name="connsiteY311" fmla="*/ 6858000 h 6858000"/>
              <a:gd name="connsiteX312" fmla="*/ 4976679 w 7467600"/>
              <a:gd name="connsiteY312" fmla="*/ 6858000 h 6858000"/>
              <a:gd name="connsiteX313" fmla="*/ 5006537 w 7467600"/>
              <a:gd name="connsiteY313" fmla="*/ 6747068 h 6858000"/>
              <a:gd name="connsiteX314" fmla="*/ 5032723 w 7467600"/>
              <a:gd name="connsiteY314" fmla="*/ 6644957 h 6858000"/>
              <a:gd name="connsiteX315" fmla="*/ 5242949 w 7467600"/>
              <a:gd name="connsiteY315" fmla="*/ 6125175 h 6858000"/>
              <a:gd name="connsiteX316" fmla="*/ 5286321 w 7467600"/>
              <a:gd name="connsiteY316" fmla="*/ 6033555 h 6858000"/>
              <a:gd name="connsiteX317" fmla="*/ 5008210 w 7467600"/>
              <a:gd name="connsiteY317" fmla="*/ 6649194 h 6858000"/>
              <a:gd name="connsiteX318" fmla="*/ 4986321 w 7467600"/>
              <a:gd name="connsiteY318" fmla="*/ 6765687 h 6858000"/>
              <a:gd name="connsiteX319" fmla="*/ 4973474 w 7467600"/>
              <a:gd name="connsiteY319" fmla="*/ 6858000 h 6858000"/>
              <a:gd name="connsiteX320" fmla="*/ 4907178 w 7467600"/>
              <a:gd name="connsiteY320" fmla="*/ 6858000 h 6858000"/>
              <a:gd name="connsiteX321" fmla="*/ 4910810 w 7467600"/>
              <a:gd name="connsiteY321" fmla="*/ 6829660 h 6858000"/>
              <a:gd name="connsiteX322" fmla="*/ 4987461 w 7467600"/>
              <a:gd name="connsiteY322" fmla="*/ 6432994 h 6858000"/>
              <a:gd name="connsiteX323" fmla="*/ 5179262 w 7467600"/>
              <a:gd name="connsiteY323" fmla="*/ 6035044 h 6858000"/>
              <a:gd name="connsiteX324" fmla="*/ 4689678 w 7467600"/>
              <a:gd name="connsiteY324" fmla="*/ 6440241 h 6858000"/>
              <a:gd name="connsiteX325" fmla="*/ 4477543 w 7467600"/>
              <a:gd name="connsiteY325" fmla="*/ 6674836 h 6858000"/>
              <a:gd name="connsiteX326" fmla="*/ 4329957 w 7467600"/>
              <a:gd name="connsiteY326" fmla="*/ 6858000 h 6858000"/>
              <a:gd name="connsiteX327" fmla="*/ 4218595 w 7467600"/>
              <a:gd name="connsiteY327" fmla="*/ 6858000 h 6858000"/>
              <a:gd name="connsiteX328" fmla="*/ 4368888 w 7467600"/>
              <a:gd name="connsiteY328" fmla="*/ 6668412 h 6858000"/>
              <a:gd name="connsiteX329" fmla="*/ 4563091 w 7467600"/>
              <a:gd name="connsiteY329" fmla="*/ 6442508 h 6858000"/>
              <a:gd name="connsiteX330" fmla="*/ 5387324 w 7467600"/>
              <a:gd name="connsiteY330" fmla="*/ 5705830 h 6858000"/>
              <a:gd name="connsiteX331" fmla="*/ 5073620 w 7467600"/>
              <a:gd name="connsiteY331" fmla="*/ 5955437 h 6858000"/>
              <a:gd name="connsiteX332" fmla="*/ 4689789 w 7467600"/>
              <a:gd name="connsiteY332" fmla="*/ 6268382 h 6858000"/>
              <a:gd name="connsiteX333" fmla="*/ 4418722 w 7467600"/>
              <a:gd name="connsiteY333" fmla="*/ 6570886 h 6858000"/>
              <a:gd name="connsiteX334" fmla="*/ 4214944 w 7467600"/>
              <a:gd name="connsiteY334" fmla="*/ 6858000 h 6858000"/>
              <a:gd name="connsiteX335" fmla="*/ 4177898 w 7467600"/>
              <a:gd name="connsiteY335" fmla="*/ 6858000 h 6858000"/>
              <a:gd name="connsiteX336" fmla="*/ 4391597 w 7467600"/>
              <a:gd name="connsiteY336" fmla="*/ 6556370 h 6858000"/>
              <a:gd name="connsiteX337" fmla="*/ 4668889 w 7467600"/>
              <a:gd name="connsiteY337" fmla="*/ 6246399 h 6858000"/>
              <a:gd name="connsiteX338" fmla="*/ 5055427 w 7467600"/>
              <a:gd name="connsiteY338" fmla="*/ 5931476 h 6858000"/>
              <a:gd name="connsiteX339" fmla="*/ 5371814 w 7467600"/>
              <a:gd name="connsiteY339" fmla="*/ 5678975 h 6858000"/>
              <a:gd name="connsiteX340" fmla="*/ 4987918 w 7467600"/>
              <a:gd name="connsiteY340" fmla="*/ 5838701 h 6858000"/>
              <a:gd name="connsiteX341" fmla="*/ 4317146 w 7467600"/>
              <a:gd name="connsiteY341" fmla="*/ 6587716 h 6858000"/>
              <a:gd name="connsiteX342" fmla="*/ 4171627 w 7467600"/>
              <a:gd name="connsiteY342" fmla="*/ 6858000 h 6858000"/>
              <a:gd name="connsiteX343" fmla="*/ 4081585 w 7467600"/>
              <a:gd name="connsiteY343" fmla="*/ 6858000 h 6858000"/>
              <a:gd name="connsiteX344" fmla="*/ 4238603 w 7467600"/>
              <a:gd name="connsiteY344" fmla="*/ 6559341 h 6858000"/>
              <a:gd name="connsiteX345" fmla="*/ 4778333 w 7467600"/>
              <a:gd name="connsiteY345" fmla="*/ 5873626 h 6858000"/>
              <a:gd name="connsiteX346" fmla="*/ 5414185 w 7467600"/>
              <a:gd name="connsiteY346" fmla="*/ 5573882 h 6858000"/>
              <a:gd name="connsiteX347" fmla="*/ 5959648 w 7467600"/>
              <a:gd name="connsiteY347" fmla="*/ 4760797 h 6858000"/>
              <a:gd name="connsiteX348" fmla="*/ 5355019 w 7467600"/>
              <a:gd name="connsiteY348" fmla="*/ 4734672 h 6858000"/>
              <a:gd name="connsiteX349" fmla="*/ 5083565 w 7467600"/>
              <a:gd name="connsiteY349" fmla="*/ 5179121 h 6858000"/>
              <a:gd name="connsiteX350" fmla="*/ 4713577 w 7467600"/>
              <a:gd name="connsiteY350" fmla="*/ 5616803 h 6858000"/>
              <a:gd name="connsiteX351" fmla="*/ 3989559 w 7467600"/>
              <a:gd name="connsiteY351" fmla="*/ 6145945 h 6858000"/>
              <a:gd name="connsiteX352" fmla="*/ 3939824 w 7467600"/>
              <a:gd name="connsiteY352" fmla="*/ 6066900 h 6858000"/>
              <a:gd name="connsiteX353" fmla="*/ 4584537 w 7467600"/>
              <a:gd name="connsiteY353" fmla="*/ 5324826 h 6858000"/>
              <a:gd name="connsiteX354" fmla="*/ 5037105 w 7467600"/>
              <a:gd name="connsiteY354" fmla="*/ 5088765 h 6858000"/>
              <a:gd name="connsiteX355" fmla="*/ 5039930 w 7467600"/>
              <a:gd name="connsiteY355" fmla="*/ 5089585 h 6858000"/>
              <a:gd name="connsiteX356" fmla="*/ 5263764 w 7467600"/>
              <a:gd name="connsiteY356" fmla="*/ 4735525 h 6858000"/>
              <a:gd name="connsiteX357" fmla="*/ 4086300 w 7467600"/>
              <a:gd name="connsiteY357" fmla="*/ 4884599 h 6858000"/>
              <a:gd name="connsiteX358" fmla="*/ 4085485 w 7467600"/>
              <a:gd name="connsiteY358" fmla="*/ 4899070 h 6858000"/>
              <a:gd name="connsiteX359" fmla="*/ 3871915 w 7467600"/>
              <a:gd name="connsiteY359" fmla="*/ 5253645 h 6858000"/>
              <a:gd name="connsiteX360" fmla="*/ 3799374 w 7467600"/>
              <a:gd name="connsiteY360" fmla="*/ 5466127 h 6858000"/>
              <a:gd name="connsiteX361" fmla="*/ 3498850 w 7467600"/>
              <a:gd name="connsiteY361" fmla="*/ 6661888 h 6858000"/>
              <a:gd name="connsiteX362" fmla="*/ 3399216 w 7467600"/>
              <a:gd name="connsiteY362" fmla="*/ 6858000 h 6858000"/>
              <a:gd name="connsiteX363" fmla="*/ 3303688 w 7467600"/>
              <a:gd name="connsiteY363" fmla="*/ 6858000 h 6858000"/>
              <a:gd name="connsiteX364" fmla="*/ 3391774 w 7467600"/>
              <a:gd name="connsiteY364" fmla="*/ 6697181 h 6858000"/>
              <a:gd name="connsiteX365" fmla="*/ 3735540 w 7467600"/>
              <a:gd name="connsiteY365" fmla="*/ 5546923 h 6858000"/>
              <a:gd name="connsiteX366" fmla="*/ 3729438 w 7467600"/>
              <a:gd name="connsiteY366" fmla="*/ 5569058 h 6858000"/>
              <a:gd name="connsiteX367" fmla="*/ 3707782 w 7467600"/>
              <a:gd name="connsiteY367" fmla="*/ 5644908 h 6858000"/>
              <a:gd name="connsiteX368" fmla="*/ 3583827 w 7467600"/>
              <a:gd name="connsiteY368" fmla="*/ 6039215 h 6858000"/>
              <a:gd name="connsiteX369" fmla="*/ 3547861 w 7467600"/>
              <a:gd name="connsiteY369" fmla="*/ 6129609 h 6858000"/>
              <a:gd name="connsiteX370" fmla="*/ 3490905 w 7467600"/>
              <a:gd name="connsiteY370" fmla="*/ 6277660 h 6858000"/>
              <a:gd name="connsiteX371" fmla="*/ 3455859 w 7467600"/>
              <a:gd name="connsiteY371" fmla="*/ 6391301 h 6858000"/>
              <a:gd name="connsiteX372" fmla="*/ 3429112 w 7467600"/>
              <a:gd name="connsiteY372" fmla="*/ 6479469 h 6858000"/>
              <a:gd name="connsiteX373" fmla="*/ 3304862 w 7467600"/>
              <a:gd name="connsiteY373" fmla="*/ 6796476 h 6858000"/>
              <a:gd name="connsiteX374" fmla="*/ 3276071 w 7467600"/>
              <a:gd name="connsiteY374" fmla="*/ 6858000 h 6858000"/>
              <a:gd name="connsiteX375" fmla="*/ 3240805 w 7467600"/>
              <a:gd name="connsiteY375" fmla="*/ 6858000 h 6858000"/>
              <a:gd name="connsiteX376" fmla="*/ 3275917 w 7467600"/>
              <a:gd name="connsiteY376" fmla="*/ 6783192 h 6858000"/>
              <a:gd name="connsiteX377" fmla="*/ 3399358 w 7467600"/>
              <a:gd name="connsiteY377" fmla="*/ 6469011 h 6858000"/>
              <a:gd name="connsiteX378" fmla="*/ 3425650 w 7467600"/>
              <a:gd name="connsiteY378" fmla="*/ 6381333 h 6858000"/>
              <a:gd name="connsiteX379" fmla="*/ 3460661 w 7467600"/>
              <a:gd name="connsiteY379" fmla="*/ 6266763 h 6858000"/>
              <a:gd name="connsiteX380" fmla="*/ 3518021 w 7467600"/>
              <a:gd name="connsiteY380" fmla="*/ 6117298 h 6858000"/>
              <a:gd name="connsiteX381" fmla="*/ 3554035 w 7467600"/>
              <a:gd name="connsiteY381" fmla="*/ 6027832 h 6858000"/>
              <a:gd name="connsiteX382" fmla="*/ 3677174 w 7467600"/>
              <a:gd name="connsiteY382" fmla="*/ 5636351 h 6858000"/>
              <a:gd name="connsiteX383" fmla="*/ 3698819 w 7467600"/>
              <a:gd name="connsiteY383" fmla="*/ 5560503 h 6858000"/>
              <a:gd name="connsiteX384" fmla="*/ 3702094 w 7467600"/>
              <a:gd name="connsiteY384" fmla="*/ 5549194 h 6858000"/>
              <a:gd name="connsiteX385" fmla="*/ 3398355 w 7467600"/>
              <a:gd name="connsiteY385" fmla="*/ 6094603 h 6858000"/>
              <a:gd name="connsiteX386" fmla="*/ 3193941 w 7467600"/>
              <a:gd name="connsiteY386" fmla="*/ 6798775 h 6858000"/>
              <a:gd name="connsiteX387" fmla="*/ 3184140 w 7467600"/>
              <a:gd name="connsiteY387" fmla="*/ 6858000 h 6858000"/>
              <a:gd name="connsiteX388" fmla="*/ 3099978 w 7467600"/>
              <a:gd name="connsiteY388" fmla="*/ 6858000 h 6858000"/>
              <a:gd name="connsiteX389" fmla="*/ 3101556 w 7467600"/>
              <a:gd name="connsiteY389" fmla="*/ 6843337 h 6858000"/>
              <a:gd name="connsiteX390" fmla="*/ 3370162 w 7467600"/>
              <a:gd name="connsiteY390" fmla="*/ 5785550 h 6858000"/>
              <a:gd name="connsiteX391" fmla="*/ 3746477 w 7467600"/>
              <a:gd name="connsiteY391" fmla="*/ 5377889 h 6858000"/>
              <a:gd name="connsiteX392" fmla="*/ 3863399 w 7467600"/>
              <a:gd name="connsiteY392" fmla="*/ 5087257 h 6858000"/>
              <a:gd name="connsiteX393" fmla="*/ 3968712 w 7467600"/>
              <a:gd name="connsiteY393" fmla="*/ 4913989 h 6858000"/>
              <a:gd name="connsiteX394" fmla="*/ 2792390 w 7467600"/>
              <a:gd name="connsiteY394" fmla="*/ 5382974 h 6858000"/>
              <a:gd name="connsiteX395" fmla="*/ 2714982 w 7467600"/>
              <a:gd name="connsiteY395" fmla="*/ 5427051 h 6858000"/>
              <a:gd name="connsiteX396" fmla="*/ 2813361 w 7467600"/>
              <a:gd name="connsiteY396" fmla="*/ 6023912 h 6858000"/>
              <a:gd name="connsiteX397" fmla="*/ 2688430 w 7467600"/>
              <a:gd name="connsiteY397" fmla="*/ 6801564 h 6858000"/>
              <a:gd name="connsiteX398" fmla="*/ 2629626 w 7467600"/>
              <a:gd name="connsiteY398" fmla="*/ 6763394 h 6858000"/>
              <a:gd name="connsiteX399" fmla="*/ 2565328 w 7467600"/>
              <a:gd name="connsiteY399" fmla="*/ 5516399 h 6858000"/>
              <a:gd name="connsiteX400" fmla="*/ 1922999 w 7467600"/>
              <a:gd name="connsiteY400" fmla="*/ 5980343 h 6858000"/>
              <a:gd name="connsiteX401" fmla="*/ 1950261 w 7467600"/>
              <a:gd name="connsiteY401" fmla="*/ 6405858 h 6858000"/>
              <a:gd name="connsiteX402" fmla="*/ 2365554 w 7467600"/>
              <a:gd name="connsiteY402" fmla="*/ 6759107 h 6858000"/>
              <a:gd name="connsiteX403" fmla="*/ 2424142 w 7467600"/>
              <a:gd name="connsiteY403" fmla="*/ 6858000 h 6858000"/>
              <a:gd name="connsiteX404" fmla="*/ 2395994 w 7467600"/>
              <a:gd name="connsiteY404" fmla="*/ 6858000 h 6858000"/>
              <a:gd name="connsiteX405" fmla="*/ 2392863 w 7467600"/>
              <a:gd name="connsiteY405" fmla="*/ 6852964 h 6858000"/>
              <a:gd name="connsiteX406" fmla="*/ 2017589 w 7467600"/>
              <a:gd name="connsiteY406" fmla="*/ 6493982 h 6858000"/>
              <a:gd name="connsiteX407" fmla="*/ 2147336 w 7467600"/>
              <a:gd name="connsiteY407" fmla="*/ 6594052 h 6858000"/>
              <a:gd name="connsiteX408" fmla="*/ 2207047 w 7467600"/>
              <a:gd name="connsiteY408" fmla="*/ 6654540 h 6858000"/>
              <a:gd name="connsiteX409" fmla="*/ 2299106 w 7467600"/>
              <a:gd name="connsiteY409" fmla="*/ 6778931 h 6858000"/>
              <a:gd name="connsiteX410" fmla="*/ 2314430 w 7467600"/>
              <a:gd name="connsiteY410" fmla="*/ 6801144 h 6858000"/>
              <a:gd name="connsiteX411" fmla="*/ 2352406 w 7467600"/>
              <a:gd name="connsiteY411" fmla="*/ 6858000 h 6858000"/>
              <a:gd name="connsiteX412" fmla="*/ 2314492 w 7467600"/>
              <a:gd name="connsiteY412" fmla="*/ 6858000 h 6858000"/>
              <a:gd name="connsiteX413" fmla="*/ 2288095 w 7467600"/>
              <a:gd name="connsiteY413" fmla="*/ 6818030 h 6858000"/>
              <a:gd name="connsiteX414" fmla="*/ 2272768 w 7467600"/>
              <a:gd name="connsiteY414" fmla="*/ 6795822 h 6858000"/>
              <a:gd name="connsiteX415" fmla="*/ 2182715 w 7467600"/>
              <a:gd name="connsiteY415" fmla="*/ 6675071 h 6858000"/>
              <a:gd name="connsiteX416" fmla="*/ 2032061 w 7467600"/>
              <a:gd name="connsiteY416" fmla="*/ 6541380 h 6858000"/>
              <a:gd name="connsiteX417" fmla="*/ 2257220 w 7467600"/>
              <a:gd name="connsiteY417" fmla="*/ 6826257 h 6858000"/>
              <a:gd name="connsiteX418" fmla="*/ 2281324 w 7467600"/>
              <a:gd name="connsiteY418" fmla="*/ 6858000 h 6858000"/>
              <a:gd name="connsiteX419" fmla="*/ 2242860 w 7467600"/>
              <a:gd name="connsiteY419" fmla="*/ 6858000 h 6858000"/>
              <a:gd name="connsiteX420" fmla="*/ 2232818 w 7467600"/>
              <a:gd name="connsiteY420" fmla="*/ 6844926 h 6858000"/>
              <a:gd name="connsiteX421" fmla="*/ 1990172 w 7467600"/>
              <a:gd name="connsiteY421" fmla="*/ 6542121 h 6858000"/>
              <a:gd name="connsiteX422" fmla="*/ 2124090 w 7467600"/>
              <a:gd name="connsiteY422" fmla="*/ 6761017 h 6858000"/>
              <a:gd name="connsiteX423" fmla="*/ 2200380 w 7467600"/>
              <a:gd name="connsiteY423" fmla="*/ 6858000 h 6858000"/>
              <a:gd name="connsiteX424" fmla="*/ 2147507 w 7467600"/>
              <a:gd name="connsiteY424" fmla="*/ 6858000 h 6858000"/>
              <a:gd name="connsiteX425" fmla="*/ 2070668 w 7467600"/>
              <a:gd name="connsiteY425" fmla="*/ 6761520 h 6858000"/>
              <a:gd name="connsiteX426" fmla="*/ 1975142 w 7467600"/>
              <a:gd name="connsiteY426" fmla="*/ 6585570 h 6858000"/>
              <a:gd name="connsiteX427" fmla="*/ 2050035 w 7467600"/>
              <a:gd name="connsiteY427" fmla="*/ 6813345 h 6858000"/>
              <a:gd name="connsiteX428" fmla="*/ 2063025 w 7467600"/>
              <a:gd name="connsiteY428" fmla="*/ 6858000 h 6858000"/>
              <a:gd name="connsiteX429" fmla="*/ 2021675 w 7467600"/>
              <a:gd name="connsiteY429" fmla="*/ 6858000 h 6858000"/>
              <a:gd name="connsiteX430" fmla="*/ 2019308 w 7467600"/>
              <a:gd name="connsiteY430" fmla="*/ 6847118 h 6858000"/>
              <a:gd name="connsiteX431" fmla="*/ 1938835 w 7467600"/>
              <a:gd name="connsiteY431" fmla="*/ 6551160 h 6858000"/>
              <a:gd name="connsiteX432" fmla="*/ 1953230 w 7467600"/>
              <a:gd name="connsiteY432" fmla="*/ 6759699 h 6858000"/>
              <a:gd name="connsiteX433" fmla="*/ 1956763 w 7467600"/>
              <a:gd name="connsiteY433" fmla="*/ 6778191 h 6858000"/>
              <a:gd name="connsiteX434" fmla="*/ 1967925 w 7467600"/>
              <a:gd name="connsiteY434" fmla="*/ 6858000 h 6858000"/>
              <a:gd name="connsiteX435" fmla="*/ 1936622 w 7467600"/>
              <a:gd name="connsiteY435" fmla="*/ 6858000 h 6858000"/>
              <a:gd name="connsiteX436" fmla="*/ 1926261 w 7467600"/>
              <a:gd name="connsiteY436" fmla="*/ 6784064 h 6858000"/>
              <a:gd name="connsiteX437" fmla="*/ 1922724 w 7467600"/>
              <a:gd name="connsiteY437" fmla="*/ 6765577 h 6858000"/>
              <a:gd name="connsiteX438" fmla="*/ 1904650 w 7467600"/>
              <a:gd name="connsiteY438" fmla="*/ 6639616 h 6858000"/>
              <a:gd name="connsiteX439" fmla="*/ 1885273 w 7467600"/>
              <a:gd name="connsiteY439" fmla="*/ 6858000 h 6858000"/>
              <a:gd name="connsiteX440" fmla="*/ 1854363 w 7467600"/>
              <a:gd name="connsiteY440" fmla="*/ 6858000 h 6858000"/>
              <a:gd name="connsiteX441" fmla="*/ 1880391 w 7467600"/>
              <a:gd name="connsiteY441" fmla="*/ 6603796 h 6858000"/>
              <a:gd name="connsiteX442" fmla="*/ 1818273 w 7467600"/>
              <a:gd name="connsiteY442" fmla="*/ 6715729 h 6858000"/>
              <a:gd name="connsiteX443" fmla="*/ 1794691 w 7467600"/>
              <a:gd name="connsiteY443" fmla="*/ 6843239 h 6858000"/>
              <a:gd name="connsiteX444" fmla="*/ 1794914 w 7467600"/>
              <a:gd name="connsiteY444" fmla="*/ 6858000 h 6858000"/>
              <a:gd name="connsiteX445" fmla="*/ 1746128 w 7467600"/>
              <a:gd name="connsiteY445" fmla="*/ 6858000 h 6858000"/>
              <a:gd name="connsiteX446" fmla="*/ 1753934 w 7467600"/>
              <a:gd name="connsiteY446" fmla="*/ 6724796 h 6858000"/>
              <a:gd name="connsiteX447" fmla="*/ 1792053 w 7467600"/>
              <a:gd name="connsiteY447" fmla="*/ 6572396 h 6858000"/>
              <a:gd name="connsiteX448" fmla="*/ 1862248 w 7467600"/>
              <a:gd name="connsiteY448" fmla="*/ 6266397 h 6858000"/>
              <a:gd name="connsiteX449" fmla="*/ 1862250 w 7467600"/>
              <a:gd name="connsiteY449" fmla="*/ 6033531 h 6858000"/>
              <a:gd name="connsiteX450" fmla="*/ 1211999 w 7467600"/>
              <a:gd name="connsiteY450" fmla="*/ 6683610 h 6858000"/>
              <a:gd name="connsiteX451" fmla="*/ 1213266 w 7467600"/>
              <a:gd name="connsiteY451" fmla="*/ 6691947 h 6858000"/>
              <a:gd name="connsiteX452" fmla="*/ 1203370 w 7467600"/>
              <a:gd name="connsiteY452" fmla="*/ 6850676 h 6858000"/>
              <a:gd name="connsiteX453" fmla="*/ 1203671 w 7467600"/>
              <a:gd name="connsiteY453" fmla="*/ 6858000 h 6858000"/>
              <a:gd name="connsiteX454" fmla="*/ 1143180 w 7467600"/>
              <a:gd name="connsiteY454" fmla="*/ 6858000 h 6858000"/>
              <a:gd name="connsiteX455" fmla="*/ 1142176 w 7467600"/>
              <a:gd name="connsiteY455" fmla="*/ 6766045 h 6858000"/>
              <a:gd name="connsiteX456" fmla="*/ 1067484 w 7467600"/>
              <a:gd name="connsiteY456" fmla="*/ 6858000 h 6858000"/>
              <a:gd name="connsiteX457" fmla="*/ 953928 w 7467600"/>
              <a:gd name="connsiteY457" fmla="*/ 6858000 h 6858000"/>
              <a:gd name="connsiteX458" fmla="*/ 959715 w 7467600"/>
              <a:gd name="connsiteY458" fmla="*/ 6850185 h 6858000"/>
              <a:gd name="connsiteX459" fmla="*/ 1483788 w 7467600"/>
              <a:gd name="connsiteY459" fmla="*/ 6259174 h 6858000"/>
              <a:gd name="connsiteX460" fmla="*/ 1100671 w 7467600"/>
              <a:gd name="connsiteY460" fmla="*/ 6252137 h 6858000"/>
              <a:gd name="connsiteX461" fmla="*/ 1090144 w 7467600"/>
              <a:gd name="connsiteY461" fmla="*/ 6256748 h 6858000"/>
              <a:gd name="connsiteX462" fmla="*/ 1095872 w 7467600"/>
              <a:gd name="connsiteY462" fmla="*/ 6271892 h 6858000"/>
              <a:gd name="connsiteX463" fmla="*/ 262785 w 7467600"/>
              <a:gd name="connsiteY463" fmla="*/ 6845450 h 6858000"/>
              <a:gd name="connsiteX464" fmla="*/ 209968 w 7467600"/>
              <a:gd name="connsiteY464" fmla="*/ 6770713 h 6858000"/>
              <a:gd name="connsiteX465" fmla="*/ 873460 w 7467600"/>
              <a:gd name="connsiteY465" fmla="*/ 6253768 h 6858000"/>
              <a:gd name="connsiteX466" fmla="*/ 192686 w 7467600"/>
              <a:gd name="connsiteY466" fmla="*/ 5849257 h 6858000"/>
              <a:gd name="connsiteX467" fmla="*/ 4696 w 7467600"/>
              <a:gd name="connsiteY467" fmla="*/ 5697668 h 6858000"/>
              <a:gd name="connsiteX468" fmla="*/ 0 w 7467600"/>
              <a:gd name="connsiteY468" fmla="*/ 5689984 h 6858000"/>
              <a:gd name="connsiteX469" fmla="*/ 0 w 7467600"/>
              <a:gd name="connsiteY469" fmla="*/ 5513472 h 6858000"/>
              <a:gd name="connsiteX470" fmla="*/ 174101 w 7467600"/>
              <a:gd name="connsiteY470" fmla="*/ 5620277 h 6858000"/>
              <a:gd name="connsiteX471" fmla="*/ 891800 w 7467600"/>
              <a:gd name="connsiteY471" fmla="*/ 6036935 h 6858000"/>
              <a:gd name="connsiteX472" fmla="*/ 1072219 w 7467600"/>
              <a:gd name="connsiteY472" fmla="*/ 6169443 h 6858000"/>
              <a:gd name="connsiteX473" fmla="*/ 1074117 w 7467600"/>
              <a:gd name="connsiteY473" fmla="*/ 6170301 h 6858000"/>
              <a:gd name="connsiteX474" fmla="*/ 1083114 w 7467600"/>
              <a:gd name="connsiteY474" fmla="*/ 6174131 h 6858000"/>
              <a:gd name="connsiteX475" fmla="*/ 1543010 w 7467600"/>
              <a:gd name="connsiteY475" fmla="*/ 6191140 h 6858000"/>
              <a:gd name="connsiteX476" fmla="*/ 1551080 w 7467600"/>
              <a:gd name="connsiteY476" fmla="*/ 6195006 h 6858000"/>
              <a:gd name="connsiteX477" fmla="*/ 2345443 w 7467600"/>
              <a:gd name="connsiteY477" fmla="*/ 5549882 h 6858000"/>
              <a:gd name="connsiteX478" fmla="*/ 1721499 w 7467600"/>
              <a:gd name="connsiteY478" fmla="*/ 5599969 h 6858000"/>
              <a:gd name="connsiteX479" fmla="*/ 767716 w 7467600"/>
              <a:gd name="connsiteY479" fmla="*/ 5472768 h 6858000"/>
              <a:gd name="connsiteX480" fmla="*/ 722147 w 7467600"/>
              <a:gd name="connsiteY480" fmla="*/ 5393091 h 6858000"/>
              <a:gd name="connsiteX481" fmla="*/ 1485552 w 7467600"/>
              <a:gd name="connsiteY481" fmla="*/ 5313202 h 6858000"/>
              <a:gd name="connsiteX482" fmla="*/ 2143004 w 7467600"/>
              <a:gd name="connsiteY482" fmla="*/ 5402420 h 6858000"/>
              <a:gd name="connsiteX483" fmla="*/ 1933391 w 7467600"/>
              <a:gd name="connsiteY483" fmla="*/ 5156971 h 6858000"/>
              <a:gd name="connsiteX484" fmla="*/ 1827118 w 7467600"/>
              <a:gd name="connsiteY484" fmla="*/ 4968410 h 6858000"/>
              <a:gd name="connsiteX485" fmla="*/ 1837349 w 7467600"/>
              <a:gd name="connsiteY485" fmla="*/ 4956357 h 6858000"/>
              <a:gd name="connsiteX486" fmla="*/ 2162835 w 7467600"/>
              <a:gd name="connsiteY486" fmla="*/ 5187853 h 6858000"/>
              <a:gd name="connsiteX487" fmla="*/ 2257167 w 7467600"/>
              <a:gd name="connsiteY487" fmla="*/ 5462123 h 6858000"/>
              <a:gd name="connsiteX488" fmla="*/ 2261598 w 7467600"/>
              <a:gd name="connsiteY488" fmla="*/ 5467998 h 6858000"/>
              <a:gd name="connsiteX489" fmla="*/ 2437177 w 7467600"/>
              <a:gd name="connsiteY489" fmla="*/ 5479608 h 6858000"/>
              <a:gd name="connsiteX490" fmla="*/ 2445247 w 7467600"/>
              <a:gd name="connsiteY490" fmla="*/ 5483476 h 6858000"/>
              <a:gd name="connsiteX491" fmla="*/ 2743626 w 7467600"/>
              <a:gd name="connsiteY491" fmla="*/ 5304819 h 6858000"/>
              <a:gd name="connsiteX492" fmla="*/ 3048102 w 7467600"/>
              <a:gd name="connsiteY492" fmla="*/ 5150595 h 6858000"/>
              <a:gd name="connsiteX493" fmla="*/ 1799414 w 7467600"/>
              <a:gd name="connsiteY493" fmla="*/ 4694732 h 6858000"/>
              <a:gd name="connsiteX494" fmla="*/ 1771735 w 7467600"/>
              <a:gd name="connsiteY494" fmla="*/ 4619929 h 6858000"/>
              <a:gd name="connsiteX495" fmla="*/ 3104273 w 7467600"/>
              <a:gd name="connsiteY495" fmla="*/ 5076159 h 6858000"/>
              <a:gd name="connsiteX496" fmla="*/ 3113245 w 7467600"/>
              <a:gd name="connsiteY496" fmla="*/ 5090705 h 6858000"/>
              <a:gd name="connsiteX497" fmla="*/ 3126294 w 7467600"/>
              <a:gd name="connsiteY497" fmla="*/ 5114400 h 6858000"/>
              <a:gd name="connsiteX498" fmla="*/ 3937433 w 7467600"/>
              <a:gd name="connsiteY498" fmla="*/ 4830473 h 6858000"/>
              <a:gd name="connsiteX499" fmla="*/ 3590475 w 7467600"/>
              <a:gd name="connsiteY499" fmla="*/ 4597974 h 6858000"/>
              <a:gd name="connsiteX500" fmla="*/ 3100264 w 7467600"/>
              <a:gd name="connsiteY500" fmla="*/ 4579845 h 6858000"/>
              <a:gd name="connsiteX501" fmla="*/ 2183576 w 7467600"/>
              <a:gd name="connsiteY501" fmla="*/ 4227150 h 6858000"/>
              <a:gd name="connsiteX502" fmla="*/ 2151029 w 7467600"/>
              <a:gd name="connsiteY502" fmla="*/ 4146947 h 6858000"/>
              <a:gd name="connsiteX503" fmla="*/ 3563434 w 7467600"/>
              <a:gd name="connsiteY503" fmla="*/ 4469115 h 6858000"/>
              <a:gd name="connsiteX504" fmla="*/ 3177952 w 7467600"/>
              <a:gd name="connsiteY504" fmla="*/ 3657386 h 6858000"/>
              <a:gd name="connsiteX505" fmla="*/ 3189263 w 7467600"/>
              <a:gd name="connsiteY505" fmla="*/ 3625726 h 6858000"/>
              <a:gd name="connsiteX506" fmla="*/ 3560912 w 7467600"/>
              <a:gd name="connsiteY506" fmla="*/ 4079863 h 6858000"/>
              <a:gd name="connsiteX507" fmla="*/ 3626636 w 7467600"/>
              <a:gd name="connsiteY507" fmla="*/ 4512230 h 6858000"/>
              <a:gd name="connsiteX508" fmla="*/ 3653088 w 7467600"/>
              <a:gd name="connsiteY508" fmla="*/ 4521417 h 6858000"/>
              <a:gd name="connsiteX509" fmla="*/ 3988128 w 7467600"/>
              <a:gd name="connsiteY509" fmla="*/ 4817267 h 6858000"/>
              <a:gd name="connsiteX510" fmla="*/ 4830582 w 7467600"/>
              <a:gd name="connsiteY510" fmla="*/ 4676000 h 6858000"/>
              <a:gd name="connsiteX511" fmla="*/ 4830100 w 7467600"/>
              <a:gd name="connsiteY511" fmla="*/ 4675554 h 6858000"/>
              <a:gd name="connsiteX512" fmla="*/ 4036318 w 7467600"/>
              <a:gd name="connsiteY512" fmla="*/ 4147013 h 6858000"/>
              <a:gd name="connsiteX513" fmla="*/ 3432098 w 7467600"/>
              <a:gd name="connsiteY513" fmla="*/ 3537312 h 6858000"/>
              <a:gd name="connsiteX514" fmla="*/ 3446761 w 7467600"/>
              <a:gd name="connsiteY514" fmla="*/ 3461278 h 6858000"/>
              <a:gd name="connsiteX515" fmla="*/ 4419733 w 7467600"/>
              <a:gd name="connsiteY515" fmla="*/ 3963555 h 6858000"/>
              <a:gd name="connsiteX516" fmla="*/ 4781371 w 7467600"/>
              <a:gd name="connsiteY516" fmla="*/ 4458604 h 6858000"/>
              <a:gd name="connsiteX517" fmla="*/ 4780440 w 7467600"/>
              <a:gd name="connsiteY517" fmla="*/ 4470290 h 6858000"/>
              <a:gd name="connsiteX518" fmla="*/ 4898954 w 7467600"/>
              <a:gd name="connsiteY518" fmla="*/ 4662092 h 6858000"/>
              <a:gd name="connsiteX519" fmla="*/ 4900699 w 7467600"/>
              <a:gd name="connsiteY519" fmla="*/ 4670867 h 6858000"/>
              <a:gd name="connsiteX520" fmla="*/ 5714511 w 7467600"/>
              <a:gd name="connsiteY520" fmla="*/ 4663483 h 6858000"/>
              <a:gd name="connsiteX521" fmla="*/ 5464793 w 7467600"/>
              <a:gd name="connsiteY521" fmla="*/ 4393556 h 6858000"/>
              <a:gd name="connsiteX522" fmla="*/ 5461897 w 7467600"/>
              <a:gd name="connsiteY522" fmla="*/ 4390879 h 6858000"/>
              <a:gd name="connsiteX523" fmla="*/ 4294126 w 7467600"/>
              <a:gd name="connsiteY523" fmla="*/ 3303048 h 6858000"/>
              <a:gd name="connsiteX524" fmla="*/ 4305321 w 7467600"/>
              <a:gd name="connsiteY524" fmla="*/ 3256953 h 6858000"/>
              <a:gd name="connsiteX525" fmla="*/ 4949299 w 7467600"/>
              <a:gd name="connsiteY525" fmla="*/ 3766336 h 6858000"/>
              <a:gd name="connsiteX526" fmla="*/ 5291452 w 7467600"/>
              <a:gd name="connsiteY526" fmla="*/ 4076801 h 6858000"/>
              <a:gd name="connsiteX527" fmla="*/ 5434998 w 7467600"/>
              <a:gd name="connsiteY527" fmla="*/ 4254100 h 6858000"/>
              <a:gd name="connsiteX528" fmla="*/ 5351015 w 7467600"/>
              <a:gd name="connsiteY528" fmla="*/ 3760989 h 6858000"/>
              <a:gd name="connsiteX529" fmla="*/ 5413780 w 7467600"/>
              <a:gd name="connsiteY529" fmla="*/ 2966265 h 6858000"/>
              <a:gd name="connsiteX530" fmla="*/ 5425627 w 7467600"/>
              <a:gd name="connsiteY530" fmla="*/ 2954192 h 6858000"/>
              <a:gd name="connsiteX531" fmla="*/ 6604735 w 7467600"/>
              <a:gd name="connsiteY531" fmla="*/ 2041381 h 6858000"/>
              <a:gd name="connsiteX532" fmla="*/ 7204487 w 7467600"/>
              <a:gd name="connsiteY532" fmla="*/ 2742112 h 6858000"/>
              <a:gd name="connsiteX533" fmla="*/ 7131592 w 7467600"/>
              <a:gd name="connsiteY533" fmla="*/ 2672096 h 6858000"/>
              <a:gd name="connsiteX534" fmla="*/ 6996344 w 7467600"/>
              <a:gd name="connsiteY534" fmla="*/ 2518310 h 6858000"/>
              <a:gd name="connsiteX535" fmla="*/ 6735495 w 7467600"/>
              <a:gd name="connsiteY535" fmla="*/ 2196890 h 6858000"/>
              <a:gd name="connsiteX536" fmla="*/ 6721901 w 7467600"/>
              <a:gd name="connsiteY536" fmla="*/ 2179274 h 6858000"/>
              <a:gd name="connsiteX537" fmla="*/ 6604735 w 7467600"/>
              <a:gd name="connsiteY537" fmla="*/ 2041381 h 6858000"/>
              <a:gd name="connsiteX538" fmla="*/ 6591670 w 7467600"/>
              <a:gd name="connsiteY538" fmla="*/ 1988277 h 6858000"/>
              <a:gd name="connsiteX539" fmla="*/ 6747349 w 7467600"/>
              <a:gd name="connsiteY539" fmla="*/ 2160069 h 6858000"/>
              <a:gd name="connsiteX540" fmla="*/ 6760943 w 7467600"/>
              <a:gd name="connsiteY540" fmla="*/ 2177686 h 6858000"/>
              <a:gd name="connsiteX541" fmla="*/ 7021065 w 7467600"/>
              <a:gd name="connsiteY541" fmla="*/ 2498102 h 6858000"/>
              <a:gd name="connsiteX542" fmla="*/ 7155223 w 7467600"/>
              <a:gd name="connsiteY542" fmla="*/ 2650386 h 6858000"/>
              <a:gd name="connsiteX543" fmla="*/ 7203167 w 7467600"/>
              <a:gd name="connsiteY543" fmla="*/ 2697288 h 6858000"/>
              <a:gd name="connsiteX544" fmla="*/ 6937703 w 7467600"/>
              <a:gd name="connsiteY544" fmla="*/ 2321981 h 6858000"/>
              <a:gd name="connsiteX545" fmla="*/ 6591670 w 7467600"/>
              <a:gd name="connsiteY545" fmla="*/ 1988277 h 6858000"/>
              <a:gd name="connsiteX546" fmla="*/ 5798671 w 7467600"/>
              <a:gd name="connsiteY546" fmla="*/ 1981601 h 6858000"/>
              <a:gd name="connsiteX547" fmla="*/ 5754709 w 7467600"/>
              <a:gd name="connsiteY547" fmla="*/ 2071454 h 6858000"/>
              <a:gd name="connsiteX548" fmla="*/ 5763044 w 7467600"/>
              <a:gd name="connsiteY548" fmla="*/ 2842206 h 6858000"/>
              <a:gd name="connsiteX549" fmla="*/ 5764974 w 7467600"/>
              <a:gd name="connsiteY549" fmla="*/ 2799609 h 6858000"/>
              <a:gd name="connsiteX550" fmla="*/ 5767665 w 7467600"/>
              <a:gd name="connsiteY550" fmla="*/ 2666409 h 6858000"/>
              <a:gd name="connsiteX551" fmla="*/ 5763055 w 7467600"/>
              <a:gd name="connsiteY551" fmla="*/ 2579705 h 6858000"/>
              <a:gd name="connsiteX552" fmla="*/ 5758079 w 7467600"/>
              <a:gd name="connsiteY552" fmla="*/ 2492508 h 6858000"/>
              <a:gd name="connsiteX553" fmla="*/ 5779325 w 7467600"/>
              <a:gd name="connsiteY553" fmla="*/ 2197069 h 6858000"/>
              <a:gd name="connsiteX554" fmla="*/ 5798671 w 7467600"/>
              <a:gd name="connsiteY554" fmla="*/ 1981601 h 6858000"/>
              <a:gd name="connsiteX555" fmla="*/ 5829202 w 7467600"/>
              <a:gd name="connsiteY555" fmla="*/ 1971679 h 6858000"/>
              <a:gd name="connsiteX556" fmla="*/ 5809558 w 7467600"/>
              <a:gd name="connsiteY556" fmla="*/ 2198043 h 6858000"/>
              <a:gd name="connsiteX557" fmla="*/ 5788653 w 7467600"/>
              <a:gd name="connsiteY557" fmla="*/ 2489430 h 6858000"/>
              <a:gd name="connsiteX558" fmla="*/ 5793439 w 7467600"/>
              <a:gd name="connsiteY558" fmla="*/ 2575235 h 6858000"/>
              <a:gd name="connsiteX559" fmla="*/ 5796837 w 7467600"/>
              <a:gd name="connsiteY559" fmla="*/ 2637633 h 6858000"/>
              <a:gd name="connsiteX560" fmla="*/ 5818614 w 7467600"/>
              <a:gd name="connsiteY560" fmla="*/ 2473055 h 6858000"/>
              <a:gd name="connsiteX561" fmla="*/ 5829202 w 7467600"/>
              <a:gd name="connsiteY561" fmla="*/ 1971679 h 6858000"/>
              <a:gd name="connsiteX562" fmla="*/ 5911389 w 7467600"/>
              <a:gd name="connsiteY562" fmla="*/ 1898371 h 6858000"/>
              <a:gd name="connsiteX563" fmla="*/ 6237627 w 7467600"/>
              <a:gd name="connsiteY563" fmla="*/ 2231921 h 6858000"/>
              <a:gd name="connsiteX564" fmla="*/ 5911389 w 7467600"/>
              <a:gd name="connsiteY564" fmla="*/ 1898371 h 6858000"/>
              <a:gd name="connsiteX565" fmla="*/ 6944437 w 7467600"/>
              <a:gd name="connsiteY565" fmla="*/ 1575402 h 6858000"/>
              <a:gd name="connsiteX566" fmla="*/ 6304730 w 7467600"/>
              <a:gd name="connsiteY566" fmla="*/ 1766654 h 6858000"/>
              <a:gd name="connsiteX567" fmla="*/ 6944437 w 7467600"/>
              <a:gd name="connsiteY567" fmla="*/ 1575402 h 6858000"/>
              <a:gd name="connsiteX568" fmla="*/ 7019523 w 7467600"/>
              <a:gd name="connsiteY568" fmla="*/ 1519450 h 6858000"/>
              <a:gd name="connsiteX569" fmla="*/ 6298091 w 7467600"/>
              <a:gd name="connsiteY569" fmla="*/ 1737122 h 6858000"/>
              <a:gd name="connsiteX570" fmla="*/ 7019523 w 7467600"/>
              <a:gd name="connsiteY570" fmla="*/ 1519450 h 6858000"/>
              <a:gd name="connsiteX571" fmla="*/ 2399523 w 7467600"/>
              <a:gd name="connsiteY571" fmla="*/ 1428234 h 6858000"/>
              <a:gd name="connsiteX572" fmla="*/ 2224982 w 7467600"/>
              <a:gd name="connsiteY572" fmla="*/ 1826201 h 6858000"/>
              <a:gd name="connsiteX573" fmla="*/ 2096099 w 7467600"/>
              <a:gd name="connsiteY573" fmla="*/ 2345900 h 6858000"/>
              <a:gd name="connsiteX574" fmla="*/ 2283317 w 7467600"/>
              <a:gd name="connsiteY574" fmla="*/ 1796925 h 6858000"/>
              <a:gd name="connsiteX575" fmla="*/ 2399523 w 7467600"/>
              <a:gd name="connsiteY575" fmla="*/ 1428234 h 6858000"/>
              <a:gd name="connsiteX576" fmla="*/ 2448558 w 7467600"/>
              <a:gd name="connsiteY576" fmla="*/ 1373435 h 6858000"/>
              <a:gd name="connsiteX577" fmla="*/ 2312521 w 7467600"/>
              <a:gd name="connsiteY577" fmla="*/ 1806140 h 6858000"/>
              <a:gd name="connsiteX578" fmla="*/ 2127533 w 7467600"/>
              <a:gd name="connsiteY578" fmla="*/ 2348380 h 6858000"/>
              <a:gd name="connsiteX579" fmla="*/ 2358080 w 7467600"/>
              <a:gd name="connsiteY579" fmla="*/ 1866134 h 6858000"/>
              <a:gd name="connsiteX580" fmla="*/ 2407436 w 7467600"/>
              <a:gd name="connsiteY580" fmla="*/ 1651070 h 6858000"/>
              <a:gd name="connsiteX581" fmla="*/ 2448558 w 7467600"/>
              <a:gd name="connsiteY581" fmla="*/ 1373435 h 6858000"/>
              <a:gd name="connsiteX582" fmla="*/ 278707 w 7467600"/>
              <a:gd name="connsiteY582" fmla="*/ 1352270 h 6858000"/>
              <a:gd name="connsiteX583" fmla="*/ 321570 w 7467600"/>
              <a:gd name="connsiteY583" fmla="*/ 1861610 h 6858000"/>
              <a:gd name="connsiteX584" fmla="*/ 294281 w 7467600"/>
              <a:gd name="connsiteY584" fmla="*/ 1440658 h 6858000"/>
              <a:gd name="connsiteX585" fmla="*/ 278707 w 7467600"/>
              <a:gd name="connsiteY585" fmla="*/ 1352270 h 6858000"/>
              <a:gd name="connsiteX586" fmla="*/ 1423821 w 7467600"/>
              <a:gd name="connsiteY586" fmla="*/ 1351958 h 6858000"/>
              <a:gd name="connsiteX587" fmla="*/ 1638521 w 7467600"/>
              <a:gd name="connsiteY587" fmla="*/ 1908470 h 6858000"/>
              <a:gd name="connsiteX588" fmla="*/ 1754199 w 7467600"/>
              <a:gd name="connsiteY588" fmla="*/ 2149284 h 6858000"/>
              <a:gd name="connsiteX589" fmla="*/ 1908359 w 7467600"/>
              <a:gd name="connsiteY589" fmla="*/ 2364988 h 6858000"/>
              <a:gd name="connsiteX590" fmla="*/ 1647661 w 7467600"/>
              <a:gd name="connsiteY590" fmla="*/ 1825945 h 6858000"/>
              <a:gd name="connsiteX591" fmla="*/ 1423821 w 7467600"/>
              <a:gd name="connsiteY591" fmla="*/ 1351958 h 6858000"/>
              <a:gd name="connsiteX592" fmla="*/ 1431890 w 7467600"/>
              <a:gd name="connsiteY592" fmla="*/ 1306475 h 6858000"/>
              <a:gd name="connsiteX593" fmla="*/ 1507597 w 7467600"/>
              <a:gd name="connsiteY593" fmla="*/ 1446132 h 6858000"/>
              <a:gd name="connsiteX594" fmla="*/ 1674586 w 7467600"/>
              <a:gd name="connsiteY594" fmla="*/ 1813832 h 6858000"/>
              <a:gd name="connsiteX595" fmla="*/ 1815950 w 7467600"/>
              <a:gd name="connsiteY595" fmla="*/ 2128564 h 6858000"/>
              <a:gd name="connsiteX596" fmla="*/ 1984242 w 7467600"/>
              <a:gd name="connsiteY596" fmla="*/ 2430829 h 6858000"/>
              <a:gd name="connsiteX597" fmla="*/ 2014023 w 7467600"/>
              <a:gd name="connsiteY597" fmla="*/ 2450995 h 6858000"/>
              <a:gd name="connsiteX598" fmla="*/ 1747337 w 7467600"/>
              <a:gd name="connsiteY598" fmla="*/ 1855264 h 6858000"/>
              <a:gd name="connsiteX599" fmla="*/ 1533749 w 7467600"/>
              <a:gd name="connsiteY599" fmla="*/ 1478656 h 6858000"/>
              <a:gd name="connsiteX600" fmla="*/ 1431890 w 7467600"/>
              <a:gd name="connsiteY600" fmla="*/ 1306475 h 6858000"/>
              <a:gd name="connsiteX601" fmla="*/ 5052692 w 7467600"/>
              <a:gd name="connsiteY601" fmla="*/ 1292994 h 6858000"/>
              <a:gd name="connsiteX602" fmla="*/ 5200661 w 7467600"/>
              <a:gd name="connsiteY602" fmla="*/ 1635186 h 6858000"/>
              <a:gd name="connsiteX603" fmla="*/ 5297138 w 7467600"/>
              <a:gd name="connsiteY603" fmla="*/ 1906351 h 6858000"/>
              <a:gd name="connsiteX604" fmla="*/ 5052692 w 7467600"/>
              <a:gd name="connsiteY604" fmla="*/ 1292994 h 6858000"/>
              <a:gd name="connsiteX605" fmla="*/ 5009948 w 7467600"/>
              <a:gd name="connsiteY605" fmla="*/ 1273619 h 6858000"/>
              <a:gd name="connsiteX606" fmla="*/ 5121777 w 7467600"/>
              <a:gd name="connsiteY606" fmla="*/ 1654213 h 6858000"/>
              <a:gd name="connsiteX607" fmla="*/ 5293545 w 7467600"/>
              <a:gd name="connsiteY607" fmla="*/ 2072247 h 6858000"/>
              <a:gd name="connsiteX608" fmla="*/ 5294042 w 7467600"/>
              <a:gd name="connsiteY608" fmla="*/ 2065019 h 6858000"/>
              <a:gd name="connsiteX609" fmla="*/ 5171936 w 7467600"/>
              <a:gd name="connsiteY609" fmla="*/ 1647613 h 6858000"/>
              <a:gd name="connsiteX610" fmla="*/ 5009948 w 7467600"/>
              <a:gd name="connsiteY610" fmla="*/ 1273619 h 6858000"/>
              <a:gd name="connsiteX611" fmla="*/ 655236 w 7467600"/>
              <a:gd name="connsiteY611" fmla="*/ 1268632 h 6858000"/>
              <a:gd name="connsiteX612" fmla="*/ 839521 w 7467600"/>
              <a:gd name="connsiteY612" fmla="*/ 1685315 h 6858000"/>
              <a:gd name="connsiteX613" fmla="*/ 1109416 w 7467600"/>
              <a:gd name="connsiteY613" fmla="*/ 2061663 h 6858000"/>
              <a:gd name="connsiteX614" fmla="*/ 1298300 w 7467600"/>
              <a:gd name="connsiteY614" fmla="*/ 2247742 h 6858000"/>
              <a:gd name="connsiteX615" fmla="*/ 1125871 w 7467600"/>
              <a:gd name="connsiteY615" fmla="*/ 1989513 h 6858000"/>
              <a:gd name="connsiteX616" fmla="*/ 981574 w 7467600"/>
              <a:gd name="connsiteY616" fmla="*/ 1783157 h 6858000"/>
              <a:gd name="connsiteX617" fmla="*/ 922198 w 7467600"/>
              <a:gd name="connsiteY617" fmla="*/ 1677437 h 6858000"/>
              <a:gd name="connsiteX618" fmla="*/ 869293 w 7467600"/>
              <a:gd name="connsiteY618" fmla="*/ 1583214 h 6858000"/>
              <a:gd name="connsiteX619" fmla="*/ 751431 w 7467600"/>
              <a:gd name="connsiteY619" fmla="*/ 1405731 h 6858000"/>
              <a:gd name="connsiteX620" fmla="*/ 655236 w 7467600"/>
              <a:gd name="connsiteY620" fmla="*/ 1268632 h 6858000"/>
              <a:gd name="connsiteX621" fmla="*/ 6516292 w 7467600"/>
              <a:gd name="connsiteY621" fmla="*/ 1263064 h 6858000"/>
              <a:gd name="connsiteX622" fmla="*/ 5736320 w 7467600"/>
              <a:gd name="connsiteY622" fmla="*/ 1501803 h 6858000"/>
              <a:gd name="connsiteX623" fmla="*/ 6516292 w 7467600"/>
              <a:gd name="connsiteY623" fmla="*/ 1263064 h 6858000"/>
              <a:gd name="connsiteX624" fmla="*/ 291466 w 7467600"/>
              <a:gd name="connsiteY624" fmla="*/ 1250369 h 6858000"/>
              <a:gd name="connsiteX625" fmla="*/ 323180 w 7467600"/>
              <a:gd name="connsiteY625" fmla="*/ 1435283 h 6858000"/>
              <a:gd name="connsiteX626" fmla="*/ 349381 w 7467600"/>
              <a:gd name="connsiteY626" fmla="*/ 1875041 h 6858000"/>
              <a:gd name="connsiteX627" fmla="*/ 374363 w 7467600"/>
              <a:gd name="connsiteY627" fmla="*/ 1506494 h 6858000"/>
              <a:gd name="connsiteX628" fmla="*/ 302168 w 7467600"/>
              <a:gd name="connsiteY628" fmla="*/ 1274495 h 6858000"/>
              <a:gd name="connsiteX629" fmla="*/ 291466 w 7467600"/>
              <a:gd name="connsiteY629" fmla="*/ 1250369 h 6858000"/>
              <a:gd name="connsiteX630" fmla="*/ 678222 w 7467600"/>
              <a:gd name="connsiteY630" fmla="*/ 1248670 h 6858000"/>
              <a:gd name="connsiteX631" fmla="*/ 775536 w 7467600"/>
              <a:gd name="connsiteY631" fmla="*/ 1388015 h 6858000"/>
              <a:gd name="connsiteX632" fmla="*/ 894529 w 7467600"/>
              <a:gd name="connsiteY632" fmla="*/ 1567739 h 6858000"/>
              <a:gd name="connsiteX633" fmla="*/ 948000 w 7467600"/>
              <a:gd name="connsiteY633" fmla="*/ 1663088 h 6858000"/>
              <a:gd name="connsiteX634" fmla="*/ 1006812 w 7467600"/>
              <a:gd name="connsiteY634" fmla="*/ 1767683 h 6858000"/>
              <a:gd name="connsiteX635" fmla="*/ 1149133 w 7467600"/>
              <a:gd name="connsiteY635" fmla="*/ 1971513 h 6858000"/>
              <a:gd name="connsiteX636" fmla="*/ 1333952 w 7467600"/>
              <a:gd name="connsiteY636" fmla="*/ 2251620 h 6858000"/>
              <a:gd name="connsiteX637" fmla="*/ 1337329 w 7467600"/>
              <a:gd name="connsiteY637" fmla="*/ 2258350 h 6858000"/>
              <a:gd name="connsiteX638" fmla="*/ 1014726 w 7467600"/>
              <a:gd name="connsiteY638" fmla="*/ 1615556 h 6858000"/>
              <a:gd name="connsiteX639" fmla="*/ 678222 w 7467600"/>
              <a:gd name="connsiteY639" fmla="*/ 1248670 h 6858000"/>
              <a:gd name="connsiteX640" fmla="*/ 6691602 w 7467600"/>
              <a:gd name="connsiteY640" fmla="*/ 1140573 h 6858000"/>
              <a:gd name="connsiteX641" fmla="*/ 6571100 w 7467600"/>
              <a:gd name="connsiteY641" fmla="*/ 1183662 h 6858000"/>
              <a:gd name="connsiteX642" fmla="*/ 6241687 w 7467600"/>
              <a:gd name="connsiteY642" fmla="*/ 1257600 h 6858000"/>
              <a:gd name="connsiteX643" fmla="*/ 5693009 w 7467600"/>
              <a:gd name="connsiteY643" fmla="*/ 1478256 h 6858000"/>
              <a:gd name="connsiteX644" fmla="*/ 6548420 w 7467600"/>
              <a:gd name="connsiteY644" fmla="*/ 1214599 h 6858000"/>
              <a:gd name="connsiteX645" fmla="*/ 6605473 w 7467600"/>
              <a:gd name="connsiteY645" fmla="*/ 1184686 h 6858000"/>
              <a:gd name="connsiteX646" fmla="*/ 6691602 w 7467600"/>
              <a:gd name="connsiteY646" fmla="*/ 1140573 h 6858000"/>
              <a:gd name="connsiteX647" fmla="*/ 4002475 w 7467600"/>
              <a:gd name="connsiteY647" fmla="*/ 1037802 h 6858000"/>
              <a:gd name="connsiteX648" fmla="*/ 4000324 w 7467600"/>
              <a:gd name="connsiteY648" fmla="*/ 1039362 h 6858000"/>
              <a:gd name="connsiteX649" fmla="*/ 4002862 w 7467600"/>
              <a:gd name="connsiteY649" fmla="*/ 1042866 h 6858000"/>
              <a:gd name="connsiteX650" fmla="*/ 4002475 w 7467600"/>
              <a:gd name="connsiteY650" fmla="*/ 1037802 h 6858000"/>
              <a:gd name="connsiteX651" fmla="*/ 506322 w 7467600"/>
              <a:gd name="connsiteY651" fmla="*/ 1020997 h 6858000"/>
              <a:gd name="connsiteX652" fmla="*/ 533068 w 7467600"/>
              <a:gd name="connsiteY652" fmla="*/ 1029409 h 6858000"/>
              <a:gd name="connsiteX653" fmla="*/ 1232525 w 7467600"/>
              <a:gd name="connsiteY653" fmla="*/ 1804675 h 6858000"/>
              <a:gd name="connsiteX654" fmla="*/ 1388858 w 7467600"/>
              <a:gd name="connsiteY654" fmla="*/ 2368011 h 6858000"/>
              <a:gd name="connsiteX655" fmla="*/ 1384098 w 7467600"/>
              <a:gd name="connsiteY655" fmla="*/ 2378125 h 6858000"/>
              <a:gd name="connsiteX656" fmla="*/ 1425393 w 7467600"/>
              <a:gd name="connsiteY656" fmla="*/ 2589124 h 6858000"/>
              <a:gd name="connsiteX657" fmla="*/ 1424001 w 7467600"/>
              <a:gd name="connsiteY657" fmla="*/ 2597541 h 6858000"/>
              <a:gd name="connsiteX658" fmla="*/ 2152729 w 7467600"/>
              <a:gd name="connsiteY658" fmla="*/ 2864487 h 6858000"/>
              <a:gd name="connsiteX659" fmla="*/ 2020609 w 7467600"/>
              <a:gd name="connsiteY659" fmla="*/ 2539671 h 6858000"/>
              <a:gd name="connsiteX660" fmla="*/ 2018920 w 7467600"/>
              <a:gd name="connsiteY660" fmla="*/ 2536309 h 6858000"/>
              <a:gd name="connsiteX661" fmla="*/ 1342441 w 7467600"/>
              <a:gd name="connsiteY661" fmla="*/ 1173017 h 6858000"/>
              <a:gd name="connsiteX662" fmla="*/ 1367925 w 7467600"/>
              <a:gd name="connsiteY662" fmla="*/ 1135648 h 6858000"/>
              <a:gd name="connsiteX663" fmla="*/ 1771401 w 7467600"/>
              <a:gd name="connsiteY663" fmla="*/ 1806673 h 6858000"/>
              <a:gd name="connsiteX664" fmla="*/ 1972385 w 7467600"/>
              <a:gd name="connsiteY664" fmla="*/ 2198735 h 6858000"/>
              <a:gd name="connsiteX665" fmla="*/ 2040892 w 7467600"/>
              <a:gd name="connsiteY665" fmla="*/ 2405205 h 6858000"/>
              <a:gd name="connsiteX666" fmla="*/ 2131689 w 7467600"/>
              <a:gd name="connsiteY666" fmla="*/ 1936926 h 6858000"/>
              <a:gd name="connsiteX667" fmla="*/ 2454820 w 7467600"/>
              <a:gd name="connsiteY667" fmla="*/ 1248808 h 6858000"/>
              <a:gd name="connsiteX668" fmla="*/ 2492512 w 7467600"/>
              <a:gd name="connsiteY668" fmla="*/ 1302920 h 6858000"/>
              <a:gd name="connsiteX669" fmla="*/ 2081216 w 7467600"/>
              <a:gd name="connsiteY669" fmla="*/ 2527513 h 6858000"/>
              <a:gd name="connsiteX670" fmla="*/ 2081211 w 7467600"/>
              <a:gd name="connsiteY670" fmla="*/ 2528916 h 6858000"/>
              <a:gd name="connsiteX671" fmla="*/ 2199067 w 7467600"/>
              <a:gd name="connsiteY671" fmla="*/ 2884061 h 6858000"/>
              <a:gd name="connsiteX672" fmla="*/ 3192586 w 7467600"/>
              <a:gd name="connsiteY672" fmla="*/ 3411496 h 6858000"/>
              <a:gd name="connsiteX673" fmla="*/ 3182620 w 7467600"/>
              <a:gd name="connsiteY673" fmla="*/ 3483279 h 6858000"/>
              <a:gd name="connsiteX674" fmla="*/ 2435119 w 7467600"/>
              <a:gd name="connsiteY674" fmla="*/ 3080173 h 6858000"/>
              <a:gd name="connsiteX675" fmla="*/ 2410152 w 7467600"/>
              <a:gd name="connsiteY675" fmla="*/ 3063751 h 6858000"/>
              <a:gd name="connsiteX676" fmla="*/ 2408099 w 7467600"/>
              <a:gd name="connsiteY676" fmla="*/ 3064403 h 6858000"/>
              <a:gd name="connsiteX677" fmla="*/ 2407218 w 7467600"/>
              <a:gd name="connsiteY677" fmla="*/ 3070324 h 6858000"/>
              <a:gd name="connsiteX678" fmla="*/ 2380138 w 7467600"/>
              <a:gd name="connsiteY678" fmla="*/ 3099341 h 6858000"/>
              <a:gd name="connsiteX679" fmla="*/ 1765923 w 7467600"/>
              <a:gd name="connsiteY679" fmla="*/ 3581043 h 6858000"/>
              <a:gd name="connsiteX680" fmla="*/ 1702258 w 7467600"/>
              <a:gd name="connsiteY680" fmla="*/ 3612286 h 6858000"/>
              <a:gd name="connsiteX681" fmla="*/ 1538370 w 7467600"/>
              <a:gd name="connsiteY681" fmla="*/ 3811804 h 6858000"/>
              <a:gd name="connsiteX682" fmla="*/ 542867 w 7467600"/>
              <a:gd name="connsiteY682" fmla="*/ 4944092 h 6858000"/>
              <a:gd name="connsiteX683" fmla="*/ 515800 w 7467600"/>
              <a:gd name="connsiteY683" fmla="*/ 4862180 h 6858000"/>
              <a:gd name="connsiteX684" fmla="*/ 909145 w 7467600"/>
              <a:gd name="connsiteY684" fmla="*/ 4199225 h 6858000"/>
              <a:gd name="connsiteX685" fmla="*/ 1214067 w 7467600"/>
              <a:gd name="connsiteY685" fmla="*/ 3908561 h 6858000"/>
              <a:gd name="connsiteX686" fmla="*/ 640967 w 7467600"/>
              <a:gd name="connsiteY686" fmla="*/ 4105601 h 6858000"/>
              <a:gd name="connsiteX687" fmla="*/ 112563 w 7467600"/>
              <a:gd name="connsiteY687" fmla="*/ 4396952 h 6858000"/>
              <a:gd name="connsiteX688" fmla="*/ 0 w 7467600"/>
              <a:gd name="connsiteY688" fmla="*/ 4466006 h 6858000"/>
              <a:gd name="connsiteX689" fmla="*/ 0 w 7467600"/>
              <a:gd name="connsiteY689" fmla="*/ 4233763 h 6858000"/>
              <a:gd name="connsiteX690" fmla="*/ 36881 w 7467600"/>
              <a:gd name="connsiteY690" fmla="*/ 4200118 h 6858000"/>
              <a:gd name="connsiteX691" fmla="*/ 910534 w 7467600"/>
              <a:gd name="connsiteY691" fmla="*/ 3629753 h 6858000"/>
              <a:gd name="connsiteX692" fmla="*/ 1578717 w 7467600"/>
              <a:gd name="connsiteY692" fmla="*/ 3575982 h 6858000"/>
              <a:gd name="connsiteX693" fmla="*/ 2338780 w 7467600"/>
              <a:gd name="connsiteY693" fmla="*/ 3033725 h 6858000"/>
              <a:gd name="connsiteX694" fmla="*/ 1807991 w 7467600"/>
              <a:gd name="connsiteY694" fmla="*/ 2807184 h 6858000"/>
              <a:gd name="connsiteX695" fmla="*/ 1416358 w 7467600"/>
              <a:gd name="connsiteY695" fmla="*/ 3112571 h 6858000"/>
              <a:gd name="connsiteX696" fmla="*/ 939066 w 7467600"/>
              <a:gd name="connsiteY696" fmla="*/ 3378798 h 6858000"/>
              <a:gd name="connsiteX697" fmla="*/ 115099 w 7467600"/>
              <a:gd name="connsiteY697" fmla="*/ 3607650 h 6858000"/>
              <a:gd name="connsiteX698" fmla="*/ 97284 w 7467600"/>
              <a:gd name="connsiteY698" fmla="*/ 3520393 h 6858000"/>
              <a:gd name="connsiteX699" fmla="*/ 922050 w 7467600"/>
              <a:gd name="connsiteY699" fmla="*/ 3074867 h 6858000"/>
              <a:gd name="connsiteX700" fmla="*/ 1405265 w 7467600"/>
              <a:gd name="connsiteY700" fmla="*/ 3016319 h 6858000"/>
              <a:gd name="connsiteX701" fmla="*/ 1407512 w 7467600"/>
              <a:gd name="connsiteY701" fmla="*/ 3018001 h 6858000"/>
              <a:gd name="connsiteX702" fmla="*/ 1726266 w 7467600"/>
              <a:gd name="connsiteY702" fmla="*/ 2777274 h 6858000"/>
              <a:gd name="connsiteX703" fmla="*/ 625390 w 7467600"/>
              <a:gd name="connsiteY703" fmla="*/ 2514541 h 6858000"/>
              <a:gd name="connsiteX704" fmla="*/ 619799 w 7467600"/>
              <a:gd name="connsiteY704" fmla="*/ 2527180 h 6858000"/>
              <a:gd name="connsiteX705" fmla="*/ 310030 w 7467600"/>
              <a:gd name="connsiteY705" fmla="*/ 2771818 h 6858000"/>
              <a:gd name="connsiteX706" fmla="*/ 173877 w 7467600"/>
              <a:gd name="connsiteY706" fmla="*/ 2937056 h 6858000"/>
              <a:gd name="connsiteX707" fmla="*/ 77889 w 7467600"/>
              <a:gd name="connsiteY707" fmla="*/ 3138440 h 6858000"/>
              <a:gd name="connsiteX708" fmla="*/ 0 w 7467600"/>
              <a:gd name="connsiteY708" fmla="*/ 3271395 h 6858000"/>
              <a:gd name="connsiteX709" fmla="*/ 0 w 7467600"/>
              <a:gd name="connsiteY709" fmla="*/ 3153002 h 6858000"/>
              <a:gd name="connsiteX710" fmla="*/ 2386 w 7467600"/>
              <a:gd name="connsiteY710" fmla="*/ 3149203 h 6858000"/>
              <a:gd name="connsiteX711" fmla="*/ 89753 w 7467600"/>
              <a:gd name="connsiteY711" fmla="*/ 2987702 h 6858000"/>
              <a:gd name="connsiteX712" fmla="*/ 76869 w 7467600"/>
              <a:gd name="connsiteY712" fmla="*/ 3005404 h 6858000"/>
              <a:gd name="connsiteX713" fmla="*/ 32049 w 7467600"/>
              <a:gd name="connsiteY713" fmla="*/ 3065814 h 6858000"/>
              <a:gd name="connsiteX714" fmla="*/ 0 w 7467600"/>
              <a:gd name="connsiteY714" fmla="*/ 3108744 h 6858000"/>
              <a:gd name="connsiteX715" fmla="*/ 0 w 7467600"/>
              <a:gd name="connsiteY715" fmla="*/ 3058059 h 6858000"/>
              <a:gd name="connsiteX716" fmla="*/ 7610 w 7467600"/>
              <a:gd name="connsiteY716" fmla="*/ 3047889 h 6858000"/>
              <a:gd name="connsiteX717" fmla="*/ 52419 w 7467600"/>
              <a:gd name="connsiteY717" fmla="*/ 2987479 h 6858000"/>
              <a:gd name="connsiteX718" fmla="*/ 59142 w 7467600"/>
              <a:gd name="connsiteY718" fmla="*/ 2978488 h 6858000"/>
              <a:gd name="connsiteX719" fmla="*/ 0 w 7467600"/>
              <a:gd name="connsiteY719" fmla="*/ 3015334 h 6858000"/>
              <a:gd name="connsiteX720" fmla="*/ 0 w 7467600"/>
              <a:gd name="connsiteY720" fmla="*/ 2914286 h 6858000"/>
              <a:gd name="connsiteX721" fmla="*/ 36383 w 7467600"/>
              <a:gd name="connsiteY721" fmla="*/ 2901128 h 6858000"/>
              <a:gd name="connsiteX722" fmla="*/ 156329 w 7467600"/>
              <a:gd name="connsiteY722" fmla="*/ 2840533 h 6858000"/>
              <a:gd name="connsiteX723" fmla="*/ 358355 w 7467600"/>
              <a:gd name="connsiteY723" fmla="*/ 2620471 h 6858000"/>
              <a:gd name="connsiteX724" fmla="*/ 510577 w 7467600"/>
              <a:gd name="connsiteY724" fmla="*/ 2501244 h 6858000"/>
              <a:gd name="connsiteX725" fmla="*/ 211967 w 7467600"/>
              <a:gd name="connsiteY725" fmla="*/ 2479171 h 6858000"/>
              <a:gd name="connsiteX726" fmla="*/ 0 w 7467600"/>
              <a:gd name="connsiteY726" fmla="*/ 2476398 h 6858000"/>
              <a:gd name="connsiteX727" fmla="*/ 0 w 7467600"/>
              <a:gd name="connsiteY727" fmla="*/ 2389189 h 6858000"/>
              <a:gd name="connsiteX728" fmla="*/ 103062 w 7467600"/>
              <a:gd name="connsiteY728" fmla="*/ 2389518 h 6858000"/>
              <a:gd name="connsiteX729" fmla="*/ 510734 w 7467600"/>
              <a:gd name="connsiteY729" fmla="*/ 2416201 h 6858000"/>
              <a:gd name="connsiteX730" fmla="*/ 279257 w 7467600"/>
              <a:gd name="connsiteY730" fmla="*/ 2092102 h 6858000"/>
              <a:gd name="connsiteX731" fmla="*/ 65265 w 7467600"/>
              <a:gd name="connsiteY731" fmla="*/ 2006049 h 6858000"/>
              <a:gd name="connsiteX732" fmla="*/ 0 w 7467600"/>
              <a:gd name="connsiteY732" fmla="*/ 1982532 h 6858000"/>
              <a:gd name="connsiteX733" fmla="*/ 0 w 7467600"/>
              <a:gd name="connsiteY733" fmla="*/ 1912789 h 6858000"/>
              <a:gd name="connsiteX734" fmla="*/ 97460 w 7467600"/>
              <a:gd name="connsiteY734" fmla="*/ 1953725 h 6858000"/>
              <a:gd name="connsiteX735" fmla="*/ 221272 w 7467600"/>
              <a:gd name="connsiteY735" fmla="*/ 1980766 h 6858000"/>
              <a:gd name="connsiteX736" fmla="*/ 116765 w 7467600"/>
              <a:gd name="connsiteY736" fmla="*/ 1911033 h 6858000"/>
              <a:gd name="connsiteX737" fmla="*/ 16405 w 7467600"/>
              <a:gd name="connsiteY737" fmla="*/ 1803412 h 6858000"/>
              <a:gd name="connsiteX738" fmla="*/ 0 w 7467600"/>
              <a:gd name="connsiteY738" fmla="*/ 1784777 h 6858000"/>
              <a:gd name="connsiteX739" fmla="*/ 0 w 7467600"/>
              <a:gd name="connsiteY739" fmla="*/ 1740082 h 6858000"/>
              <a:gd name="connsiteX740" fmla="*/ 39394 w 7467600"/>
              <a:gd name="connsiteY740" fmla="*/ 1784856 h 6858000"/>
              <a:gd name="connsiteX741" fmla="*/ 135813 w 7467600"/>
              <a:gd name="connsiteY741" fmla="*/ 1888838 h 6858000"/>
              <a:gd name="connsiteX742" fmla="*/ 242575 w 7467600"/>
              <a:gd name="connsiteY742" fmla="*/ 1958841 h 6858000"/>
              <a:gd name="connsiteX743" fmla="*/ 82197 w 7467600"/>
              <a:gd name="connsiteY743" fmla="*/ 1754826 h 6858000"/>
              <a:gd name="connsiteX744" fmla="*/ 0 w 7467600"/>
              <a:gd name="connsiteY744" fmla="*/ 1679650 h 6858000"/>
              <a:gd name="connsiteX745" fmla="*/ 0 w 7467600"/>
              <a:gd name="connsiteY745" fmla="*/ 1602463 h 6858000"/>
              <a:gd name="connsiteX746" fmla="*/ 84689 w 7467600"/>
              <a:gd name="connsiteY746" fmla="*/ 1677442 h 6858000"/>
              <a:gd name="connsiteX747" fmla="*/ 298437 w 7467600"/>
              <a:gd name="connsiteY747" fmla="*/ 1968019 h 6858000"/>
              <a:gd name="connsiteX748" fmla="*/ 227269 w 7467600"/>
              <a:gd name="connsiteY748" fmla="*/ 1114064 h 6858000"/>
              <a:gd name="connsiteX749" fmla="*/ 248003 w 7467600"/>
              <a:gd name="connsiteY749" fmla="*/ 1089613 h 6858000"/>
              <a:gd name="connsiteX750" fmla="*/ 427020 w 7467600"/>
              <a:gd name="connsiteY750" fmla="*/ 1619803 h 6858000"/>
              <a:gd name="connsiteX751" fmla="*/ 340345 w 7467600"/>
              <a:gd name="connsiteY751" fmla="*/ 2027739 h 6858000"/>
              <a:gd name="connsiteX752" fmla="*/ 360865 w 7467600"/>
              <a:gd name="connsiteY752" fmla="*/ 2044827 h 6858000"/>
              <a:gd name="connsiteX753" fmla="*/ 560414 w 7467600"/>
              <a:gd name="connsiteY753" fmla="*/ 2421457 h 6858000"/>
              <a:gd name="connsiteX754" fmla="*/ 1359703 w 7467600"/>
              <a:gd name="connsiteY754" fmla="*/ 2578554 h 6858000"/>
              <a:gd name="connsiteX755" fmla="*/ 1359422 w 7467600"/>
              <a:gd name="connsiteY755" fmla="*/ 2577994 h 6858000"/>
              <a:gd name="connsiteX756" fmla="*/ 828701 w 7467600"/>
              <a:gd name="connsiteY756" fmla="*/ 1839520 h 6858000"/>
              <a:gd name="connsiteX757" fmla="*/ 494427 w 7467600"/>
              <a:gd name="connsiteY757" fmla="*/ 1092333 h 6858000"/>
              <a:gd name="connsiteX758" fmla="*/ 506322 w 7467600"/>
              <a:gd name="connsiteY758" fmla="*/ 1020997 h 6858000"/>
              <a:gd name="connsiteX759" fmla="*/ 4570198 w 7467600"/>
              <a:gd name="connsiteY759" fmla="*/ 978081 h 6858000"/>
              <a:gd name="connsiteX760" fmla="*/ 4523691 w 7467600"/>
              <a:gd name="connsiteY760" fmla="*/ 1127776 h 6858000"/>
              <a:gd name="connsiteX761" fmla="*/ 4509875 w 7467600"/>
              <a:gd name="connsiteY761" fmla="*/ 1167552 h 6858000"/>
              <a:gd name="connsiteX762" fmla="*/ 4478168 w 7467600"/>
              <a:gd name="connsiteY762" fmla="*/ 1260735 h 6858000"/>
              <a:gd name="connsiteX763" fmla="*/ 4409309 w 7467600"/>
              <a:gd name="connsiteY763" fmla="*/ 1666996 h 6858000"/>
              <a:gd name="connsiteX764" fmla="*/ 4370031 w 7467600"/>
              <a:gd name="connsiteY764" fmla="*/ 1955666 h 6858000"/>
              <a:gd name="connsiteX765" fmla="*/ 4570198 w 7467600"/>
              <a:gd name="connsiteY765" fmla="*/ 978081 h 6858000"/>
              <a:gd name="connsiteX766" fmla="*/ 4557898 w 7467600"/>
              <a:gd name="connsiteY766" fmla="*/ 900011 h 6858000"/>
              <a:gd name="connsiteX767" fmla="*/ 4344840 w 7467600"/>
              <a:gd name="connsiteY767" fmla="*/ 1922038 h 6858000"/>
              <a:gd name="connsiteX768" fmla="*/ 4378710 w 7467600"/>
              <a:gd name="connsiteY768" fmla="*/ 1665516 h 6858000"/>
              <a:gd name="connsiteX769" fmla="*/ 4448798 w 7467600"/>
              <a:gd name="connsiteY769" fmla="*/ 1253024 h 6858000"/>
              <a:gd name="connsiteX770" fmla="*/ 4480315 w 7467600"/>
              <a:gd name="connsiteY770" fmla="*/ 1158454 h 6858000"/>
              <a:gd name="connsiteX771" fmla="*/ 4494133 w 7467600"/>
              <a:gd name="connsiteY771" fmla="*/ 1118676 h 6858000"/>
              <a:gd name="connsiteX772" fmla="*/ 4557898 w 7467600"/>
              <a:gd name="connsiteY772" fmla="*/ 900011 h 6858000"/>
              <a:gd name="connsiteX773" fmla="*/ 5870151 w 7467600"/>
              <a:gd name="connsiteY773" fmla="*/ 898890 h 6858000"/>
              <a:gd name="connsiteX774" fmla="*/ 5861335 w 7467600"/>
              <a:gd name="connsiteY774" fmla="*/ 899177 h 6858000"/>
              <a:gd name="connsiteX775" fmla="*/ 5843702 w 7467600"/>
              <a:gd name="connsiteY775" fmla="*/ 899748 h 6858000"/>
              <a:gd name="connsiteX776" fmla="*/ 5651107 w 7467600"/>
              <a:gd name="connsiteY776" fmla="*/ 920306 h 6858000"/>
              <a:gd name="connsiteX777" fmla="*/ 5459407 w 7467600"/>
              <a:gd name="connsiteY777" fmla="*/ 940975 h 6858000"/>
              <a:gd name="connsiteX778" fmla="*/ 5374846 w 7467600"/>
              <a:gd name="connsiteY778" fmla="*/ 941988 h 6858000"/>
              <a:gd name="connsiteX779" fmla="*/ 5256105 w 7467600"/>
              <a:gd name="connsiteY779" fmla="*/ 945632 h 6858000"/>
              <a:gd name="connsiteX780" fmla="*/ 5107071 w 7467600"/>
              <a:gd name="connsiteY780" fmla="*/ 969720 h 6858000"/>
              <a:gd name="connsiteX781" fmla="*/ 4998681 w 7467600"/>
              <a:gd name="connsiteY781" fmla="*/ 988771 h 6858000"/>
              <a:gd name="connsiteX782" fmla="*/ 5870151 w 7467600"/>
              <a:gd name="connsiteY782" fmla="*/ 898890 h 6858000"/>
              <a:gd name="connsiteX783" fmla="*/ 5504425 w 7467600"/>
              <a:gd name="connsiteY783" fmla="*/ 848067 h 6858000"/>
              <a:gd name="connsiteX784" fmla="*/ 4968849 w 7467600"/>
              <a:gd name="connsiteY784" fmla="*/ 962318 h 6858000"/>
              <a:gd name="connsiteX785" fmla="*/ 5104039 w 7467600"/>
              <a:gd name="connsiteY785" fmla="*/ 940634 h 6858000"/>
              <a:gd name="connsiteX786" fmla="*/ 5256311 w 7467600"/>
              <a:gd name="connsiteY786" fmla="*/ 916490 h 6858000"/>
              <a:gd name="connsiteX787" fmla="*/ 5377381 w 7467600"/>
              <a:gd name="connsiteY787" fmla="*/ 912671 h 6858000"/>
              <a:gd name="connsiteX788" fmla="*/ 5460148 w 7467600"/>
              <a:gd name="connsiteY788" fmla="*/ 911442 h 6858000"/>
              <a:gd name="connsiteX789" fmla="*/ 5648971 w 7467600"/>
              <a:gd name="connsiteY789" fmla="*/ 891331 h 6858000"/>
              <a:gd name="connsiteX790" fmla="*/ 5844807 w 7467600"/>
              <a:gd name="connsiteY790" fmla="*/ 870718 h 6858000"/>
              <a:gd name="connsiteX791" fmla="*/ 5862975 w 7467600"/>
              <a:gd name="connsiteY791" fmla="*/ 869756 h 6858000"/>
              <a:gd name="connsiteX792" fmla="*/ 5920887 w 7467600"/>
              <a:gd name="connsiteY792" fmla="*/ 865929 h 6858000"/>
              <a:gd name="connsiteX793" fmla="*/ 5504425 w 7467600"/>
              <a:gd name="connsiteY793" fmla="*/ 848067 h 6858000"/>
              <a:gd name="connsiteX794" fmla="*/ 3607114 w 7467600"/>
              <a:gd name="connsiteY794" fmla="*/ 467441 h 6858000"/>
              <a:gd name="connsiteX795" fmla="*/ 3296242 w 7467600"/>
              <a:gd name="connsiteY795" fmla="*/ 807991 h 6858000"/>
              <a:gd name="connsiteX796" fmla="*/ 3174674 w 7467600"/>
              <a:gd name="connsiteY796" fmla="*/ 919759 h 6858000"/>
              <a:gd name="connsiteX797" fmla="*/ 3042978 w 7467600"/>
              <a:gd name="connsiteY797" fmla="*/ 1054894 h 6858000"/>
              <a:gd name="connsiteX798" fmla="*/ 2968914 w 7467600"/>
              <a:gd name="connsiteY798" fmla="*/ 1133756 h 6858000"/>
              <a:gd name="connsiteX799" fmla="*/ 3103823 w 7467600"/>
              <a:gd name="connsiteY799" fmla="*/ 1026814 h 6858000"/>
              <a:gd name="connsiteX800" fmla="*/ 3607114 w 7467600"/>
              <a:gd name="connsiteY800" fmla="*/ 467441 h 6858000"/>
              <a:gd name="connsiteX801" fmla="*/ 3744487 w 7467600"/>
              <a:gd name="connsiteY801" fmla="*/ 383136 h 6858000"/>
              <a:gd name="connsiteX802" fmla="*/ 3970213 w 7467600"/>
              <a:gd name="connsiteY802" fmla="*/ 995559 h 6858000"/>
              <a:gd name="connsiteX803" fmla="*/ 3744487 w 7467600"/>
              <a:gd name="connsiteY803" fmla="*/ 383136 h 6858000"/>
              <a:gd name="connsiteX804" fmla="*/ 3624562 w 7467600"/>
              <a:gd name="connsiteY804" fmla="*/ 367041 h 6858000"/>
              <a:gd name="connsiteX805" fmla="*/ 3489712 w 7467600"/>
              <a:gd name="connsiteY805" fmla="*/ 485386 h 6858000"/>
              <a:gd name="connsiteX806" fmla="*/ 3182994 w 7467600"/>
              <a:gd name="connsiteY806" fmla="*/ 828265 h 6858000"/>
              <a:gd name="connsiteX807" fmla="*/ 2892114 w 7467600"/>
              <a:gd name="connsiteY807" fmla="*/ 1172635 h 6858000"/>
              <a:gd name="connsiteX808" fmla="*/ 3021459 w 7467600"/>
              <a:gd name="connsiteY808" fmla="*/ 1035385 h 6858000"/>
              <a:gd name="connsiteX809" fmla="*/ 3153873 w 7467600"/>
              <a:gd name="connsiteY809" fmla="*/ 898971 h 6858000"/>
              <a:gd name="connsiteX810" fmla="*/ 3276511 w 7467600"/>
              <a:gd name="connsiteY810" fmla="*/ 786423 h 6858000"/>
              <a:gd name="connsiteX811" fmla="*/ 3584154 w 7467600"/>
              <a:gd name="connsiteY811" fmla="*/ 448218 h 6858000"/>
              <a:gd name="connsiteX812" fmla="*/ 3624562 w 7467600"/>
              <a:gd name="connsiteY812" fmla="*/ 367041 h 6858000"/>
              <a:gd name="connsiteX813" fmla="*/ 3766672 w 7467600"/>
              <a:gd name="connsiteY813" fmla="*/ 359429 h 6858000"/>
              <a:gd name="connsiteX814" fmla="*/ 3996338 w 7467600"/>
              <a:gd name="connsiteY814" fmla="*/ 968237 h 6858000"/>
              <a:gd name="connsiteX815" fmla="*/ 3766672 w 7467600"/>
              <a:gd name="connsiteY815" fmla="*/ 359429 h 6858000"/>
              <a:gd name="connsiteX816" fmla="*/ 5805386 w 7467600"/>
              <a:gd name="connsiteY816" fmla="*/ 239240 h 6858000"/>
              <a:gd name="connsiteX817" fmla="*/ 5736947 w 7467600"/>
              <a:gd name="connsiteY817" fmla="*/ 261367 h 6858000"/>
              <a:gd name="connsiteX818" fmla="*/ 5427012 w 7467600"/>
              <a:gd name="connsiteY818" fmla="*/ 311272 h 6858000"/>
              <a:gd name="connsiteX819" fmla="*/ 5147818 w 7467600"/>
              <a:gd name="connsiteY819" fmla="*/ 322112 h 6858000"/>
              <a:gd name="connsiteX820" fmla="*/ 5060854 w 7467600"/>
              <a:gd name="connsiteY820" fmla="*/ 311882 h 6858000"/>
              <a:gd name="connsiteX821" fmla="*/ 4945989 w 7467600"/>
              <a:gd name="connsiteY821" fmla="*/ 300516 h 6858000"/>
              <a:gd name="connsiteX822" fmla="*/ 5410479 w 7467600"/>
              <a:gd name="connsiteY822" fmla="*/ 348434 h 6858000"/>
              <a:gd name="connsiteX823" fmla="*/ 5805386 w 7467600"/>
              <a:gd name="connsiteY823" fmla="*/ 239240 h 6858000"/>
              <a:gd name="connsiteX824" fmla="*/ 5905192 w 7467600"/>
              <a:gd name="connsiteY824" fmla="*/ 163079 h 6858000"/>
              <a:gd name="connsiteX825" fmla="*/ 5865655 w 7467600"/>
              <a:gd name="connsiteY825" fmla="*/ 171901 h 6858000"/>
              <a:gd name="connsiteX826" fmla="*/ 5259740 w 7467600"/>
              <a:gd name="connsiteY826" fmla="*/ 257013 h 6858000"/>
              <a:gd name="connsiteX827" fmla="*/ 5208466 w 7467600"/>
              <a:gd name="connsiteY827" fmla="*/ 257550 h 6858000"/>
              <a:gd name="connsiteX828" fmla="*/ 4980204 w 7467600"/>
              <a:gd name="connsiteY828" fmla="*/ 271903 h 6858000"/>
              <a:gd name="connsiteX829" fmla="*/ 5068068 w 7467600"/>
              <a:gd name="connsiteY829" fmla="*/ 282244 h 6858000"/>
              <a:gd name="connsiteX830" fmla="*/ 5153231 w 7467600"/>
              <a:gd name="connsiteY830" fmla="*/ 292240 h 6858000"/>
              <a:gd name="connsiteX831" fmla="*/ 5426491 w 7467600"/>
              <a:gd name="connsiteY831" fmla="*/ 281128 h 6858000"/>
              <a:gd name="connsiteX832" fmla="*/ 5731212 w 7467600"/>
              <a:gd name="connsiteY832" fmla="*/ 231951 h 6858000"/>
              <a:gd name="connsiteX833" fmla="*/ 5905192 w 7467600"/>
              <a:gd name="connsiteY833" fmla="*/ 163079 h 6858000"/>
              <a:gd name="connsiteX834" fmla="*/ 5944437 w 7467600"/>
              <a:gd name="connsiteY834" fmla="*/ 113829 h 6858000"/>
              <a:gd name="connsiteX835" fmla="*/ 5825032 w 7467600"/>
              <a:gd name="connsiteY835" fmla="*/ 146405 h 6858000"/>
              <a:gd name="connsiteX836" fmla="*/ 4955599 w 7467600"/>
              <a:gd name="connsiteY836" fmla="*/ 247008 h 6858000"/>
              <a:gd name="connsiteX837" fmla="*/ 5210104 w 7467600"/>
              <a:gd name="connsiteY837" fmla="*/ 228123 h 6858000"/>
              <a:gd name="connsiteX838" fmla="*/ 5261015 w 7467600"/>
              <a:gd name="connsiteY838" fmla="*/ 227087 h 6858000"/>
              <a:gd name="connsiteX839" fmla="*/ 5861181 w 7467600"/>
              <a:gd name="connsiteY839" fmla="*/ 143093 h 6858000"/>
              <a:gd name="connsiteX840" fmla="*/ 5961252 w 7467600"/>
              <a:gd name="connsiteY840" fmla="*/ 114820 h 6858000"/>
              <a:gd name="connsiteX841" fmla="*/ 5944437 w 7467600"/>
              <a:gd name="connsiteY841" fmla="*/ 113829 h 6858000"/>
              <a:gd name="connsiteX842" fmla="*/ 3882765 w 7467600"/>
              <a:gd name="connsiteY842" fmla="*/ 0 h 6858000"/>
              <a:gd name="connsiteX843" fmla="*/ 3995099 w 7467600"/>
              <a:gd name="connsiteY843" fmla="*/ 0 h 6858000"/>
              <a:gd name="connsiteX844" fmla="*/ 4163818 w 7467600"/>
              <a:gd name="connsiteY844" fmla="*/ 234104 h 6858000"/>
              <a:gd name="connsiteX845" fmla="*/ 4172099 w 7467600"/>
              <a:gd name="connsiteY845" fmla="*/ 234207 h 6858000"/>
              <a:gd name="connsiteX846" fmla="*/ 4784282 w 7467600"/>
              <a:gd name="connsiteY846" fmla="*/ 276561 h 6858000"/>
              <a:gd name="connsiteX847" fmla="*/ 4801687 w 7467600"/>
              <a:gd name="connsiteY847" fmla="*/ 267764 h 6858000"/>
              <a:gd name="connsiteX848" fmla="*/ 6082788 w 7467600"/>
              <a:gd name="connsiteY848" fmla="*/ 64119 h 6858000"/>
              <a:gd name="connsiteX849" fmla="*/ 6099442 w 7467600"/>
              <a:gd name="connsiteY849" fmla="*/ 82568 h 6858000"/>
              <a:gd name="connsiteX850" fmla="*/ 4804137 w 7467600"/>
              <a:gd name="connsiteY850" fmla="*/ 320931 h 6858000"/>
              <a:gd name="connsiteX851" fmla="*/ 4227047 w 7467600"/>
              <a:gd name="connsiteY851" fmla="*/ 313415 h 6858000"/>
              <a:gd name="connsiteX852" fmla="*/ 4346041 w 7467600"/>
              <a:gd name="connsiteY852" fmla="*/ 456086 h 6858000"/>
              <a:gd name="connsiteX853" fmla="*/ 4870967 w 7467600"/>
              <a:gd name="connsiteY853" fmla="*/ 963061 h 6858000"/>
              <a:gd name="connsiteX854" fmla="*/ 4889647 w 7467600"/>
              <a:gd name="connsiteY854" fmla="*/ 957147 h 6858000"/>
              <a:gd name="connsiteX855" fmla="*/ 5422504 w 7467600"/>
              <a:gd name="connsiteY855" fmla="*/ 805191 h 6858000"/>
              <a:gd name="connsiteX856" fmla="*/ 6087656 w 7467600"/>
              <a:gd name="connsiteY856" fmla="*/ 826703 h 6858000"/>
              <a:gd name="connsiteX857" fmla="*/ 6058717 w 7467600"/>
              <a:gd name="connsiteY857" fmla="*/ 865992 h 6858000"/>
              <a:gd name="connsiteX858" fmla="*/ 4974153 w 7467600"/>
              <a:gd name="connsiteY858" fmla="*/ 1045456 h 6858000"/>
              <a:gd name="connsiteX859" fmla="*/ 5627835 w 7467600"/>
              <a:gd name="connsiteY859" fmla="*/ 1472077 h 6858000"/>
              <a:gd name="connsiteX860" fmla="*/ 5629817 w 7467600"/>
              <a:gd name="connsiteY860" fmla="*/ 1471412 h 6858000"/>
              <a:gd name="connsiteX861" fmla="*/ 5634124 w 7467600"/>
              <a:gd name="connsiteY861" fmla="*/ 1470572 h 6858000"/>
              <a:gd name="connsiteX862" fmla="*/ 5755832 w 7467600"/>
              <a:gd name="connsiteY862" fmla="*/ 1383886 h 6858000"/>
              <a:gd name="connsiteX863" fmla="*/ 6014186 w 7467600"/>
              <a:gd name="connsiteY863" fmla="*/ 1279799 h 6858000"/>
              <a:gd name="connsiteX864" fmla="*/ 6901619 w 7467600"/>
              <a:gd name="connsiteY864" fmla="*/ 1047874 h 6858000"/>
              <a:gd name="connsiteX865" fmla="*/ 6931566 w 7467600"/>
              <a:gd name="connsiteY865" fmla="*/ 1062034 h 6858000"/>
              <a:gd name="connsiteX866" fmla="*/ 5790982 w 7467600"/>
              <a:gd name="connsiteY866" fmla="*/ 1561380 h 6858000"/>
              <a:gd name="connsiteX867" fmla="*/ 6188971 w 7467600"/>
              <a:gd name="connsiteY867" fmla="*/ 1755168 h 6858000"/>
              <a:gd name="connsiteX868" fmla="*/ 6202446 w 7467600"/>
              <a:gd name="connsiteY868" fmla="*/ 1752268 h 6858000"/>
              <a:gd name="connsiteX869" fmla="*/ 7179560 w 7467600"/>
              <a:gd name="connsiteY869" fmla="*/ 1467551 h 6858000"/>
              <a:gd name="connsiteX870" fmla="*/ 7158730 w 7467600"/>
              <a:gd name="connsiteY870" fmla="*/ 1507835 h 6858000"/>
              <a:gd name="connsiteX871" fmla="*/ 6326959 w 7467600"/>
              <a:gd name="connsiteY871" fmla="*/ 1817686 h 6858000"/>
              <a:gd name="connsiteX872" fmla="*/ 6537433 w 7467600"/>
              <a:gd name="connsiteY872" fmla="*/ 1907790 h 6858000"/>
              <a:gd name="connsiteX873" fmla="*/ 6550221 w 7467600"/>
              <a:gd name="connsiteY873" fmla="*/ 1910729 h 6858000"/>
              <a:gd name="connsiteX874" fmla="*/ 6964438 w 7467600"/>
              <a:gd name="connsiteY874" fmla="*/ 2209505 h 6858000"/>
              <a:gd name="connsiteX875" fmla="*/ 7367862 w 7467600"/>
              <a:gd name="connsiteY875" fmla="*/ 2806833 h 6858000"/>
              <a:gd name="connsiteX876" fmla="*/ 7364329 w 7467600"/>
              <a:gd name="connsiteY876" fmla="*/ 2826907 h 6858000"/>
              <a:gd name="connsiteX877" fmla="*/ 7290545 w 7467600"/>
              <a:gd name="connsiteY877" fmla="*/ 2850663 h 6858000"/>
              <a:gd name="connsiteX878" fmla="*/ 6472036 w 7467600"/>
              <a:gd name="connsiteY878" fmla="*/ 1959003 h 6858000"/>
              <a:gd name="connsiteX879" fmla="*/ 5792897 w 7467600"/>
              <a:gd name="connsiteY879" fmla="*/ 1647747 h 6858000"/>
              <a:gd name="connsiteX880" fmla="*/ 5842751 w 7467600"/>
              <a:gd name="connsiteY880" fmla="*/ 1816112 h 6858000"/>
              <a:gd name="connsiteX881" fmla="*/ 5847424 w 7467600"/>
              <a:gd name="connsiteY881" fmla="*/ 1815776 h 6858000"/>
              <a:gd name="connsiteX882" fmla="*/ 6399821 w 7467600"/>
              <a:gd name="connsiteY882" fmla="*/ 2344799 h 6858000"/>
              <a:gd name="connsiteX883" fmla="*/ 6323232 w 7467600"/>
              <a:gd name="connsiteY883" fmla="*/ 2389634 h 6858000"/>
              <a:gd name="connsiteX884" fmla="*/ 5942958 w 7467600"/>
              <a:gd name="connsiteY884" fmla="*/ 2077708 h 6858000"/>
              <a:gd name="connsiteX885" fmla="*/ 5921559 w 7467600"/>
              <a:gd name="connsiteY885" fmla="*/ 2378596 h 6858000"/>
              <a:gd name="connsiteX886" fmla="*/ 5817651 w 7467600"/>
              <a:gd name="connsiteY886" fmla="*/ 3023919 h 6858000"/>
              <a:gd name="connsiteX887" fmla="*/ 5729634 w 7467600"/>
              <a:gd name="connsiteY887" fmla="*/ 3051849 h 6858000"/>
              <a:gd name="connsiteX888" fmla="*/ 5611018 w 7467600"/>
              <a:gd name="connsiteY888" fmla="*/ 2316769 h 6858000"/>
              <a:gd name="connsiteX889" fmla="*/ 5687608 w 7467600"/>
              <a:gd name="connsiteY889" fmla="*/ 2039972 h 6858000"/>
              <a:gd name="connsiteX890" fmla="*/ 5657554 w 7467600"/>
              <a:gd name="connsiteY890" fmla="*/ 1576445 h 6858000"/>
              <a:gd name="connsiteX891" fmla="*/ 5150475 w 7467600"/>
              <a:gd name="connsiteY891" fmla="*/ 1274012 h 6858000"/>
              <a:gd name="connsiteX892" fmla="*/ 5349142 w 7467600"/>
              <a:gd name="connsiteY892" fmla="*/ 2204405 h 6858000"/>
              <a:gd name="connsiteX893" fmla="*/ 5262214 w 7467600"/>
              <a:gd name="connsiteY893" fmla="*/ 2233836 h 6858000"/>
              <a:gd name="connsiteX894" fmla="*/ 4981539 w 7467600"/>
              <a:gd name="connsiteY894" fmla="*/ 1542201 h 6858000"/>
              <a:gd name="connsiteX895" fmla="*/ 4958461 w 7467600"/>
              <a:gd name="connsiteY895" fmla="*/ 1136957 h 6858000"/>
              <a:gd name="connsiteX896" fmla="*/ 4655015 w 7467600"/>
              <a:gd name="connsiteY896" fmla="*/ 891426 h 6858000"/>
              <a:gd name="connsiteX897" fmla="*/ 4348002 w 7467600"/>
              <a:gd name="connsiteY897" fmla="*/ 2205895 h 6858000"/>
              <a:gd name="connsiteX898" fmla="*/ 4262250 w 7467600"/>
              <a:gd name="connsiteY898" fmla="*/ 2219972 h 6858000"/>
              <a:gd name="connsiteX899" fmla="*/ 4550611 w 7467600"/>
              <a:gd name="connsiteY899" fmla="*/ 817540 h 6858000"/>
              <a:gd name="connsiteX900" fmla="*/ 4564418 w 7467600"/>
              <a:gd name="connsiteY900" fmla="*/ 808293 h 6858000"/>
              <a:gd name="connsiteX901" fmla="*/ 4266388 w 7467600"/>
              <a:gd name="connsiteY901" fmla="*/ 500083 h 6858000"/>
              <a:gd name="connsiteX902" fmla="*/ 4032842 w 7467600"/>
              <a:gd name="connsiteY902" fmla="*/ 211809 h 6858000"/>
              <a:gd name="connsiteX903" fmla="*/ 3882765 w 7467600"/>
              <a:gd name="connsiteY903" fmla="*/ 0 h 6858000"/>
              <a:gd name="connsiteX904" fmla="*/ 3721337 w 7467600"/>
              <a:gd name="connsiteY904" fmla="*/ 0 h 6858000"/>
              <a:gd name="connsiteX905" fmla="*/ 3797544 w 7467600"/>
              <a:gd name="connsiteY905" fmla="*/ 0 h 6858000"/>
              <a:gd name="connsiteX906" fmla="*/ 3775734 w 7467600"/>
              <a:gd name="connsiteY906" fmla="*/ 95131 h 6858000"/>
              <a:gd name="connsiteX907" fmla="*/ 3724807 w 7467600"/>
              <a:gd name="connsiteY907" fmla="*/ 272257 h 6858000"/>
              <a:gd name="connsiteX908" fmla="*/ 3726844 w 7467600"/>
              <a:gd name="connsiteY908" fmla="*/ 282988 h 6858000"/>
              <a:gd name="connsiteX909" fmla="*/ 3742664 w 7467600"/>
              <a:gd name="connsiteY909" fmla="*/ 279918 h 6858000"/>
              <a:gd name="connsiteX910" fmla="*/ 4103910 w 7467600"/>
              <a:gd name="connsiteY910" fmla="*/ 1161917 h 6858000"/>
              <a:gd name="connsiteX911" fmla="*/ 4020269 w 7467600"/>
              <a:gd name="connsiteY911" fmla="*/ 1200406 h 6858000"/>
              <a:gd name="connsiteX912" fmla="*/ 3674882 w 7467600"/>
              <a:gd name="connsiteY912" fmla="*/ 488524 h 6858000"/>
              <a:gd name="connsiteX913" fmla="*/ 3132682 w 7467600"/>
              <a:gd name="connsiteY913" fmla="*/ 1072284 h 6858000"/>
              <a:gd name="connsiteX914" fmla="*/ 2716346 w 7467600"/>
              <a:gd name="connsiteY914" fmla="*/ 1276376 h 6858000"/>
              <a:gd name="connsiteX915" fmla="*/ 2716772 w 7467600"/>
              <a:gd name="connsiteY915" fmla="*/ 1255462 h 6858000"/>
              <a:gd name="connsiteX916" fmla="*/ 3471096 w 7467600"/>
              <a:gd name="connsiteY916" fmla="*/ 437072 h 6858000"/>
              <a:gd name="connsiteX917" fmla="*/ 3639057 w 7467600"/>
              <a:gd name="connsiteY917" fmla="*/ 286334 h 6858000"/>
              <a:gd name="connsiteX918" fmla="*/ 3640309 w 7467600"/>
              <a:gd name="connsiteY918" fmla="*/ 284664 h 6858000"/>
              <a:gd name="connsiteX919" fmla="*/ 3646022 w 7467600"/>
              <a:gd name="connsiteY919" fmla="*/ 276711 h 6858000"/>
              <a:gd name="connsiteX920" fmla="*/ 3707943 w 7467600"/>
              <a:gd name="connsiteY920" fmla="*/ 65958 h 6858000"/>
              <a:gd name="connsiteX921" fmla="*/ 3721337 w 7467600"/>
              <a:gd name="connsiteY921" fmla="*/ 0 h 6858000"/>
              <a:gd name="connsiteX922" fmla="*/ 2867960 w 7467600"/>
              <a:gd name="connsiteY922" fmla="*/ 0 h 6858000"/>
              <a:gd name="connsiteX923" fmla="*/ 2926351 w 7467600"/>
              <a:gd name="connsiteY923" fmla="*/ 0 h 6858000"/>
              <a:gd name="connsiteX924" fmla="*/ 2902823 w 7467600"/>
              <a:gd name="connsiteY924" fmla="*/ 262929 h 6858000"/>
              <a:gd name="connsiteX925" fmla="*/ 2940663 w 7467600"/>
              <a:gd name="connsiteY925" fmla="*/ 140884 h 6858000"/>
              <a:gd name="connsiteX926" fmla="*/ 2947039 w 7467600"/>
              <a:gd name="connsiteY926" fmla="*/ 122524 h 6858000"/>
              <a:gd name="connsiteX927" fmla="*/ 2984316 w 7467600"/>
              <a:gd name="connsiteY927" fmla="*/ 0 h 6858000"/>
              <a:gd name="connsiteX928" fmla="*/ 3016114 w 7467600"/>
              <a:gd name="connsiteY928" fmla="*/ 0 h 6858000"/>
              <a:gd name="connsiteX929" fmla="*/ 2979949 w 7467600"/>
              <a:gd name="connsiteY929" fmla="*/ 119274 h 6858000"/>
              <a:gd name="connsiteX930" fmla="*/ 3023879 w 7467600"/>
              <a:gd name="connsiteY930" fmla="*/ 0 h 6858000"/>
              <a:gd name="connsiteX931" fmla="*/ 3105400 w 7467600"/>
              <a:gd name="connsiteY931" fmla="*/ 0 h 6858000"/>
              <a:gd name="connsiteX932" fmla="*/ 3094669 w 7467600"/>
              <a:gd name="connsiteY932" fmla="*/ 30308 h 6858000"/>
              <a:gd name="connsiteX933" fmla="*/ 2901945 w 7467600"/>
              <a:gd name="connsiteY933" fmla="*/ 466538 h 6858000"/>
              <a:gd name="connsiteX934" fmla="*/ 2815209 w 7467600"/>
              <a:gd name="connsiteY934" fmla="*/ 497361 h 6858000"/>
              <a:gd name="connsiteX935" fmla="*/ 2844845 w 7467600"/>
              <a:gd name="connsiteY935" fmla="*/ 127638 h 6858000"/>
              <a:gd name="connsiteX936" fmla="*/ 2867960 w 7467600"/>
              <a:gd name="connsiteY936" fmla="*/ 0 h 6858000"/>
              <a:gd name="connsiteX937" fmla="*/ 1057230 w 7467600"/>
              <a:gd name="connsiteY937" fmla="*/ 0 h 6858000"/>
              <a:gd name="connsiteX938" fmla="*/ 1111003 w 7467600"/>
              <a:gd name="connsiteY938" fmla="*/ 0 h 6858000"/>
              <a:gd name="connsiteX939" fmla="*/ 1125553 w 7467600"/>
              <a:gd name="connsiteY939" fmla="*/ 52588 h 6858000"/>
              <a:gd name="connsiteX940" fmla="*/ 1304276 w 7467600"/>
              <a:gd name="connsiteY940" fmla="*/ 476275 h 6858000"/>
              <a:gd name="connsiteX941" fmla="*/ 1492066 w 7467600"/>
              <a:gd name="connsiteY941" fmla="*/ 886333 h 6858000"/>
              <a:gd name="connsiteX942" fmla="*/ 1423698 w 7467600"/>
              <a:gd name="connsiteY942" fmla="*/ 710817 h 6858000"/>
              <a:gd name="connsiteX943" fmla="*/ 1357609 w 7467600"/>
              <a:gd name="connsiteY943" fmla="*/ 532892 h 6858000"/>
              <a:gd name="connsiteX944" fmla="*/ 1309550 w 7467600"/>
              <a:gd name="connsiteY944" fmla="*/ 374031 h 6858000"/>
              <a:gd name="connsiteX945" fmla="*/ 1193673 w 7467600"/>
              <a:gd name="connsiteY945" fmla="*/ 49533 h 6858000"/>
              <a:gd name="connsiteX946" fmla="*/ 1164391 w 7467600"/>
              <a:gd name="connsiteY946" fmla="*/ 0 h 6858000"/>
              <a:gd name="connsiteX947" fmla="*/ 1200666 w 7467600"/>
              <a:gd name="connsiteY947" fmla="*/ 0 h 6858000"/>
              <a:gd name="connsiteX948" fmla="*/ 1223408 w 7467600"/>
              <a:gd name="connsiteY948" fmla="*/ 38996 h 6858000"/>
              <a:gd name="connsiteX949" fmla="*/ 1339635 w 7467600"/>
              <a:gd name="connsiteY949" fmla="*/ 365517 h 6858000"/>
              <a:gd name="connsiteX950" fmla="*/ 1387469 w 7467600"/>
              <a:gd name="connsiteY950" fmla="*/ 523079 h 6858000"/>
              <a:gd name="connsiteX951" fmla="*/ 1452685 w 7467600"/>
              <a:gd name="connsiteY951" fmla="*/ 699806 h 6858000"/>
              <a:gd name="connsiteX952" fmla="*/ 1492092 w 7467600"/>
              <a:gd name="connsiteY952" fmla="*/ 800424 h 6858000"/>
              <a:gd name="connsiteX953" fmla="*/ 1455302 w 7467600"/>
              <a:gd name="connsiteY953" fmla="*/ 632913 h 6858000"/>
              <a:gd name="connsiteX954" fmla="*/ 1222336 w 7467600"/>
              <a:gd name="connsiteY954" fmla="*/ 9480 h 6858000"/>
              <a:gd name="connsiteX955" fmla="*/ 1214634 w 7467600"/>
              <a:gd name="connsiteY955" fmla="*/ 0 h 6858000"/>
              <a:gd name="connsiteX956" fmla="*/ 1289827 w 7467600"/>
              <a:gd name="connsiteY956" fmla="*/ 0 h 6858000"/>
              <a:gd name="connsiteX957" fmla="*/ 1321076 w 7467600"/>
              <a:gd name="connsiteY957" fmla="*/ 59722 h 6858000"/>
              <a:gd name="connsiteX958" fmla="*/ 1512579 w 7467600"/>
              <a:gd name="connsiteY958" fmla="*/ 626441 h 6858000"/>
              <a:gd name="connsiteX959" fmla="*/ 1506076 w 7467600"/>
              <a:gd name="connsiteY959" fmla="*/ 1089289 h 6858000"/>
              <a:gd name="connsiteX960" fmla="*/ 1486346 w 7467600"/>
              <a:gd name="connsiteY960" fmla="*/ 1079919 h 6858000"/>
              <a:gd name="connsiteX961" fmla="*/ 1070511 w 7467600"/>
              <a:gd name="connsiteY961" fmla="*/ 48609 h 6858000"/>
              <a:gd name="connsiteX962" fmla="*/ 1057230 w 7467600"/>
              <a:gd name="connsiteY962" fmla="*/ 0 h 6858000"/>
              <a:gd name="connsiteX963" fmla="*/ 43151 w 7467600"/>
              <a:gd name="connsiteY963" fmla="*/ 0 h 6858000"/>
              <a:gd name="connsiteX964" fmla="*/ 95283 w 7467600"/>
              <a:gd name="connsiteY964" fmla="*/ 0 h 6858000"/>
              <a:gd name="connsiteX965" fmla="*/ 300708 w 7467600"/>
              <a:gd name="connsiteY965" fmla="*/ 154571 h 6858000"/>
              <a:gd name="connsiteX966" fmla="*/ 530414 w 7467600"/>
              <a:gd name="connsiteY966" fmla="*/ 354673 h 6858000"/>
              <a:gd name="connsiteX967" fmla="*/ 333785 w 7467600"/>
              <a:gd name="connsiteY967" fmla="*/ 161564 h 6858000"/>
              <a:gd name="connsiteX968" fmla="*/ 147005 w 7467600"/>
              <a:gd name="connsiteY968" fmla="*/ 0 h 6858000"/>
              <a:gd name="connsiteX969" fmla="*/ 272509 w 7467600"/>
              <a:gd name="connsiteY969" fmla="*/ 0 h 6858000"/>
              <a:gd name="connsiteX970" fmla="*/ 326276 w 7467600"/>
              <a:gd name="connsiteY970" fmla="*/ 45847 h 6858000"/>
              <a:gd name="connsiteX971" fmla="*/ 823759 w 7467600"/>
              <a:gd name="connsiteY971" fmla="*/ 574145 h 6858000"/>
              <a:gd name="connsiteX972" fmla="*/ 811254 w 7467600"/>
              <a:gd name="connsiteY972" fmla="*/ 665546 h 6858000"/>
              <a:gd name="connsiteX973" fmla="*/ 154042 w 7467600"/>
              <a:gd name="connsiteY973" fmla="*/ 261522 h 6858000"/>
              <a:gd name="connsiteX974" fmla="*/ 13550 w 7467600"/>
              <a:gd name="connsiteY974" fmla="*/ 158423 h 6858000"/>
              <a:gd name="connsiteX975" fmla="*/ 0 w 7467600"/>
              <a:gd name="connsiteY975" fmla="*/ 146618 h 6858000"/>
              <a:gd name="connsiteX976" fmla="*/ 0 w 7467600"/>
              <a:gd name="connsiteY976" fmla="*/ 59161 h 6858000"/>
              <a:gd name="connsiteX977" fmla="*/ 45427 w 7467600"/>
              <a:gd name="connsiteY977" fmla="*/ 101078 h 6858000"/>
              <a:gd name="connsiteX978" fmla="*/ 630103 w 7467600"/>
              <a:gd name="connsiteY978" fmla="*/ 485885 h 6858000"/>
              <a:gd name="connsiteX979" fmla="*/ 532040 w 7467600"/>
              <a:gd name="connsiteY979" fmla="*/ 399359 h 6858000"/>
              <a:gd name="connsiteX980" fmla="*/ 517618 w 7467600"/>
              <a:gd name="connsiteY980" fmla="*/ 385726 h 6858000"/>
              <a:gd name="connsiteX981" fmla="*/ 285074 w 7467600"/>
              <a:gd name="connsiteY981" fmla="*/ 182755 h 6858000"/>
              <a:gd name="connsiteX982" fmla="*/ 43151 w 7467600"/>
              <a:gd name="connsiteY982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44835 w 7467600"/>
              <a:gd name="connsiteY76" fmla="*/ 5424988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1456157 w 7467600"/>
              <a:gd name="connsiteY103" fmla="*/ 5371404 h 6858000"/>
              <a:gd name="connsiteX104" fmla="*/ 1244432 w 7467600"/>
              <a:gd name="connsiteY104" fmla="*/ 5385601 h 6858000"/>
              <a:gd name="connsiteX105" fmla="*/ 973990 w 7467600"/>
              <a:gd name="connsiteY105" fmla="*/ 5424940 h 6858000"/>
              <a:gd name="connsiteX106" fmla="*/ 1103809 w 7467600"/>
              <a:gd name="connsiteY106" fmla="*/ 5433720 h 6858000"/>
              <a:gd name="connsiteX107" fmla="*/ 1123454 w 7467600"/>
              <a:gd name="connsiteY107" fmla="*/ 5435727 h 6858000"/>
              <a:gd name="connsiteX108" fmla="*/ 1737017 w 7467600"/>
              <a:gd name="connsiteY108" fmla="*/ 5452183 h 6858000"/>
              <a:gd name="connsiteX109" fmla="*/ 1824397 w 7467600"/>
              <a:gd name="connsiteY109" fmla="*/ 5447757 h 6858000"/>
              <a:gd name="connsiteX110" fmla="*/ 2070059 w 7467600"/>
              <a:gd name="connsiteY110" fmla="*/ 5441660 h 6858000"/>
              <a:gd name="connsiteX111" fmla="*/ 1456157 w 7467600"/>
              <a:gd name="connsiteY111" fmla="*/ 5371404 h 6858000"/>
              <a:gd name="connsiteX112" fmla="*/ 4988186 w 7467600"/>
              <a:gd name="connsiteY112" fmla="*/ 5216467 h 6858000"/>
              <a:gd name="connsiteX113" fmla="*/ 4777334 w 7467600"/>
              <a:gd name="connsiteY113" fmla="*/ 5406072 h 6858000"/>
              <a:gd name="connsiteX114" fmla="*/ 4718341 w 7467600"/>
              <a:gd name="connsiteY114" fmla="*/ 5468043 h 6858000"/>
              <a:gd name="connsiteX115" fmla="*/ 4604655 w 7467600"/>
              <a:gd name="connsiteY115" fmla="*/ 5583434 h 6858000"/>
              <a:gd name="connsiteX116" fmla="*/ 4565074 w 7467600"/>
              <a:gd name="connsiteY116" fmla="*/ 5618550 h 6858000"/>
              <a:gd name="connsiteX117" fmla="*/ 4988186 w 7467600"/>
              <a:gd name="connsiteY117" fmla="*/ 5216467 h 6858000"/>
              <a:gd name="connsiteX118" fmla="*/ 4978032 w 7467600"/>
              <a:gd name="connsiteY118" fmla="*/ 5183809 h 6858000"/>
              <a:gd name="connsiteX119" fmla="*/ 4463413 w 7467600"/>
              <a:gd name="connsiteY119" fmla="*/ 5615162 h 6858000"/>
              <a:gd name="connsiteX120" fmla="*/ 4358134 w 7467600"/>
              <a:gd name="connsiteY120" fmla="*/ 5742791 h 6858000"/>
              <a:gd name="connsiteX121" fmla="*/ 4376219 w 7467600"/>
              <a:gd name="connsiteY121" fmla="*/ 5729027 h 6858000"/>
              <a:gd name="connsiteX122" fmla="*/ 4582340 w 7467600"/>
              <a:gd name="connsiteY122" fmla="*/ 5561037 h 6858000"/>
              <a:gd name="connsiteX123" fmla="*/ 4694684 w 7467600"/>
              <a:gd name="connsiteY123" fmla="*/ 5447098 h 6858000"/>
              <a:gd name="connsiteX124" fmla="*/ 4754123 w 7467600"/>
              <a:gd name="connsiteY124" fmla="*/ 5384643 h 6858000"/>
              <a:gd name="connsiteX125" fmla="*/ 4978032 w 7467600"/>
              <a:gd name="connsiteY125" fmla="*/ 5183809 h 6858000"/>
              <a:gd name="connsiteX126" fmla="*/ 1903353 w 7467600"/>
              <a:gd name="connsiteY126" fmla="*/ 5044827 h 6858000"/>
              <a:gd name="connsiteX127" fmla="*/ 1936931 w 7467600"/>
              <a:gd name="connsiteY127" fmla="*/ 5093954 h 6858000"/>
              <a:gd name="connsiteX128" fmla="*/ 2195868 w 7467600"/>
              <a:gd name="connsiteY128" fmla="*/ 5396574 h 6858000"/>
              <a:gd name="connsiteX129" fmla="*/ 2088852 w 7467600"/>
              <a:gd name="connsiteY129" fmla="*/ 5166123 h 6858000"/>
              <a:gd name="connsiteX130" fmla="*/ 1958241 w 7467600"/>
              <a:gd name="connsiteY130" fmla="*/ 5067955 h 6858000"/>
              <a:gd name="connsiteX131" fmla="*/ 1903353 w 7467600"/>
              <a:gd name="connsiteY131" fmla="*/ 5044827 h 6858000"/>
              <a:gd name="connsiteX132" fmla="*/ 1979378 w 7467600"/>
              <a:gd name="connsiteY132" fmla="*/ 4769504 h 6858000"/>
              <a:gd name="connsiteX133" fmla="*/ 2882120 w 7467600"/>
              <a:gd name="connsiteY133" fmla="*/ 5064547 h 6858000"/>
              <a:gd name="connsiteX134" fmla="*/ 2793103 w 7467600"/>
              <a:gd name="connsiteY134" fmla="*/ 5039699 h 6858000"/>
              <a:gd name="connsiteX135" fmla="*/ 2770041 w 7467600"/>
              <a:gd name="connsiteY135" fmla="*/ 5033634 h 6858000"/>
              <a:gd name="connsiteX136" fmla="*/ 1979378 w 7467600"/>
              <a:gd name="connsiteY136" fmla="*/ 4769504 h 6858000"/>
              <a:gd name="connsiteX137" fmla="*/ 1927410 w 7467600"/>
              <a:gd name="connsiteY137" fmla="*/ 4716164 h 6858000"/>
              <a:gd name="connsiteX138" fmla="*/ 1959587 w 7467600"/>
              <a:gd name="connsiteY138" fmla="*/ 4728849 h 6858000"/>
              <a:gd name="connsiteX139" fmla="*/ 2777707 w 7467600"/>
              <a:gd name="connsiteY139" fmla="*/ 5003991 h 6858000"/>
              <a:gd name="connsiteX140" fmla="*/ 2800768 w 7467600"/>
              <a:gd name="connsiteY140" fmla="*/ 5010056 h 6858000"/>
              <a:gd name="connsiteX141" fmla="*/ 2879408 w 7467600"/>
              <a:gd name="connsiteY141" fmla="*/ 5031590 h 6858000"/>
              <a:gd name="connsiteX142" fmla="*/ 2862295 w 7467600"/>
              <a:gd name="connsiteY142" fmla="*/ 5022958 h 6858000"/>
              <a:gd name="connsiteX143" fmla="*/ 2813343 w 7467600"/>
              <a:gd name="connsiteY143" fmla="*/ 4998369 h 6858000"/>
              <a:gd name="connsiteX144" fmla="*/ 2646245 w 7467600"/>
              <a:gd name="connsiteY144" fmla="*/ 4930999 h 6858000"/>
              <a:gd name="connsiteX145" fmla="*/ 1999243 w 7467600"/>
              <a:gd name="connsiteY145" fmla="*/ 4730524 h 6858000"/>
              <a:gd name="connsiteX146" fmla="*/ 1979527 w 7467600"/>
              <a:gd name="connsiteY146" fmla="*/ 4726651 h 6858000"/>
              <a:gd name="connsiteX147" fmla="*/ 1927410 w 7467600"/>
              <a:gd name="connsiteY147" fmla="*/ 4716164 h 6858000"/>
              <a:gd name="connsiteX148" fmla="*/ 1997014 w 7467600"/>
              <a:gd name="connsiteY148" fmla="*/ 4698007 h 6858000"/>
              <a:gd name="connsiteX149" fmla="*/ 2005458 w 7467600"/>
              <a:gd name="connsiteY149" fmla="*/ 4699540 h 6858000"/>
              <a:gd name="connsiteX150" fmla="*/ 2657186 w 7467600"/>
              <a:gd name="connsiteY150" fmla="*/ 4901687 h 6858000"/>
              <a:gd name="connsiteX151" fmla="*/ 2826662 w 7467600"/>
              <a:gd name="connsiteY151" fmla="*/ 4970362 h 6858000"/>
              <a:gd name="connsiteX152" fmla="*/ 2876100 w 7467600"/>
              <a:gd name="connsiteY152" fmla="*/ 4995397 h 6858000"/>
              <a:gd name="connsiteX153" fmla="*/ 3042600 w 7467600"/>
              <a:gd name="connsiteY153" fmla="*/ 5059532 h 6858000"/>
              <a:gd name="connsiteX154" fmla="*/ 1997014 w 7467600"/>
              <a:gd name="connsiteY154" fmla="*/ 4698007 h 6858000"/>
              <a:gd name="connsiteX155" fmla="*/ 2305292 w 7467600"/>
              <a:gd name="connsiteY155" fmla="*/ 4219492 h 6858000"/>
              <a:gd name="connsiteX156" fmla="*/ 3360922 w 7467600"/>
              <a:gd name="connsiteY156" fmla="*/ 4529373 h 6858000"/>
              <a:gd name="connsiteX157" fmla="*/ 3492420 w 7467600"/>
              <a:gd name="connsiteY157" fmla="*/ 4510145 h 6858000"/>
              <a:gd name="connsiteX158" fmla="*/ 3364086 w 7467600"/>
              <a:gd name="connsiteY158" fmla="*/ 4480340 h 6858000"/>
              <a:gd name="connsiteX159" fmla="*/ 3225818 w 7467600"/>
              <a:gd name="connsiteY159" fmla="*/ 4411822 h 6858000"/>
              <a:gd name="connsiteX160" fmla="*/ 3129696 w 7467600"/>
              <a:gd name="connsiteY160" fmla="*/ 4360704 h 6858000"/>
              <a:gd name="connsiteX161" fmla="*/ 2814545 w 7467600"/>
              <a:gd name="connsiteY161" fmla="*/ 4282955 h 6858000"/>
              <a:gd name="connsiteX162" fmla="*/ 2305292 w 7467600"/>
              <a:gd name="connsiteY162" fmla="*/ 4219492 h 6858000"/>
              <a:gd name="connsiteX163" fmla="*/ 2626982 w 7467600"/>
              <a:gd name="connsiteY163" fmla="*/ 4206450 h 6858000"/>
              <a:gd name="connsiteX164" fmla="*/ 2490617 w 7467600"/>
              <a:gd name="connsiteY164" fmla="*/ 4206951 h 6858000"/>
              <a:gd name="connsiteX165" fmla="*/ 2819869 w 7467600"/>
              <a:gd name="connsiteY165" fmla="*/ 4252936 h 6858000"/>
              <a:gd name="connsiteX166" fmla="*/ 3143018 w 7467600"/>
              <a:gd name="connsiteY166" fmla="*/ 4332698 h 6858000"/>
              <a:gd name="connsiteX167" fmla="*/ 3241520 w 7467600"/>
              <a:gd name="connsiteY167" fmla="*/ 4385112 h 6858000"/>
              <a:gd name="connsiteX168" fmla="*/ 3374575 w 7467600"/>
              <a:gd name="connsiteY168" fmla="*/ 4451517 h 6858000"/>
              <a:gd name="connsiteX169" fmla="*/ 3505221 w 7467600"/>
              <a:gd name="connsiteY169" fmla="*/ 4480757 h 6858000"/>
              <a:gd name="connsiteX170" fmla="*/ 2626982 w 7467600"/>
              <a:gd name="connsiteY170" fmla="*/ 4206450 h 6858000"/>
              <a:gd name="connsiteX171" fmla="*/ 1310106 w 7467600"/>
              <a:gd name="connsiteY171" fmla="*/ 3943217 h 6858000"/>
              <a:gd name="connsiteX172" fmla="*/ 854994 w 7467600"/>
              <a:gd name="connsiteY172" fmla="*/ 4399136 h 6858000"/>
              <a:gd name="connsiteX173" fmla="*/ 742462 w 7467600"/>
              <a:gd name="connsiteY173" fmla="*/ 4594648 h 6858000"/>
              <a:gd name="connsiteX174" fmla="*/ 820602 w 7467600"/>
              <a:gd name="connsiteY174" fmla="*/ 4485915 h 6858000"/>
              <a:gd name="connsiteX175" fmla="*/ 878295 w 7467600"/>
              <a:gd name="connsiteY175" fmla="*/ 4403594 h 6858000"/>
              <a:gd name="connsiteX176" fmla="*/ 1240607 w 7467600"/>
              <a:gd name="connsiteY176" fmla="*/ 4010401 h 6858000"/>
              <a:gd name="connsiteX177" fmla="*/ 1310106 w 7467600"/>
              <a:gd name="connsiteY177" fmla="*/ 3943217 h 6858000"/>
              <a:gd name="connsiteX178" fmla="*/ 1423113 w 7467600"/>
              <a:gd name="connsiteY178" fmla="*/ 3874565 h 6858000"/>
              <a:gd name="connsiteX179" fmla="*/ 1260565 w 7467600"/>
              <a:gd name="connsiteY179" fmla="*/ 4031982 h 6858000"/>
              <a:gd name="connsiteX180" fmla="*/ 901900 w 7467600"/>
              <a:gd name="connsiteY180" fmla="*/ 4421236 h 6858000"/>
              <a:gd name="connsiteX181" fmla="*/ 845044 w 7467600"/>
              <a:gd name="connsiteY181" fmla="*/ 4502436 h 6858000"/>
              <a:gd name="connsiteX182" fmla="*/ 685926 w 7467600"/>
              <a:gd name="connsiteY182" fmla="*/ 4703069 h 6858000"/>
              <a:gd name="connsiteX183" fmla="*/ 684248 w 7467600"/>
              <a:gd name="connsiteY183" fmla="*/ 4706721 h 6858000"/>
              <a:gd name="connsiteX184" fmla="*/ 1423113 w 7467600"/>
              <a:gd name="connsiteY184" fmla="*/ 3874565 h 6858000"/>
              <a:gd name="connsiteX185" fmla="*/ 3316479 w 7467600"/>
              <a:gd name="connsiteY185" fmla="*/ 3872136 h 6858000"/>
              <a:gd name="connsiteX186" fmla="*/ 3546806 w 7467600"/>
              <a:gd name="connsiteY186" fmla="*/ 4356139 h 6858000"/>
              <a:gd name="connsiteX187" fmla="*/ 3364433 w 7467600"/>
              <a:gd name="connsiteY187" fmla="*/ 3953121 h 6858000"/>
              <a:gd name="connsiteX188" fmla="*/ 3316479 w 7467600"/>
              <a:gd name="connsiteY188" fmla="*/ 3872136 h 6858000"/>
              <a:gd name="connsiteX189" fmla="*/ 3291335 w 7467600"/>
              <a:gd name="connsiteY189" fmla="*/ 3767420 h 6858000"/>
              <a:gd name="connsiteX190" fmla="*/ 3390805 w 7467600"/>
              <a:gd name="connsiteY190" fmla="*/ 3937163 h 6858000"/>
              <a:gd name="connsiteX191" fmla="*/ 3579062 w 7467600"/>
              <a:gd name="connsiteY191" fmla="*/ 4359040 h 6858000"/>
              <a:gd name="connsiteX192" fmla="*/ 3467355 w 7467600"/>
              <a:gd name="connsiteY192" fmla="*/ 3988130 h 6858000"/>
              <a:gd name="connsiteX193" fmla="*/ 3310753 w 7467600"/>
              <a:gd name="connsiteY193" fmla="*/ 3787140 h 6858000"/>
              <a:gd name="connsiteX194" fmla="*/ 3291335 w 7467600"/>
              <a:gd name="connsiteY194" fmla="*/ 3767420 h 6858000"/>
              <a:gd name="connsiteX195" fmla="*/ 1635889 w 7467600"/>
              <a:gd name="connsiteY195" fmla="*/ 3709494 h 6858000"/>
              <a:gd name="connsiteX196" fmla="*/ 1634800 w 7467600"/>
              <a:gd name="connsiteY196" fmla="*/ 3731111 h 6858000"/>
              <a:gd name="connsiteX197" fmla="*/ 1635889 w 7467600"/>
              <a:gd name="connsiteY197" fmla="*/ 3709494 h 6858000"/>
              <a:gd name="connsiteX198" fmla="*/ 1510397 w 7467600"/>
              <a:gd name="connsiteY198" fmla="*/ 3684705 h 6858000"/>
              <a:gd name="connsiteX199" fmla="*/ 1146550 w 7467600"/>
              <a:gd name="connsiteY199" fmla="*/ 3802012 h 6858000"/>
              <a:gd name="connsiteX200" fmla="*/ 698834 w 7467600"/>
              <a:gd name="connsiteY200" fmla="*/ 3952272 h 6858000"/>
              <a:gd name="connsiteX201" fmla="*/ 34256 w 7467600"/>
              <a:gd name="connsiteY201" fmla="*/ 4347603 h 6858000"/>
              <a:gd name="connsiteX202" fmla="*/ 527241 w 7467600"/>
              <a:gd name="connsiteY202" fmla="*/ 4065078 h 6858000"/>
              <a:gd name="connsiteX203" fmla="*/ 1510397 w 7467600"/>
              <a:gd name="connsiteY203" fmla="*/ 3684705 h 6858000"/>
              <a:gd name="connsiteX204" fmla="*/ 1313114 w 7467600"/>
              <a:gd name="connsiteY204" fmla="*/ 3655216 h 6858000"/>
              <a:gd name="connsiteX205" fmla="*/ 1109304 w 7467600"/>
              <a:gd name="connsiteY205" fmla="*/ 3669030 h 6858000"/>
              <a:gd name="connsiteX206" fmla="*/ 8129 w 7467600"/>
              <a:gd name="connsiteY206" fmla="*/ 4330519 h 6858000"/>
              <a:gd name="connsiteX207" fmla="*/ 687572 w 7467600"/>
              <a:gd name="connsiteY207" fmla="*/ 3925629 h 6858000"/>
              <a:gd name="connsiteX208" fmla="*/ 1138365 w 7467600"/>
              <a:gd name="connsiteY208" fmla="*/ 3774515 h 6858000"/>
              <a:gd name="connsiteX209" fmla="*/ 1505579 w 7467600"/>
              <a:gd name="connsiteY209" fmla="*/ 3655526 h 6858000"/>
              <a:gd name="connsiteX210" fmla="*/ 1313114 w 7467600"/>
              <a:gd name="connsiteY210" fmla="*/ 3655216 h 6858000"/>
              <a:gd name="connsiteX211" fmla="*/ 3655073 w 7467600"/>
              <a:gd name="connsiteY211" fmla="*/ 3650884 h 6858000"/>
              <a:gd name="connsiteX212" fmla="*/ 3989938 w 7467600"/>
              <a:gd name="connsiteY212" fmla="*/ 3991685 h 6858000"/>
              <a:gd name="connsiteX213" fmla="*/ 4393907 w 7467600"/>
              <a:gd name="connsiteY213" fmla="*/ 4261258 h 6858000"/>
              <a:gd name="connsiteX214" fmla="*/ 4648051 w 7467600"/>
              <a:gd name="connsiteY214" fmla="*/ 4374051 h 6858000"/>
              <a:gd name="connsiteX215" fmla="*/ 4383389 w 7467600"/>
              <a:gd name="connsiteY215" fmla="*/ 4184369 h 6858000"/>
              <a:gd name="connsiteX216" fmla="*/ 4165508 w 7467600"/>
              <a:gd name="connsiteY216" fmla="*/ 4035196 h 6858000"/>
              <a:gd name="connsiteX217" fmla="*/ 4068162 w 7467600"/>
              <a:gd name="connsiteY217" fmla="*/ 3953394 h 6858000"/>
              <a:gd name="connsiteX218" fmla="*/ 3981416 w 7467600"/>
              <a:gd name="connsiteY218" fmla="*/ 3880482 h 6858000"/>
              <a:gd name="connsiteX219" fmla="*/ 3800147 w 7467600"/>
              <a:gd name="connsiteY219" fmla="*/ 3749872 h 6858000"/>
              <a:gd name="connsiteX220" fmla="*/ 3655073 w 7467600"/>
              <a:gd name="connsiteY220" fmla="*/ 3650884 h 6858000"/>
              <a:gd name="connsiteX221" fmla="*/ 3670252 w 7467600"/>
              <a:gd name="connsiteY221" fmla="*/ 3622798 h 6858000"/>
              <a:gd name="connsiteX222" fmla="*/ 3817258 w 7467600"/>
              <a:gd name="connsiteY222" fmla="*/ 3723577 h 6858000"/>
              <a:gd name="connsiteX223" fmla="*/ 4000461 w 7467600"/>
              <a:gd name="connsiteY223" fmla="*/ 3855966 h 6858000"/>
              <a:gd name="connsiteX224" fmla="*/ 4088180 w 7467600"/>
              <a:gd name="connsiteY224" fmla="*/ 3929774 h 6858000"/>
              <a:gd name="connsiteX225" fmla="*/ 4184555 w 7467600"/>
              <a:gd name="connsiteY225" fmla="*/ 4010683 h 6858000"/>
              <a:gd name="connsiteX226" fmla="*/ 4399563 w 7467600"/>
              <a:gd name="connsiteY226" fmla="*/ 4158106 h 6858000"/>
              <a:gd name="connsiteX227" fmla="*/ 4684469 w 7467600"/>
              <a:gd name="connsiteY227" fmla="*/ 4364680 h 6858000"/>
              <a:gd name="connsiteX228" fmla="*/ 4690271 w 7467600"/>
              <a:gd name="connsiteY228" fmla="*/ 4370034 h 6858000"/>
              <a:gd name="connsiteX229" fmla="*/ 4136093 w 7467600"/>
              <a:gd name="connsiteY229" fmla="*/ 3858466 h 6858000"/>
              <a:gd name="connsiteX230" fmla="*/ 3670252 w 7467600"/>
              <a:gd name="connsiteY230" fmla="*/ 3622798 h 6858000"/>
              <a:gd name="connsiteX231" fmla="*/ 4440129 w 7467600"/>
              <a:gd name="connsiteY231" fmla="*/ 3448571 h 6858000"/>
              <a:gd name="connsiteX232" fmla="*/ 4856525 w 7467600"/>
              <a:gd name="connsiteY232" fmla="*/ 3915351 h 6858000"/>
              <a:gd name="connsiteX233" fmla="*/ 5059055 w 7467600"/>
              <a:gd name="connsiteY233" fmla="*/ 4108918 h 6858000"/>
              <a:gd name="connsiteX234" fmla="*/ 5290070 w 7467600"/>
              <a:gd name="connsiteY234" fmla="*/ 4263619 h 6858000"/>
              <a:gd name="connsiteX235" fmla="*/ 4834991 w 7467600"/>
              <a:gd name="connsiteY235" fmla="*/ 3830985 h 6858000"/>
              <a:gd name="connsiteX236" fmla="*/ 4440129 w 7467600"/>
              <a:gd name="connsiteY236" fmla="*/ 3448571 h 6858000"/>
              <a:gd name="connsiteX237" fmla="*/ 4441737 w 7467600"/>
              <a:gd name="connsiteY237" fmla="*/ 3399734 h 6858000"/>
              <a:gd name="connsiteX238" fmla="*/ 4431236 w 7467600"/>
              <a:gd name="connsiteY238" fmla="*/ 3400954 h 6858000"/>
              <a:gd name="connsiteX239" fmla="*/ 4557150 w 7467600"/>
              <a:gd name="connsiteY239" fmla="*/ 3510023 h 6858000"/>
              <a:gd name="connsiteX240" fmla="*/ 4856936 w 7467600"/>
              <a:gd name="connsiteY240" fmla="*/ 3809146 h 6858000"/>
              <a:gd name="connsiteX241" fmla="*/ 5111996 w 7467600"/>
              <a:gd name="connsiteY241" fmla="*/ 4065759 h 6858000"/>
              <a:gd name="connsiteX242" fmla="*/ 5388878 w 7467600"/>
              <a:gd name="connsiteY242" fmla="*/ 4300185 h 6858000"/>
              <a:gd name="connsiteX243" fmla="*/ 5425556 w 7467600"/>
              <a:gd name="connsiteY243" fmla="*/ 4308967 h 6858000"/>
              <a:gd name="connsiteX244" fmla="*/ 4943646 w 7467600"/>
              <a:gd name="connsiteY244" fmla="*/ 3822916 h 6858000"/>
              <a:gd name="connsiteX245" fmla="*/ 4594837 w 7467600"/>
              <a:gd name="connsiteY245" fmla="*/ 3532274 h 6858000"/>
              <a:gd name="connsiteX246" fmla="*/ 4441737 w 7467600"/>
              <a:gd name="connsiteY246" fmla="*/ 3399734 h 6858000"/>
              <a:gd name="connsiteX247" fmla="*/ 5425834 w 7467600"/>
              <a:gd name="connsiteY247" fmla="*/ 3162785 h 6858000"/>
              <a:gd name="connsiteX248" fmla="*/ 5401644 w 7467600"/>
              <a:gd name="connsiteY248" fmla="*/ 3617847 h 6858000"/>
              <a:gd name="connsiteX249" fmla="*/ 5467256 w 7467600"/>
              <a:gd name="connsiteY249" fmla="*/ 4175494 h 6858000"/>
              <a:gd name="connsiteX250" fmla="*/ 5448069 w 7467600"/>
              <a:gd name="connsiteY250" fmla="*/ 3567554 h 6858000"/>
              <a:gd name="connsiteX251" fmla="*/ 5425834 w 7467600"/>
              <a:gd name="connsiteY251" fmla="*/ 3162785 h 6858000"/>
              <a:gd name="connsiteX252" fmla="*/ 1318687 w 7467600"/>
              <a:gd name="connsiteY252" fmla="*/ 3113840 h 6858000"/>
              <a:gd name="connsiteX253" fmla="*/ 1066793 w 7467600"/>
              <a:gd name="connsiteY253" fmla="*/ 3212171 h 6858000"/>
              <a:gd name="connsiteX254" fmla="*/ 993319 w 7467600"/>
              <a:gd name="connsiteY254" fmla="*/ 3247648 h 6858000"/>
              <a:gd name="connsiteX255" fmla="*/ 853081 w 7467600"/>
              <a:gd name="connsiteY255" fmla="*/ 3312410 h 6858000"/>
              <a:gd name="connsiteX256" fmla="*/ 805957 w 7467600"/>
              <a:gd name="connsiteY256" fmla="*/ 3330443 h 6858000"/>
              <a:gd name="connsiteX257" fmla="*/ 1318687 w 7467600"/>
              <a:gd name="connsiteY257" fmla="*/ 3113840 h 6858000"/>
              <a:gd name="connsiteX258" fmla="*/ 5453702 w 7467600"/>
              <a:gd name="connsiteY258" fmla="*/ 3090882 h 6858000"/>
              <a:gd name="connsiteX259" fmla="*/ 5480135 w 7467600"/>
              <a:gd name="connsiteY259" fmla="*/ 3565802 h 6858000"/>
              <a:gd name="connsiteX260" fmla="*/ 5499023 w 7467600"/>
              <a:gd name="connsiteY260" fmla="*/ 4166310 h 6858000"/>
              <a:gd name="connsiteX261" fmla="*/ 5547022 w 7467600"/>
              <a:gd name="connsiteY261" fmla="*/ 3607838 h 6858000"/>
              <a:gd name="connsiteX262" fmla="*/ 5515964 w 7467600"/>
              <a:gd name="connsiteY262" fmla="*/ 3378541 h 6858000"/>
              <a:gd name="connsiteX263" fmla="*/ 5453702 w 7467600"/>
              <a:gd name="connsiteY263" fmla="*/ 3090882 h 6858000"/>
              <a:gd name="connsiteX264" fmla="*/ 1238695 w 7467600"/>
              <a:gd name="connsiteY264" fmla="*/ 3076820 h 6858000"/>
              <a:gd name="connsiteX265" fmla="*/ 716371 w 7467600"/>
              <a:gd name="connsiteY265" fmla="*/ 3293249 h 6858000"/>
              <a:gd name="connsiteX266" fmla="*/ 579522 w 7467600"/>
              <a:gd name="connsiteY266" fmla="*/ 3371759 h 6858000"/>
              <a:gd name="connsiteX267" fmla="*/ 600288 w 7467600"/>
              <a:gd name="connsiteY267" fmla="*/ 3365555 h 6858000"/>
              <a:gd name="connsiteX268" fmla="*/ 840692 w 7467600"/>
              <a:gd name="connsiteY268" fmla="*/ 3284921 h 6858000"/>
              <a:gd name="connsiteX269" fmla="*/ 979248 w 7467600"/>
              <a:gd name="connsiteY269" fmla="*/ 3221003 h 6858000"/>
              <a:gd name="connsiteX270" fmla="*/ 1053282 w 7467600"/>
              <a:gd name="connsiteY270" fmla="*/ 3185247 h 6858000"/>
              <a:gd name="connsiteX271" fmla="*/ 1320603 w 7467600"/>
              <a:gd name="connsiteY271" fmla="*/ 3081281 h 6858000"/>
              <a:gd name="connsiteX272" fmla="*/ 1238695 w 7467600"/>
              <a:gd name="connsiteY272" fmla="*/ 3076820 h 6858000"/>
              <a:gd name="connsiteX273" fmla="*/ 5425627 w 7467600"/>
              <a:gd name="connsiteY273" fmla="*/ 2954192 h 6858000"/>
              <a:gd name="connsiteX274" fmla="*/ 5470770 w 7467600"/>
              <a:gd name="connsiteY274" fmla="*/ 3005435 h 6858000"/>
              <a:gd name="connsiteX275" fmla="*/ 5519779 w 7467600"/>
              <a:gd name="connsiteY275" fmla="*/ 4359223 h 6858000"/>
              <a:gd name="connsiteX276" fmla="*/ 5520293 w 7467600"/>
              <a:gd name="connsiteY276" fmla="*/ 4360602 h 6858000"/>
              <a:gd name="connsiteX277" fmla="*/ 5767221 w 7467600"/>
              <a:gd name="connsiteY277" fmla="*/ 4665564 h 6858000"/>
              <a:gd name="connsiteX278" fmla="*/ 6937169 w 7467600"/>
              <a:gd name="connsiteY278" fmla="*/ 4815941 h 6858000"/>
              <a:gd name="connsiteX279" fmla="*/ 6953922 w 7467600"/>
              <a:gd name="connsiteY279" fmla="*/ 4890068 h 6858000"/>
              <a:gd name="connsiteX280" fmla="*/ 6071359 w 7467600"/>
              <a:gd name="connsiteY280" fmla="*/ 4770770 h 6858000"/>
              <a:gd name="connsiteX281" fmla="*/ 6038839 w 7467600"/>
              <a:gd name="connsiteY281" fmla="*/ 4764474 h 6858000"/>
              <a:gd name="connsiteX282" fmla="*/ 6038706 w 7467600"/>
              <a:gd name="connsiteY282" fmla="*/ 4763847 h 6858000"/>
              <a:gd name="connsiteX283" fmla="*/ 6037784 w 7467600"/>
              <a:gd name="connsiteY283" fmla="*/ 4764270 h 6858000"/>
              <a:gd name="connsiteX284" fmla="*/ 6038839 w 7467600"/>
              <a:gd name="connsiteY284" fmla="*/ 4764474 h 6858000"/>
              <a:gd name="connsiteX285" fmla="*/ 6040338 w 7467600"/>
              <a:gd name="connsiteY285" fmla="*/ 4771418 h 6858000"/>
              <a:gd name="connsiteX286" fmla="*/ 6024488 w 7467600"/>
              <a:gd name="connsiteY286" fmla="*/ 4809903 h 6858000"/>
              <a:gd name="connsiteX287" fmla="*/ 5599771 w 7467600"/>
              <a:gd name="connsiteY287" fmla="*/ 5509652 h 6858000"/>
              <a:gd name="connsiteX288" fmla="*/ 5548843 w 7467600"/>
              <a:gd name="connsiteY288" fmla="*/ 5563845 h 6858000"/>
              <a:gd name="connsiteX289" fmla="*/ 5940952 w 7467600"/>
              <a:gd name="connsiteY289" fmla="*/ 6250028 h 6858000"/>
              <a:gd name="connsiteX290" fmla="*/ 6043441 w 7467600"/>
              <a:gd name="connsiteY290" fmla="*/ 6665847 h 6858000"/>
              <a:gd name="connsiteX291" fmla="*/ 6093432 w 7467600"/>
              <a:gd name="connsiteY291" fmla="*/ 6858000 h 6858000"/>
              <a:gd name="connsiteX292" fmla="*/ 6034344 w 7467600"/>
              <a:gd name="connsiteY292" fmla="*/ 6858000 h 6858000"/>
              <a:gd name="connsiteX293" fmla="*/ 6026679 w 7467600"/>
              <a:gd name="connsiteY293" fmla="*/ 6836959 h 6858000"/>
              <a:gd name="connsiteX294" fmla="*/ 5800441 w 7467600"/>
              <a:gd name="connsiteY294" fmla="*/ 6335286 h 6858000"/>
              <a:gd name="connsiteX295" fmla="*/ 5526562 w 7467600"/>
              <a:gd name="connsiteY295" fmla="*/ 5705388 h 6858000"/>
              <a:gd name="connsiteX296" fmla="*/ 5519640 w 7467600"/>
              <a:gd name="connsiteY296" fmla="*/ 5683774 h 6858000"/>
              <a:gd name="connsiteX297" fmla="*/ 5844559 w 7467600"/>
              <a:gd name="connsiteY297" fmla="*/ 6553349 h 6858000"/>
              <a:gd name="connsiteX298" fmla="*/ 5975994 w 7467600"/>
              <a:gd name="connsiteY298" fmla="*/ 6858000 h 6858000"/>
              <a:gd name="connsiteX299" fmla="*/ 5898547 w 7467600"/>
              <a:gd name="connsiteY299" fmla="*/ 6858000 h 6858000"/>
              <a:gd name="connsiteX300" fmla="*/ 5682041 w 7467600"/>
              <a:gd name="connsiteY300" fmla="*/ 6355860 h 6858000"/>
              <a:gd name="connsiteX301" fmla="*/ 5461758 w 7467600"/>
              <a:gd name="connsiteY301" fmla="*/ 5820220 h 6858000"/>
              <a:gd name="connsiteX302" fmla="*/ 5237282 w 7467600"/>
              <a:gd name="connsiteY302" fmla="*/ 6579086 h 6858000"/>
              <a:gd name="connsiteX303" fmla="*/ 5115009 w 7467600"/>
              <a:gd name="connsiteY303" fmla="*/ 6858000 h 6858000"/>
              <a:gd name="connsiteX304" fmla="*/ 5028074 w 7467600"/>
              <a:gd name="connsiteY304" fmla="*/ 6858000 h 6858000"/>
              <a:gd name="connsiteX305" fmla="*/ 5079508 w 7467600"/>
              <a:gd name="connsiteY305" fmla="*/ 6749074 h 6858000"/>
              <a:gd name="connsiteX306" fmla="*/ 5371846 w 7467600"/>
              <a:gd name="connsiteY306" fmla="*/ 5924413 h 6858000"/>
              <a:gd name="connsiteX307" fmla="*/ 5270512 w 7467600"/>
              <a:gd name="connsiteY307" fmla="*/ 6138975 h 6858000"/>
              <a:gd name="connsiteX308" fmla="*/ 5062409 w 7467600"/>
              <a:gd name="connsiteY308" fmla="*/ 6653544 h 6858000"/>
              <a:gd name="connsiteX309" fmla="*/ 5036628 w 7467600"/>
              <a:gd name="connsiteY309" fmla="*/ 6754247 h 6858000"/>
              <a:gd name="connsiteX310" fmla="*/ 5009112 w 7467600"/>
              <a:gd name="connsiteY310" fmla="*/ 6858000 h 6858000"/>
              <a:gd name="connsiteX311" fmla="*/ 4976679 w 7467600"/>
              <a:gd name="connsiteY311" fmla="*/ 6858000 h 6858000"/>
              <a:gd name="connsiteX312" fmla="*/ 5006537 w 7467600"/>
              <a:gd name="connsiteY312" fmla="*/ 6747068 h 6858000"/>
              <a:gd name="connsiteX313" fmla="*/ 5032723 w 7467600"/>
              <a:gd name="connsiteY313" fmla="*/ 6644957 h 6858000"/>
              <a:gd name="connsiteX314" fmla="*/ 5242949 w 7467600"/>
              <a:gd name="connsiteY314" fmla="*/ 6125175 h 6858000"/>
              <a:gd name="connsiteX315" fmla="*/ 5286321 w 7467600"/>
              <a:gd name="connsiteY315" fmla="*/ 6033555 h 6858000"/>
              <a:gd name="connsiteX316" fmla="*/ 5008210 w 7467600"/>
              <a:gd name="connsiteY316" fmla="*/ 6649194 h 6858000"/>
              <a:gd name="connsiteX317" fmla="*/ 4986321 w 7467600"/>
              <a:gd name="connsiteY317" fmla="*/ 6765687 h 6858000"/>
              <a:gd name="connsiteX318" fmla="*/ 4973474 w 7467600"/>
              <a:gd name="connsiteY318" fmla="*/ 6858000 h 6858000"/>
              <a:gd name="connsiteX319" fmla="*/ 4907178 w 7467600"/>
              <a:gd name="connsiteY319" fmla="*/ 6858000 h 6858000"/>
              <a:gd name="connsiteX320" fmla="*/ 4910810 w 7467600"/>
              <a:gd name="connsiteY320" fmla="*/ 6829660 h 6858000"/>
              <a:gd name="connsiteX321" fmla="*/ 4987461 w 7467600"/>
              <a:gd name="connsiteY321" fmla="*/ 6432994 h 6858000"/>
              <a:gd name="connsiteX322" fmla="*/ 5179262 w 7467600"/>
              <a:gd name="connsiteY322" fmla="*/ 6035044 h 6858000"/>
              <a:gd name="connsiteX323" fmla="*/ 4689678 w 7467600"/>
              <a:gd name="connsiteY323" fmla="*/ 6440241 h 6858000"/>
              <a:gd name="connsiteX324" fmla="*/ 4477543 w 7467600"/>
              <a:gd name="connsiteY324" fmla="*/ 6674836 h 6858000"/>
              <a:gd name="connsiteX325" fmla="*/ 4329957 w 7467600"/>
              <a:gd name="connsiteY325" fmla="*/ 6858000 h 6858000"/>
              <a:gd name="connsiteX326" fmla="*/ 4218595 w 7467600"/>
              <a:gd name="connsiteY326" fmla="*/ 6858000 h 6858000"/>
              <a:gd name="connsiteX327" fmla="*/ 4368888 w 7467600"/>
              <a:gd name="connsiteY327" fmla="*/ 6668412 h 6858000"/>
              <a:gd name="connsiteX328" fmla="*/ 4563091 w 7467600"/>
              <a:gd name="connsiteY328" fmla="*/ 6442508 h 6858000"/>
              <a:gd name="connsiteX329" fmla="*/ 5387324 w 7467600"/>
              <a:gd name="connsiteY329" fmla="*/ 5705830 h 6858000"/>
              <a:gd name="connsiteX330" fmla="*/ 5073620 w 7467600"/>
              <a:gd name="connsiteY330" fmla="*/ 5955437 h 6858000"/>
              <a:gd name="connsiteX331" fmla="*/ 4689789 w 7467600"/>
              <a:gd name="connsiteY331" fmla="*/ 6268382 h 6858000"/>
              <a:gd name="connsiteX332" fmla="*/ 4418722 w 7467600"/>
              <a:gd name="connsiteY332" fmla="*/ 6570886 h 6858000"/>
              <a:gd name="connsiteX333" fmla="*/ 4214944 w 7467600"/>
              <a:gd name="connsiteY333" fmla="*/ 6858000 h 6858000"/>
              <a:gd name="connsiteX334" fmla="*/ 4177898 w 7467600"/>
              <a:gd name="connsiteY334" fmla="*/ 6858000 h 6858000"/>
              <a:gd name="connsiteX335" fmla="*/ 4391597 w 7467600"/>
              <a:gd name="connsiteY335" fmla="*/ 6556370 h 6858000"/>
              <a:gd name="connsiteX336" fmla="*/ 4668889 w 7467600"/>
              <a:gd name="connsiteY336" fmla="*/ 6246399 h 6858000"/>
              <a:gd name="connsiteX337" fmla="*/ 5055427 w 7467600"/>
              <a:gd name="connsiteY337" fmla="*/ 5931476 h 6858000"/>
              <a:gd name="connsiteX338" fmla="*/ 5371814 w 7467600"/>
              <a:gd name="connsiteY338" fmla="*/ 5678975 h 6858000"/>
              <a:gd name="connsiteX339" fmla="*/ 4987918 w 7467600"/>
              <a:gd name="connsiteY339" fmla="*/ 5838701 h 6858000"/>
              <a:gd name="connsiteX340" fmla="*/ 4317146 w 7467600"/>
              <a:gd name="connsiteY340" fmla="*/ 6587716 h 6858000"/>
              <a:gd name="connsiteX341" fmla="*/ 4171627 w 7467600"/>
              <a:gd name="connsiteY341" fmla="*/ 6858000 h 6858000"/>
              <a:gd name="connsiteX342" fmla="*/ 4081585 w 7467600"/>
              <a:gd name="connsiteY342" fmla="*/ 6858000 h 6858000"/>
              <a:gd name="connsiteX343" fmla="*/ 4238603 w 7467600"/>
              <a:gd name="connsiteY343" fmla="*/ 6559341 h 6858000"/>
              <a:gd name="connsiteX344" fmla="*/ 4778333 w 7467600"/>
              <a:gd name="connsiteY344" fmla="*/ 5873626 h 6858000"/>
              <a:gd name="connsiteX345" fmla="*/ 5414185 w 7467600"/>
              <a:gd name="connsiteY345" fmla="*/ 5573882 h 6858000"/>
              <a:gd name="connsiteX346" fmla="*/ 5959648 w 7467600"/>
              <a:gd name="connsiteY346" fmla="*/ 4760797 h 6858000"/>
              <a:gd name="connsiteX347" fmla="*/ 5355019 w 7467600"/>
              <a:gd name="connsiteY347" fmla="*/ 4734672 h 6858000"/>
              <a:gd name="connsiteX348" fmla="*/ 5083565 w 7467600"/>
              <a:gd name="connsiteY348" fmla="*/ 5179121 h 6858000"/>
              <a:gd name="connsiteX349" fmla="*/ 4713577 w 7467600"/>
              <a:gd name="connsiteY349" fmla="*/ 5616803 h 6858000"/>
              <a:gd name="connsiteX350" fmla="*/ 3989559 w 7467600"/>
              <a:gd name="connsiteY350" fmla="*/ 6145945 h 6858000"/>
              <a:gd name="connsiteX351" fmla="*/ 3939824 w 7467600"/>
              <a:gd name="connsiteY351" fmla="*/ 6066900 h 6858000"/>
              <a:gd name="connsiteX352" fmla="*/ 4584537 w 7467600"/>
              <a:gd name="connsiteY352" fmla="*/ 5324826 h 6858000"/>
              <a:gd name="connsiteX353" fmla="*/ 5037105 w 7467600"/>
              <a:gd name="connsiteY353" fmla="*/ 5088765 h 6858000"/>
              <a:gd name="connsiteX354" fmla="*/ 5039930 w 7467600"/>
              <a:gd name="connsiteY354" fmla="*/ 5089585 h 6858000"/>
              <a:gd name="connsiteX355" fmla="*/ 5263764 w 7467600"/>
              <a:gd name="connsiteY355" fmla="*/ 4735525 h 6858000"/>
              <a:gd name="connsiteX356" fmla="*/ 4086300 w 7467600"/>
              <a:gd name="connsiteY356" fmla="*/ 4884599 h 6858000"/>
              <a:gd name="connsiteX357" fmla="*/ 4085485 w 7467600"/>
              <a:gd name="connsiteY357" fmla="*/ 4899070 h 6858000"/>
              <a:gd name="connsiteX358" fmla="*/ 3871915 w 7467600"/>
              <a:gd name="connsiteY358" fmla="*/ 5253645 h 6858000"/>
              <a:gd name="connsiteX359" fmla="*/ 3799374 w 7467600"/>
              <a:gd name="connsiteY359" fmla="*/ 5466127 h 6858000"/>
              <a:gd name="connsiteX360" fmla="*/ 3498850 w 7467600"/>
              <a:gd name="connsiteY360" fmla="*/ 6661888 h 6858000"/>
              <a:gd name="connsiteX361" fmla="*/ 3399216 w 7467600"/>
              <a:gd name="connsiteY361" fmla="*/ 6858000 h 6858000"/>
              <a:gd name="connsiteX362" fmla="*/ 3303688 w 7467600"/>
              <a:gd name="connsiteY362" fmla="*/ 6858000 h 6858000"/>
              <a:gd name="connsiteX363" fmla="*/ 3391774 w 7467600"/>
              <a:gd name="connsiteY363" fmla="*/ 6697181 h 6858000"/>
              <a:gd name="connsiteX364" fmla="*/ 3735540 w 7467600"/>
              <a:gd name="connsiteY364" fmla="*/ 5546923 h 6858000"/>
              <a:gd name="connsiteX365" fmla="*/ 3729438 w 7467600"/>
              <a:gd name="connsiteY365" fmla="*/ 5569058 h 6858000"/>
              <a:gd name="connsiteX366" fmla="*/ 3707782 w 7467600"/>
              <a:gd name="connsiteY366" fmla="*/ 5644908 h 6858000"/>
              <a:gd name="connsiteX367" fmla="*/ 3583827 w 7467600"/>
              <a:gd name="connsiteY367" fmla="*/ 6039215 h 6858000"/>
              <a:gd name="connsiteX368" fmla="*/ 3547861 w 7467600"/>
              <a:gd name="connsiteY368" fmla="*/ 6129609 h 6858000"/>
              <a:gd name="connsiteX369" fmla="*/ 3490905 w 7467600"/>
              <a:gd name="connsiteY369" fmla="*/ 6277660 h 6858000"/>
              <a:gd name="connsiteX370" fmla="*/ 3455859 w 7467600"/>
              <a:gd name="connsiteY370" fmla="*/ 6391301 h 6858000"/>
              <a:gd name="connsiteX371" fmla="*/ 3429112 w 7467600"/>
              <a:gd name="connsiteY371" fmla="*/ 6479469 h 6858000"/>
              <a:gd name="connsiteX372" fmla="*/ 3304862 w 7467600"/>
              <a:gd name="connsiteY372" fmla="*/ 6796476 h 6858000"/>
              <a:gd name="connsiteX373" fmla="*/ 3276071 w 7467600"/>
              <a:gd name="connsiteY373" fmla="*/ 6858000 h 6858000"/>
              <a:gd name="connsiteX374" fmla="*/ 3240805 w 7467600"/>
              <a:gd name="connsiteY374" fmla="*/ 6858000 h 6858000"/>
              <a:gd name="connsiteX375" fmla="*/ 3275917 w 7467600"/>
              <a:gd name="connsiteY375" fmla="*/ 6783192 h 6858000"/>
              <a:gd name="connsiteX376" fmla="*/ 3399358 w 7467600"/>
              <a:gd name="connsiteY376" fmla="*/ 6469011 h 6858000"/>
              <a:gd name="connsiteX377" fmla="*/ 3425650 w 7467600"/>
              <a:gd name="connsiteY377" fmla="*/ 6381333 h 6858000"/>
              <a:gd name="connsiteX378" fmla="*/ 3460661 w 7467600"/>
              <a:gd name="connsiteY378" fmla="*/ 6266763 h 6858000"/>
              <a:gd name="connsiteX379" fmla="*/ 3518021 w 7467600"/>
              <a:gd name="connsiteY379" fmla="*/ 6117298 h 6858000"/>
              <a:gd name="connsiteX380" fmla="*/ 3554035 w 7467600"/>
              <a:gd name="connsiteY380" fmla="*/ 6027832 h 6858000"/>
              <a:gd name="connsiteX381" fmla="*/ 3677174 w 7467600"/>
              <a:gd name="connsiteY381" fmla="*/ 5636351 h 6858000"/>
              <a:gd name="connsiteX382" fmla="*/ 3698819 w 7467600"/>
              <a:gd name="connsiteY382" fmla="*/ 5560503 h 6858000"/>
              <a:gd name="connsiteX383" fmla="*/ 3702094 w 7467600"/>
              <a:gd name="connsiteY383" fmla="*/ 5549194 h 6858000"/>
              <a:gd name="connsiteX384" fmla="*/ 3398355 w 7467600"/>
              <a:gd name="connsiteY384" fmla="*/ 6094603 h 6858000"/>
              <a:gd name="connsiteX385" fmla="*/ 3193941 w 7467600"/>
              <a:gd name="connsiteY385" fmla="*/ 6798775 h 6858000"/>
              <a:gd name="connsiteX386" fmla="*/ 3184140 w 7467600"/>
              <a:gd name="connsiteY386" fmla="*/ 6858000 h 6858000"/>
              <a:gd name="connsiteX387" fmla="*/ 3099978 w 7467600"/>
              <a:gd name="connsiteY387" fmla="*/ 6858000 h 6858000"/>
              <a:gd name="connsiteX388" fmla="*/ 3101556 w 7467600"/>
              <a:gd name="connsiteY388" fmla="*/ 6843337 h 6858000"/>
              <a:gd name="connsiteX389" fmla="*/ 3370162 w 7467600"/>
              <a:gd name="connsiteY389" fmla="*/ 5785550 h 6858000"/>
              <a:gd name="connsiteX390" fmla="*/ 3746477 w 7467600"/>
              <a:gd name="connsiteY390" fmla="*/ 5377889 h 6858000"/>
              <a:gd name="connsiteX391" fmla="*/ 3863399 w 7467600"/>
              <a:gd name="connsiteY391" fmla="*/ 5087257 h 6858000"/>
              <a:gd name="connsiteX392" fmla="*/ 3968712 w 7467600"/>
              <a:gd name="connsiteY392" fmla="*/ 4913989 h 6858000"/>
              <a:gd name="connsiteX393" fmla="*/ 2792390 w 7467600"/>
              <a:gd name="connsiteY393" fmla="*/ 5382974 h 6858000"/>
              <a:gd name="connsiteX394" fmla="*/ 2714982 w 7467600"/>
              <a:gd name="connsiteY394" fmla="*/ 5427051 h 6858000"/>
              <a:gd name="connsiteX395" fmla="*/ 2813361 w 7467600"/>
              <a:gd name="connsiteY395" fmla="*/ 6023912 h 6858000"/>
              <a:gd name="connsiteX396" fmla="*/ 2688430 w 7467600"/>
              <a:gd name="connsiteY396" fmla="*/ 6801564 h 6858000"/>
              <a:gd name="connsiteX397" fmla="*/ 2629626 w 7467600"/>
              <a:gd name="connsiteY397" fmla="*/ 6763394 h 6858000"/>
              <a:gd name="connsiteX398" fmla="*/ 2565328 w 7467600"/>
              <a:gd name="connsiteY398" fmla="*/ 5516399 h 6858000"/>
              <a:gd name="connsiteX399" fmla="*/ 1922999 w 7467600"/>
              <a:gd name="connsiteY399" fmla="*/ 5980343 h 6858000"/>
              <a:gd name="connsiteX400" fmla="*/ 1950261 w 7467600"/>
              <a:gd name="connsiteY400" fmla="*/ 6405858 h 6858000"/>
              <a:gd name="connsiteX401" fmla="*/ 2365554 w 7467600"/>
              <a:gd name="connsiteY401" fmla="*/ 6759107 h 6858000"/>
              <a:gd name="connsiteX402" fmla="*/ 2424142 w 7467600"/>
              <a:gd name="connsiteY402" fmla="*/ 6858000 h 6858000"/>
              <a:gd name="connsiteX403" fmla="*/ 2395994 w 7467600"/>
              <a:gd name="connsiteY403" fmla="*/ 6858000 h 6858000"/>
              <a:gd name="connsiteX404" fmla="*/ 2392863 w 7467600"/>
              <a:gd name="connsiteY404" fmla="*/ 6852964 h 6858000"/>
              <a:gd name="connsiteX405" fmla="*/ 2017589 w 7467600"/>
              <a:gd name="connsiteY405" fmla="*/ 6493982 h 6858000"/>
              <a:gd name="connsiteX406" fmla="*/ 2147336 w 7467600"/>
              <a:gd name="connsiteY406" fmla="*/ 6594052 h 6858000"/>
              <a:gd name="connsiteX407" fmla="*/ 2207047 w 7467600"/>
              <a:gd name="connsiteY407" fmla="*/ 6654540 h 6858000"/>
              <a:gd name="connsiteX408" fmla="*/ 2299106 w 7467600"/>
              <a:gd name="connsiteY408" fmla="*/ 6778931 h 6858000"/>
              <a:gd name="connsiteX409" fmla="*/ 2314430 w 7467600"/>
              <a:gd name="connsiteY409" fmla="*/ 6801144 h 6858000"/>
              <a:gd name="connsiteX410" fmla="*/ 2352406 w 7467600"/>
              <a:gd name="connsiteY410" fmla="*/ 6858000 h 6858000"/>
              <a:gd name="connsiteX411" fmla="*/ 2314492 w 7467600"/>
              <a:gd name="connsiteY411" fmla="*/ 6858000 h 6858000"/>
              <a:gd name="connsiteX412" fmla="*/ 2288095 w 7467600"/>
              <a:gd name="connsiteY412" fmla="*/ 6818030 h 6858000"/>
              <a:gd name="connsiteX413" fmla="*/ 2272768 w 7467600"/>
              <a:gd name="connsiteY413" fmla="*/ 6795822 h 6858000"/>
              <a:gd name="connsiteX414" fmla="*/ 2182715 w 7467600"/>
              <a:gd name="connsiteY414" fmla="*/ 6675071 h 6858000"/>
              <a:gd name="connsiteX415" fmla="*/ 2032061 w 7467600"/>
              <a:gd name="connsiteY415" fmla="*/ 6541380 h 6858000"/>
              <a:gd name="connsiteX416" fmla="*/ 2257220 w 7467600"/>
              <a:gd name="connsiteY416" fmla="*/ 6826257 h 6858000"/>
              <a:gd name="connsiteX417" fmla="*/ 2281324 w 7467600"/>
              <a:gd name="connsiteY417" fmla="*/ 6858000 h 6858000"/>
              <a:gd name="connsiteX418" fmla="*/ 2242860 w 7467600"/>
              <a:gd name="connsiteY418" fmla="*/ 6858000 h 6858000"/>
              <a:gd name="connsiteX419" fmla="*/ 2232818 w 7467600"/>
              <a:gd name="connsiteY419" fmla="*/ 6844926 h 6858000"/>
              <a:gd name="connsiteX420" fmla="*/ 1990172 w 7467600"/>
              <a:gd name="connsiteY420" fmla="*/ 6542121 h 6858000"/>
              <a:gd name="connsiteX421" fmla="*/ 2124090 w 7467600"/>
              <a:gd name="connsiteY421" fmla="*/ 6761017 h 6858000"/>
              <a:gd name="connsiteX422" fmla="*/ 2200380 w 7467600"/>
              <a:gd name="connsiteY422" fmla="*/ 6858000 h 6858000"/>
              <a:gd name="connsiteX423" fmla="*/ 2147507 w 7467600"/>
              <a:gd name="connsiteY423" fmla="*/ 6858000 h 6858000"/>
              <a:gd name="connsiteX424" fmla="*/ 2070668 w 7467600"/>
              <a:gd name="connsiteY424" fmla="*/ 6761520 h 6858000"/>
              <a:gd name="connsiteX425" fmla="*/ 1975142 w 7467600"/>
              <a:gd name="connsiteY425" fmla="*/ 6585570 h 6858000"/>
              <a:gd name="connsiteX426" fmla="*/ 2050035 w 7467600"/>
              <a:gd name="connsiteY426" fmla="*/ 6813345 h 6858000"/>
              <a:gd name="connsiteX427" fmla="*/ 2063025 w 7467600"/>
              <a:gd name="connsiteY427" fmla="*/ 6858000 h 6858000"/>
              <a:gd name="connsiteX428" fmla="*/ 2021675 w 7467600"/>
              <a:gd name="connsiteY428" fmla="*/ 6858000 h 6858000"/>
              <a:gd name="connsiteX429" fmla="*/ 2019308 w 7467600"/>
              <a:gd name="connsiteY429" fmla="*/ 6847118 h 6858000"/>
              <a:gd name="connsiteX430" fmla="*/ 1938835 w 7467600"/>
              <a:gd name="connsiteY430" fmla="*/ 6551160 h 6858000"/>
              <a:gd name="connsiteX431" fmla="*/ 1953230 w 7467600"/>
              <a:gd name="connsiteY431" fmla="*/ 6759699 h 6858000"/>
              <a:gd name="connsiteX432" fmla="*/ 1956763 w 7467600"/>
              <a:gd name="connsiteY432" fmla="*/ 6778191 h 6858000"/>
              <a:gd name="connsiteX433" fmla="*/ 1967925 w 7467600"/>
              <a:gd name="connsiteY433" fmla="*/ 6858000 h 6858000"/>
              <a:gd name="connsiteX434" fmla="*/ 1936622 w 7467600"/>
              <a:gd name="connsiteY434" fmla="*/ 6858000 h 6858000"/>
              <a:gd name="connsiteX435" fmla="*/ 1926261 w 7467600"/>
              <a:gd name="connsiteY435" fmla="*/ 6784064 h 6858000"/>
              <a:gd name="connsiteX436" fmla="*/ 1922724 w 7467600"/>
              <a:gd name="connsiteY436" fmla="*/ 6765577 h 6858000"/>
              <a:gd name="connsiteX437" fmla="*/ 1904650 w 7467600"/>
              <a:gd name="connsiteY437" fmla="*/ 6639616 h 6858000"/>
              <a:gd name="connsiteX438" fmla="*/ 1885273 w 7467600"/>
              <a:gd name="connsiteY438" fmla="*/ 6858000 h 6858000"/>
              <a:gd name="connsiteX439" fmla="*/ 1854363 w 7467600"/>
              <a:gd name="connsiteY439" fmla="*/ 6858000 h 6858000"/>
              <a:gd name="connsiteX440" fmla="*/ 1880391 w 7467600"/>
              <a:gd name="connsiteY440" fmla="*/ 6603796 h 6858000"/>
              <a:gd name="connsiteX441" fmla="*/ 1818273 w 7467600"/>
              <a:gd name="connsiteY441" fmla="*/ 6715729 h 6858000"/>
              <a:gd name="connsiteX442" fmla="*/ 1794691 w 7467600"/>
              <a:gd name="connsiteY442" fmla="*/ 6843239 h 6858000"/>
              <a:gd name="connsiteX443" fmla="*/ 1794914 w 7467600"/>
              <a:gd name="connsiteY443" fmla="*/ 6858000 h 6858000"/>
              <a:gd name="connsiteX444" fmla="*/ 1746128 w 7467600"/>
              <a:gd name="connsiteY444" fmla="*/ 6858000 h 6858000"/>
              <a:gd name="connsiteX445" fmla="*/ 1753934 w 7467600"/>
              <a:gd name="connsiteY445" fmla="*/ 6724796 h 6858000"/>
              <a:gd name="connsiteX446" fmla="*/ 1792053 w 7467600"/>
              <a:gd name="connsiteY446" fmla="*/ 6572396 h 6858000"/>
              <a:gd name="connsiteX447" fmla="*/ 1862248 w 7467600"/>
              <a:gd name="connsiteY447" fmla="*/ 6266397 h 6858000"/>
              <a:gd name="connsiteX448" fmla="*/ 1862250 w 7467600"/>
              <a:gd name="connsiteY448" fmla="*/ 6033531 h 6858000"/>
              <a:gd name="connsiteX449" fmla="*/ 1211999 w 7467600"/>
              <a:gd name="connsiteY449" fmla="*/ 6683610 h 6858000"/>
              <a:gd name="connsiteX450" fmla="*/ 1213266 w 7467600"/>
              <a:gd name="connsiteY450" fmla="*/ 6691947 h 6858000"/>
              <a:gd name="connsiteX451" fmla="*/ 1203370 w 7467600"/>
              <a:gd name="connsiteY451" fmla="*/ 6850676 h 6858000"/>
              <a:gd name="connsiteX452" fmla="*/ 1203671 w 7467600"/>
              <a:gd name="connsiteY452" fmla="*/ 6858000 h 6858000"/>
              <a:gd name="connsiteX453" fmla="*/ 1143180 w 7467600"/>
              <a:gd name="connsiteY453" fmla="*/ 6858000 h 6858000"/>
              <a:gd name="connsiteX454" fmla="*/ 1142176 w 7467600"/>
              <a:gd name="connsiteY454" fmla="*/ 6766045 h 6858000"/>
              <a:gd name="connsiteX455" fmla="*/ 1067484 w 7467600"/>
              <a:gd name="connsiteY455" fmla="*/ 6858000 h 6858000"/>
              <a:gd name="connsiteX456" fmla="*/ 953928 w 7467600"/>
              <a:gd name="connsiteY456" fmla="*/ 6858000 h 6858000"/>
              <a:gd name="connsiteX457" fmla="*/ 959715 w 7467600"/>
              <a:gd name="connsiteY457" fmla="*/ 6850185 h 6858000"/>
              <a:gd name="connsiteX458" fmla="*/ 1483788 w 7467600"/>
              <a:gd name="connsiteY458" fmla="*/ 6259174 h 6858000"/>
              <a:gd name="connsiteX459" fmla="*/ 1100671 w 7467600"/>
              <a:gd name="connsiteY459" fmla="*/ 6252137 h 6858000"/>
              <a:gd name="connsiteX460" fmla="*/ 1090144 w 7467600"/>
              <a:gd name="connsiteY460" fmla="*/ 6256748 h 6858000"/>
              <a:gd name="connsiteX461" fmla="*/ 1095872 w 7467600"/>
              <a:gd name="connsiteY461" fmla="*/ 6271892 h 6858000"/>
              <a:gd name="connsiteX462" fmla="*/ 262785 w 7467600"/>
              <a:gd name="connsiteY462" fmla="*/ 6845450 h 6858000"/>
              <a:gd name="connsiteX463" fmla="*/ 209968 w 7467600"/>
              <a:gd name="connsiteY463" fmla="*/ 6770713 h 6858000"/>
              <a:gd name="connsiteX464" fmla="*/ 873460 w 7467600"/>
              <a:gd name="connsiteY464" fmla="*/ 6253768 h 6858000"/>
              <a:gd name="connsiteX465" fmla="*/ 192686 w 7467600"/>
              <a:gd name="connsiteY465" fmla="*/ 5849257 h 6858000"/>
              <a:gd name="connsiteX466" fmla="*/ 4696 w 7467600"/>
              <a:gd name="connsiteY466" fmla="*/ 5697668 h 6858000"/>
              <a:gd name="connsiteX467" fmla="*/ 0 w 7467600"/>
              <a:gd name="connsiteY467" fmla="*/ 5689984 h 6858000"/>
              <a:gd name="connsiteX468" fmla="*/ 0 w 7467600"/>
              <a:gd name="connsiteY468" fmla="*/ 5513472 h 6858000"/>
              <a:gd name="connsiteX469" fmla="*/ 174101 w 7467600"/>
              <a:gd name="connsiteY469" fmla="*/ 5620277 h 6858000"/>
              <a:gd name="connsiteX470" fmla="*/ 891800 w 7467600"/>
              <a:gd name="connsiteY470" fmla="*/ 6036935 h 6858000"/>
              <a:gd name="connsiteX471" fmla="*/ 1072219 w 7467600"/>
              <a:gd name="connsiteY471" fmla="*/ 6169443 h 6858000"/>
              <a:gd name="connsiteX472" fmla="*/ 1074117 w 7467600"/>
              <a:gd name="connsiteY472" fmla="*/ 6170301 h 6858000"/>
              <a:gd name="connsiteX473" fmla="*/ 1083114 w 7467600"/>
              <a:gd name="connsiteY473" fmla="*/ 6174131 h 6858000"/>
              <a:gd name="connsiteX474" fmla="*/ 1543010 w 7467600"/>
              <a:gd name="connsiteY474" fmla="*/ 6191140 h 6858000"/>
              <a:gd name="connsiteX475" fmla="*/ 1551080 w 7467600"/>
              <a:gd name="connsiteY475" fmla="*/ 6195006 h 6858000"/>
              <a:gd name="connsiteX476" fmla="*/ 2345443 w 7467600"/>
              <a:gd name="connsiteY476" fmla="*/ 5549882 h 6858000"/>
              <a:gd name="connsiteX477" fmla="*/ 1721499 w 7467600"/>
              <a:gd name="connsiteY477" fmla="*/ 5599969 h 6858000"/>
              <a:gd name="connsiteX478" fmla="*/ 767716 w 7467600"/>
              <a:gd name="connsiteY478" fmla="*/ 5472768 h 6858000"/>
              <a:gd name="connsiteX479" fmla="*/ 722147 w 7467600"/>
              <a:gd name="connsiteY479" fmla="*/ 5393091 h 6858000"/>
              <a:gd name="connsiteX480" fmla="*/ 1485552 w 7467600"/>
              <a:gd name="connsiteY480" fmla="*/ 5313202 h 6858000"/>
              <a:gd name="connsiteX481" fmla="*/ 2143004 w 7467600"/>
              <a:gd name="connsiteY481" fmla="*/ 5402420 h 6858000"/>
              <a:gd name="connsiteX482" fmla="*/ 1933391 w 7467600"/>
              <a:gd name="connsiteY482" fmla="*/ 5156971 h 6858000"/>
              <a:gd name="connsiteX483" fmla="*/ 1827118 w 7467600"/>
              <a:gd name="connsiteY483" fmla="*/ 4968410 h 6858000"/>
              <a:gd name="connsiteX484" fmla="*/ 1837349 w 7467600"/>
              <a:gd name="connsiteY484" fmla="*/ 4956357 h 6858000"/>
              <a:gd name="connsiteX485" fmla="*/ 2162835 w 7467600"/>
              <a:gd name="connsiteY485" fmla="*/ 5187853 h 6858000"/>
              <a:gd name="connsiteX486" fmla="*/ 2257167 w 7467600"/>
              <a:gd name="connsiteY486" fmla="*/ 5462123 h 6858000"/>
              <a:gd name="connsiteX487" fmla="*/ 2261598 w 7467600"/>
              <a:gd name="connsiteY487" fmla="*/ 5467998 h 6858000"/>
              <a:gd name="connsiteX488" fmla="*/ 2437177 w 7467600"/>
              <a:gd name="connsiteY488" fmla="*/ 5479608 h 6858000"/>
              <a:gd name="connsiteX489" fmla="*/ 2445247 w 7467600"/>
              <a:gd name="connsiteY489" fmla="*/ 5483476 h 6858000"/>
              <a:gd name="connsiteX490" fmla="*/ 2743626 w 7467600"/>
              <a:gd name="connsiteY490" fmla="*/ 5304819 h 6858000"/>
              <a:gd name="connsiteX491" fmla="*/ 3048102 w 7467600"/>
              <a:gd name="connsiteY491" fmla="*/ 5150595 h 6858000"/>
              <a:gd name="connsiteX492" fmla="*/ 1799414 w 7467600"/>
              <a:gd name="connsiteY492" fmla="*/ 4694732 h 6858000"/>
              <a:gd name="connsiteX493" fmla="*/ 1771735 w 7467600"/>
              <a:gd name="connsiteY493" fmla="*/ 4619929 h 6858000"/>
              <a:gd name="connsiteX494" fmla="*/ 3104273 w 7467600"/>
              <a:gd name="connsiteY494" fmla="*/ 5076159 h 6858000"/>
              <a:gd name="connsiteX495" fmla="*/ 3113245 w 7467600"/>
              <a:gd name="connsiteY495" fmla="*/ 5090705 h 6858000"/>
              <a:gd name="connsiteX496" fmla="*/ 3126294 w 7467600"/>
              <a:gd name="connsiteY496" fmla="*/ 5114400 h 6858000"/>
              <a:gd name="connsiteX497" fmla="*/ 3937433 w 7467600"/>
              <a:gd name="connsiteY497" fmla="*/ 4830473 h 6858000"/>
              <a:gd name="connsiteX498" fmla="*/ 3590475 w 7467600"/>
              <a:gd name="connsiteY498" fmla="*/ 4597974 h 6858000"/>
              <a:gd name="connsiteX499" fmla="*/ 3100264 w 7467600"/>
              <a:gd name="connsiteY499" fmla="*/ 4579845 h 6858000"/>
              <a:gd name="connsiteX500" fmla="*/ 2183576 w 7467600"/>
              <a:gd name="connsiteY500" fmla="*/ 4227150 h 6858000"/>
              <a:gd name="connsiteX501" fmla="*/ 2151029 w 7467600"/>
              <a:gd name="connsiteY501" fmla="*/ 4146947 h 6858000"/>
              <a:gd name="connsiteX502" fmla="*/ 3563434 w 7467600"/>
              <a:gd name="connsiteY502" fmla="*/ 4469115 h 6858000"/>
              <a:gd name="connsiteX503" fmla="*/ 3177952 w 7467600"/>
              <a:gd name="connsiteY503" fmla="*/ 3657386 h 6858000"/>
              <a:gd name="connsiteX504" fmla="*/ 3189263 w 7467600"/>
              <a:gd name="connsiteY504" fmla="*/ 3625726 h 6858000"/>
              <a:gd name="connsiteX505" fmla="*/ 3560912 w 7467600"/>
              <a:gd name="connsiteY505" fmla="*/ 4079863 h 6858000"/>
              <a:gd name="connsiteX506" fmla="*/ 3626636 w 7467600"/>
              <a:gd name="connsiteY506" fmla="*/ 4512230 h 6858000"/>
              <a:gd name="connsiteX507" fmla="*/ 3653088 w 7467600"/>
              <a:gd name="connsiteY507" fmla="*/ 4521417 h 6858000"/>
              <a:gd name="connsiteX508" fmla="*/ 3988128 w 7467600"/>
              <a:gd name="connsiteY508" fmla="*/ 4817267 h 6858000"/>
              <a:gd name="connsiteX509" fmla="*/ 4830582 w 7467600"/>
              <a:gd name="connsiteY509" fmla="*/ 4676000 h 6858000"/>
              <a:gd name="connsiteX510" fmla="*/ 4830100 w 7467600"/>
              <a:gd name="connsiteY510" fmla="*/ 4675554 h 6858000"/>
              <a:gd name="connsiteX511" fmla="*/ 4036318 w 7467600"/>
              <a:gd name="connsiteY511" fmla="*/ 4147013 h 6858000"/>
              <a:gd name="connsiteX512" fmla="*/ 3432098 w 7467600"/>
              <a:gd name="connsiteY512" fmla="*/ 3537312 h 6858000"/>
              <a:gd name="connsiteX513" fmla="*/ 3446761 w 7467600"/>
              <a:gd name="connsiteY513" fmla="*/ 3461278 h 6858000"/>
              <a:gd name="connsiteX514" fmla="*/ 4419733 w 7467600"/>
              <a:gd name="connsiteY514" fmla="*/ 3963555 h 6858000"/>
              <a:gd name="connsiteX515" fmla="*/ 4781371 w 7467600"/>
              <a:gd name="connsiteY515" fmla="*/ 4458604 h 6858000"/>
              <a:gd name="connsiteX516" fmla="*/ 4780440 w 7467600"/>
              <a:gd name="connsiteY516" fmla="*/ 4470290 h 6858000"/>
              <a:gd name="connsiteX517" fmla="*/ 4898954 w 7467600"/>
              <a:gd name="connsiteY517" fmla="*/ 4662092 h 6858000"/>
              <a:gd name="connsiteX518" fmla="*/ 4900699 w 7467600"/>
              <a:gd name="connsiteY518" fmla="*/ 4670867 h 6858000"/>
              <a:gd name="connsiteX519" fmla="*/ 5714511 w 7467600"/>
              <a:gd name="connsiteY519" fmla="*/ 4663483 h 6858000"/>
              <a:gd name="connsiteX520" fmla="*/ 5464793 w 7467600"/>
              <a:gd name="connsiteY520" fmla="*/ 4393556 h 6858000"/>
              <a:gd name="connsiteX521" fmla="*/ 5461897 w 7467600"/>
              <a:gd name="connsiteY521" fmla="*/ 4390879 h 6858000"/>
              <a:gd name="connsiteX522" fmla="*/ 4294126 w 7467600"/>
              <a:gd name="connsiteY522" fmla="*/ 3303048 h 6858000"/>
              <a:gd name="connsiteX523" fmla="*/ 4305321 w 7467600"/>
              <a:gd name="connsiteY523" fmla="*/ 3256953 h 6858000"/>
              <a:gd name="connsiteX524" fmla="*/ 4949299 w 7467600"/>
              <a:gd name="connsiteY524" fmla="*/ 3766336 h 6858000"/>
              <a:gd name="connsiteX525" fmla="*/ 5291452 w 7467600"/>
              <a:gd name="connsiteY525" fmla="*/ 4076801 h 6858000"/>
              <a:gd name="connsiteX526" fmla="*/ 5434998 w 7467600"/>
              <a:gd name="connsiteY526" fmla="*/ 4254100 h 6858000"/>
              <a:gd name="connsiteX527" fmla="*/ 5351015 w 7467600"/>
              <a:gd name="connsiteY527" fmla="*/ 3760989 h 6858000"/>
              <a:gd name="connsiteX528" fmla="*/ 5413780 w 7467600"/>
              <a:gd name="connsiteY528" fmla="*/ 2966265 h 6858000"/>
              <a:gd name="connsiteX529" fmla="*/ 5425627 w 7467600"/>
              <a:gd name="connsiteY529" fmla="*/ 2954192 h 6858000"/>
              <a:gd name="connsiteX530" fmla="*/ 6604735 w 7467600"/>
              <a:gd name="connsiteY530" fmla="*/ 2041381 h 6858000"/>
              <a:gd name="connsiteX531" fmla="*/ 7204487 w 7467600"/>
              <a:gd name="connsiteY531" fmla="*/ 2742112 h 6858000"/>
              <a:gd name="connsiteX532" fmla="*/ 7131592 w 7467600"/>
              <a:gd name="connsiteY532" fmla="*/ 2672096 h 6858000"/>
              <a:gd name="connsiteX533" fmla="*/ 6996344 w 7467600"/>
              <a:gd name="connsiteY533" fmla="*/ 2518310 h 6858000"/>
              <a:gd name="connsiteX534" fmla="*/ 6735495 w 7467600"/>
              <a:gd name="connsiteY534" fmla="*/ 2196890 h 6858000"/>
              <a:gd name="connsiteX535" fmla="*/ 6721901 w 7467600"/>
              <a:gd name="connsiteY535" fmla="*/ 2179274 h 6858000"/>
              <a:gd name="connsiteX536" fmla="*/ 6604735 w 7467600"/>
              <a:gd name="connsiteY536" fmla="*/ 2041381 h 6858000"/>
              <a:gd name="connsiteX537" fmla="*/ 6591670 w 7467600"/>
              <a:gd name="connsiteY537" fmla="*/ 1988277 h 6858000"/>
              <a:gd name="connsiteX538" fmla="*/ 6747349 w 7467600"/>
              <a:gd name="connsiteY538" fmla="*/ 2160069 h 6858000"/>
              <a:gd name="connsiteX539" fmla="*/ 6760943 w 7467600"/>
              <a:gd name="connsiteY539" fmla="*/ 2177686 h 6858000"/>
              <a:gd name="connsiteX540" fmla="*/ 7021065 w 7467600"/>
              <a:gd name="connsiteY540" fmla="*/ 2498102 h 6858000"/>
              <a:gd name="connsiteX541" fmla="*/ 7155223 w 7467600"/>
              <a:gd name="connsiteY541" fmla="*/ 2650386 h 6858000"/>
              <a:gd name="connsiteX542" fmla="*/ 7203167 w 7467600"/>
              <a:gd name="connsiteY542" fmla="*/ 2697288 h 6858000"/>
              <a:gd name="connsiteX543" fmla="*/ 6937703 w 7467600"/>
              <a:gd name="connsiteY543" fmla="*/ 2321981 h 6858000"/>
              <a:gd name="connsiteX544" fmla="*/ 6591670 w 7467600"/>
              <a:gd name="connsiteY544" fmla="*/ 1988277 h 6858000"/>
              <a:gd name="connsiteX545" fmla="*/ 5798671 w 7467600"/>
              <a:gd name="connsiteY545" fmla="*/ 1981601 h 6858000"/>
              <a:gd name="connsiteX546" fmla="*/ 5754709 w 7467600"/>
              <a:gd name="connsiteY546" fmla="*/ 2071454 h 6858000"/>
              <a:gd name="connsiteX547" fmla="*/ 5763044 w 7467600"/>
              <a:gd name="connsiteY547" fmla="*/ 2842206 h 6858000"/>
              <a:gd name="connsiteX548" fmla="*/ 5764974 w 7467600"/>
              <a:gd name="connsiteY548" fmla="*/ 2799609 h 6858000"/>
              <a:gd name="connsiteX549" fmla="*/ 5767665 w 7467600"/>
              <a:gd name="connsiteY549" fmla="*/ 2666409 h 6858000"/>
              <a:gd name="connsiteX550" fmla="*/ 5763055 w 7467600"/>
              <a:gd name="connsiteY550" fmla="*/ 2579705 h 6858000"/>
              <a:gd name="connsiteX551" fmla="*/ 5758079 w 7467600"/>
              <a:gd name="connsiteY551" fmla="*/ 2492508 h 6858000"/>
              <a:gd name="connsiteX552" fmla="*/ 5779325 w 7467600"/>
              <a:gd name="connsiteY552" fmla="*/ 2197069 h 6858000"/>
              <a:gd name="connsiteX553" fmla="*/ 5798671 w 7467600"/>
              <a:gd name="connsiteY553" fmla="*/ 1981601 h 6858000"/>
              <a:gd name="connsiteX554" fmla="*/ 5829202 w 7467600"/>
              <a:gd name="connsiteY554" fmla="*/ 1971679 h 6858000"/>
              <a:gd name="connsiteX555" fmla="*/ 5809558 w 7467600"/>
              <a:gd name="connsiteY555" fmla="*/ 2198043 h 6858000"/>
              <a:gd name="connsiteX556" fmla="*/ 5788653 w 7467600"/>
              <a:gd name="connsiteY556" fmla="*/ 2489430 h 6858000"/>
              <a:gd name="connsiteX557" fmla="*/ 5793439 w 7467600"/>
              <a:gd name="connsiteY557" fmla="*/ 2575235 h 6858000"/>
              <a:gd name="connsiteX558" fmla="*/ 5796837 w 7467600"/>
              <a:gd name="connsiteY558" fmla="*/ 2637633 h 6858000"/>
              <a:gd name="connsiteX559" fmla="*/ 5818614 w 7467600"/>
              <a:gd name="connsiteY559" fmla="*/ 2473055 h 6858000"/>
              <a:gd name="connsiteX560" fmla="*/ 5829202 w 7467600"/>
              <a:gd name="connsiteY560" fmla="*/ 1971679 h 6858000"/>
              <a:gd name="connsiteX561" fmla="*/ 5911389 w 7467600"/>
              <a:gd name="connsiteY561" fmla="*/ 1898371 h 6858000"/>
              <a:gd name="connsiteX562" fmla="*/ 6237627 w 7467600"/>
              <a:gd name="connsiteY562" fmla="*/ 2231921 h 6858000"/>
              <a:gd name="connsiteX563" fmla="*/ 5911389 w 7467600"/>
              <a:gd name="connsiteY563" fmla="*/ 1898371 h 6858000"/>
              <a:gd name="connsiteX564" fmla="*/ 6944437 w 7467600"/>
              <a:gd name="connsiteY564" fmla="*/ 1575402 h 6858000"/>
              <a:gd name="connsiteX565" fmla="*/ 6304730 w 7467600"/>
              <a:gd name="connsiteY565" fmla="*/ 1766654 h 6858000"/>
              <a:gd name="connsiteX566" fmla="*/ 6944437 w 7467600"/>
              <a:gd name="connsiteY566" fmla="*/ 1575402 h 6858000"/>
              <a:gd name="connsiteX567" fmla="*/ 7019523 w 7467600"/>
              <a:gd name="connsiteY567" fmla="*/ 1519450 h 6858000"/>
              <a:gd name="connsiteX568" fmla="*/ 6298091 w 7467600"/>
              <a:gd name="connsiteY568" fmla="*/ 1737122 h 6858000"/>
              <a:gd name="connsiteX569" fmla="*/ 7019523 w 7467600"/>
              <a:gd name="connsiteY569" fmla="*/ 1519450 h 6858000"/>
              <a:gd name="connsiteX570" fmla="*/ 2399523 w 7467600"/>
              <a:gd name="connsiteY570" fmla="*/ 1428234 h 6858000"/>
              <a:gd name="connsiteX571" fmla="*/ 2224982 w 7467600"/>
              <a:gd name="connsiteY571" fmla="*/ 1826201 h 6858000"/>
              <a:gd name="connsiteX572" fmla="*/ 2096099 w 7467600"/>
              <a:gd name="connsiteY572" fmla="*/ 2345900 h 6858000"/>
              <a:gd name="connsiteX573" fmla="*/ 2283317 w 7467600"/>
              <a:gd name="connsiteY573" fmla="*/ 1796925 h 6858000"/>
              <a:gd name="connsiteX574" fmla="*/ 2399523 w 7467600"/>
              <a:gd name="connsiteY574" fmla="*/ 1428234 h 6858000"/>
              <a:gd name="connsiteX575" fmla="*/ 2448558 w 7467600"/>
              <a:gd name="connsiteY575" fmla="*/ 1373435 h 6858000"/>
              <a:gd name="connsiteX576" fmla="*/ 2312521 w 7467600"/>
              <a:gd name="connsiteY576" fmla="*/ 1806140 h 6858000"/>
              <a:gd name="connsiteX577" fmla="*/ 2127533 w 7467600"/>
              <a:gd name="connsiteY577" fmla="*/ 2348380 h 6858000"/>
              <a:gd name="connsiteX578" fmla="*/ 2358080 w 7467600"/>
              <a:gd name="connsiteY578" fmla="*/ 1866134 h 6858000"/>
              <a:gd name="connsiteX579" fmla="*/ 2407436 w 7467600"/>
              <a:gd name="connsiteY579" fmla="*/ 1651070 h 6858000"/>
              <a:gd name="connsiteX580" fmla="*/ 2448558 w 7467600"/>
              <a:gd name="connsiteY580" fmla="*/ 1373435 h 6858000"/>
              <a:gd name="connsiteX581" fmla="*/ 278707 w 7467600"/>
              <a:gd name="connsiteY581" fmla="*/ 1352270 h 6858000"/>
              <a:gd name="connsiteX582" fmla="*/ 321570 w 7467600"/>
              <a:gd name="connsiteY582" fmla="*/ 1861610 h 6858000"/>
              <a:gd name="connsiteX583" fmla="*/ 294281 w 7467600"/>
              <a:gd name="connsiteY583" fmla="*/ 1440658 h 6858000"/>
              <a:gd name="connsiteX584" fmla="*/ 278707 w 7467600"/>
              <a:gd name="connsiteY584" fmla="*/ 1352270 h 6858000"/>
              <a:gd name="connsiteX585" fmla="*/ 1423821 w 7467600"/>
              <a:gd name="connsiteY585" fmla="*/ 1351958 h 6858000"/>
              <a:gd name="connsiteX586" fmla="*/ 1638521 w 7467600"/>
              <a:gd name="connsiteY586" fmla="*/ 1908470 h 6858000"/>
              <a:gd name="connsiteX587" fmla="*/ 1754199 w 7467600"/>
              <a:gd name="connsiteY587" fmla="*/ 2149284 h 6858000"/>
              <a:gd name="connsiteX588" fmla="*/ 1908359 w 7467600"/>
              <a:gd name="connsiteY588" fmla="*/ 2364988 h 6858000"/>
              <a:gd name="connsiteX589" fmla="*/ 1647661 w 7467600"/>
              <a:gd name="connsiteY589" fmla="*/ 1825945 h 6858000"/>
              <a:gd name="connsiteX590" fmla="*/ 1423821 w 7467600"/>
              <a:gd name="connsiteY590" fmla="*/ 1351958 h 6858000"/>
              <a:gd name="connsiteX591" fmla="*/ 1431890 w 7467600"/>
              <a:gd name="connsiteY591" fmla="*/ 1306475 h 6858000"/>
              <a:gd name="connsiteX592" fmla="*/ 1507597 w 7467600"/>
              <a:gd name="connsiteY592" fmla="*/ 1446132 h 6858000"/>
              <a:gd name="connsiteX593" fmla="*/ 1674586 w 7467600"/>
              <a:gd name="connsiteY593" fmla="*/ 1813832 h 6858000"/>
              <a:gd name="connsiteX594" fmla="*/ 1815950 w 7467600"/>
              <a:gd name="connsiteY594" fmla="*/ 2128564 h 6858000"/>
              <a:gd name="connsiteX595" fmla="*/ 1984242 w 7467600"/>
              <a:gd name="connsiteY595" fmla="*/ 2430829 h 6858000"/>
              <a:gd name="connsiteX596" fmla="*/ 2014023 w 7467600"/>
              <a:gd name="connsiteY596" fmla="*/ 2450995 h 6858000"/>
              <a:gd name="connsiteX597" fmla="*/ 1747337 w 7467600"/>
              <a:gd name="connsiteY597" fmla="*/ 1855264 h 6858000"/>
              <a:gd name="connsiteX598" fmla="*/ 1533749 w 7467600"/>
              <a:gd name="connsiteY598" fmla="*/ 1478656 h 6858000"/>
              <a:gd name="connsiteX599" fmla="*/ 1431890 w 7467600"/>
              <a:gd name="connsiteY599" fmla="*/ 1306475 h 6858000"/>
              <a:gd name="connsiteX600" fmla="*/ 5052692 w 7467600"/>
              <a:gd name="connsiteY600" fmla="*/ 1292994 h 6858000"/>
              <a:gd name="connsiteX601" fmla="*/ 5200661 w 7467600"/>
              <a:gd name="connsiteY601" fmla="*/ 1635186 h 6858000"/>
              <a:gd name="connsiteX602" fmla="*/ 5297138 w 7467600"/>
              <a:gd name="connsiteY602" fmla="*/ 1906351 h 6858000"/>
              <a:gd name="connsiteX603" fmla="*/ 5052692 w 7467600"/>
              <a:gd name="connsiteY603" fmla="*/ 1292994 h 6858000"/>
              <a:gd name="connsiteX604" fmla="*/ 5009948 w 7467600"/>
              <a:gd name="connsiteY604" fmla="*/ 1273619 h 6858000"/>
              <a:gd name="connsiteX605" fmla="*/ 5121777 w 7467600"/>
              <a:gd name="connsiteY605" fmla="*/ 1654213 h 6858000"/>
              <a:gd name="connsiteX606" fmla="*/ 5293545 w 7467600"/>
              <a:gd name="connsiteY606" fmla="*/ 2072247 h 6858000"/>
              <a:gd name="connsiteX607" fmla="*/ 5294042 w 7467600"/>
              <a:gd name="connsiteY607" fmla="*/ 2065019 h 6858000"/>
              <a:gd name="connsiteX608" fmla="*/ 5171936 w 7467600"/>
              <a:gd name="connsiteY608" fmla="*/ 1647613 h 6858000"/>
              <a:gd name="connsiteX609" fmla="*/ 5009948 w 7467600"/>
              <a:gd name="connsiteY609" fmla="*/ 1273619 h 6858000"/>
              <a:gd name="connsiteX610" fmla="*/ 655236 w 7467600"/>
              <a:gd name="connsiteY610" fmla="*/ 1268632 h 6858000"/>
              <a:gd name="connsiteX611" fmla="*/ 839521 w 7467600"/>
              <a:gd name="connsiteY611" fmla="*/ 1685315 h 6858000"/>
              <a:gd name="connsiteX612" fmla="*/ 1109416 w 7467600"/>
              <a:gd name="connsiteY612" fmla="*/ 2061663 h 6858000"/>
              <a:gd name="connsiteX613" fmla="*/ 1298300 w 7467600"/>
              <a:gd name="connsiteY613" fmla="*/ 2247742 h 6858000"/>
              <a:gd name="connsiteX614" fmla="*/ 1125871 w 7467600"/>
              <a:gd name="connsiteY614" fmla="*/ 1989513 h 6858000"/>
              <a:gd name="connsiteX615" fmla="*/ 981574 w 7467600"/>
              <a:gd name="connsiteY615" fmla="*/ 1783157 h 6858000"/>
              <a:gd name="connsiteX616" fmla="*/ 922198 w 7467600"/>
              <a:gd name="connsiteY616" fmla="*/ 1677437 h 6858000"/>
              <a:gd name="connsiteX617" fmla="*/ 869293 w 7467600"/>
              <a:gd name="connsiteY617" fmla="*/ 1583214 h 6858000"/>
              <a:gd name="connsiteX618" fmla="*/ 751431 w 7467600"/>
              <a:gd name="connsiteY618" fmla="*/ 1405731 h 6858000"/>
              <a:gd name="connsiteX619" fmla="*/ 655236 w 7467600"/>
              <a:gd name="connsiteY619" fmla="*/ 1268632 h 6858000"/>
              <a:gd name="connsiteX620" fmla="*/ 6516292 w 7467600"/>
              <a:gd name="connsiteY620" fmla="*/ 1263064 h 6858000"/>
              <a:gd name="connsiteX621" fmla="*/ 5736320 w 7467600"/>
              <a:gd name="connsiteY621" fmla="*/ 1501803 h 6858000"/>
              <a:gd name="connsiteX622" fmla="*/ 6516292 w 7467600"/>
              <a:gd name="connsiteY622" fmla="*/ 1263064 h 6858000"/>
              <a:gd name="connsiteX623" fmla="*/ 291466 w 7467600"/>
              <a:gd name="connsiteY623" fmla="*/ 1250369 h 6858000"/>
              <a:gd name="connsiteX624" fmla="*/ 323180 w 7467600"/>
              <a:gd name="connsiteY624" fmla="*/ 1435283 h 6858000"/>
              <a:gd name="connsiteX625" fmla="*/ 349381 w 7467600"/>
              <a:gd name="connsiteY625" fmla="*/ 1875041 h 6858000"/>
              <a:gd name="connsiteX626" fmla="*/ 374363 w 7467600"/>
              <a:gd name="connsiteY626" fmla="*/ 1506494 h 6858000"/>
              <a:gd name="connsiteX627" fmla="*/ 302168 w 7467600"/>
              <a:gd name="connsiteY627" fmla="*/ 1274495 h 6858000"/>
              <a:gd name="connsiteX628" fmla="*/ 291466 w 7467600"/>
              <a:gd name="connsiteY628" fmla="*/ 1250369 h 6858000"/>
              <a:gd name="connsiteX629" fmla="*/ 678222 w 7467600"/>
              <a:gd name="connsiteY629" fmla="*/ 1248670 h 6858000"/>
              <a:gd name="connsiteX630" fmla="*/ 775536 w 7467600"/>
              <a:gd name="connsiteY630" fmla="*/ 1388015 h 6858000"/>
              <a:gd name="connsiteX631" fmla="*/ 894529 w 7467600"/>
              <a:gd name="connsiteY631" fmla="*/ 1567739 h 6858000"/>
              <a:gd name="connsiteX632" fmla="*/ 948000 w 7467600"/>
              <a:gd name="connsiteY632" fmla="*/ 1663088 h 6858000"/>
              <a:gd name="connsiteX633" fmla="*/ 1006812 w 7467600"/>
              <a:gd name="connsiteY633" fmla="*/ 1767683 h 6858000"/>
              <a:gd name="connsiteX634" fmla="*/ 1149133 w 7467600"/>
              <a:gd name="connsiteY634" fmla="*/ 1971513 h 6858000"/>
              <a:gd name="connsiteX635" fmla="*/ 1333952 w 7467600"/>
              <a:gd name="connsiteY635" fmla="*/ 2251620 h 6858000"/>
              <a:gd name="connsiteX636" fmla="*/ 1337329 w 7467600"/>
              <a:gd name="connsiteY636" fmla="*/ 2258350 h 6858000"/>
              <a:gd name="connsiteX637" fmla="*/ 1014726 w 7467600"/>
              <a:gd name="connsiteY637" fmla="*/ 1615556 h 6858000"/>
              <a:gd name="connsiteX638" fmla="*/ 678222 w 7467600"/>
              <a:gd name="connsiteY638" fmla="*/ 1248670 h 6858000"/>
              <a:gd name="connsiteX639" fmla="*/ 6691602 w 7467600"/>
              <a:gd name="connsiteY639" fmla="*/ 1140573 h 6858000"/>
              <a:gd name="connsiteX640" fmla="*/ 6571100 w 7467600"/>
              <a:gd name="connsiteY640" fmla="*/ 1183662 h 6858000"/>
              <a:gd name="connsiteX641" fmla="*/ 6241687 w 7467600"/>
              <a:gd name="connsiteY641" fmla="*/ 1257600 h 6858000"/>
              <a:gd name="connsiteX642" fmla="*/ 5693009 w 7467600"/>
              <a:gd name="connsiteY642" fmla="*/ 1478256 h 6858000"/>
              <a:gd name="connsiteX643" fmla="*/ 6548420 w 7467600"/>
              <a:gd name="connsiteY643" fmla="*/ 1214599 h 6858000"/>
              <a:gd name="connsiteX644" fmla="*/ 6605473 w 7467600"/>
              <a:gd name="connsiteY644" fmla="*/ 1184686 h 6858000"/>
              <a:gd name="connsiteX645" fmla="*/ 6691602 w 7467600"/>
              <a:gd name="connsiteY645" fmla="*/ 1140573 h 6858000"/>
              <a:gd name="connsiteX646" fmla="*/ 4002475 w 7467600"/>
              <a:gd name="connsiteY646" fmla="*/ 1037802 h 6858000"/>
              <a:gd name="connsiteX647" fmla="*/ 4000324 w 7467600"/>
              <a:gd name="connsiteY647" fmla="*/ 1039362 h 6858000"/>
              <a:gd name="connsiteX648" fmla="*/ 4002862 w 7467600"/>
              <a:gd name="connsiteY648" fmla="*/ 1042866 h 6858000"/>
              <a:gd name="connsiteX649" fmla="*/ 4002475 w 7467600"/>
              <a:gd name="connsiteY649" fmla="*/ 1037802 h 6858000"/>
              <a:gd name="connsiteX650" fmla="*/ 506322 w 7467600"/>
              <a:gd name="connsiteY650" fmla="*/ 1020997 h 6858000"/>
              <a:gd name="connsiteX651" fmla="*/ 533068 w 7467600"/>
              <a:gd name="connsiteY651" fmla="*/ 1029409 h 6858000"/>
              <a:gd name="connsiteX652" fmla="*/ 1232525 w 7467600"/>
              <a:gd name="connsiteY652" fmla="*/ 1804675 h 6858000"/>
              <a:gd name="connsiteX653" fmla="*/ 1388858 w 7467600"/>
              <a:gd name="connsiteY653" fmla="*/ 2368011 h 6858000"/>
              <a:gd name="connsiteX654" fmla="*/ 1384098 w 7467600"/>
              <a:gd name="connsiteY654" fmla="*/ 2378125 h 6858000"/>
              <a:gd name="connsiteX655" fmla="*/ 1425393 w 7467600"/>
              <a:gd name="connsiteY655" fmla="*/ 2589124 h 6858000"/>
              <a:gd name="connsiteX656" fmla="*/ 1424001 w 7467600"/>
              <a:gd name="connsiteY656" fmla="*/ 2597541 h 6858000"/>
              <a:gd name="connsiteX657" fmla="*/ 2152729 w 7467600"/>
              <a:gd name="connsiteY657" fmla="*/ 2864487 h 6858000"/>
              <a:gd name="connsiteX658" fmla="*/ 2020609 w 7467600"/>
              <a:gd name="connsiteY658" fmla="*/ 2539671 h 6858000"/>
              <a:gd name="connsiteX659" fmla="*/ 2018920 w 7467600"/>
              <a:gd name="connsiteY659" fmla="*/ 2536309 h 6858000"/>
              <a:gd name="connsiteX660" fmla="*/ 1342441 w 7467600"/>
              <a:gd name="connsiteY660" fmla="*/ 1173017 h 6858000"/>
              <a:gd name="connsiteX661" fmla="*/ 1367925 w 7467600"/>
              <a:gd name="connsiteY661" fmla="*/ 1135648 h 6858000"/>
              <a:gd name="connsiteX662" fmla="*/ 1771401 w 7467600"/>
              <a:gd name="connsiteY662" fmla="*/ 1806673 h 6858000"/>
              <a:gd name="connsiteX663" fmla="*/ 1972385 w 7467600"/>
              <a:gd name="connsiteY663" fmla="*/ 2198735 h 6858000"/>
              <a:gd name="connsiteX664" fmla="*/ 2040892 w 7467600"/>
              <a:gd name="connsiteY664" fmla="*/ 2405205 h 6858000"/>
              <a:gd name="connsiteX665" fmla="*/ 2131689 w 7467600"/>
              <a:gd name="connsiteY665" fmla="*/ 1936926 h 6858000"/>
              <a:gd name="connsiteX666" fmla="*/ 2454820 w 7467600"/>
              <a:gd name="connsiteY666" fmla="*/ 1248808 h 6858000"/>
              <a:gd name="connsiteX667" fmla="*/ 2492512 w 7467600"/>
              <a:gd name="connsiteY667" fmla="*/ 1302920 h 6858000"/>
              <a:gd name="connsiteX668" fmla="*/ 2081216 w 7467600"/>
              <a:gd name="connsiteY668" fmla="*/ 2527513 h 6858000"/>
              <a:gd name="connsiteX669" fmla="*/ 2081211 w 7467600"/>
              <a:gd name="connsiteY669" fmla="*/ 2528916 h 6858000"/>
              <a:gd name="connsiteX670" fmla="*/ 2199067 w 7467600"/>
              <a:gd name="connsiteY670" fmla="*/ 2884061 h 6858000"/>
              <a:gd name="connsiteX671" fmla="*/ 3192586 w 7467600"/>
              <a:gd name="connsiteY671" fmla="*/ 3411496 h 6858000"/>
              <a:gd name="connsiteX672" fmla="*/ 3182620 w 7467600"/>
              <a:gd name="connsiteY672" fmla="*/ 3483279 h 6858000"/>
              <a:gd name="connsiteX673" fmla="*/ 2435119 w 7467600"/>
              <a:gd name="connsiteY673" fmla="*/ 3080173 h 6858000"/>
              <a:gd name="connsiteX674" fmla="*/ 2410152 w 7467600"/>
              <a:gd name="connsiteY674" fmla="*/ 3063751 h 6858000"/>
              <a:gd name="connsiteX675" fmla="*/ 2408099 w 7467600"/>
              <a:gd name="connsiteY675" fmla="*/ 3064403 h 6858000"/>
              <a:gd name="connsiteX676" fmla="*/ 2407218 w 7467600"/>
              <a:gd name="connsiteY676" fmla="*/ 3070324 h 6858000"/>
              <a:gd name="connsiteX677" fmla="*/ 2380138 w 7467600"/>
              <a:gd name="connsiteY677" fmla="*/ 3099341 h 6858000"/>
              <a:gd name="connsiteX678" fmla="*/ 1765923 w 7467600"/>
              <a:gd name="connsiteY678" fmla="*/ 3581043 h 6858000"/>
              <a:gd name="connsiteX679" fmla="*/ 1702258 w 7467600"/>
              <a:gd name="connsiteY679" fmla="*/ 3612286 h 6858000"/>
              <a:gd name="connsiteX680" fmla="*/ 1538370 w 7467600"/>
              <a:gd name="connsiteY680" fmla="*/ 3811804 h 6858000"/>
              <a:gd name="connsiteX681" fmla="*/ 542867 w 7467600"/>
              <a:gd name="connsiteY681" fmla="*/ 4944092 h 6858000"/>
              <a:gd name="connsiteX682" fmla="*/ 515800 w 7467600"/>
              <a:gd name="connsiteY682" fmla="*/ 4862180 h 6858000"/>
              <a:gd name="connsiteX683" fmla="*/ 909145 w 7467600"/>
              <a:gd name="connsiteY683" fmla="*/ 4199225 h 6858000"/>
              <a:gd name="connsiteX684" fmla="*/ 1214067 w 7467600"/>
              <a:gd name="connsiteY684" fmla="*/ 3908561 h 6858000"/>
              <a:gd name="connsiteX685" fmla="*/ 640967 w 7467600"/>
              <a:gd name="connsiteY685" fmla="*/ 4105601 h 6858000"/>
              <a:gd name="connsiteX686" fmla="*/ 112563 w 7467600"/>
              <a:gd name="connsiteY686" fmla="*/ 4396952 h 6858000"/>
              <a:gd name="connsiteX687" fmla="*/ 0 w 7467600"/>
              <a:gd name="connsiteY687" fmla="*/ 4466006 h 6858000"/>
              <a:gd name="connsiteX688" fmla="*/ 0 w 7467600"/>
              <a:gd name="connsiteY688" fmla="*/ 4233763 h 6858000"/>
              <a:gd name="connsiteX689" fmla="*/ 36881 w 7467600"/>
              <a:gd name="connsiteY689" fmla="*/ 4200118 h 6858000"/>
              <a:gd name="connsiteX690" fmla="*/ 910534 w 7467600"/>
              <a:gd name="connsiteY690" fmla="*/ 3629753 h 6858000"/>
              <a:gd name="connsiteX691" fmla="*/ 1578717 w 7467600"/>
              <a:gd name="connsiteY691" fmla="*/ 3575982 h 6858000"/>
              <a:gd name="connsiteX692" fmla="*/ 2338780 w 7467600"/>
              <a:gd name="connsiteY692" fmla="*/ 3033725 h 6858000"/>
              <a:gd name="connsiteX693" fmla="*/ 1807991 w 7467600"/>
              <a:gd name="connsiteY693" fmla="*/ 2807184 h 6858000"/>
              <a:gd name="connsiteX694" fmla="*/ 1416358 w 7467600"/>
              <a:gd name="connsiteY694" fmla="*/ 3112571 h 6858000"/>
              <a:gd name="connsiteX695" fmla="*/ 939066 w 7467600"/>
              <a:gd name="connsiteY695" fmla="*/ 3378798 h 6858000"/>
              <a:gd name="connsiteX696" fmla="*/ 115099 w 7467600"/>
              <a:gd name="connsiteY696" fmla="*/ 3607650 h 6858000"/>
              <a:gd name="connsiteX697" fmla="*/ 97284 w 7467600"/>
              <a:gd name="connsiteY697" fmla="*/ 3520393 h 6858000"/>
              <a:gd name="connsiteX698" fmla="*/ 922050 w 7467600"/>
              <a:gd name="connsiteY698" fmla="*/ 3074867 h 6858000"/>
              <a:gd name="connsiteX699" fmla="*/ 1405265 w 7467600"/>
              <a:gd name="connsiteY699" fmla="*/ 3016319 h 6858000"/>
              <a:gd name="connsiteX700" fmla="*/ 1407512 w 7467600"/>
              <a:gd name="connsiteY700" fmla="*/ 3018001 h 6858000"/>
              <a:gd name="connsiteX701" fmla="*/ 1726266 w 7467600"/>
              <a:gd name="connsiteY701" fmla="*/ 2777274 h 6858000"/>
              <a:gd name="connsiteX702" fmla="*/ 625390 w 7467600"/>
              <a:gd name="connsiteY702" fmla="*/ 2514541 h 6858000"/>
              <a:gd name="connsiteX703" fmla="*/ 619799 w 7467600"/>
              <a:gd name="connsiteY703" fmla="*/ 2527180 h 6858000"/>
              <a:gd name="connsiteX704" fmla="*/ 310030 w 7467600"/>
              <a:gd name="connsiteY704" fmla="*/ 2771818 h 6858000"/>
              <a:gd name="connsiteX705" fmla="*/ 173877 w 7467600"/>
              <a:gd name="connsiteY705" fmla="*/ 2937056 h 6858000"/>
              <a:gd name="connsiteX706" fmla="*/ 77889 w 7467600"/>
              <a:gd name="connsiteY706" fmla="*/ 3138440 h 6858000"/>
              <a:gd name="connsiteX707" fmla="*/ 0 w 7467600"/>
              <a:gd name="connsiteY707" fmla="*/ 3271395 h 6858000"/>
              <a:gd name="connsiteX708" fmla="*/ 0 w 7467600"/>
              <a:gd name="connsiteY708" fmla="*/ 3153002 h 6858000"/>
              <a:gd name="connsiteX709" fmla="*/ 2386 w 7467600"/>
              <a:gd name="connsiteY709" fmla="*/ 3149203 h 6858000"/>
              <a:gd name="connsiteX710" fmla="*/ 89753 w 7467600"/>
              <a:gd name="connsiteY710" fmla="*/ 2987702 h 6858000"/>
              <a:gd name="connsiteX711" fmla="*/ 76869 w 7467600"/>
              <a:gd name="connsiteY711" fmla="*/ 3005404 h 6858000"/>
              <a:gd name="connsiteX712" fmla="*/ 32049 w 7467600"/>
              <a:gd name="connsiteY712" fmla="*/ 3065814 h 6858000"/>
              <a:gd name="connsiteX713" fmla="*/ 0 w 7467600"/>
              <a:gd name="connsiteY713" fmla="*/ 3108744 h 6858000"/>
              <a:gd name="connsiteX714" fmla="*/ 0 w 7467600"/>
              <a:gd name="connsiteY714" fmla="*/ 3058059 h 6858000"/>
              <a:gd name="connsiteX715" fmla="*/ 7610 w 7467600"/>
              <a:gd name="connsiteY715" fmla="*/ 3047889 h 6858000"/>
              <a:gd name="connsiteX716" fmla="*/ 52419 w 7467600"/>
              <a:gd name="connsiteY716" fmla="*/ 2987479 h 6858000"/>
              <a:gd name="connsiteX717" fmla="*/ 59142 w 7467600"/>
              <a:gd name="connsiteY717" fmla="*/ 2978488 h 6858000"/>
              <a:gd name="connsiteX718" fmla="*/ 0 w 7467600"/>
              <a:gd name="connsiteY718" fmla="*/ 3015334 h 6858000"/>
              <a:gd name="connsiteX719" fmla="*/ 0 w 7467600"/>
              <a:gd name="connsiteY719" fmla="*/ 2914286 h 6858000"/>
              <a:gd name="connsiteX720" fmla="*/ 36383 w 7467600"/>
              <a:gd name="connsiteY720" fmla="*/ 2901128 h 6858000"/>
              <a:gd name="connsiteX721" fmla="*/ 156329 w 7467600"/>
              <a:gd name="connsiteY721" fmla="*/ 2840533 h 6858000"/>
              <a:gd name="connsiteX722" fmla="*/ 358355 w 7467600"/>
              <a:gd name="connsiteY722" fmla="*/ 2620471 h 6858000"/>
              <a:gd name="connsiteX723" fmla="*/ 510577 w 7467600"/>
              <a:gd name="connsiteY723" fmla="*/ 2501244 h 6858000"/>
              <a:gd name="connsiteX724" fmla="*/ 211967 w 7467600"/>
              <a:gd name="connsiteY724" fmla="*/ 2479171 h 6858000"/>
              <a:gd name="connsiteX725" fmla="*/ 0 w 7467600"/>
              <a:gd name="connsiteY725" fmla="*/ 2476398 h 6858000"/>
              <a:gd name="connsiteX726" fmla="*/ 0 w 7467600"/>
              <a:gd name="connsiteY726" fmla="*/ 2389189 h 6858000"/>
              <a:gd name="connsiteX727" fmla="*/ 103062 w 7467600"/>
              <a:gd name="connsiteY727" fmla="*/ 2389518 h 6858000"/>
              <a:gd name="connsiteX728" fmla="*/ 510734 w 7467600"/>
              <a:gd name="connsiteY728" fmla="*/ 2416201 h 6858000"/>
              <a:gd name="connsiteX729" fmla="*/ 279257 w 7467600"/>
              <a:gd name="connsiteY729" fmla="*/ 2092102 h 6858000"/>
              <a:gd name="connsiteX730" fmla="*/ 65265 w 7467600"/>
              <a:gd name="connsiteY730" fmla="*/ 2006049 h 6858000"/>
              <a:gd name="connsiteX731" fmla="*/ 0 w 7467600"/>
              <a:gd name="connsiteY731" fmla="*/ 1982532 h 6858000"/>
              <a:gd name="connsiteX732" fmla="*/ 0 w 7467600"/>
              <a:gd name="connsiteY732" fmla="*/ 1912789 h 6858000"/>
              <a:gd name="connsiteX733" fmla="*/ 97460 w 7467600"/>
              <a:gd name="connsiteY733" fmla="*/ 1953725 h 6858000"/>
              <a:gd name="connsiteX734" fmla="*/ 221272 w 7467600"/>
              <a:gd name="connsiteY734" fmla="*/ 1980766 h 6858000"/>
              <a:gd name="connsiteX735" fmla="*/ 116765 w 7467600"/>
              <a:gd name="connsiteY735" fmla="*/ 1911033 h 6858000"/>
              <a:gd name="connsiteX736" fmla="*/ 16405 w 7467600"/>
              <a:gd name="connsiteY736" fmla="*/ 1803412 h 6858000"/>
              <a:gd name="connsiteX737" fmla="*/ 0 w 7467600"/>
              <a:gd name="connsiteY737" fmla="*/ 1784777 h 6858000"/>
              <a:gd name="connsiteX738" fmla="*/ 0 w 7467600"/>
              <a:gd name="connsiteY738" fmla="*/ 1740082 h 6858000"/>
              <a:gd name="connsiteX739" fmla="*/ 39394 w 7467600"/>
              <a:gd name="connsiteY739" fmla="*/ 1784856 h 6858000"/>
              <a:gd name="connsiteX740" fmla="*/ 135813 w 7467600"/>
              <a:gd name="connsiteY740" fmla="*/ 1888838 h 6858000"/>
              <a:gd name="connsiteX741" fmla="*/ 242575 w 7467600"/>
              <a:gd name="connsiteY741" fmla="*/ 1958841 h 6858000"/>
              <a:gd name="connsiteX742" fmla="*/ 82197 w 7467600"/>
              <a:gd name="connsiteY742" fmla="*/ 1754826 h 6858000"/>
              <a:gd name="connsiteX743" fmla="*/ 0 w 7467600"/>
              <a:gd name="connsiteY743" fmla="*/ 1679650 h 6858000"/>
              <a:gd name="connsiteX744" fmla="*/ 0 w 7467600"/>
              <a:gd name="connsiteY744" fmla="*/ 1602463 h 6858000"/>
              <a:gd name="connsiteX745" fmla="*/ 84689 w 7467600"/>
              <a:gd name="connsiteY745" fmla="*/ 1677442 h 6858000"/>
              <a:gd name="connsiteX746" fmla="*/ 298437 w 7467600"/>
              <a:gd name="connsiteY746" fmla="*/ 1968019 h 6858000"/>
              <a:gd name="connsiteX747" fmla="*/ 227269 w 7467600"/>
              <a:gd name="connsiteY747" fmla="*/ 1114064 h 6858000"/>
              <a:gd name="connsiteX748" fmla="*/ 248003 w 7467600"/>
              <a:gd name="connsiteY748" fmla="*/ 1089613 h 6858000"/>
              <a:gd name="connsiteX749" fmla="*/ 427020 w 7467600"/>
              <a:gd name="connsiteY749" fmla="*/ 1619803 h 6858000"/>
              <a:gd name="connsiteX750" fmla="*/ 340345 w 7467600"/>
              <a:gd name="connsiteY750" fmla="*/ 2027739 h 6858000"/>
              <a:gd name="connsiteX751" fmla="*/ 360865 w 7467600"/>
              <a:gd name="connsiteY751" fmla="*/ 2044827 h 6858000"/>
              <a:gd name="connsiteX752" fmla="*/ 560414 w 7467600"/>
              <a:gd name="connsiteY752" fmla="*/ 2421457 h 6858000"/>
              <a:gd name="connsiteX753" fmla="*/ 1359703 w 7467600"/>
              <a:gd name="connsiteY753" fmla="*/ 2578554 h 6858000"/>
              <a:gd name="connsiteX754" fmla="*/ 1359422 w 7467600"/>
              <a:gd name="connsiteY754" fmla="*/ 2577994 h 6858000"/>
              <a:gd name="connsiteX755" fmla="*/ 828701 w 7467600"/>
              <a:gd name="connsiteY755" fmla="*/ 1839520 h 6858000"/>
              <a:gd name="connsiteX756" fmla="*/ 494427 w 7467600"/>
              <a:gd name="connsiteY756" fmla="*/ 1092333 h 6858000"/>
              <a:gd name="connsiteX757" fmla="*/ 506322 w 7467600"/>
              <a:gd name="connsiteY757" fmla="*/ 1020997 h 6858000"/>
              <a:gd name="connsiteX758" fmla="*/ 4570198 w 7467600"/>
              <a:gd name="connsiteY758" fmla="*/ 978081 h 6858000"/>
              <a:gd name="connsiteX759" fmla="*/ 4523691 w 7467600"/>
              <a:gd name="connsiteY759" fmla="*/ 1127776 h 6858000"/>
              <a:gd name="connsiteX760" fmla="*/ 4509875 w 7467600"/>
              <a:gd name="connsiteY760" fmla="*/ 1167552 h 6858000"/>
              <a:gd name="connsiteX761" fmla="*/ 4478168 w 7467600"/>
              <a:gd name="connsiteY761" fmla="*/ 1260735 h 6858000"/>
              <a:gd name="connsiteX762" fmla="*/ 4409309 w 7467600"/>
              <a:gd name="connsiteY762" fmla="*/ 1666996 h 6858000"/>
              <a:gd name="connsiteX763" fmla="*/ 4370031 w 7467600"/>
              <a:gd name="connsiteY763" fmla="*/ 1955666 h 6858000"/>
              <a:gd name="connsiteX764" fmla="*/ 4570198 w 7467600"/>
              <a:gd name="connsiteY764" fmla="*/ 978081 h 6858000"/>
              <a:gd name="connsiteX765" fmla="*/ 4557898 w 7467600"/>
              <a:gd name="connsiteY765" fmla="*/ 900011 h 6858000"/>
              <a:gd name="connsiteX766" fmla="*/ 4344840 w 7467600"/>
              <a:gd name="connsiteY766" fmla="*/ 1922038 h 6858000"/>
              <a:gd name="connsiteX767" fmla="*/ 4378710 w 7467600"/>
              <a:gd name="connsiteY767" fmla="*/ 1665516 h 6858000"/>
              <a:gd name="connsiteX768" fmla="*/ 4448798 w 7467600"/>
              <a:gd name="connsiteY768" fmla="*/ 1253024 h 6858000"/>
              <a:gd name="connsiteX769" fmla="*/ 4480315 w 7467600"/>
              <a:gd name="connsiteY769" fmla="*/ 1158454 h 6858000"/>
              <a:gd name="connsiteX770" fmla="*/ 4494133 w 7467600"/>
              <a:gd name="connsiteY770" fmla="*/ 1118676 h 6858000"/>
              <a:gd name="connsiteX771" fmla="*/ 4557898 w 7467600"/>
              <a:gd name="connsiteY771" fmla="*/ 900011 h 6858000"/>
              <a:gd name="connsiteX772" fmla="*/ 5870151 w 7467600"/>
              <a:gd name="connsiteY772" fmla="*/ 898890 h 6858000"/>
              <a:gd name="connsiteX773" fmla="*/ 5861335 w 7467600"/>
              <a:gd name="connsiteY773" fmla="*/ 899177 h 6858000"/>
              <a:gd name="connsiteX774" fmla="*/ 5843702 w 7467600"/>
              <a:gd name="connsiteY774" fmla="*/ 899748 h 6858000"/>
              <a:gd name="connsiteX775" fmla="*/ 5651107 w 7467600"/>
              <a:gd name="connsiteY775" fmla="*/ 920306 h 6858000"/>
              <a:gd name="connsiteX776" fmla="*/ 5459407 w 7467600"/>
              <a:gd name="connsiteY776" fmla="*/ 940975 h 6858000"/>
              <a:gd name="connsiteX777" fmla="*/ 5374846 w 7467600"/>
              <a:gd name="connsiteY777" fmla="*/ 941988 h 6858000"/>
              <a:gd name="connsiteX778" fmla="*/ 5256105 w 7467600"/>
              <a:gd name="connsiteY778" fmla="*/ 945632 h 6858000"/>
              <a:gd name="connsiteX779" fmla="*/ 5107071 w 7467600"/>
              <a:gd name="connsiteY779" fmla="*/ 969720 h 6858000"/>
              <a:gd name="connsiteX780" fmla="*/ 4998681 w 7467600"/>
              <a:gd name="connsiteY780" fmla="*/ 988771 h 6858000"/>
              <a:gd name="connsiteX781" fmla="*/ 5870151 w 7467600"/>
              <a:gd name="connsiteY781" fmla="*/ 898890 h 6858000"/>
              <a:gd name="connsiteX782" fmla="*/ 5504425 w 7467600"/>
              <a:gd name="connsiteY782" fmla="*/ 848067 h 6858000"/>
              <a:gd name="connsiteX783" fmla="*/ 4968849 w 7467600"/>
              <a:gd name="connsiteY783" fmla="*/ 962318 h 6858000"/>
              <a:gd name="connsiteX784" fmla="*/ 5104039 w 7467600"/>
              <a:gd name="connsiteY784" fmla="*/ 940634 h 6858000"/>
              <a:gd name="connsiteX785" fmla="*/ 5256311 w 7467600"/>
              <a:gd name="connsiteY785" fmla="*/ 916490 h 6858000"/>
              <a:gd name="connsiteX786" fmla="*/ 5377381 w 7467600"/>
              <a:gd name="connsiteY786" fmla="*/ 912671 h 6858000"/>
              <a:gd name="connsiteX787" fmla="*/ 5460148 w 7467600"/>
              <a:gd name="connsiteY787" fmla="*/ 911442 h 6858000"/>
              <a:gd name="connsiteX788" fmla="*/ 5648971 w 7467600"/>
              <a:gd name="connsiteY788" fmla="*/ 891331 h 6858000"/>
              <a:gd name="connsiteX789" fmla="*/ 5844807 w 7467600"/>
              <a:gd name="connsiteY789" fmla="*/ 870718 h 6858000"/>
              <a:gd name="connsiteX790" fmla="*/ 5862975 w 7467600"/>
              <a:gd name="connsiteY790" fmla="*/ 869756 h 6858000"/>
              <a:gd name="connsiteX791" fmla="*/ 5920887 w 7467600"/>
              <a:gd name="connsiteY791" fmla="*/ 865929 h 6858000"/>
              <a:gd name="connsiteX792" fmla="*/ 5504425 w 7467600"/>
              <a:gd name="connsiteY792" fmla="*/ 848067 h 6858000"/>
              <a:gd name="connsiteX793" fmla="*/ 3607114 w 7467600"/>
              <a:gd name="connsiteY793" fmla="*/ 467441 h 6858000"/>
              <a:gd name="connsiteX794" fmla="*/ 3296242 w 7467600"/>
              <a:gd name="connsiteY794" fmla="*/ 807991 h 6858000"/>
              <a:gd name="connsiteX795" fmla="*/ 3174674 w 7467600"/>
              <a:gd name="connsiteY795" fmla="*/ 919759 h 6858000"/>
              <a:gd name="connsiteX796" fmla="*/ 3042978 w 7467600"/>
              <a:gd name="connsiteY796" fmla="*/ 1054894 h 6858000"/>
              <a:gd name="connsiteX797" fmla="*/ 2968914 w 7467600"/>
              <a:gd name="connsiteY797" fmla="*/ 1133756 h 6858000"/>
              <a:gd name="connsiteX798" fmla="*/ 3103823 w 7467600"/>
              <a:gd name="connsiteY798" fmla="*/ 1026814 h 6858000"/>
              <a:gd name="connsiteX799" fmla="*/ 3607114 w 7467600"/>
              <a:gd name="connsiteY799" fmla="*/ 467441 h 6858000"/>
              <a:gd name="connsiteX800" fmla="*/ 3744487 w 7467600"/>
              <a:gd name="connsiteY800" fmla="*/ 383136 h 6858000"/>
              <a:gd name="connsiteX801" fmla="*/ 3970213 w 7467600"/>
              <a:gd name="connsiteY801" fmla="*/ 995559 h 6858000"/>
              <a:gd name="connsiteX802" fmla="*/ 3744487 w 7467600"/>
              <a:gd name="connsiteY802" fmla="*/ 383136 h 6858000"/>
              <a:gd name="connsiteX803" fmla="*/ 3624562 w 7467600"/>
              <a:gd name="connsiteY803" fmla="*/ 367041 h 6858000"/>
              <a:gd name="connsiteX804" fmla="*/ 3489712 w 7467600"/>
              <a:gd name="connsiteY804" fmla="*/ 485386 h 6858000"/>
              <a:gd name="connsiteX805" fmla="*/ 3182994 w 7467600"/>
              <a:gd name="connsiteY805" fmla="*/ 828265 h 6858000"/>
              <a:gd name="connsiteX806" fmla="*/ 2892114 w 7467600"/>
              <a:gd name="connsiteY806" fmla="*/ 1172635 h 6858000"/>
              <a:gd name="connsiteX807" fmla="*/ 3021459 w 7467600"/>
              <a:gd name="connsiteY807" fmla="*/ 1035385 h 6858000"/>
              <a:gd name="connsiteX808" fmla="*/ 3153873 w 7467600"/>
              <a:gd name="connsiteY808" fmla="*/ 898971 h 6858000"/>
              <a:gd name="connsiteX809" fmla="*/ 3276511 w 7467600"/>
              <a:gd name="connsiteY809" fmla="*/ 786423 h 6858000"/>
              <a:gd name="connsiteX810" fmla="*/ 3584154 w 7467600"/>
              <a:gd name="connsiteY810" fmla="*/ 448218 h 6858000"/>
              <a:gd name="connsiteX811" fmla="*/ 3624562 w 7467600"/>
              <a:gd name="connsiteY811" fmla="*/ 367041 h 6858000"/>
              <a:gd name="connsiteX812" fmla="*/ 3766672 w 7467600"/>
              <a:gd name="connsiteY812" fmla="*/ 359429 h 6858000"/>
              <a:gd name="connsiteX813" fmla="*/ 3996338 w 7467600"/>
              <a:gd name="connsiteY813" fmla="*/ 968237 h 6858000"/>
              <a:gd name="connsiteX814" fmla="*/ 3766672 w 7467600"/>
              <a:gd name="connsiteY814" fmla="*/ 359429 h 6858000"/>
              <a:gd name="connsiteX815" fmla="*/ 5805386 w 7467600"/>
              <a:gd name="connsiteY815" fmla="*/ 239240 h 6858000"/>
              <a:gd name="connsiteX816" fmla="*/ 5736947 w 7467600"/>
              <a:gd name="connsiteY816" fmla="*/ 261367 h 6858000"/>
              <a:gd name="connsiteX817" fmla="*/ 5427012 w 7467600"/>
              <a:gd name="connsiteY817" fmla="*/ 311272 h 6858000"/>
              <a:gd name="connsiteX818" fmla="*/ 5147818 w 7467600"/>
              <a:gd name="connsiteY818" fmla="*/ 322112 h 6858000"/>
              <a:gd name="connsiteX819" fmla="*/ 5060854 w 7467600"/>
              <a:gd name="connsiteY819" fmla="*/ 311882 h 6858000"/>
              <a:gd name="connsiteX820" fmla="*/ 4945989 w 7467600"/>
              <a:gd name="connsiteY820" fmla="*/ 300516 h 6858000"/>
              <a:gd name="connsiteX821" fmla="*/ 5410479 w 7467600"/>
              <a:gd name="connsiteY821" fmla="*/ 348434 h 6858000"/>
              <a:gd name="connsiteX822" fmla="*/ 5805386 w 7467600"/>
              <a:gd name="connsiteY822" fmla="*/ 239240 h 6858000"/>
              <a:gd name="connsiteX823" fmla="*/ 5905192 w 7467600"/>
              <a:gd name="connsiteY823" fmla="*/ 163079 h 6858000"/>
              <a:gd name="connsiteX824" fmla="*/ 5865655 w 7467600"/>
              <a:gd name="connsiteY824" fmla="*/ 171901 h 6858000"/>
              <a:gd name="connsiteX825" fmla="*/ 5259740 w 7467600"/>
              <a:gd name="connsiteY825" fmla="*/ 257013 h 6858000"/>
              <a:gd name="connsiteX826" fmla="*/ 5208466 w 7467600"/>
              <a:gd name="connsiteY826" fmla="*/ 257550 h 6858000"/>
              <a:gd name="connsiteX827" fmla="*/ 4980204 w 7467600"/>
              <a:gd name="connsiteY827" fmla="*/ 271903 h 6858000"/>
              <a:gd name="connsiteX828" fmla="*/ 5068068 w 7467600"/>
              <a:gd name="connsiteY828" fmla="*/ 282244 h 6858000"/>
              <a:gd name="connsiteX829" fmla="*/ 5153231 w 7467600"/>
              <a:gd name="connsiteY829" fmla="*/ 292240 h 6858000"/>
              <a:gd name="connsiteX830" fmla="*/ 5426491 w 7467600"/>
              <a:gd name="connsiteY830" fmla="*/ 281128 h 6858000"/>
              <a:gd name="connsiteX831" fmla="*/ 5731212 w 7467600"/>
              <a:gd name="connsiteY831" fmla="*/ 231951 h 6858000"/>
              <a:gd name="connsiteX832" fmla="*/ 5905192 w 7467600"/>
              <a:gd name="connsiteY832" fmla="*/ 163079 h 6858000"/>
              <a:gd name="connsiteX833" fmla="*/ 5944437 w 7467600"/>
              <a:gd name="connsiteY833" fmla="*/ 113829 h 6858000"/>
              <a:gd name="connsiteX834" fmla="*/ 5825032 w 7467600"/>
              <a:gd name="connsiteY834" fmla="*/ 146405 h 6858000"/>
              <a:gd name="connsiteX835" fmla="*/ 4955599 w 7467600"/>
              <a:gd name="connsiteY835" fmla="*/ 247008 h 6858000"/>
              <a:gd name="connsiteX836" fmla="*/ 5210104 w 7467600"/>
              <a:gd name="connsiteY836" fmla="*/ 228123 h 6858000"/>
              <a:gd name="connsiteX837" fmla="*/ 5261015 w 7467600"/>
              <a:gd name="connsiteY837" fmla="*/ 227087 h 6858000"/>
              <a:gd name="connsiteX838" fmla="*/ 5861181 w 7467600"/>
              <a:gd name="connsiteY838" fmla="*/ 143093 h 6858000"/>
              <a:gd name="connsiteX839" fmla="*/ 5961252 w 7467600"/>
              <a:gd name="connsiteY839" fmla="*/ 114820 h 6858000"/>
              <a:gd name="connsiteX840" fmla="*/ 5944437 w 7467600"/>
              <a:gd name="connsiteY840" fmla="*/ 113829 h 6858000"/>
              <a:gd name="connsiteX841" fmla="*/ 3882765 w 7467600"/>
              <a:gd name="connsiteY841" fmla="*/ 0 h 6858000"/>
              <a:gd name="connsiteX842" fmla="*/ 3995099 w 7467600"/>
              <a:gd name="connsiteY842" fmla="*/ 0 h 6858000"/>
              <a:gd name="connsiteX843" fmla="*/ 4163818 w 7467600"/>
              <a:gd name="connsiteY843" fmla="*/ 234104 h 6858000"/>
              <a:gd name="connsiteX844" fmla="*/ 4172099 w 7467600"/>
              <a:gd name="connsiteY844" fmla="*/ 234207 h 6858000"/>
              <a:gd name="connsiteX845" fmla="*/ 4784282 w 7467600"/>
              <a:gd name="connsiteY845" fmla="*/ 276561 h 6858000"/>
              <a:gd name="connsiteX846" fmla="*/ 4801687 w 7467600"/>
              <a:gd name="connsiteY846" fmla="*/ 267764 h 6858000"/>
              <a:gd name="connsiteX847" fmla="*/ 6082788 w 7467600"/>
              <a:gd name="connsiteY847" fmla="*/ 64119 h 6858000"/>
              <a:gd name="connsiteX848" fmla="*/ 6099442 w 7467600"/>
              <a:gd name="connsiteY848" fmla="*/ 82568 h 6858000"/>
              <a:gd name="connsiteX849" fmla="*/ 4804137 w 7467600"/>
              <a:gd name="connsiteY849" fmla="*/ 320931 h 6858000"/>
              <a:gd name="connsiteX850" fmla="*/ 4227047 w 7467600"/>
              <a:gd name="connsiteY850" fmla="*/ 313415 h 6858000"/>
              <a:gd name="connsiteX851" fmla="*/ 4346041 w 7467600"/>
              <a:gd name="connsiteY851" fmla="*/ 456086 h 6858000"/>
              <a:gd name="connsiteX852" fmla="*/ 4870967 w 7467600"/>
              <a:gd name="connsiteY852" fmla="*/ 963061 h 6858000"/>
              <a:gd name="connsiteX853" fmla="*/ 4889647 w 7467600"/>
              <a:gd name="connsiteY853" fmla="*/ 957147 h 6858000"/>
              <a:gd name="connsiteX854" fmla="*/ 5422504 w 7467600"/>
              <a:gd name="connsiteY854" fmla="*/ 805191 h 6858000"/>
              <a:gd name="connsiteX855" fmla="*/ 6087656 w 7467600"/>
              <a:gd name="connsiteY855" fmla="*/ 826703 h 6858000"/>
              <a:gd name="connsiteX856" fmla="*/ 6058717 w 7467600"/>
              <a:gd name="connsiteY856" fmla="*/ 865992 h 6858000"/>
              <a:gd name="connsiteX857" fmla="*/ 4974153 w 7467600"/>
              <a:gd name="connsiteY857" fmla="*/ 1045456 h 6858000"/>
              <a:gd name="connsiteX858" fmla="*/ 5627835 w 7467600"/>
              <a:gd name="connsiteY858" fmla="*/ 1472077 h 6858000"/>
              <a:gd name="connsiteX859" fmla="*/ 5629817 w 7467600"/>
              <a:gd name="connsiteY859" fmla="*/ 1471412 h 6858000"/>
              <a:gd name="connsiteX860" fmla="*/ 5634124 w 7467600"/>
              <a:gd name="connsiteY860" fmla="*/ 1470572 h 6858000"/>
              <a:gd name="connsiteX861" fmla="*/ 5755832 w 7467600"/>
              <a:gd name="connsiteY861" fmla="*/ 1383886 h 6858000"/>
              <a:gd name="connsiteX862" fmla="*/ 6014186 w 7467600"/>
              <a:gd name="connsiteY862" fmla="*/ 1279799 h 6858000"/>
              <a:gd name="connsiteX863" fmla="*/ 6901619 w 7467600"/>
              <a:gd name="connsiteY863" fmla="*/ 1047874 h 6858000"/>
              <a:gd name="connsiteX864" fmla="*/ 6931566 w 7467600"/>
              <a:gd name="connsiteY864" fmla="*/ 1062034 h 6858000"/>
              <a:gd name="connsiteX865" fmla="*/ 5790982 w 7467600"/>
              <a:gd name="connsiteY865" fmla="*/ 1561380 h 6858000"/>
              <a:gd name="connsiteX866" fmla="*/ 6188971 w 7467600"/>
              <a:gd name="connsiteY866" fmla="*/ 1755168 h 6858000"/>
              <a:gd name="connsiteX867" fmla="*/ 6202446 w 7467600"/>
              <a:gd name="connsiteY867" fmla="*/ 1752268 h 6858000"/>
              <a:gd name="connsiteX868" fmla="*/ 7179560 w 7467600"/>
              <a:gd name="connsiteY868" fmla="*/ 1467551 h 6858000"/>
              <a:gd name="connsiteX869" fmla="*/ 7158730 w 7467600"/>
              <a:gd name="connsiteY869" fmla="*/ 1507835 h 6858000"/>
              <a:gd name="connsiteX870" fmla="*/ 6326959 w 7467600"/>
              <a:gd name="connsiteY870" fmla="*/ 1817686 h 6858000"/>
              <a:gd name="connsiteX871" fmla="*/ 6537433 w 7467600"/>
              <a:gd name="connsiteY871" fmla="*/ 1907790 h 6858000"/>
              <a:gd name="connsiteX872" fmla="*/ 6550221 w 7467600"/>
              <a:gd name="connsiteY872" fmla="*/ 1910729 h 6858000"/>
              <a:gd name="connsiteX873" fmla="*/ 6964438 w 7467600"/>
              <a:gd name="connsiteY873" fmla="*/ 2209505 h 6858000"/>
              <a:gd name="connsiteX874" fmla="*/ 7367862 w 7467600"/>
              <a:gd name="connsiteY874" fmla="*/ 2806833 h 6858000"/>
              <a:gd name="connsiteX875" fmla="*/ 7364329 w 7467600"/>
              <a:gd name="connsiteY875" fmla="*/ 2826907 h 6858000"/>
              <a:gd name="connsiteX876" fmla="*/ 7290545 w 7467600"/>
              <a:gd name="connsiteY876" fmla="*/ 2850663 h 6858000"/>
              <a:gd name="connsiteX877" fmla="*/ 6472036 w 7467600"/>
              <a:gd name="connsiteY877" fmla="*/ 1959003 h 6858000"/>
              <a:gd name="connsiteX878" fmla="*/ 5792897 w 7467600"/>
              <a:gd name="connsiteY878" fmla="*/ 1647747 h 6858000"/>
              <a:gd name="connsiteX879" fmla="*/ 5842751 w 7467600"/>
              <a:gd name="connsiteY879" fmla="*/ 1816112 h 6858000"/>
              <a:gd name="connsiteX880" fmla="*/ 5847424 w 7467600"/>
              <a:gd name="connsiteY880" fmla="*/ 1815776 h 6858000"/>
              <a:gd name="connsiteX881" fmla="*/ 6399821 w 7467600"/>
              <a:gd name="connsiteY881" fmla="*/ 2344799 h 6858000"/>
              <a:gd name="connsiteX882" fmla="*/ 6323232 w 7467600"/>
              <a:gd name="connsiteY882" fmla="*/ 2389634 h 6858000"/>
              <a:gd name="connsiteX883" fmla="*/ 5942958 w 7467600"/>
              <a:gd name="connsiteY883" fmla="*/ 2077708 h 6858000"/>
              <a:gd name="connsiteX884" fmla="*/ 5921559 w 7467600"/>
              <a:gd name="connsiteY884" fmla="*/ 2378596 h 6858000"/>
              <a:gd name="connsiteX885" fmla="*/ 5817651 w 7467600"/>
              <a:gd name="connsiteY885" fmla="*/ 3023919 h 6858000"/>
              <a:gd name="connsiteX886" fmla="*/ 5729634 w 7467600"/>
              <a:gd name="connsiteY886" fmla="*/ 3051849 h 6858000"/>
              <a:gd name="connsiteX887" fmla="*/ 5611018 w 7467600"/>
              <a:gd name="connsiteY887" fmla="*/ 2316769 h 6858000"/>
              <a:gd name="connsiteX888" fmla="*/ 5687608 w 7467600"/>
              <a:gd name="connsiteY888" fmla="*/ 2039972 h 6858000"/>
              <a:gd name="connsiteX889" fmla="*/ 5657554 w 7467600"/>
              <a:gd name="connsiteY889" fmla="*/ 1576445 h 6858000"/>
              <a:gd name="connsiteX890" fmla="*/ 5150475 w 7467600"/>
              <a:gd name="connsiteY890" fmla="*/ 1274012 h 6858000"/>
              <a:gd name="connsiteX891" fmla="*/ 5349142 w 7467600"/>
              <a:gd name="connsiteY891" fmla="*/ 2204405 h 6858000"/>
              <a:gd name="connsiteX892" fmla="*/ 5262214 w 7467600"/>
              <a:gd name="connsiteY892" fmla="*/ 2233836 h 6858000"/>
              <a:gd name="connsiteX893" fmla="*/ 4981539 w 7467600"/>
              <a:gd name="connsiteY893" fmla="*/ 1542201 h 6858000"/>
              <a:gd name="connsiteX894" fmla="*/ 4958461 w 7467600"/>
              <a:gd name="connsiteY894" fmla="*/ 1136957 h 6858000"/>
              <a:gd name="connsiteX895" fmla="*/ 4655015 w 7467600"/>
              <a:gd name="connsiteY895" fmla="*/ 891426 h 6858000"/>
              <a:gd name="connsiteX896" fmla="*/ 4348002 w 7467600"/>
              <a:gd name="connsiteY896" fmla="*/ 2205895 h 6858000"/>
              <a:gd name="connsiteX897" fmla="*/ 4262250 w 7467600"/>
              <a:gd name="connsiteY897" fmla="*/ 2219972 h 6858000"/>
              <a:gd name="connsiteX898" fmla="*/ 4550611 w 7467600"/>
              <a:gd name="connsiteY898" fmla="*/ 817540 h 6858000"/>
              <a:gd name="connsiteX899" fmla="*/ 4564418 w 7467600"/>
              <a:gd name="connsiteY899" fmla="*/ 808293 h 6858000"/>
              <a:gd name="connsiteX900" fmla="*/ 4266388 w 7467600"/>
              <a:gd name="connsiteY900" fmla="*/ 500083 h 6858000"/>
              <a:gd name="connsiteX901" fmla="*/ 4032842 w 7467600"/>
              <a:gd name="connsiteY901" fmla="*/ 211809 h 6858000"/>
              <a:gd name="connsiteX902" fmla="*/ 3882765 w 7467600"/>
              <a:gd name="connsiteY902" fmla="*/ 0 h 6858000"/>
              <a:gd name="connsiteX903" fmla="*/ 3721337 w 7467600"/>
              <a:gd name="connsiteY903" fmla="*/ 0 h 6858000"/>
              <a:gd name="connsiteX904" fmla="*/ 3797544 w 7467600"/>
              <a:gd name="connsiteY904" fmla="*/ 0 h 6858000"/>
              <a:gd name="connsiteX905" fmla="*/ 3775734 w 7467600"/>
              <a:gd name="connsiteY905" fmla="*/ 95131 h 6858000"/>
              <a:gd name="connsiteX906" fmla="*/ 3724807 w 7467600"/>
              <a:gd name="connsiteY906" fmla="*/ 272257 h 6858000"/>
              <a:gd name="connsiteX907" fmla="*/ 3726844 w 7467600"/>
              <a:gd name="connsiteY907" fmla="*/ 282988 h 6858000"/>
              <a:gd name="connsiteX908" fmla="*/ 3742664 w 7467600"/>
              <a:gd name="connsiteY908" fmla="*/ 279918 h 6858000"/>
              <a:gd name="connsiteX909" fmla="*/ 4103910 w 7467600"/>
              <a:gd name="connsiteY909" fmla="*/ 1161917 h 6858000"/>
              <a:gd name="connsiteX910" fmla="*/ 4020269 w 7467600"/>
              <a:gd name="connsiteY910" fmla="*/ 1200406 h 6858000"/>
              <a:gd name="connsiteX911" fmla="*/ 3674882 w 7467600"/>
              <a:gd name="connsiteY911" fmla="*/ 488524 h 6858000"/>
              <a:gd name="connsiteX912" fmla="*/ 3132682 w 7467600"/>
              <a:gd name="connsiteY912" fmla="*/ 1072284 h 6858000"/>
              <a:gd name="connsiteX913" fmla="*/ 2716346 w 7467600"/>
              <a:gd name="connsiteY913" fmla="*/ 1276376 h 6858000"/>
              <a:gd name="connsiteX914" fmla="*/ 2716772 w 7467600"/>
              <a:gd name="connsiteY914" fmla="*/ 1255462 h 6858000"/>
              <a:gd name="connsiteX915" fmla="*/ 3471096 w 7467600"/>
              <a:gd name="connsiteY915" fmla="*/ 437072 h 6858000"/>
              <a:gd name="connsiteX916" fmla="*/ 3639057 w 7467600"/>
              <a:gd name="connsiteY916" fmla="*/ 286334 h 6858000"/>
              <a:gd name="connsiteX917" fmla="*/ 3640309 w 7467600"/>
              <a:gd name="connsiteY917" fmla="*/ 284664 h 6858000"/>
              <a:gd name="connsiteX918" fmla="*/ 3646022 w 7467600"/>
              <a:gd name="connsiteY918" fmla="*/ 276711 h 6858000"/>
              <a:gd name="connsiteX919" fmla="*/ 3707943 w 7467600"/>
              <a:gd name="connsiteY919" fmla="*/ 65958 h 6858000"/>
              <a:gd name="connsiteX920" fmla="*/ 3721337 w 7467600"/>
              <a:gd name="connsiteY920" fmla="*/ 0 h 6858000"/>
              <a:gd name="connsiteX921" fmla="*/ 2867960 w 7467600"/>
              <a:gd name="connsiteY921" fmla="*/ 0 h 6858000"/>
              <a:gd name="connsiteX922" fmla="*/ 2926351 w 7467600"/>
              <a:gd name="connsiteY922" fmla="*/ 0 h 6858000"/>
              <a:gd name="connsiteX923" fmla="*/ 2902823 w 7467600"/>
              <a:gd name="connsiteY923" fmla="*/ 262929 h 6858000"/>
              <a:gd name="connsiteX924" fmla="*/ 2940663 w 7467600"/>
              <a:gd name="connsiteY924" fmla="*/ 140884 h 6858000"/>
              <a:gd name="connsiteX925" fmla="*/ 2947039 w 7467600"/>
              <a:gd name="connsiteY925" fmla="*/ 122524 h 6858000"/>
              <a:gd name="connsiteX926" fmla="*/ 2984316 w 7467600"/>
              <a:gd name="connsiteY926" fmla="*/ 0 h 6858000"/>
              <a:gd name="connsiteX927" fmla="*/ 3016114 w 7467600"/>
              <a:gd name="connsiteY927" fmla="*/ 0 h 6858000"/>
              <a:gd name="connsiteX928" fmla="*/ 2979949 w 7467600"/>
              <a:gd name="connsiteY928" fmla="*/ 119274 h 6858000"/>
              <a:gd name="connsiteX929" fmla="*/ 3023879 w 7467600"/>
              <a:gd name="connsiteY929" fmla="*/ 0 h 6858000"/>
              <a:gd name="connsiteX930" fmla="*/ 3105400 w 7467600"/>
              <a:gd name="connsiteY930" fmla="*/ 0 h 6858000"/>
              <a:gd name="connsiteX931" fmla="*/ 3094669 w 7467600"/>
              <a:gd name="connsiteY931" fmla="*/ 30308 h 6858000"/>
              <a:gd name="connsiteX932" fmla="*/ 2901945 w 7467600"/>
              <a:gd name="connsiteY932" fmla="*/ 466538 h 6858000"/>
              <a:gd name="connsiteX933" fmla="*/ 2815209 w 7467600"/>
              <a:gd name="connsiteY933" fmla="*/ 497361 h 6858000"/>
              <a:gd name="connsiteX934" fmla="*/ 2844845 w 7467600"/>
              <a:gd name="connsiteY934" fmla="*/ 127638 h 6858000"/>
              <a:gd name="connsiteX935" fmla="*/ 2867960 w 7467600"/>
              <a:gd name="connsiteY935" fmla="*/ 0 h 6858000"/>
              <a:gd name="connsiteX936" fmla="*/ 1057230 w 7467600"/>
              <a:gd name="connsiteY936" fmla="*/ 0 h 6858000"/>
              <a:gd name="connsiteX937" fmla="*/ 1111003 w 7467600"/>
              <a:gd name="connsiteY937" fmla="*/ 0 h 6858000"/>
              <a:gd name="connsiteX938" fmla="*/ 1125553 w 7467600"/>
              <a:gd name="connsiteY938" fmla="*/ 52588 h 6858000"/>
              <a:gd name="connsiteX939" fmla="*/ 1304276 w 7467600"/>
              <a:gd name="connsiteY939" fmla="*/ 476275 h 6858000"/>
              <a:gd name="connsiteX940" fmla="*/ 1492066 w 7467600"/>
              <a:gd name="connsiteY940" fmla="*/ 886333 h 6858000"/>
              <a:gd name="connsiteX941" fmla="*/ 1423698 w 7467600"/>
              <a:gd name="connsiteY941" fmla="*/ 710817 h 6858000"/>
              <a:gd name="connsiteX942" fmla="*/ 1357609 w 7467600"/>
              <a:gd name="connsiteY942" fmla="*/ 532892 h 6858000"/>
              <a:gd name="connsiteX943" fmla="*/ 1309550 w 7467600"/>
              <a:gd name="connsiteY943" fmla="*/ 374031 h 6858000"/>
              <a:gd name="connsiteX944" fmla="*/ 1193673 w 7467600"/>
              <a:gd name="connsiteY944" fmla="*/ 49533 h 6858000"/>
              <a:gd name="connsiteX945" fmla="*/ 1164391 w 7467600"/>
              <a:gd name="connsiteY945" fmla="*/ 0 h 6858000"/>
              <a:gd name="connsiteX946" fmla="*/ 1200666 w 7467600"/>
              <a:gd name="connsiteY946" fmla="*/ 0 h 6858000"/>
              <a:gd name="connsiteX947" fmla="*/ 1223408 w 7467600"/>
              <a:gd name="connsiteY947" fmla="*/ 38996 h 6858000"/>
              <a:gd name="connsiteX948" fmla="*/ 1339635 w 7467600"/>
              <a:gd name="connsiteY948" fmla="*/ 365517 h 6858000"/>
              <a:gd name="connsiteX949" fmla="*/ 1387469 w 7467600"/>
              <a:gd name="connsiteY949" fmla="*/ 523079 h 6858000"/>
              <a:gd name="connsiteX950" fmla="*/ 1452685 w 7467600"/>
              <a:gd name="connsiteY950" fmla="*/ 699806 h 6858000"/>
              <a:gd name="connsiteX951" fmla="*/ 1492092 w 7467600"/>
              <a:gd name="connsiteY951" fmla="*/ 800424 h 6858000"/>
              <a:gd name="connsiteX952" fmla="*/ 1455302 w 7467600"/>
              <a:gd name="connsiteY952" fmla="*/ 632913 h 6858000"/>
              <a:gd name="connsiteX953" fmla="*/ 1222336 w 7467600"/>
              <a:gd name="connsiteY953" fmla="*/ 9480 h 6858000"/>
              <a:gd name="connsiteX954" fmla="*/ 1214634 w 7467600"/>
              <a:gd name="connsiteY954" fmla="*/ 0 h 6858000"/>
              <a:gd name="connsiteX955" fmla="*/ 1289827 w 7467600"/>
              <a:gd name="connsiteY955" fmla="*/ 0 h 6858000"/>
              <a:gd name="connsiteX956" fmla="*/ 1321076 w 7467600"/>
              <a:gd name="connsiteY956" fmla="*/ 59722 h 6858000"/>
              <a:gd name="connsiteX957" fmla="*/ 1512579 w 7467600"/>
              <a:gd name="connsiteY957" fmla="*/ 626441 h 6858000"/>
              <a:gd name="connsiteX958" fmla="*/ 1506076 w 7467600"/>
              <a:gd name="connsiteY958" fmla="*/ 1089289 h 6858000"/>
              <a:gd name="connsiteX959" fmla="*/ 1486346 w 7467600"/>
              <a:gd name="connsiteY959" fmla="*/ 1079919 h 6858000"/>
              <a:gd name="connsiteX960" fmla="*/ 1070511 w 7467600"/>
              <a:gd name="connsiteY960" fmla="*/ 48609 h 6858000"/>
              <a:gd name="connsiteX961" fmla="*/ 1057230 w 7467600"/>
              <a:gd name="connsiteY961" fmla="*/ 0 h 6858000"/>
              <a:gd name="connsiteX962" fmla="*/ 43151 w 7467600"/>
              <a:gd name="connsiteY962" fmla="*/ 0 h 6858000"/>
              <a:gd name="connsiteX963" fmla="*/ 95283 w 7467600"/>
              <a:gd name="connsiteY963" fmla="*/ 0 h 6858000"/>
              <a:gd name="connsiteX964" fmla="*/ 300708 w 7467600"/>
              <a:gd name="connsiteY964" fmla="*/ 154571 h 6858000"/>
              <a:gd name="connsiteX965" fmla="*/ 530414 w 7467600"/>
              <a:gd name="connsiteY965" fmla="*/ 354673 h 6858000"/>
              <a:gd name="connsiteX966" fmla="*/ 333785 w 7467600"/>
              <a:gd name="connsiteY966" fmla="*/ 161564 h 6858000"/>
              <a:gd name="connsiteX967" fmla="*/ 147005 w 7467600"/>
              <a:gd name="connsiteY967" fmla="*/ 0 h 6858000"/>
              <a:gd name="connsiteX968" fmla="*/ 272509 w 7467600"/>
              <a:gd name="connsiteY968" fmla="*/ 0 h 6858000"/>
              <a:gd name="connsiteX969" fmla="*/ 326276 w 7467600"/>
              <a:gd name="connsiteY969" fmla="*/ 45847 h 6858000"/>
              <a:gd name="connsiteX970" fmla="*/ 823759 w 7467600"/>
              <a:gd name="connsiteY970" fmla="*/ 574145 h 6858000"/>
              <a:gd name="connsiteX971" fmla="*/ 811254 w 7467600"/>
              <a:gd name="connsiteY971" fmla="*/ 665546 h 6858000"/>
              <a:gd name="connsiteX972" fmla="*/ 154042 w 7467600"/>
              <a:gd name="connsiteY972" fmla="*/ 261522 h 6858000"/>
              <a:gd name="connsiteX973" fmla="*/ 13550 w 7467600"/>
              <a:gd name="connsiteY973" fmla="*/ 158423 h 6858000"/>
              <a:gd name="connsiteX974" fmla="*/ 0 w 7467600"/>
              <a:gd name="connsiteY974" fmla="*/ 146618 h 6858000"/>
              <a:gd name="connsiteX975" fmla="*/ 0 w 7467600"/>
              <a:gd name="connsiteY975" fmla="*/ 59161 h 6858000"/>
              <a:gd name="connsiteX976" fmla="*/ 45427 w 7467600"/>
              <a:gd name="connsiteY976" fmla="*/ 101078 h 6858000"/>
              <a:gd name="connsiteX977" fmla="*/ 630103 w 7467600"/>
              <a:gd name="connsiteY977" fmla="*/ 485885 h 6858000"/>
              <a:gd name="connsiteX978" fmla="*/ 532040 w 7467600"/>
              <a:gd name="connsiteY978" fmla="*/ 399359 h 6858000"/>
              <a:gd name="connsiteX979" fmla="*/ 517618 w 7467600"/>
              <a:gd name="connsiteY979" fmla="*/ 385726 h 6858000"/>
              <a:gd name="connsiteX980" fmla="*/ 285074 w 7467600"/>
              <a:gd name="connsiteY980" fmla="*/ 182755 h 6858000"/>
              <a:gd name="connsiteX981" fmla="*/ 43151 w 7467600"/>
              <a:gd name="connsiteY981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44835 w 7467600"/>
              <a:gd name="connsiteY76" fmla="*/ 5424988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356878 w 7467600"/>
              <a:gd name="connsiteY90" fmla="*/ 5981332 h 6858000"/>
              <a:gd name="connsiteX91" fmla="*/ 7467600 w 7467600"/>
              <a:gd name="connsiteY91" fmla="*/ 6117703 h 6858000"/>
              <a:gd name="connsiteX92" fmla="*/ 7467600 w 7467600"/>
              <a:gd name="connsiteY92" fmla="*/ 6163634 h 6858000"/>
              <a:gd name="connsiteX93" fmla="*/ 7403637 w 7467600"/>
              <a:gd name="connsiteY93" fmla="*/ 6083957 h 6858000"/>
              <a:gd name="connsiteX94" fmla="*/ 7254615 w 7467600"/>
              <a:gd name="connsiteY94" fmla="*/ 5911918 h 6858000"/>
              <a:gd name="connsiteX95" fmla="*/ 7312589 w 7467600"/>
              <a:gd name="connsiteY95" fmla="*/ 5982309 h 6858000"/>
              <a:gd name="connsiteX96" fmla="*/ 7448321 w 7467600"/>
              <a:gd name="connsiteY96" fmla="*/ 6190991 h 6858000"/>
              <a:gd name="connsiteX97" fmla="*/ 7467600 w 7467600"/>
              <a:gd name="connsiteY97" fmla="*/ 6221686 h 6858000"/>
              <a:gd name="connsiteX98" fmla="*/ 7467600 w 7467600"/>
              <a:gd name="connsiteY98" fmla="*/ 6334256 h 6858000"/>
              <a:gd name="connsiteX99" fmla="*/ 7454976 w 7467600"/>
              <a:gd name="connsiteY99" fmla="*/ 6318297 h 6858000"/>
              <a:gd name="connsiteX100" fmla="*/ 7042773 w 7467600"/>
              <a:gd name="connsiteY100" fmla="*/ 5734011 h 6858000"/>
              <a:gd name="connsiteX101" fmla="*/ 6844835 w 7467600"/>
              <a:gd name="connsiteY101" fmla="*/ 5424988 h 6858000"/>
              <a:gd name="connsiteX102" fmla="*/ 1456157 w 7467600"/>
              <a:gd name="connsiteY102" fmla="*/ 5371404 h 6858000"/>
              <a:gd name="connsiteX103" fmla="*/ 1244432 w 7467600"/>
              <a:gd name="connsiteY103" fmla="*/ 5385601 h 6858000"/>
              <a:gd name="connsiteX104" fmla="*/ 973990 w 7467600"/>
              <a:gd name="connsiteY104" fmla="*/ 5424940 h 6858000"/>
              <a:gd name="connsiteX105" fmla="*/ 1103809 w 7467600"/>
              <a:gd name="connsiteY105" fmla="*/ 5433720 h 6858000"/>
              <a:gd name="connsiteX106" fmla="*/ 1123454 w 7467600"/>
              <a:gd name="connsiteY106" fmla="*/ 5435727 h 6858000"/>
              <a:gd name="connsiteX107" fmla="*/ 1737017 w 7467600"/>
              <a:gd name="connsiteY107" fmla="*/ 5452183 h 6858000"/>
              <a:gd name="connsiteX108" fmla="*/ 1824397 w 7467600"/>
              <a:gd name="connsiteY108" fmla="*/ 5447757 h 6858000"/>
              <a:gd name="connsiteX109" fmla="*/ 2070059 w 7467600"/>
              <a:gd name="connsiteY109" fmla="*/ 5441660 h 6858000"/>
              <a:gd name="connsiteX110" fmla="*/ 1456157 w 7467600"/>
              <a:gd name="connsiteY110" fmla="*/ 5371404 h 6858000"/>
              <a:gd name="connsiteX111" fmla="*/ 4988186 w 7467600"/>
              <a:gd name="connsiteY111" fmla="*/ 5216467 h 6858000"/>
              <a:gd name="connsiteX112" fmla="*/ 4777334 w 7467600"/>
              <a:gd name="connsiteY112" fmla="*/ 5406072 h 6858000"/>
              <a:gd name="connsiteX113" fmla="*/ 4718341 w 7467600"/>
              <a:gd name="connsiteY113" fmla="*/ 5468043 h 6858000"/>
              <a:gd name="connsiteX114" fmla="*/ 4604655 w 7467600"/>
              <a:gd name="connsiteY114" fmla="*/ 5583434 h 6858000"/>
              <a:gd name="connsiteX115" fmla="*/ 4565074 w 7467600"/>
              <a:gd name="connsiteY115" fmla="*/ 5618550 h 6858000"/>
              <a:gd name="connsiteX116" fmla="*/ 4988186 w 7467600"/>
              <a:gd name="connsiteY116" fmla="*/ 5216467 h 6858000"/>
              <a:gd name="connsiteX117" fmla="*/ 4978032 w 7467600"/>
              <a:gd name="connsiteY117" fmla="*/ 5183809 h 6858000"/>
              <a:gd name="connsiteX118" fmla="*/ 4463413 w 7467600"/>
              <a:gd name="connsiteY118" fmla="*/ 5615162 h 6858000"/>
              <a:gd name="connsiteX119" fmla="*/ 4358134 w 7467600"/>
              <a:gd name="connsiteY119" fmla="*/ 5742791 h 6858000"/>
              <a:gd name="connsiteX120" fmla="*/ 4376219 w 7467600"/>
              <a:gd name="connsiteY120" fmla="*/ 5729027 h 6858000"/>
              <a:gd name="connsiteX121" fmla="*/ 4582340 w 7467600"/>
              <a:gd name="connsiteY121" fmla="*/ 5561037 h 6858000"/>
              <a:gd name="connsiteX122" fmla="*/ 4694684 w 7467600"/>
              <a:gd name="connsiteY122" fmla="*/ 5447098 h 6858000"/>
              <a:gd name="connsiteX123" fmla="*/ 4754123 w 7467600"/>
              <a:gd name="connsiteY123" fmla="*/ 5384643 h 6858000"/>
              <a:gd name="connsiteX124" fmla="*/ 4978032 w 7467600"/>
              <a:gd name="connsiteY124" fmla="*/ 5183809 h 6858000"/>
              <a:gd name="connsiteX125" fmla="*/ 1903353 w 7467600"/>
              <a:gd name="connsiteY125" fmla="*/ 5044827 h 6858000"/>
              <a:gd name="connsiteX126" fmla="*/ 1936931 w 7467600"/>
              <a:gd name="connsiteY126" fmla="*/ 5093954 h 6858000"/>
              <a:gd name="connsiteX127" fmla="*/ 2195868 w 7467600"/>
              <a:gd name="connsiteY127" fmla="*/ 5396574 h 6858000"/>
              <a:gd name="connsiteX128" fmla="*/ 2088852 w 7467600"/>
              <a:gd name="connsiteY128" fmla="*/ 5166123 h 6858000"/>
              <a:gd name="connsiteX129" fmla="*/ 1958241 w 7467600"/>
              <a:gd name="connsiteY129" fmla="*/ 5067955 h 6858000"/>
              <a:gd name="connsiteX130" fmla="*/ 1903353 w 7467600"/>
              <a:gd name="connsiteY130" fmla="*/ 5044827 h 6858000"/>
              <a:gd name="connsiteX131" fmla="*/ 1979378 w 7467600"/>
              <a:gd name="connsiteY131" fmla="*/ 4769504 h 6858000"/>
              <a:gd name="connsiteX132" fmla="*/ 2882120 w 7467600"/>
              <a:gd name="connsiteY132" fmla="*/ 5064547 h 6858000"/>
              <a:gd name="connsiteX133" fmla="*/ 2793103 w 7467600"/>
              <a:gd name="connsiteY133" fmla="*/ 5039699 h 6858000"/>
              <a:gd name="connsiteX134" fmla="*/ 2770041 w 7467600"/>
              <a:gd name="connsiteY134" fmla="*/ 5033634 h 6858000"/>
              <a:gd name="connsiteX135" fmla="*/ 1979378 w 7467600"/>
              <a:gd name="connsiteY135" fmla="*/ 4769504 h 6858000"/>
              <a:gd name="connsiteX136" fmla="*/ 1927410 w 7467600"/>
              <a:gd name="connsiteY136" fmla="*/ 4716164 h 6858000"/>
              <a:gd name="connsiteX137" fmla="*/ 1959587 w 7467600"/>
              <a:gd name="connsiteY137" fmla="*/ 4728849 h 6858000"/>
              <a:gd name="connsiteX138" fmla="*/ 2777707 w 7467600"/>
              <a:gd name="connsiteY138" fmla="*/ 5003991 h 6858000"/>
              <a:gd name="connsiteX139" fmla="*/ 2800768 w 7467600"/>
              <a:gd name="connsiteY139" fmla="*/ 5010056 h 6858000"/>
              <a:gd name="connsiteX140" fmla="*/ 2879408 w 7467600"/>
              <a:gd name="connsiteY140" fmla="*/ 5031590 h 6858000"/>
              <a:gd name="connsiteX141" fmla="*/ 2862295 w 7467600"/>
              <a:gd name="connsiteY141" fmla="*/ 5022958 h 6858000"/>
              <a:gd name="connsiteX142" fmla="*/ 2813343 w 7467600"/>
              <a:gd name="connsiteY142" fmla="*/ 4998369 h 6858000"/>
              <a:gd name="connsiteX143" fmla="*/ 2646245 w 7467600"/>
              <a:gd name="connsiteY143" fmla="*/ 4930999 h 6858000"/>
              <a:gd name="connsiteX144" fmla="*/ 1999243 w 7467600"/>
              <a:gd name="connsiteY144" fmla="*/ 4730524 h 6858000"/>
              <a:gd name="connsiteX145" fmla="*/ 1979527 w 7467600"/>
              <a:gd name="connsiteY145" fmla="*/ 4726651 h 6858000"/>
              <a:gd name="connsiteX146" fmla="*/ 1927410 w 7467600"/>
              <a:gd name="connsiteY146" fmla="*/ 4716164 h 6858000"/>
              <a:gd name="connsiteX147" fmla="*/ 1997014 w 7467600"/>
              <a:gd name="connsiteY147" fmla="*/ 4698007 h 6858000"/>
              <a:gd name="connsiteX148" fmla="*/ 2005458 w 7467600"/>
              <a:gd name="connsiteY148" fmla="*/ 4699540 h 6858000"/>
              <a:gd name="connsiteX149" fmla="*/ 2657186 w 7467600"/>
              <a:gd name="connsiteY149" fmla="*/ 4901687 h 6858000"/>
              <a:gd name="connsiteX150" fmla="*/ 2826662 w 7467600"/>
              <a:gd name="connsiteY150" fmla="*/ 4970362 h 6858000"/>
              <a:gd name="connsiteX151" fmla="*/ 2876100 w 7467600"/>
              <a:gd name="connsiteY151" fmla="*/ 4995397 h 6858000"/>
              <a:gd name="connsiteX152" fmla="*/ 3042600 w 7467600"/>
              <a:gd name="connsiteY152" fmla="*/ 5059532 h 6858000"/>
              <a:gd name="connsiteX153" fmla="*/ 1997014 w 7467600"/>
              <a:gd name="connsiteY153" fmla="*/ 4698007 h 6858000"/>
              <a:gd name="connsiteX154" fmla="*/ 2305292 w 7467600"/>
              <a:gd name="connsiteY154" fmla="*/ 4219492 h 6858000"/>
              <a:gd name="connsiteX155" fmla="*/ 3360922 w 7467600"/>
              <a:gd name="connsiteY155" fmla="*/ 4529373 h 6858000"/>
              <a:gd name="connsiteX156" fmla="*/ 3492420 w 7467600"/>
              <a:gd name="connsiteY156" fmla="*/ 4510145 h 6858000"/>
              <a:gd name="connsiteX157" fmla="*/ 3364086 w 7467600"/>
              <a:gd name="connsiteY157" fmla="*/ 4480340 h 6858000"/>
              <a:gd name="connsiteX158" fmla="*/ 3225818 w 7467600"/>
              <a:gd name="connsiteY158" fmla="*/ 4411822 h 6858000"/>
              <a:gd name="connsiteX159" fmla="*/ 3129696 w 7467600"/>
              <a:gd name="connsiteY159" fmla="*/ 4360704 h 6858000"/>
              <a:gd name="connsiteX160" fmla="*/ 2814545 w 7467600"/>
              <a:gd name="connsiteY160" fmla="*/ 4282955 h 6858000"/>
              <a:gd name="connsiteX161" fmla="*/ 2305292 w 7467600"/>
              <a:gd name="connsiteY161" fmla="*/ 4219492 h 6858000"/>
              <a:gd name="connsiteX162" fmla="*/ 2626982 w 7467600"/>
              <a:gd name="connsiteY162" fmla="*/ 4206450 h 6858000"/>
              <a:gd name="connsiteX163" fmla="*/ 2490617 w 7467600"/>
              <a:gd name="connsiteY163" fmla="*/ 4206951 h 6858000"/>
              <a:gd name="connsiteX164" fmla="*/ 2819869 w 7467600"/>
              <a:gd name="connsiteY164" fmla="*/ 4252936 h 6858000"/>
              <a:gd name="connsiteX165" fmla="*/ 3143018 w 7467600"/>
              <a:gd name="connsiteY165" fmla="*/ 4332698 h 6858000"/>
              <a:gd name="connsiteX166" fmla="*/ 3241520 w 7467600"/>
              <a:gd name="connsiteY166" fmla="*/ 4385112 h 6858000"/>
              <a:gd name="connsiteX167" fmla="*/ 3374575 w 7467600"/>
              <a:gd name="connsiteY167" fmla="*/ 4451517 h 6858000"/>
              <a:gd name="connsiteX168" fmla="*/ 3505221 w 7467600"/>
              <a:gd name="connsiteY168" fmla="*/ 4480757 h 6858000"/>
              <a:gd name="connsiteX169" fmla="*/ 2626982 w 7467600"/>
              <a:gd name="connsiteY169" fmla="*/ 4206450 h 6858000"/>
              <a:gd name="connsiteX170" fmla="*/ 1310106 w 7467600"/>
              <a:gd name="connsiteY170" fmla="*/ 3943217 h 6858000"/>
              <a:gd name="connsiteX171" fmla="*/ 854994 w 7467600"/>
              <a:gd name="connsiteY171" fmla="*/ 4399136 h 6858000"/>
              <a:gd name="connsiteX172" fmla="*/ 742462 w 7467600"/>
              <a:gd name="connsiteY172" fmla="*/ 4594648 h 6858000"/>
              <a:gd name="connsiteX173" fmla="*/ 820602 w 7467600"/>
              <a:gd name="connsiteY173" fmla="*/ 4485915 h 6858000"/>
              <a:gd name="connsiteX174" fmla="*/ 878295 w 7467600"/>
              <a:gd name="connsiteY174" fmla="*/ 4403594 h 6858000"/>
              <a:gd name="connsiteX175" fmla="*/ 1240607 w 7467600"/>
              <a:gd name="connsiteY175" fmla="*/ 4010401 h 6858000"/>
              <a:gd name="connsiteX176" fmla="*/ 1310106 w 7467600"/>
              <a:gd name="connsiteY176" fmla="*/ 3943217 h 6858000"/>
              <a:gd name="connsiteX177" fmla="*/ 1423113 w 7467600"/>
              <a:gd name="connsiteY177" fmla="*/ 3874565 h 6858000"/>
              <a:gd name="connsiteX178" fmla="*/ 1260565 w 7467600"/>
              <a:gd name="connsiteY178" fmla="*/ 4031982 h 6858000"/>
              <a:gd name="connsiteX179" fmla="*/ 901900 w 7467600"/>
              <a:gd name="connsiteY179" fmla="*/ 4421236 h 6858000"/>
              <a:gd name="connsiteX180" fmla="*/ 845044 w 7467600"/>
              <a:gd name="connsiteY180" fmla="*/ 4502436 h 6858000"/>
              <a:gd name="connsiteX181" fmla="*/ 685926 w 7467600"/>
              <a:gd name="connsiteY181" fmla="*/ 4703069 h 6858000"/>
              <a:gd name="connsiteX182" fmla="*/ 684248 w 7467600"/>
              <a:gd name="connsiteY182" fmla="*/ 4706721 h 6858000"/>
              <a:gd name="connsiteX183" fmla="*/ 1423113 w 7467600"/>
              <a:gd name="connsiteY183" fmla="*/ 3874565 h 6858000"/>
              <a:gd name="connsiteX184" fmla="*/ 3316479 w 7467600"/>
              <a:gd name="connsiteY184" fmla="*/ 3872136 h 6858000"/>
              <a:gd name="connsiteX185" fmla="*/ 3546806 w 7467600"/>
              <a:gd name="connsiteY185" fmla="*/ 4356139 h 6858000"/>
              <a:gd name="connsiteX186" fmla="*/ 3364433 w 7467600"/>
              <a:gd name="connsiteY186" fmla="*/ 3953121 h 6858000"/>
              <a:gd name="connsiteX187" fmla="*/ 3316479 w 7467600"/>
              <a:gd name="connsiteY187" fmla="*/ 3872136 h 6858000"/>
              <a:gd name="connsiteX188" fmla="*/ 3291335 w 7467600"/>
              <a:gd name="connsiteY188" fmla="*/ 3767420 h 6858000"/>
              <a:gd name="connsiteX189" fmla="*/ 3390805 w 7467600"/>
              <a:gd name="connsiteY189" fmla="*/ 3937163 h 6858000"/>
              <a:gd name="connsiteX190" fmla="*/ 3579062 w 7467600"/>
              <a:gd name="connsiteY190" fmla="*/ 4359040 h 6858000"/>
              <a:gd name="connsiteX191" fmla="*/ 3467355 w 7467600"/>
              <a:gd name="connsiteY191" fmla="*/ 3988130 h 6858000"/>
              <a:gd name="connsiteX192" fmla="*/ 3310753 w 7467600"/>
              <a:gd name="connsiteY192" fmla="*/ 3787140 h 6858000"/>
              <a:gd name="connsiteX193" fmla="*/ 3291335 w 7467600"/>
              <a:gd name="connsiteY193" fmla="*/ 3767420 h 6858000"/>
              <a:gd name="connsiteX194" fmla="*/ 1635889 w 7467600"/>
              <a:gd name="connsiteY194" fmla="*/ 3709494 h 6858000"/>
              <a:gd name="connsiteX195" fmla="*/ 1634800 w 7467600"/>
              <a:gd name="connsiteY195" fmla="*/ 3731111 h 6858000"/>
              <a:gd name="connsiteX196" fmla="*/ 1635889 w 7467600"/>
              <a:gd name="connsiteY196" fmla="*/ 3709494 h 6858000"/>
              <a:gd name="connsiteX197" fmla="*/ 1510397 w 7467600"/>
              <a:gd name="connsiteY197" fmla="*/ 3684705 h 6858000"/>
              <a:gd name="connsiteX198" fmla="*/ 1146550 w 7467600"/>
              <a:gd name="connsiteY198" fmla="*/ 3802012 h 6858000"/>
              <a:gd name="connsiteX199" fmla="*/ 698834 w 7467600"/>
              <a:gd name="connsiteY199" fmla="*/ 3952272 h 6858000"/>
              <a:gd name="connsiteX200" fmla="*/ 34256 w 7467600"/>
              <a:gd name="connsiteY200" fmla="*/ 4347603 h 6858000"/>
              <a:gd name="connsiteX201" fmla="*/ 527241 w 7467600"/>
              <a:gd name="connsiteY201" fmla="*/ 4065078 h 6858000"/>
              <a:gd name="connsiteX202" fmla="*/ 1510397 w 7467600"/>
              <a:gd name="connsiteY202" fmla="*/ 3684705 h 6858000"/>
              <a:gd name="connsiteX203" fmla="*/ 1313114 w 7467600"/>
              <a:gd name="connsiteY203" fmla="*/ 3655216 h 6858000"/>
              <a:gd name="connsiteX204" fmla="*/ 1109304 w 7467600"/>
              <a:gd name="connsiteY204" fmla="*/ 3669030 h 6858000"/>
              <a:gd name="connsiteX205" fmla="*/ 8129 w 7467600"/>
              <a:gd name="connsiteY205" fmla="*/ 4330519 h 6858000"/>
              <a:gd name="connsiteX206" fmla="*/ 687572 w 7467600"/>
              <a:gd name="connsiteY206" fmla="*/ 3925629 h 6858000"/>
              <a:gd name="connsiteX207" fmla="*/ 1138365 w 7467600"/>
              <a:gd name="connsiteY207" fmla="*/ 3774515 h 6858000"/>
              <a:gd name="connsiteX208" fmla="*/ 1505579 w 7467600"/>
              <a:gd name="connsiteY208" fmla="*/ 3655526 h 6858000"/>
              <a:gd name="connsiteX209" fmla="*/ 1313114 w 7467600"/>
              <a:gd name="connsiteY209" fmla="*/ 3655216 h 6858000"/>
              <a:gd name="connsiteX210" fmla="*/ 3655073 w 7467600"/>
              <a:gd name="connsiteY210" fmla="*/ 3650884 h 6858000"/>
              <a:gd name="connsiteX211" fmla="*/ 3989938 w 7467600"/>
              <a:gd name="connsiteY211" fmla="*/ 3991685 h 6858000"/>
              <a:gd name="connsiteX212" fmla="*/ 4393907 w 7467600"/>
              <a:gd name="connsiteY212" fmla="*/ 4261258 h 6858000"/>
              <a:gd name="connsiteX213" fmla="*/ 4648051 w 7467600"/>
              <a:gd name="connsiteY213" fmla="*/ 4374051 h 6858000"/>
              <a:gd name="connsiteX214" fmla="*/ 4383389 w 7467600"/>
              <a:gd name="connsiteY214" fmla="*/ 4184369 h 6858000"/>
              <a:gd name="connsiteX215" fmla="*/ 4165508 w 7467600"/>
              <a:gd name="connsiteY215" fmla="*/ 4035196 h 6858000"/>
              <a:gd name="connsiteX216" fmla="*/ 4068162 w 7467600"/>
              <a:gd name="connsiteY216" fmla="*/ 3953394 h 6858000"/>
              <a:gd name="connsiteX217" fmla="*/ 3981416 w 7467600"/>
              <a:gd name="connsiteY217" fmla="*/ 3880482 h 6858000"/>
              <a:gd name="connsiteX218" fmla="*/ 3800147 w 7467600"/>
              <a:gd name="connsiteY218" fmla="*/ 3749872 h 6858000"/>
              <a:gd name="connsiteX219" fmla="*/ 3655073 w 7467600"/>
              <a:gd name="connsiteY219" fmla="*/ 3650884 h 6858000"/>
              <a:gd name="connsiteX220" fmla="*/ 3670252 w 7467600"/>
              <a:gd name="connsiteY220" fmla="*/ 3622798 h 6858000"/>
              <a:gd name="connsiteX221" fmla="*/ 3817258 w 7467600"/>
              <a:gd name="connsiteY221" fmla="*/ 3723577 h 6858000"/>
              <a:gd name="connsiteX222" fmla="*/ 4000461 w 7467600"/>
              <a:gd name="connsiteY222" fmla="*/ 3855966 h 6858000"/>
              <a:gd name="connsiteX223" fmla="*/ 4088180 w 7467600"/>
              <a:gd name="connsiteY223" fmla="*/ 3929774 h 6858000"/>
              <a:gd name="connsiteX224" fmla="*/ 4184555 w 7467600"/>
              <a:gd name="connsiteY224" fmla="*/ 4010683 h 6858000"/>
              <a:gd name="connsiteX225" fmla="*/ 4399563 w 7467600"/>
              <a:gd name="connsiteY225" fmla="*/ 4158106 h 6858000"/>
              <a:gd name="connsiteX226" fmla="*/ 4684469 w 7467600"/>
              <a:gd name="connsiteY226" fmla="*/ 4364680 h 6858000"/>
              <a:gd name="connsiteX227" fmla="*/ 4690271 w 7467600"/>
              <a:gd name="connsiteY227" fmla="*/ 4370034 h 6858000"/>
              <a:gd name="connsiteX228" fmla="*/ 4136093 w 7467600"/>
              <a:gd name="connsiteY228" fmla="*/ 3858466 h 6858000"/>
              <a:gd name="connsiteX229" fmla="*/ 3670252 w 7467600"/>
              <a:gd name="connsiteY229" fmla="*/ 3622798 h 6858000"/>
              <a:gd name="connsiteX230" fmla="*/ 4440129 w 7467600"/>
              <a:gd name="connsiteY230" fmla="*/ 3448571 h 6858000"/>
              <a:gd name="connsiteX231" fmla="*/ 4856525 w 7467600"/>
              <a:gd name="connsiteY231" fmla="*/ 3915351 h 6858000"/>
              <a:gd name="connsiteX232" fmla="*/ 5059055 w 7467600"/>
              <a:gd name="connsiteY232" fmla="*/ 4108918 h 6858000"/>
              <a:gd name="connsiteX233" fmla="*/ 5290070 w 7467600"/>
              <a:gd name="connsiteY233" fmla="*/ 4263619 h 6858000"/>
              <a:gd name="connsiteX234" fmla="*/ 4834991 w 7467600"/>
              <a:gd name="connsiteY234" fmla="*/ 3830985 h 6858000"/>
              <a:gd name="connsiteX235" fmla="*/ 4440129 w 7467600"/>
              <a:gd name="connsiteY235" fmla="*/ 3448571 h 6858000"/>
              <a:gd name="connsiteX236" fmla="*/ 4441737 w 7467600"/>
              <a:gd name="connsiteY236" fmla="*/ 3399734 h 6858000"/>
              <a:gd name="connsiteX237" fmla="*/ 4431236 w 7467600"/>
              <a:gd name="connsiteY237" fmla="*/ 3400954 h 6858000"/>
              <a:gd name="connsiteX238" fmla="*/ 4557150 w 7467600"/>
              <a:gd name="connsiteY238" fmla="*/ 3510023 h 6858000"/>
              <a:gd name="connsiteX239" fmla="*/ 4856936 w 7467600"/>
              <a:gd name="connsiteY239" fmla="*/ 3809146 h 6858000"/>
              <a:gd name="connsiteX240" fmla="*/ 5111996 w 7467600"/>
              <a:gd name="connsiteY240" fmla="*/ 4065759 h 6858000"/>
              <a:gd name="connsiteX241" fmla="*/ 5388878 w 7467600"/>
              <a:gd name="connsiteY241" fmla="*/ 4300185 h 6858000"/>
              <a:gd name="connsiteX242" fmla="*/ 5425556 w 7467600"/>
              <a:gd name="connsiteY242" fmla="*/ 4308967 h 6858000"/>
              <a:gd name="connsiteX243" fmla="*/ 4943646 w 7467600"/>
              <a:gd name="connsiteY243" fmla="*/ 3822916 h 6858000"/>
              <a:gd name="connsiteX244" fmla="*/ 4594837 w 7467600"/>
              <a:gd name="connsiteY244" fmla="*/ 3532274 h 6858000"/>
              <a:gd name="connsiteX245" fmla="*/ 4441737 w 7467600"/>
              <a:gd name="connsiteY245" fmla="*/ 3399734 h 6858000"/>
              <a:gd name="connsiteX246" fmla="*/ 5425834 w 7467600"/>
              <a:gd name="connsiteY246" fmla="*/ 3162785 h 6858000"/>
              <a:gd name="connsiteX247" fmla="*/ 5401644 w 7467600"/>
              <a:gd name="connsiteY247" fmla="*/ 3617847 h 6858000"/>
              <a:gd name="connsiteX248" fmla="*/ 5467256 w 7467600"/>
              <a:gd name="connsiteY248" fmla="*/ 4175494 h 6858000"/>
              <a:gd name="connsiteX249" fmla="*/ 5448069 w 7467600"/>
              <a:gd name="connsiteY249" fmla="*/ 3567554 h 6858000"/>
              <a:gd name="connsiteX250" fmla="*/ 5425834 w 7467600"/>
              <a:gd name="connsiteY250" fmla="*/ 3162785 h 6858000"/>
              <a:gd name="connsiteX251" fmla="*/ 1318687 w 7467600"/>
              <a:gd name="connsiteY251" fmla="*/ 3113840 h 6858000"/>
              <a:gd name="connsiteX252" fmla="*/ 1066793 w 7467600"/>
              <a:gd name="connsiteY252" fmla="*/ 3212171 h 6858000"/>
              <a:gd name="connsiteX253" fmla="*/ 993319 w 7467600"/>
              <a:gd name="connsiteY253" fmla="*/ 3247648 h 6858000"/>
              <a:gd name="connsiteX254" fmla="*/ 853081 w 7467600"/>
              <a:gd name="connsiteY254" fmla="*/ 3312410 h 6858000"/>
              <a:gd name="connsiteX255" fmla="*/ 805957 w 7467600"/>
              <a:gd name="connsiteY255" fmla="*/ 3330443 h 6858000"/>
              <a:gd name="connsiteX256" fmla="*/ 1318687 w 7467600"/>
              <a:gd name="connsiteY256" fmla="*/ 3113840 h 6858000"/>
              <a:gd name="connsiteX257" fmla="*/ 5453702 w 7467600"/>
              <a:gd name="connsiteY257" fmla="*/ 3090882 h 6858000"/>
              <a:gd name="connsiteX258" fmla="*/ 5480135 w 7467600"/>
              <a:gd name="connsiteY258" fmla="*/ 3565802 h 6858000"/>
              <a:gd name="connsiteX259" fmla="*/ 5499023 w 7467600"/>
              <a:gd name="connsiteY259" fmla="*/ 4166310 h 6858000"/>
              <a:gd name="connsiteX260" fmla="*/ 5547022 w 7467600"/>
              <a:gd name="connsiteY260" fmla="*/ 3607838 h 6858000"/>
              <a:gd name="connsiteX261" fmla="*/ 5515964 w 7467600"/>
              <a:gd name="connsiteY261" fmla="*/ 3378541 h 6858000"/>
              <a:gd name="connsiteX262" fmla="*/ 5453702 w 7467600"/>
              <a:gd name="connsiteY262" fmla="*/ 3090882 h 6858000"/>
              <a:gd name="connsiteX263" fmla="*/ 1238695 w 7467600"/>
              <a:gd name="connsiteY263" fmla="*/ 3076820 h 6858000"/>
              <a:gd name="connsiteX264" fmla="*/ 716371 w 7467600"/>
              <a:gd name="connsiteY264" fmla="*/ 3293249 h 6858000"/>
              <a:gd name="connsiteX265" fmla="*/ 579522 w 7467600"/>
              <a:gd name="connsiteY265" fmla="*/ 3371759 h 6858000"/>
              <a:gd name="connsiteX266" fmla="*/ 600288 w 7467600"/>
              <a:gd name="connsiteY266" fmla="*/ 3365555 h 6858000"/>
              <a:gd name="connsiteX267" fmla="*/ 840692 w 7467600"/>
              <a:gd name="connsiteY267" fmla="*/ 3284921 h 6858000"/>
              <a:gd name="connsiteX268" fmla="*/ 979248 w 7467600"/>
              <a:gd name="connsiteY268" fmla="*/ 3221003 h 6858000"/>
              <a:gd name="connsiteX269" fmla="*/ 1053282 w 7467600"/>
              <a:gd name="connsiteY269" fmla="*/ 3185247 h 6858000"/>
              <a:gd name="connsiteX270" fmla="*/ 1320603 w 7467600"/>
              <a:gd name="connsiteY270" fmla="*/ 3081281 h 6858000"/>
              <a:gd name="connsiteX271" fmla="*/ 1238695 w 7467600"/>
              <a:gd name="connsiteY271" fmla="*/ 3076820 h 6858000"/>
              <a:gd name="connsiteX272" fmla="*/ 5425627 w 7467600"/>
              <a:gd name="connsiteY272" fmla="*/ 2954192 h 6858000"/>
              <a:gd name="connsiteX273" fmla="*/ 5470770 w 7467600"/>
              <a:gd name="connsiteY273" fmla="*/ 3005435 h 6858000"/>
              <a:gd name="connsiteX274" fmla="*/ 5519779 w 7467600"/>
              <a:gd name="connsiteY274" fmla="*/ 4359223 h 6858000"/>
              <a:gd name="connsiteX275" fmla="*/ 5520293 w 7467600"/>
              <a:gd name="connsiteY275" fmla="*/ 4360602 h 6858000"/>
              <a:gd name="connsiteX276" fmla="*/ 5767221 w 7467600"/>
              <a:gd name="connsiteY276" fmla="*/ 4665564 h 6858000"/>
              <a:gd name="connsiteX277" fmla="*/ 6937169 w 7467600"/>
              <a:gd name="connsiteY277" fmla="*/ 4815941 h 6858000"/>
              <a:gd name="connsiteX278" fmla="*/ 6953922 w 7467600"/>
              <a:gd name="connsiteY278" fmla="*/ 4890068 h 6858000"/>
              <a:gd name="connsiteX279" fmla="*/ 6071359 w 7467600"/>
              <a:gd name="connsiteY279" fmla="*/ 4770770 h 6858000"/>
              <a:gd name="connsiteX280" fmla="*/ 6038839 w 7467600"/>
              <a:gd name="connsiteY280" fmla="*/ 4764474 h 6858000"/>
              <a:gd name="connsiteX281" fmla="*/ 6038706 w 7467600"/>
              <a:gd name="connsiteY281" fmla="*/ 4763847 h 6858000"/>
              <a:gd name="connsiteX282" fmla="*/ 6037784 w 7467600"/>
              <a:gd name="connsiteY282" fmla="*/ 4764270 h 6858000"/>
              <a:gd name="connsiteX283" fmla="*/ 6038839 w 7467600"/>
              <a:gd name="connsiteY283" fmla="*/ 4764474 h 6858000"/>
              <a:gd name="connsiteX284" fmla="*/ 6040338 w 7467600"/>
              <a:gd name="connsiteY284" fmla="*/ 4771418 h 6858000"/>
              <a:gd name="connsiteX285" fmla="*/ 6024488 w 7467600"/>
              <a:gd name="connsiteY285" fmla="*/ 4809903 h 6858000"/>
              <a:gd name="connsiteX286" fmla="*/ 5599771 w 7467600"/>
              <a:gd name="connsiteY286" fmla="*/ 5509652 h 6858000"/>
              <a:gd name="connsiteX287" fmla="*/ 5548843 w 7467600"/>
              <a:gd name="connsiteY287" fmla="*/ 5563845 h 6858000"/>
              <a:gd name="connsiteX288" fmla="*/ 5940952 w 7467600"/>
              <a:gd name="connsiteY288" fmla="*/ 6250028 h 6858000"/>
              <a:gd name="connsiteX289" fmla="*/ 6043441 w 7467600"/>
              <a:gd name="connsiteY289" fmla="*/ 6665847 h 6858000"/>
              <a:gd name="connsiteX290" fmla="*/ 6093432 w 7467600"/>
              <a:gd name="connsiteY290" fmla="*/ 6858000 h 6858000"/>
              <a:gd name="connsiteX291" fmla="*/ 6034344 w 7467600"/>
              <a:gd name="connsiteY291" fmla="*/ 6858000 h 6858000"/>
              <a:gd name="connsiteX292" fmla="*/ 6026679 w 7467600"/>
              <a:gd name="connsiteY292" fmla="*/ 6836959 h 6858000"/>
              <a:gd name="connsiteX293" fmla="*/ 5800441 w 7467600"/>
              <a:gd name="connsiteY293" fmla="*/ 6335286 h 6858000"/>
              <a:gd name="connsiteX294" fmla="*/ 5526562 w 7467600"/>
              <a:gd name="connsiteY294" fmla="*/ 5705388 h 6858000"/>
              <a:gd name="connsiteX295" fmla="*/ 5519640 w 7467600"/>
              <a:gd name="connsiteY295" fmla="*/ 5683774 h 6858000"/>
              <a:gd name="connsiteX296" fmla="*/ 5844559 w 7467600"/>
              <a:gd name="connsiteY296" fmla="*/ 6553349 h 6858000"/>
              <a:gd name="connsiteX297" fmla="*/ 5975994 w 7467600"/>
              <a:gd name="connsiteY297" fmla="*/ 6858000 h 6858000"/>
              <a:gd name="connsiteX298" fmla="*/ 5898547 w 7467600"/>
              <a:gd name="connsiteY298" fmla="*/ 6858000 h 6858000"/>
              <a:gd name="connsiteX299" fmla="*/ 5682041 w 7467600"/>
              <a:gd name="connsiteY299" fmla="*/ 6355860 h 6858000"/>
              <a:gd name="connsiteX300" fmla="*/ 5461758 w 7467600"/>
              <a:gd name="connsiteY300" fmla="*/ 5820220 h 6858000"/>
              <a:gd name="connsiteX301" fmla="*/ 5237282 w 7467600"/>
              <a:gd name="connsiteY301" fmla="*/ 6579086 h 6858000"/>
              <a:gd name="connsiteX302" fmla="*/ 5115009 w 7467600"/>
              <a:gd name="connsiteY302" fmla="*/ 6858000 h 6858000"/>
              <a:gd name="connsiteX303" fmla="*/ 5028074 w 7467600"/>
              <a:gd name="connsiteY303" fmla="*/ 6858000 h 6858000"/>
              <a:gd name="connsiteX304" fmla="*/ 5079508 w 7467600"/>
              <a:gd name="connsiteY304" fmla="*/ 6749074 h 6858000"/>
              <a:gd name="connsiteX305" fmla="*/ 5371846 w 7467600"/>
              <a:gd name="connsiteY305" fmla="*/ 5924413 h 6858000"/>
              <a:gd name="connsiteX306" fmla="*/ 5270512 w 7467600"/>
              <a:gd name="connsiteY306" fmla="*/ 6138975 h 6858000"/>
              <a:gd name="connsiteX307" fmla="*/ 5062409 w 7467600"/>
              <a:gd name="connsiteY307" fmla="*/ 6653544 h 6858000"/>
              <a:gd name="connsiteX308" fmla="*/ 5036628 w 7467600"/>
              <a:gd name="connsiteY308" fmla="*/ 6754247 h 6858000"/>
              <a:gd name="connsiteX309" fmla="*/ 5009112 w 7467600"/>
              <a:gd name="connsiteY309" fmla="*/ 6858000 h 6858000"/>
              <a:gd name="connsiteX310" fmla="*/ 4976679 w 7467600"/>
              <a:gd name="connsiteY310" fmla="*/ 6858000 h 6858000"/>
              <a:gd name="connsiteX311" fmla="*/ 5006537 w 7467600"/>
              <a:gd name="connsiteY311" fmla="*/ 6747068 h 6858000"/>
              <a:gd name="connsiteX312" fmla="*/ 5032723 w 7467600"/>
              <a:gd name="connsiteY312" fmla="*/ 6644957 h 6858000"/>
              <a:gd name="connsiteX313" fmla="*/ 5242949 w 7467600"/>
              <a:gd name="connsiteY313" fmla="*/ 6125175 h 6858000"/>
              <a:gd name="connsiteX314" fmla="*/ 5286321 w 7467600"/>
              <a:gd name="connsiteY314" fmla="*/ 6033555 h 6858000"/>
              <a:gd name="connsiteX315" fmla="*/ 5008210 w 7467600"/>
              <a:gd name="connsiteY315" fmla="*/ 6649194 h 6858000"/>
              <a:gd name="connsiteX316" fmla="*/ 4986321 w 7467600"/>
              <a:gd name="connsiteY316" fmla="*/ 6765687 h 6858000"/>
              <a:gd name="connsiteX317" fmla="*/ 4973474 w 7467600"/>
              <a:gd name="connsiteY317" fmla="*/ 6858000 h 6858000"/>
              <a:gd name="connsiteX318" fmla="*/ 4907178 w 7467600"/>
              <a:gd name="connsiteY318" fmla="*/ 6858000 h 6858000"/>
              <a:gd name="connsiteX319" fmla="*/ 4910810 w 7467600"/>
              <a:gd name="connsiteY319" fmla="*/ 6829660 h 6858000"/>
              <a:gd name="connsiteX320" fmla="*/ 4987461 w 7467600"/>
              <a:gd name="connsiteY320" fmla="*/ 6432994 h 6858000"/>
              <a:gd name="connsiteX321" fmla="*/ 5179262 w 7467600"/>
              <a:gd name="connsiteY321" fmla="*/ 6035044 h 6858000"/>
              <a:gd name="connsiteX322" fmla="*/ 4689678 w 7467600"/>
              <a:gd name="connsiteY322" fmla="*/ 6440241 h 6858000"/>
              <a:gd name="connsiteX323" fmla="*/ 4477543 w 7467600"/>
              <a:gd name="connsiteY323" fmla="*/ 6674836 h 6858000"/>
              <a:gd name="connsiteX324" fmla="*/ 4329957 w 7467600"/>
              <a:gd name="connsiteY324" fmla="*/ 6858000 h 6858000"/>
              <a:gd name="connsiteX325" fmla="*/ 4218595 w 7467600"/>
              <a:gd name="connsiteY325" fmla="*/ 6858000 h 6858000"/>
              <a:gd name="connsiteX326" fmla="*/ 4368888 w 7467600"/>
              <a:gd name="connsiteY326" fmla="*/ 6668412 h 6858000"/>
              <a:gd name="connsiteX327" fmla="*/ 4563091 w 7467600"/>
              <a:gd name="connsiteY327" fmla="*/ 6442508 h 6858000"/>
              <a:gd name="connsiteX328" fmla="*/ 5387324 w 7467600"/>
              <a:gd name="connsiteY328" fmla="*/ 5705830 h 6858000"/>
              <a:gd name="connsiteX329" fmla="*/ 5073620 w 7467600"/>
              <a:gd name="connsiteY329" fmla="*/ 5955437 h 6858000"/>
              <a:gd name="connsiteX330" fmla="*/ 4689789 w 7467600"/>
              <a:gd name="connsiteY330" fmla="*/ 6268382 h 6858000"/>
              <a:gd name="connsiteX331" fmla="*/ 4418722 w 7467600"/>
              <a:gd name="connsiteY331" fmla="*/ 6570886 h 6858000"/>
              <a:gd name="connsiteX332" fmla="*/ 4214944 w 7467600"/>
              <a:gd name="connsiteY332" fmla="*/ 6858000 h 6858000"/>
              <a:gd name="connsiteX333" fmla="*/ 4177898 w 7467600"/>
              <a:gd name="connsiteY333" fmla="*/ 6858000 h 6858000"/>
              <a:gd name="connsiteX334" fmla="*/ 4391597 w 7467600"/>
              <a:gd name="connsiteY334" fmla="*/ 6556370 h 6858000"/>
              <a:gd name="connsiteX335" fmla="*/ 4668889 w 7467600"/>
              <a:gd name="connsiteY335" fmla="*/ 6246399 h 6858000"/>
              <a:gd name="connsiteX336" fmla="*/ 5055427 w 7467600"/>
              <a:gd name="connsiteY336" fmla="*/ 5931476 h 6858000"/>
              <a:gd name="connsiteX337" fmla="*/ 5371814 w 7467600"/>
              <a:gd name="connsiteY337" fmla="*/ 5678975 h 6858000"/>
              <a:gd name="connsiteX338" fmla="*/ 4987918 w 7467600"/>
              <a:gd name="connsiteY338" fmla="*/ 5838701 h 6858000"/>
              <a:gd name="connsiteX339" fmla="*/ 4317146 w 7467600"/>
              <a:gd name="connsiteY339" fmla="*/ 6587716 h 6858000"/>
              <a:gd name="connsiteX340" fmla="*/ 4171627 w 7467600"/>
              <a:gd name="connsiteY340" fmla="*/ 6858000 h 6858000"/>
              <a:gd name="connsiteX341" fmla="*/ 4081585 w 7467600"/>
              <a:gd name="connsiteY341" fmla="*/ 6858000 h 6858000"/>
              <a:gd name="connsiteX342" fmla="*/ 4238603 w 7467600"/>
              <a:gd name="connsiteY342" fmla="*/ 6559341 h 6858000"/>
              <a:gd name="connsiteX343" fmla="*/ 4778333 w 7467600"/>
              <a:gd name="connsiteY343" fmla="*/ 5873626 h 6858000"/>
              <a:gd name="connsiteX344" fmla="*/ 5414185 w 7467600"/>
              <a:gd name="connsiteY344" fmla="*/ 5573882 h 6858000"/>
              <a:gd name="connsiteX345" fmla="*/ 5959648 w 7467600"/>
              <a:gd name="connsiteY345" fmla="*/ 4760797 h 6858000"/>
              <a:gd name="connsiteX346" fmla="*/ 5355019 w 7467600"/>
              <a:gd name="connsiteY346" fmla="*/ 4734672 h 6858000"/>
              <a:gd name="connsiteX347" fmla="*/ 5083565 w 7467600"/>
              <a:gd name="connsiteY347" fmla="*/ 5179121 h 6858000"/>
              <a:gd name="connsiteX348" fmla="*/ 4713577 w 7467600"/>
              <a:gd name="connsiteY348" fmla="*/ 5616803 h 6858000"/>
              <a:gd name="connsiteX349" fmla="*/ 3989559 w 7467600"/>
              <a:gd name="connsiteY349" fmla="*/ 6145945 h 6858000"/>
              <a:gd name="connsiteX350" fmla="*/ 3939824 w 7467600"/>
              <a:gd name="connsiteY350" fmla="*/ 6066900 h 6858000"/>
              <a:gd name="connsiteX351" fmla="*/ 4584537 w 7467600"/>
              <a:gd name="connsiteY351" fmla="*/ 5324826 h 6858000"/>
              <a:gd name="connsiteX352" fmla="*/ 5037105 w 7467600"/>
              <a:gd name="connsiteY352" fmla="*/ 5088765 h 6858000"/>
              <a:gd name="connsiteX353" fmla="*/ 5039930 w 7467600"/>
              <a:gd name="connsiteY353" fmla="*/ 5089585 h 6858000"/>
              <a:gd name="connsiteX354" fmla="*/ 5263764 w 7467600"/>
              <a:gd name="connsiteY354" fmla="*/ 4735525 h 6858000"/>
              <a:gd name="connsiteX355" fmla="*/ 4086300 w 7467600"/>
              <a:gd name="connsiteY355" fmla="*/ 4884599 h 6858000"/>
              <a:gd name="connsiteX356" fmla="*/ 4085485 w 7467600"/>
              <a:gd name="connsiteY356" fmla="*/ 4899070 h 6858000"/>
              <a:gd name="connsiteX357" fmla="*/ 3871915 w 7467600"/>
              <a:gd name="connsiteY357" fmla="*/ 5253645 h 6858000"/>
              <a:gd name="connsiteX358" fmla="*/ 3799374 w 7467600"/>
              <a:gd name="connsiteY358" fmla="*/ 5466127 h 6858000"/>
              <a:gd name="connsiteX359" fmla="*/ 3498850 w 7467600"/>
              <a:gd name="connsiteY359" fmla="*/ 6661888 h 6858000"/>
              <a:gd name="connsiteX360" fmla="*/ 3399216 w 7467600"/>
              <a:gd name="connsiteY360" fmla="*/ 6858000 h 6858000"/>
              <a:gd name="connsiteX361" fmla="*/ 3303688 w 7467600"/>
              <a:gd name="connsiteY361" fmla="*/ 6858000 h 6858000"/>
              <a:gd name="connsiteX362" fmla="*/ 3391774 w 7467600"/>
              <a:gd name="connsiteY362" fmla="*/ 6697181 h 6858000"/>
              <a:gd name="connsiteX363" fmla="*/ 3735540 w 7467600"/>
              <a:gd name="connsiteY363" fmla="*/ 5546923 h 6858000"/>
              <a:gd name="connsiteX364" fmla="*/ 3729438 w 7467600"/>
              <a:gd name="connsiteY364" fmla="*/ 5569058 h 6858000"/>
              <a:gd name="connsiteX365" fmla="*/ 3707782 w 7467600"/>
              <a:gd name="connsiteY365" fmla="*/ 5644908 h 6858000"/>
              <a:gd name="connsiteX366" fmla="*/ 3583827 w 7467600"/>
              <a:gd name="connsiteY366" fmla="*/ 6039215 h 6858000"/>
              <a:gd name="connsiteX367" fmla="*/ 3547861 w 7467600"/>
              <a:gd name="connsiteY367" fmla="*/ 6129609 h 6858000"/>
              <a:gd name="connsiteX368" fmla="*/ 3490905 w 7467600"/>
              <a:gd name="connsiteY368" fmla="*/ 6277660 h 6858000"/>
              <a:gd name="connsiteX369" fmla="*/ 3455859 w 7467600"/>
              <a:gd name="connsiteY369" fmla="*/ 6391301 h 6858000"/>
              <a:gd name="connsiteX370" fmla="*/ 3429112 w 7467600"/>
              <a:gd name="connsiteY370" fmla="*/ 6479469 h 6858000"/>
              <a:gd name="connsiteX371" fmla="*/ 3304862 w 7467600"/>
              <a:gd name="connsiteY371" fmla="*/ 6796476 h 6858000"/>
              <a:gd name="connsiteX372" fmla="*/ 3276071 w 7467600"/>
              <a:gd name="connsiteY372" fmla="*/ 6858000 h 6858000"/>
              <a:gd name="connsiteX373" fmla="*/ 3240805 w 7467600"/>
              <a:gd name="connsiteY373" fmla="*/ 6858000 h 6858000"/>
              <a:gd name="connsiteX374" fmla="*/ 3275917 w 7467600"/>
              <a:gd name="connsiteY374" fmla="*/ 6783192 h 6858000"/>
              <a:gd name="connsiteX375" fmla="*/ 3399358 w 7467600"/>
              <a:gd name="connsiteY375" fmla="*/ 6469011 h 6858000"/>
              <a:gd name="connsiteX376" fmla="*/ 3425650 w 7467600"/>
              <a:gd name="connsiteY376" fmla="*/ 6381333 h 6858000"/>
              <a:gd name="connsiteX377" fmla="*/ 3460661 w 7467600"/>
              <a:gd name="connsiteY377" fmla="*/ 6266763 h 6858000"/>
              <a:gd name="connsiteX378" fmla="*/ 3518021 w 7467600"/>
              <a:gd name="connsiteY378" fmla="*/ 6117298 h 6858000"/>
              <a:gd name="connsiteX379" fmla="*/ 3554035 w 7467600"/>
              <a:gd name="connsiteY379" fmla="*/ 6027832 h 6858000"/>
              <a:gd name="connsiteX380" fmla="*/ 3677174 w 7467600"/>
              <a:gd name="connsiteY380" fmla="*/ 5636351 h 6858000"/>
              <a:gd name="connsiteX381" fmla="*/ 3698819 w 7467600"/>
              <a:gd name="connsiteY381" fmla="*/ 5560503 h 6858000"/>
              <a:gd name="connsiteX382" fmla="*/ 3702094 w 7467600"/>
              <a:gd name="connsiteY382" fmla="*/ 5549194 h 6858000"/>
              <a:gd name="connsiteX383" fmla="*/ 3398355 w 7467600"/>
              <a:gd name="connsiteY383" fmla="*/ 6094603 h 6858000"/>
              <a:gd name="connsiteX384" fmla="*/ 3193941 w 7467600"/>
              <a:gd name="connsiteY384" fmla="*/ 6798775 h 6858000"/>
              <a:gd name="connsiteX385" fmla="*/ 3184140 w 7467600"/>
              <a:gd name="connsiteY385" fmla="*/ 6858000 h 6858000"/>
              <a:gd name="connsiteX386" fmla="*/ 3099978 w 7467600"/>
              <a:gd name="connsiteY386" fmla="*/ 6858000 h 6858000"/>
              <a:gd name="connsiteX387" fmla="*/ 3101556 w 7467600"/>
              <a:gd name="connsiteY387" fmla="*/ 6843337 h 6858000"/>
              <a:gd name="connsiteX388" fmla="*/ 3370162 w 7467600"/>
              <a:gd name="connsiteY388" fmla="*/ 5785550 h 6858000"/>
              <a:gd name="connsiteX389" fmla="*/ 3746477 w 7467600"/>
              <a:gd name="connsiteY389" fmla="*/ 5377889 h 6858000"/>
              <a:gd name="connsiteX390" fmla="*/ 3863399 w 7467600"/>
              <a:gd name="connsiteY390" fmla="*/ 5087257 h 6858000"/>
              <a:gd name="connsiteX391" fmla="*/ 3968712 w 7467600"/>
              <a:gd name="connsiteY391" fmla="*/ 4913989 h 6858000"/>
              <a:gd name="connsiteX392" fmla="*/ 2792390 w 7467600"/>
              <a:gd name="connsiteY392" fmla="*/ 5382974 h 6858000"/>
              <a:gd name="connsiteX393" fmla="*/ 2714982 w 7467600"/>
              <a:gd name="connsiteY393" fmla="*/ 5427051 h 6858000"/>
              <a:gd name="connsiteX394" fmla="*/ 2813361 w 7467600"/>
              <a:gd name="connsiteY394" fmla="*/ 6023912 h 6858000"/>
              <a:gd name="connsiteX395" fmla="*/ 2688430 w 7467600"/>
              <a:gd name="connsiteY395" fmla="*/ 6801564 h 6858000"/>
              <a:gd name="connsiteX396" fmla="*/ 2629626 w 7467600"/>
              <a:gd name="connsiteY396" fmla="*/ 6763394 h 6858000"/>
              <a:gd name="connsiteX397" fmla="*/ 2565328 w 7467600"/>
              <a:gd name="connsiteY397" fmla="*/ 5516399 h 6858000"/>
              <a:gd name="connsiteX398" fmla="*/ 1922999 w 7467600"/>
              <a:gd name="connsiteY398" fmla="*/ 5980343 h 6858000"/>
              <a:gd name="connsiteX399" fmla="*/ 1950261 w 7467600"/>
              <a:gd name="connsiteY399" fmla="*/ 6405858 h 6858000"/>
              <a:gd name="connsiteX400" fmla="*/ 2365554 w 7467600"/>
              <a:gd name="connsiteY400" fmla="*/ 6759107 h 6858000"/>
              <a:gd name="connsiteX401" fmla="*/ 2424142 w 7467600"/>
              <a:gd name="connsiteY401" fmla="*/ 6858000 h 6858000"/>
              <a:gd name="connsiteX402" fmla="*/ 2395994 w 7467600"/>
              <a:gd name="connsiteY402" fmla="*/ 6858000 h 6858000"/>
              <a:gd name="connsiteX403" fmla="*/ 2392863 w 7467600"/>
              <a:gd name="connsiteY403" fmla="*/ 6852964 h 6858000"/>
              <a:gd name="connsiteX404" fmla="*/ 2017589 w 7467600"/>
              <a:gd name="connsiteY404" fmla="*/ 6493982 h 6858000"/>
              <a:gd name="connsiteX405" fmla="*/ 2147336 w 7467600"/>
              <a:gd name="connsiteY405" fmla="*/ 6594052 h 6858000"/>
              <a:gd name="connsiteX406" fmla="*/ 2207047 w 7467600"/>
              <a:gd name="connsiteY406" fmla="*/ 6654540 h 6858000"/>
              <a:gd name="connsiteX407" fmla="*/ 2299106 w 7467600"/>
              <a:gd name="connsiteY407" fmla="*/ 6778931 h 6858000"/>
              <a:gd name="connsiteX408" fmla="*/ 2314430 w 7467600"/>
              <a:gd name="connsiteY408" fmla="*/ 6801144 h 6858000"/>
              <a:gd name="connsiteX409" fmla="*/ 2352406 w 7467600"/>
              <a:gd name="connsiteY409" fmla="*/ 6858000 h 6858000"/>
              <a:gd name="connsiteX410" fmla="*/ 2314492 w 7467600"/>
              <a:gd name="connsiteY410" fmla="*/ 6858000 h 6858000"/>
              <a:gd name="connsiteX411" fmla="*/ 2288095 w 7467600"/>
              <a:gd name="connsiteY411" fmla="*/ 6818030 h 6858000"/>
              <a:gd name="connsiteX412" fmla="*/ 2272768 w 7467600"/>
              <a:gd name="connsiteY412" fmla="*/ 6795822 h 6858000"/>
              <a:gd name="connsiteX413" fmla="*/ 2182715 w 7467600"/>
              <a:gd name="connsiteY413" fmla="*/ 6675071 h 6858000"/>
              <a:gd name="connsiteX414" fmla="*/ 2032061 w 7467600"/>
              <a:gd name="connsiteY414" fmla="*/ 6541380 h 6858000"/>
              <a:gd name="connsiteX415" fmla="*/ 2257220 w 7467600"/>
              <a:gd name="connsiteY415" fmla="*/ 6826257 h 6858000"/>
              <a:gd name="connsiteX416" fmla="*/ 2281324 w 7467600"/>
              <a:gd name="connsiteY416" fmla="*/ 6858000 h 6858000"/>
              <a:gd name="connsiteX417" fmla="*/ 2242860 w 7467600"/>
              <a:gd name="connsiteY417" fmla="*/ 6858000 h 6858000"/>
              <a:gd name="connsiteX418" fmla="*/ 2232818 w 7467600"/>
              <a:gd name="connsiteY418" fmla="*/ 6844926 h 6858000"/>
              <a:gd name="connsiteX419" fmla="*/ 1990172 w 7467600"/>
              <a:gd name="connsiteY419" fmla="*/ 6542121 h 6858000"/>
              <a:gd name="connsiteX420" fmla="*/ 2124090 w 7467600"/>
              <a:gd name="connsiteY420" fmla="*/ 6761017 h 6858000"/>
              <a:gd name="connsiteX421" fmla="*/ 2200380 w 7467600"/>
              <a:gd name="connsiteY421" fmla="*/ 6858000 h 6858000"/>
              <a:gd name="connsiteX422" fmla="*/ 2147507 w 7467600"/>
              <a:gd name="connsiteY422" fmla="*/ 6858000 h 6858000"/>
              <a:gd name="connsiteX423" fmla="*/ 2070668 w 7467600"/>
              <a:gd name="connsiteY423" fmla="*/ 6761520 h 6858000"/>
              <a:gd name="connsiteX424" fmla="*/ 1975142 w 7467600"/>
              <a:gd name="connsiteY424" fmla="*/ 6585570 h 6858000"/>
              <a:gd name="connsiteX425" fmla="*/ 2050035 w 7467600"/>
              <a:gd name="connsiteY425" fmla="*/ 6813345 h 6858000"/>
              <a:gd name="connsiteX426" fmla="*/ 2063025 w 7467600"/>
              <a:gd name="connsiteY426" fmla="*/ 6858000 h 6858000"/>
              <a:gd name="connsiteX427" fmla="*/ 2021675 w 7467600"/>
              <a:gd name="connsiteY427" fmla="*/ 6858000 h 6858000"/>
              <a:gd name="connsiteX428" fmla="*/ 2019308 w 7467600"/>
              <a:gd name="connsiteY428" fmla="*/ 6847118 h 6858000"/>
              <a:gd name="connsiteX429" fmla="*/ 1938835 w 7467600"/>
              <a:gd name="connsiteY429" fmla="*/ 6551160 h 6858000"/>
              <a:gd name="connsiteX430" fmla="*/ 1953230 w 7467600"/>
              <a:gd name="connsiteY430" fmla="*/ 6759699 h 6858000"/>
              <a:gd name="connsiteX431" fmla="*/ 1956763 w 7467600"/>
              <a:gd name="connsiteY431" fmla="*/ 6778191 h 6858000"/>
              <a:gd name="connsiteX432" fmla="*/ 1967925 w 7467600"/>
              <a:gd name="connsiteY432" fmla="*/ 6858000 h 6858000"/>
              <a:gd name="connsiteX433" fmla="*/ 1936622 w 7467600"/>
              <a:gd name="connsiteY433" fmla="*/ 6858000 h 6858000"/>
              <a:gd name="connsiteX434" fmla="*/ 1926261 w 7467600"/>
              <a:gd name="connsiteY434" fmla="*/ 6784064 h 6858000"/>
              <a:gd name="connsiteX435" fmla="*/ 1922724 w 7467600"/>
              <a:gd name="connsiteY435" fmla="*/ 6765577 h 6858000"/>
              <a:gd name="connsiteX436" fmla="*/ 1904650 w 7467600"/>
              <a:gd name="connsiteY436" fmla="*/ 6639616 h 6858000"/>
              <a:gd name="connsiteX437" fmla="*/ 1885273 w 7467600"/>
              <a:gd name="connsiteY437" fmla="*/ 6858000 h 6858000"/>
              <a:gd name="connsiteX438" fmla="*/ 1854363 w 7467600"/>
              <a:gd name="connsiteY438" fmla="*/ 6858000 h 6858000"/>
              <a:gd name="connsiteX439" fmla="*/ 1880391 w 7467600"/>
              <a:gd name="connsiteY439" fmla="*/ 6603796 h 6858000"/>
              <a:gd name="connsiteX440" fmla="*/ 1818273 w 7467600"/>
              <a:gd name="connsiteY440" fmla="*/ 6715729 h 6858000"/>
              <a:gd name="connsiteX441" fmla="*/ 1794691 w 7467600"/>
              <a:gd name="connsiteY441" fmla="*/ 6843239 h 6858000"/>
              <a:gd name="connsiteX442" fmla="*/ 1794914 w 7467600"/>
              <a:gd name="connsiteY442" fmla="*/ 6858000 h 6858000"/>
              <a:gd name="connsiteX443" fmla="*/ 1746128 w 7467600"/>
              <a:gd name="connsiteY443" fmla="*/ 6858000 h 6858000"/>
              <a:gd name="connsiteX444" fmla="*/ 1753934 w 7467600"/>
              <a:gd name="connsiteY444" fmla="*/ 6724796 h 6858000"/>
              <a:gd name="connsiteX445" fmla="*/ 1792053 w 7467600"/>
              <a:gd name="connsiteY445" fmla="*/ 6572396 h 6858000"/>
              <a:gd name="connsiteX446" fmla="*/ 1862248 w 7467600"/>
              <a:gd name="connsiteY446" fmla="*/ 6266397 h 6858000"/>
              <a:gd name="connsiteX447" fmla="*/ 1862250 w 7467600"/>
              <a:gd name="connsiteY447" fmla="*/ 6033531 h 6858000"/>
              <a:gd name="connsiteX448" fmla="*/ 1211999 w 7467600"/>
              <a:gd name="connsiteY448" fmla="*/ 6683610 h 6858000"/>
              <a:gd name="connsiteX449" fmla="*/ 1213266 w 7467600"/>
              <a:gd name="connsiteY449" fmla="*/ 6691947 h 6858000"/>
              <a:gd name="connsiteX450" fmla="*/ 1203370 w 7467600"/>
              <a:gd name="connsiteY450" fmla="*/ 6850676 h 6858000"/>
              <a:gd name="connsiteX451" fmla="*/ 1203671 w 7467600"/>
              <a:gd name="connsiteY451" fmla="*/ 6858000 h 6858000"/>
              <a:gd name="connsiteX452" fmla="*/ 1143180 w 7467600"/>
              <a:gd name="connsiteY452" fmla="*/ 6858000 h 6858000"/>
              <a:gd name="connsiteX453" fmla="*/ 1142176 w 7467600"/>
              <a:gd name="connsiteY453" fmla="*/ 6766045 h 6858000"/>
              <a:gd name="connsiteX454" fmla="*/ 1067484 w 7467600"/>
              <a:gd name="connsiteY454" fmla="*/ 6858000 h 6858000"/>
              <a:gd name="connsiteX455" fmla="*/ 953928 w 7467600"/>
              <a:gd name="connsiteY455" fmla="*/ 6858000 h 6858000"/>
              <a:gd name="connsiteX456" fmla="*/ 959715 w 7467600"/>
              <a:gd name="connsiteY456" fmla="*/ 6850185 h 6858000"/>
              <a:gd name="connsiteX457" fmla="*/ 1483788 w 7467600"/>
              <a:gd name="connsiteY457" fmla="*/ 6259174 h 6858000"/>
              <a:gd name="connsiteX458" fmla="*/ 1100671 w 7467600"/>
              <a:gd name="connsiteY458" fmla="*/ 6252137 h 6858000"/>
              <a:gd name="connsiteX459" fmla="*/ 1090144 w 7467600"/>
              <a:gd name="connsiteY459" fmla="*/ 6256748 h 6858000"/>
              <a:gd name="connsiteX460" fmla="*/ 1095872 w 7467600"/>
              <a:gd name="connsiteY460" fmla="*/ 6271892 h 6858000"/>
              <a:gd name="connsiteX461" fmla="*/ 262785 w 7467600"/>
              <a:gd name="connsiteY461" fmla="*/ 6845450 h 6858000"/>
              <a:gd name="connsiteX462" fmla="*/ 209968 w 7467600"/>
              <a:gd name="connsiteY462" fmla="*/ 6770713 h 6858000"/>
              <a:gd name="connsiteX463" fmla="*/ 873460 w 7467600"/>
              <a:gd name="connsiteY463" fmla="*/ 6253768 h 6858000"/>
              <a:gd name="connsiteX464" fmla="*/ 192686 w 7467600"/>
              <a:gd name="connsiteY464" fmla="*/ 5849257 h 6858000"/>
              <a:gd name="connsiteX465" fmla="*/ 4696 w 7467600"/>
              <a:gd name="connsiteY465" fmla="*/ 5697668 h 6858000"/>
              <a:gd name="connsiteX466" fmla="*/ 0 w 7467600"/>
              <a:gd name="connsiteY466" fmla="*/ 5689984 h 6858000"/>
              <a:gd name="connsiteX467" fmla="*/ 0 w 7467600"/>
              <a:gd name="connsiteY467" fmla="*/ 5513472 h 6858000"/>
              <a:gd name="connsiteX468" fmla="*/ 174101 w 7467600"/>
              <a:gd name="connsiteY468" fmla="*/ 5620277 h 6858000"/>
              <a:gd name="connsiteX469" fmla="*/ 891800 w 7467600"/>
              <a:gd name="connsiteY469" fmla="*/ 6036935 h 6858000"/>
              <a:gd name="connsiteX470" fmla="*/ 1072219 w 7467600"/>
              <a:gd name="connsiteY470" fmla="*/ 6169443 h 6858000"/>
              <a:gd name="connsiteX471" fmla="*/ 1074117 w 7467600"/>
              <a:gd name="connsiteY471" fmla="*/ 6170301 h 6858000"/>
              <a:gd name="connsiteX472" fmla="*/ 1083114 w 7467600"/>
              <a:gd name="connsiteY472" fmla="*/ 6174131 h 6858000"/>
              <a:gd name="connsiteX473" fmla="*/ 1543010 w 7467600"/>
              <a:gd name="connsiteY473" fmla="*/ 6191140 h 6858000"/>
              <a:gd name="connsiteX474" fmla="*/ 1551080 w 7467600"/>
              <a:gd name="connsiteY474" fmla="*/ 6195006 h 6858000"/>
              <a:gd name="connsiteX475" fmla="*/ 2345443 w 7467600"/>
              <a:gd name="connsiteY475" fmla="*/ 5549882 h 6858000"/>
              <a:gd name="connsiteX476" fmla="*/ 1721499 w 7467600"/>
              <a:gd name="connsiteY476" fmla="*/ 5599969 h 6858000"/>
              <a:gd name="connsiteX477" fmla="*/ 767716 w 7467600"/>
              <a:gd name="connsiteY477" fmla="*/ 5472768 h 6858000"/>
              <a:gd name="connsiteX478" fmla="*/ 722147 w 7467600"/>
              <a:gd name="connsiteY478" fmla="*/ 5393091 h 6858000"/>
              <a:gd name="connsiteX479" fmla="*/ 1485552 w 7467600"/>
              <a:gd name="connsiteY479" fmla="*/ 5313202 h 6858000"/>
              <a:gd name="connsiteX480" fmla="*/ 2143004 w 7467600"/>
              <a:gd name="connsiteY480" fmla="*/ 5402420 h 6858000"/>
              <a:gd name="connsiteX481" fmla="*/ 1933391 w 7467600"/>
              <a:gd name="connsiteY481" fmla="*/ 5156971 h 6858000"/>
              <a:gd name="connsiteX482" fmla="*/ 1827118 w 7467600"/>
              <a:gd name="connsiteY482" fmla="*/ 4968410 h 6858000"/>
              <a:gd name="connsiteX483" fmla="*/ 1837349 w 7467600"/>
              <a:gd name="connsiteY483" fmla="*/ 4956357 h 6858000"/>
              <a:gd name="connsiteX484" fmla="*/ 2162835 w 7467600"/>
              <a:gd name="connsiteY484" fmla="*/ 5187853 h 6858000"/>
              <a:gd name="connsiteX485" fmla="*/ 2257167 w 7467600"/>
              <a:gd name="connsiteY485" fmla="*/ 5462123 h 6858000"/>
              <a:gd name="connsiteX486" fmla="*/ 2261598 w 7467600"/>
              <a:gd name="connsiteY486" fmla="*/ 5467998 h 6858000"/>
              <a:gd name="connsiteX487" fmla="*/ 2437177 w 7467600"/>
              <a:gd name="connsiteY487" fmla="*/ 5479608 h 6858000"/>
              <a:gd name="connsiteX488" fmla="*/ 2445247 w 7467600"/>
              <a:gd name="connsiteY488" fmla="*/ 5483476 h 6858000"/>
              <a:gd name="connsiteX489" fmla="*/ 2743626 w 7467600"/>
              <a:gd name="connsiteY489" fmla="*/ 5304819 h 6858000"/>
              <a:gd name="connsiteX490" fmla="*/ 3048102 w 7467600"/>
              <a:gd name="connsiteY490" fmla="*/ 5150595 h 6858000"/>
              <a:gd name="connsiteX491" fmla="*/ 1799414 w 7467600"/>
              <a:gd name="connsiteY491" fmla="*/ 4694732 h 6858000"/>
              <a:gd name="connsiteX492" fmla="*/ 1771735 w 7467600"/>
              <a:gd name="connsiteY492" fmla="*/ 4619929 h 6858000"/>
              <a:gd name="connsiteX493" fmla="*/ 3104273 w 7467600"/>
              <a:gd name="connsiteY493" fmla="*/ 5076159 h 6858000"/>
              <a:gd name="connsiteX494" fmla="*/ 3113245 w 7467600"/>
              <a:gd name="connsiteY494" fmla="*/ 5090705 h 6858000"/>
              <a:gd name="connsiteX495" fmla="*/ 3126294 w 7467600"/>
              <a:gd name="connsiteY495" fmla="*/ 5114400 h 6858000"/>
              <a:gd name="connsiteX496" fmla="*/ 3937433 w 7467600"/>
              <a:gd name="connsiteY496" fmla="*/ 4830473 h 6858000"/>
              <a:gd name="connsiteX497" fmla="*/ 3590475 w 7467600"/>
              <a:gd name="connsiteY497" fmla="*/ 4597974 h 6858000"/>
              <a:gd name="connsiteX498" fmla="*/ 3100264 w 7467600"/>
              <a:gd name="connsiteY498" fmla="*/ 4579845 h 6858000"/>
              <a:gd name="connsiteX499" fmla="*/ 2183576 w 7467600"/>
              <a:gd name="connsiteY499" fmla="*/ 4227150 h 6858000"/>
              <a:gd name="connsiteX500" fmla="*/ 2151029 w 7467600"/>
              <a:gd name="connsiteY500" fmla="*/ 4146947 h 6858000"/>
              <a:gd name="connsiteX501" fmla="*/ 3563434 w 7467600"/>
              <a:gd name="connsiteY501" fmla="*/ 4469115 h 6858000"/>
              <a:gd name="connsiteX502" fmla="*/ 3177952 w 7467600"/>
              <a:gd name="connsiteY502" fmla="*/ 3657386 h 6858000"/>
              <a:gd name="connsiteX503" fmla="*/ 3189263 w 7467600"/>
              <a:gd name="connsiteY503" fmla="*/ 3625726 h 6858000"/>
              <a:gd name="connsiteX504" fmla="*/ 3560912 w 7467600"/>
              <a:gd name="connsiteY504" fmla="*/ 4079863 h 6858000"/>
              <a:gd name="connsiteX505" fmla="*/ 3626636 w 7467600"/>
              <a:gd name="connsiteY505" fmla="*/ 4512230 h 6858000"/>
              <a:gd name="connsiteX506" fmla="*/ 3653088 w 7467600"/>
              <a:gd name="connsiteY506" fmla="*/ 4521417 h 6858000"/>
              <a:gd name="connsiteX507" fmla="*/ 3988128 w 7467600"/>
              <a:gd name="connsiteY507" fmla="*/ 4817267 h 6858000"/>
              <a:gd name="connsiteX508" fmla="*/ 4830582 w 7467600"/>
              <a:gd name="connsiteY508" fmla="*/ 4676000 h 6858000"/>
              <a:gd name="connsiteX509" fmla="*/ 4830100 w 7467600"/>
              <a:gd name="connsiteY509" fmla="*/ 4675554 h 6858000"/>
              <a:gd name="connsiteX510" fmla="*/ 4036318 w 7467600"/>
              <a:gd name="connsiteY510" fmla="*/ 4147013 h 6858000"/>
              <a:gd name="connsiteX511" fmla="*/ 3432098 w 7467600"/>
              <a:gd name="connsiteY511" fmla="*/ 3537312 h 6858000"/>
              <a:gd name="connsiteX512" fmla="*/ 3446761 w 7467600"/>
              <a:gd name="connsiteY512" fmla="*/ 3461278 h 6858000"/>
              <a:gd name="connsiteX513" fmla="*/ 4419733 w 7467600"/>
              <a:gd name="connsiteY513" fmla="*/ 3963555 h 6858000"/>
              <a:gd name="connsiteX514" fmla="*/ 4781371 w 7467600"/>
              <a:gd name="connsiteY514" fmla="*/ 4458604 h 6858000"/>
              <a:gd name="connsiteX515" fmla="*/ 4780440 w 7467600"/>
              <a:gd name="connsiteY515" fmla="*/ 4470290 h 6858000"/>
              <a:gd name="connsiteX516" fmla="*/ 4898954 w 7467600"/>
              <a:gd name="connsiteY516" fmla="*/ 4662092 h 6858000"/>
              <a:gd name="connsiteX517" fmla="*/ 4900699 w 7467600"/>
              <a:gd name="connsiteY517" fmla="*/ 4670867 h 6858000"/>
              <a:gd name="connsiteX518" fmla="*/ 5714511 w 7467600"/>
              <a:gd name="connsiteY518" fmla="*/ 4663483 h 6858000"/>
              <a:gd name="connsiteX519" fmla="*/ 5464793 w 7467600"/>
              <a:gd name="connsiteY519" fmla="*/ 4393556 h 6858000"/>
              <a:gd name="connsiteX520" fmla="*/ 5461897 w 7467600"/>
              <a:gd name="connsiteY520" fmla="*/ 4390879 h 6858000"/>
              <a:gd name="connsiteX521" fmla="*/ 4294126 w 7467600"/>
              <a:gd name="connsiteY521" fmla="*/ 3303048 h 6858000"/>
              <a:gd name="connsiteX522" fmla="*/ 4305321 w 7467600"/>
              <a:gd name="connsiteY522" fmla="*/ 3256953 h 6858000"/>
              <a:gd name="connsiteX523" fmla="*/ 4949299 w 7467600"/>
              <a:gd name="connsiteY523" fmla="*/ 3766336 h 6858000"/>
              <a:gd name="connsiteX524" fmla="*/ 5291452 w 7467600"/>
              <a:gd name="connsiteY524" fmla="*/ 4076801 h 6858000"/>
              <a:gd name="connsiteX525" fmla="*/ 5434998 w 7467600"/>
              <a:gd name="connsiteY525" fmla="*/ 4254100 h 6858000"/>
              <a:gd name="connsiteX526" fmla="*/ 5351015 w 7467600"/>
              <a:gd name="connsiteY526" fmla="*/ 3760989 h 6858000"/>
              <a:gd name="connsiteX527" fmla="*/ 5413780 w 7467600"/>
              <a:gd name="connsiteY527" fmla="*/ 2966265 h 6858000"/>
              <a:gd name="connsiteX528" fmla="*/ 5425627 w 7467600"/>
              <a:gd name="connsiteY528" fmla="*/ 2954192 h 6858000"/>
              <a:gd name="connsiteX529" fmla="*/ 6604735 w 7467600"/>
              <a:gd name="connsiteY529" fmla="*/ 2041381 h 6858000"/>
              <a:gd name="connsiteX530" fmla="*/ 7204487 w 7467600"/>
              <a:gd name="connsiteY530" fmla="*/ 2742112 h 6858000"/>
              <a:gd name="connsiteX531" fmla="*/ 7131592 w 7467600"/>
              <a:gd name="connsiteY531" fmla="*/ 2672096 h 6858000"/>
              <a:gd name="connsiteX532" fmla="*/ 6996344 w 7467600"/>
              <a:gd name="connsiteY532" fmla="*/ 2518310 h 6858000"/>
              <a:gd name="connsiteX533" fmla="*/ 6735495 w 7467600"/>
              <a:gd name="connsiteY533" fmla="*/ 2196890 h 6858000"/>
              <a:gd name="connsiteX534" fmla="*/ 6721901 w 7467600"/>
              <a:gd name="connsiteY534" fmla="*/ 2179274 h 6858000"/>
              <a:gd name="connsiteX535" fmla="*/ 6604735 w 7467600"/>
              <a:gd name="connsiteY535" fmla="*/ 2041381 h 6858000"/>
              <a:gd name="connsiteX536" fmla="*/ 6591670 w 7467600"/>
              <a:gd name="connsiteY536" fmla="*/ 1988277 h 6858000"/>
              <a:gd name="connsiteX537" fmla="*/ 6747349 w 7467600"/>
              <a:gd name="connsiteY537" fmla="*/ 2160069 h 6858000"/>
              <a:gd name="connsiteX538" fmla="*/ 6760943 w 7467600"/>
              <a:gd name="connsiteY538" fmla="*/ 2177686 h 6858000"/>
              <a:gd name="connsiteX539" fmla="*/ 7021065 w 7467600"/>
              <a:gd name="connsiteY539" fmla="*/ 2498102 h 6858000"/>
              <a:gd name="connsiteX540" fmla="*/ 7155223 w 7467600"/>
              <a:gd name="connsiteY540" fmla="*/ 2650386 h 6858000"/>
              <a:gd name="connsiteX541" fmla="*/ 7203167 w 7467600"/>
              <a:gd name="connsiteY541" fmla="*/ 2697288 h 6858000"/>
              <a:gd name="connsiteX542" fmla="*/ 6937703 w 7467600"/>
              <a:gd name="connsiteY542" fmla="*/ 2321981 h 6858000"/>
              <a:gd name="connsiteX543" fmla="*/ 6591670 w 7467600"/>
              <a:gd name="connsiteY543" fmla="*/ 1988277 h 6858000"/>
              <a:gd name="connsiteX544" fmla="*/ 5798671 w 7467600"/>
              <a:gd name="connsiteY544" fmla="*/ 1981601 h 6858000"/>
              <a:gd name="connsiteX545" fmla="*/ 5754709 w 7467600"/>
              <a:gd name="connsiteY545" fmla="*/ 2071454 h 6858000"/>
              <a:gd name="connsiteX546" fmla="*/ 5763044 w 7467600"/>
              <a:gd name="connsiteY546" fmla="*/ 2842206 h 6858000"/>
              <a:gd name="connsiteX547" fmla="*/ 5764974 w 7467600"/>
              <a:gd name="connsiteY547" fmla="*/ 2799609 h 6858000"/>
              <a:gd name="connsiteX548" fmla="*/ 5767665 w 7467600"/>
              <a:gd name="connsiteY548" fmla="*/ 2666409 h 6858000"/>
              <a:gd name="connsiteX549" fmla="*/ 5763055 w 7467600"/>
              <a:gd name="connsiteY549" fmla="*/ 2579705 h 6858000"/>
              <a:gd name="connsiteX550" fmla="*/ 5758079 w 7467600"/>
              <a:gd name="connsiteY550" fmla="*/ 2492508 h 6858000"/>
              <a:gd name="connsiteX551" fmla="*/ 5779325 w 7467600"/>
              <a:gd name="connsiteY551" fmla="*/ 2197069 h 6858000"/>
              <a:gd name="connsiteX552" fmla="*/ 5798671 w 7467600"/>
              <a:gd name="connsiteY552" fmla="*/ 1981601 h 6858000"/>
              <a:gd name="connsiteX553" fmla="*/ 5829202 w 7467600"/>
              <a:gd name="connsiteY553" fmla="*/ 1971679 h 6858000"/>
              <a:gd name="connsiteX554" fmla="*/ 5809558 w 7467600"/>
              <a:gd name="connsiteY554" fmla="*/ 2198043 h 6858000"/>
              <a:gd name="connsiteX555" fmla="*/ 5788653 w 7467600"/>
              <a:gd name="connsiteY555" fmla="*/ 2489430 h 6858000"/>
              <a:gd name="connsiteX556" fmla="*/ 5793439 w 7467600"/>
              <a:gd name="connsiteY556" fmla="*/ 2575235 h 6858000"/>
              <a:gd name="connsiteX557" fmla="*/ 5796837 w 7467600"/>
              <a:gd name="connsiteY557" fmla="*/ 2637633 h 6858000"/>
              <a:gd name="connsiteX558" fmla="*/ 5818614 w 7467600"/>
              <a:gd name="connsiteY558" fmla="*/ 2473055 h 6858000"/>
              <a:gd name="connsiteX559" fmla="*/ 5829202 w 7467600"/>
              <a:gd name="connsiteY559" fmla="*/ 1971679 h 6858000"/>
              <a:gd name="connsiteX560" fmla="*/ 5911389 w 7467600"/>
              <a:gd name="connsiteY560" fmla="*/ 1898371 h 6858000"/>
              <a:gd name="connsiteX561" fmla="*/ 6237627 w 7467600"/>
              <a:gd name="connsiteY561" fmla="*/ 2231921 h 6858000"/>
              <a:gd name="connsiteX562" fmla="*/ 5911389 w 7467600"/>
              <a:gd name="connsiteY562" fmla="*/ 1898371 h 6858000"/>
              <a:gd name="connsiteX563" fmla="*/ 6944437 w 7467600"/>
              <a:gd name="connsiteY563" fmla="*/ 1575402 h 6858000"/>
              <a:gd name="connsiteX564" fmla="*/ 6304730 w 7467600"/>
              <a:gd name="connsiteY564" fmla="*/ 1766654 h 6858000"/>
              <a:gd name="connsiteX565" fmla="*/ 6944437 w 7467600"/>
              <a:gd name="connsiteY565" fmla="*/ 1575402 h 6858000"/>
              <a:gd name="connsiteX566" fmla="*/ 7019523 w 7467600"/>
              <a:gd name="connsiteY566" fmla="*/ 1519450 h 6858000"/>
              <a:gd name="connsiteX567" fmla="*/ 6298091 w 7467600"/>
              <a:gd name="connsiteY567" fmla="*/ 1737122 h 6858000"/>
              <a:gd name="connsiteX568" fmla="*/ 7019523 w 7467600"/>
              <a:gd name="connsiteY568" fmla="*/ 1519450 h 6858000"/>
              <a:gd name="connsiteX569" fmla="*/ 2399523 w 7467600"/>
              <a:gd name="connsiteY569" fmla="*/ 1428234 h 6858000"/>
              <a:gd name="connsiteX570" fmla="*/ 2224982 w 7467600"/>
              <a:gd name="connsiteY570" fmla="*/ 1826201 h 6858000"/>
              <a:gd name="connsiteX571" fmla="*/ 2096099 w 7467600"/>
              <a:gd name="connsiteY571" fmla="*/ 2345900 h 6858000"/>
              <a:gd name="connsiteX572" fmla="*/ 2283317 w 7467600"/>
              <a:gd name="connsiteY572" fmla="*/ 1796925 h 6858000"/>
              <a:gd name="connsiteX573" fmla="*/ 2399523 w 7467600"/>
              <a:gd name="connsiteY573" fmla="*/ 1428234 h 6858000"/>
              <a:gd name="connsiteX574" fmla="*/ 2448558 w 7467600"/>
              <a:gd name="connsiteY574" fmla="*/ 1373435 h 6858000"/>
              <a:gd name="connsiteX575" fmla="*/ 2312521 w 7467600"/>
              <a:gd name="connsiteY575" fmla="*/ 1806140 h 6858000"/>
              <a:gd name="connsiteX576" fmla="*/ 2127533 w 7467600"/>
              <a:gd name="connsiteY576" fmla="*/ 2348380 h 6858000"/>
              <a:gd name="connsiteX577" fmla="*/ 2358080 w 7467600"/>
              <a:gd name="connsiteY577" fmla="*/ 1866134 h 6858000"/>
              <a:gd name="connsiteX578" fmla="*/ 2407436 w 7467600"/>
              <a:gd name="connsiteY578" fmla="*/ 1651070 h 6858000"/>
              <a:gd name="connsiteX579" fmla="*/ 2448558 w 7467600"/>
              <a:gd name="connsiteY579" fmla="*/ 1373435 h 6858000"/>
              <a:gd name="connsiteX580" fmla="*/ 278707 w 7467600"/>
              <a:gd name="connsiteY580" fmla="*/ 1352270 h 6858000"/>
              <a:gd name="connsiteX581" fmla="*/ 321570 w 7467600"/>
              <a:gd name="connsiteY581" fmla="*/ 1861610 h 6858000"/>
              <a:gd name="connsiteX582" fmla="*/ 294281 w 7467600"/>
              <a:gd name="connsiteY582" fmla="*/ 1440658 h 6858000"/>
              <a:gd name="connsiteX583" fmla="*/ 278707 w 7467600"/>
              <a:gd name="connsiteY583" fmla="*/ 1352270 h 6858000"/>
              <a:gd name="connsiteX584" fmla="*/ 1423821 w 7467600"/>
              <a:gd name="connsiteY584" fmla="*/ 1351958 h 6858000"/>
              <a:gd name="connsiteX585" fmla="*/ 1638521 w 7467600"/>
              <a:gd name="connsiteY585" fmla="*/ 1908470 h 6858000"/>
              <a:gd name="connsiteX586" fmla="*/ 1754199 w 7467600"/>
              <a:gd name="connsiteY586" fmla="*/ 2149284 h 6858000"/>
              <a:gd name="connsiteX587" fmla="*/ 1908359 w 7467600"/>
              <a:gd name="connsiteY587" fmla="*/ 2364988 h 6858000"/>
              <a:gd name="connsiteX588" fmla="*/ 1647661 w 7467600"/>
              <a:gd name="connsiteY588" fmla="*/ 1825945 h 6858000"/>
              <a:gd name="connsiteX589" fmla="*/ 1423821 w 7467600"/>
              <a:gd name="connsiteY589" fmla="*/ 1351958 h 6858000"/>
              <a:gd name="connsiteX590" fmla="*/ 1431890 w 7467600"/>
              <a:gd name="connsiteY590" fmla="*/ 1306475 h 6858000"/>
              <a:gd name="connsiteX591" fmla="*/ 1507597 w 7467600"/>
              <a:gd name="connsiteY591" fmla="*/ 1446132 h 6858000"/>
              <a:gd name="connsiteX592" fmla="*/ 1674586 w 7467600"/>
              <a:gd name="connsiteY592" fmla="*/ 1813832 h 6858000"/>
              <a:gd name="connsiteX593" fmla="*/ 1815950 w 7467600"/>
              <a:gd name="connsiteY593" fmla="*/ 2128564 h 6858000"/>
              <a:gd name="connsiteX594" fmla="*/ 1984242 w 7467600"/>
              <a:gd name="connsiteY594" fmla="*/ 2430829 h 6858000"/>
              <a:gd name="connsiteX595" fmla="*/ 2014023 w 7467600"/>
              <a:gd name="connsiteY595" fmla="*/ 2450995 h 6858000"/>
              <a:gd name="connsiteX596" fmla="*/ 1747337 w 7467600"/>
              <a:gd name="connsiteY596" fmla="*/ 1855264 h 6858000"/>
              <a:gd name="connsiteX597" fmla="*/ 1533749 w 7467600"/>
              <a:gd name="connsiteY597" fmla="*/ 1478656 h 6858000"/>
              <a:gd name="connsiteX598" fmla="*/ 1431890 w 7467600"/>
              <a:gd name="connsiteY598" fmla="*/ 1306475 h 6858000"/>
              <a:gd name="connsiteX599" fmla="*/ 5052692 w 7467600"/>
              <a:gd name="connsiteY599" fmla="*/ 1292994 h 6858000"/>
              <a:gd name="connsiteX600" fmla="*/ 5200661 w 7467600"/>
              <a:gd name="connsiteY600" fmla="*/ 1635186 h 6858000"/>
              <a:gd name="connsiteX601" fmla="*/ 5297138 w 7467600"/>
              <a:gd name="connsiteY601" fmla="*/ 1906351 h 6858000"/>
              <a:gd name="connsiteX602" fmla="*/ 5052692 w 7467600"/>
              <a:gd name="connsiteY602" fmla="*/ 1292994 h 6858000"/>
              <a:gd name="connsiteX603" fmla="*/ 5009948 w 7467600"/>
              <a:gd name="connsiteY603" fmla="*/ 1273619 h 6858000"/>
              <a:gd name="connsiteX604" fmla="*/ 5121777 w 7467600"/>
              <a:gd name="connsiteY604" fmla="*/ 1654213 h 6858000"/>
              <a:gd name="connsiteX605" fmla="*/ 5293545 w 7467600"/>
              <a:gd name="connsiteY605" fmla="*/ 2072247 h 6858000"/>
              <a:gd name="connsiteX606" fmla="*/ 5294042 w 7467600"/>
              <a:gd name="connsiteY606" fmla="*/ 2065019 h 6858000"/>
              <a:gd name="connsiteX607" fmla="*/ 5171936 w 7467600"/>
              <a:gd name="connsiteY607" fmla="*/ 1647613 h 6858000"/>
              <a:gd name="connsiteX608" fmla="*/ 5009948 w 7467600"/>
              <a:gd name="connsiteY608" fmla="*/ 1273619 h 6858000"/>
              <a:gd name="connsiteX609" fmla="*/ 655236 w 7467600"/>
              <a:gd name="connsiteY609" fmla="*/ 1268632 h 6858000"/>
              <a:gd name="connsiteX610" fmla="*/ 839521 w 7467600"/>
              <a:gd name="connsiteY610" fmla="*/ 1685315 h 6858000"/>
              <a:gd name="connsiteX611" fmla="*/ 1109416 w 7467600"/>
              <a:gd name="connsiteY611" fmla="*/ 2061663 h 6858000"/>
              <a:gd name="connsiteX612" fmla="*/ 1298300 w 7467600"/>
              <a:gd name="connsiteY612" fmla="*/ 2247742 h 6858000"/>
              <a:gd name="connsiteX613" fmla="*/ 1125871 w 7467600"/>
              <a:gd name="connsiteY613" fmla="*/ 1989513 h 6858000"/>
              <a:gd name="connsiteX614" fmla="*/ 981574 w 7467600"/>
              <a:gd name="connsiteY614" fmla="*/ 1783157 h 6858000"/>
              <a:gd name="connsiteX615" fmla="*/ 922198 w 7467600"/>
              <a:gd name="connsiteY615" fmla="*/ 1677437 h 6858000"/>
              <a:gd name="connsiteX616" fmla="*/ 869293 w 7467600"/>
              <a:gd name="connsiteY616" fmla="*/ 1583214 h 6858000"/>
              <a:gd name="connsiteX617" fmla="*/ 751431 w 7467600"/>
              <a:gd name="connsiteY617" fmla="*/ 1405731 h 6858000"/>
              <a:gd name="connsiteX618" fmla="*/ 655236 w 7467600"/>
              <a:gd name="connsiteY618" fmla="*/ 1268632 h 6858000"/>
              <a:gd name="connsiteX619" fmla="*/ 6516292 w 7467600"/>
              <a:gd name="connsiteY619" fmla="*/ 1263064 h 6858000"/>
              <a:gd name="connsiteX620" fmla="*/ 5736320 w 7467600"/>
              <a:gd name="connsiteY620" fmla="*/ 1501803 h 6858000"/>
              <a:gd name="connsiteX621" fmla="*/ 6516292 w 7467600"/>
              <a:gd name="connsiteY621" fmla="*/ 1263064 h 6858000"/>
              <a:gd name="connsiteX622" fmla="*/ 291466 w 7467600"/>
              <a:gd name="connsiteY622" fmla="*/ 1250369 h 6858000"/>
              <a:gd name="connsiteX623" fmla="*/ 323180 w 7467600"/>
              <a:gd name="connsiteY623" fmla="*/ 1435283 h 6858000"/>
              <a:gd name="connsiteX624" fmla="*/ 349381 w 7467600"/>
              <a:gd name="connsiteY624" fmla="*/ 1875041 h 6858000"/>
              <a:gd name="connsiteX625" fmla="*/ 374363 w 7467600"/>
              <a:gd name="connsiteY625" fmla="*/ 1506494 h 6858000"/>
              <a:gd name="connsiteX626" fmla="*/ 302168 w 7467600"/>
              <a:gd name="connsiteY626" fmla="*/ 1274495 h 6858000"/>
              <a:gd name="connsiteX627" fmla="*/ 291466 w 7467600"/>
              <a:gd name="connsiteY627" fmla="*/ 1250369 h 6858000"/>
              <a:gd name="connsiteX628" fmla="*/ 678222 w 7467600"/>
              <a:gd name="connsiteY628" fmla="*/ 1248670 h 6858000"/>
              <a:gd name="connsiteX629" fmla="*/ 775536 w 7467600"/>
              <a:gd name="connsiteY629" fmla="*/ 1388015 h 6858000"/>
              <a:gd name="connsiteX630" fmla="*/ 894529 w 7467600"/>
              <a:gd name="connsiteY630" fmla="*/ 1567739 h 6858000"/>
              <a:gd name="connsiteX631" fmla="*/ 948000 w 7467600"/>
              <a:gd name="connsiteY631" fmla="*/ 1663088 h 6858000"/>
              <a:gd name="connsiteX632" fmla="*/ 1006812 w 7467600"/>
              <a:gd name="connsiteY632" fmla="*/ 1767683 h 6858000"/>
              <a:gd name="connsiteX633" fmla="*/ 1149133 w 7467600"/>
              <a:gd name="connsiteY633" fmla="*/ 1971513 h 6858000"/>
              <a:gd name="connsiteX634" fmla="*/ 1333952 w 7467600"/>
              <a:gd name="connsiteY634" fmla="*/ 2251620 h 6858000"/>
              <a:gd name="connsiteX635" fmla="*/ 1337329 w 7467600"/>
              <a:gd name="connsiteY635" fmla="*/ 2258350 h 6858000"/>
              <a:gd name="connsiteX636" fmla="*/ 1014726 w 7467600"/>
              <a:gd name="connsiteY636" fmla="*/ 1615556 h 6858000"/>
              <a:gd name="connsiteX637" fmla="*/ 678222 w 7467600"/>
              <a:gd name="connsiteY637" fmla="*/ 1248670 h 6858000"/>
              <a:gd name="connsiteX638" fmla="*/ 6691602 w 7467600"/>
              <a:gd name="connsiteY638" fmla="*/ 1140573 h 6858000"/>
              <a:gd name="connsiteX639" fmla="*/ 6571100 w 7467600"/>
              <a:gd name="connsiteY639" fmla="*/ 1183662 h 6858000"/>
              <a:gd name="connsiteX640" fmla="*/ 6241687 w 7467600"/>
              <a:gd name="connsiteY640" fmla="*/ 1257600 h 6858000"/>
              <a:gd name="connsiteX641" fmla="*/ 5693009 w 7467600"/>
              <a:gd name="connsiteY641" fmla="*/ 1478256 h 6858000"/>
              <a:gd name="connsiteX642" fmla="*/ 6548420 w 7467600"/>
              <a:gd name="connsiteY642" fmla="*/ 1214599 h 6858000"/>
              <a:gd name="connsiteX643" fmla="*/ 6605473 w 7467600"/>
              <a:gd name="connsiteY643" fmla="*/ 1184686 h 6858000"/>
              <a:gd name="connsiteX644" fmla="*/ 6691602 w 7467600"/>
              <a:gd name="connsiteY644" fmla="*/ 1140573 h 6858000"/>
              <a:gd name="connsiteX645" fmla="*/ 4002475 w 7467600"/>
              <a:gd name="connsiteY645" fmla="*/ 1037802 h 6858000"/>
              <a:gd name="connsiteX646" fmla="*/ 4000324 w 7467600"/>
              <a:gd name="connsiteY646" fmla="*/ 1039362 h 6858000"/>
              <a:gd name="connsiteX647" fmla="*/ 4002862 w 7467600"/>
              <a:gd name="connsiteY647" fmla="*/ 1042866 h 6858000"/>
              <a:gd name="connsiteX648" fmla="*/ 4002475 w 7467600"/>
              <a:gd name="connsiteY648" fmla="*/ 1037802 h 6858000"/>
              <a:gd name="connsiteX649" fmla="*/ 506322 w 7467600"/>
              <a:gd name="connsiteY649" fmla="*/ 1020997 h 6858000"/>
              <a:gd name="connsiteX650" fmla="*/ 533068 w 7467600"/>
              <a:gd name="connsiteY650" fmla="*/ 1029409 h 6858000"/>
              <a:gd name="connsiteX651" fmla="*/ 1232525 w 7467600"/>
              <a:gd name="connsiteY651" fmla="*/ 1804675 h 6858000"/>
              <a:gd name="connsiteX652" fmla="*/ 1388858 w 7467600"/>
              <a:gd name="connsiteY652" fmla="*/ 2368011 h 6858000"/>
              <a:gd name="connsiteX653" fmla="*/ 1384098 w 7467600"/>
              <a:gd name="connsiteY653" fmla="*/ 2378125 h 6858000"/>
              <a:gd name="connsiteX654" fmla="*/ 1425393 w 7467600"/>
              <a:gd name="connsiteY654" fmla="*/ 2589124 h 6858000"/>
              <a:gd name="connsiteX655" fmla="*/ 1424001 w 7467600"/>
              <a:gd name="connsiteY655" fmla="*/ 2597541 h 6858000"/>
              <a:gd name="connsiteX656" fmla="*/ 2152729 w 7467600"/>
              <a:gd name="connsiteY656" fmla="*/ 2864487 h 6858000"/>
              <a:gd name="connsiteX657" fmla="*/ 2020609 w 7467600"/>
              <a:gd name="connsiteY657" fmla="*/ 2539671 h 6858000"/>
              <a:gd name="connsiteX658" fmla="*/ 2018920 w 7467600"/>
              <a:gd name="connsiteY658" fmla="*/ 2536309 h 6858000"/>
              <a:gd name="connsiteX659" fmla="*/ 1342441 w 7467600"/>
              <a:gd name="connsiteY659" fmla="*/ 1173017 h 6858000"/>
              <a:gd name="connsiteX660" fmla="*/ 1367925 w 7467600"/>
              <a:gd name="connsiteY660" fmla="*/ 1135648 h 6858000"/>
              <a:gd name="connsiteX661" fmla="*/ 1771401 w 7467600"/>
              <a:gd name="connsiteY661" fmla="*/ 1806673 h 6858000"/>
              <a:gd name="connsiteX662" fmla="*/ 1972385 w 7467600"/>
              <a:gd name="connsiteY662" fmla="*/ 2198735 h 6858000"/>
              <a:gd name="connsiteX663" fmla="*/ 2040892 w 7467600"/>
              <a:gd name="connsiteY663" fmla="*/ 2405205 h 6858000"/>
              <a:gd name="connsiteX664" fmla="*/ 2131689 w 7467600"/>
              <a:gd name="connsiteY664" fmla="*/ 1936926 h 6858000"/>
              <a:gd name="connsiteX665" fmla="*/ 2454820 w 7467600"/>
              <a:gd name="connsiteY665" fmla="*/ 1248808 h 6858000"/>
              <a:gd name="connsiteX666" fmla="*/ 2492512 w 7467600"/>
              <a:gd name="connsiteY666" fmla="*/ 1302920 h 6858000"/>
              <a:gd name="connsiteX667" fmla="*/ 2081216 w 7467600"/>
              <a:gd name="connsiteY667" fmla="*/ 2527513 h 6858000"/>
              <a:gd name="connsiteX668" fmla="*/ 2081211 w 7467600"/>
              <a:gd name="connsiteY668" fmla="*/ 2528916 h 6858000"/>
              <a:gd name="connsiteX669" fmla="*/ 2199067 w 7467600"/>
              <a:gd name="connsiteY669" fmla="*/ 2884061 h 6858000"/>
              <a:gd name="connsiteX670" fmla="*/ 3192586 w 7467600"/>
              <a:gd name="connsiteY670" fmla="*/ 3411496 h 6858000"/>
              <a:gd name="connsiteX671" fmla="*/ 3182620 w 7467600"/>
              <a:gd name="connsiteY671" fmla="*/ 3483279 h 6858000"/>
              <a:gd name="connsiteX672" fmla="*/ 2435119 w 7467600"/>
              <a:gd name="connsiteY672" fmla="*/ 3080173 h 6858000"/>
              <a:gd name="connsiteX673" fmla="*/ 2410152 w 7467600"/>
              <a:gd name="connsiteY673" fmla="*/ 3063751 h 6858000"/>
              <a:gd name="connsiteX674" fmla="*/ 2408099 w 7467600"/>
              <a:gd name="connsiteY674" fmla="*/ 3064403 h 6858000"/>
              <a:gd name="connsiteX675" fmla="*/ 2407218 w 7467600"/>
              <a:gd name="connsiteY675" fmla="*/ 3070324 h 6858000"/>
              <a:gd name="connsiteX676" fmla="*/ 2380138 w 7467600"/>
              <a:gd name="connsiteY676" fmla="*/ 3099341 h 6858000"/>
              <a:gd name="connsiteX677" fmla="*/ 1765923 w 7467600"/>
              <a:gd name="connsiteY677" fmla="*/ 3581043 h 6858000"/>
              <a:gd name="connsiteX678" fmla="*/ 1702258 w 7467600"/>
              <a:gd name="connsiteY678" fmla="*/ 3612286 h 6858000"/>
              <a:gd name="connsiteX679" fmla="*/ 1538370 w 7467600"/>
              <a:gd name="connsiteY679" fmla="*/ 3811804 h 6858000"/>
              <a:gd name="connsiteX680" fmla="*/ 542867 w 7467600"/>
              <a:gd name="connsiteY680" fmla="*/ 4944092 h 6858000"/>
              <a:gd name="connsiteX681" fmla="*/ 515800 w 7467600"/>
              <a:gd name="connsiteY681" fmla="*/ 4862180 h 6858000"/>
              <a:gd name="connsiteX682" fmla="*/ 909145 w 7467600"/>
              <a:gd name="connsiteY682" fmla="*/ 4199225 h 6858000"/>
              <a:gd name="connsiteX683" fmla="*/ 1214067 w 7467600"/>
              <a:gd name="connsiteY683" fmla="*/ 3908561 h 6858000"/>
              <a:gd name="connsiteX684" fmla="*/ 640967 w 7467600"/>
              <a:gd name="connsiteY684" fmla="*/ 4105601 h 6858000"/>
              <a:gd name="connsiteX685" fmla="*/ 112563 w 7467600"/>
              <a:gd name="connsiteY685" fmla="*/ 4396952 h 6858000"/>
              <a:gd name="connsiteX686" fmla="*/ 0 w 7467600"/>
              <a:gd name="connsiteY686" fmla="*/ 4466006 h 6858000"/>
              <a:gd name="connsiteX687" fmla="*/ 0 w 7467600"/>
              <a:gd name="connsiteY687" fmla="*/ 4233763 h 6858000"/>
              <a:gd name="connsiteX688" fmla="*/ 36881 w 7467600"/>
              <a:gd name="connsiteY688" fmla="*/ 4200118 h 6858000"/>
              <a:gd name="connsiteX689" fmla="*/ 910534 w 7467600"/>
              <a:gd name="connsiteY689" fmla="*/ 3629753 h 6858000"/>
              <a:gd name="connsiteX690" fmla="*/ 1578717 w 7467600"/>
              <a:gd name="connsiteY690" fmla="*/ 3575982 h 6858000"/>
              <a:gd name="connsiteX691" fmla="*/ 2338780 w 7467600"/>
              <a:gd name="connsiteY691" fmla="*/ 3033725 h 6858000"/>
              <a:gd name="connsiteX692" fmla="*/ 1807991 w 7467600"/>
              <a:gd name="connsiteY692" fmla="*/ 2807184 h 6858000"/>
              <a:gd name="connsiteX693" fmla="*/ 1416358 w 7467600"/>
              <a:gd name="connsiteY693" fmla="*/ 3112571 h 6858000"/>
              <a:gd name="connsiteX694" fmla="*/ 939066 w 7467600"/>
              <a:gd name="connsiteY694" fmla="*/ 3378798 h 6858000"/>
              <a:gd name="connsiteX695" fmla="*/ 115099 w 7467600"/>
              <a:gd name="connsiteY695" fmla="*/ 3607650 h 6858000"/>
              <a:gd name="connsiteX696" fmla="*/ 97284 w 7467600"/>
              <a:gd name="connsiteY696" fmla="*/ 3520393 h 6858000"/>
              <a:gd name="connsiteX697" fmla="*/ 922050 w 7467600"/>
              <a:gd name="connsiteY697" fmla="*/ 3074867 h 6858000"/>
              <a:gd name="connsiteX698" fmla="*/ 1405265 w 7467600"/>
              <a:gd name="connsiteY698" fmla="*/ 3016319 h 6858000"/>
              <a:gd name="connsiteX699" fmla="*/ 1407512 w 7467600"/>
              <a:gd name="connsiteY699" fmla="*/ 3018001 h 6858000"/>
              <a:gd name="connsiteX700" fmla="*/ 1726266 w 7467600"/>
              <a:gd name="connsiteY700" fmla="*/ 2777274 h 6858000"/>
              <a:gd name="connsiteX701" fmla="*/ 625390 w 7467600"/>
              <a:gd name="connsiteY701" fmla="*/ 2514541 h 6858000"/>
              <a:gd name="connsiteX702" fmla="*/ 619799 w 7467600"/>
              <a:gd name="connsiteY702" fmla="*/ 2527180 h 6858000"/>
              <a:gd name="connsiteX703" fmla="*/ 310030 w 7467600"/>
              <a:gd name="connsiteY703" fmla="*/ 2771818 h 6858000"/>
              <a:gd name="connsiteX704" fmla="*/ 173877 w 7467600"/>
              <a:gd name="connsiteY704" fmla="*/ 2937056 h 6858000"/>
              <a:gd name="connsiteX705" fmla="*/ 77889 w 7467600"/>
              <a:gd name="connsiteY705" fmla="*/ 3138440 h 6858000"/>
              <a:gd name="connsiteX706" fmla="*/ 0 w 7467600"/>
              <a:gd name="connsiteY706" fmla="*/ 3271395 h 6858000"/>
              <a:gd name="connsiteX707" fmla="*/ 0 w 7467600"/>
              <a:gd name="connsiteY707" fmla="*/ 3153002 h 6858000"/>
              <a:gd name="connsiteX708" fmla="*/ 2386 w 7467600"/>
              <a:gd name="connsiteY708" fmla="*/ 3149203 h 6858000"/>
              <a:gd name="connsiteX709" fmla="*/ 89753 w 7467600"/>
              <a:gd name="connsiteY709" fmla="*/ 2987702 h 6858000"/>
              <a:gd name="connsiteX710" fmla="*/ 76869 w 7467600"/>
              <a:gd name="connsiteY710" fmla="*/ 3005404 h 6858000"/>
              <a:gd name="connsiteX711" fmla="*/ 32049 w 7467600"/>
              <a:gd name="connsiteY711" fmla="*/ 3065814 h 6858000"/>
              <a:gd name="connsiteX712" fmla="*/ 0 w 7467600"/>
              <a:gd name="connsiteY712" fmla="*/ 3108744 h 6858000"/>
              <a:gd name="connsiteX713" fmla="*/ 0 w 7467600"/>
              <a:gd name="connsiteY713" fmla="*/ 3058059 h 6858000"/>
              <a:gd name="connsiteX714" fmla="*/ 7610 w 7467600"/>
              <a:gd name="connsiteY714" fmla="*/ 3047889 h 6858000"/>
              <a:gd name="connsiteX715" fmla="*/ 52419 w 7467600"/>
              <a:gd name="connsiteY715" fmla="*/ 2987479 h 6858000"/>
              <a:gd name="connsiteX716" fmla="*/ 59142 w 7467600"/>
              <a:gd name="connsiteY716" fmla="*/ 2978488 h 6858000"/>
              <a:gd name="connsiteX717" fmla="*/ 0 w 7467600"/>
              <a:gd name="connsiteY717" fmla="*/ 3015334 h 6858000"/>
              <a:gd name="connsiteX718" fmla="*/ 0 w 7467600"/>
              <a:gd name="connsiteY718" fmla="*/ 2914286 h 6858000"/>
              <a:gd name="connsiteX719" fmla="*/ 36383 w 7467600"/>
              <a:gd name="connsiteY719" fmla="*/ 2901128 h 6858000"/>
              <a:gd name="connsiteX720" fmla="*/ 156329 w 7467600"/>
              <a:gd name="connsiteY720" fmla="*/ 2840533 h 6858000"/>
              <a:gd name="connsiteX721" fmla="*/ 358355 w 7467600"/>
              <a:gd name="connsiteY721" fmla="*/ 2620471 h 6858000"/>
              <a:gd name="connsiteX722" fmla="*/ 510577 w 7467600"/>
              <a:gd name="connsiteY722" fmla="*/ 2501244 h 6858000"/>
              <a:gd name="connsiteX723" fmla="*/ 211967 w 7467600"/>
              <a:gd name="connsiteY723" fmla="*/ 2479171 h 6858000"/>
              <a:gd name="connsiteX724" fmla="*/ 0 w 7467600"/>
              <a:gd name="connsiteY724" fmla="*/ 2476398 h 6858000"/>
              <a:gd name="connsiteX725" fmla="*/ 0 w 7467600"/>
              <a:gd name="connsiteY725" fmla="*/ 2389189 h 6858000"/>
              <a:gd name="connsiteX726" fmla="*/ 103062 w 7467600"/>
              <a:gd name="connsiteY726" fmla="*/ 2389518 h 6858000"/>
              <a:gd name="connsiteX727" fmla="*/ 510734 w 7467600"/>
              <a:gd name="connsiteY727" fmla="*/ 2416201 h 6858000"/>
              <a:gd name="connsiteX728" fmla="*/ 279257 w 7467600"/>
              <a:gd name="connsiteY728" fmla="*/ 2092102 h 6858000"/>
              <a:gd name="connsiteX729" fmla="*/ 65265 w 7467600"/>
              <a:gd name="connsiteY729" fmla="*/ 2006049 h 6858000"/>
              <a:gd name="connsiteX730" fmla="*/ 0 w 7467600"/>
              <a:gd name="connsiteY730" fmla="*/ 1982532 h 6858000"/>
              <a:gd name="connsiteX731" fmla="*/ 0 w 7467600"/>
              <a:gd name="connsiteY731" fmla="*/ 1912789 h 6858000"/>
              <a:gd name="connsiteX732" fmla="*/ 97460 w 7467600"/>
              <a:gd name="connsiteY732" fmla="*/ 1953725 h 6858000"/>
              <a:gd name="connsiteX733" fmla="*/ 221272 w 7467600"/>
              <a:gd name="connsiteY733" fmla="*/ 1980766 h 6858000"/>
              <a:gd name="connsiteX734" fmla="*/ 116765 w 7467600"/>
              <a:gd name="connsiteY734" fmla="*/ 1911033 h 6858000"/>
              <a:gd name="connsiteX735" fmla="*/ 16405 w 7467600"/>
              <a:gd name="connsiteY735" fmla="*/ 1803412 h 6858000"/>
              <a:gd name="connsiteX736" fmla="*/ 0 w 7467600"/>
              <a:gd name="connsiteY736" fmla="*/ 1784777 h 6858000"/>
              <a:gd name="connsiteX737" fmla="*/ 0 w 7467600"/>
              <a:gd name="connsiteY737" fmla="*/ 1740082 h 6858000"/>
              <a:gd name="connsiteX738" fmla="*/ 39394 w 7467600"/>
              <a:gd name="connsiteY738" fmla="*/ 1784856 h 6858000"/>
              <a:gd name="connsiteX739" fmla="*/ 135813 w 7467600"/>
              <a:gd name="connsiteY739" fmla="*/ 1888838 h 6858000"/>
              <a:gd name="connsiteX740" fmla="*/ 242575 w 7467600"/>
              <a:gd name="connsiteY740" fmla="*/ 1958841 h 6858000"/>
              <a:gd name="connsiteX741" fmla="*/ 82197 w 7467600"/>
              <a:gd name="connsiteY741" fmla="*/ 1754826 h 6858000"/>
              <a:gd name="connsiteX742" fmla="*/ 0 w 7467600"/>
              <a:gd name="connsiteY742" fmla="*/ 1679650 h 6858000"/>
              <a:gd name="connsiteX743" fmla="*/ 0 w 7467600"/>
              <a:gd name="connsiteY743" fmla="*/ 1602463 h 6858000"/>
              <a:gd name="connsiteX744" fmla="*/ 84689 w 7467600"/>
              <a:gd name="connsiteY744" fmla="*/ 1677442 h 6858000"/>
              <a:gd name="connsiteX745" fmla="*/ 298437 w 7467600"/>
              <a:gd name="connsiteY745" fmla="*/ 1968019 h 6858000"/>
              <a:gd name="connsiteX746" fmla="*/ 227269 w 7467600"/>
              <a:gd name="connsiteY746" fmla="*/ 1114064 h 6858000"/>
              <a:gd name="connsiteX747" fmla="*/ 248003 w 7467600"/>
              <a:gd name="connsiteY747" fmla="*/ 1089613 h 6858000"/>
              <a:gd name="connsiteX748" fmla="*/ 427020 w 7467600"/>
              <a:gd name="connsiteY748" fmla="*/ 1619803 h 6858000"/>
              <a:gd name="connsiteX749" fmla="*/ 340345 w 7467600"/>
              <a:gd name="connsiteY749" fmla="*/ 2027739 h 6858000"/>
              <a:gd name="connsiteX750" fmla="*/ 360865 w 7467600"/>
              <a:gd name="connsiteY750" fmla="*/ 2044827 h 6858000"/>
              <a:gd name="connsiteX751" fmla="*/ 560414 w 7467600"/>
              <a:gd name="connsiteY751" fmla="*/ 2421457 h 6858000"/>
              <a:gd name="connsiteX752" fmla="*/ 1359703 w 7467600"/>
              <a:gd name="connsiteY752" fmla="*/ 2578554 h 6858000"/>
              <a:gd name="connsiteX753" fmla="*/ 1359422 w 7467600"/>
              <a:gd name="connsiteY753" fmla="*/ 2577994 h 6858000"/>
              <a:gd name="connsiteX754" fmla="*/ 828701 w 7467600"/>
              <a:gd name="connsiteY754" fmla="*/ 1839520 h 6858000"/>
              <a:gd name="connsiteX755" fmla="*/ 494427 w 7467600"/>
              <a:gd name="connsiteY755" fmla="*/ 1092333 h 6858000"/>
              <a:gd name="connsiteX756" fmla="*/ 506322 w 7467600"/>
              <a:gd name="connsiteY756" fmla="*/ 1020997 h 6858000"/>
              <a:gd name="connsiteX757" fmla="*/ 4570198 w 7467600"/>
              <a:gd name="connsiteY757" fmla="*/ 978081 h 6858000"/>
              <a:gd name="connsiteX758" fmla="*/ 4523691 w 7467600"/>
              <a:gd name="connsiteY758" fmla="*/ 1127776 h 6858000"/>
              <a:gd name="connsiteX759" fmla="*/ 4509875 w 7467600"/>
              <a:gd name="connsiteY759" fmla="*/ 1167552 h 6858000"/>
              <a:gd name="connsiteX760" fmla="*/ 4478168 w 7467600"/>
              <a:gd name="connsiteY760" fmla="*/ 1260735 h 6858000"/>
              <a:gd name="connsiteX761" fmla="*/ 4409309 w 7467600"/>
              <a:gd name="connsiteY761" fmla="*/ 1666996 h 6858000"/>
              <a:gd name="connsiteX762" fmla="*/ 4370031 w 7467600"/>
              <a:gd name="connsiteY762" fmla="*/ 1955666 h 6858000"/>
              <a:gd name="connsiteX763" fmla="*/ 4570198 w 7467600"/>
              <a:gd name="connsiteY763" fmla="*/ 978081 h 6858000"/>
              <a:gd name="connsiteX764" fmla="*/ 4557898 w 7467600"/>
              <a:gd name="connsiteY764" fmla="*/ 900011 h 6858000"/>
              <a:gd name="connsiteX765" fmla="*/ 4344840 w 7467600"/>
              <a:gd name="connsiteY765" fmla="*/ 1922038 h 6858000"/>
              <a:gd name="connsiteX766" fmla="*/ 4378710 w 7467600"/>
              <a:gd name="connsiteY766" fmla="*/ 1665516 h 6858000"/>
              <a:gd name="connsiteX767" fmla="*/ 4448798 w 7467600"/>
              <a:gd name="connsiteY767" fmla="*/ 1253024 h 6858000"/>
              <a:gd name="connsiteX768" fmla="*/ 4480315 w 7467600"/>
              <a:gd name="connsiteY768" fmla="*/ 1158454 h 6858000"/>
              <a:gd name="connsiteX769" fmla="*/ 4494133 w 7467600"/>
              <a:gd name="connsiteY769" fmla="*/ 1118676 h 6858000"/>
              <a:gd name="connsiteX770" fmla="*/ 4557898 w 7467600"/>
              <a:gd name="connsiteY770" fmla="*/ 900011 h 6858000"/>
              <a:gd name="connsiteX771" fmla="*/ 5870151 w 7467600"/>
              <a:gd name="connsiteY771" fmla="*/ 898890 h 6858000"/>
              <a:gd name="connsiteX772" fmla="*/ 5861335 w 7467600"/>
              <a:gd name="connsiteY772" fmla="*/ 899177 h 6858000"/>
              <a:gd name="connsiteX773" fmla="*/ 5843702 w 7467600"/>
              <a:gd name="connsiteY773" fmla="*/ 899748 h 6858000"/>
              <a:gd name="connsiteX774" fmla="*/ 5651107 w 7467600"/>
              <a:gd name="connsiteY774" fmla="*/ 920306 h 6858000"/>
              <a:gd name="connsiteX775" fmla="*/ 5459407 w 7467600"/>
              <a:gd name="connsiteY775" fmla="*/ 940975 h 6858000"/>
              <a:gd name="connsiteX776" fmla="*/ 5374846 w 7467600"/>
              <a:gd name="connsiteY776" fmla="*/ 941988 h 6858000"/>
              <a:gd name="connsiteX777" fmla="*/ 5256105 w 7467600"/>
              <a:gd name="connsiteY777" fmla="*/ 945632 h 6858000"/>
              <a:gd name="connsiteX778" fmla="*/ 5107071 w 7467600"/>
              <a:gd name="connsiteY778" fmla="*/ 969720 h 6858000"/>
              <a:gd name="connsiteX779" fmla="*/ 4998681 w 7467600"/>
              <a:gd name="connsiteY779" fmla="*/ 988771 h 6858000"/>
              <a:gd name="connsiteX780" fmla="*/ 5870151 w 7467600"/>
              <a:gd name="connsiteY780" fmla="*/ 898890 h 6858000"/>
              <a:gd name="connsiteX781" fmla="*/ 5504425 w 7467600"/>
              <a:gd name="connsiteY781" fmla="*/ 848067 h 6858000"/>
              <a:gd name="connsiteX782" fmla="*/ 4968849 w 7467600"/>
              <a:gd name="connsiteY782" fmla="*/ 962318 h 6858000"/>
              <a:gd name="connsiteX783" fmla="*/ 5104039 w 7467600"/>
              <a:gd name="connsiteY783" fmla="*/ 940634 h 6858000"/>
              <a:gd name="connsiteX784" fmla="*/ 5256311 w 7467600"/>
              <a:gd name="connsiteY784" fmla="*/ 916490 h 6858000"/>
              <a:gd name="connsiteX785" fmla="*/ 5377381 w 7467600"/>
              <a:gd name="connsiteY785" fmla="*/ 912671 h 6858000"/>
              <a:gd name="connsiteX786" fmla="*/ 5460148 w 7467600"/>
              <a:gd name="connsiteY786" fmla="*/ 911442 h 6858000"/>
              <a:gd name="connsiteX787" fmla="*/ 5648971 w 7467600"/>
              <a:gd name="connsiteY787" fmla="*/ 891331 h 6858000"/>
              <a:gd name="connsiteX788" fmla="*/ 5844807 w 7467600"/>
              <a:gd name="connsiteY788" fmla="*/ 870718 h 6858000"/>
              <a:gd name="connsiteX789" fmla="*/ 5862975 w 7467600"/>
              <a:gd name="connsiteY789" fmla="*/ 869756 h 6858000"/>
              <a:gd name="connsiteX790" fmla="*/ 5920887 w 7467600"/>
              <a:gd name="connsiteY790" fmla="*/ 865929 h 6858000"/>
              <a:gd name="connsiteX791" fmla="*/ 5504425 w 7467600"/>
              <a:gd name="connsiteY791" fmla="*/ 848067 h 6858000"/>
              <a:gd name="connsiteX792" fmla="*/ 3607114 w 7467600"/>
              <a:gd name="connsiteY792" fmla="*/ 467441 h 6858000"/>
              <a:gd name="connsiteX793" fmla="*/ 3296242 w 7467600"/>
              <a:gd name="connsiteY793" fmla="*/ 807991 h 6858000"/>
              <a:gd name="connsiteX794" fmla="*/ 3174674 w 7467600"/>
              <a:gd name="connsiteY794" fmla="*/ 919759 h 6858000"/>
              <a:gd name="connsiteX795" fmla="*/ 3042978 w 7467600"/>
              <a:gd name="connsiteY795" fmla="*/ 1054894 h 6858000"/>
              <a:gd name="connsiteX796" fmla="*/ 2968914 w 7467600"/>
              <a:gd name="connsiteY796" fmla="*/ 1133756 h 6858000"/>
              <a:gd name="connsiteX797" fmla="*/ 3103823 w 7467600"/>
              <a:gd name="connsiteY797" fmla="*/ 1026814 h 6858000"/>
              <a:gd name="connsiteX798" fmla="*/ 3607114 w 7467600"/>
              <a:gd name="connsiteY798" fmla="*/ 467441 h 6858000"/>
              <a:gd name="connsiteX799" fmla="*/ 3744487 w 7467600"/>
              <a:gd name="connsiteY799" fmla="*/ 383136 h 6858000"/>
              <a:gd name="connsiteX800" fmla="*/ 3970213 w 7467600"/>
              <a:gd name="connsiteY800" fmla="*/ 995559 h 6858000"/>
              <a:gd name="connsiteX801" fmla="*/ 3744487 w 7467600"/>
              <a:gd name="connsiteY801" fmla="*/ 383136 h 6858000"/>
              <a:gd name="connsiteX802" fmla="*/ 3624562 w 7467600"/>
              <a:gd name="connsiteY802" fmla="*/ 367041 h 6858000"/>
              <a:gd name="connsiteX803" fmla="*/ 3489712 w 7467600"/>
              <a:gd name="connsiteY803" fmla="*/ 485386 h 6858000"/>
              <a:gd name="connsiteX804" fmla="*/ 3182994 w 7467600"/>
              <a:gd name="connsiteY804" fmla="*/ 828265 h 6858000"/>
              <a:gd name="connsiteX805" fmla="*/ 2892114 w 7467600"/>
              <a:gd name="connsiteY805" fmla="*/ 1172635 h 6858000"/>
              <a:gd name="connsiteX806" fmla="*/ 3021459 w 7467600"/>
              <a:gd name="connsiteY806" fmla="*/ 1035385 h 6858000"/>
              <a:gd name="connsiteX807" fmla="*/ 3153873 w 7467600"/>
              <a:gd name="connsiteY807" fmla="*/ 898971 h 6858000"/>
              <a:gd name="connsiteX808" fmla="*/ 3276511 w 7467600"/>
              <a:gd name="connsiteY808" fmla="*/ 786423 h 6858000"/>
              <a:gd name="connsiteX809" fmla="*/ 3584154 w 7467600"/>
              <a:gd name="connsiteY809" fmla="*/ 448218 h 6858000"/>
              <a:gd name="connsiteX810" fmla="*/ 3624562 w 7467600"/>
              <a:gd name="connsiteY810" fmla="*/ 367041 h 6858000"/>
              <a:gd name="connsiteX811" fmla="*/ 3766672 w 7467600"/>
              <a:gd name="connsiteY811" fmla="*/ 359429 h 6858000"/>
              <a:gd name="connsiteX812" fmla="*/ 3996338 w 7467600"/>
              <a:gd name="connsiteY812" fmla="*/ 968237 h 6858000"/>
              <a:gd name="connsiteX813" fmla="*/ 3766672 w 7467600"/>
              <a:gd name="connsiteY813" fmla="*/ 359429 h 6858000"/>
              <a:gd name="connsiteX814" fmla="*/ 5805386 w 7467600"/>
              <a:gd name="connsiteY814" fmla="*/ 239240 h 6858000"/>
              <a:gd name="connsiteX815" fmla="*/ 5736947 w 7467600"/>
              <a:gd name="connsiteY815" fmla="*/ 261367 h 6858000"/>
              <a:gd name="connsiteX816" fmla="*/ 5427012 w 7467600"/>
              <a:gd name="connsiteY816" fmla="*/ 311272 h 6858000"/>
              <a:gd name="connsiteX817" fmla="*/ 5147818 w 7467600"/>
              <a:gd name="connsiteY817" fmla="*/ 322112 h 6858000"/>
              <a:gd name="connsiteX818" fmla="*/ 5060854 w 7467600"/>
              <a:gd name="connsiteY818" fmla="*/ 311882 h 6858000"/>
              <a:gd name="connsiteX819" fmla="*/ 4945989 w 7467600"/>
              <a:gd name="connsiteY819" fmla="*/ 300516 h 6858000"/>
              <a:gd name="connsiteX820" fmla="*/ 5410479 w 7467600"/>
              <a:gd name="connsiteY820" fmla="*/ 348434 h 6858000"/>
              <a:gd name="connsiteX821" fmla="*/ 5805386 w 7467600"/>
              <a:gd name="connsiteY821" fmla="*/ 239240 h 6858000"/>
              <a:gd name="connsiteX822" fmla="*/ 5905192 w 7467600"/>
              <a:gd name="connsiteY822" fmla="*/ 163079 h 6858000"/>
              <a:gd name="connsiteX823" fmla="*/ 5865655 w 7467600"/>
              <a:gd name="connsiteY823" fmla="*/ 171901 h 6858000"/>
              <a:gd name="connsiteX824" fmla="*/ 5259740 w 7467600"/>
              <a:gd name="connsiteY824" fmla="*/ 257013 h 6858000"/>
              <a:gd name="connsiteX825" fmla="*/ 5208466 w 7467600"/>
              <a:gd name="connsiteY825" fmla="*/ 257550 h 6858000"/>
              <a:gd name="connsiteX826" fmla="*/ 4980204 w 7467600"/>
              <a:gd name="connsiteY826" fmla="*/ 271903 h 6858000"/>
              <a:gd name="connsiteX827" fmla="*/ 5068068 w 7467600"/>
              <a:gd name="connsiteY827" fmla="*/ 282244 h 6858000"/>
              <a:gd name="connsiteX828" fmla="*/ 5153231 w 7467600"/>
              <a:gd name="connsiteY828" fmla="*/ 292240 h 6858000"/>
              <a:gd name="connsiteX829" fmla="*/ 5426491 w 7467600"/>
              <a:gd name="connsiteY829" fmla="*/ 281128 h 6858000"/>
              <a:gd name="connsiteX830" fmla="*/ 5731212 w 7467600"/>
              <a:gd name="connsiteY830" fmla="*/ 231951 h 6858000"/>
              <a:gd name="connsiteX831" fmla="*/ 5905192 w 7467600"/>
              <a:gd name="connsiteY831" fmla="*/ 163079 h 6858000"/>
              <a:gd name="connsiteX832" fmla="*/ 5944437 w 7467600"/>
              <a:gd name="connsiteY832" fmla="*/ 113829 h 6858000"/>
              <a:gd name="connsiteX833" fmla="*/ 5825032 w 7467600"/>
              <a:gd name="connsiteY833" fmla="*/ 146405 h 6858000"/>
              <a:gd name="connsiteX834" fmla="*/ 4955599 w 7467600"/>
              <a:gd name="connsiteY834" fmla="*/ 247008 h 6858000"/>
              <a:gd name="connsiteX835" fmla="*/ 5210104 w 7467600"/>
              <a:gd name="connsiteY835" fmla="*/ 228123 h 6858000"/>
              <a:gd name="connsiteX836" fmla="*/ 5261015 w 7467600"/>
              <a:gd name="connsiteY836" fmla="*/ 227087 h 6858000"/>
              <a:gd name="connsiteX837" fmla="*/ 5861181 w 7467600"/>
              <a:gd name="connsiteY837" fmla="*/ 143093 h 6858000"/>
              <a:gd name="connsiteX838" fmla="*/ 5961252 w 7467600"/>
              <a:gd name="connsiteY838" fmla="*/ 114820 h 6858000"/>
              <a:gd name="connsiteX839" fmla="*/ 5944437 w 7467600"/>
              <a:gd name="connsiteY839" fmla="*/ 113829 h 6858000"/>
              <a:gd name="connsiteX840" fmla="*/ 3882765 w 7467600"/>
              <a:gd name="connsiteY840" fmla="*/ 0 h 6858000"/>
              <a:gd name="connsiteX841" fmla="*/ 3995099 w 7467600"/>
              <a:gd name="connsiteY841" fmla="*/ 0 h 6858000"/>
              <a:gd name="connsiteX842" fmla="*/ 4163818 w 7467600"/>
              <a:gd name="connsiteY842" fmla="*/ 234104 h 6858000"/>
              <a:gd name="connsiteX843" fmla="*/ 4172099 w 7467600"/>
              <a:gd name="connsiteY843" fmla="*/ 234207 h 6858000"/>
              <a:gd name="connsiteX844" fmla="*/ 4784282 w 7467600"/>
              <a:gd name="connsiteY844" fmla="*/ 276561 h 6858000"/>
              <a:gd name="connsiteX845" fmla="*/ 4801687 w 7467600"/>
              <a:gd name="connsiteY845" fmla="*/ 267764 h 6858000"/>
              <a:gd name="connsiteX846" fmla="*/ 6082788 w 7467600"/>
              <a:gd name="connsiteY846" fmla="*/ 64119 h 6858000"/>
              <a:gd name="connsiteX847" fmla="*/ 6099442 w 7467600"/>
              <a:gd name="connsiteY847" fmla="*/ 82568 h 6858000"/>
              <a:gd name="connsiteX848" fmla="*/ 4804137 w 7467600"/>
              <a:gd name="connsiteY848" fmla="*/ 320931 h 6858000"/>
              <a:gd name="connsiteX849" fmla="*/ 4227047 w 7467600"/>
              <a:gd name="connsiteY849" fmla="*/ 313415 h 6858000"/>
              <a:gd name="connsiteX850" fmla="*/ 4346041 w 7467600"/>
              <a:gd name="connsiteY850" fmla="*/ 456086 h 6858000"/>
              <a:gd name="connsiteX851" fmla="*/ 4870967 w 7467600"/>
              <a:gd name="connsiteY851" fmla="*/ 963061 h 6858000"/>
              <a:gd name="connsiteX852" fmla="*/ 4889647 w 7467600"/>
              <a:gd name="connsiteY852" fmla="*/ 957147 h 6858000"/>
              <a:gd name="connsiteX853" fmla="*/ 5422504 w 7467600"/>
              <a:gd name="connsiteY853" fmla="*/ 805191 h 6858000"/>
              <a:gd name="connsiteX854" fmla="*/ 6087656 w 7467600"/>
              <a:gd name="connsiteY854" fmla="*/ 826703 h 6858000"/>
              <a:gd name="connsiteX855" fmla="*/ 6058717 w 7467600"/>
              <a:gd name="connsiteY855" fmla="*/ 865992 h 6858000"/>
              <a:gd name="connsiteX856" fmla="*/ 4974153 w 7467600"/>
              <a:gd name="connsiteY856" fmla="*/ 1045456 h 6858000"/>
              <a:gd name="connsiteX857" fmla="*/ 5627835 w 7467600"/>
              <a:gd name="connsiteY857" fmla="*/ 1472077 h 6858000"/>
              <a:gd name="connsiteX858" fmla="*/ 5629817 w 7467600"/>
              <a:gd name="connsiteY858" fmla="*/ 1471412 h 6858000"/>
              <a:gd name="connsiteX859" fmla="*/ 5634124 w 7467600"/>
              <a:gd name="connsiteY859" fmla="*/ 1470572 h 6858000"/>
              <a:gd name="connsiteX860" fmla="*/ 5755832 w 7467600"/>
              <a:gd name="connsiteY860" fmla="*/ 1383886 h 6858000"/>
              <a:gd name="connsiteX861" fmla="*/ 6014186 w 7467600"/>
              <a:gd name="connsiteY861" fmla="*/ 1279799 h 6858000"/>
              <a:gd name="connsiteX862" fmla="*/ 6901619 w 7467600"/>
              <a:gd name="connsiteY862" fmla="*/ 1047874 h 6858000"/>
              <a:gd name="connsiteX863" fmla="*/ 6931566 w 7467600"/>
              <a:gd name="connsiteY863" fmla="*/ 1062034 h 6858000"/>
              <a:gd name="connsiteX864" fmla="*/ 5790982 w 7467600"/>
              <a:gd name="connsiteY864" fmla="*/ 1561380 h 6858000"/>
              <a:gd name="connsiteX865" fmla="*/ 6188971 w 7467600"/>
              <a:gd name="connsiteY865" fmla="*/ 1755168 h 6858000"/>
              <a:gd name="connsiteX866" fmla="*/ 6202446 w 7467600"/>
              <a:gd name="connsiteY866" fmla="*/ 1752268 h 6858000"/>
              <a:gd name="connsiteX867" fmla="*/ 7179560 w 7467600"/>
              <a:gd name="connsiteY867" fmla="*/ 1467551 h 6858000"/>
              <a:gd name="connsiteX868" fmla="*/ 7158730 w 7467600"/>
              <a:gd name="connsiteY868" fmla="*/ 1507835 h 6858000"/>
              <a:gd name="connsiteX869" fmla="*/ 6326959 w 7467600"/>
              <a:gd name="connsiteY869" fmla="*/ 1817686 h 6858000"/>
              <a:gd name="connsiteX870" fmla="*/ 6537433 w 7467600"/>
              <a:gd name="connsiteY870" fmla="*/ 1907790 h 6858000"/>
              <a:gd name="connsiteX871" fmla="*/ 6550221 w 7467600"/>
              <a:gd name="connsiteY871" fmla="*/ 1910729 h 6858000"/>
              <a:gd name="connsiteX872" fmla="*/ 6964438 w 7467600"/>
              <a:gd name="connsiteY872" fmla="*/ 2209505 h 6858000"/>
              <a:gd name="connsiteX873" fmla="*/ 7367862 w 7467600"/>
              <a:gd name="connsiteY873" fmla="*/ 2806833 h 6858000"/>
              <a:gd name="connsiteX874" fmla="*/ 7364329 w 7467600"/>
              <a:gd name="connsiteY874" fmla="*/ 2826907 h 6858000"/>
              <a:gd name="connsiteX875" fmla="*/ 7290545 w 7467600"/>
              <a:gd name="connsiteY875" fmla="*/ 2850663 h 6858000"/>
              <a:gd name="connsiteX876" fmla="*/ 6472036 w 7467600"/>
              <a:gd name="connsiteY876" fmla="*/ 1959003 h 6858000"/>
              <a:gd name="connsiteX877" fmla="*/ 5792897 w 7467600"/>
              <a:gd name="connsiteY877" fmla="*/ 1647747 h 6858000"/>
              <a:gd name="connsiteX878" fmla="*/ 5842751 w 7467600"/>
              <a:gd name="connsiteY878" fmla="*/ 1816112 h 6858000"/>
              <a:gd name="connsiteX879" fmla="*/ 5847424 w 7467600"/>
              <a:gd name="connsiteY879" fmla="*/ 1815776 h 6858000"/>
              <a:gd name="connsiteX880" fmla="*/ 6399821 w 7467600"/>
              <a:gd name="connsiteY880" fmla="*/ 2344799 h 6858000"/>
              <a:gd name="connsiteX881" fmla="*/ 6323232 w 7467600"/>
              <a:gd name="connsiteY881" fmla="*/ 2389634 h 6858000"/>
              <a:gd name="connsiteX882" fmla="*/ 5942958 w 7467600"/>
              <a:gd name="connsiteY882" fmla="*/ 2077708 h 6858000"/>
              <a:gd name="connsiteX883" fmla="*/ 5921559 w 7467600"/>
              <a:gd name="connsiteY883" fmla="*/ 2378596 h 6858000"/>
              <a:gd name="connsiteX884" fmla="*/ 5817651 w 7467600"/>
              <a:gd name="connsiteY884" fmla="*/ 3023919 h 6858000"/>
              <a:gd name="connsiteX885" fmla="*/ 5729634 w 7467600"/>
              <a:gd name="connsiteY885" fmla="*/ 3051849 h 6858000"/>
              <a:gd name="connsiteX886" fmla="*/ 5611018 w 7467600"/>
              <a:gd name="connsiteY886" fmla="*/ 2316769 h 6858000"/>
              <a:gd name="connsiteX887" fmla="*/ 5687608 w 7467600"/>
              <a:gd name="connsiteY887" fmla="*/ 2039972 h 6858000"/>
              <a:gd name="connsiteX888" fmla="*/ 5657554 w 7467600"/>
              <a:gd name="connsiteY888" fmla="*/ 1576445 h 6858000"/>
              <a:gd name="connsiteX889" fmla="*/ 5150475 w 7467600"/>
              <a:gd name="connsiteY889" fmla="*/ 1274012 h 6858000"/>
              <a:gd name="connsiteX890" fmla="*/ 5349142 w 7467600"/>
              <a:gd name="connsiteY890" fmla="*/ 2204405 h 6858000"/>
              <a:gd name="connsiteX891" fmla="*/ 5262214 w 7467600"/>
              <a:gd name="connsiteY891" fmla="*/ 2233836 h 6858000"/>
              <a:gd name="connsiteX892" fmla="*/ 4981539 w 7467600"/>
              <a:gd name="connsiteY892" fmla="*/ 1542201 h 6858000"/>
              <a:gd name="connsiteX893" fmla="*/ 4958461 w 7467600"/>
              <a:gd name="connsiteY893" fmla="*/ 1136957 h 6858000"/>
              <a:gd name="connsiteX894" fmla="*/ 4655015 w 7467600"/>
              <a:gd name="connsiteY894" fmla="*/ 891426 h 6858000"/>
              <a:gd name="connsiteX895" fmla="*/ 4348002 w 7467600"/>
              <a:gd name="connsiteY895" fmla="*/ 2205895 h 6858000"/>
              <a:gd name="connsiteX896" fmla="*/ 4262250 w 7467600"/>
              <a:gd name="connsiteY896" fmla="*/ 2219972 h 6858000"/>
              <a:gd name="connsiteX897" fmla="*/ 4550611 w 7467600"/>
              <a:gd name="connsiteY897" fmla="*/ 817540 h 6858000"/>
              <a:gd name="connsiteX898" fmla="*/ 4564418 w 7467600"/>
              <a:gd name="connsiteY898" fmla="*/ 808293 h 6858000"/>
              <a:gd name="connsiteX899" fmla="*/ 4266388 w 7467600"/>
              <a:gd name="connsiteY899" fmla="*/ 500083 h 6858000"/>
              <a:gd name="connsiteX900" fmla="*/ 4032842 w 7467600"/>
              <a:gd name="connsiteY900" fmla="*/ 211809 h 6858000"/>
              <a:gd name="connsiteX901" fmla="*/ 3882765 w 7467600"/>
              <a:gd name="connsiteY901" fmla="*/ 0 h 6858000"/>
              <a:gd name="connsiteX902" fmla="*/ 3721337 w 7467600"/>
              <a:gd name="connsiteY902" fmla="*/ 0 h 6858000"/>
              <a:gd name="connsiteX903" fmla="*/ 3797544 w 7467600"/>
              <a:gd name="connsiteY903" fmla="*/ 0 h 6858000"/>
              <a:gd name="connsiteX904" fmla="*/ 3775734 w 7467600"/>
              <a:gd name="connsiteY904" fmla="*/ 95131 h 6858000"/>
              <a:gd name="connsiteX905" fmla="*/ 3724807 w 7467600"/>
              <a:gd name="connsiteY905" fmla="*/ 272257 h 6858000"/>
              <a:gd name="connsiteX906" fmla="*/ 3726844 w 7467600"/>
              <a:gd name="connsiteY906" fmla="*/ 282988 h 6858000"/>
              <a:gd name="connsiteX907" fmla="*/ 3742664 w 7467600"/>
              <a:gd name="connsiteY907" fmla="*/ 279918 h 6858000"/>
              <a:gd name="connsiteX908" fmla="*/ 4103910 w 7467600"/>
              <a:gd name="connsiteY908" fmla="*/ 1161917 h 6858000"/>
              <a:gd name="connsiteX909" fmla="*/ 4020269 w 7467600"/>
              <a:gd name="connsiteY909" fmla="*/ 1200406 h 6858000"/>
              <a:gd name="connsiteX910" fmla="*/ 3674882 w 7467600"/>
              <a:gd name="connsiteY910" fmla="*/ 488524 h 6858000"/>
              <a:gd name="connsiteX911" fmla="*/ 3132682 w 7467600"/>
              <a:gd name="connsiteY911" fmla="*/ 1072284 h 6858000"/>
              <a:gd name="connsiteX912" fmla="*/ 2716346 w 7467600"/>
              <a:gd name="connsiteY912" fmla="*/ 1276376 h 6858000"/>
              <a:gd name="connsiteX913" fmla="*/ 2716772 w 7467600"/>
              <a:gd name="connsiteY913" fmla="*/ 1255462 h 6858000"/>
              <a:gd name="connsiteX914" fmla="*/ 3471096 w 7467600"/>
              <a:gd name="connsiteY914" fmla="*/ 437072 h 6858000"/>
              <a:gd name="connsiteX915" fmla="*/ 3639057 w 7467600"/>
              <a:gd name="connsiteY915" fmla="*/ 286334 h 6858000"/>
              <a:gd name="connsiteX916" fmla="*/ 3640309 w 7467600"/>
              <a:gd name="connsiteY916" fmla="*/ 284664 h 6858000"/>
              <a:gd name="connsiteX917" fmla="*/ 3646022 w 7467600"/>
              <a:gd name="connsiteY917" fmla="*/ 276711 h 6858000"/>
              <a:gd name="connsiteX918" fmla="*/ 3707943 w 7467600"/>
              <a:gd name="connsiteY918" fmla="*/ 65958 h 6858000"/>
              <a:gd name="connsiteX919" fmla="*/ 3721337 w 7467600"/>
              <a:gd name="connsiteY919" fmla="*/ 0 h 6858000"/>
              <a:gd name="connsiteX920" fmla="*/ 2867960 w 7467600"/>
              <a:gd name="connsiteY920" fmla="*/ 0 h 6858000"/>
              <a:gd name="connsiteX921" fmla="*/ 2926351 w 7467600"/>
              <a:gd name="connsiteY921" fmla="*/ 0 h 6858000"/>
              <a:gd name="connsiteX922" fmla="*/ 2902823 w 7467600"/>
              <a:gd name="connsiteY922" fmla="*/ 262929 h 6858000"/>
              <a:gd name="connsiteX923" fmla="*/ 2940663 w 7467600"/>
              <a:gd name="connsiteY923" fmla="*/ 140884 h 6858000"/>
              <a:gd name="connsiteX924" fmla="*/ 2947039 w 7467600"/>
              <a:gd name="connsiteY924" fmla="*/ 122524 h 6858000"/>
              <a:gd name="connsiteX925" fmla="*/ 2984316 w 7467600"/>
              <a:gd name="connsiteY925" fmla="*/ 0 h 6858000"/>
              <a:gd name="connsiteX926" fmla="*/ 3016114 w 7467600"/>
              <a:gd name="connsiteY926" fmla="*/ 0 h 6858000"/>
              <a:gd name="connsiteX927" fmla="*/ 2979949 w 7467600"/>
              <a:gd name="connsiteY927" fmla="*/ 119274 h 6858000"/>
              <a:gd name="connsiteX928" fmla="*/ 3023879 w 7467600"/>
              <a:gd name="connsiteY928" fmla="*/ 0 h 6858000"/>
              <a:gd name="connsiteX929" fmla="*/ 3105400 w 7467600"/>
              <a:gd name="connsiteY929" fmla="*/ 0 h 6858000"/>
              <a:gd name="connsiteX930" fmla="*/ 3094669 w 7467600"/>
              <a:gd name="connsiteY930" fmla="*/ 30308 h 6858000"/>
              <a:gd name="connsiteX931" fmla="*/ 2901945 w 7467600"/>
              <a:gd name="connsiteY931" fmla="*/ 466538 h 6858000"/>
              <a:gd name="connsiteX932" fmla="*/ 2815209 w 7467600"/>
              <a:gd name="connsiteY932" fmla="*/ 497361 h 6858000"/>
              <a:gd name="connsiteX933" fmla="*/ 2844845 w 7467600"/>
              <a:gd name="connsiteY933" fmla="*/ 127638 h 6858000"/>
              <a:gd name="connsiteX934" fmla="*/ 2867960 w 7467600"/>
              <a:gd name="connsiteY934" fmla="*/ 0 h 6858000"/>
              <a:gd name="connsiteX935" fmla="*/ 1057230 w 7467600"/>
              <a:gd name="connsiteY935" fmla="*/ 0 h 6858000"/>
              <a:gd name="connsiteX936" fmla="*/ 1111003 w 7467600"/>
              <a:gd name="connsiteY936" fmla="*/ 0 h 6858000"/>
              <a:gd name="connsiteX937" fmla="*/ 1125553 w 7467600"/>
              <a:gd name="connsiteY937" fmla="*/ 52588 h 6858000"/>
              <a:gd name="connsiteX938" fmla="*/ 1304276 w 7467600"/>
              <a:gd name="connsiteY938" fmla="*/ 476275 h 6858000"/>
              <a:gd name="connsiteX939" fmla="*/ 1492066 w 7467600"/>
              <a:gd name="connsiteY939" fmla="*/ 886333 h 6858000"/>
              <a:gd name="connsiteX940" fmla="*/ 1423698 w 7467600"/>
              <a:gd name="connsiteY940" fmla="*/ 710817 h 6858000"/>
              <a:gd name="connsiteX941" fmla="*/ 1357609 w 7467600"/>
              <a:gd name="connsiteY941" fmla="*/ 532892 h 6858000"/>
              <a:gd name="connsiteX942" fmla="*/ 1309550 w 7467600"/>
              <a:gd name="connsiteY942" fmla="*/ 374031 h 6858000"/>
              <a:gd name="connsiteX943" fmla="*/ 1193673 w 7467600"/>
              <a:gd name="connsiteY943" fmla="*/ 49533 h 6858000"/>
              <a:gd name="connsiteX944" fmla="*/ 1164391 w 7467600"/>
              <a:gd name="connsiteY944" fmla="*/ 0 h 6858000"/>
              <a:gd name="connsiteX945" fmla="*/ 1200666 w 7467600"/>
              <a:gd name="connsiteY945" fmla="*/ 0 h 6858000"/>
              <a:gd name="connsiteX946" fmla="*/ 1223408 w 7467600"/>
              <a:gd name="connsiteY946" fmla="*/ 38996 h 6858000"/>
              <a:gd name="connsiteX947" fmla="*/ 1339635 w 7467600"/>
              <a:gd name="connsiteY947" fmla="*/ 365517 h 6858000"/>
              <a:gd name="connsiteX948" fmla="*/ 1387469 w 7467600"/>
              <a:gd name="connsiteY948" fmla="*/ 523079 h 6858000"/>
              <a:gd name="connsiteX949" fmla="*/ 1452685 w 7467600"/>
              <a:gd name="connsiteY949" fmla="*/ 699806 h 6858000"/>
              <a:gd name="connsiteX950" fmla="*/ 1492092 w 7467600"/>
              <a:gd name="connsiteY950" fmla="*/ 800424 h 6858000"/>
              <a:gd name="connsiteX951" fmla="*/ 1455302 w 7467600"/>
              <a:gd name="connsiteY951" fmla="*/ 632913 h 6858000"/>
              <a:gd name="connsiteX952" fmla="*/ 1222336 w 7467600"/>
              <a:gd name="connsiteY952" fmla="*/ 9480 h 6858000"/>
              <a:gd name="connsiteX953" fmla="*/ 1214634 w 7467600"/>
              <a:gd name="connsiteY953" fmla="*/ 0 h 6858000"/>
              <a:gd name="connsiteX954" fmla="*/ 1289827 w 7467600"/>
              <a:gd name="connsiteY954" fmla="*/ 0 h 6858000"/>
              <a:gd name="connsiteX955" fmla="*/ 1321076 w 7467600"/>
              <a:gd name="connsiteY955" fmla="*/ 59722 h 6858000"/>
              <a:gd name="connsiteX956" fmla="*/ 1512579 w 7467600"/>
              <a:gd name="connsiteY956" fmla="*/ 626441 h 6858000"/>
              <a:gd name="connsiteX957" fmla="*/ 1506076 w 7467600"/>
              <a:gd name="connsiteY957" fmla="*/ 1089289 h 6858000"/>
              <a:gd name="connsiteX958" fmla="*/ 1486346 w 7467600"/>
              <a:gd name="connsiteY958" fmla="*/ 1079919 h 6858000"/>
              <a:gd name="connsiteX959" fmla="*/ 1070511 w 7467600"/>
              <a:gd name="connsiteY959" fmla="*/ 48609 h 6858000"/>
              <a:gd name="connsiteX960" fmla="*/ 1057230 w 7467600"/>
              <a:gd name="connsiteY960" fmla="*/ 0 h 6858000"/>
              <a:gd name="connsiteX961" fmla="*/ 43151 w 7467600"/>
              <a:gd name="connsiteY961" fmla="*/ 0 h 6858000"/>
              <a:gd name="connsiteX962" fmla="*/ 95283 w 7467600"/>
              <a:gd name="connsiteY962" fmla="*/ 0 h 6858000"/>
              <a:gd name="connsiteX963" fmla="*/ 300708 w 7467600"/>
              <a:gd name="connsiteY963" fmla="*/ 154571 h 6858000"/>
              <a:gd name="connsiteX964" fmla="*/ 530414 w 7467600"/>
              <a:gd name="connsiteY964" fmla="*/ 354673 h 6858000"/>
              <a:gd name="connsiteX965" fmla="*/ 333785 w 7467600"/>
              <a:gd name="connsiteY965" fmla="*/ 161564 h 6858000"/>
              <a:gd name="connsiteX966" fmla="*/ 147005 w 7467600"/>
              <a:gd name="connsiteY966" fmla="*/ 0 h 6858000"/>
              <a:gd name="connsiteX967" fmla="*/ 272509 w 7467600"/>
              <a:gd name="connsiteY967" fmla="*/ 0 h 6858000"/>
              <a:gd name="connsiteX968" fmla="*/ 326276 w 7467600"/>
              <a:gd name="connsiteY968" fmla="*/ 45847 h 6858000"/>
              <a:gd name="connsiteX969" fmla="*/ 823759 w 7467600"/>
              <a:gd name="connsiteY969" fmla="*/ 574145 h 6858000"/>
              <a:gd name="connsiteX970" fmla="*/ 811254 w 7467600"/>
              <a:gd name="connsiteY970" fmla="*/ 665546 h 6858000"/>
              <a:gd name="connsiteX971" fmla="*/ 154042 w 7467600"/>
              <a:gd name="connsiteY971" fmla="*/ 261522 h 6858000"/>
              <a:gd name="connsiteX972" fmla="*/ 13550 w 7467600"/>
              <a:gd name="connsiteY972" fmla="*/ 158423 h 6858000"/>
              <a:gd name="connsiteX973" fmla="*/ 0 w 7467600"/>
              <a:gd name="connsiteY973" fmla="*/ 146618 h 6858000"/>
              <a:gd name="connsiteX974" fmla="*/ 0 w 7467600"/>
              <a:gd name="connsiteY974" fmla="*/ 59161 h 6858000"/>
              <a:gd name="connsiteX975" fmla="*/ 45427 w 7467600"/>
              <a:gd name="connsiteY975" fmla="*/ 101078 h 6858000"/>
              <a:gd name="connsiteX976" fmla="*/ 630103 w 7467600"/>
              <a:gd name="connsiteY976" fmla="*/ 485885 h 6858000"/>
              <a:gd name="connsiteX977" fmla="*/ 532040 w 7467600"/>
              <a:gd name="connsiteY977" fmla="*/ 399359 h 6858000"/>
              <a:gd name="connsiteX978" fmla="*/ 517618 w 7467600"/>
              <a:gd name="connsiteY978" fmla="*/ 385726 h 6858000"/>
              <a:gd name="connsiteX979" fmla="*/ 285074 w 7467600"/>
              <a:gd name="connsiteY979" fmla="*/ 182755 h 6858000"/>
              <a:gd name="connsiteX980" fmla="*/ 43151 w 7467600"/>
              <a:gd name="connsiteY980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1019354 w 7467600"/>
              <a:gd name="connsiteY22" fmla="*/ 6315006 h 6858000"/>
              <a:gd name="connsiteX23" fmla="*/ 441046 w 7467600"/>
              <a:gd name="connsiteY23" fmla="*/ 6691153 h 6858000"/>
              <a:gd name="connsiteX24" fmla="*/ 1019354 w 7467600"/>
              <a:gd name="connsiteY24" fmla="*/ 6315006 h 6858000"/>
              <a:gd name="connsiteX25" fmla="*/ 991680 w 7467600"/>
              <a:gd name="connsiteY25" fmla="*/ 6298413 h 6858000"/>
              <a:gd name="connsiteX26" fmla="*/ 409060 w 7467600"/>
              <a:gd name="connsiteY26" fmla="*/ 6671470 h 6858000"/>
              <a:gd name="connsiteX27" fmla="*/ 991680 w 7467600"/>
              <a:gd name="connsiteY27" fmla="*/ 6298413 h 6858000"/>
              <a:gd name="connsiteX28" fmla="*/ 103333 w 7467600"/>
              <a:gd name="connsiteY28" fmla="*/ 5699602 h 6858000"/>
              <a:gd name="connsiteX29" fmla="*/ 233938 w 7467600"/>
              <a:gd name="connsiteY29" fmla="*/ 5809416 h 6858000"/>
              <a:gd name="connsiteX30" fmla="*/ 883580 w 7467600"/>
              <a:gd name="connsiteY30" fmla="*/ 6180710 h 6858000"/>
              <a:gd name="connsiteX31" fmla="*/ 487337 w 7467600"/>
              <a:gd name="connsiteY31" fmla="*/ 5950182 h 6858000"/>
              <a:gd name="connsiteX32" fmla="*/ 354051 w 7467600"/>
              <a:gd name="connsiteY32" fmla="*/ 5854912 h 6858000"/>
              <a:gd name="connsiteX33" fmla="*/ 195436 w 7467600"/>
              <a:gd name="connsiteY33" fmla="*/ 5755068 h 6858000"/>
              <a:gd name="connsiteX34" fmla="*/ 103333 w 7467600"/>
              <a:gd name="connsiteY34" fmla="*/ 5699602 h 6858000"/>
              <a:gd name="connsiteX35" fmla="*/ 5539432 w 7467600"/>
              <a:gd name="connsiteY35" fmla="*/ 5642928 h 6858000"/>
              <a:gd name="connsiteX36" fmla="*/ 5555462 w 7467600"/>
              <a:gd name="connsiteY36" fmla="*/ 5694454 h 6858000"/>
              <a:gd name="connsiteX37" fmla="*/ 5828270 w 7467600"/>
              <a:gd name="connsiteY37" fmla="*/ 6320663 h 6858000"/>
              <a:gd name="connsiteX38" fmla="*/ 5947416 w 7467600"/>
              <a:gd name="connsiteY38" fmla="*/ 6574846 h 6858000"/>
              <a:gd name="connsiteX39" fmla="*/ 5539432 w 7467600"/>
              <a:gd name="connsiteY39" fmla="*/ 5642928 h 6858000"/>
              <a:gd name="connsiteX40" fmla="*/ 51253 w 7467600"/>
              <a:gd name="connsiteY40" fmla="*/ 5631825 h 6858000"/>
              <a:gd name="connsiteX41" fmla="*/ 211622 w 7467600"/>
              <a:gd name="connsiteY41" fmla="*/ 5728803 h 6858000"/>
              <a:gd name="connsiteX42" fmla="*/ 371652 w 7467600"/>
              <a:gd name="connsiteY42" fmla="*/ 5829062 h 6858000"/>
              <a:gd name="connsiteX43" fmla="*/ 505903 w 7467600"/>
              <a:gd name="connsiteY43" fmla="*/ 5925221 h 6858000"/>
              <a:gd name="connsiteX44" fmla="*/ 899240 w 7467600"/>
              <a:gd name="connsiteY44" fmla="*/ 6153068 h 6858000"/>
              <a:gd name="connsiteX45" fmla="*/ 988114 w 7467600"/>
              <a:gd name="connsiteY45" fmla="*/ 6174204 h 6858000"/>
              <a:gd name="connsiteX46" fmla="*/ 845971 w 7467600"/>
              <a:gd name="connsiteY46" fmla="*/ 6067177 h 6858000"/>
              <a:gd name="connsiteX47" fmla="*/ 448057 w 7467600"/>
              <a:gd name="connsiteY47" fmla="*/ 5841376 h 6858000"/>
              <a:gd name="connsiteX48" fmla="*/ 51253 w 7467600"/>
              <a:gd name="connsiteY48" fmla="*/ 5631825 h 6858000"/>
              <a:gd name="connsiteX49" fmla="*/ 2606687 w 7467600"/>
              <a:gd name="connsiteY49" fmla="*/ 5630718 h 6858000"/>
              <a:gd name="connsiteX50" fmla="*/ 2645658 w 7467600"/>
              <a:gd name="connsiteY50" fmla="*/ 6640259 h 6858000"/>
              <a:gd name="connsiteX51" fmla="*/ 2606687 w 7467600"/>
              <a:gd name="connsiteY51" fmla="*/ 5630718 h 6858000"/>
              <a:gd name="connsiteX52" fmla="*/ 3642057 w 7467600"/>
              <a:gd name="connsiteY52" fmla="*/ 5573487 h 6858000"/>
              <a:gd name="connsiteX53" fmla="*/ 3632981 w 7467600"/>
              <a:gd name="connsiteY53" fmla="*/ 5579437 h 6858000"/>
              <a:gd name="connsiteX54" fmla="*/ 3382436 w 7467600"/>
              <a:gd name="connsiteY54" fmla="*/ 5952726 h 6858000"/>
              <a:gd name="connsiteX55" fmla="*/ 3191929 w 7467600"/>
              <a:gd name="connsiteY55" fmla="*/ 6662669 h 6858000"/>
              <a:gd name="connsiteX56" fmla="*/ 3369898 w 7467600"/>
              <a:gd name="connsiteY56" fmla="*/ 6081771 h 6858000"/>
              <a:gd name="connsiteX57" fmla="*/ 3642057 w 7467600"/>
              <a:gd name="connsiteY57" fmla="*/ 5573487 h 6858000"/>
              <a:gd name="connsiteX58" fmla="*/ 2650666 w 7467600"/>
              <a:gd name="connsiteY58" fmla="*/ 5530686 h 6858000"/>
              <a:gd name="connsiteX59" fmla="*/ 2650249 w 7467600"/>
              <a:gd name="connsiteY59" fmla="*/ 5532101 h 6858000"/>
              <a:gd name="connsiteX60" fmla="*/ 2663808 w 7467600"/>
              <a:gd name="connsiteY60" fmla="*/ 6535215 h 6858000"/>
              <a:gd name="connsiteX61" fmla="*/ 2665418 w 7467600"/>
              <a:gd name="connsiteY61" fmla="*/ 6132756 h 6858000"/>
              <a:gd name="connsiteX62" fmla="*/ 2650666 w 7467600"/>
              <a:gd name="connsiteY62" fmla="*/ 5530686 h 6858000"/>
              <a:gd name="connsiteX63" fmla="*/ 2680277 w 7467600"/>
              <a:gd name="connsiteY63" fmla="*/ 5479204 h 6858000"/>
              <a:gd name="connsiteX64" fmla="*/ 2678972 w 7467600"/>
              <a:gd name="connsiteY64" fmla="*/ 5481582 h 6858000"/>
              <a:gd name="connsiteX65" fmla="*/ 2696666 w 7467600"/>
              <a:gd name="connsiteY65" fmla="*/ 6133836 h 6858000"/>
              <a:gd name="connsiteX66" fmla="*/ 2695769 w 7467600"/>
              <a:gd name="connsiteY66" fmla="*/ 6390955 h 6858000"/>
              <a:gd name="connsiteX67" fmla="*/ 2739893 w 7467600"/>
              <a:gd name="connsiteY67" fmla="*/ 6108357 h 6858000"/>
              <a:gd name="connsiteX68" fmla="*/ 2680277 w 7467600"/>
              <a:gd name="connsiteY68" fmla="*/ 5479204 h 6858000"/>
              <a:gd name="connsiteX69" fmla="*/ 1132195 w 7467600"/>
              <a:gd name="connsiteY69" fmla="*/ 5467980 h 6858000"/>
              <a:gd name="connsiteX70" fmla="*/ 1679056 w 7467600"/>
              <a:gd name="connsiteY70" fmla="*/ 5516907 h 6858000"/>
              <a:gd name="connsiteX71" fmla="*/ 2128648 w 7467600"/>
              <a:gd name="connsiteY71" fmla="*/ 5474249 h 6858000"/>
              <a:gd name="connsiteX72" fmla="*/ 1825619 w 7467600"/>
              <a:gd name="connsiteY72" fmla="*/ 5478447 h 6858000"/>
              <a:gd name="connsiteX73" fmla="*/ 1737798 w 7467600"/>
              <a:gd name="connsiteY73" fmla="*/ 5483353 h 6858000"/>
              <a:gd name="connsiteX74" fmla="*/ 1132195 w 7467600"/>
              <a:gd name="connsiteY74" fmla="*/ 5467980 h 6858000"/>
              <a:gd name="connsiteX75" fmla="*/ 6844835 w 7467600"/>
              <a:gd name="connsiteY75" fmla="*/ 5424988 h 6858000"/>
              <a:gd name="connsiteX76" fmla="*/ 6879594 w 7467600"/>
              <a:gd name="connsiteY76" fmla="*/ 5424547 h 6858000"/>
              <a:gd name="connsiteX77" fmla="*/ 7379510 w 7467600"/>
              <a:gd name="connsiteY77" fmla="*/ 5755454 h 6858000"/>
              <a:gd name="connsiteX78" fmla="*/ 7467600 w 7467600"/>
              <a:gd name="connsiteY78" fmla="*/ 5845526 h 6858000"/>
              <a:gd name="connsiteX79" fmla="*/ 7467600 w 7467600"/>
              <a:gd name="connsiteY79" fmla="*/ 5925131 h 6858000"/>
              <a:gd name="connsiteX80" fmla="*/ 7271900 w 7467600"/>
              <a:gd name="connsiteY80" fmla="*/ 5734551 h 6858000"/>
              <a:gd name="connsiteX81" fmla="*/ 7015907 w 7467600"/>
              <a:gd name="connsiteY81" fmla="*/ 5541548 h 6858000"/>
              <a:gd name="connsiteX82" fmla="*/ 7259646 w 7467600"/>
              <a:gd name="connsiteY82" fmla="*/ 5765985 h 6858000"/>
              <a:gd name="connsiteX83" fmla="*/ 7467600 w 7467600"/>
              <a:gd name="connsiteY83" fmla="*/ 5971257 h 6858000"/>
              <a:gd name="connsiteX84" fmla="*/ 7467600 w 7467600"/>
              <a:gd name="connsiteY84" fmla="*/ 6012219 h 6858000"/>
              <a:gd name="connsiteX85" fmla="*/ 7240170 w 7467600"/>
              <a:gd name="connsiteY85" fmla="*/ 5787985 h 6858000"/>
              <a:gd name="connsiteX86" fmla="*/ 6946849 w 7467600"/>
              <a:gd name="connsiteY86" fmla="*/ 5523271 h 6858000"/>
              <a:gd name="connsiteX87" fmla="*/ 6946972 w 7467600"/>
              <a:gd name="connsiteY87" fmla="*/ 5526491 h 6858000"/>
              <a:gd name="connsiteX88" fmla="*/ 7105827 w 7467600"/>
              <a:gd name="connsiteY88" fmla="*/ 5718700 h 6858000"/>
              <a:gd name="connsiteX89" fmla="*/ 7356878 w 7467600"/>
              <a:gd name="connsiteY89" fmla="*/ 5981332 h 6858000"/>
              <a:gd name="connsiteX90" fmla="*/ 7467600 w 7467600"/>
              <a:gd name="connsiteY90" fmla="*/ 6117703 h 6858000"/>
              <a:gd name="connsiteX91" fmla="*/ 7467600 w 7467600"/>
              <a:gd name="connsiteY91" fmla="*/ 6163634 h 6858000"/>
              <a:gd name="connsiteX92" fmla="*/ 7403637 w 7467600"/>
              <a:gd name="connsiteY92" fmla="*/ 6083957 h 6858000"/>
              <a:gd name="connsiteX93" fmla="*/ 7254615 w 7467600"/>
              <a:gd name="connsiteY93" fmla="*/ 5911918 h 6858000"/>
              <a:gd name="connsiteX94" fmla="*/ 7312589 w 7467600"/>
              <a:gd name="connsiteY94" fmla="*/ 5982309 h 6858000"/>
              <a:gd name="connsiteX95" fmla="*/ 7448321 w 7467600"/>
              <a:gd name="connsiteY95" fmla="*/ 6190991 h 6858000"/>
              <a:gd name="connsiteX96" fmla="*/ 7467600 w 7467600"/>
              <a:gd name="connsiteY96" fmla="*/ 6221686 h 6858000"/>
              <a:gd name="connsiteX97" fmla="*/ 7467600 w 7467600"/>
              <a:gd name="connsiteY97" fmla="*/ 6334256 h 6858000"/>
              <a:gd name="connsiteX98" fmla="*/ 7454976 w 7467600"/>
              <a:gd name="connsiteY98" fmla="*/ 6318297 h 6858000"/>
              <a:gd name="connsiteX99" fmla="*/ 7042773 w 7467600"/>
              <a:gd name="connsiteY99" fmla="*/ 5734011 h 6858000"/>
              <a:gd name="connsiteX100" fmla="*/ 6844835 w 7467600"/>
              <a:gd name="connsiteY100" fmla="*/ 5424988 h 6858000"/>
              <a:gd name="connsiteX101" fmla="*/ 1456157 w 7467600"/>
              <a:gd name="connsiteY101" fmla="*/ 5371404 h 6858000"/>
              <a:gd name="connsiteX102" fmla="*/ 1244432 w 7467600"/>
              <a:gd name="connsiteY102" fmla="*/ 5385601 h 6858000"/>
              <a:gd name="connsiteX103" fmla="*/ 973990 w 7467600"/>
              <a:gd name="connsiteY103" fmla="*/ 5424940 h 6858000"/>
              <a:gd name="connsiteX104" fmla="*/ 1103809 w 7467600"/>
              <a:gd name="connsiteY104" fmla="*/ 5433720 h 6858000"/>
              <a:gd name="connsiteX105" fmla="*/ 1123454 w 7467600"/>
              <a:gd name="connsiteY105" fmla="*/ 5435727 h 6858000"/>
              <a:gd name="connsiteX106" fmla="*/ 1737017 w 7467600"/>
              <a:gd name="connsiteY106" fmla="*/ 5452183 h 6858000"/>
              <a:gd name="connsiteX107" fmla="*/ 1824397 w 7467600"/>
              <a:gd name="connsiteY107" fmla="*/ 5447757 h 6858000"/>
              <a:gd name="connsiteX108" fmla="*/ 2070059 w 7467600"/>
              <a:gd name="connsiteY108" fmla="*/ 5441660 h 6858000"/>
              <a:gd name="connsiteX109" fmla="*/ 1456157 w 7467600"/>
              <a:gd name="connsiteY109" fmla="*/ 5371404 h 6858000"/>
              <a:gd name="connsiteX110" fmla="*/ 4988186 w 7467600"/>
              <a:gd name="connsiteY110" fmla="*/ 5216467 h 6858000"/>
              <a:gd name="connsiteX111" fmla="*/ 4777334 w 7467600"/>
              <a:gd name="connsiteY111" fmla="*/ 5406072 h 6858000"/>
              <a:gd name="connsiteX112" fmla="*/ 4718341 w 7467600"/>
              <a:gd name="connsiteY112" fmla="*/ 5468043 h 6858000"/>
              <a:gd name="connsiteX113" fmla="*/ 4604655 w 7467600"/>
              <a:gd name="connsiteY113" fmla="*/ 5583434 h 6858000"/>
              <a:gd name="connsiteX114" fmla="*/ 4565074 w 7467600"/>
              <a:gd name="connsiteY114" fmla="*/ 5618550 h 6858000"/>
              <a:gd name="connsiteX115" fmla="*/ 4988186 w 7467600"/>
              <a:gd name="connsiteY115" fmla="*/ 5216467 h 6858000"/>
              <a:gd name="connsiteX116" fmla="*/ 4978032 w 7467600"/>
              <a:gd name="connsiteY116" fmla="*/ 5183809 h 6858000"/>
              <a:gd name="connsiteX117" fmla="*/ 4463413 w 7467600"/>
              <a:gd name="connsiteY117" fmla="*/ 5615162 h 6858000"/>
              <a:gd name="connsiteX118" fmla="*/ 4358134 w 7467600"/>
              <a:gd name="connsiteY118" fmla="*/ 5742791 h 6858000"/>
              <a:gd name="connsiteX119" fmla="*/ 4376219 w 7467600"/>
              <a:gd name="connsiteY119" fmla="*/ 5729027 h 6858000"/>
              <a:gd name="connsiteX120" fmla="*/ 4582340 w 7467600"/>
              <a:gd name="connsiteY120" fmla="*/ 5561037 h 6858000"/>
              <a:gd name="connsiteX121" fmla="*/ 4694684 w 7467600"/>
              <a:gd name="connsiteY121" fmla="*/ 5447098 h 6858000"/>
              <a:gd name="connsiteX122" fmla="*/ 4754123 w 7467600"/>
              <a:gd name="connsiteY122" fmla="*/ 5384643 h 6858000"/>
              <a:gd name="connsiteX123" fmla="*/ 4978032 w 7467600"/>
              <a:gd name="connsiteY123" fmla="*/ 5183809 h 6858000"/>
              <a:gd name="connsiteX124" fmla="*/ 1903353 w 7467600"/>
              <a:gd name="connsiteY124" fmla="*/ 5044827 h 6858000"/>
              <a:gd name="connsiteX125" fmla="*/ 1936931 w 7467600"/>
              <a:gd name="connsiteY125" fmla="*/ 5093954 h 6858000"/>
              <a:gd name="connsiteX126" fmla="*/ 2195868 w 7467600"/>
              <a:gd name="connsiteY126" fmla="*/ 5396574 h 6858000"/>
              <a:gd name="connsiteX127" fmla="*/ 2088852 w 7467600"/>
              <a:gd name="connsiteY127" fmla="*/ 5166123 h 6858000"/>
              <a:gd name="connsiteX128" fmla="*/ 1958241 w 7467600"/>
              <a:gd name="connsiteY128" fmla="*/ 5067955 h 6858000"/>
              <a:gd name="connsiteX129" fmla="*/ 1903353 w 7467600"/>
              <a:gd name="connsiteY129" fmla="*/ 5044827 h 6858000"/>
              <a:gd name="connsiteX130" fmla="*/ 1979378 w 7467600"/>
              <a:gd name="connsiteY130" fmla="*/ 4769504 h 6858000"/>
              <a:gd name="connsiteX131" fmla="*/ 2882120 w 7467600"/>
              <a:gd name="connsiteY131" fmla="*/ 5064547 h 6858000"/>
              <a:gd name="connsiteX132" fmla="*/ 2793103 w 7467600"/>
              <a:gd name="connsiteY132" fmla="*/ 5039699 h 6858000"/>
              <a:gd name="connsiteX133" fmla="*/ 2770041 w 7467600"/>
              <a:gd name="connsiteY133" fmla="*/ 5033634 h 6858000"/>
              <a:gd name="connsiteX134" fmla="*/ 1979378 w 7467600"/>
              <a:gd name="connsiteY134" fmla="*/ 4769504 h 6858000"/>
              <a:gd name="connsiteX135" fmla="*/ 1927410 w 7467600"/>
              <a:gd name="connsiteY135" fmla="*/ 4716164 h 6858000"/>
              <a:gd name="connsiteX136" fmla="*/ 1959587 w 7467600"/>
              <a:gd name="connsiteY136" fmla="*/ 4728849 h 6858000"/>
              <a:gd name="connsiteX137" fmla="*/ 2777707 w 7467600"/>
              <a:gd name="connsiteY137" fmla="*/ 5003991 h 6858000"/>
              <a:gd name="connsiteX138" fmla="*/ 2800768 w 7467600"/>
              <a:gd name="connsiteY138" fmla="*/ 5010056 h 6858000"/>
              <a:gd name="connsiteX139" fmla="*/ 2879408 w 7467600"/>
              <a:gd name="connsiteY139" fmla="*/ 5031590 h 6858000"/>
              <a:gd name="connsiteX140" fmla="*/ 2862295 w 7467600"/>
              <a:gd name="connsiteY140" fmla="*/ 5022958 h 6858000"/>
              <a:gd name="connsiteX141" fmla="*/ 2813343 w 7467600"/>
              <a:gd name="connsiteY141" fmla="*/ 4998369 h 6858000"/>
              <a:gd name="connsiteX142" fmla="*/ 2646245 w 7467600"/>
              <a:gd name="connsiteY142" fmla="*/ 4930999 h 6858000"/>
              <a:gd name="connsiteX143" fmla="*/ 1999243 w 7467600"/>
              <a:gd name="connsiteY143" fmla="*/ 4730524 h 6858000"/>
              <a:gd name="connsiteX144" fmla="*/ 1979527 w 7467600"/>
              <a:gd name="connsiteY144" fmla="*/ 4726651 h 6858000"/>
              <a:gd name="connsiteX145" fmla="*/ 1927410 w 7467600"/>
              <a:gd name="connsiteY145" fmla="*/ 4716164 h 6858000"/>
              <a:gd name="connsiteX146" fmla="*/ 1997014 w 7467600"/>
              <a:gd name="connsiteY146" fmla="*/ 4698007 h 6858000"/>
              <a:gd name="connsiteX147" fmla="*/ 2005458 w 7467600"/>
              <a:gd name="connsiteY147" fmla="*/ 4699540 h 6858000"/>
              <a:gd name="connsiteX148" fmla="*/ 2657186 w 7467600"/>
              <a:gd name="connsiteY148" fmla="*/ 4901687 h 6858000"/>
              <a:gd name="connsiteX149" fmla="*/ 2826662 w 7467600"/>
              <a:gd name="connsiteY149" fmla="*/ 4970362 h 6858000"/>
              <a:gd name="connsiteX150" fmla="*/ 2876100 w 7467600"/>
              <a:gd name="connsiteY150" fmla="*/ 4995397 h 6858000"/>
              <a:gd name="connsiteX151" fmla="*/ 3042600 w 7467600"/>
              <a:gd name="connsiteY151" fmla="*/ 5059532 h 6858000"/>
              <a:gd name="connsiteX152" fmla="*/ 1997014 w 7467600"/>
              <a:gd name="connsiteY152" fmla="*/ 4698007 h 6858000"/>
              <a:gd name="connsiteX153" fmla="*/ 2305292 w 7467600"/>
              <a:gd name="connsiteY153" fmla="*/ 4219492 h 6858000"/>
              <a:gd name="connsiteX154" fmla="*/ 3360922 w 7467600"/>
              <a:gd name="connsiteY154" fmla="*/ 4529373 h 6858000"/>
              <a:gd name="connsiteX155" fmla="*/ 3492420 w 7467600"/>
              <a:gd name="connsiteY155" fmla="*/ 4510145 h 6858000"/>
              <a:gd name="connsiteX156" fmla="*/ 3364086 w 7467600"/>
              <a:gd name="connsiteY156" fmla="*/ 4480340 h 6858000"/>
              <a:gd name="connsiteX157" fmla="*/ 3225818 w 7467600"/>
              <a:gd name="connsiteY157" fmla="*/ 4411822 h 6858000"/>
              <a:gd name="connsiteX158" fmla="*/ 3129696 w 7467600"/>
              <a:gd name="connsiteY158" fmla="*/ 4360704 h 6858000"/>
              <a:gd name="connsiteX159" fmla="*/ 2814545 w 7467600"/>
              <a:gd name="connsiteY159" fmla="*/ 4282955 h 6858000"/>
              <a:gd name="connsiteX160" fmla="*/ 2305292 w 7467600"/>
              <a:gd name="connsiteY160" fmla="*/ 4219492 h 6858000"/>
              <a:gd name="connsiteX161" fmla="*/ 2626982 w 7467600"/>
              <a:gd name="connsiteY161" fmla="*/ 4206450 h 6858000"/>
              <a:gd name="connsiteX162" fmla="*/ 2490617 w 7467600"/>
              <a:gd name="connsiteY162" fmla="*/ 4206951 h 6858000"/>
              <a:gd name="connsiteX163" fmla="*/ 2819869 w 7467600"/>
              <a:gd name="connsiteY163" fmla="*/ 4252936 h 6858000"/>
              <a:gd name="connsiteX164" fmla="*/ 3143018 w 7467600"/>
              <a:gd name="connsiteY164" fmla="*/ 4332698 h 6858000"/>
              <a:gd name="connsiteX165" fmla="*/ 3241520 w 7467600"/>
              <a:gd name="connsiteY165" fmla="*/ 4385112 h 6858000"/>
              <a:gd name="connsiteX166" fmla="*/ 3374575 w 7467600"/>
              <a:gd name="connsiteY166" fmla="*/ 4451517 h 6858000"/>
              <a:gd name="connsiteX167" fmla="*/ 3505221 w 7467600"/>
              <a:gd name="connsiteY167" fmla="*/ 4480757 h 6858000"/>
              <a:gd name="connsiteX168" fmla="*/ 2626982 w 7467600"/>
              <a:gd name="connsiteY168" fmla="*/ 4206450 h 6858000"/>
              <a:gd name="connsiteX169" fmla="*/ 1310106 w 7467600"/>
              <a:gd name="connsiteY169" fmla="*/ 3943217 h 6858000"/>
              <a:gd name="connsiteX170" fmla="*/ 854994 w 7467600"/>
              <a:gd name="connsiteY170" fmla="*/ 4399136 h 6858000"/>
              <a:gd name="connsiteX171" fmla="*/ 742462 w 7467600"/>
              <a:gd name="connsiteY171" fmla="*/ 4594648 h 6858000"/>
              <a:gd name="connsiteX172" fmla="*/ 820602 w 7467600"/>
              <a:gd name="connsiteY172" fmla="*/ 4485915 h 6858000"/>
              <a:gd name="connsiteX173" fmla="*/ 878295 w 7467600"/>
              <a:gd name="connsiteY173" fmla="*/ 4403594 h 6858000"/>
              <a:gd name="connsiteX174" fmla="*/ 1240607 w 7467600"/>
              <a:gd name="connsiteY174" fmla="*/ 4010401 h 6858000"/>
              <a:gd name="connsiteX175" fmla="*/ 1310106 w 7467600"/>
              <a:gd name="connsiteY175" fmla="*/ 3943217 h 6858000"/>
              <a:gd name="connsiteX176" fmla="*/ 1423113 w 7467600"/>
              <a:gd name="connsiteY176" fmla="*/ 3874565 h 6858000"/>
              <a:gd name="connsiteX177" fmla="*/ 1260565 w 7467600"/>
              <a:gd name="connsiteY177" fmla="*/ 4031982 h 6858000"/>
              <a:gd name="connsiteX178" fmla="*/ 901900 w 7467600"/>
              <a:gd name="connsiteY178" fmla="*/ 4421236 h 6858000"/>
              <a:gd name="connsiteX179" fmla="*/ 845044 w 7467600"/>
              <a:gd name="connsiteY179" fmla="*/ 4502436 h 6858000"/>
              <a:gd name="connsiteX180" fmla="*/ 685926 w 7467600"/>
              <a:gd name="connsiteY180" fmla="*/ 4703069 h 6858000"/>
              <a:gd name="connsiteX181" fmla="*/ 684248 w 7467600"/>
              <a:gd name="connsiteY181" fmla="*/ 4706721 h 6858000"/>
              <a:gd name="connsiteX182" fmla="*/ 1423113 w 7467600"/>
              <a:gd name="connsiteY182" fmla="*/ 3874565 h 6858000"/>
              <a:gd name="connsiteX183" fmla="*/ 3316479 w 7467600"/>
              <a:gd name="connsiteY183" fmla="*/ 3872136 h 6858000"/>
              <a:gd name="connsiteX184" fmla="*/ 3546806 w 7467600"/>
              <a:gd name="connsiteY184" fmla="*/ 4356139 h 6858000"/>
              <a:gd name="connsiteX185" fmla="*/ 3364433 w 7467600"/>
              <a:gd name="connsiteY185" fmla="*/ 3953121 h 6858000"/>
              <a:gd name="connsiteX186" fmla="*/ 3316479 w 7467600"/>
              <a:gd name="connsiteY186" fmla="*/ 3872136 h 6858000"/>
              <a:gd name="connsiteX187" fmla="*/ 3291335 w 7467600"/>
              <a:gd name="connsiteY187" fmla="*/ 3767420 h 6858000"/>
              <a:gd name="connsiteX188" fmla="*/ 3390805 w 7467600"/>
              <a:gd name="connsiteY188" fmla="*/ 3937163 h 6858000"/>
              <a:gd name="connsiteX189" fmla="*/ 3579062 w 7467600"/>
              <a:gd name="connsiteY189" fmla="*/ 4359040 h 6858000"/>
              <a:gd name="connsiteX190" fmla="*/ 3467355 w 7467600"/>
              <a:gd name="connsiteY190" fmla="*/ 3988130 h 6858000"/>
              <a:gd name="connsiteX191" fmla="*/ 3310753 w 7467600"/>
              <a:gd name="connsiteY191" fmla="*/ 3787140 h 6858000"/>
              <a:gd name="connsiteX192" fmla="*/ 3291335 w 7467600"/>
              <a:gd name="connsiteY192" fmla="*/ 3767420 h 6858000"/>
              <a:gd name="connsiteX193" fmla="*/ 1635889 w 7467600"/>
              <a:gd name="connsiteY193" fmla="*/ 3709494 h 6858000"/>
              <a:gd name="connsiteX194" fmla="*/ 1634800 w 7467600"/>
              <a:gd name="connsiteY194" fmla="*/ 3731111 h 6858000"/>
              <a:gd name="connsiteX195" fmla="*/ 1635889 w 7467600"/>
              <a:gd name="connsiteY195" fmla="*/ 3709494 h 6858000"/>
              <a:gd name="connsiteX196" fmla="*/ 1510397 w 7467600"/>
              <a:gd name="connsiteY196" fmla="*/ 3684705 h 6858000"/>
              <a:gd name="connsiteX197" fmla="*/ 1146550 w 7467600"/>
              <a:gd name="connsiteY197" fmla="*/ 3802012 h 6858000"/>
              <a:gd name="connsiteX198" fmla="*/ 698834 w 7467600"/>
              <a:gd name="connsiteY198" fmla="*/ 3952272 h 6858000"/>
              <a:gd name="connsiteX199" fmla="*/ 34256 w 7467600"/>
              <a:gd name="connsiteY199" fmla="*/ 4347603 h 6858000"/>
              <a:gd name="connsiteX200" fmla="*/ 527241 w 7467600"/>
              <a:gd name="connsiteY200" fmla="*/ 4065078 h 6858000"/>
              <a:gd name="connsiteX201" fmla="*/ 1510397 w 7467600"/>
              <a:gd name="connsiteY201" fmla="*/ 3684705 h 6858000"/>
              <a:gd name="connsiteX202" fmla="*/ 1313114 w 7467600"/>
              <a:gd name="connsiteY202" fmla="*/ 3655216 h 6858000"/>
              <a:gd name="connsiteX203" fmla="*/ 1109304 w 7467600"/>
              <a:gd name="connsiteY203" fmla="*/ 3669030 h 6858000"/>
              <a:gd name="connsiteX204" fmla="*/ 8129 w 7467600"/>
              <a:gd name="connsiteY204" fmla="*/ 4330519 h 6858000"/>
              <a:gd name="connsiteX205" fmla="*/ 687572 w 7467600"/>
              <a:gd name="connsiteY205" fmla="*/ 3925629 h 6858000"/>
              <a:gd name="connsiteX206" fmla="*/ 1138365 w 7467600"/>
              <a:gd name="connsiteY206" fmla="*/ 3774515 h 6858000"/>
              <a:gd name="connsiteX207" fmla="*/ 1505579 w 7467600"/>
              <a:gd name="connsiteY207" fmla="*/ 3655526 h 6858000"/>
              <a:gd name="connsiteX208" fmla="*/ 1313114 w 7467600"/>
              <a:gd name="connsiteY208" fmla="*/ 3655216 h 6858000"/>
              <a:gd name="connsiteX209" fmla="*/ 3655073 w 7467600"/>
              <a:gd name="connsiteY209" fmla="*/ 3650884 h 6858000"/>
              <a:gd name="connsiteX210" fmla="*/ 3989938 w 7467600"/>
              <a:gd name="connsiteY210" fmla="*/ 3991685 h 6858000"/>
              <a:gd name="connsiteX211" fmla="*/ 4393907 w 7467600"/>
              <a:gd name="connsiteY211" fmla="*/ 4261258 h 6858000"/>
              <a:gd name="connsiteX212" fmla="*/ 4648051 w 7467600"/>
              <a:gd name="connsiteY212" fmla="*/ 4374051 h 6858000"/>
              <a:gd name="connsiteX213" fmla="*/ 4383389 w 7467600"/>
              <a:gd name="connsiteY213" fmla="*/ 4184369 h 6858000"/>
              <a:gd name="connsiteX214" fmla="*/ 4165508 w 7467600"/>
              <a:gd name="connsiteY214" fmla="*/ 4035196 h 6858000"/>
              <a:gd name="connsiteX215" fmla="*/ 4068162 w 7467600"/>
              <a:gd name="connsiteY215" fmla="*/ 3953394 h 6858000"/>
              <a:gd name="connsiteX216" fmla="*/ 3981416 w 7467600"/>
              <a:gd name="connsiteY216" fmla="*/ 3880482 h 6858000"/>
              <a:gd name="connsiteX217" fmla="*/ 3800147 w 7467600"/>
              <a:gd name="connsiteY217" fmla="*/ 3749872 h 6858000"/>
              <a:gd name="connsiteX218" fmla="*/ 3655073 w 7467600"/>
              <a:gd name="connsiteY218" fmla="*/ 3650884 h 6858000"/>
              <a:gd name="connsiteX219" fmla="*/ 3670252 w 7467600"/>
              <a:gd name="connsiteY219" fmla="*/ 3622798 h 6858000"/>
              <a:gd name="connsiteX220" fmla="*/ 3817258 w 7467600"/>
              <a:gd name="connsiteY220" fmla="*/ 3723577 h 6858000"/>
              <a:gd name="connsiteX221" fmla="*/ 4000461 w 7467600"/>
              <a:gd name="connsiteY221" fmla="*/ 3855966 h 6858000"/>
              <a:gd name="connsiteX222" fmla="*/ 4088180 w 7467600"/>
              <a:gd name="connsiteY222" fmla="*/ 3929774 h 6858000"/>
              <a:gd name="connsiteX223" fmla="*/ 4184555 w 7467600"/>
              <a:gd name="connsiteY223" fmla="*/ 4010683 h 6858000"/>
              <a:gd name="connsiteX224" fmla="*/ 4399563 w 7467600"/>
              <a:gd name="connsiteY224" fmla="*/ 4158106 h 6858000"/>
              <a:gd name="connsiteX225" fmla="*/ 4684469 w 7467600"/>
              <a:gd name="connsiteY225" fmla="*/ 4364680 h 6858000"/>
              <a:gd name="connsiteX226" fmla="*/ 4690271 w 7467600"/>
              <a:gd name="connsiteY226" fmla="*/ 4370034 h 6858000"/>
              <a:gd name="connsiteX227" fmla="*/ 4136093 w 7467600"/>
              <a:gd name="connsiteY227" fmla="*/ 3858466 h 6858000"/>
              <a:gd name="connsiteX228" fmla="*/ 3670252 w 7467600"/>
              <a:gd name="connsiteY228" fmla="*/ 3622798 h 6858000"/>
              <a:gd name="connsiteX229" fmla="*/ 4440129 w 7467600"/>
              <a:gd name="connsiteY229" fmla="*/ 3448571 h 6858000"/>
              <a:gd name="connsiteX230" fmla="*/ 4856525 w 7467600"/>
              <a:gd name="connsiteY230" fmla="*/ 3915351 h 6858000"/>
              <a:gd name="connsiteX231" fmla="*/ 5059055 w 7467600"/>
              <a:gd name="connsiteY231" fmla="*/ 4108918 h 6858000"/>
              <a:gd name="connsiteX232" fmla="*/ 5290070 w 7467600"/>
              <a:gd name="connsiteY232" fmla="*/ 4263619 h 6858000"/>
              <a:gd name="connsiteX233" fmla="*/ 4834991 w 7467600"/>
              <a:gd name="connsiteY233" fmla="*/ 3830985 h 6858000"/>
              <a:gd name="connsiteX234" fmla="*/ 4440129 w 7467600"/>
              <a:gd name="connsiteY234" fmla="*/ 3448571 h 6858000"/>
              <a:gd name="connsiteX235" fmla="*/ 4441737 w 7467600"/>
              <a:gd name="connsiteY235" fmla="*/ 3399734 h 6858000"/>
              <a:gd name="connsiteX236" fmla="*/ 4431236 w 7467600"/>
              <a:gd name="connsiteY236" fmla="*/ 3400954 h 6858000"/>
              <a:gd name="connsiteX237" fmla="*/ 4557150 w 7467600"/>
              <a:gd name="connsiteY237" fmla="*/ 3510023 h 6858000"/>
              <a:gd name="connsiteX238" fmla="*/ 4856936 w 7467600"/>
              <a:gd name="connsiteY238" fmla="*/ 3809146 h 6858000"/>
              <a:gd name="connsiteX239" fmla="*/ 5111996 w 7467600"/>
              <a:gd name="connsiteY239" fmla="*/ 4065759 h 6858000"/>
              <a:gd name="connsiteX240" fmla="*/ 5388878 w 7467600"/>
              <a:gd name="connsiteY240" fmla="*/ 4300185 h 6858000"/>
              <a:gd name="connsiteX241" fmla="*/ 5425556 w 7467600"/>
              <a:gd name="connsiteY241" fmla="*/ 4308967 h 6858000"/>
              <a:gd name="connsiteX242" fmla="*/ 4943646 w 7467600"/>
              <a:gd name="connsiteY242" fmla="*/ 3822916 h 6858000"/>
              <a:gd name="connsiteX243" fmla="*/ 4594837 w 7467600"/>
              <a:gd name="connsiteY243" fmla="*/ 3532274 h 6858000"/>
              <a:gd name="connsiteX244" fmla="*/ 4441737 w 7467600"/>
              <a:gd name="connsiteY244" fmla="*/ 3399734 h 6858000"/>
              <a:gd name="connsiteX245" fmla="*/ 5425834 w 7467600"/>
              <a:gd name="connsiteY245" fmla="*/ 3162785 h 6858000"/>
              <a:gd name="connsiteX246" fmla="*/ 5401644 w 7467600"/>
              <a:gd name="connsiteY246" fmla="*/ 3617847 h 6858000"/>
              <a:gd name="connsiteX247" fmla="*/ 5467256 w 7467600"/>
              <a:gd name="connsiteY247" fmla="*/ 4175494 h 6858000"/>
              <a:gd name="connsiteX248" fmla="*/ 5448069 w 7467600"/>
              <a:gd name="connsiteY248" fmla="*/ 3567554 h 6858000"/>
              <a:gd name="connsiteX249" fmla="*/ 5425834 w 7467600"/>
              <a:gd name="connsiteY249" fmla="*/ 3162785 h 6858000"/>
              <a:gd name="connsiteX250" fmla="*/ 1318687 w 7467600"/>
              <a:gd name="connsiteY250" fmla="*/ 3113840 h 6858000"/>
              <a:gd name="connsiteX251" fmla="*/ 1066793 w 7467600"/>
              <a:gd name="connsiteY251" fmla="*/ 3212171 h 6858000"/>
              <a:gd name="connsiteX252" fmla="*/ 993319 w 7467600"/>
              <a:gd name="connsiteY252" fmla="*/ 3247648 h 6858000"/>
              <a:gd name="connsiteX253" fmla="*/ 853081 w 7467600"/>
              <a:gd name="connsiteY253" fmla="*/ 3312410 h 6858000"/>
              <a:gd name="connsiteX254" fmla="*/ 805957 w 7467600"/>
              <a:gd name="connsiteY254" fmla="*/ 3330443 h 6858000"/>
              <a:gd name="connsiteX255" fmla="*/ 1318687 w 7467600"/>
              <a:gd name="connsiteY255" fmla="*/ 3113840 h 6858000"/>
              <a:gd name="connsiteX256" fmla="*/ 5453702 w 7467600"/>
              <a:gd name="connsiteY256" fmla="*/ 3090882 h 6858000"/>
              <a:gd name="connsiteX257" fmla="*/ 5480135 w 7467600"/>
              <a:gd name="connsiteY257" fmla="*/ 3565802 h 6858000"/>
              <a:gd name="connsiteX258" fmla="*/ 5499023 w 7467600"/>
              <a:gd name="connsiteY258" fmla="*/ 4166310 h 6858000"/>
              <a:gd name="connsiteX259" fmla="*/ 5547022 w 7467600"/>
              <a:gd name="connsiteY259" fmla="*/ 3607838 h 6858000"/>
              <a:gd name="connsiteX260" fmla="*/ 5515964 w 7467600"/>
              <a:gd name="connsiteY260" fmla="*/ 3378541 h 6858000"/>
              <a:gd name="connsiteX261" fmla="*/ 5453702 w 7467600"/>
              <a:gd name="connsiteY261" fmla="*/ 3090882 h 6858000"/>
              <a:gd name="connsiteX262" fmla="*/ 1238695 w 7467600"/>
              <a:gd name="connsiteY262" fmla="*/ 3076820 h 6858000"/>
              <a:gd name="connsiteX263" fmla="*/ 716371 w 7467600"/>
              <a:gd name="connsiteY263" fmla="*/ 3293249 h 6858000"/>
              <a:gd name="connsiteX264" fmla="*/ 579522 w 7467600"/>
              <a:gd name="connsiteY264" fmla="*/ 3371759 h 6858000"/>
              <a:gd name="connsiteX265" fmla="*/ 600288 w 7467600"/>
              <a:gd name="connsiteY265" fmla="*/ 3365555 h 6858000"/>
              <a:gd name="connsiteX266" fmla="*/ 840692 w 7467600"/>
              <a:gd name="connsiteY266" fmla="*/ 3284921 h 6858000"/>
              <a:gd name="connsiteX267" fmla="*/ 979248 w 7467600"/>
              <a:gd name="connsiteY267" fmla="*/ 3221003 h 6858000"/>
              <a:gd name="connsiteX268" fmla="*/ 1053282 w 7467600"/>
              <a:gd name="connsiteY268" fmla="*/ 3185247 h 6858000"/>
              <a:gd name="connsiteX269" fmla="*/ 1320603 w 7467600"/>
              <a:gd name="connsiteY269" fmla="*/ 3081281 h 6858000"/>
              <a:gd name="connsiteX270" fmla="*/ 1238695 w 7467600"/>
              <a:gd name="connsiteY270" fmla="*/ 3076820 h 6858000"/>
              <a:gd name="connsiteX271" fmla="*/ 5425627 w 7467600"/>
              <a:gd name="connsiteY271" fmla="*/ 2954192 h 6858000"/>
              <a:gd name="connsiteX272" fmla="*/ 5470770 w 7467600"/>
              <a:gd name="connsiteY272" fmla="*/ 3005435 h 6858000"/>
              <a:gd name="connsiteX273" fmla="*/ 5519779 w 7467600"/>
              <a:gd name="connsiteY273" fmla="*/ 4359223 h 6858000"/>
              <a:gd name="connsiteX274" fmla="*/ 5520293 w 7467600"/>
              <a:gd name="connsiteY274" fmla="*/ 4360602 h 6858000"/>
              <a:gd name="connsiteX275" fmla="*/ 5767221 w 7467600"/>
              <a:gd name="connsiteY275" fmla="*/ 4665564 h 6858000"/>
              <a:gd name="connsiteX276" fmla="*/ 6937169 w 7467600"/>
              <a:gd name="connsiteY276" fmla="*/ 4815941 h 6858000"/>
              <a:gd name="connsiteX277" fmla="*/ 6953922 w 7467600"/>
              <a:gd name="connsiteY277" fmla="*/ 4890068 h 6858000"/>
              <a:gd name="connsiteX278" fmla="*/ 6071359 w 7467600"/>
              <a:gd name="connsiteY278" fmla="*/ 4770770 h 6858000"/>
              <a:gd name="connsiteX279" fmla="*/ 6038839 w 7467600"/>
              <a:gd name="connsiteY279" fmla="*/ 4764474 h 6858000"/>
              <a:gd name="connsiteX280" fmla="*/ 6038706 w 7467600"/>
              <a:gd name="connsiteY280" fmla="*/ 4763847 h 6858000"/>
              <a:gd name="connsiteX281" fmla="*/ 6037784 w 7467600"/>
              <a:gd name="connsiteY281" fmla="*/ 4764270 h 6858000"/>
              <a:gd name="connsiteX282" fmla="*/ 6038839 w 7467600"/>
              <a:gd name="connsiteY282" fmla="*/ 4764474 h 6858000"/>
              <a:gd name="connsiteX283" fmla="*/ 6040338 w 7467600"/>
              <a:gd name="connsiteY283" fmla="*/ 4771418 h 6858000"/>
              <a:gd name="connsiteX284" fmla="*/ 6024488 w 7467600"/>
              <a:gd name="connsiteY284" fmla="*/ 4809903 h 6858000"/>
              <a:gd name="connsiteX285" fmla="*/ 5599771 w 7467600"/>
              <a:gd name="connsiteY285" fmla="*/ 5509652 h 6858000"/>
              <a:gd name="connsiteX286" fmla="*/ 5548843 w 7467600"/>
              <a:gd name="connsiteY286" fmla="*/ 5563845 h 6858000"/>
              <a:gd name="connsiteX287" fmla="*/ 5940952 w 7467600"/>
              <a:gd name="connsiteY287" fmla="*/ 6250028 h 6858000"/>
              <a:gd name="connsiteX288" fmla="*/ 6043441 w 7467600"/>
              <a:gd name="connsiteY288" fmla="*/ 6665847 h 6858000"/>
              <a:gd name="connsiteX289" fmla="*/ 6093432 w 7467600"/>
              <a:gd name="connsiteY289" fmla="*/ 6858000 h 6858000"/>
              <a:gd name="connsiteX290" fmla="*/ 6034344 w 7467600"/>
              <a:gd name="connsiteY290" fmla="*/ 6858000 h 6858000"/>
              <a:gd name="connsiteX291" fmla="*/ 6026679 w 7467600"/>
              <a:gd name="connsiteY291" fmla="*/ 6836959 h 6858000"/>
              <a:gd name="connsiteX292" fmla="*/ 5800441 w 7467600"/>
              <a:gd name="connsiteY292" fmla="*/ 6335286 h 6858000"/>
              <a:gd name="connsiteX293" fmla="*/ 5526562 w 7467600"/>
              <a:gd name="connsiteY293" fmla="*/ 5705388 h 6858000"/>
              <a:gd name="connsiteX294" fmla="*/ 5519640 w 7467600"/>
              <a:gd name="connsiteY294" fmla="*/ 5683774 h 6858000"/>
              <a:gd name="connsiteX295" fmla="*/ 5844559 w 7467600"/>
              <a:gd name="connsiteY295" fmla="*/ 6553349 h 6858000"/>
              <a:gd name="connsiteX296" fmla="*/ 5975994 w 7467600"/>
              <a:gd name="connsiteY296" fmla="*/ 6858000 h 6858000"/>
              <a:gd name="connsiteX297" fmla="*/ 5898547 w 7467600"/>
              <a:gd name="connsiteY297" fmla="*/ 6858000 h 6858000"/>
              <a:gd name="connsiteX298" fmla="*/ 5682041 w 7467600"/>
              <a:gd name="connsiteY298" fmla="*/ 6355860 h 6858000"/>
              <a:gd name="connsiteX299" fmla="*/ 5461758 w 7467600"/>
              <a:gd name="connsiteY299" fmla="*/ 5820220 h 6858000"/>
              <a:gd name="connsiteX300" fmla="*/ 5237282 w 7467600"/>
              <a:gd name="connsiteY300" fmla="*/ 6579086 h 6858000"/>
              <a:gd name="connsiteX301" fmla="*/ 5115009 w 7467600"/>
              <a:gd name="connsiteY301" fmla="*/ 6858000 h 6858000"/>
              <a:gd name="connsiteX302" fmla="*/ 5028074 w 7467600"/>
              <a:gd name="connsiteY302" fmla="*/ 6858000 h 6858000"/>
              <a:gd name="connsiteX303" fmla="*/ 5079508 w 7467600"/>
              <a:gd name="connsiteY303" fmla="*/ 6749074 h 6858000"/>
              <a:gd name="connsiteX304" fmla="*/ 5371846 w 7467600"/>
              <a:gd name="connsiteY304" fmla="*/ 5924413 h 6858000"/>
              <a:gd name="connsiteX305" fmla="*/ 5270512 w 7467600"/>
              <a:gd name="connsiteY305" fmla="*/ 6138975 h 6858000"/>
              <a:gd name="connsiteX306" fmla="*/ 5062409 w 7467600"/>
              <a:gd name="connsiteY306" fmla="*/ 6653544 h 6858000"/>
              <a:gd name="connsiteX307" fmla="*/ 5036628 w 7467600"/>
              <a:gd name="connsiteY307" fmla="*/ 6754247 h 6858000"/>
              <a:gd name="connsiteX308" fmla="*/ 5009112 w 7467600"/>
              <a:gd name="connsiteY308" fmla="*/ 6858000 h 6858000"/>
              <a:gd name="connsiteX309" fmla="*/ 4976679 w 7467600"/>
              <a:gd name="connsiteY309" fmla="*/ 6858000 h 6858000"/>
              <a:gd name="connsiteX310" fmla="*/ 5006537 w 7467600"/>
              <a:gd name="connsiteY310" fmla="*/ 6747068 h 6858000"/>
              <a:gd name="connsiteX311" fmla="*/ 5032723 w 7467600"/>
              <a:gd name="connsiteY311" fmla="*/ 6644957 h 6858000"/>
              <a:gd name="connsiteX312" fmla="*/ 5242949 w 7467600"/>
              <a:gd name="connsiteY312" fmla="*/ 6125175 h 6858000"/>
              <a:gd name="connsiteX313" fmla="*/ 5286321 w 7467600"/>
              <a:gd name="connsiteY313" fmla="*/ 6033555 h 6858000"/>
              <a:gd name="connsiteX314" fmla="*/ 5008210 w 7467600"/>
              <a:gd name="connsiteY314" fmla="*/ 6649194 h 6858000"/>
              <a:gd name="connsiteX315" fmla="*/ 4986321 w 7467600"/>
              <a:gd name="connsiteY315" fmla="*/ 6765687 h 6858000"/>
              <a:gd name="connsiteX316" fmla="*/ 4973474 w 7467600"/>
              <a:gd name="connsiteY316" fmla="*/ 6858000 h 6858000"/>
              <a:gd name="connsiteX317" fmla="*/ 4907178 w 7467600"/>
              <a:gd name="connsiteY317" fmla="*/ 6858000 h 6858000"/>
              <a:gd name="connsiteX318" fmla="*/ 4910810 w 7467600"/>
              <a:gd name="connsiteY318" fmla="*/ 6829660 h 6858000"/>
              <a:gd name="connsiteX319" fmla="*/ 4987461 w 7467600"/>
              <a:gd name="connsiteY319" fmla="*/ 6432994 h 6858000"/>
              <a:gd name="connsiteX320" fmla="*/ 5179262 w 7467600"/>
              <a:gd name="connsiteY320" fmla="*/ 6035044 h 6858000"/>
              <a:gd name="connsiteX321" fmla="*/ 4689678 w 7467600"/>
              <a:gd name="connsiteY321" fmla="*/ 6440241 h 6858000"/>
              <a:gd name="connsiteX322" fmla="*/ 4477543 w 7467600"/>
              <a:gd name="connsiteY322" fmla="*/ 6674836 h 6858000"/>
              <a:gd name="connsiteX323" fmla="*/ 4329957 w 7467600"/>
              <a:gd name="connsiteY323" fmla="*/ 6858000 h 6858000"/>
              <a:gd name="connsiteX324" fmla="*/ 4218595 w 7467600"/>
              <a:gd name="connsiteY324" fmla="*/ 6858000 h 6858000"/>
              <a:gd name="connsiteX325" fmla="*/ 4368888 w 7467600"/>
              <a:gd name="connsiteY325" fmla="*/ 6668412 h 6858000"/>
              <a:gd name="connsiteX326" fmla="*/ 4563091 w 7467600"/>
              <a:gd name="connsiteY326" fmla="*/ 6442508 h 6858000"/>
              <a:gd name="connsiteX327" fmla="*/ 5387324 w 7467600"/>
              <a:gd name="connsiteY327" fmla="*/ 5705830 h 6858000"/>
              <a:gd name="connsiteX328" fmla="*/ 5073620 w 7467600"/>
              <a:gd name="connsiteY328" fmla="*/ 5955437 h 6858000"/>
              <a:gd name="connsiteX329" fmla="*/ 4689789 w 7467600"/>
              <a:gd name="connsiteY329" fmla="*/ 6268382 h 6858000"/>
              <a:gd name="connsiteX330" fmla="*/ 4418722 w 7467600"/>
              <a:gd name="connsiteY330" fmla="*/ 6570886 h 6858000"/>
              <a:gd name="connsiteX331" fmla="*/ 4214944 w 7467600"/>
              <a:gd name="connsiteY331" fmla="*/ 6858000 h 6858000"/>
              <a:gd name="connsiteX332" fmla="*/ 4177898 w 7467600"/>
              <a:gd name="connsiteY332" fmla="*/ 6858000 h 6858000"/>
              <a:gd name="connsiteX333" fmla="*/ 4391597 w 7467600"/>
              <a:gd name="connsiteY333" fmla="*/ 6556370 h 6858000"/>
              <a:gd name="connsiteX334" fmla="*/ 4668889 w 7467600"/>
              <a:gd name="connsiteY334" fmla="*/ 6246399 h 6858000"/>
              <a:gd name="connsiteX335" fmla="*/ 5055427 w 7467600"/>
              <a:gd name="connsiteY335" fmla="*/ 5931476 h 6858000"/>
              <a:gd name="connsiteX336" fmla="*/ 5371814 w 7467600"/>
              <a:gd name="connsiteY336" fmla="*/ 5678975 h 6858000"/>
              <a:gd name="connsiteX337" fmla="*/ 4987918 w 7467600"/>
              <a:gd name="connsiteY337" fmla="*/ 5838701 h 6858000"/>
              <a:gd name="connsiteX338" fmla="*/ 4317146 w 7467600"/>
              <a:gd name="connsiteY338" fmla="*/ 6587716 h 6858000"/>
              <a:gd name="connsiteX339" fmla="*/ 4171627 w 7467600"/>
              <a:gd name="connsiteY339" fmla="*/ 6858000 h 6858000"/>
              <a:gd name="connsiteX340" fmla="*/ 4081585 w 7467600"/>
              <a:gd name="connsiteY340" fmla="*/ 6858000 h 6858000"/>
              <a:gd name="connsiteX341" fmla="*/ 4238603 w 7467600"/>
              <a:gd name="connsiteY341" fmla="*/ 6559341 h 6858000"/>
              <a:gd name="connsiteX342" fmla="*/ 4778333 w 7467600"/>
              <a:gd name="connsiteY342" fmla="*/ 5873626 h 6858000"/>
              <a:gd name="connsiteX343" fmla="*/ 5414185 w 7467600"/>
              <a:gd name="connsiteY343" fmla="*/ 5573882 h 6858000"/>
              <a:gd name="connsiteX344" fmla="*/ 5959648 w 7467600"/>
              <a:gd name="connsiteY344" fmla="*/ 4760797 h 6858000"/>
              <a:gd name="connsiteX345" fmla="*/ 5355019 w 7467600"/>
              <a:gd name="connsiteY345" fmla="*/ 4734672 h 6858000"/>
              <a:gd name="connsiteX346" fmla="*/ 5083565 w 7467600"/>
              <a:gd name="connsiteY346" fmla="*/ 5179121 h 6858000"/>
              <a:gd name="connsiteX347" fmla="*/ 4713577 w 7467600"/>
              <a:gd name="connsiteY347" fmla="*/ 5616803 h 6858000"/>
              <a:gd name="connsiteX348" fmla="*/ 3989559 w 7467600"/>
              <a:gd name="connsiteY348" fmla="*/ 6145945 h 6858000"/>
              <a:gd name="connsiteX349" fmla="*/ 3939824 w 7467600"/>
              <a:gd name="connsiteY349" fmla="*/ 6066900 h 6858000"/>
              <a:gd name="connsiteX350" fmla="*/ 4584537 w 7467600"/>
              <a:gd name="connsiteY350" fmla="*/ 5324826 h 6858000"/>
              <a:gd name="connsiteX351" fmla="*/ 5037105 w 7467600"/>
              <a:gd name="connsiteY351" fmla="*/ 5088765 h 6858000"/>
              <a:gd name="connsiteX352" fmla="*/ 5039930 w 7467600"/>
              <a:gd name="connsiteY352" fmla="*/ 5089585 h 6858000"/>
              <a:gd name="connsiteX353" fmla="*/ 5263764 w 7467600"/>
              <a:gd name="connsiteY353" fmla="*/ 4735525 h 6858000"/>
              <a:gd name="connsiteX354" fmla="*/ 4086300 w 7467600"/>
              <a:gd name="connsiteY354" fmla="*/ 4884599 h 6858000"/>
              <a:gd name="connsiteX355" fmla="*/ 4085485 w 7467600"/>
              <a:gd name="connsiteY355" fmla="*/ 4899070 h 6858000"/>
              <a:gd name="connsiteX356" fmla="*/ 3871915 w 7467600"/>
              <a:gd name="connsiteY356" fmla="*/ 5253645 h 6858000"/>
              <a:gd name="connsiteX357" fmla="*/ 3799374 w 7467600"/>
              <a:gd name="connsiteY357" fmla="*/ 5466127 h 6858000"/>
              <a:gd name="connsiteX358" fmla="*/ 3498850 w 7467600"/>
              <a:gd name="connsiteY358" fmla="*/ 6661888 h 6858000"/>
              <a:gd name="connsiteX359" fmla="*/ 3399216 w 7467600"/>
              <a:gd name="connsiteY359" fmla="*/ 6858000 h 6858000"/>
              <a:gd name="connsiteX360" fmla="*/ 3303688 w 7467600"/>
              <a:gd name="connsiteY360" fmla="*/ 6858000 h 6858000"/>
              <a:gd name="connsiteX361" fmla="*/ 3391774 w 7467600"/>
              <a:gd name="connsiteY361" fmla="*/ 6697181 h 6858000"/>
              <a:gd name="connsiteX362" fmla="*/ 3735540 w 7467600"/>
              <a:gd name="connsiteY362" fmla="*/ 5546923 h 6858000"/>
              <a:gd name="connsiteX363" fmla="*/ 3729438 w 7467600"/>
              <a:gd name="connsiteY363" fmla="*/ 5569058 h 6858000"/>
              <a:gd name="connsiteX364" fmla="*/ 3707782 w 7467600"/>
              <a:gd name="connsiteY364" fmla="*/ 5644908 h 6858000"/>
              <a:gd name="connsiteX365" fmla="*/ 3583827 w 7467600"/>
              <a:gd name="connsiteY365" fmla="*/ 6039215 h 6858000"/>
              <a:gd name="connsiteX366" fmla="*/ 3547861 w 7467600"/>
              <a:gd name="connsiteY366" fmla="*/ 6129609 h 6858000"/>
              <a:gd name="connsiteX367" fmla="*/ 3490905 w 7467600"/>
              <a:gd name="connsiteY367" fmla="*/ 6277660 h 6858000"/>
              <a:gd name="connsiteX368" fmla="*/ 3455859 w 7467600"/>
              <a:gd name="connsiteY368" fmla="*/ 6391301 h 6858000"/>
              <a:gd name="connsiteX369" fmla="*/ 3429112 w 7467600"/>
              <a:gd name="connsiteY369" fmla="*/ 6479469 h 6858000"/>
              <a:gd name="connsiteX370" fmla="*/ 3304862 w 7467600"/>
              <a:gd name="connsiteY370" fmla="*/ 6796476 h 6858000"/>
              <a:gd name="connsiteX371" fmla="*/ 3276071 w 7467600"/>
              <a:gd name="connsiteY371" fmla="*/ 6858000 h 6858000"/>
              <a:gd name="connsiteX372" fmla="*/ 3240805 w 7467600"/>
              <a:gd name="connsiteY372" fmla="*/ 6858000 h 6858000"/>
              <a:gd name="connsiteX373" fmla="*/ 3275917 w 7467600"/>
              <a:gd name="connsiteY373" fmla="*/ 6783192 h 6858000"/>
              <a:gd name="connsiteX374" fmla="*/ 3399358 w 7467600"/>
              <a:gd name="connsiteY374" fmla="*/ 6469011 h 6858000"/>
              <a:gd name="connsiteX375" fmla="*/ 3425650 w 7467600"/>
              <a:gd name="connsiteY375" fmla="*/ 6381333 h 6858000"/>
              <a:gd name="connsiteX376" fmla="*/ 3460661 w 7467600"/>
              <a:gd name="connsiteY376" fmla="*/ 6266763 h 6858000"/>
              <a:gd name="connsiteX377" fmla="*/ 3518021 w 7467600"/>
              <a:gd name="connsiteY377" fmla="*/ 6117298 h 6858000"/>
              <a:gd name="connsiteX378" fmla="*/ 3554035 w 7467600"/>
              <a:gd name="connsiteY378" fmla="*/ 6027832 h 6858000"/>
              <a:gd name="connsiteX379" fmla="*/ 3677174 w 7467600"/>
              <a:gd name="connsiteY379" fmla="*/ 5636351 h 6858000"/>
              <a:gd name="connsiteX380" fmla="*/ 3698819 w 7467600"/>
              <a:gd name="connsiteY380" fmla="*/ 5560503 h 6858000"/>
              <a:gd name="connsiteX381" fmla="*/ 3702094 w 7467600"/>
              <a:gd name="connsiteY381" fmla="*/ 5549194 h 6858000"/>
              <a:gd name="connsiteX382" fmla="*/ 3398355 w 7467600"/>
              <a:gd name="connsiteY382" fmla="*/ 6094603 h 6858000"/>
              <a:gd name="connsiteX383" fmla="*/ 3193941 w 7467600"/>
              <a:gd name="connsiteY383" fmla="*/ 6798775 h 6858000"/>
              <a:gd name="connsiteX384" fmla="*/ 3184140 w 7467600"/>
              <a:gd name="connsiteY384" fmla="*/ 6858000 h 6858000"/>
              <a:gd name="connsiteX385" fmla="*/ 3099978 w 7467600"/>
              <a:gd name="connsiteY385" fmla="*/ 6858000 h 6858000"/>
              <a:gd name="connsiteX386" fmla="*/ 3101556 w 7467600"/>
              <a:gd name="connsiteY386" fmla="*/ 6843337 h 6858000"/>
              <a:gd name="connsiteX387" fmla="*/ 3370162 w 7467600"/>
              <a:gd name="connsiteY387" fmla="*/ 5785550 h 6858000"/>
              <a:gd name="connsiteX388" fmla="*/ 3746477 w 7467600"/>
              <a:gd name="connsiteY388" fmla="*/ 5377889 h 6858000"/>
              <a:gd name="connsiteX389" fmla="*/ 3863399 w 7467600"/>
              <a:gd name="connsiteY389" fmla="*/ 5087257 h 6858000"/>
              <a:gd name="connsiteX390" fmla="*/ 3968712 w 7467600"/>
              <a:gd name="connsiteY390" fmla="*/ 4913989 h 6858000"/>
              <a:gd name="connsiteX391" fmla="*/ 2792390 w 7467600"/>
              <a:gd name="connsiteY391" fmla="*/ 5382974 h 6858000"/>
              <a:gd name="connsiteX392" fmla="*/ 2714982 w 7467600"/>
              <a:gd name="connsiteY392" fmla="*/ 5427051 h 6858000"/>
              <a:gd name="connsiteX393" fmla="*/ 2813361 w 7467600"/>
              <a:gd name="connsiteY393" fmla="*/ 6023912 h 6858000"/>
              <a:gd name="connsiteX394" fmla="*/ 2688430 w 7467600"/>
              <a:gd name="connsiteY394" fmla="*/ 6801564 h 6858000"/>
              <a:gd name="connsiteX395" fmla="*/ 2629626 w 7467600"/>
              <a:gd name="connsiteY395" fmla="*/ 6763394 h 6858000"/>
              <a:gd name="connsiteX396" fmla="*/ 2565328 w 7467600"/>
              <a:gd name="connsiteY396" fmla="*/ 5516399 h 6858000"/>
              <a:gd name="connsiteX397" fmla="*/ 1922999 w 7467600"/>
              <a:gd name="connsiteY397" fmla="*/ 5980343 h 6858000"/>
              <a:gd name="connsiteX398" fmla="*/ 1950261 w 7467600"/>
              <a:gd name="connsiteY398" fmla="*/ 6405858 h 6858000"/>
              <a:gd name="connsiteX399" fmla="*/ 2365554 w 7467600"/>
              <a:gd name="connsiteY399" fmla="*/ 6759107 h 6858000"/>
              <a:gd name="connsiteX400" fmla="*/ 2424142 w 7467600"/>
              <a:gd name="connsiteY400" fmla="*/ 6858000 h 6858000"/>
              <a:gd name="connsiteX401" fmla="*/ 2395994 w 7467600"/>
              <a:gd name="connsiteY401" fmla="*/ 6858000 h 6858000"/>
              <a:gd name="connsiteX402" fmla="*/ 2392863 w 7467600"/>
              <a:gd name="connsiteY402" fmla="*/ 6852964 h 6858000"/>
              <a:gd name="connsiteX403" fmla="*/ 2017589 w 7467600"/>
              <a:gd name="connsiteY403" fmla="*/ 6493982 h 6858000"/>
              <a:gd name="connsiteX404" fmla="*/ 2147336 w 7467600"/>
              <a:gd name="connsiteY404" fmla="*/ 6594052 h 6858000"/>
              <a:gd name="connsiteX405" fmla="*/ 2207047 w 7467600"/>
              <a:gd name="connsiteY405" fmla="*/ 6654540 h 6858000"/>
              <a:gd name="connsiteX406" fmla="*/ 2299106 w 7467600"/>
              <a:gd name="connsiteY406" fmla="*/ 6778931 h 6858000"/>
              <a:gd name="connsiteX407" fmla="*/ 2314430 w 7467600"/>
              <a:gd name="connsiteY407" fmla="*/ 6801144 h 6858000"/>
              <a:gd name="connsiteX408" fmla="*/ 2352406 w 7467600"/>
              <a:gd name="connsiteY408" fmla="*/ 6858000 h 6858000"/>
              <a:gd name="connsiteX409" fmla="*/ 2314492 w 7467600"/>
              <a:gd name="connsiteY409" fmla="*/ 6858000 h 6858000"/>
              <a:gd name="connsiteX410" fmla="*/ 2288095 w 7467600"/>
              <a:gd name="connsiteY410" fmla="*/ 6818030 h 6858000"/>
              <a:gd name="connsiteX411" fmla="*/ 2272768 w 7467600"/>
              <a:gd name="connsiteY411" fmla="*/ 6795822 h 6858000"/>
              <a:gd name="connsiteX412" fmla="*/ 2182715 w 7467600"/>
              <a:gd name="connsiteY412" fmla="*/ 6675071 h 6858000"/>
              <a:gd name="connsiteX413" fmla="*/ 2032061 w 7467600"/>
              <a:gd name="connsiteY413" fmla="*/ 6541380 h 6858000"/>
              <a:gd name="connsiteX414" fmla="*/ 2257220 w 7467600"/>
              <a:gd name="connsiteY414" fmla="*/ 6826257 h 6858000"/>
              <a:gd name="connsiteX415" fmla="*/ 2281324 w 7467600"/>
              <a:gd name="connsiteY415" fmla="*/ 6858000 h 6858000"/>
              <a:gd name="connsiteX416" fmla="*/ 2242860 w 7467600"/>
              <a:gd name="connsiteY416" fmla="*/ 6858000 h 6858000"/>
              <a:gd name="connsiteX417" fmla="*/ 2232818 w 7467600"/>
              <a:gd name="connsiteY417" fmla="*/ 6844926 h 6858000"/>
              <a:gd name="connsiteX418" fmla="*/ 1990172 w 7467600"/>
              <a:gd name="connsiteY418" fmla="*/ 6542121 h 6858000"/>
              <a:gd name="connsiteX419" fmla="*/ 2124090 w 7467600"/>
              <a:gd name="connsiteY419" fmla="*/ 6761017 h 6858000"/>
              <a:gd name="connsiteX420" fmla="*/ 2200380 w 7467600"/>
              <a:gd name="connsiteY420" fmla="*/ 6858000 h 6858000"/>
              <a:gd name="connsiteX421" fmla="*/ 2147507 w 7467600"/>
              <a:gd name="connsiteY421" fmla="*/ 6858000 h 6858000"/>
              <a:gd name="connsiteX422" fmla="*/ 2070668 w 7467600"/>
              <a:gd name="connsiteY422" fmla="*/ 6761520 h 6858000"/>
              <a:gd name="connsiteX423" fmla="*/ 1975142 w 7467600"/>
              <a:gd name="connsiteY423" fmla="*/ 6585570 h 6858000"/>
              <a:gd name="connsiteX424" fmla="*/ 2050035 w 7467600"/>
              <a:gd name="connsiteY424" fmla="*/ 6813345 h 6858000"/>
              <a:gd name="connsiteX425" fmla="*/ 2063025 w 7467600"/>
              <a:gd name="connsiteY425" fmla="*/ 6858000 h 6858000"/>
              <a:gd name="connsiteX426" fmla="*/ 2021675 w 7467600"/>
              <a:gd name="connsiteY426" fmla="*/ 6858000 h 6858000"/>
              <a:gd name="connsiteX427" fmla="*/ 2019308 w 7467600"/>
              <a:gd name="connsiteY427" fmla="*/ 6847118 h 6858000"/>
              <a:gd name="connsiteX428" fmla="*/ 1938835 w 7467600"/>
              <a:gd name="connsiteY428" fmla="*/ 6551160 h 6858000"/>
              <a:gd name="connsiteX429" fmla="*/ 1953230 w 7467600"/>
              <a:gd name="connsiteY429" fmla="*/ 6759699 h 6858000"/>
              <a:gd name="connsiteX430" fmla="*/ 1956763 w 7467600"/>
              <a:gd name="connsiteY430" fmla="*/ 6778191 h 6858000"/>
              <a:gd name="connsiteX431" fmla="*/ 1967925 w 7467600"/>
              <a:gd name="connsiteY431" fmla="*/ 6858000 h 6858000"/>
              <a:gd name="connsiteX432" fmla="*/ 1936622 w 7467600"/>
              <a:gd name="connsiteY432" fmla="*/ 6858000 h 6858000"/>
              <a:gd name="connsiteX433" fmla="*/ 1926261 w 7467600"/>
              <a:gd name="connsiteY433" fmla="*/ 6784064 h 6858000"/>
              <a:gd name="connsiteX434" fmla="*/ 1922724 w 7467600"/>
              <a:gd name="connsiteY434" fmla="*/ 6765577 h 6858000"/>
              <a:gd name="connsiteX435" fmla="*/ 1904650 w 7467600"/>
              <a:gd name="connsiteY435" fmla="*/ 6639616 h 6858000"/>
              <a:gd name="connsiteX436" fmla="*/ 1885273 w 7467600"/>
              <a:gd name="connsiteY436" fmla="*/ 6858000 h 6858000"/>
              <a:gd name="connsiteX437" fmla="*/ 1854363 w 7467600"/>
              <a:gd name="connsiteY437" fmla="*/ 6858000 h 6858000"/>
              <a:gd name="connsiteX438" fmla="*/ 1880391 w 7467600"/>
              <a:gd name="connsiteY438" fmla="*/ 6603796 h 6858000"/>
              <a:gd name="connsiteX439" fmla="*/ 1818273 w 7467600"/>
              <a:gd name="connsiteY439" fmla="*/ 6715729 h 6858000"/>
              <a:gd name="connsiteX440" fmla="*/ 1794691 w 7467600"/>
              <a:gd name="connsiteY440" fmla="*/ 6843239 h 6858000"/>
              <a:gd name="connsiteX441" fmla="*/ 1794914 w 7467600"/>
              <a:gd name="connsiteY441" fmla="*/ 6858000 h 6858000"/>
              <a:gd name="connsiteX442" fmla="*/ 1746128 w 7467600"/>
              <a:gd name="connsiteY442" fmla="*/ 6858000 h 6858000"/>
              <a:gd name="connsiteX443" fmla="*/ 1753934 w 7467600"/>
              <a:gd name="connsiteY443" fmla="*/ 6724796 h 6858000"/>
              <a:gd name="connsiteX444" fmla="*/ 1792053 w 7467600"/>
              <a:gd name="connsiteY444" fmla="*/ 6572396 h 6858000"/>
              <a:gd name="connsiteX445" fmla="*/ 1862248 w 7467600"/>
              <a:gd name="connsiteY445" fmla="*/ 6266397 h 6858000"/>
              <a:gd name="connsiteX446" fmla="*/ 1862250 w 7467600"/>
              <a:gd name="connsiteY446" fmla="*/ 6033531 h 6858000"/>
              <a:gd name="connsiteX447" fmla="*/ 1211999 w 7467600"/>
              <a:gd name="connsiteY447" fmla="*/ 6683610 h 6858000"/>
              <a:gd name="connsiteX448" fmla="*/ 1213266 w 7467600"/>
              <a:gd name="connsiteY448" fmla="*/ 6691947 h 6858000"/>
              <a:gd name="connsiteX449" fmla="*/ 1203370 w 7467600"/>
              <a:gd name="connsiteY449" fmla="*/ 6850676 h 6858000"/>
              <a:gd name="connsiteX450" fmla="*/ 1203671 w 7467600"/>
              <a:gd name="connsiteY450" fmla="*/ 6858000 h 6858000"/>
              <a:gd name="connsiteX451" fmla="*/ 1143180 w 7467600"/>
              <a:gd name="connsiteY451" fmla="*/ 6858000 h 6858000"/>
              <a:gd name="connsiteX452" fmla="*/ 1142176 w 7467600"/>
              <a:gd name="connsiteY452" fmla="*/ 6766045 h 6858000"/>
              <a:gd name="connsiteX453" fmla="*/ 1067484 w 7467600"/>
              <a:gd name="connsiteY453" fmla="*/ 6858000 h 6858000"/>
              <a:gd name="connsiteX454" fmla="*/ 953928 w 7467600"/>
              <a:gd name="connsiteY454" fmla="*/ 6858000 h 6858000"/>
              <a:gd name="connsiteX455" fmla="*/ 959715 w 7467600"/>
              <a:gd name="connsiteY455" fmla="*/ 6850185 h 6858000"/>
              <a:gd name="connsiteX456" fmla="*/ 1483788 w 7467600"/>
              <a:gd name="connsiteY456" fmla="*/ 6259174 h 6858000"/>
              <a:gd name="connsiteX457" fmla="*/ 1100671 w 7467600"/>
              <a:gd name="connsiteY457" fmla="*/ 6252137 h 6858000"/>
              <a:gd name="connsiteX458" fmla="*/ 1090144 w 7467600"/>
              <a:gd name="connsiteY458" fmla="*/ 6256748 h 6858000"/>
              <a:gd name="connsiteX459" fmla="*/ 1095872 w 7467600"/>
              <a:gd name="connsiteY459" fmla="*/ 6271892 h 6858000"/>
              <a:gd name="connsiteX460" fmla="*/ 262785 w 7467600"/>
              <a:gd name="connsiteY460" fmla="*/ 6845450 h 6858000"/>
              <a:gd name="connsiteX461" fmla="*/ 209968 w 7467600"/>
              <a:gd name="connsiteY461" fmla="*/ 6770713 h 6858000"/>
              <a:gd name="connsiteX462" fmla="*/ 873460 w 7467600"/>
              <a:gd name="connsiteY462" fmla="*/ 6253768 h 6858000"/>
              <a:gd name="connsiteX463" fmla="*/ 192686 w 7467600"/>
              <a:gd name="connsiteY463" fmla="*/ 5849257 h 6858000"/>
              <a:gd name="connsiteX464" fmla="*/ 4696 w 7467600"/>
              <a:gd name="connsiteY464" fmla="*/ 5697668 h 6858000"/>
              <a:gd name="connsiteX465" fmla="*/ 0 w 7467600"/>
              <a:gd name="connsiteY465" fmla="*/ 5689984 h 6858000"/>
              <a:gd name="connsiteX466" fmla="*/ 0 w 7467600"/>
              <a:gd name="connsiteY466" fmla="*/ 5513472 h 6858000"/>
              <a:gd name="connsiteX467" fmla="*/ 174101 w 7467600"/>
              <a:gd name="connsiteY467" fmla="*/ 5620277 h 6858000"/>
              <a:gd name="connsiteX468" fmla="*/ 891800 w 7467600"/>
              <a:gd name="connsiteY468" fmla="*/ 6036935 h 6858000"/>
              <a:gd name="connsiteX469" fmla="*/ 1072219 w 7467600"/>
              <a:gd name="connsiteY469" fmla="*/ 6169443 h 6858000"/>
              <a:gd name="connsiteX470" fmla="*/ 1074117 w 7467600"/>
              <a:gd name="connsiteY470" fmla="*/ 6170301 h 6858000"/>
              <a:gd name="connsiteX471" fmla="*/ 1083114 w 7467600"/>
              <a:gd name="connsiteY471" fmla="*/ 6174131 h 6858000"/>
              <a:gd name="connsiteX472" fmla="*/ 1543010 w 7467600"/>
              <a:gd name="connsiteY472" fmla="*/ 6191140 h 6858000"/>
              <a:gd name="connsiteX473" fmla="*/ 1551080 w 7467600"/>
              <a:gd name="connsiteY473" fmla="*/ 6195006 h 6858000"/>
              <a:gd name="connsiteX474" fmla="*/ 2345443 w 7467600"/>
              <a:gd name="connsiteY474" fmla="*/ 5549882 h 6858000"/>
              <a:gd name="connsiteX475" fmla="*/ 1721499 w 7467600"/>
              <a:gd name="connsiteY475" fmla="*/ 5599969 h 6858000"/>
              <a:gd name="connsiteX476" fmla="*/ 767716 w 7467600"/>
              <a:gd name="connsiteY476" fmla="*/ 5472768 h 6858000"/>
              <a:gd name="connsiteX477" fmla="*/ 722147 w 7467600"/>
              <a:gd name="connsiteY477" fmla="*/ 5393091 h 6858000"/>
              <a:gd name="connsiteX478" fmla="*/ 1485552 w 7467600"/>
              <a:gd name="connsiteY478" fmla="*/ 5313202 h 6858000"/>
              <a:gd name="connsiteX479" fmla="*/ 2143004 w 7467600"/>
              <a:gd name="connsiteY479" fmla="*/ 5402420 h 6858000"/>
              <a:gd name="connsiteX480" fmla="*/ 1933391 w 7467600"/>
              <a:gd name="connsiteY480" fmla="*/ 5156971 h 6858000"/>
              <a:gd name="connsiteX481" fmla="*/ 1827118 w 7467600"/>
              <a:gd name="connsiteY481" fmla="*/ 4968410 h 6858000"/>
              <a:gd name="connsiteX482" fmla="*/ 1837349 w 7467600"/>
              <a:gd name="connsiteY482" fmla="*/ 4956357 h 6858000"/>
              <a:gd name="connsiteX483" fmla="*/ 2162835 w 7467600"/>
              <a:gd name="connsiteY483" fmla="*/ 5187853 h 6858000"/>
              <a:gd name="connsiteX484" fmla="*/ 2257167 w 7467600"/>
              <a:gd name="connsiteY484" fmla="*/ 5462123 h 6858000"/>
              <a:gd name="connsiteX485" fmla="*/ 2261598 w 7467600"/>
              <a:gd name="connsiteY485" fmla="*/ 5467998 h 6858000"/>
              <a:gd name="connsiteX486" fmla="*/ 2437177 w 7467600"/>
              <a:gd name="connsiteY486" fmla="*/ 5479608 h 6858000"/>
              <a:gd name="connsiteX487" fmla="*/ 2445247 w 7467600"/>
              <a:gd name="connsiteY487" fmla="*/ 5483476 h 6858000"/>
              <a:gd name="connsiteX488" fmla="*/ 2743626 w 7467600"/>
              <a:gd name="connsiteY488" fmla="*/ 5304819 h 6858000"/>
              <a:gd name="connsiteX489" fmla="*/ 3048102 w 7467600"/>
              <a:gd name="connsiteY489" fmla="*/ 5150595 h 6858000"/>
              <a:gd name="connsiteX490" fmla="*/ 1799414 w 7467600"/>
              <a:gd name="connsiteY490" fmla="*/ 4694732 h 6858000"/>
              <a:gd name="connsiteX491" fmla="*/ 1771735 w 7467600"/>
              <a:gd name="connsiteY491" fmla="*/ 4619929 h 6858000"/>
              <a:gd name="connsiteX492" fmla="*/ 3104273 w 7467600"/>
              <a:gd name="connsiteY492" fmla="*/ 5076159 h 6858000"/>
              <a:gd name="connsiteX493" fmla="*/ 3113245 w 7467600"/>
              <a:gd name="connsiteY493" fmla="*/ 5090705 h 6858000"/>
              <a:gd name="connsiteX494" fmla="*/ 3126294 w 7467600"/>
              <a:gd name="connsiteY494" fmla="*/ 5114400 h 6858000"/>
              <a:gd name="connsiteX495" fmla="*/ 3937433 w 7467600"/>
              <a:gd name="connsiteY495" fmla="*/ 4830473 h 6858000"/>
              <a:gd name="connsiteX496" fmla="*/ 3590475 w 7467600"/>
              <a:gd name="connsiteY496" fmla="*/ 4597974 h 6858000"/>
              <a:gd name="connsiteX497" fmla="*/ 3100264 w 7467600"/>
              <a:gd name="connsiteY497" fmla="*/ 4579845 h 6858000"/>
              <a:gd name="connsiteX498" fmla="*/ 2183576 w 7467600"/>
              <a:gd name="connsiteY498" fmla="*/ 4227150 h 6858000"/>
              <a:gd name="connsiteX499" fmla="*/ 2151029 w 7467600"/>
              <a:gd name="connsiteY499" fmla="*/ 4146947 h 6858000"/>
              <a:gd name="connsiteX500" fmla="*/ 3563434 w 7467600"/>
              <a:gd name="connsiteY500" fmla="*/ 4469115 h 6858000"/>
              <a:gd name="connsiteX501" fmla="*/ 3177952 w 7467600"/>
              <a:gd name="connsiteY501" fmla="*/ 3657386 h 6858000"/>
              <a:gd name="connsiteX502" fmla="*/ 3189263 w 7467600"/>
              <a:gd name="connsiteY502" fmla="*/ 3625726 h 6858000"/>
              <a:gd name="connsiteX503" fmla="*/ 3560912 w 7467600"/>
              <a:gd name="connsiteY503" fmla="*/ 4079863 h 6858000"/>
              <a:gd name="connsiteX504" fmla="*/ 3626636 w 7467600"/>
              <a:gd name="connsiteY504" fmla="*/ 4512230 h 6858000"/>
              <a:gd name="connsiteX505" fmla="*/ 3653088 w 7467600"/>
              <a:gd name="connsiteY505" fmla="*/ 4521417 h 6858000"/>
              <a:gd name="connsiteX506" fmla="*/ 3988128 w 7467600"/>
              <a:gd name="connsiteY506" fmla="*/ 4817267 h 6858000"/>
              <a:gd name="connsiteX507" fmla="*/ 4830582 w 7467600"/>
              <a:gd name="connsiteY507" fmla="*/ 4676000 h 6858000"/>
              <a:gd name="connsiteX508" fmla="*/ 4830100 w 7467600"/>
              <a:gd name="connsiteY508" fmla="*/ 4675554 h 6858000"/>
              <a:gd name="connsiteX509" fmla="*/ 4036318 w 7467600"/>
              <a:gd name="connsiteY509" fmla="*/ 4147013 h 6858000"/>
              <a:gd name="connsiteX510" fmla="*/ 3432098 w 7467600"/>
              <a:gd name="connsiteY510" fmla="*/ 3537312 h 6858000"/>
              <a:gd name="connsiteX511" fmla="*/ 3446761 w 7467600"/>
              <a:gd name="connsiteY511" fmla="*/ 3461278 h 6858000"/>
              <a:gd name="connsiteX512" fmla="*/ 4419733 w 7467600"/>
              <a:gd name="connsiteY512" fmla="*/ 3963555 h 6858000"/>
              <a:gd name="connsiteX513" fmla="*/ 4781371 w 7467600"/>
              <a:gd name="connsiteY513" fmla="*/ 4458604 h 6858000"/>
              <a:gd name="connsiteX514" fmla="*/ 4780440 w 7467600"/>
              <a:gd name="connsiteY514" fmla="*/ 4470290 h 6858000"/>
              <a:gd name="connsiteX515" fmla="*/ 4898954 w 7467600"/>
              <a:gd name="connsiteY515" fmla="*/ 4662092 h 6858000"/>
              <a:gd name="connsiteX516" fmla="*/ 4900699 w 7467600"/>
              <a:gd name="connsiteY516" fmla="*/ 4670867 h 6858000"/>
              <a:gd name="connsiteX517" fmla="*/ 5714511 w 7467600"/>
              <a:gd name="connsiteY517" fmla="*/ 4663483 h 6858000"/>
              <a:gd name="connsiteX518" fmla="*/ 5464793 w 7467600"/>
              <a:gd name="connsiteY518" fmla="*/ 4393556 h 6858000"/>
              <a:gd name="connsiteX519" fmla="*/ 5461897 w 7467600"/>
              <a:gd name="connsiteY519" fmla="*/ 4390879 h 6858000"/>
              <a:gd name="connsiteX520" fmla="*/ 4294126 w 7467600"/>
              <a:gd name="connsiteY520" fmla="*/ 3303048 h 6858000"/>
              <a:gd name="connsiteX521" fmla="*/ 4305321 w 7467600"/>
              <a:gd name="connsiteY521" fmla="*/ 3256953 h 6858000"/>
              <a:gd name="connsiteX522" fmla="*/ 4949299 w 7467600"/>
              <a:gd name="connsiteY522" fmla="*/ 3766336 h 6858000"/>
              <a:gd name="connsiteX523" fmla="*/ 5291452 w 7467600"/>
              <a:gd name="connsiteY523" fmla="*/ 4076801 h 6858000"/>
              <a:gd name="connsiteX524" fmla="*/ 5434998 w 7467600"/>
              <a:gd name="connsiteY524" fmla="*/ 4254100 h 6858000"/>
              <a:gd name="connsiteX525" fmla="*/ 5351015 w 7467600"/>
              <a:gd name="connsiteY525" fmla="*/ 3760989 h 6858000"/>
              <a:gd name="connsiteX526" fmla="*/ 5413780 w 7467600"/>
              <a:gd name="connsiteY526" fmla="*/ 2966265 h 6858000"/>
              <a:gd name="connsiteX527" fmla="*/ 5425627 w 7467600"/>
              <a:gd name="connsiteY527" fmla="*/ 2954192 h 6858000"/>
              <a:gd name="connsiteX528" fmla="*/ 6604735 w 7467600"/>
              <a:gd name="connsiteY528" fmla="*/ 2041381 h 6858000"/>
              <a:gd name="connsiteX529" fmla="*/ 7204487 w 7467600"/>
              <a:gd name="connsiteY529" fmla="*/ 2742112 h 6858000"/>
              <a:gd name="connsiteX530" fmla="*/ 7131592 w 7467600"/>
              <a:gd name="connsiteY530" fmla="*/ 2672096 h 6858000"/>
              <a:gd name="connsiteX531" fmla="*/ 6996344 w 7467600"/>
              <a:gd name="connsiteY531" fmla="*/ 2518310 h 6858000"/>
              <a:gd name="connsiteX532" fmla="*/ 6735495 w 7467600"/>
              <a:gd name="connsiteY532" fmla="*/ 2196890 h 6858000"/>
              <a:gd name="connsiteX533" fmla="*/ 6721901 w 7467600"/>
              <a:gd name="connsiteY533" fmla="*/ 2179274 h 6858000"/>
              <a:gd name="connsiteX534" fmla="*/ 6604735 w 7467600"/>
              <a:gd name="connsiteY534" fmla="*/ 2041381 h 6858000"/>
              <a:gd name="connsiteX535" fmla="*/ 6591670 w 7467600"/>
              <a:gd name="connsiteY535" fmla="*/ 1988277 h 6858000"/>
              <a:gd name="connsiteX536" fmla="*/ 6747349 w 7467600"/>
              <a:gd name="connsiteY536" fmla="*/ 2160069 h 6858000"/>
              <a:gd name="connsiteX537" fmla="*/ 6760943 w 7467600"/>
              <a:gd name="connsiteY537" fmla="*/ 2177686 h 6858000"/>
              <a:gd name="connsiteX538" fmla="*/ 7021065 w 7467600"/>
              <a:gd name="connsiteY538" fmla="*/ 2498102 h 6858000"/>
              <a:gd name="connsiteX539" fmla="*/ 7155223 w 7467600"/>
              <a:gd name="connsiteY539" fmla="*/ 2650386 h 6858000"/>
              <a:gd name="connsiteX540" fmla="*/ 7203167 w 7467600"/>
              <a:gd name="connsiteY540" fmla="*/ 2697288 h 6858000"/>
              <a:gd name="connsiteX541" fmla="*/ 6937703 w 7467600"/>
              <a:gd name="connsiteY541" fmla="*/ 2321981 h 6858000"/>
              <a:gd name="connsiteX542" fmla="*/ 6591670 w 7467600"/>
              <a:gd name="connsiteY542" fmla="*/ 1988277 h 6858000"/>
              <a:gd name="connsiteX543" fmla="*/ 5798671 w 7467600"/>
              <a:gd name="connsiteY543" fmla="*/ 1981601 h 6858000"/>
              <a:gd name="connsiteX544" fmla="*/ 5754709 w 7467600"/>
              <a:gd name="connsiteY544" fmla="*/ 2071454 h 6858000"/>
              <a:gd name="connsiteX545" fmla="*/ 5763044 w 7467600"/>
              <a:gd name="connsiteY545" fmla="*/ 2842206 h 6858000"/>
              <a:gd name="connsiteX546" fmla="*/ 5764974 w 7467600"/>
              <a:gd name="connsiteY546" fmla="*/ 2799609 h 6858000"/>
              <a:gd name="connsiteX547" fmla="*/ 5767665 w 7467600"/>
              <a:gd name="connsiteY547" fmla="*/ 2666409 h 6858000"/>
              <a:gd name="connsiteX548" fmla="*/ 5763055 w 7467600"/>
              <a:gd name="connsiteY548" fmla="*/ 2579705 h 6858000"/>
              <a:gd name="connsiteX549" fmla="*/ 5758079 w 7467600"/>
              <a:gd name="connsiteY549" fmla="*/ 2492508 h 6858000"/>
              <a:gd name="connsiteX550" fmla="*/ 5779325 w 7467600"/>
              <a:gd name="connsiteY550" fmla="*/ 2197069 h 6858000"/>
              <a:gd name="connsiteX551" fmla="*/ 5798671 w 7467600"/>
              <a:gd name="connsiteY551" fmla="*/ 1981601 h 6858000"/>
              <a:gd name="connsiteX552" fmla="*/ 5829202 w 7467600"/>
              <a:gd name="connsiteY552" fmla="*/ 1971679 h 6858000"/>
              <a:gd name="connsiteX553" fmla="*/ 5809558 w 7467600"/>
              <a:gd name="connsiteY553" fmla="*/ 2198043 h 6858000"/>
              <a:gd name="connsiteX554" fmla="*/ 5788653 w 7467600"/>
              <a:gd name="connsiteY554" fmla="*/ 2489430 h 6858000"/>
              <a:gd name="connsiteX555" fmla="*/ 5793439 w 7467600"/>
              <a:gd name="connsiteY555" fmla="*/ 2575235 h 6858000"/>
              <a:gd name="connsiteX556" fmla="*/ 5796837 w 7467600"/>
              <a:gd name="connsiteY556" fmla="*/ 2637633 h 6858000"/>
              <a:gd name="connsiteX557" fmla="*/ 5818614 w 7467600"/>
              <a:gd name="connsiteY557" fmla="*/ 2473055 h 6858000"/>
              <a:gd name="connsiteX558" fmla="*/ 5829202 w 7467600"/>
              <a:gd name="connsiteY558" fmla="*/ 1971679 h 6858000"/>
              <a:gd name="connsiteX559" fmla="*/ 5911389 w 7467600"/>
              <a:gd name="connsiteY559" fmla="*/ 1898371 h 6858000"/>
              <a:gd name="connsiteX560" fmla="*/ 6237627 w 7467600"/>
              <a:gd name="connsiteY560" fmla="*/ 2231921 h 6858000"/>
              <a:gd name="connsiteX561" fmla="*/ 5911389 w 7467600"/>
              <a:gd name="connsiteY561" fmla="*/ 1898371 h 6858000"/>
              <a:gd name="connsiteX562" fmla="*/ 6944437 w 7467600"/>
              <a:gd name="connsiteY562" fmla="*/ 1575402 h 6858000"/>
              <a:gd name="connsiteX563" fmla="*/ 6304730 w 7467600"/>
              <a:gd name="connsiteY563" fmla="*/ 1766654 h 6858000"/>
              <a:gd name="connsiteX564" fmla="*/ 6944437 w 7467600"/>
              <a:gd name="connsiteY564" fmla="*/ 1575402 h 6858000"/>
              <a:gd name="connsiteX565" fmla="*/ 7019523 w 7467600"/>
              <a:gd name="connsiteY565" fmla="*/ 1519450 h 6858000"/>
              <a:gd name="connsiteX566" fmla="*/ 6298091 w 7467600"/>
              <a:gd name="connsiteY566" fmla="*/ 1737122 h 6858000"/>
              <a:gd name="connsiteX567" fmla="*/ 7019523 w 7467600"/>
              <a:gd name="connsiteY567" fmla="*/ 1519450 h 6858000"/>
              <a:gd name="connsiteX568" fmla="*/ 2399523 w 7467600"/>
              <a:gd name="connsiteY568" fmla="*/ 1428234 h 6858000"/>
              <a:gd name="connsiteX569" fmla="*/ 2224982 w 7467600"/>
              <a:gd name="connsiteY569" fmla="*/ 1826201 h 6858000"/>
              <a:gd name="connsiteX570" fmla="*/ 2096099 w 7467600"/>
              <a:gd name="connsiteY570" fmla="*/ 2345900 h 6858000"/>
              <a:gd name="connsiteX571" fmla="*/ 2283317 w 7467600"/>
              <a:gd name="connsiteY571" fmla="*/ 1796925 h 6858000"/>
              <a:gd name="connsiteX572" fmla="*/ 2399523 w 7467600"/>
              <a:gd name="connsiteY572" fmla="*/ 1428234 h 6858000"/>
              <a:gd name="connsiteX573" fmla="*/ 2448558 w 7467600"/>
              <a:gd name="connsiteY573" fmla="*/ 1373435 h 6858000"/>
              <a:gd name="connsiteX574" fmla="*/ 2312521 w 7467600"/>
              <a:gd name="connsiteY574" fmla="*/ 1806140 h 6858000"/>
              <a:gd name="connsiteX575" fmla="*/ 2127533 w 7467600"/>
              <a:gd name="connsiteY575" fmla="*/ 2348380 h 6858000"/>
              <a:gd name="connsiteX576" fmla="*/ 2358080 w 7467600"/>
              <a:gd name="connsiteY576" fmla="*/ 1866134 h 6858000"/>
              <a:gd name="connsiteX577" fmla="*/ 2407436 w 7467600"/>
              <a:gd name="connsiteY577" fmla="*/ 1651070 h 6858000"/>
              <a:gd name="connsiteX578" fmla="*/ 2448558 w 7467600"/>
              <a:gd name="connsiteY578" fmla="*/ 1373435 h 6858000"/>
              <a:gd name="connsiteX579" fmla="*/ 278707 w 7467600"/>
              <a:gd name="connsiteY579" fmla="*/ 1352270 h 6858000"/>
              <a:gd name="connsiteX580" fmla="*/ 321570 w 7467600"/>
              <a:gd name="connsiteY580" fmla="*/ 1861610 h 6858000"/>
              <a:gd name="connsiteX581" fmla="*/ 294281 w 7467600"/>
              <a:gd name="connsiteY581" fmla="*/ 1440658 h 6858000"/>
              <a:gd name="connsiteX582" fmla="*/ 278707 w 7467600"/>
              <a:gd name="connsiteY582" fmla="*/ 1352270 h 6858000"/>
              <a:gd name="connsiteX583" fmla="*/ 1423821 w 7467600"/>
              <a:gd name="connsiteY583" fmla="*/ 1351958 h 6858000"/>
              <a:gd name="connsiteX584" fmla="*/ 1638521 w 7467600"/>
              <a:gd name="connsiteY584" fmla="*/ 1908470 h 6858000"/>
              <a:gd name="connsiteX585" fmla="*/ 1754199 w 7467600"/>
              <a:gd name="connsiteY585" fmla="*/ 2149284 h 6858000"/>
              <a:gd name="connsiteX586" fmla="*/ 1908359 w 7467600"/>
              <a:gd name="connsiteY586" fmla="*/ 2364988 h 6858000"/>
              <a:gd name="connsiteX587" fmla="*/ 1647661 w 7467600"/>
              <a:gd name="connsiteY587" fmla="*/ 1825945 h 6858000"/>
              <a:gd name="connsiteX588" fmla="*/ 1423821 w 7467600"/>
              <a:gd name="connsiteY588" fmla="*/ 1351958 h 6858000"/>
              <a:gd name="connsiteX589" fmla="*/ 1431890 w 7467600"/>
              <a:gd name="connsiteY589" fmla="*/ 1306475 h 6858000"/>
              <a:gd name="connsiteX590" fmla="*/ 1507597 w 7467600"/>
              <a:gd name="connsiteY590" fmla="*/ 1446132 h 6858000"/>
              <a:gd name="connsiteX591" fmla="*/ 1674586 w 7467600"/>
              <a:gd name="connsiteY591" fmla="*/ 1813832 h 6858000"/>
              <a:gd name="connsiteX592" fmla="*/ 1815950 w 7467600"/>
              <a:gd name="connsiteY592" fmla="*/ 2128564 h 6858000"/>
              <a:gd name="connsiteX593" fmla="*/ 1984242 w 7467600"/>
              <a:gd name="connsiteY593" fmla="*/ 2430829 h 6858000"/>
              <a:gd name="connsiteX594" fmla="*/ 2014023 w 7467600"/>
              <a:gd name="connsiteY594" fmla="*/ 2450995 h 6858000"/>
              <a:gd name="connsiteX595" fmla="*/ 1747337 w 7467600"/>
              <a:gd name="connsiteY595" fmla="*/ 1855264 h 6858000"/>
              <a:gd name="connsiteX596" fmla="*/ 1533749 w 7467600"/>
              <a:gd name="connsiteY596" fmla="*/ 1478656 h 6858000"/>
              <a:gd name="connsiteX597" fmla="*/ 1431890 w 7467600"/>
              <a:gd name="connsiteY597" fmla="*/ 1306475 h 6858000"/>
              <a:gd name="connsiteX598" fmla="*/ 5052692 w 7467600"/>
              <a:gd name="connsiteY598" fmla="*/ 1292994 h 6858000"/>
              <a:gd name="connsiteX599" fmla="*/ 5200661 w 7467600"/>
              <a:gd name="connsiteY599" fmla="*/ 1635186 h 6858000"/>
              <a:gd name="connsiteX600" fmla="*/ 5297138 w 7467600"/>
              <a:gd name="connsiteY600" fmla="*/ 1906351 h 6858000"/>
              <a:gd name="connsiteX601" fmla="*/ 5052692 w 7467600"/>
              <a:gd name="connsiteY601" fmla="*/ 1292994 h 6858000"/>
              <a:gd name="connsiteX602" fmla="*/ 5009948 w 7467600"/>
              <a:gd name="connsiteY602" fmla="*/ 1273619 h 6858000"/>
              <a:gd name="connsiteX603" fmla="*/ 5121777 w 7467600"/>
              <a:gd name="connsiteY603" fmla="*/ 1654213 h 6858000"/>
              <a:gd name="connsiteX604" fmla="*/ 5293545 w 7467600"/>
              <a:gd name="connsiteY604" fmla="*/ 2072247 h 6858000"/>
              <a:gd name="connsiteX605" fmla="*/ 5294042 w 7467600"/>
              <a:gd name="connsiteY605" fmla="*/ 2065019 h 6858000"/>
              <a:gd name="connsiteX606" fmla="*/ 5171936 w 7467600"/>
              <a:gd name="connsiteY606" fmla="*/ 1647613 h 6858000"/>
              <a:gd name="connsiteX607" fmla="*/ 5009948 w 7467600"/>
              <a:gd name="connsiteY607" fmla="*/ 1273619 h 6858000"/>
              <a:gd name="connsiteX608" fmla="*/ 655236 w 7467600"/>
              <a:gd name="connsiteY608" fmla="*/ 1268632 h 6858000"/>
              <a:gd name="connsiteX609" fmla="*/ 839521 w 7467600"/>
              <a:gd name="connsiteY609" fmla="*/ 1685315 h 6858000"/>
              <a:gd name="connsiteX610" fmla="*/ 1109416 w 7467600"/>
              <a:gd name="connsiteY610" fmla="*/ 2061663 h 6858000"/>
              <a:gd name="connsiteX611" fmla="*/ 1298300 w 7467600"/>
              <a:gd name="connsiteY611" fmla="*/ 2247742 h 6858000"/>
              <a:gd name="connsiteX612" fmla="*/ 1125871 w 7467600"/>
              <a:gd name="connsiteY612" fmla="*/ 1989513 h 6858000"/>
              <a:gd name="connsiteX613" fmla="*/ 981574 w 7467600"/>
              <a:gd name="connsiteY613" fmla="*/ 1783157 h 6858000"/>
              <a:gd name="connsiteX614" fmla="*/ 922198 w 7467600"/>
              <a:gd name="connsiteY614" fmla="*/ 1677437 h 6858000"/>
              <a:gd name="connsiteX615" fmla="*/ 869293 w 7467600"/>
              <a:gd name="connsiteY615" fmla="*/ 1583214 h 6858000"/>
              <a:gd name="connsiteX616" fmla="*/ 751431 w 7467600"/>
              <a:gd name="connsiteY616" fmla="*/ 1405731 h 6858000"/>
              <a:gd name="connsiteX617" fmla="*/ 655236 w 7467600"/>
              <a:gd name="connsiteY617" fmla="*/ 1268632 h 6858000"/>
              <a:gd name="connsiteX618" fmla="*/ 6516292 w 7467600"/>
              <a:gd name="connsiteY618" fmla="*/ 1263064 h 6858000"/>
              <a:gd name="connsiteX619" fmla="*/ 5736320 w 7467600"/>
              <a:gd name="connsiteY619" fmla="*/ 1501803 h 6858000"/>
              <a:gd name="connsiteX620" fmla="*/ 6516292 w 7467600"/>
              <a:gd name="connsiteY620" fmla="*/ 1263064 h 6858000"/>
              <a:gd name="connsiteX621" fmla="*/ 291466 w 7467600"/>
              <a:gd name="connsiteY621" fmla="*/ 1250369 h 6858000"/>
              <a:gd name="connsiteX622" fmla="*/ 323180 w 7467600"/>
              <a:gd name="connsiteY622" fmla="*/ 1435283 h 6858000"/>
              <a:gd name="connsiteX623" fmla="*/ 349381 w 7467600"/>
              <a:gd name="connsiteY623" fmla="*/ 1875041 h 6858000"/>
              <a:gd name="connsiteX624" fmla="*/ 374363 w 7467600"/>
              <a:gd name="connsiteY624" fmla="*/ 1506494 h 6858000"/>
              <a:gd name="connsiteX625" fmla="*/ 302168 w 7467600"/>
              <a:gd name="connsiteY625" fmla="*/ 1274495 h 6858000"/>
              <a:gd name="connsiteX626" fmla="*/ 291466 w 7467600"/>
              <a:gd name="connsiteY626" fmla="*/ 1250369 h 6858000"/>
              <a:gd name="connsiteX627" fmla="*/ 678222 w 7467600"/>
              <a:gd name="connsiteY627" fmla="*/ 1248670 h 6858000"/>
              <a:gd name="connsiteX628" fmla="*/ 775536 w 7467600"/>
              <a:gd name="connsiteY628" fmla="*/ 1388015 h 6858000"/>
              <a:gd name="connsiteX629" fmla="*/ 894529 w 7467600"/>
              <a:gd name="connsiteY629" fmla="*/ 1567739 h 6858000"/>
              <a:gd name="connsiteX630" fmla="*/ 948000 w 7467600"/>
              <a:gd name="connsiteY630" fmla="*/ 1663088 h 6858000"/>
              <a:gd name="connsiteX631" fmla="*/ 1006812 w 7467600"/>
              <a:gd name="connsiteY631" fmla="*/ 1767683 h 6858000"/>
              <a:gd name="connsiteX632" fmla="*/ 1149133 w 7467600"/>
              <a:gd name="connsiteY632" fmla="*/ 1971513 h 6858000"/>
              <a:gd name="connsiteX633" fmla="*/ 1333952 w 7467600"/>
              <a:gd name="connsiteY633" fmla="*/ 2251620 h 6858000"/>
              <a:gd name="connsiteX634" fmla="*/ 1337329 w 7467600"/>
              <a:gd name="connsiteY634" fmla="*/ 2258350 h 6858000"/>
              <a:gd name="connsiteX635" fmla="*/ 1014726 w 7467600"/>
              <a:gd name="connsiteY635" fmla="*/ 1615556 h 6858000"/>
              <a:gd name="connsiteX636" fmla="*/ 678222 w 7467600"/>
              <a:gd name="connsiteY636" fmla="*/ 1248670 h 6858000"/>
              <a:gd name="connsiteX637" fmla="*/ 6691602 w 7467600"/>
              <a:gd name="connsiteY637" fmla="*/ 1140573 h 6858000"/>
              <a:gd name="connsiteX638" fmla="*/ 6571100 w 7467600"/>
              <a:gd name="connsiteY638" fmla="*/ 1183662 h 6858000"/>
              <a:gd name="connsiteX639" fmla="*/ 6241687 w 7467600"/>
              <a:gd name="connsiteY639" fmla="*/ 1257600 h 6858000"/>
              <a:gd name="connsiteX640" fmla="*/ 5693009 w 7467600"/>
              <a:gd name="connsiteY640" fmla="*/ 1478256 h 6858000"/>
              <a:gd name="connsiteX641" fmla="*/ 6548420 w 7467600"/>
              <a:gd name="connsiteY641" fmla="*/ 1214599 h 6858000"/>
              <a:gd name="connsiteX642" fmla="*/ 6605473 w 7467600"/>
              <a:gd name="connsiteY642" fmla="*/ 1184686 h 6858000"/>
              <a:gd name="connsiteX643" fmla="*/ 6691602 w 7467600"/>
              <a:gd name="connsiteY643" fmla="*/ 1140573 h 6858000"/>
              <a:gd name="connsiteX644" fmla="*/ 4002475 w 7467600"/>
              <a:gd name="connsiteY644" fmla="*/ 1037802 h 6858000"/>
              <a:gd name="connsiteX645" fmla="*/ 4000324 w 7467600"/>
              <a:gd name="connsiteY645" fmla="*/ 1039362 h 6858000"/>
              <a:gd name="connsiteX646" fmla="*/ 4002862 w 7467600"/>
              <a:gd name="connsiteY646" fmla="*/ 1042866 h 6858000"/>
              <a:gd name="connsiteX647" fmla="*/ 4002475 w 7467600"/>
              <a:gd name="connsiteY647" fmla="*/ 1037802 h 6858000"/>
              <a:gd name="connsiteX648" fmla="*/ 506322 w 7467600"/>
              <a:gd name="connsiteY648" fmla="*/ 1020997 h 6858000"/>
              <a:gd name="connsiteX649" fmla="*/ 533068 w 7467600"/>
              <a:gd name="connsiteY649" fmla="*/ 1029409 h 6858000"/>
              <a:gd name="connsiteX650" fmla="*/ 1232525 w 7467600"/>
              <a:gd name="connsiteY650" fmla="*/ 1804675 h 6858000"/>
              <a:gd name="connsiteX651" fmla="*/ 1388858 w 7467600"/>
              <a:gd name="connsiteY651" fmla="*/ 2368011 h 6858000"/>
              <a:gd name="connsiteX652" fmla="*/ 1384098 w 7467600"/>
              <a:gd name="connsiteY652" fmla="*/ 2378125 h 6858000"/>
              <a:gd name="connsiteX653" fmla="*/ 1425393 w 7467600"/>
              <a:gd name="connsiteY653" fmla="*/ 2589124 h 6858000"/>
              <a:gd name="connsiteX654" fmla="*/ 1424001 w 7467600"/>
              <a:gd name="connsiteY654" fmla="*/ 2597541 h 6858000"/>
              <a:gd name="connsiteX655" fmla="*/ 2152729 w 7467600"/>
              <a:gd name="connsiteY655" fmla="*/ 2864487 h 6858000"/>
              <a:gd name="connsiteX656" fmla="*/ 2020609 w 7467600"/>
              <a:gd name="connsiteY656" fmla="*/ 2539671 h 6858000"/>
              <a:gd name="connsiteX657" fmla="*/ 2018920 w 7467600"/>
              <a:gd name="connsiteY657" fmla="*/ 2536309 h 6858000"/>
              <a:gd name="connsiteX658" fmla="*/ 1342441 w 7467600"/>
              <a:gd name="connsiteY658" fmla="*/ 1173017 h 6858000"/>
              <a:gd name="connsiteX659" fmla="*/ 1367925 w 7467600"/>
              <a:gd name="connsiteY659" fmla="*/ 1135648 h 6858000"/>
              <a:gd name="connsiteX660" fmla="*/ 1771401 w 7467600"/>
              <a:gd name="connsiteY660" fmla="*/ 1806673 h 6858000"/>
              <a:gd name="connsiteX661" fmla="*/ 1972385 w 7467600"/>
              <a:gd name="connsiteY661" fmla="*/ 2198735 h 6858000"/>
              <a:gd name="connsiteX662" fmla="*/ 2040892 w 7467600"/>
              <a:gd name="connsiteY662" fmla="*/ 2405205 h 6858000"/>
              <a:gd name="connsiteX663" fmla="*/ 2131689 w 7467600"/>
              <a:gd name="connsiteY663" fmla="*/ 1936926 h 6858000"/>
              <a:gd name="connsiteX664" fmla="*/ 2454820 w 7467600"/>
              <a:gd name="connsiteY664" fmla="*/ 1248808 h 6858000"/>
              <a:gd name="connsiteX665" fmla="*/ 2492512 w 7467600"/>
              <a:gd name="connsiteY665" fmla="*/ 1302920 h 6858000"/>
              <a:gd name="connsiteX666" fmla="*/ 2081216 w 7467600"/>
              <a:gd name="connsiteY666" fmla="*/ 2527513 h 6858000"/>
              <a:gd name="connsiteX667" fmla="*/ 2081211 w 7467600"/>
              <a:gd name="connsiteY667" fmla="*/ 2528916 h 6858000"/>
              <a:gd name="connsiteX668" fmla="*/ 2199067 w 7467600"/>
              <a:gd name="connsiteY668" fmla="*/ 2884061 h 6858000"/>
              <a:gd name="connsiteX669" fmla="*/ 3192586 w 7467600"/>
              <a:gd name="connsiteY669" fmla="*/ 3411496 h 6858000"/>
              <a:gd name="connsiteX670" fmla="*/ 3182620 w 7467600"/>
              <a:gd name="connsiteY670" fmla="*/ 3483279 h 6858000"/>
              <a:gd name="connsiteX671" fmla="*/ 2435119 w 7467600"/>
              <a:gd name="connsiteY671" fmla="*/ 3080173 h 6858000"/>
              <a:gd name="connsiteX672" fmla="*/ 2410152 w 7467600"/>
              <a:gd name="connsiteY672" fmla="*/ 3063751 h 6858000"/>
              <a:gd name="connsiteX673" fmla="*/ 2408099 w 7467600"/>
              <a:gd name="connsiteY673" fmla="*/ 3064403 h 6858000"/>
              <a:gd name="connsiteX674" fmla="*/ 2407218 w 7467600"/>
              <a:gd name="connsiteY674" fmla="*/ 3070324 h 6858000"/>
              <a:gd name="connsiteX675" fmla="*/ 2380138 w 7467600"/>
              <a:gd name="connsiteY675" fmla="*/ 3099341 h 6858000"/>
              <a:gd name="connsiteX676" fmla="*/ 1765923 w 7467600"/>
              <a:gd name="connsiteY676" fmla="*/ 3581043 h 6858000"/>
              <a:gd name="connsiteX677" fmla="*/ 1702258 w 7467600"/>
              <a:gd name="connsiteY677" fmla="*/ 3612286 h 6858000"/>
              <a:gd name="connsiteX678" fmla="*/ 1538370 w 7467600"/>
              <a:gd name="connsiteY678" fmla="*/ 3811804 h 6858000"/>
              <a:gd name="connsiteX679" fmla="*/ 542867 w 7467600"/>
              <a:gd name="connsiteY679" fmla="*/ 4944092 h 6858000"/>
              <a:gd name="connsiteX680" fmla="*/ 515800 w 7467600"/>
              <a:gd name="connsiteY680" fmla="*/ 4862180 h 6858000"/>
              <a:gd name="connsiteX681" fmla="*/ 909145 w 7467600"/>
              <a:gd name="connsiteY681" fmla="*/ 4199225 h 6858000"/>
              <a:gd name="connsiteX682" fmla="*/ 1214067 w 7467600"/>
              <a:gd name="connsiteY682" fmla="*/ 3908561 h 6858000"/>
              <a:gd name="connsiteX683" fmla="*/ 640967 w 7467600"/>
              <a:gd name="connsiteY683" fmla="*/ 4105601 h 6858000"/>
              <a:gd name="connsiteX684" fmla="*/ 112563 w 7467600"/>
              <a:gd name="connsiteY684" fmla="*/ 4396952 h 6858000"/>
              <a:gd name="connsiteX685" fmla="*/ 0 w 7467600"/>
              <a:gd name="connsiteY685" fmla="*/ 4466006 h 6858000"/>
              <a:gd name="connsiteX686" fmla="*/ 0 w 7467600"/>
              <a:gd name="connsiteY686" fmla="*/ 4233763 h 6858000"/>
              <a:gd name="connsiteX687" fmla="*/ 36881 w 7467600"/>
              <a:gd name="connsiteY687" fmla="*/ 4200118 h 6858000"/>
              <a:gd name="connsiteX688" fmla="*/ 910534 w 7467600"/>
              <a:gd name="connsiteY688" fmla="*/ 3629753 h 6858000"/>
              <a:gd name="connsiteX689" fmla="*/ 1578717 w 7467600"/>
              <a:gd name="connsiteY689" fmla="*/ 3575982 h 6858000"/>
              <a:gd name="connsiteX690" fmla="*/ 2338780 w 7467600"/>
              <a:gd name="connsiteY690" fmla="*/ 3033725 h 6858000"/>
              <a:gd name="connsiteX691" fmla="*/ 1807991 w 7467600"/>
              <a:gd name="connsiteY691" fmla="*/ 2807184 h 6858000"/>
              <a:gd name="connsiteX692" fmla="*/ 1416358 w 7467600"/>
              <a:gd name="connsiteY692" fmla="*/ 3112571 h 6858000"/>
              <a:gd name="connsiteX693" fmla="*/ 939066 w 7467600"/>
              <a:gd name="connsiteY693" fmla="*/ 3378798 h 6858000"/>
              <a:gd name="connsiteX694" fmla="*/ 115099 w 7467600"/>
              <a:gd name="connsiteY694" fmla="*/ 3607650 h 6858000"/>
              <a:gd name="connsiteX695" fmla="*/ 97284 w 7467600"/>
              <a:gd name="connsiteY695" fmla="*/ 3520393 h 6858000"/>
              <a:gd name="connsiteX696" fmla="*/ 922050 w 7467600"/>
              <a:gd name="connsiteY696" fmla="*/ 3074867 h 6858000"/>
              <a:gd name="connsiteX697" fmla="*/ 1405265 w 7467600"/>
              <a:gd name="connsiteY697" fmla="*/ 3016319 h 6858000"/>
              <a:gd name="connsiteX698" fmla="*/ 1407512 w 7467600"/>
              <a:gd name="connsiteY698" fmla="*/ 3018001 h 6858000"/>
              <a:gd name="connsiteX699" fmla="*/ 1726266 w 7467600"/>
              <a:gd name="connsiteY699" fmla="*/ 2777274 h 6858000"/>
              <a:gd name="connsiteX700" fmla="*/ 625390 w 7467600"/>
              <a:gd name="connsiteY700" fmla="*/ 2514541 h 6858000"/>
              <a:gd name="connsiteX701" fmla="*/ 619799 w 7467600"/>
              <a:gd name="connsiteY701" fmla="*/ 2527180 h 6858000"/>
              <a:gd name="connsiteX702" fmla="*/ 310030 w 7467600"/>
              <a:gd name="connsiteY702" fmla="*/ 2771818 h 6858000"/>
              <a:gd name="connsiteX703" fmla="*/ 173877 w 7467600"/>
              <a:gd name="connsiteY703" fmla="*/ 2937056 h 6858000"/>
              <a:gd name="connsiteX704" fmla="*/ 77889 w 7467600"/>
              <a:gd name="connsiteY704" fmla="*/ 3138440 h 6858000"/>
              <a:gd name="connsiteX705" fmla="*/ 0 w 7467600"/>
              <a:gd name="connsiteY705" fmla="*/ 3271395 h 6858000"/>
              <a:gd name="connsiteX706" fmla="*/ 0 w 7467600"/>
              <a:gd name="connsiteY706" fmla="*/ 3153002 h 6858000"/>
              <a:gd name="connsiteX707" fmla="*/ 2386 w 7467600"/>
              <a:gd name="connsiteY707" fmla="*/ 3149203 h 6858000"/>
              <a:gd name="connsiteX708" fmla="*/ 89753 w 7467600"/>
              <a:gd name="connsiteY708" fmla="*/ 2987702 h 6858000"/>
              <a:gd name="connsiteX709" fmla="*/ 76869 w 7467600"/>
              <a:gd name="connsiteY709" fmla="*/ 3005404 h 6858000"/>
              <a:gd name="connsiteX710" fmla="*/ 32049 w 7467600"/>
              <a:gd name="connsiteY710" fmla="*/ 3065814 h 6858000"/>
              <a:gd name="connsiteX711" fmla="*/ 0 w 7467600"/>
              <a:gd name="connsiteY711" fmla="*/ 3108744 h 6858000"/>
              <a:gd name="connsiteX712" fmla="*/ 0 w 7467600"/>
              <a:gd name="connsiteY712" fmla="*/ 3058059 h 6858000"/>
              <a:gd name="connsiteX713" fmla="*/ 7610 w 7467600"/>
              <a:gd name="connsiteY713" fmla="*/ 3047889 h 6858000"/>
              <a:gd name="connsiteX714" fmla="*/ 52419 w 7467600"/>
              <a:gd name="connsiteY714" fmla="*/ 2987479 h 6858000"/>
              <a:gd name="connsiteX715" fmla="*/ 59142 w 7467600"/>
              <a:gd name="connsiteY715" fmla="*/ 2978488 h 6858000"/>
              <a:gd name="connsiteX716" fmla="*/ 0 w 7467600"/>
              <a:gd name="connsiteY716" fmla="*/ 3015334 h 6858000"/>
              <a:gd name="connsiteX717" fmla="*/ 0 w 7467600"/>
              <a:gd name="connsiteY717" fmla="*/ 2914286 h 6858000"/>
              <a:gd name="connsiteX718" fmla="*/ 36383 w 7467600"/>
              <a:gd name="connsiteY718" fmla="*/ 2901128 h 6858000"/>
              <a:gd name="connsiteX719" fmla="*/ 156329 w 7467600"/>
              <a:gd name="connsiteY719" fmla="*/ 2840533 h 6858000"/>
              <a:gd name="connsiteX720" fmla="*/ 358355 w 7467600"/>
              <a:gd name="connsiteY720" fmla="*/ 2620471 h 6858000"/>
              <a:gd name="connsiteX721" fmla="*/ 510577 w 7467600"/>
              <a:gd name="connsiteY721" fmla="*/ 2501244 h 6858000"/>
              <a:gd name="connsiteX722" fmla="*/ 211967 w 7467600"/>
              <a:gd name="connsiteY722" fmla="*/ 2479171 h 6858000"/>
              <a:gd name="connsiteX723" fmla="*/ 0 w 7467600"/>
              <a:gd name="connsiteY723" fmla="*/ 2476398 h 6858000"/>
              <a:gd name="connsiteX724" fmla="*/ 0 w 7467600"/>
              <a:gd name="connsiteY724" fmla="*/ 2389189 h 6858000"/>
              <a:gd name="connsiteX725" fmla="*/ 103062 w 7467600"/>
              <a:gd name="connsiteY725" fmla="*/ 2389518 h 6858000"/>
              <a:gd name="connsiteX726" fmla="*/ 510734 w 7467600"/>
              <a:gd name="connsiteY726" fmla="*/ 2416201 h 6858000"/>
              <a:gd name="connsiteX727" fmla="*/ 279257 w 7467600"/>
              <a:gd name="connsiteY727" fmla="*/ 2092102 h 6858000"/>
              <a:gd name="connsiteX728" fmla="*/ 65265 w 7467600"/>
              <a:gd name="connsiteY728" fmla="*/ 2006049 h 6858000"/>
              <a:gd name="connsiteX729" fmla="*/ 0 w 7467600"/>
              <a:gd name="connsiteY729" fmla="*/ 1982532 h 6858000"/>
              <a:gd name="connsiteX730" fmla="*/ 0 w 7467600"/>
              <a:gd name="connsiteY730" fmla="*/ 1912789 h 6858000"/>
              <a:gd name="connsiteX731" fmla="*/ 97460 w 7467600"/>
              <a:gd name="connsiteY731" fmla="*/ 1953725 h 6858000"/>
              <a:gd name="connsiteX732" fmla="*/ 221272 w 7467600"/>
              <a:gd name="connsiteY732" fmla="*/ 1980766 h 6858000"/>
              <a:gd name="connsiteX733" fmla="*/ 116765 w 7467600"/>
              <a:gd name="connsiteY733" fmla="*/ 1911033 h 6858000"/>
              <a:gd name="connsiteX734" fmla="*/ 16405 w 7467600"/>
              <a:gd name="connsiteY734" fmla="*/ 1803412 h 6858000"/>
              <a:gd name="connsiteX735" fmla="*/ 0 w 7467600"/>
              <a:gd name="connsiteY735" fmla="*/ 1784777 h 6858000"/>
              <a:gd name="connsiteX736" fmla="*/ 0 w 7467600"/>
              <a:gd name="connsiteY736" fmla="*/ 1740082 h 6858000"/>
              <a:gd name="connsiteX737" fmla="*/ 39394 w 7467600"/>
              <a:gd name="connsiteY737" fmla="*/ 1784856 h 6858000"/>
              <a:gd name="connsiteX738" fmla="*/ 135813 w 7467600"/>
              <a:gd name="connsiteY738" fmla="*/ 1888838 h 6858000"/>
              <a:gd name="connsiteX739" fmla="*/ 242575 w 7467600"/>
              <a:gd name="connsiteY739" fmla="*/ 1958841 h 6858000"/>
              <a:gd name="connsiteX740" fmla="*/ 82197 w 7467600"/>
              <a:gd name="connsiteY740" fmla="*/ 1754826 h 6858000"/>
              <a:gd name="connsiteX741" fmla="*/ 0 w 7467600"/>
              <a:gd name="connsiteY741" fmla="*/ 1679650 h 6858000"/>
              <a:gd name="connsiteX742" fmla="*/ 0 w 7467600"/>
              <a:gd name="connsiteY742" fmla="*/ 1602463 h 6858000"/>
              <a:gd name="connsiteX743" fmla="*/ 84689 w 7467600"/>
              <a:gd name="connsiteY743" fmla="*/ 1677442 h 6858000"/>
              <a:gd name="connsiteX744" fmla="*/ 298437 w 7467600"/>
              <a:gd name="connsiteY744" fmla="*/ 1968019 h 6858000"/>
              <a:gd name="connsiteX745" fmla="*/ 227269 w 7467600"/>
              <a:gd name="connsiteY745" fmla="*/ 1114064 h 6858000"/>
              <a:gd name="connsiteX746" fmla="*/ 248003 w 7467600"/>
              <a:gd name="connsiteY746" fmla="*/ 1089613 h 6858000"/>
              <a:gd name="connsiteX747" fmla="*/ 427020 w 7467600"/>
              <a:gd name="connsiteY747" fmla="*/ 1619803 h 6858000"/>
              <a:gd name="connsiteX748" fmla="*/ 340345 w 7467600"/>
              <a:gd name="connsiteY748" fmla="*/ 2027739 h 6858000"/>
              <a:gd name="connsiteX749" fmla="*/ 360865 w 7467600"/>
              <a:gd name="connsiteY749" fmla="*/ 2044827 h 6858000"/>
              <a:gd name="connsiteX750" fmla="*/ 560414 w 7467600"/>
              <a:gd name="connsiteY750" fmla="*/ 2421457 h 6858000"/>
              <a:gd name="connsiteX751" fmla="*/ 1359703 w 7467600"/>
              <a:gd name="connsiteY751" fmla="*/ 2578554 h 6858000"/>
              <a:gd name="connsiteX752" fmla="*/ 1359422 w 7467600"/>
              <a:gd name="connsiteY752" fmla="*/ 2577994 h 6858000"/>
              <a:gd name="connsiteX753" fmla="*/ 828701 w 7467600"/>
              <a:gd name="connsiteY753" fmla="*/ 1839520 h 6858000"/>
              <a:gd name="connsiteX754" fmla="*/ 494427 w 7467600"/>
              <a:gd name="connsiteY754" fmla="*/ 1092333 h 6858000"/>
              <a:gd name="connsiteX755" fmla="*/ 506322 w 7467600"/>
              <a:gd name="connsiteY755" fmla="*/ 1020997 h 6858000"/>
              <a:gd name="connsiteX756" fmla="*/ 4570198 w 7467600"/>
              <a:gd name="connsiteY756" fmla="*/ 978081 h 6858000"/>
              <a:gd name="connsiteX757" fmla="*/ 4523691 w 7467600"/>
              <a:gd name="connsiteY757" fmla="*/ 1127776 h 6858000"/>
              <a:gd name="connsiteX758" fmla="*/ 4509875 w 7467600"/>
              <a:gd name="connsiteY758" fmla="*/ 1167552 h 6858000"/>
              <a:gd name="connsiteX759" fmla="*/ 4478168 w 7467600"/>
              <a:gd name="connsiteY759" fmla="*/ 1260735 h 6858000"/>
              <a:gd name="connsiteX760" fmla="*/ 4409309 w 7467600"/>
              <a:gd name="connsiteY760" fmla="*/ 1666996 h 6858000"/>
              <a:gd name="connsiteX761" fmla="*/ 4370031 w 7467600"/>
              <a:gd name="connsiteY761" fmla="*/ 1955666 h 6858000"/>
              <a:gd name="connsiteX762" fmla="*/ 4570198 w 7467600"/>
              <a:gd name="connsiteY762" fmla="*/ 978081 h 6858000"/>
              <a:gd name="connsiteX763" fmla="*/ 4557898 w 7467600"/>
              <a:gd name="connsiteY763" fmla="*/ 900011 h 6858000"/>
              <a:gd name="connsiteX764" fmla="*/ 4344840 w 7467600"/>
              <a:gd name="connsiteY764" fmla="*/ 1922038 h 6858000"/>
              <a:gd name="connsiteX765" fmla="*/ 4378710 w 7467600"/>
              <a:gd name="connsiteY765" fmla="*/ 1665516 h 6858000"/>
              <a:gd name="connsiteX766" fmla="*/ 4448798 w 7467600"/>
              <a:gd name="connsiteY766" fmla="*/ 1253024 h 6858000"/>
              <a:gd name="connsiteX767" fmla="*/ 4480315 w 7467600"/>
              <a:gd name="connsiteY767" fmla="*/ 1158454 h 6858000"/>
              <a:gd name="connsiteX768" fmla="*/ 4494133 w 7467600"/>
              <a:gd name="connsiteY768" fmla="*/ 1118676 h 6858000"/>
              <a:gd name="connsiteX769" fmla="*/ 4557898 w 7467600"/>
              <a:gd name="connsiteY769" fmla="*/ 900011 h 6858000"/>
              <a:gd name="connsiteX770" fmla="*/ 5870151 w 7467600"/>
              <a:gd name="connsiteY770" fmla="*/ 898890 h 6858000"/>
              <a:gd name="connsiteX771" fmla="*/ 5861335 w 7467600"/>
              <a:gd name="connsiteY771" fmla="*/ 899177 h 6858000"/>
              <a:gd name="connsiteX772" fmla="*/ 5843702 w 7467600"/>
              <a:gd name="connsiteY772" fmla="*/ 899748 h 6858000"/>
              <a:gd name="connsiteX773" fmla="*/ 5651107 w 7467600"/>
              <a:gd name="connsiteY773" fmla="*/ 920306 h 6858000"/>
              <a:gd name="connsiteX774" fmla="*/ 5459407 w 7467600"/>
              <a:gd name="connsiteY774" fmla="*/ 940975 h 6858000"/>
              <a:gd name="connsiteX775" fmla="*/ 5374846 w 7467600"/>
              <a:gd name="connsiteY775" fmla="*/ 941988 h 6858000"/>
              <a:gd name="connsiteX776" fmla="*/ 5256105 w 7467600"/>
              <a:gd name="connsiteY776" fmla="*/ 945632 h 6858000"/>
              <a:gd name="connsiteX777" fmla="*/ 5107071 w 7467600"/>
              <a:gd name="connsiteY777" fmla="*/ 969720 h 6858000"/>
              <a:gd name="connsiteX778" fmla="*/ 4998681 w 7467600"/>
              <a:gd name="connsiteY778" fmla="*/ 988771 h 6858000"/>
              <a:gd name="connsiteX779" fmla="*/ 5870151 w 7467600"/>
              <a:gd name="connsiteY779" fmla="*/ 898890 h 6858000"/>
              <a:gd name="connsiteX780" fmla="*/ 5504425 w 7467600"/>
              <a:gd name="connsiteY780" fmla="*/ 848067 h 6858000"/>
              <a:gd name="connsiteX781" fmla="*/ 4968849 w 7467600"/>
              <a:gd name="connsiteY781" fmla="*/ 962318 h 6858000"/>
              <a:gd name="connsiteX782" fmla="*/ 5104039 w 7467600"/>
              <a:gd name="connsiteY782" fmla="*/ 940634 h 6858000"/>
              <a:gd name="connsiteX783" fmla="*/ 5256311 w 7467600"/>
              <a:gd name="connsiteY783" fmla="*/ 916490 h 6858000"/>
              <a:gd name="connsiteX784" fmla="*/ 5377381 w 7467600"/>
              <a:gd name="connsiteY784" fmla="*/ 912671 h 6858000"/>
              <a:gd name="connsiteX785" fmla="*/ 5460148 w 7467600"/>
              <a:gd name="connsiteY785" fmla="*/ 911442 h 6858000"/>
              <a:gd name="connsiteX786" fmla="*/ 5648971 w 7467600"/>
              <a:gd name="connsiteY786" fmla="*/ 891331 h 6858000"/>
              <a:gd name="connsiteX787" fmla="*/ 5844807 w 7467600"/>
              <a:gd name="connsiteY787" fmla="*/ 870718 h 6858000"/>
              <a:gd name="connsiteX788" fmla="*/ 5862975 w 7467600"/>
              <a:gd name="connsiteY788" fmla="*/ 869756 h 6858000"/>
              <a:gd name="connsiteX789" fmla="*/ 5920887 w 7467600"/>
              <a:gd name="connsiteY789" fmla="*/ 865929 h 6858000"/>
              <a:gd name="connsiteX790" fmla="*/ 5504425 w 7467600"/>
              <a:gd name="connsiteY790" fmla="*/ 848067 h 6858000"/>
              <a:gd name="connsiteX791" fmla="*/ 3607114 w 7467600"/>
              <a:gd name="connsiteY791" fmla="*/ 467441 h 6858000"/>
              <a:gd name="connsiteX792" fmla="*/ 3296242 w 7467600"/>
              <a:gd name="connsiteY792" fmla="*/ 807991 h 6858000"/>
              <a:gd name="connsiteX793" fmla="*/ 3174674 w 7467600"/>
              <a:gd name="connsiteY793" fmla="*/ 919759 h 6858000"/>
              <a:gd name="connsiteX794" fmla="*/ 3042978 w 7467600"/>
              <a:gd name="connsiteY794" fmla="*/ 1054894 h 6858000"/>
              <a:gd name="connsiteX795" fmla="*/ 2968914 w 7467600"/>
              <a:gd name="connsiteY795" fmla="*/ 1133756 h 6858000"/>
              <a:gd name="connsiteX796" fmla="*/ 3103823 w 7467600"/>
              <a:gd name="connsiteY796" fmla="*/ 1026814 h 6858000"/>
              <a:gd name="connsiteX797" fmla="*/ 3607114 w 7467600"/>
              <a:gd name="connsiteY797" fmla="*/ 467441 h 6858000"/>
              <a:gd name="connsiteX798" fmla="*/ 3744487 w 7467600"/>
              <a:gd name="connsiteY798" fmla="*/ 383136 h 6858000"/>
              <a:gd name="connsiteX799" fmla="*/ 3970213 w 7467600"/>
              <a:gd name="connsiteY799" fmla="*/ 995559 h 6858000"/>
              <a:gd name="connsiteX800" fmla="*/ 3744487 w 7467600"/>
              <a:gd name="connsiteY800" fmla="*/ 383136 h 6858000"/>
              <a:gd name="connsiteX801" fmla="*/ 3624562 w 7467600"/>
              <a:gd name="connsiteY801" fmla="*/ 367041 h 6858000"/>
              <a:gd name="connsiteX802" fmla="*/ 3489712 w 7467600"/>
              <a:gd name="connsiteY802" fmla="*/ 485386 h 6858000"/>
              <a:gd name="connsiteX803" fmla="*/ 3182994 w 7467600"/>
              <a:gd name="connsiteY803" fmla="*/ 828265 h 6858000"/>
              <a:gd name="connsiteX804" fmla="*/ 2892114 w 7467600"/>
              <a:gd name="connsiteY804" fmla="*/ 1172635 h 6858000"/>
              <a:gd name="connsiteX805" fmla="*/ 3021459 w 7467600"/>
              <a:gd name="connsiteY805" fmla="*/ 1035385 h 6858000"/>
              <a:gd name="connsiteX806" fmla="*/ 3153873 w 7467600"/>
              <a:gd name="connsiteY806" fmla="*/ 898971 h 6858000"/>
              <a:gd name="connsiteX807" fmla="*/ 3276511 w 7467600"/>
              <a:gd name="connsiteY807" fmla="*/ 786423 h 6858000"/>
              <a:gd name="connsiteX808" fmla="*/ 3584154 w 7467600"/>
              <a:gd name="connsiteY808" fmla="*/ 448218 h 6858000"/>
              <a:gd name="connsiteX809" fmla="*/ 3624562 w 7467600"/>
              <a:gd name="connsiteY809" fmla="*/ 367041 h 6858000"/>
              <a:gd name="connsiteX810" fmla="*/ 3766672 w 7467600"/>
              <a:gd name="connsiteY810" fmla="*/ 359429 h 6858000"/>
              <a:gd name="connsiteX811" fmla="*/ 3996338 w 7467600"/>
              <a:gd name="connsiteY811" fmla="*/ 968237 h 6858000"/>
              <a:gd name="connsiteX812" fmla="*/ 3766672 w 7467600"/>
              <a:gd name="connsiteY812" fmla="*/ 359429 h 6858000"/>
              <a:gd name="connsiteX813" fmla="*/ 5805386 w 7467600"/>
              <a:gd name="connsiteY813" fmla="*/ 239240 h 6858000"/>
              <a:gd name="connsiteX814" fmla="*/ 5736947 w 7467600"/>
              <a:gd name="connsiteY814" fmla="*/ 261367 h 6858000"/>
              <a:gd name="connsiteX815" fmla="*/ 5427012 w 7467600"/>
              <a:gd name="connsiteY815" fmla="*/ 311272 h 6858000"/>
              <a:gd name="connsiteX816" fmla="*/ 5147818 w 7467600"/>
              <a:gd name="connsiteY816" fmla="*/ 322112 h 6858000"/>
              <a:gd name="connsiteX817" fmla="*/ 5060854 w 7467600"/>
              <a:gd name="connsiteY817" fmla="*/ 311882 h 6858000"/>
              <a:gd name="connsiteX818" fmla="*/ 4945989 w 7467600"/>
              <a:gd name="connsiteY818" fmla="*/ 300516 h 6858000"/>
              <a:gd name="connsiteX819" fmla="*/ 5410479 w 7467600"/>
              <a:gd name="connsiteY819" fmla="*/ 348434 h 6858000"/>
              <a:gd name="connsiteX820" fmla="*/ 5805386 w 7467600"/>
              <a:gd name="connsiteY820" fmla="*/ 239240 h 6858000"/>
              <a:gd name="connsiteX821" fmla="*/ 5905192 w 7467600"/>
              <a:gd name="connsiteY821" fmla="*/ 163079 h 6858000"/>
              <a:gd name="connsiteX822" fmla="*/ 5865655 w 7467600"/>
              <a:gd name="connsiteY822" fmla="*/ 171901 h 6858000"/>
              <a:gd name="connsiteX823" fmla="*/ 5259740 w 7467600"/>
              <a:gd name="connsiteY823" fmla="*/ 257013 h 6858000"/>
              <a:gd name="connsiteX824" fmla="*/ 5208466 w 7467600"/>
              <a:gd name="connsiteY824" fmla="*/ 257550 h 6858000"/>
              <a:gd name="connsiteX825" fmla="*/ 4980204 w 7467600"/>
              <a:gd name="connsiteY825" fmla="*/ 271903 h 6858000"/>
              <a:gd name="connsiteX826" fmla="*/ 5068068 w 7467600"/>
              <a:gd name="connsiteY826" fmla="*/ 282244 h 6858000"/>
              <a:gd name="connsiteX827" fmla="*/ 5153231 w 7467600"/>
              <a:gd name="connsiteY827" fmla="*/ 292240 h 6858000"/>
              <a:gd name="connsiteX828" fmla="*/ 5426491 w 7467600"/>
              <a:gd name="connsiteY828" fmla="*/ 281128 h 6858000"/>
              <a:gd name="connsiteX829" fmla="*/ 5731212 w 7467600"/>
              <a:gd name="connsiteY829" fmla="*/ 231951 h 6858000"/>
              <a:gd name="connsiteX830" fmla="*/ 5905192 w 7467600"/>
              <a:gd name="connsiteY830" fmla="*/ 163079 h 6858000"/>
              <a:gd name="connsiteX831" fmla="*/ 5944437 w 7467600"/>
              <a:gd name="connsiteY831" fmla="*/ 113829 h 6858000"/>
              <a:gd name="connsiteX832" fmla="*/ 5825032 w 7467600"/>
              <a:gd name="connsiteY832" fmla="*/ 146405 h 6858000"/>
              <a:gd name="connsiteX833" fmla="*/ 4955599 w 7467600"/>
              <a:gd name="connsiteY833" fmla="*/ 247008 h 6858000"/>
              <a:gd name="connsiteX834" fmla="*/ 5210104 w 7467600"/>
              <a:gd name="connsiteY834" fmla="*/ 228123 h 6858000"/>
              <a:gd name="connsiteX835" fmla="*/ 5261015 w 7467600"/>
              <a:gd name="connsiteY835" fmla="*/ 227087 h 6858000"/>
              <a:gd name="connsiteX836" fmla="*/ 5861181 w 7467600"/>
              <a:gd name="connsiteY836" fmla="*/ 143093 h 6858000"/>
              <a:gd name="connsiteX837" fmla="*/ 5961252 w 7467600"/>
              <a:gd name="connsiteY837" fmla="*/ 114820 h 6858000"/>
              <a:gd name="connsiteX838" fmla="*/ 5944437 w 7467600"/>
              <a:gd name="connsiteY838" fmla="*/ 113829 h 6858000"/>
              <a:gd name="connsiteX839" fmla="*/ 3882765 w 7467600"/>
              <a:gd name="connsiteY839" fmla="*/ 0 h 6858000"/>
              <a:gd name="connsiteX840" fmla="*/ 3995099 w 7467600"/>
              <a:gd name="connsiteY840" fmla="*/ 0 h 6858000"/>
              <a:gd name="connsiteX841" fmla="*/ 4163818 w 7467600"/>
              <a:gd name="connsiteY841" fmla="*/ 234104 h 6858000"/>
              <a:gd name="connsiteX842" fmla="*/ 4172099 w 7467600"/>
              <a:gd name="connsiteY842" fmla="*/ 234207 h 6858000"/>
              <a:gd name="connsiteX843" fmla="*/ 4784282 w 7467600"/>
              <a:gd name="connsiteY843" fmla="*/ 276561 h 6858000"/>
              <a:gd name="connsiteX844" fmla="*/ 4801687 w 7467600"/>
              <a:gd name="connsiteY844" fmla="*/ 267764 h 6858000"/>
              <a:gd name="connsiteX845" fmla="*/ 6082788 w 7467600"/>
              <a:gd name="connsiteY845" fmla="*/ 64119 h 6858000"/>
              <a:gd name="connsiteX846" fmla="*/ 6099442 w 7467600"/>
              <a:gd name="connsiteY846" fmla="*/ 82568 h 6858000"/>
              <a:gd name="connsiteX847" fmla="*/ 4804137 w 7467600"/>
              <a:gd name="connsiteY847" fmla="*/ 320931 h 6858000"/>
              <a:gd name="connsiteX848" fmla="*/ 4227047 w 7467600"/>
              <a:gd name="connsiteY848" fmla="*/ 313415 h 6858000"/>
              <a:gd name="connsiteX849" fmla="*/ 4346041 w 7467600"/>
              <a:gd name="connsiteY849" fmla="*/ 456086 h 6858000"/>
              <a:gd name="connsiteX850" fmla="*/ 4870967 w 7467600"/>
              <a:gd name="connsiteY850" fmla="*/ 963061 h 6858000"/>
              <a:gd name="connsiteX851" fmla="*/ 4889647 w 7467600"/>
              <a:gd name="connsiteY851" fmla="*/ 957147 h 6858000"/>
              <a:gd name="connsiteX852" fmla="*/ 5422504 w 7467600"/>
              <a:gd name="connsiteY852" fmla="*/ 805191 h 6858000"/>
              <a:gd name="connsiteX853" fmla="*/ 6087656 w 7467600"/>
              <a:gd name="connsiteY853" fmla="*/ 826703 h 6858000"/>
              <a:gd name="connsiteX854" fmla="*/ 6058717 w 7467600"/>
              <a:gd name="connsiteY854" fmla="*/ 865992 h 6858000"/>
              <a:gd name="connsiteX855" fmla="*/ 4974153 w 7467600"/>
              <a:gd name="connsiteY855" fmla="*/ 1045456 h 6858000"/>
              <a:gd name="connsiteX856" fmla="*/ 5627835 w 7467600"/>
              <a:gd name="connsiteY856" fmla="*/ 1472077 h 6858000"/>
              <a:gd name="connsiteX857" fmla="*/ 5629817 w 7467600"/>
              <a:gd name="connsiteY857" fmla="*/ 1471412 h 6858000"/>
              <a:gd name="connsiteX858" fmla="*/ 5634124 w 7467600"/>
              <a:gd name="connsiteY858" fmla="*/ 1470572 h 6858000"/>
              <a:gd name="connsiteX859" fmla="*/ 5755832 w 7467600"/>
              <a:gd name="connsiteY859" fmla="*/ 1383886 h 6858000"/>
              <a:gd name="connsiteX860" fmla="*/ 6014186 w 7467600"/>
              <a:gd name="connsiteY860" fmla="*/ 1279799 h 6858000"/>
              <a:gd name="connsiteX861" fmla="*/ 6901619 w 7467600"/>
              <a:gd name="connsiteY861" fmla="*/ 1047874 h 6858000"/>
              <a:gd name="connsiteX862" fmla="*/ 6931566 w 7467600"/>
              <a:gd name="connsiteY862" fmla="*/ 1062034 h 6858000"/>
              <a:gd name="connsiteX863" fmla="*/ 5790982 w 7467600"/>
              <a:gd name="connsiteY863" fmla="*/ 1561380 h 6858000"/>
              <a:gd name="connsiteX864" fmla="*/ 6188971 w 7467600"/>
              <a:gd name="connsiteY864" fmla="*/ 1755168 h 6858000"/>
              <a:gd name="connsiteX865" fmla="*/ 6202446 w 7467600"/>
              <a:gd name="connsiteY865" fmla="*/ 1752268 h 6858000"/>
              <a:gd name="connsiteX866" fmla="*/ 7179560 w 7467600"/>
              <a:gd name="connsiteY866" fmla="*/ 1467551 h 6858000"/>
              <a:gd name="connsiteX867" fmla="*/ 7158730 w 7467600"/>
              <a:gd name="connsiteY867" fmla="*/ 1507835 h 6858000"/>
              <a:gd name="connsiteX868" fmla="*/ 6326959 w 7467600"/>
              <a:gd name="connsiteY868" fmla="*/ 1817686 h 6858000"/>
              <a:gd name="connsiteX869" fmla="*/ 6537433 w 7467600"/>
              <a:gd name="connsiteY869" fmla="*/ 1907790 h 6858000"/>
              <a:gd name="connsiteX870" fmla="*/ 6550221 w 7467600"/>
              <a:gd name="connsiteY870" fmla="*/ 1910729 h 6858000"/>
              <a:gd name="connsiteX871" fmla="*/ 6964438 w 7467600"/>
              <a:gd name="connsiteY871" fmla="*/ 2209505 h 6858000"/>
              <a:gd name="connsiteX872" fmla="*/ 7367862 w 7467600"/>
              <a:gd name="connsiteY872" fmla="*/ 2806833 h 6858000"/>
              <a:gd name="connsiteX873" fmla="*/ 7364329 w 7467600"/>
              <a:gd name="connsiteY873" fmla="*/ 2826907 h 6858000"/>
              <a:gd name="connsiteX874" fmla="*/ 7290545 w 7467600"/>
              <a:gd name="connsiteY874" fmla="*/ 2850663 h 6858000"/>
              <a:gd name="connsiteX875" fmla="*/ 6472036 w 7467600"/>
              <a:gd name="connsiteY875" fmla="*/ 1959003 h 6858000"/>
              <a:gd name="connsiteX876" fmla="*/ 5792897 w 7467600"/>
              <a:gd name="connsiteY876" fmla="*/ 1647747 h 6858000"/>
              <a:gd name="connsiteX877" fmla="*/ 5842751 w 7467600"/>
              <a:gd name="connsiteY877" fmla="*/ 1816112 h 6858000"/>
              <a:gd name="connsiteX878" fmla="*/ 5847424 w 7467600"/>
              <a:gd name="connsiteY878" fmla="*/ 1815776 h 6858000"/>
              <a:gd name="connsiteX879" fmla="*/ 6399821 w 7467600"/>
              <a:gd name="connsiteY879" fmla="*/ 2344799 h 6858000"/>
              <a:gd name="connsiteX880" fmla="*/ 6323232 w 7467600"/>
              <a:gd name="connsiteY880" fmla="*/ 2389634 h 6858000"/>
              <a:gd name="connsiteX881" fmla="*/ 5942958 w 7467600"/>
              <a:gd name="connsiteY881" fmla="*/ 2077708 h 6858000"/>
              <a:gd name="connsiteX882" fmla="*/ 5921559 w 7467600"/>
              <a:gd name="connsiteY882" fmla="*/ 2378596 h 6858000"/>
              <a:gd name="connsiteX883" fmla="*/ 5817651 w 7467600"/>
              <a:gd name="connsiteY883" fmla="*/ 3023919 h 6858000"/>
              <a:gd name="connsiteX884" fmla="*/ 5729634 w 7467600"/>
              <a:gd name="connsiteY884" fmla="*/ 3051849 h 6858000"/>
              <a:gd name="connsiteX885" fmla="*/ 5611018 w 7467600"/>
              <a:gd name="connsiteY885" fmla="*/ 2316769 h 6858000"/>
              <a:gd name="connsiteX886" fmla="*/ 5687608 w 7467600"/>
              <a:gd name="connsiteY886" fmla="*/ 2039972 h 6858000"/>
              <a:gd name="connsiteX887" fmla="*/ 5657554 w 7467600"/>
              <a:gd name="connsiteY887" fmla="*/ 1576445 h 6858000"/>
              <a:gd name="connsiteX888" fmla="*/ 5150475 w 7467600"/>
              <a:gd name="connsiteY888" fmla="*/ 1274012 h 6858000"/>
              <a:gd name="connsiteX889" fmla="*/ 5349142 w 7467600"/>
              <a:gd name="connsiteY889" fmla="*/ 2204405 h 6858000"/>
              <a:gd name="connsiteX890" fmla="*/ 5262214 w 7467600"/>
              <a:gd name="connsiteY890" fmla="*/ 2233836 h 6858000"/>
              <a:gd name="connsiteX891" fmla="*/ 4981539 w 7467600"/>
              <a:gd name="connsiteY891" fmla="*/ 1542201 h 6858000"/>
              <a:gd name="connsiteX892" fmla="*/ 4958461 w 7467600"/>
              <a:gd name="connsiteY892" fmla="*/ 1136957 h 6858000"/>
              <a:gd name="connsiteX893" fmla="*/ 4655015 w 7467600"/>
              <a:gd name="connsiteY893" fmla="*/ 891426 h 6858000"/>
              <a:gd name="connsiteX894" fmla="*/ 4348002 w 7467600"/>
              <a:gd name="connsiteY894" fmla="*/ 2205895 h 6858000"/>
              <a:gd name="connsiteX895" fmla="*/ 4262250 w 7467600"/>
              <a:gd name="connsiteY895" fmla="*/ 2219972 h 6858000"/>
              <a:gd name="connsiteX896" fmla="*/ 4550611 w 7467600"/>
              <a:gd name="connsiteY896" fmla="*/ 817540 h 6858000"/>
              <a:gd name="connsiteX897" fmla="*/ 4564418 w 7467600"/>
              <a:gd name="connsiteY897" fmla="*/ 808293 h 6858000"/>
              <a:gd name="connsiteX898" fmla="*/ 4266388 w 7467600"/>
              <a:gd name="connsiteY898" fmla="*/ 500083 h 6858000"/>
              <a:gd name="connsiteX899" fmla="*/ 4032842 w 7467600"/>
              <a:gd name="connsiteY899" fmla="*/ 211809 h 6858000"/>
              <a:gd name="connsiteX900" fmla="*/ 3882765 w 7467600"/>
              <a:gd name="connsiteY900" fmla="*/ 0 h 6858000"/>
              <a:gd name="connsiteX901" fmla="*/ 3721337 w 7467600"/>
              <a:gd name="connsiteY901" fmla="*/ 0 h 6858000"/>
              <a:gd name="connsiteX902" fmla="*/ 3797544 w 7467600"/>
              <a:gd name="connsiteY902" fmla="*/ 0 h 6858000"/>
              <a:gd name="connsiteX903" fmla="*/ 3775734 w 7467600"/>
              <a:gd name="connsiteY903" fmla="*/ 95131 h 6858000"/>
              <a:gd name="connsiteX904" fmla="*/ 3724807 w 7467600"/>
              <a:gd name="connsiteY904" fmla="*/ 272257 h 6858000"/>
              <a:gd name="connsiteX905" fmla="*/ 3726844 w 7467600"/>
              <a:gd name="connsiteY905" fmla="*/ 282988 h 6858000"/>
              <a:gd name="connsiteX906" fmla="*/ 3742664 w 7467600"/>
              <a:gd name="connsiteY906" fmla="*/ 279918 h 6858000"/>
              <a:gd name="connsiteX907" fmla="*/ 4103910 w 7467600"/>
              <a:gd name="connsiteY907" fmla="*/ 1161917 h 6858000"/>
              <a:gd name="connsiteX908" fmla="*/ 4020269 w 7467600"/>
              <a:gd name="connsiteY908" fmla="*/ 1200406 h 6858000"/>
              <a:gd name="connsiteX909" fmla="*/ 3674882 w 7467600"/>
              <a:gd name="connsiteY909" fmla="*/ 488524 h 6858000"/>
              <a:gd name="connsiteX910" fmla="*/ 3132682 w 7467600"/>
              <a:gd name="connsiteY910" fmla="*/ 1072284 h 6858000"/>
              <a:gd name="connsiteX911" fmla="*/ 2716346 w 7467600"/>
              <a:gd name="connsiteY911" fmla="*/ 1276376 h 6858000"/>
              <a:gd name="connsiteX912" fmla="*/ 2716772 w 7467600"/>
              <a:gd name="connsiteY912" fmla="*/ 1255462 h 6858000"/>
              <a:gd name="connsiteX913" fmla="*/ 3471096 w 7467600"/>
              <a:gd name="connsiteY913" fmla="*/ 437072 h 6858000"/>
              <a:gd name="connsiteX914" fmla="*/ 3639057 w 7467600"/>
              <a:gd name="connsiteY914" fmla="*/ 286334 h 6858000"/>
              <a:gd name="connsiteX915" fmla="*/ 3640309 w 7467600"/>
              <a:gd name="connsiteY915" fmla="*/ 284664 h 6858000"/>
              <a:gd name="connsiteX916" fmla="*/ 3646022 w 7467600"/>
              <a:gd name="connsiteY916" fmla="*/ 276711 h 6858000"/>
              <a:gd name="connsiteX917" fmla="*/ 3707943 w 7467600"/>
              <a:gd name="connsiteY917" fmla="*/ 65958 h 6858000"/>
              <a:gd name="connsiteX918" fmla="*/ 3721337 w 7467600"/>
              <a:gd name="connsiteY918" fmla="*/ 0 h 6858000"/>
              <a:gd name="connsiteX919" fmla="*/ 2867960 w 7467600"/>
              <a:gd name="connsiteY919" fmla="*/ 0 h 6858000"/>
              <a:gd name="connsiteX920" fmla="*/ 2926351 w 7467600"/>
              <a:gd name="connsiteY920" fmla="*/ 0 h 6858000"/>
              <a:gd name="connsiteX921" fmla="*/ 2902823 w 7467600"/>
              <a:gd name="connsiteY921" fmla="*/ 262929 h 6858000"/>
              <a:gd name="connsiteX922" fmla="*/ 2940663 w 7467600"/>
              <a:gd name="connsiteY922" fmla="*/ 140884 h 6858000"/>
              <a:gd name="connsiteX923" fmla="*/ 2947039 w 7467600"/>
              <a:gd name="connsiteY923" fmla="*/ 122524 h 6858000"/>
              <a:gd name="connsiteX924" fmla="*/ 2984316 w 7467600"/>
              <a:gd name="connsiteY924" fmla="*/ 0 h 6858000"/>
              <a:gd name="connsiteX925" fmla="*/ 3016114 w 7467600"/>
              <a:gd name="connsiteY925" fmla="*/ 0 h 6858000"/>
              <a:gd name="connsiteX926" fmla="*/ 2979949 w 7467600"/>
              <a:gd name="connsiteY926" fmla="*/ 119274 h 6858000"/>
              <a:gd name="connsiteX927" fmla="*/ 3023879 w 7467600"/>
              <a:gd name="connsiteY927" fmla="*/ 0 h 6858000"/>
              <a:gd name="connsiteX928" fmla="*/ 3105400 w 7467600"/>
              <a:gd name="connsiteY928" fmla="*/ 0 h 6858000"/>
              <a:gd name="connsiteX929" fmla="*/ 3094669 w 7467600"/>
              <a:gd name="connsiteY929" fmla="*/ 30308 h 6858000"/>
              <a:gd name="connsiteX930" fmla="*/ 2901945 w 7467600"/>
              <a:gd name="connsiteY930" fmla="*/ 466538 h 6858000"/>
              <a:gd name="connsiteX931" fmla="*/ 2815209 w 7467600"/>
              <a:gd name="connsiteY931" fmla="*/ 497361 h 6858000"/>
              <a:gd name="connsiteX932" fmla="*/ 2844845 w 7467600"/>
              <a:gd name="connsiteY932" fmla="*/ 127638 h 6858000"/>
              <a:gd name="connsiteX933" fmla="*/ 2867960 w 7467600"/>
              <a:gd name="connsiteY933" fmla="*/ 0 h 6858000"/>
              <a:gd name="connsiteX934" fmla="*/ 1057230 w 7467600"/>
              <a:gd name="connsiteY934" fmla="*/ 0 h 6858000"/>
              <a:gd name="connsiteX935" fmla="*/ 1111003 w 7467600"/>
              <a:gd name="connsiteY935" fmla="*/ 0 h 6858000"/>
              <a:gd name="connsiteX936" fmla="*/ 1125553 w 7467600"/>
              <a:gd name="connsiteY936" fmla="*/ 52588 h 6858000"/>
              <a:gd name="connsiteX937" fmla="*/ 1304276 w 7467600"/>
              <a:gd name="connsiteY937" fmla="*/ 476275 h 6858000"/>
              <a:gd name="connsiteX938" fmla="*/ 1492066 w 7467600"/>
              <a:gd name="connsiteY938" fmla="*/ 886333 h 6858000"/>
              <a:gd name="connsiteX939" fmla="*/ 1423698 w 7467600"/>
              <a:gd name="connsiteY939" fmla="*/ 710817 h 6858000"/>
              <a:gd name="connsiteX940" fmla="*/ 1357609 w 7467600"/>
              <a:gd name="connsiteY940" fmla="*/ 532892 h 6858000"/>
              <a:gd name="connsiteX941" fmla="*/ 1309550 w 7467600"/>
              <a:gd name="connsiteY941" fmla="*/ 374031 h 6858000"/>
              <a:gd name="connsiteX942" fmla="*/ 1193673 w 7467600"/>
              <a:gd name="connsiteY942" fmla="*/ 49533 h 6858000"/>
              <a:gd name="connsiteX943" fmla="*/ 1164391 w 7467600"/>
              <a:gd name="connsiteY943" fmla="*/ 0 h 6858000"/>
              <a:gd name="connsiteX944" fmla="*/ 1200666 w 7467600"/>
              <a:gd name="connsiteY944" fmla="*/ 0 h 6858000"/>
              <a:gd name="connsiteX945" fmla="*/ 1223408 w 7467600"/>
              <a:gd name="connsiteY945" fmla="*/ 38996 h 6858000"/>
              <a:gd name="connsiteX946" fmla="*/ 1339635 w 7467600"/>
              <a:gd name="connsiteY946" fmla="*/ 365517 h 6858000"/>
              <a:gd name="connsiteX947" fmla="*/ 1387469 w 7467600"/>
              <a:gd name="connsiteY947" fmla="*/ 523079 h 6858000"/>
              <a:gd name="connsiteX948" fmla="*/ 1452685 w 7467600"/>
              <a:gd name="connsiteY948" fmla="*/ 699806 h 6858000"/>
              <a:gd name="connsiteX949" fmla="*/ 1492092 w 7467600"/>
              <a:gd name="connsiteY949" fmla="*/ 800424 h 6858000"/>
              <a:gd name="connsiteX950" fmla="*/ 1455302 w 7467600"/>
              <a:gd name="connsiteY950" fmla="*/ 632913 h 6858000"/>
              <a:gd name="connsiteX951" fmla="*/ 1222336 w 7467600"/>
              <a:gd name="connsiteY951" fmla="*/ 9480 h 6858000"/>
              <a:gd name="connsiteX952" fmla="*/ 1214634 w 7467600"/>
              <a:gd name="connsiteY952" fmla="*/ 0 h 6858000"/>
              <a:gd name="connsiteX953" fmla="*/ 1289827 w 7467600"/>
              <a:gd name="connsiteY953" fmla="*/ 0 h 6858000"/>
              <a:gd name="connsiteX954" fmla="*/ 1321076 w 7467600"/>
              <a:gd name="connsiteY954" fmla="*/ 59722 h 6858000"/>
              <a:gd name="connsiteX955" fmla="*/ 1512579 w 7467600"/>
              <a:gd name="connsiteY955" fmla="*/ 626441 h 6858000"/>
              <a:gd name="connsiteX956" fmla="*/ 1506076 w 7467600"/>
              <a:gd name="connsiteY956" fmla="*/ 1089289 h 6858000"/>
              <a:gd name="connsiteX957" fmla="*/ 1486346 w 7467600"/>
              <a:gd name="connsiteY957" fmla="*/ 1079919 h 6858000"/>
              <a:gd name="connsiteX958" fmla="*/ 1070511 w 7467600"/>
              <a:gd name="connsiteY958" fmla="*/ 48609 h 6858000"/>
              <a:gd name="connsiteX959" fmla="*/ 1057230 w 7467600"/>
              <a:gd name="connsiteY959" fmla="*/ 0 h 6858000"/>
              <a:gd name="connsiteX960" fmla="*/ 43151 w 7467600"/>
              <a:gd name="connsiteY960" fmla="*/ 0 h 6858000"/>
              <a:gd name="connsiteX961" fmla="*/ 95283 w 7467600"/>
              <a:gd name="connsiteY961" fmla="*/ 0 h 6858000"/>
              <a:gd name="connsiteX962" fmla="*/ 300708 w 7467600"/>
              <a:gd name="connsiteY962" fmla="*/ 154571 h 6858000"/>
              <a:gd name="connsiteX963" fmla="*/ 530414 w 7467600"/>
              <a:gd name="connsiteY963" fmla="*/ 354673 h 6858000"/>
              <a:gd name="connsiteX964" fmla="*/ 333785 w 7467600"/>
              <a:gd name="connsiteY964" fmla="*/ 161564 h 6858000"/>
              <a:gd name="connsiteX965" fmla="*/ 147005 w 7467600"/>
              <a:gd name="connsiteY965" fmla="*/ 0 h 6858000"/>
              <a:gd name="connsiteX966" fmla="*/ 272509 w 7467600"/>
              <a:gd name="connsiteY966" fmla="*/ 0 h 6858000"/>
              <a:gd name="connsiteX967" fmla="*/ 326276 w 7467600"/>
              <a:gd name="connsiteY967" fmla="*/ 45847 h 6858000"/>
              <a:gd name="connsiteX968" fmla="*/ 823759 w 7467600"/>
              <a:gd name="connsiteY968" fmla="*/ 574145 h 6858000"/>
              <a:gd name="connsiteX969" fmla="*/ 811254 w 7467600"/>
              <a:gd name="connsiteY969" fmla="*/ 665546 h 6858000"/>
              <a:gd name="connsiteX970" fmla="*/ 154042 w 7467600"/>
              <a:gd name="connsiteY970" fmla="*/ 261522 h 6858000"/>
              <a:gd name="connsiteX971" fmla="*/ 13550 w 7467600"/>
              <a:gd name="connsiteY971" fmla="*/ 158423 h 6858000"/>
              <a:gd name="connsiteX972" fmla="*/ 0 w 7467600"/>
              <a:gd name="connsiteY972" fmla="*/ 146618 h 6858000"/>
              <a:gd name="connsiteX973" fmla="*/ 0 w 7467600"/>
              <a:gd name="connsiteY973" fmla="*/ 59161 h 6858000"/>
              <a:gd name="connsiteX974" fmla="*/ 45427 w 7467600"/>
              <a:gd name="connsiteY974" fmla="*/ 101078 h 6858000"/>
              <a:gd name="connsiteX975" fmla="*/ 630103 w 7467600"/>
              <a:gd name="connsiteY975" fmla="*/ 485885 h 6858000"/>
              <a:gd name="connsiteX976" fmla="*/ 532040 w 7467600"/>
              <a:gd name="connsiteY976" fmla="*/ 399359 h 6858000"/>
              <a:gd name="connsiteX977" fmla="*/ 517618 w 7467600"/>
              <a:gd name="connsiteY977" fmla="*/ 385726 h 6858000"/>
              <a:gd name="connsiteX978" fmla="*/ 285074 w 7467600"/>
              <a:gd name="connsiteY978" fmla="*/ 182755 h 6858000"/>
              <a:gd name="connsiteX979" fmla="*/ 43151 w 7467600"/>
              <a:gd name="connsiteY979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6844835 w 7467600"/>
              <a:gd name="connsiteY74" fmla="*/ 5424988 h 6858000"/>
              <a:gd name="connsiteX75" fmla="*/ 6879594 w 7467600"/>
              <a:gd name="connsiteY75" fmla="*/ 5424547 h 6858000"/>
              <a:gd name="connsiteX76" fmla="*/ 7379510 w 7467600"/>
              <a:gd name="connsiteY76" fmla="*/ 5755454 h 6858000"/>
              <a:gd name="connsiteX77" fmla="*/ 7467600 w 7467600"/>
              <a:gd name="connsiteY77" fmla="*/ 5845526 h 6858000"/>
              <a:gd name="connsiteX78" fmla="*/ 7467600 w 7467600"/>
              <a:gd name="connsiteY78" fmla="*/ 5925131 h 6858000"/>
              <a:gd name="connsiteX79" fmla="*/ 7271900 w 7467600"/>
              <a:gd name="connsiteY79" fmla="*/ 5734551 h 6858000"/>
              <a:gd name="connsiteX80" fmla="*/ 7015907 w 7467600"/>
              <a:gd name="connsiteY80" fmla="*/ 5541548 h 6858000"/>
              <a:gd name="connsiteX81" fmla="*/ 7259646 w 7467600"/>
              <a:gd name="connsiteY81" fmla="*/ 5765985 h 6858000"/>
              <a:gd name="connsiteX82" fmla="*/ 7467600 w 7467600"/>
              <a:gd name="connsiteY82" fmla="*/ 5971257 h 6858000"/>
              <a:gd name="connsiteX83" fmla="*/ 7467600 w 7467600"/>
              <a:gd name="connsiteY83" fmla="*/ 6012219 h 6858000"/>
              <a:gd name="connsiteX84" fmla="*/ 7240170 w 7467600"/>
              <a:gd name="connsiteY84" fmla="*/ 5787985 h 6858000"/>
              <a:gd name="connsiteX85" fmla="*/ 6946849 w 7467600"/>
              <a:gd name="connsiteY85" fmla="*/ 5523271 h 6858000"/>
              <a:gd name="connsiteX86" fmla="*/ 6946972 w 7467600"/>
              <a:gd name="connsiteY86" fmla="*/ 5526491 h 6858000"/>
              <a:gd name="connsiteX87" fmla="*/ 7105827 w 7467600"/>
              <a:gd name="connsiteY87" fmla="*/ 5718700 h 6858000"/>
              <a:gd name="connsiteX88" fmla="*/ 7356878 w 7467600"/>
              <a:gd name="connsiteY88" fmla="*/ 5981332 h 6858000"/>
              <a:gd name="connsiteX89" fmla="*/ 7467600 w 7467600"/>
              <a:gd name="connsiteY89" fmla="*/ 6117703 h 6858000"/>
              <a:gd name="connsiteX90" fmla="*/ 7467600 w 7467600"/>
              <a:gd name="connsiteY90" fmla="*/ 6163634 h 6858000"/>
              <a:gd name="connsiteX91" fmla="*/ 7403637 w 7467600"/>
              <a:gd name="connsiteY91" fmla="*/ 6083957 h 6858000"/>
              <a:gd name="connsiteX92" fmla="*/ 7254615 w 7467600"/>
              <a:gd name="connsiteY92" fmla="*/ 5911918 h 6858000"/>
              <a:gd name="connsiteX93" fmla="*/ 7312589 w 7467600"/>
              <a:gd name="connsiteY93" fmla="*/ 5982309 h 6858000"/>
              <a:gd name="connsiteX94" fmla="*/ 7448321 w 7467600"/>
              <a:gd name="connsiteY94" fmla="*/ 6190991 h 6858000"/>
              <a:gd name="connsiteX95" fmla="*/ 7467600 w 7467600"/>
              <a:gd name="connsiteY95" fmla="*/ 6221686 h 6858000"/>
              <a:gd name="connsiteX96" fmla="*/ 7467600 w 7467600"/>
              <a:gd name="connsiteY96" fmla="*/ 6334256 h 6858000"/>
              <a:gd name="connsiteX97" fmla="*/ 7454976 w 7467600"/>
              <a:gd name="connsiteY97" fmla="*/ 6318297 h 6858000"/>
              <a:gd name="connsiteX98" fmla="*/ 7042773 w 7467600"/>
              <a:gd name="connsiteY98" fmla="*/ 5734011 h 6858000"/>
              <a:gd name="connsiteX99" fmla="*/ 6844835 w 7467600"/>
              <a:gd name="connsiteY99" fmla="*/ 5424988 h 6858000"/>
              <a:gd name="connsiteX100" fmla="*/ 1456157 w 7467600"/>
              <a:gd name="connsiteY100" fmla="*/ 5371404 h 6858000"/>
              <a:gd name="connsiteX101" fmla="*/ 1244432 w 7467600"/>
              <a:gd name="connsiteY101" fmla="*/ 5385601 h 6858000"/>
              <a:gd name="connsiteX102" fmla="*/ 973990 w 7467600"/>
              <a:gd name="connsiteY102" fmla="*/ 5424940 h 6858000"/>
              <a:gd name="connsiteX103" fmla="*/ 1103809 w 7467600"/>
              <a:gd name="connsiteY103" fmla="*/ 5433720 h 6858000"/>
              <a:gd name="connsiteX104" fmla="*/ 1123454 w 7467600"/>
              <a:gd name="connsiteY104" fmla="*/ 5435727 h 6858000"/>
              <a:gd name="connsiteX105" fmla="*/ 1737017 w 7467600"/>
              <a:gd name="connsiteY105" fmla="*/ 5452183 h 6858000"/>
              <a:gd name="connsiteX106" fmla="*/ 1824397 w 7467600"/>
              <a:gd name="connsiteY106" fmla="*/ 5447757 h 6858000"/>
              <a:gd name="connsiteX107" fmla="*/ 2070059 w 7467600"/>
              <a:gd name="connsiteY107" fmla="*/ 5441660 h 6858000"/>
              <a:gd name="connsiteX108" fmla="*/ 1456157 w 7467600"/>
              <a:gd name="connsiteY108" fmla="*/ 5371404 h 6858000"/>
              <a:gd name="connsiteX109" fmla="*/ 4988186 w 7467600"/>
              <a:gd name="connsiteY109" fmla="*/ 5216467 h 6858000"/>
              <a:gd name="connsiteX110" fmla="*/ 4777334 w 7467600"/>
              <a:gd name="connsiteY110" fmla="*/ 5406072 h 6858000"/>
              <a:gd name="connsiteX111" fmla="*/ 4718341 w 7467600"/>
              <a:gd name="connsiteY111" fmla="*/ 5468043 h 6858000"/>
              <a:gd name="connsiteX112" fmla="*/ 4604655 w 7467600"/>
              <a:gd name="connsiteY112" fmla="*/ 5583434 h 6858000"/>
              <a:gd name="connsiteX113" fmla="*/ 4565074 w 7467600"/>
              <a:gd name="connsiteY113" fmla="*/ 5618550 h 6858000"/>
              <a:gd name="connsiteX114" fmla="*/ 4988186 w 7467600"/>
              <a:gd name="connsiteY114" fmla="*/ 5216467 h 6858000"/>
              <a:gd name="connsiteX115" fmla="*/ 4978032 w 7467600"/>
              <a:gd name="connsiteY115" fmla="*/ 5183809 h 6858000"/>
              <a:gd name="connsiteX116" fmla="*/ 4463413 w 7467600"/>
              <a:gd name="connsiteY116" fmla="*/ 5615162 h 6858000"/>
              <a:gd name="connsiteX117" fmla="*/ 4358134 w 7467600"/>
              <a:gd name="connsiteY117" fmla="*/ 5742791 h 6858000"/>
              <a:gd name="connsiteX118" fmla="*/ 4376219 w 7467600"/>
              <a:gd name="connsiteY118" fmla="*/ 5729027 h 6858000"/>
              <a:gd name="connsiteX119" fmla="*/ 4582340 w 7467600"/>
              <a:gd name="connsiteY119" fmla="*/ 5561037 h 6858000"/>
              <a:gd name="connsiteX120" fmla="*/ 4694684 w 7467600"/>
              <a:gd name="connsiteY120" fmla="*/ 5447098 h 6858000"/>
              <a:gd name="connsiteX121" fmla="*/ 4754123 w 7467600"/>
              <a:gd name="connsiteY121" fmla="*/ 5384643 h 6858000"/>
              <a:gd name="connsiteX122" fmla="*/ 4978032 w 7467600"/>
              <a:gd name="connsiteY122" fmla="*/ 5183809 h 6858000"/>
              <a:gd name="connsiteX123" fmla="*/ 1903353 w 7467600"/>
              <a:gd name="connsiteY123" fmla="*/ 5044827 h 6858000"/>
              <a:gd name="connsiteX124" fmla="*/ 1936931 w 7467600"/>
              <a:gd name="connsiteY124" fmla="*/ 5093954 h 6858000"/>
              <a:gd name="connsiteX125" fmla="*/ 2195868 w 7467600"/>
              <a:gd name="connsiteY125" fmla="*/ 5396574 h 6858000"/>
              <a:gd name="connsiteX126" fmla="*/ 2088852 w 7467600"/>
              <a:gd name="connsiteY126" fmla="*/ 5166123 h 6858000"/>
              <a:gd name="connsiteX127" fmla="*/ 1958241 w 7467600"/>
              <a:gd name="connsiteY127" fmla="*/ 5067955 h 6858000"/>
              <a:gd name="connsiteX128" fmla="*/ 1903353 w 7467600"/>
              <a:gd name="connsiteY128" fmla="*/ 5044827 h 6858000"/>
              <a:gd name="connsiteX129" fmla="*/ 1979378 w 7467600"/>
              <a:gd name="connsiteY129" fmla="*/ 4769504 h 6858000"/>
              <a:gd name="connsiteX130" fmla="*/ 2882120 w 7467600"/>
              <a:gd name="connsiteY130" fmla="*/ 5064547 h 6858000"/>
              <a:gd name="connsiteX131" fmla="*/ 2793103 w 7467600"/>
              <a:gd name="connsiteY131" fmla="*/ 5039699 h 6858000"/>
              <a:gd name="connsiteX132" fmla="*/ 2770041 w 7467600"/>
              <a:gd name="connsiteY132" fmla="*/ 5033634 h 6858000"/>
              <a:gd name="connsiteX133" fmla="*/ 1979378 w 7467600"/>
              <a:gd name="connsiteY133" fmla="*/ 4769504 h 6858000"/>
              <a:gd name="connsiteX134" fmla="*/ 1927410 w 7467600"/>
              <a:gd name="connsiteY134" fmla="*/ 4716164 h 6858000"/>
              <a:gd name="connsiteX135" fmla="*/ 1959587 w 7467600"/>
              <a:gd name="connsiteY135" fmla="*/ 4728849 h 6858000"/>
              <a:gd name="connsiteX136" fmla="*/ 2777707 w 7467600"/>
              <a:gd name="connsiteY136" fmla="*/ 5003991 h 6858000"/>
              <a:gd name="connsiteX137" fmla="*/ 2800768 w 7467600"/>
              <a:gd name="connsiteY137" fmla="*/ 5010056 h 6858000"/>
              <a:gd name="connsiteX138" fmla="*/ 2879408 w 7467600"/>
              <a:gd name="connsiteY138" fmla="*/ 5031590 h 6858000"/>
              <a:gd name="connsiteX139" fmla="*/ 2862295 w 7467600"/>
              <a:gd name="connsiteY139" fmla="*/ 5022958 h 6858000"/>
              <a:gd name="connsiteX140" fmla="*/ 2813343 w 7467600"/>
              <a:gd name="connsiteY140" fmla="*/ 4998369 h 6858000"/>
              <a:gd name="connsiteX141" fmla="*/ 2646245 w 7467600"/>
              <a:gd name="connsiteY141" fmla="*/ 4930999 h 6858000"/>
              <a:gd name="connsiteX142" fmla="*/ 1999243 w 7467600"/>
              <a:gd name="connsiteY142" fmla="*/ 4730524 h 6858000"/>
              <a:gd name="connsiteX143" fmla="*/ 1979527 w 7467600"/>
              <a:gd name="connsiteY143" fmla="*/ 4726651 h 6858000"/>
              <a:gd name="connsiteX144" fmla="*/ 1927410 w 7467600"/>
              <a:gd name="connsiteY144" fmla="*/ 4716164 h 6858000"/>
              <a:gd name="connsiteX145" fmla="*/ 1997014 w 7467600"/>
              <a:gd name="connsiteY145" fmla="*/ 4698007 h 6858000"/>
              <a:gd name="connsiteX146" fmla="*/ 2005458 w 7467600"/>
              <a:gd name="connsiteY146" fmla="*/ 4699540 h 6858000"/>
              <a:gd name="connsiteX147" fmla="*/ 2657186 w 7467600"/>
              <a:gd name="connsiteY147" fmla="*/ 4901687 h 6858000"/>
              <a:gd name="connsiteX148" fmla="*/ 2826662 w 7467600"/>
              <a:gd name="connsiteY148" fmla="*/ 4970362 h 6858000"/>
              <a:gd name="connsiteX149" fmla="*/ 2876100 w 7467600"/>
              <a:gd name="connsiteY149" fmla="*/ 4995397 h 6858000"/>
              <a:gd name="connsiteX150" fmla="*/ 3042600 w 7467600"/>
              <a:gd name="connsiteY150" fmla="*/ 5059532 h 6858000"/>
              <a:gd name="connsiteX151" fmla="*/ 1997014 w 7467600"/>
              <a:gd name="connsiteY151" fmla="*/ 4698007 h 6858000"/>
              <a:gd name="connsiteX152" fmla="*/ 2305292 w 7467600"/>
              <a:gd name="connsiteY152" fmla="*/ 4219492 h 6858000"/>
              <a:gd name="connsiteX153" fmla="*/ 3360922 w 7467600"/>
              <a:gd name="connsiteY153" fmla="*/ 4529373 h 6858000"/>
              <a:gd name="connsiteX154" fmla="*/ 3492420 w 7467600"/>
              <a:gd name="connsiteY154" fmla="*/ 4510145 h 6858000"/>
              <a:gd name="connsiteX155" fmla="*/ 3364086 w 7467600"/>
              <a:gd name="connsiteY155" fmla="*/ 4480340 h 6858000"/>
              <a:gd name="connsiteX156" fmla="*/ 3225818 w 7467600"/>
              <a:gd name="connsiteY156" fmla="*/ 4411822 h 6858000"/>
              <a:gd name="connsiteX157" fmla="*/ 3129696 w 7467600"/>
              <a:gd name="connsiteY157" fmla="*/ 4360704 h 6858000"/>
              <a:gd name="connsiteX158" fmla="*/ 2814545 w 7467600"/>
              <a:gd name="connsiteY158" fmla="*/ 4282955 h 6858000"/>
              <a:gd name="connsiteX159" fmla="*/ 2305292 w 7467600"/>
              <a:gd name="connsiteY159" fmla="*/ 4219492 h 6858000"/>
              <a:gd name="connsiteX160" fmla="*/ 2626982 w 7467600"/>
              <a:gd name="connsiteY160" fmla="*/ 4206450 h 6858000"/>
              <a:gd name="connsiteX161" fmla="*/ 2490617 w 7467600"/>
              <a:gd name="connsiteY161" fmla="*/ 4206951 h 6858000"/>
              <a:gd name="connsiteX162" fmla="*/ 2819869 w 7467600"/>
              <a:gd name="connsiteY162" fmla="*/ 4252936 h 6858000"/>
              <a:gd name="connsiteX163" fmla="*/ 3143018 w 7467600"/>
              <a:gd name="connsiteY163" fmla="*/ 4332698 h 6858000"/>
              <a:gd name="connsiteX164" fmla="*/ 3241520 w 7467600"/>
              <a:gd name="connsiteY164" fmla="*/ 4385112 h 6858000"/>
              <a:gd name="connsiteX165" fmla="*/ 3374575 w 7467600"/>
              <a:gd name="connsiteY165" fmla="*/ 4451517 h 6858000"/>
              <a:gd name="connsiteX166" fmla="*/ 3505221 w 7467600"/>
              <a:gd name="connsiteY166" fmla="*/ 4480757 h 6858000"/>
              <a:gd name="connsiteX167" fmla="*/ 2626982 w 7467600"/>
              <a:gd name="connsiteY167" fmla="*/ 4206450 h 6858000"/>
              <a:gd name="connsiteX168" fmla="*/ 1310106 w 7467600"/>
              <a:gd name="connsiteY168" fmla="*/ 3943217 h 6858000"/>
              <a:gd name="connsiteX169" fmla="*/ 854994 w 7467600"/>
              <a:gd name="connsiteY169" fmla="*/ 4399136 h 6858000"/>
              <a:gd name="connsiteX170" fmla="*/ 742462 w 7467600"/>
              <a:gd name="connsiteY170" fmla="*/ 4594648 h 6858000"/>
              <a:gd name="connsiteX171" fmla="*/ 820602 w 7467600"/>
              <a:gd name="connsiteY171" fmla="*/ 4485915 h 6858000"/>
              <a:gd name="connsiteX172" fmla="*/ 878295 w 7467600"/>
              <a:gd name="connsiteY172" fmla="*/ 4403594 h 6858000"/>
              <a:gd name="connsiteX173" fmla="*/ 1240607 w 7467600"/>
              <a:gd name="connsiteY173" fmla="*/ 4010401 h 6858000"/>
              <a:gd name="connsiteX174" fmla="*/ 1310106 w 7467600"/>
              <a:gd name="connsiteY174" fmla="*/ 3943217 h 6858000"/>
              <a:gd name="connsiteX175" fmla="*/ 1423113 w 7467600"/>
              <a:gd name="connsiteY175" fmla="*/ 3874565 h 6858000"/>
              <a:gd name="connsiteX176" fmla="*/ 1260565 w 7467600"/>
              <a:gd name="connsiteY176" fmla="*/ 4031982 h 6858000"/>
              <a:gd name="connsiteX177" fmla="*/ 901900 w 7467600"/>
              <a:gd name="connsiteY177" fmla="*/ 4421236 h 6858000"/>
              <a:gd name="connsiteX178" fmla="*/ 845044 w 7467600"/>
              <a:gd name="connsiteY178" fmla="*/ 4502436 h 6858000"/>
              <a:gd name="connsiteX179" fmla="*/ 685926 w 7467600"/>
              <a:gd name="connsiteY179" fmla="*/ 4703069 h 6858000"/>
              <a:gd name="connsiteX180" fmla="*/ 684248 w 7467600"/>
              <a:gd name="connsiteY180" fmla="*/ 4706721 h 6858000"/>
              <a:gd name="connsiteX181" fmla="*/ 1423113 w 7467600"/>
              <a:gd name="connsiteY181" fmla="*/ 3874565 h 6858000"/>
              <a:gd name="connsiteX182" fmla="*/ 3316479 w 7467600"/>
              <a:gd name="connsiteY182" fmla="*/ 3872136 h 6858000"/>
              <a:gd name="connsiteX183" fmla="*/ 3546806 w 7467600"/>
              <a:gd name="connsiteY183" fmla="*/ 4356139 h 6858000"/>
              <a:gd name="connsiteX184" fmla="*/ 3364433 w 7467600"/>
              <a:gd name="connsiteY184" fmla="*/ 3953121 h 6858000"/>
              <a:gd name="connsiteX185" fmla="*/ 3316479 w 7467600"/>
              <a:gd name="connsiteY185" fmla="*/ 3872136 h 6858000"/>
              <a:gd name="connsiteX186" fmla="*/ 3291335 w 7467600"/>
              <a:gd name="connsiteY186" fmla="*/ 3767420 h 6858000"/>
              <a:gd name="connsiteX187" fmla="*/ 3390805 w 7467600"/>
              <a:gd name="connsiteY187" fmla="*/ 3937163 h 6858000"/>
              <a:gd name="connsiteX188" fmla="*/ 3579062 w 7467600"/>
              <a:gd name="connsiteY188" fmla="*/ 4359040 h 6858000"/>
              <a:gd name="connsiteX189" fmla="*/ 3467355 w 7467600"/>
              <a:gd name="connsiteY189" fmla="*/ 3988130 h 6858000"/>
              <a:gd name="connsiteX190" fmla="*/ 3310753 w 7467600"/>
              <a:gd name="connsiteY190" fmla="*/ 3787140 h 6858000"/>
              <a:gd name="connsiteX191" fmla="*/ 3291335 w 7467600"/>
              <a:gd name="connsiteY191" fmla="*/ 3767420 h 6858000"/>
              <a:gd name="connsiteX192" fmla="*/ 1635889 w 7467600"/>
              <a:gd name="connsiteY192" fmla="*/ 3709494 h 6858000"/>
              <a:gd name="connsiteX193" fmla="*/ 1634800 w 7467600"/>
              <a:gd name="connsiteY193" fmla="*/ 3731111 h 6858000"/>
              <a:gd name="connsiteX194" fmla="*/ 1635889 w 7467600"/>
              <a:gd name="connsiteY194" fmla="*/ 3709494 h 6858000"/>
              <a:gd name="connsiteX195" fmla="*/ 1510397 w 7467600"/>
              <a:gd name="connsiteY195" fmla="*/ 3684705 h 6858000"/>
              <a:gd name="connsiteX196" fmla="*/ 1146550 w 7467600"/>
              <a:gd name="connsiteY196" fmla="*/ 3802012 h 6858000"/>
              <a:gd name="connsiteX197" fmla="*/ 698834 w 7467600"/>
              <a:gd name="connsiteY197" fmla="*/ 3952272 h 6858000"/>
              <a:gd name="connsiteX198" fmla="*/ 34256 w 7467600"/>
              <a:gd name="connsiteY198" fmla="*/ 4347603 h 6858000"/>
              <a:gd name="connsiteX199" fmla="*/ 527241 w 7467600"/>
              <a:gd name="connsiteY199" fmla="*/ 4065078 h 6858000"/>
              <a:gd name="connsiteX200" fmla="*/ 1510397 w 7467600"/>
              <a:gd name="connsiteY200" fmla="*/ 3684705 h 6858000"/>
              <a:gd name="connsiteX201" fmla="*/ 1313114 w 7467600"/>
              <a:gd name="connsiteY201" fmla="*/ 3655216 h 6858000"/>
              <a:gd name="connsiteX202" fmla="*/ 1109304 w 7467600"/>
              <a:gd name="connsiteY202" fmla="*/ 3669030 h 6858000"/>
              <a:gd name="connsiteX203" fmla="*/ 8129 w 7467600"/>
              <a:gd name="connsiteY203" fmla="*/ 4330519 h 6858000"/>
              <a:gd name="connsiteX204" fmla="*/ 687572 w 7467600"/>
              <a:gd name="connsiteY204" fmla="*/ 3925629 h 6858000"/>
              <a:gd name="connsiteX205" fmla="*/ 1138365 w 7467600"/>
              <a:gd name="connsiteY205" fmla="*/ 3774515 h 6858000"/>
              <a:gd name="connsiteX206" fmla="*/ 1505579 w 7467600"/>
              <a:gd name="connsiteY206" fmla="*/ 3655526 h 6858000"/>
              <a:gd name="connsiteX207" fmla="*/ 1313114 w 7467600"/>
              <a:gd name="connsiteY207" fmla="*/ 3655216 h 6858000"/>
              <a:gd name="connsiteX208" fmla="*/ 3655073 w 7467600"/>
              <a:gd name="connsiteY208" fmla="*/ 3650884 h 6858000"/>
              <a:gd name="connsiteX209" fmla="*/ 3989938 w 7467600"/>
              <a:gd name="connsiteY209" fmla="*/ 3991685 h 6858000"/>
              <a:gd name="connsiteX210" fmla="*/ 4393907 w 7467600"/>
              <a:gd name="connsiteY210" fmla="*/ 4261258 h 6858000"/>
              <a:gd name="connsiteX211" fmla="*/ 4648051 w 7467600"/>
              <a:gd name="connsiteY211" fmla="*/ 4374051 h 6858000"/>
              <a:gd name="connsiteX212" fmla="*/ 4383389 w 7467600"/>
              <a:gd name="connsiteY212" fmla="*/ 4184369 h 6858000"/>
              <a:gd name="connsiteX213" fmla="*/ 4165508 w 7467600"/>
              <a:gd name="connsiteY213" fmla="*/ 4035196 h 6858000"/>
              <a:gd name="connsiteX214" fmla="*/ 4068162 w 7467600"/>
              <a:gd name="connsiteY214" fmla="*/ 3953394 h 6858000"/>
              <a:gd name="connsiteX215" fmla="*/ 3981416 w 7467600"/>
              <a:gd name="connsiteY215" fmla="*/ 3880482 h 6858000"/>
              <a:gd name="connsiteX216" fmla="*/ 3800147 w 7467600"/>
              <a:gd name="connsiteY216" fmla="*/ 3749872 h 6858000"/>
              <a:gd name="connsiteX217" fmla="*/ 3655073 w 7467600"/>
              <a:gd name="connsiteY217" fmla="*/ 3650884 h 6858000"/>
              <a:gd name="connsiteX218" fmla="*/ 3670252 w 7467600"/>
              <a:gd name="connsiteY218" fmla="*/ 3622798 h 6858000"/>
              <a:gd name="connsiteX219" fmla="*/ 3817258 w 7467600"/>
              <a:gd name="connsiteY219" fmla="*/ 3723577 h 6858000"/>
              <a:gd name="connsiteX220" fmla="*/ 4000461 w 7467600"/>
              <a:gd name="connsiteY220" fmla="*/ 3855966 h 6858000"/>
              <a:gd name="connsiteX221" fmla="*/ 4088180 w 7467600"/>
              <a:gd name="connsiteY221" fmla="*/ 3929774 h 6858000"/>
              <a:gd name="connsiteX222" fmla="*/ 4184555 w 7467600"/>
              <a:gd name="connsiteY222" fmla="*/ 4010683 h 6858000"/>
              <a:gd name="connsiteX223" fmla="*/ 4399563 w 7467600"/>
              <a:gd name="connsiteY223" fmla="*/ 4158106 h 6858000"/>
              <a:gd name="connsiteX224" fmla="*/ 4684469 w 7467600"/>
              <a:gd name="connsiteY224" fmla="*/ 4364680 h 6858000"/>
              <a:gd name="connsiteX225" fmla="*/ 4690271 w 7467600"/>
              <a:gd name="connsiteY225" fmla="*/ 4370034 h 6858000"/>
              <a:gd name="connsiteX226" fmla="*/ 4136093 w 7467600"/>
              <a:gd name="connsiteY226" fmla="*/ 3858466 h 6858000"/>
              <a:gd name="connsiteX227" fmla="*/ 3670252 w 7467600"/>
              <a:gd name="connsiteY227" fmla="*/ 3622798 h 6858000"/>
              <a:gd name="connsiteX228" fmla="*/ 4440129 w 7467600"/>
              <a:gd name="connsiteY228" fmla="*/ 3448571 h 6858000"/>
              <a:gd name="connsiteX229" fmla="*/ 4856525 w 7467600"/>
              <a:gd name="connsiteY229" fmla="*/ 3915351 h 6858000"/>
              <a:gd name="connsiteX230" fmla="*/ 5059055 w 7467600"/>
              <a:gd name="connsiteY230" fmla="*/ 4108918 h 6858000"/>
              <a:gd name="connsiteX231" fmla="*/ 5290070 w 7467600"/>
              <a:gd name="connsiteY231" fmla="*/ 4263619 h 6858000"/>
              <a:gd name="connsiteX232" fmla="*/ 4834991 w 7467600"/>
              <a:gd name="connsiteY232" fmla="*/ 3830985 h 6858000"/>
              <a:gd name="connsiteX233" fmla="*/ 4440129 w 7467600"/>
              <a:gd name="connsiteY233" fmla="*/ 3448571 h 6858000"/>
              <a:gd name="connsiteX234" fmla="*/ 4441737 w 7467600"/>
              <a:gd name="connsiteY234" fmla="*/ 3399734 h 6858000"/>
              <a:gd name="connsiteX235" fmla="*/ 4431236 w 7467600"/>
              <a:gd name="connsiteY235" fmla="*/ 3400954 h 6858000"/>
              <a:gd name="connsiteX236" fmla="*/ 4557150 w 7467600"/>
              <a:gd name="connsiteY236" fmla="*/ 3510023 h 6858000"/>
              <a:gd name="connsiteX237" fmla="*/ 4856936 w 7467600"/>
              <a:gd name="connsiteY237" fmla="*/ 3809146 h 6858000"/>
              <a:gd name="connsiteX238" fmla="*/ 5111996 w 7467600"/>
              <a:gd name="connsiteY238" fmla="*/ 4065759 h 6858000"/>
              <a:gd name="connsiteX239" fmla="*/ 5388878 w 7467600"/>
              <a:gd name="connsiteY239" fmla="*/ 4300185 h 6858000"/>
              <a:gd name="connsiteX240" fmla="*/ 5425556 w 7467600"/>
              <a:gd name="connsiteY240" fmla="*/ 4308967 h 6858000"/>
              <a:gd name="connsiteX241" fmla="*/ 4943646 w 7467600"/>
              <a:gd name="connsiteY241" fmla="*/ 3822916 h 6858000"/>
              <a:gd name="connsiteX242" fmla="*/ 4594837 w 7467600"/>
              <a:gd name="connsiteY242" fmla="*/ 3532274 h 6858000"/>
              <a:gd name="connsiteX243" fmla="*/ 4441737 w 7467600"/>
              <a:gd name="connsiteY243" fmla="*/ 3399734 h 6858000"/>
              <a:gd name="connsiteX244" fmla="*/ 5425834 w 7467600"/>
              <a:gd name="connsiteY244" fmla="*/ 3162785 h 6858000"/>
              <a:gd name="connsiteX245" fmla="*/ 5401644 w 7467600"/>
              <a:gd name="connsiteY245" fmla="*/ 3617847 h 6858000"/>
              <a:gd name="connsiteX246" fmla="*/ 5467256 w 7467600"/>
              <a:gd name="connsiteY246" fmla="*/ 4175494 h 6858000"/>
              <a:gd name="connsiteX247" fmla="*/ 5448069 w 7467600"/>
              <a:gd name="connsiteY247" fmla="*/ 3567554 h 6858000"/>
              <a:gd name="connsiteX248" fmla="*/ 5425834 w 7467600"/>
              <a:gd name="connsiteY248" fmla="*/ 3162785 h 6858000"/>
              <a:gd name="connsiteX249" fmla="*/ 1318687 w 7467600"/>
              <a:gd name="connsiteY249" fmla="*/ 3113840 h 6858000"/>
              <a:gd name="connsiteX250" fmla="*/ 1066793 w 7467600"/>
              <a:gd name="connsiteY250" fmla="*/ 3212171 h 6858000"/>
              <a:gd name="connsiteX251" fmla="*/ 993319 w 7467600"/>
              <a:gd name="connsiteY251" fmla="*/ 3247648 h 6858000"/>
              <a:gd name="connsiteX252" fmla="*/ 853081 w 7467600"/>
              <a:gd name="connsiteY252" fmla="*/ 3312410 h 6858000"/>
              <a:gd name="connsiteX253" fmla="*/ 805957 w 7467600"/>
              <a:gd name="connsiteY253" fmla="*/ 3330443 h 6858000"/>
              <a:gd name="connsiteX254" fmla="*/ 1318687 w 7467600"/>
              <a:gd name="connsiteY254" fmla="*/ 3113840 h 6858000"/>
              <a:gd name="connsiteX255" fmla="*/ 5453702 w 7467600"/>
              <a:gd name="connsiteY255" fmla="*/ 3090882 h 6858000"/>
              <a:gd name="connsiteX256" fmla="*/ 5480135 w 7467600"/>
              <a:gd name="connsiteY256" fmla="*/ 3565802 h 6858000"/>
              <a:gd name="connsiteX257" fmla="*/ 5499023 w 7467600"/>
              <a:gd name="connsiteY257" fmla="*/ 4166310 h 6858000"/>
              <a:gd name="connsiteX258" fmla="*/ 5547022 w 7467600"/>
              <a:gd name="connsiteY258" fmla="*/ 3607838 h 6858000"/>
              <a:gd name="connsiteX259" fmla="*/ 5515964 w 7467600"/>
              <a:gd name="connsiteY259" fmla="*/ 3378541 h 6858000"/>
              <a:gd name="connsiteX260" fmla="*/ 5453702 w 7467600"/>
              <a:gd name="connsiteY260" fmla="*/ 3090882 h 6858000"/>
              <a:gd name="connsiteX261" fmla="*/ 1238695 w 7467600"/>
              <a:gd name="connsiteY261" fmla="*/ 3076820 h 6858000"/>
              <a:gd name="connsiteX262" fmla="*/ 716371 w 7467600"/>
              <a:gd name="connsiteY262" fmla="*/ 3293249 h 6858000"/>
              <a:gd name="connsiteX263" fmla="*/ 579522 w 7467600"/>
              <a:gd name="connsiteY263" fmla="*/ 3371759 h 6858000"/>
              <a:gd name="connsiteX264" fmla="*/ 600288 w 7467600"/>
              <a:gd name="connsiteY264" fmla="*/ 3365555 h 6858000"/>
              <a:gd name="connsiteX265" fmla="*/ 840692 w 7467600"/>
              <a:gd name="connsiteY265" fmla="*/ 3284921 h 6858000"/>
              <a:gd name="connsiteX266" fmla="*/ 979248 w 7467600"/>
              <a:gd name="connsiteY266" fmla="*/ 3221003 h 6858000"/>
              <a:gd name="connsiteX267" fmla="*/ 1053282 w 7467600"/>
              <a:gd name="connsiteY267" fmla="*/ 3185247 h 6858000"/>
              <a:gd name="connsiteX268" fmla="*/ 1320603 w 7467600"/>
              <a:gd name="connsiteY268" fmla="*/ 3081281 h 6858000"/>
              <a:gd name="connsiteX269" fmla="*/ 1238695 w 7467600"/>
              <a:gd name="connsiteY269" fmla="*/ 3076820 h 6858000"/>
              <a:gd name="connsiteX270" fmla="*/ 5425627 w 7467600"/>
              <a:gd name="connsiteY270" fmla="*/ 2954192 h 6858000"/>
              <a:gd name="connsiteX271" fmla="*/ 5470770 w 7467600"/>
              <a:gd name="connsiteY271" fmla="*/ 3005435 h 6858000"/>
              <a:gd name="connsiteX272" fmla="*/ 5519779 w 7467600"/>
              <a:gd name="connsiteY272" fmla="*/ 4359223 h 6858000"/>
              <a:gd name="connsiteX273" fmla="*/ 5520293 w 7467600"/>
              <a:gd name="connsiteY273" fmla="*/ 4360602 h 6858000"/>
              <a:gd name="connsiteX274" fmla="*/ 5767221 w 7467600"/>
              <a:gd name="connsiteY274" fmla="*/ 4665564 h 6858000"/>
              <a:gd name="connsiteX275" fmla="*/ 6937169 w 7467600"/>
              <a:gd name="connsiteY275" fmla="*/ 4815941 h 6858000"/>
              <a:gd name="connsiteX276" fmla="*/ 6953922 w 7467600"/>
              <a:gd name="connsiteY276" fmla="*/ 4890068 h 6858000"/>
              <a:gd name="connsiteX277" fmla="*/ 6071359 w 7467600"/>
              <a:gd name="connsiteY277" fmla="*/ 4770770 h 6858000"/>
              <a:gd name="connsiteX278" fmla="*/ 6038839 w 7467600"/>
              <a:gd name="connsiteY278" fmla="*/ 4764474 h 6858000"/>
              <a:gd name="connsiteX279" fmla="*/ 6038706 w 7467600"/>
              <a:gd name="connsiteY279" fmla="*/ 4763847 h 6858000"/>
              <a:gd name="connsiteX280" fmla="*/ 6037784 w 7467600"/>
              <a:gd name="connsiteY280" fmla="*/ 4764270 h 6858000"/>
              <a:gd name="connsiteX281" fmla="*/ 6038839 w 7467600"/>
              <a:gd name="connsiteY281" fmla="*/ 4764474 h 6858000"/>
              <a:gd name="connsiteX282" fmla="*/ 6040338 w 7467600"/>
              <a:gd name="connsiteY282" fmla="*/ 4771418 h 6858000"/>
              <a:gd name="connsiteX283" fmla="*/ 6024488 w 7467600"/>
              <a:gd name="connsiteY283" fmla="*/ 4809903 h 6858000"/>
              <a:gd name="connsiteX284" fmla="*/ 5599771 w 7467600"/>
              <a:gd name="connsiteY284" fmla="*/ 5509652 h 6858000"/>
              <a:gd name="connsiteX285" fmla="*/ 5548843 w 7467600"/>
              <a:gd name="connsiteY285" fmla="*/ 5563845 h 6858000"/>
              <a:gd name="connsiteX286" fmla="*/ 5940952 w 7467600"/>
              <a:gd name="connsiteY286" fmla="*/ 6250028 h 6858000"/>
              <a:gd name="connsiteX287" fmla="*/ 6043441 w 7467600"/>
              <a:gd name="connsiteY287" fmla="*/ 6665847 h 6858000"/>
              <a:gd name="connsiteX288" fmla="*/ 6093432 w 7467600"/>
              <a:gd name="connsiteY288" fmla="*/ 6858000 h 6858000"/>
              <a:gd name="connsiteX289" fmla="*/ 6034344 w 7467600"/>
              <a:gd name="connsiteY289" fmla="*/ 6858000 h 6858000"/>
              <a:gd name="connsiteX290" fmla="*/ 6026679 w 7467600"/>
              <a:gd name="connsiteY290" fmla="*/ 6836959 h 6858000"/>
              <a:gd name="connsiteX291" fmla="*/ 5800441 w 7467600"/>
              <a:gd name="connsiteY291" fmla="*/ 6335286 h 6858000"/>
              <a:gd name="connsiteX292" fmla="*/ 5526562 w 7467600"/>
              <a:gd name="connsiteY292" fmla="*/ 5705388 h 6858000"/>
              <a:gd name="connsiteX293" fmla="*/ 5519640 w 7467600"/>
              <a:gd name="connsiteY293" fmla="*/ 5683774 h 6858000"/>
              <a:gd name="connsiteX294" fmla="*/ 5844559 w 7467600"/>
              <a:gd name="connsiteY294" fmla="*/ 6553349 h 6858000"/>
              <a:gd name="connsiteX295" fmla="*/ 5975994 w 7467600"/>
              <a:gd name="connsiteY295" fmla="*/ 6858000 h 6858000"/>
              <a:gd name="connsiteX296" fmla="*/ 5898547 w 7467600"/>
              <a:gd name="connsiteY296" fmla="*/ 6858000 h 6858000"/>
              <a:gd name="connsiteX297" fmla="*/ 5682041 w 7467600"/>
              <a:gd name="connsiteY297" fmla="*/ 6355860 h 6858000"/>
              <a:gd name="connsiteX298" fmla="*/ 5461758 w 7467600"/>
              <a:gd name="connsiteY298" fmla="*/ 5820220 h 6858000"/>
              <a:gd name="connsiteX299" fmla="*/ 5237282 w 7467600"/>
              <a:gd name="connsiteY299" fmla="*/ 6579086 h 6858000"/>
              <a:gd name="connsiteX300" fmla="*/ 5115009 w 7467600"/>
              <a:gd name="connsiteY300" fmla="*/ 6858000 h 6858000"/>
              <a:gd name="connsiteX301" fmla="*/ 5028074 w 7467600"/>
              <a:gd name="connsiteY301" fmla="*/ 6858000 h 6858000"/>
              <a:gd name="connsiteX302" fmla="*/ 5079508 w 7467600"/>
              <a:gd name="connsiteY302" fmla="*/ 6749074 h 6858000"/>
              <a:gd name="connsiteX303" fmla="*/ 5371846 w 7467600"/>
              <a:gd name="connsiteY303" fmla="*/ 5924413 h 6858000"/>
              <a:gd name="connsiteX304" fmla="*/ 5270512 w 7467600"/>
              <a:gd name="connsiteY304" fmla="*/ 6138975 h 6858000"/>
              <a:gd name="connsiteX305" fmla="*/ 5062409 w 7467600"/>
              <a:gd name="connsiteY305" fmla="*/ 6653544 h 6858000"/>
              <a:gd name="connsiteX306" fmla="*/ 5036628 w 7467600"/>
              <a:gd name="connsiteY306" fmla="*/ 6754247 h 6858000"/>
              <a:gd name="connsiteX307" fmla="*/ 5009112 w 7467600"/>
              <a:gd name="connsiteY307" fmla="*/ 6858000 h 6858000"/>
              <a:gd name="connsiteX308" fmla="*/ 4976679 w 7467600"/>
              <a:gd name="connsiteY308" fmla="*/ 6858000 h 6858000"/>
              <a:gd name="connsiteX309" fmla="*/ 5006537 w 7467600"/>
              <a:gd name="connsiteY309" fmla="*/ 6747068 h 6858000"/>
              <a:gd name="connsiteX310" fmla="*/ 5032723 w 7467600"/>
              <a:gd name="connsiteY310" fmla="*/ 6644957 h 6858000"/>
              <a:gd name="connsiteX311" fmla="*/ 5242949 w 7467600"/>
              <a:gd name="connsiteY311" fmla="*/ 6125175 h 6858000"/>
              <a:gd name="connsiteX312" fmla="*/ 5286321 w 7467600"/>
              <a:gd name="connsiteY312" fmla="*/ 6033555 h 6858000"/>
              <a:gd name="connsiteX313" fmla="*/ 5008210 w 7467600"/>
              <a:gd name="connsiteY313" fmla="*/ 6649194 h 6858000"/>
              <a:gd name="connsiteX314" fmla="*/ 4986321 w 7467600"/>
              <a:gd name="connsiteY314" fmla="*/ 6765687 h 6858000"/>
              <a:gd name="connsiteX315" fmla="*/ 4973474 w 7467600"/>
              <a:gd name="connsiteY315" fmla="*/ 6858000 h 6858000"/>
              <a:gd name="connsiteX316" fmla="*/ 4907178 w 7467600"/>
              <a:gd name="connsiteY316" fmla="*/ 6858000 h 6858000"/>
              <a:gd name="connsiteX317" fmla="*/ 4910810 w 7467600"/>
              <a:gd name="connsiteY317" fmla="*/ 6829660 h 6858000"/>
              <a:gd name="connsiteX318" fmla="*/ 4987461 w 7467600"/>
              <a:gd name="connsiteY318" fmla="*/ 6432994 h 6858000"/>
              <a:gd name="connsiteX319" fmla="*/ 5179262 w 7467600"/>
              <a:gd name="connsiteY319" fmla="*/ 6035044 h 6858000"/>
              <a:gd name="connsiteX320" fmla="*/ 4689678 w 7467600"/>
              <a:gd name="connsiteY320" fmla="*/ 6440241 h 6858000"/>
              <a:gd name="connsiteX321" fmla="*/ 4477543 w 7467600"/>
              <a:gd name="connsiteY321" fmla="*/ 6674836 h 6858000"/>
              <a:gd name="connsiteX322" fmla="*/ 4329957 w 7467600"/>
              <a:gd name="connsiteY322" fmla="*/ 6858000 h 6858000"/>
              <a:gd name="connsiteX323" fmla="*/ 4218595 w 7467600"/>
              <a:gd name="connsiteY323" fmla="*/ 6858000 h 6858000"/>
              <a:gd name="connsiteX324" fmla="*/ 4368888 w 7467600"/>
              <a:gd name="connsiteY324" fmla="*/ 6668412 h 6858000"/>
              <a:gd name="connsiteX325" fmla="*/ 4563091 w 7467600"/>
              <a:gd name="connsiteY325" fmla="*/ 6442508 h 6858000"/>
              <a:gd name="connsiteX326" fmla="*/ 5387324 w 7467600"/>
              <a:gd name="connsiteY326" fmla="*/ 5705830 h 6858000"/>
              <a:gd name="connsiteX327" fmla="*/ 5073620 w 7467600"/>
              <a:gd name="connsiteY327" fmla="*/ 5955437 h 6858000"/>
              <a:gd name="connsiteX328" fmla="*/ 4689789 w 7467600"/>
              <a:gd name="connsiteY328" fmla="*/ 6268382 h 6858000"/>
              <a:gd name="connsiteX329" fmla="*/ 4418722 w 7467600"/>
              <a:gd name="connsiteY329" fmla="*/ 6570886 h 6858000"/>
              <a:gd name="connsiteX330" fmla="*/ 4214944 w 7467600"/>
              <a:gd name="connsiteY330" fmla="*/ 6858000 h 6858000"/>
              <a:gd name="connsiteX331" fmla="*/ 4177898 w 7467600"/>
              <a:gd name="connsiteY331" fmla="*/ 6858000 h 6858000"/>
              <a:gd name="connsiteX332" fmla="*/ 4391597 w 7467600"/>
              <a:gd name="connsiteY332" fmla="*/ 6556370 h 6858000"/>
              <a:gd name="connsiteX333" fmla="*/ 4668889 w 7467600"/>
              <a:gd name="connsiteY333" fmla="*/ 6246399 h 6858000"/>
              <a:gd name="connsiteX334" fmla="*/ 5055427 w 7467600"/>
              <a:gd name="connsiteY334" fmla="*/ 5931476 h 6858000"/>
              <a:gd name="connsiteX335" fmla="*/ 5371814 w 7467600"/>
              <a:gd name="connsiteY335" fmla="*/ 5678975 h 6858000"/>
              <a:gd name="connsiteX336" fmla="*/ 4987918 w 7467600"/>
              <a:gd name="connsiteY336" fmla="*/ 5838701 h 6858000"/>
              <a:gd name="connsiteX337" fmla="*/ 4317146 w 7467600"/>
              <a:gd name="connsiteY337" fmla="*/ 6587716 h 6858000"/>
              <a:gd name="connsiteX338" fmla="*/ 4171627 w 7467600"/>
              <a:gd name="connsiteY338" fmla="*/ 6858000 h 6858000"/>
              <a:gd name="connsiteX339" fmla="*/ 4081585 w 7467600"/>
              <a:gd name="connsiteY339" fmla="*/ 6858000 h 6858000"/>
              <a:gd name="connsiteX340" fmla="*/ 4238603 w 7467600"/>
              <a:gd name="connsiteY340" fmla="*/ 6559341 h 6858000"/>
              <a:gd name="connsiteX341" fmla="*/ 4778333 w 7467600"/>
              <a:gd name="connsiteY341" fmla="*/ 5873626 h 6858000"/>
              <a:gd name="connsiteX342" fmla="*/ 5414185 w 7467600"/>
              <a:gd name="connsiteY342" fmla="*/ 5573882 h 6858000"/>
              <a:gd name="connsiteX343" fmla="*/ 5959648 w 7467600"/>
              <a:gd name="connsiteY343" fmla="*/ 4760797 h 6858000"/>
              <a:gd name="connsiteX344" fmla="*/ 5355019 w 7467600"/>
              <a:gd name="connsiteY344" fmla="*/ 4734672 h 6858000"/>
              <a:gd name="connsiteX345" fmla="*/ 5083565 w 7467600"/>
              <a:gd name="connsiteY345" fmla="*/ 5179121 h 6858000"/>
              <a:gd name="connsiteX346" fmla="*/ 4713577 w 7467600"/>
              <a:gd name="connsiteY346" fmla="*/ 5616803 h 6858000"/>
              <a:gd name="connsiteX347" fmla="*/ 3989559 w 7467600"/>
              <a:gd name="connsiteY347" fmla="*/ 6145945 h 6858000"/>
              <a:gd name="connsiteX348" fmla="*/ 3939824 w 7467600"/>
              <a:gd name="connsiteY348" fmla="*/ 6066900 h 6858000"/>
              <a:gd name="connsiteX349" fmla="*/ 4584537 w 7467600"/>
              <a:gd name="connsiteY349" fmla="*/ 5324826 h 6858000"/>
              <a:gd name="connsiteX350" fmla="*/ 5037105 w 7467600"/>
              <a:gd name="connsiteY350" fmla="*/ 5088765 h 6858000"/>
              <a:gd name="connsiteX351" fmla="*/ 5039930 w 7467600"/>
              <a:gd name="connsiteY351" fmla="*/ 5089585 h 6858000"/>
              <a:gd name="connsiteX352" fmla="*/ 5263764 w 7467600"/>
              <a:gd name="connsiteY352" fmla="*/ 4735525 h 6858000"/>
              <a:gd name="connsiteX353" fmla="*/ 4086300 w 7467600"/>
              <a:gd name="connsiteY353" fmla="*/ 4884599 h 6858000"/>
              <a:gd name="connsiteX354" fmla="*/ 4085485 w 7467600"/>
              <a:gd name="connsiteY354" fmla="*/ 4899070 h 6858000"/>
              <a:gd name="connsiteX355" fmla="*/ 3871915 w 7467600"/>
              <a:gd name="connsiteY355" fmla="*/ 5253645 h 6858000"/>
              <a:gd name="connsiteX356" fmla="*/ 3799374 w 7467600"/>
              <a:gd name="connsiteY356" fmla="*/ 5466127 h 6858000"/>
              <a:gd name="connsiteX357" fmla="*/ 3498850 w 7467600"/>
              <a:gd name="connsiteY357" fmla="*/ 6661888 h 6858000"/>
              <a:gd name="connsiteX358" fmla="*/ 3399216 w 7467600"/>
              <a:gd name="connsiteY358" fmla="*/ 6858000 h 6858000"/>
              <a:gd name="connsiteX359" fmla="*/ 3303688 w 7467600"/>
              <a:gd name="connsiteY359" fmla="*/ 6858000 h 6858000"/>
              <a:gd name="connsiteX360" fmla="*/ 3391774 w 7467600"/>
              <a:gd name="connsiteY360" fmla="*/ 6697181 h 6858000"/>
              <a:gd name="connsiteX361" fmla="*/ 3735540 w 7467600"/>
              <a:gd name="connsiteY361" fmla="*/ 5546923 h 6858000"/>
              <a:gd name="connsiteX362" fmla="*/ 3729438 w 7467600"/>
              <a:gd name="connsiteY362" fmla="*/ 5569058 h 6858000"/>
              <a:gd name="connsiteX363" fmla="*/ 3707782 w 7467600"/>
              <a:gd name="connsiteY363" fmla="*/ 5644908 h 6858000"/>
              <a:gd name="connsiteX364" fmla="*/ 3583827 w 7467600"/>
              <a:gd name="connsiteY364" fmla="*/ 6039215 h 6858000"/>
              <a:gd name="connsiteX365" fmla="*/ 3547861 w 7467600"/>
              <a:gd name="connsiteY365" fmla="*/ 6129609 h 6858000"/>
              <a:gd name="connsiteX366" fmla="*/ 3490905 w 7467600"/>
              <a:gd name="connsiteY366" fmla="*/ 6277660 h 6858000"/>
              <a:gd name="connsiteX367" fmla="*/ 3455859 w 7467600"/>
              <a:gd name="connsiteY367" fmla="*/ 6391301 h 6858000"/>
              <a:gd name="connsiteX368" fmla="*/ 3429112 w 7467600"/>
              <a:gd name="connsiteY368" fmla="*/ 6479469 h 6858000"/>
              <a:gd name="connsiteX369" fmla="*/ 3304862 w 7467600"/>
              <a:gd name="connsiteY369" fmla="*/ 6796476 h 6858000"/>
              <a:gd name="connsiteX370" fmla="*/ 3276071 w 7467600"/>
              <a:gd name="connsiteY370" fmla="*/ 6858000 h 6858000"/>
              <a:gd name="connsiteX371" fmla="*/ 3240805 w 7467600"/>
              <a:gd name="connsiteY371" fmla="*/ 6858000 h 6858000"/>
              <a:gd name="connsiteX372" fmla="*/ 3275917 w 7467600"/>
              <a:gd name="connsiteY372" fmla="*/ 6783192 h 6858000"/>
              <a:gd name="connsiteX373" fmla="*/ 3399358 w 7467600"/>
              <a:gd name="connsiteY373" fmla="*/ 6469011 h 6858000"/>
              <a:gd name="connsiteX374" fmla="*/ 3425650 w 7467600"/>
              <a:gd name="connsiteY374" fmla="*/ 6381333 h 6858000"/>
              <a:gd name="connsiteX375" fmla="*/ 3460661 w 7467600"/>
              <a:gd name="connsiteY375" fmla="*/ 6266763 h 6858000"/>
              <a:gd name="connsiteX376" fmla="*/ 3518021 w 7467600"/>
              <a:gd name="connsiteY376" fmla="*/ 6117298 h 6858000"/>
              <a:gd name="connsiteX377" fmla="*/ 3554035 w 7467600"/>
              <a:gd name="connsiteY377" fmla="*/ 6027832 h 6858000"/>
              <a:gd name="connsiteX378" fmla="*/ 3677174 w 7467600"/>
              <a:gd name="connsiteY378" fmla="*/ 5636351 h 6858000"/>
              <a:gd name="connsiteX379" fmla="*/ 3698819 w 7467600"/>
              <a:gd name="connsiteY379" fmla="*/ 5560503 h 6858000"/>
              <a:gd name="connsiteX380" fmla="*/ 3702094 w 7467600"/>
              <a:gd name="connsiteY380" fmla="*/ 5549194 h 6858000"/>
              <a:gd name="connsiteX381" fmla="*/ 3398355 w 7467600"/>
              <a:gd name="connsiteY381" fmla="*/ 6094603 h 6858000"/>
              <a:gd name="connsiteX382" fmla="*/ 3193941 w 7467600"/>
              <a:gd name="connsiteY382" fmla="*/ 6798775 h 6858000"/>
              <a:gd name="connsiteX383" fmla="*/ 3184140 w 7467600"/>
              <a:gd name="connsiteY383" fmla="*/ 6858000 h 6858000"/>
              <a:gd name="connsiteX384" fmla="*/ 3099978 w 7467600"/>
              <a:gd name="connsiteY384" fmla="*/ 6858000 h 6858000"/>
              <a:gd name="connsiteX385" fmla="*/ 3101556 w 7467600"/>
              <a:gd name="connsiteY385" fmla="*/ 6843337 h 6858000"/>
              <a:gd name="connsiteX386" fmla="*/ 3370162 w 7467600"/>
              <a:gd name="connsiteY386" fmla="*/ 5785550 h 6858000"/>
              <a:gd name="connsiteX387" fmla="*/ 3746477 w 7467600"/>
              <a:gd name="connsiteY387" fmla="*/ 5377889 h 6858000"/>
              <a:gd name="connsiteX388" fmla="*/ 3863399 w 7467600"/>
              <a:gd name="connsiteY388" fmla="*/ 5087257 h 6858000"/>
              <a:gd name="connsiteX389" fmla="*/ 3968712 w 7467600"/>
              <a:gd name="connsiteY389" fmla="*/ 4913989 h 6858000"/>
              <a:gd name="connsiteX390" fmla="*/ 2792390 w 7467600"/>
              <a:gd name="connsiteY390" fmla="*/ 5382974 h 6858000"/>
              <a:gd name="connsiteX391" fmla="*/ 2714982 w 7467600"/>
              <a:gd name="connsiteY391" fmla="*/ 5427051 h 6858000"/>
              <a:gd name="connsiteX392" fmla="*/ 2813361 w 7467600"/>
              <a:gd name="connsiteY392" fmla="*/ 6023912 h 6858000"/>
              <a:gd name="connsiteX393" fmla="*/ 2688430 w 7467600"/>
              <a:gd name="connsiteY393" fmla="*/ 6801564 h 6858000"/>
              <a:gd name="connsiteX394" fmla="*/ 2629626 w 7467600"/>
              <a:gd name="connsiteY394" fmla="*/ 6763394 h 6858000"/>
              <a:gd name="connsiteX395" fmla="*/ 2565328 w 7467600"/>
              <a:gd name="connsiteY395" fmla="*/ 5516399 h 6858000"/>
              <a:gd name="connsiteX396" fmla="*/ 1922999 w 7467600"/>
              <a:gd name="connsiteY396" fmla="*/ 5980343 h 6858000"/>
              <a:gd name="connsiteX397" fmla="*/ 1950261 w 7467600"/>
              <a:gd name="connsiteY397" fmla="*/ 6405858 h 6858000"/>
              <a:gd name="connsiteX398" fmla="*/ 2365554 w 7467600"/>
              <a:gd name="connsiteY398" fmla="*/ 6759107 h 6858000"/>
              <a:gd name="connsiteX399" fmla="*/ 2424142 w 7467600"/>
              <a:gd name="connsiteY399" fmla="*/ 6858000 h 6858000"/>
              <a:gd name="connsiteX400" fmla="*/ 2395994 w 7467600"/>
              <a:gd name="connsiteY400" fmla="*/ 6858000 h 6858000"/>
              <a:gd name="connsiteX401" fmla="*/ 2392863 w 7467600"/>
              <a:gd name="connsiteY401" fmla="*/ 6852964 h 6858000"/>
              <a:gd name="connsiteX402" fmla="*/ 2017589 w 7467600"/>
              <a:gd name="connsiteY402" fmla="*/ 6493982 h 6858000"/>
              <a:gd name="connsiteX403" fmla="*/ 2147336 w 7467600"/>
              <a:gd name="connsiteY403" fmla="*/ 6594052 h 6858000"/>
              <a:gd name="connsiteX404" fmla="*/ 2207047 w 7467600"/>
              <a:gd name="connsiteY404" fmla="*/ 6654540 h 6858000"/>
              <a:gd name="connsiteX405" fmla="*/ 2299106 w 7467600"/>
              <a:gd name="connsiteY405" fmla="*/ 6778931 h 6858000"/>
              <a:gd name="connsiteX406" fmla="*/ 2314430 w 7467600"/>
              <a:gd name="connsiteY406" fmla="*/ 6801144 h 6858000"/>
              <a:gd name="connsiteX407" fmla="*/ 2352406 w 7467600"/>
              <a:gd name="connsiteY407" fmla="*/ 6858000 h 6858000"/>
              <a:gd name="connsiteX408" fmla="*/ 2314492 w 7467600"/>
              <a:gd name="connsiteY408" fmla="*/ 6858000 h 6858000"/>
              <a:gd name="connsiteX409" fmla="*/ 2288095 w 7467600"/>
              <a:gd name="connsiteY409" fmla="*/ 6818030 h 6858000"/>
              <a:gd name="connsiteX410" fmla="*/ 2272768 w 7467600"/>
              <a:gd name="connsiteY410" fmla="*/ 6795822 h 6858000"/>
              <a:gd name="connsiteX411" fmla="*/ 2182715 w 7467600"/>
              <a:gd name="connsiteY411" fmla="*/ 6675071 h 6858000"/>
              <a:gd name="connsiteX412" fmla="*/ 2032061 w 7467600"/>
              <a:gd name="connsiteY412" fmla="*/ 6541380 h 6858000"/>
              <a:gd name="connsiteX413" fmla="*/ 2257220 w 7467600"/>
              <a:gd name="connsiteY413" fmla="*/ 6826257 h 6858000"/>
              <a:gd name="connsiteX414" fmla="*/ 2281324 w 7467600"/>
              <a:gd name="connsiteY414" fmla="*/ 6858000 h 6858000"/>
              <a:gd name="connsiteX415" fmla="*/ 2242860 w 7467600"/>
              <a:gd name="connsiteY415" fmla="*/ 6858000 h 6858000"/>
              <a:gd name="connsiteX416" fmla="*/ 2232818 w 7467600"/>
              <a:gd name="connsiteY416" fmla="*/ 6844926 h 6858000"/>
              <a:gd name="connsiteX417" fmla="*/ 1990172 w 7467600"/>
              <a:gd name="connsiteY417" fmla="*/ 6542121 h 6858000"/>
              <a:gd name="connsiteX418" fmla="*/ 2124090 w 7467600"/>
              <a:gd name="connsiteY418" fmla="*/ 6761017 h 6858000"/>
              <a:gd name="connsiteX419" fmla="*/ 2200380 w 7467600"/>
              <a:gd name="connsiteY419" fmla="*/ 6858000 h 6858000"/>
              <a:gd name="connsiteX420" fmla="*/ 2147507 w 7467600"/>
              <a:gd name="connsiteY420" fmla="*/ 6858000 h 6858000"/>
              <a:gd name="connsiteX421" fmla="*/ 2070668 w 7467600"/>
              <a:gd name="connsiteY421" fmla="*/ 6761520 h 6858000"/>
              <a:gd name="connsiteX422" fmla="*/ 1975142 w 7467600"/>
              <a:gd name="connsiteY422" fmla="*/ 6585570 h 6858000"/>
              <a:gd name="connsiteX423" fmla="*/ 2050035 w 7467600"/>
              <a:gd name="connsiteY423" fmla="*/ 6813345 h 6858000"/>
              <a:gd name="connsiteX424" fmla="*/ 2063025 w 7467600"/>
              <a:gd name="connsiteY424" fmla="*/ 6858000 h 6858000"/>
              <a:gd name="connsiteX425" fmla="*/ 2021675 w 7467600"/>
              <a:gd name="connsiteY425" fmla="*/ 6858000 h 6858000"/>
              <a:gd name="connsiteX426" fmla="*/ 2019308 w 7467600"/>
              <a:gd name="connsiteY426" fmla="*/ 6847118 h 6858000"/>
              <a:gd name="connsiteX427" fmla="*/ 1938835 w 7467600"/>
              <a:gd name="connsiteY427" fmla="*/ 6551160 h 6858000"/>
              <a:gd name="connsiteX428" fmla="*/ 1953230 w 7467600"/>
              <a:gd name="connsiteY428" fmla="*/ 6759699 h 6858000"/>
              <a:gd name="connsiteX429" fmla="*/ 1956763 w 7467600"/>
              <a:gd name="connsiteY429" fmla="*/ 6778191 h 6858000"/>
              <a:gd name="connsiteX430" fmla="*/ 1967925 w 7467600"/>
              <a:gd name="connsiteY430" fmla="*/ 6858000 h 6858000"/>
              <a:gd name="connsiteX431" fmla="*/ 1936622 w 7467600"/>
              <a:gd name="connsiteY431" fmla="*/ 6858000 h 6858000"/>
              <a:gd name="connsiteX432" fmla="*/ 1926261 w 7467600"/>
              <a:gd name="connsiteY432" fmla="*/ 6784064 h 6858000"/>
              <a:gd name="connsiteX433" fmla="*/ 1922724 w 7467600"/>
              <a:gd name="connsiteY433" fmla="*/ 6765577 h 6858000"/>
              <a:gd name="connsiteX434" fmla="*/ 1904650 w 7467600"/>
              <a:gd name="connsiteY434" fmla="*/ 6639616 h 6858000"/>
              <a:gd name="connsiteX435" fmla="*/ 1885273 w 7467600"/>
              <a:gd name="connsiteY435" fmla="*/ 6858000 h 6858000"/>
              <a:gd name="connsiteX436" fmla="*/ 1854363 w 7467600"/>
              <a:gd name="connsiteY436" fmla="*/ 6858000 h 6858000"/>
              <a:gd name="connsiteX437" fmla="*/ 1880391 w 7467600"/>
              <a:gd name="connsiteY437" fmla="*/ 6603796 h 6858000"/>
              <a:gd name="connsiteX438" fmla="*/ 1818273 w 7467600"/>
              <a:gd name="connsiteY438" fmla="*/ 6715729 h 6858000"/>
              <a:gd name="connsiteX439" fmla="*/ 1794691 w 7467600"/>
              <a:gd name="connsiteY439" fmla="*/ 6843239 h 6858000"/>
              <a:gd name="connsiteX440" fmla="*/ 1794914 w 7467600"/>
              <a:gd name="connsiteY440" fmla="*/ 6858000 h 6858000"/>
              <a:gd name="connsiteX441" fmla="*/ 1746128 w 7467600"/>
              <a:gd name="connsiteY441" fmla="*/ 6858000 h 6858000"/>
              <a:gd name="connsiteX442" fmla="*/ 1753934 w 7467600"/>
              <a:gd name="connsiteY442" fmla="*/ 6724796 h 6858000"/>
              <a:gd name="connsiteX443" fmla="*/ 1792053 w 7467600"/>
              <a:gd name="connsiteY443" fmla="*/ 6572396 h 6858000"/>
              <a:gd name="connsiteX444" fmla="*/ 1862248 w 7467600"/>
              <a:gd name="connsiteY444" fmla="*/ 6266397 h 6858000"/>
              <a:gd name="connsiteX445" fmla="*/ 1862250 w 7467600"/>
              <a:gd name="connsiteY445" fmla="*/ 6033531 h 6858000"/>
              <a:gd name="connsiteX446" fmla="*/ 1211999 w 7467600"/>
              <a:gd name="connsiteY446" fmla="*/ 6683610 h 6858000"/>
              <a:gd name="connsiteX447" fmla="*/ 1213266 w 7467600"/>
              <a:gd name="connsiteY447" fmla="*/ 6691947 h 6858000"/>
              <a:gd name="connsiteX448" fmla="*/ 1203370 w 7467600"/>
              <a:gd name="connsiteY448" fmla="*/ 6850676 h 6858000"/>
              <a:gd name="connsiteX449" fmla="*/ 1203671 w 7467600"/>
              <a:gd name="connsiteY449" fmla="*/ 6858000 h 6858000"/>
              <a:gd name="connsiteX450" fmla="*/ 1143180 w 7467600"/>
              <a:gd name="connsiteY450" fmla="*/ 6858000 h 6858000"/>
              <a:gd name="connsiteX451" fmla="*/ 1142176 w 7467600"/>
              <a:gd name="connsiteY451" fmla="*/ 6766045 h 6858000"/>
              <a:gd name="connsiteX452" fmla="*/ 1067484 w 7467600"/>
              <a:gd name="connsiteY452" fmla="*/ 6858000 h 6858000"/>
              <a:gd name="connsiteX453" fmla="*/ 953928 w 7467600"/>
              <a:gd name="connsiteY453" fmla="*/ 6858000 h 6858000"/>
              <a:gd name="connsiteX454" fmla="*/ 959715 w 7467600"/>
              <a:gd name="connsiteY454" fmla="*/ 6850185 h 6858000"/>
              <a:gd name="connsiteX455" fmla="*/ 1483788 w 7467600"/>
              <a:gd name="connsiteY455" fmla="*/ 6259174 h 6858000"/>
              <a:gd name="connsiteX456" fmla="*/ 1100671 w 7467600"/>
              <a:gd name="connsiteY456" fmla="*/ 6252137 h 6858000"/>
              <a:gd name="connsiteX457" fmla="*/ 1090144 w 7467600"/>
              <a:gd name="connsiteY457" fmla="*/ 6256748 h 6858000"/>
              <a:gd name="connsiteX458" fmla="*/ 1095872 w 7467600"/>
              <a:gd name="connsiteY458" fmla="*/ 6271892 h 6858000"/>
              <a:gd name="connsiteX459" fmla="*/ 262785 w 7467600"/>
              <a:gd name="connsiteY459" fmla="*/ 6845450 h 6858000"/>
              <a:gd name="connsiteX460" fmla="*/ 209968 w 7467600"/>
              <a:gd name="connsiteY460" fmla="*/ 6770713 h 6858000"/>
              <a:gd name="connsiteX461" fmla="*/ 873460 w 7467600"/>
              <a:gd name="connsiteY461" fmla="*/ 6253768 h 6858000"/>
              <a:gd name="connsiteX462" fmla="*/ 192686 w 7467600"/>
              <a:gd name="connsiteY462" fmla="*/ 5849257 h 6858000"/>
              <a:gd name="connsiteX463" fmla="*/ 4696 w 7467600"/>
              <a:gd name="connsiteY463" fmla="*/ 5697668 h 6858000"/>
              <a:gd name="connsiteX464" fmla="*/ 0 w 7467600"/>
              <a:gd name="connsiteY464" fmla="*/ 5689984 h 6858000"/>
              <a:gd name="connsiteX465" fmla="*/ 0 w 7467600"/>
              <a:gd name="connsiteY465" fmla="*/ 5513472 h 6858000"/>
              <a:gd name="connsiteX466" fmla="*/ 174101 w 7467600"/>
              <a:gd name="connsiteY466" fmla="*/ 5620277 h 6858000"/>
              <a:gd name="connsiteX467" fmla="*/ 891800 w 7467600"/>
              <a:gd name="connsiteY467" fmla="*/ 6036935 h 6858000"/>
              <a:gd name="connsiteX468" fmla="*/ 1072219 w 7467600"/>
              <a:gd name="connsiteY468" fmla="*/ 6169443 h 6858000"/>
              <a:gd name="connsiteX469" fmla="*/ 1074117 w 7467600"/>
              <a:gd name="connsiteY469" fmla="*/ 6170301 h 6858000"/>
              <a:gd name="connsiteX470" fmla="*/ 1083114 w 7467600"/>
              <a:gd name="connsiteY470" fmla="*/ 6174131 h 6858000"/>
              <a:gd name="connsiteX471" fmla="*/ 1543010 w 7467600"/>
              <a:gd name="connsiteY471" fmla="*/ 6191140 h 6858000"/>
              <a:gd name="connsiteX472" fmla="*/ 1551080 w 7467600"/>
              <a:gd name="connsiteY472" fmla="*/ 6195006 h 6858000"/>
              <a:gd name="connsiteX473" fmla="*/ 2345443 w 7467600"/>
              <a:gd name="connsiteY473" fmla="*/ 5549882 h 6858000"/>
              <a:gd name="connsiteX474" fmla="*/ 1721499 w 7467600"/>
              <a:gd name="connsiteY474" fmla="*/ 5599969 h 6858000"/>
              <a:gd name="connsiteX475" fmla="*/ 767716 w 7467600"/>
              <a:gd name="connsiteY475" fmla="*/ 5472768 h 6858000"/>
              <a:gd name="connsiteX476" fmla="*/ 722147 w 7467600"/>
              <a:gd name="connsiteY476" fmla="*/ 5393091 h 6858000"/>
              <a:gd name="connsiteX477" fmla="*/ 1485552 w 7467600"/>
              <a:gd name="connsiteY477" fmla="*/ 5313202 h 6858000"/>
              <a:gd name="connsiteX478" fmla="*/ 2143004 w 7467600"/>
              <a:gd name="connsiteY478" fmla="*/ 5402420 h 6858000"/>
              <a:gd name="connsiteX479" fmla="*/ 1933391 w 7467600"/>
              <a:gd name="connsiteY479" fmla="*/ 5156971 h 6858000"/>
              <a:gd name="connsiteX480" fmla="*/ 1827118 w 7467600"/>
              <a:gd name="connsiteY480" fmla="*/ 4968410 h 6858000"/>
              <a:gd name="connsiteX481" fmla="*/ 1837349 w 7467600"/>
              <a:gd name="connsiteY481" fmla="*/ 4956357 h 6858000"/>
              <a:gd name="connsiteX482" fmla="*/ 2162835 w 7467600"/>
              <a:gd name="connsiteY482" fmla="*/ 5187853 h 6858000"/>
              <a:gd name="connsiteX483" fmla="*/ 2257167 w 7467600"/>
              <a:gd name="connsiteY483" fmla="*/ 5462123 h 6858000"/>
              <a:gd name="connsiteX484" fmla="*/ 2261598 w 7467600"/>
              <a:gd name="connsiteY484" fmla="*/ 5467998 h 6858000"/>
              <a:gd name="connsiteX485" fmla="*/ 2437177 w 7467600"/>
              <a:gd name="connsiteY485" fmla="*/ 5479608 h 6858000"/>
              <a:gd name="connsiteX486" fmla="*/ 2445247 w 7467600"/>
              <a:gd name="connsiteY486" fmla="*/ 5483476 h 6858000"/>
              <a:gd name="connsiteX487" fmla="*/ 2743626 w 7467600"/>
              <a:gd name="connsiteY487" fmla="*/ 5304819 h 6858000"/>
              <a:gd name="connsiteX488" fmla="*/ 3048102 w 7467600"/>
              <a:gd name="connsiteY488" fmla="*/ 5150595 h 6858000"/>
              <a:gd name="connsiteX489" fmla="*/ 1799414 w 7467600"/>
              <a:gd name="connsiteY489" fmla="*/ 4694732 h 6858000"/>
              <a:gd name="connsiteX490" fmla="*/ 1771735 w 7467600"/>
              <a:gd name="connsiteY490" fmla="*/ 4619929 h 6858000"/>
              <a:gd name="connsiteX491" fmla="*/ 3104273 w 7467600"/>
              <a:gd name="connsiteY491" fmla="*/ 5076159 h 6858000"/>
              <a:gd name="connsiteX492" fmla="*/ 3113245 w 7467600"/>
              <a:gd name="connsiteY492" fmla="*/ 5090705 h 6858000"/>
              <a:gd name="connsiteX493" fmla="*/ 3126294 w 7467600"/>
              <a:gd name="connsiteY493" fmla="*/ 5114400 h 6858000"/>
              <a:gd name="connsiteX494" fmla="*/ 3937433 w 7467600"/>
              <a:gd name="connsiteY494" fmla="*/ 4830473 h 6858000"/>
              <a:gd name="connsiteX495" fmla="*/ 3590475 w 7467600"/>
              <a:gd name="connsiteY495" fmla="*/ 4597974 h 6858000"/>
              <a:gd name="connsiteX496" fmla="*/ 3100264 w 7467600"/>
              <a:gd name="connsiteY496" fmla="*/ 4579845 h 6858000"/>
              <a:gd name="connsiteX497" fmla="*/ 2183576 w 7467600"/>
              <a:gd name="connsiteY497" fmla="*/ 4227150 h 6858000"/>
              <a:gd name="connsiteX498" fmla="*/ 2151029 w 7467600"/>
              <a:gd name="connsiteY498" fmla="*/ 4146947 h 6858000"/>
              <a:gd name="connsiteX499" fmla="*/ 3563434 w 7467600"/>
              <a:gd name="connsiteY499" fmla="*/ 4469115 h 6858000"/>
              <a:gd name="connsiteX500" fmla="*/ 3177952 w 7467600"/>
              <a:gd name="connsiteY500" fmla="*/ 3657386 h 6858000"/>
              <a:gd name="connsiteX501" fmla="*/ 3189263 w 7467600"/>
              <a:gd name="connsiteY501" fmla="*/ 3625726 h 6858000"/>
              <a:gd name="connsiteX502" fmla="*/ 3560912 w 7467600"/>
              <a:gd name="connsiteY502" fmla="*/ 4079863 h 6858000"/>
              <a:gd name="connsiteX503" fmla="*/ 3626636 w 7467600"/>
              <a:gd name="connsiteY503" fmla="*/ 4512230 h 6858000"/>
              <a:gd name="connsiteX504" fmla="*/ 3653088 w 7467600"/>
              <a:gd name="connsiteY504" fmla="*/ 4521417 h 6858000"/>
              <a:gd name="connsiteX505" fmla="*/ 3988128 w 7467600"/>
              <a:gd name="connsiteY505" fmla="*/ 4817267 h 6858000"/>
              <a:gd name="connsiteX506" fmla="*/ 4830582 w 7467600"/>
              <a:gd name="connsiteY506" fmla="*/ 4676000 h 6858000"/>
              <a:gd name="connsiteX507" fmla="*/ 4830100 w 7467600"/>
              <a:gd name="connsiteY507" fmla="*/ 4675554 h 6858000"/>
              <a:gd name="connsiteX508" fmla="*/ 4036318 w 7467600"/>
              <a:gd name="connsiteY508" fmla="*/ 4147013 h 6858000"/>
              <a:gd name="connsiteX509" fmla="*/ 3432098 w 7467600"/>
              <a:gd name="connsiteY509" fmla="*/ 3537312 h 6858000"/>
              <a:gd name="connsiteX510" fmla="*/ 3446761 w 7467600"/>
              <a:gd name="connsiteY510" fmla="*/ 3461278 h 6858000"/>
              <a:gd name="connsiteX511" fmla="*/ 4419733 w 7467600"/>
              <a:gd name="connsiteY511" fmla="*/ 3963555 h 6858000"/>
              <a:gd name="connsiteX512" fmla="*/ 4781371 w 7467600"/>
              <a:gd name="connsiteY512" fmla="*/ 4458604 h 6858000"/>
              <a:gd name="connsiteX513" fmla="*/ 4780440 w 7467600"/>
              <a:gd name="connsiteY513" fmla="*/ 4470290 h 6858000"/>
              <a:gd name="connsiteX514" fmla="*/ 4898954 w 7467600"/>
              <a:gd name="connsiteY514" fmla="*/ 4662092 h 6858000"/>
              <a:gd name="connsiteX515" fmla="*/ 4900699 w 7467600"/>
              <a:gd name="connsiteY515" fmla="*/ 4670867 h 6858000"/>
              <a:gd name="connsiteX516" fmla="*/ 5714511 w 7467600"/>
              <a:gd name="connsiteY516" fmla="*/ 4663483 h 6858000"/>
              <a:gd name="connsiteX517" fmla="*/ 5464793 w 7467600"/>
              <a:gd name="connsiteY517" fmla="*/ 4393556 h 6858000"/>
              <a:gd name="connsiteX518" fmla="*/ 5461897 w 7467600"/>
              <a:gd name="connsiteY518" fmla="*/ 4390879 h 6858000"/>
              <a:gd name="connsiteX519" fmla="*/ 4294126 w 7467600"/>
              <a:gd name="connsiteY519" fmla="*/ 3303048 h 6858000"/>
              <a:gd name="connsiteX520" fmla="*/ 4305321 w 7467600"/>
              <a:gd name="connsiteY520" fmla="*/ 3256953 h 6858000"/>
              <a:gd name="connsiteX521" fmla="*/ 4949299 w 7467600"/>
              <a:gd name="connsiteY521" fmla="*/ 3766336 h 6858000"/>
              <a:gd name="connsiteX522" fmla="*/ 5291452 w 7467600"/>
              <a:gd name="connsiteY522" fmla="*/ 4076801 h 6858000"/>
              <a:gd name="connsiteX523" fmla="*/ 5434998 w 7467600"/>
              <a:gd name="connsiteY523" fmla="*/ 4254100 h 6858000"/>
              <a:gd name="connsiteX524" fmla="*/ 5351015 w 7467600"/>
              <a:gd name="connsiteY524" fmla="*/ 3760989 h 6858000"/>
              <a:gd name="connsiteX525" fmla="*/ 5413780 w 7467600"/>
              <a:gd name="connsiteY525" fmla="*/ 2966265 h 6858000"/>
              <a:gd name="connsiteX526" fmla="*/ 5425627 w 7467600"/>
              <a:gd name="connsiteY526" fmla="*/ 2954192 h 6858000"/>
              <a:gd name="connsiteX527" fmla="*/ 6604735 w 7467600"/>
              <a:gd name="connsiteY527" fmla="*/ 2041381 h 6858000"/>
              <a:gd name="connsiteX528" fmla="*/ 7204487 w 7467600"/>
              <a:gd name="connsiteY528" fmla="*/ 2742112 h 6858000"/>
              <a:gd name="connsiteX529" fmla="*/ 7131592 w 7467600"/>
              <a:gd name="connsiteY529" fmla="*/ 2672096 h 6858000"/>
              <a:gd name="connsiteX530" fmla="*/ 6996344 w 7467600"/>
              <a:gd name="connsiteY530" fmla="*/ 2518310 h 6858000"/>
              <a:gd name="connsiteX531" fmla="*/ 6735495 w 7467600"/>
              <a:gd name="connsiteY531" fmla="*/ 2196890 h 6858000"/>
              <a:gd name="connsiteX532" fmla="*/ 6721901 w 7467600"/>
              <a:gd name="connsiteY532" fmla="*/ 2179274 h 6858000"/>
              <a:gd name="connsiteX533" fmla="*/ 6604735 w 7467600"/>
              <a:gd name="connsiteY533" fmla="*/ 2041381 h 6858000"/>
              <a:gd name="connsiteX534" fmla="*/ 6591670 w 7467600"/>
              <a:gd name="connsiteY534" fmla="*/ 1988277 h 6858000"/>
              <a:gd name="connsiteX535" fmla="*/ 6747349 w 7467600"/>
              <a:gd name="connsiteY535" fmla="*/ 2160069 h 6858000"/>
              <a:gd name="connsiteX536" fmla="*/ 6760943 w 7467600"/>
              <a:gd name="connsiteY536" fmla="*/ 2177686 h 6858000"/>
              <a:gd name="connsiteX537" fmla="*/ 7021065 w 7467600"/>
              <a:gd name="connsiteY537" fmla="*/ 2498102 h 6858000"/>
              <a:gd name="connsiteX538" fmla="*/ 7155223 w 7467600"/>
              <a:gd name="connsiteY538" fmla="*/ 2650386 h 6858000"/>
              <a:gd name="connsiteX539" fmla="*/ 7203167 w 7467600"/>
              <a:gd name="connsiteY539" fmla="*/ 2697288 h 6858000"/>
              <a:gd name="connsiteX540" fmla="*/ 6937703 w 7467600"/>
              <a:gd name="connsiteY540" fmla="*/ 2321981 h 6858000"/>
              <a:gd name="connsiteX541" fmla="*/ 6591670 w 7467600"/>
              <a:gd name="connsiteY541" fmla="*/ 1988277 h 6858000"/>
              <a:gd name="connsiteX542" fmla="*/ 5798671 w 7467600"/>
              <a:gd name="connsiteY542" fmla="*/ 1981601 h 6858000"/>
              <a:gd name="connsiteX543" fmla="*/ 5754709 w 7467600"/>
              <a:gd name="connsiteY543" fmla="*/ 2071454 h 6858000"/>
              <a:gd name="connsiteX544" fmla="*/ 5763044 w 7467600"/>
              <a:gd name="connsiteY544" fmla="*/ 2842206 h 6858000"/>
              <a:gd name="connsiteX545" fmla="*/ 5764974 w 7467600"/>
              <a:gd name="connsiteY545" fmla="*/ 2799609 h 6858000"/>
              <a:gd name="connsiteX546" fmla="*/ 5767665 w 7467600"/>
              <a:gd name="connsiteY546" fmla="*/ 2666409 h 6858000"/>
              <a:gd name="connsiteX547" fmla="*/ 5763055 w 7467600"/>
              <a:gd name="connsiteY547" fmla="*/ 2579705 h 6858000"/>
              <a:gd name="connsiteX548" fmla="*/ 5758079 w 7467600"/>
              <a:gd name="connsiteY548" fmla="*/ 2492508 h 6858000"/>
              <a:gd name="connsiteX549" fmla="*/ 5779325 w 7467600"/>
              <a:gd name="connsiteY549" fmla="*/ 2197069 h 6858000"/>
              <a:gd name="connsiteX550" fmla="*/ 5798671 w 7467600"/>
              <a:gd name="connsiteY550" fmla="*/ 1981601 h 6858000"/>
              <a:gd name="connsiteX551" fmla="*/ 5829202 w 7467600"/>
              <a:gd name="connsiteY551" fmla="*/ 1971679 h 6858000"/>
              <a:gd name="connsiteX552" fmla="*/ 5809558 w 7467600"/>
              <a:gd name="connsiteY552" fmla="*/ 2198043 h 6858000"/>
              <a:gd name="connsiteX553" fmla="*/ 5788653 w 7467600"/>
              <a:gd name="connsiteY553" fmla="*/ 2489430 h 6858000"/>
              <a:gd name="connsiteX554" fmla="*/ 5793439 w 7467600"/>
              <a:gd name="connsiteY554" fmla="*/ 2575235 h 6858000"/>
              <a:gd name="connsiteX555" fmla="*/ 5796837 w 7467600"/>
              <a:gd name="connsiteY555" fmla="*/ 2637633 h 6858000"/>
              <a:gd name="connsiteX556" fmla="*/ 5818614 w 7467600"/>
              <a:gd name="connsiteY556" fmla="*/ 2473055 h 6858000"/>
              <a:gd name="connsiteX557" fmla="*/ 5829202 w 7467600"/>
              <a:gd name="connsiteY557" fmla="*/ 1971679 h 6858000"/>
              <a:gd name="connsiteX558" fmla="*/ 5911389 w 7467600"/>
              <a:gd name="connsiteY558" fmla="*/ 1898371 h 6858000"/>
              <a:gd name="connsiteX559" fmla="*/ 6237627 w 7467600"/>
              <a:gd name="connsiteY559" fmla="*/ 2231921 h 6858000"/>
              <a:gd name="connsiteX560" fmla="*/ 5911389 w 7467600"/>
              <a:gd name="connsiteY560" fmla="*/ 1898371 h 6858000"/>
              <a:gd name="connsiteX561" fmla="*/ 6944437 w 7467600"/>
              <a:gd name="connsiteY561" fmla="*/ 1575402 h 6858000"/>
              <a:gd name="connsiteX562" fmla="*/ 6304730 w 7467600"/>
              <a:gd name="connsiteY562" fmla="*/ 1766654 h 6858000"/>
              <a:gd name="connsiteX563" fmla="*/ 6944437 w 7467600"/>
              <a:gd name="connsiteY563" fmla="*/ 1575402 h 6858000"/>
              <a:gd name="connsiteX564" fmla="*/ 7019523 w 7467600"/>
              <a:gd name="connsiteY564" fmla="*/ 1519450 h 6858000"/>
              <a:gd name="connsiteX565" fmla="*/ 6298091 w 7467600"/>
              <a:gd name="connsiteY565" fmla="*/ 1737122 h 6858000"/>
              <a:gd name="connsiteX566" fmla="*/ 7019523 w 7467600"/>
              <a:gd name="connsiteY566" fmla="*/ 1519450 h 6858000"/>
              <a:gd name="connsiteX567" fmla="*/ 2399523 w 7467600"/>
              <a:gd name="connsiteY567" fmla="*/ 1428234 h 6858000"/>
              <a:gd name="connsiteX568" fmla="*/ 2224982 w 7467600"/>
              <a:gd name="connsiteY568" fmla="*/ 1826201 h 6858000"/>
              <a:gd name="connsiteX569" fmla="*/ 2096099 w 7467600"/>
              <a:gd name="connsiteY569" fmla="*/ 2345900 h 6858000"/>
              <a:gd name="connsiteX570" fmla="*/ 2283317 w 7467600"/>
              <a:gd name="connsiteY570" fmla="*/ 1796925 h 6858000"/>
              <a:gd name="connsiteX571" fmla="*/ 2399523 w 7467600"/>
              <a:gd name="connsiteY571" fmla="*/ 1428234 h 6858000"/>
              <a:gd name="connsiteX572" fmla="*/ 2448558 w 7467600"/>
              <a:gd name="connsiteY572" fmla="*/ 1373435 h 6858000"/>
              <a:gd name="connsiteX573" fmla="*/ 2312521 w 7467600"/>
              <a:gd name="connsiteY573" fmla="*/ 1806140 h 6858000"/>
              <a:gd name="connsiteX574" fmla="*/ 2127533 w 7467600"/>
              <a:gd name="connsiteY574" fmla="*/ 2348380 h 6858000"/>
              <a:gd name="connsiteX575" fmla="*/ 2358080 w 7467600"/>
              <a:gd name="connsiteY575" fmla="*/ 1866134 h 6858000"/>
              <a:gd name="connsiteX576" fmla="*/ 2407436 w 7467600"/>
              <a:gd name="connsiteY576" fmla="*/ 1651070 h 6858000"/>
              <a:gd name="connsiteX577" fmla="*/ 2448558 w 7467600"/>
              <a:gd name="connsiteY577" fmla="*/ 1373435 h 6858000"/>
              <a:gd name="connsiteX578" fmla="*/ 278707 w 7467600"/>
              <a:gd name="connsiteY578" fmla="*/ 1352270 h 6858000"/>
              <a:gd name="connsiteX579" fmla="*/ 321570 w 7467600"/>
              <a:gd name="connsiteY579" fmla="*/ 1861610 h 6858000"/>
              <a:gd name="connsiteX580" fmla="*/ 294281 w 7467600"/>
              <a:gd name="connsiteY580" fmla="*/ 1440658 h 6858000"/>
              <a:gd name="connsiteX581" fmla="*/ 278707 w 7467600"/>
              <a:gd name="connsiteY581" fmla="*/ 1352270 h 6858000"/>
              <a:gd name="connsiteX582" fmla="*/ 1423821 w 7467600"/>
              <a:gd name="connsiteY582" fmla="*/ 1351958 h 6858000"/>
              <a:gd name="connsiteX583" fmla="*/ 1638521 w 7467600"/>
              <a:gd name="connsiteY583" fmla="*/ 1908470 h 6858000"/>
              <a:gd name="connsiteX584" fmla="*/ 1754199 w 7467600"/>
              <a:gd name="connsiteY584" fmla="*/ 2149284 h 6858000"/>
              <a:gd name="connsiteX585" fmla="*/ 1908359 w 7467600"/>
              <a:gd name="connsiteY585" fmla="*/ 2364988 h 6858000"/>
              <a:gd name="connsiteX586" fmla="*/ 1647661 w 7467600"/>
              <a:gd name="connsiteY586" fmla="*/ 1825945 h 6858000"/>
              <a:gd name="connsiteX587" fmla="*/ 1423821 w 7467600"/>
              <a:gd name="connsiteY587" fmla="*/ 1351958 h 6858000"/>
              <a:gd name="connsiteX588" fmla="*/ 1431890 w 7467600"/>
              <a:gd name="connsiteY588" fmla="*/ 1306475 h 6858000"/>
              <a:gd name="connsiteX589" fmla="*/ 1507597 w 7467600"/>
              <a:gd name="connsiteY589" fmla="*/ 1446132 h 6858000"/>
              <a:gd name="connsiteX590" fmla="*/ 1674586 w 7467600"/>
              <a:gd name="connsiteY590" fmla="*/ 1813832 h 6858000"/>
              <a:gd name="connsiteX591" fmla="*/ 1815950 w 7467600"/>
              <a:gd name="connsiteY591" fmla="*/ 2128564 h 6858000"/>
              <a:gd name="connsiteX592" fmla="*/ 1984242 w 7467600"/>
              <a:gd name="connsiteY592" fmla="*/ 2430829 h 6858000"/>
              <a:gd name="connsiteX593" fmla="*/ 2014023 w 7467600"/>
              <a:gd name="connsiteY593" fmla="*/ 2450995 h 6858000"/>
              <a:gd name="connsiteX594" fmla="*/ 1747337 w 7467600"/>
              <a:gd name="connsiteY594" fmla="*/ 1855264 h 6858000"/>
              <a:gd name="connsiteX595" fmla="*/ 1533749 w 7467600"/>
              <a:gd name="connsiteY595" fmla="*/ 1478656 h 6858000"/>
              <a:gd name="connsiteX596" fmla="*/ 1431890 w 7467600"/>
              <a:gd name="connsiteY596" fmla="*/ 1306475 h 6858000"/>
              <a:gd name="connsiteX597" fmla="*/ 5052692 w 7467600"/>
              <a:gd name="connsiteY597" fmla="*/ 1292994 h 6858000"/>
              <a:gd name="connsiteX598" fmla="*/ 5200661 w 7467600"/>
              <a:gd name="connsiteY598" fmla="*/ 1635186 h 6858000"/>
              <a:gd name="connsiteX599" fmla="*/ 5297138 w 7467600"/>
              <a:gd name="connsiteY599" fmla="*/ 1906351 h 6858000"/>
              <a:gd name="connsiteX600" fmla="*/ 5052692 w 7467600"/>
              <a:gd name="connsiteY600" fmla="*/ 1292994 h 6858000"/>
              <a:gd name="connsiteX601" fmla="*/ 5009948 w 7467600"/>
              <a:gd name="connsiteY601" fmla="*/ 1273619 h 6858000"/>
              <a:gd name="connsiteX602" fmla="*/ 5121777 w 7467600"/>
              <a:gd name="connsiteY602" fmla="*/ 1654213 h 6858000"/>
              <a:gd name="connsiteX603" fmla="*/ 5293545 w 7467600"/>
              <a:gd name="connsiteY603" fmla="*/ 2072247 h 6858000"/>
              <a:gd name="connsiteX604" fmla="*/ 5294042 w 7467600"/>
              <a:gd name="connsiteY604" fmla="*/ 2065019 h 6858000"/>
              <a:gd name="connsiteX605" fmla="*/ 5171936 w 7467600"/>
              <a:gd name="connsiteY605" fmla="*/ 1647613 h 6858000"/>
              <a:gd name="connsiteX606" fmla="*/ 5009948 w 7467600"/>
              <a:gd name="connsiteY606" fmla="*/ 1273619 h 6858000"/>
              <a:gd name="connsiteX607" fmla="*/ 655236 w 7467600"/>
              <a:gd name="connsiteY607" fmla="*/ 1268632 h 6858000"/>
              <a:gd name="connsiteX608" fmla="*/ 839521 w 7467600"/>
              <a:gd name="connsiteY608" fmla="*/ 1685315 h 6858000"/>
              <a:gd name="connsiteX609" fmla="*/ 1109416 w 7467600"/>
              <a:gd name="connsiteY609" fmla="*/ 2061663 h 6858000"/>
              <a:gd name="connsiteX610" fmla="*/ 1298300 w 7467600"/>
              <a:gd name="connsiteY610" fmla="*/ 2247742 h 6858000"/>
              <a:gd name="connsiteX611" fmla="*/ 1125871 w 7467600"/>
              <a:gd name="connsiteY611" fmla="*/ 1989513 h 6858000"/>
              <a:gd name="connsiteX612" fmla="*/ 981574 w 7467600"/>
              <a:gd name="connsiteY612" fmla="*/ 1783157 h 6858000"/>
              <a:gd name="connsiteX613" fmla="*/ 922198 w 7467600"/>
              <a:gd name="connsiteY613" fmla="*/ 1677437 h 6858000"/>
              <a:gd name="connsiteX614" fmla="*/ 869293 w 7467600"/>
              <a:gd name="connsiteY614" fmla="*/ 1583214 h 6858000"/>
              <a:gd name="connsiteX615" fmla="*/ 751431 w 7467600"/>
              <a:gd name="connsiteY615" fmla="*/ 1405731 h 6858000"/>
              <a:gd name="connsiteX616" fmla="*/ 655236 w 7467600"/>
              <a:gd name="connsiteY616" fmla="*/ 1268632 h 6858000"/>
              <a:gd name="connsiteX617" fmla="*/ 6516292 w 7467600"/>
              <a:gd name="connsiteY617" fmla="*/ 1263064 h 6858000"/>
              <a:gd name="connsiteX618" fmla="*/ 5736320 w 7467600"/>
              <a:gd name="connsiteY618" fmla="*/ 1501803 h 6858000"/>
              <a:gd name="connsiteX619" fmla="*/ 6516292 w 7467600"/>
              <a:gd name="connsiteY619" fmla="*/ 1263064 h 6858000"/>
              <a:gd name="connsiteX620" fmla="*/ 291466 w 7467600"/>
              <a:gd name="connsiteY620" fmla="*/ 1250369 h 6858000"/>
              <a:gd name="connsiteX621" fmla="*/ 323180 w 7467600"/>
              <a:gd name="connsiteY621" fmla="*/ 1435283 h 6858000"/>
              <a:gd name="connsiteX622" fmla="*/ 349381 w 7467600"/>
              <a:gd name="connsiteY622" fmla="*/ 1875041 h 6858000"/>
              <a:gd name="connsiteX623" fmla="*/ 374363 w 7467600"/>
              <a:gd name="connsiteY623" fmla="*/ 1506494 h 6858000"/>
              <a:gd name="connsiteX624" fmla="*/ 302168 w 7467600"/>
              <a:gd name="connsiteY624" fmla="*/ 1274495 h 6858000"/>
              <a:gd name="connsiteX625" fmla="*/ 291466 w 7467600"/>
              <a:gd name="connsiteY625" fmla="*/ 1250369 h 6858000"/>
              <a:gd name="connsiteX626" fmla="*/ 678222 w 7467600"/>
              <a:gd name="connsiteY626" fmla="*/ 1248670 h 6858000"/>
              <a:gd name="connsiteX627" fmla="*/ 775536 w 7467600"/>
              <a:gd name="connsiteY627" fmla="*/ 1388015 h 6858000"/>
              <a:gd name="connsiteX628" fmla="*/ 894529 w 7467600"/>
              <a:gd name="connsiteY628" fmla="*/ 1567739 h 6858000"/>
              <a:gd name="connsiteX629" fmla="*/ 948000 w 7467600"/>
              <a:gd name="connsiteY629" fmla="*/ 1663088 h 6858000"/>
              <a:gd name="connsiteX630" fmla="*/ 1006812 w 7467600"/>
              <a:gd name="connsiteY630" fmla="*/ 1767683 h 6858000"/>
              <a:gd name="connsiteX631" fmla="*/ 1149133 w 7467600"/>
              <a:gd name="connsiteY631" fmla="*/ 1971513 h 6858000"/>
              <a:gd name="connsiteX632" fmla="*/ 1333952 w 7467600"/>
              <a:gd name="connsiteY632" fmla="*/ 2251620 h 6858000"/>
              <a:gd name="connsiteX633" fmla="*/ 1337329 w 7467600"/>
              <a:gd name="connsiteY633" fmla="*/ 2258350 h 6858000"/>
              <a:gd name="connsiteX634" fmla="*/ 1014726 w 7467600"/>
              <a:gd name="connsiteY634" fmla="*/ 1615556 h 6858000"/>
              <a:gd name="connsiteX635" fmla="*/ 678222 w 7467600"/>
              <a:gd name="connsiteY635" fmla="*/ 1248670 h 6858000"/>
              <a:gd name="connsiteX636" fmla="*/ 6691602 w 7467600"/>
              <a:gd name="connsiteY636" fmla="*/ 1140573 h 6858000"/>
              <a:gd name="connsiteX637" fmla="*/ 6571100 w 7467600"/>
              <a:gd name="connsiteY637" fmla="*/ 1183662 h 6858000"/>
              <a:gd name="connsiteX638" fmla="*/ 6241687 w 7467600"/>
              <a:gd name="connsiteY638" fmla="*/ 1257600 h 6858000"/>
              <a:gd name="connsiteX639" fmla="*/ 5693009 w 7467600"/>
              <a:gd name="connsiteY639" fmla="*/ 1478256 h 6858000"/>
              <a:gd name="connsiteX640" fmla="*/ 6548420 w 7467600"/>
              <a:gd name="connsiteY640" fmla="*/ 1214599 h 6858000"/>
              <a:gd name="connsiteX641" fmla="*/ 6605473 w 7467600"/>
              <a:gd name="connsiteY641" fmla="*/ 1184686 h 6858000"/>
              <a:gd name="connsiteX642" fmla="*/ 6691602 w 7467600"/>
              <a:gd name="connsiteY642" fmla="*/ 1140573 h 6858000"/>
              <a:gd name="connsiteX643" fmla="*/ 4002475 w 7467600"/>
              <a:gd name="connsiteY643" fmla="*/ 1037802 h 6858000"/>
              <a:gd name="connsiteX644" fmla="*/ 4000324 w 7467600"/>
              <a:gd name="connsiteY644" fmla="*/ 1039362 h 6858000"/>
              <a:gd name="connsiteX645" fmla="*/ 4002862 w 7467600"/>
              <a:gd name="connsiteY645" fmla="*/ 1042866 h 6858000"/>
              <a:gd name="connsiteX646" fmla="*/ 4002475 w 7467600"/>
              <a:gd name="connsiteY646" fmla="*/ 1037802 h 6858000"/>
              <a:gd name="connsiteX647" fmla="*/ 506322 w 7467600"/>
              <a:gd name="connsiteY647" fmla="*/ 1020997 h 6858000"/>
              <a:gd name="connsiteX648" fmla="*/ 533068 w 7467600"/>
              <a:gd name="connsiteY648" fmla="*/ 1029409 h 6858000"/>
              <a:gd name="connsiteX649" fmla="*/ 1232525 w 7467600"/>
              <a:gd name="connsiteY649" fmla="*/ 1804675 h 6858000"/>
              <a:gd name="connsiteX650" fmla="*/ 1388858 w 7467600"/>
              <a:gd name="connsiteY650" fmla="*/ 2368011 h 6858000"/>
              <a:gd name="connsiteX651" fmla="*/ 1384098 w 7467600"/>
              <a:gd name="connsiteY651" fmla="*/ 2378125 h 6858000"/>
              <a:gd name="connsiteX652" fmla="*/ 1425393 w 7467600"/>
              <a:gd name="connsiteY652" fmla="*/ 2589124 h 6858000"/>
              <a:gd name="connsiteX653" fmla="*/ 1424001 w 7467600"/>
              <a:gd name="connsiteY653" fmla="*/ 2597541 h 6858000"/>
              <a:gd name="connsiteX654" fmla="*/ 2152729 w 7467600"/>
              <a:gd name="connsiteY654" fmla="*/ 2864487 h 6858000"/>
              <a:gd name="connsiteX655" fmla="*/ 2020609 w 7467600"/>
              <a:gd name="connsiteY655" fmla="*/ 2539671 h 6858000"/>
              <a:gd name="connsiteX656" fmla="*/ 2018920 w 7467600"/>
              <a:gd name="connsiteY656" fmla="*/ 2536309 h 6858000"/>
              <a:gd name="connsiteX657" fmla="*/ 1342441 w 7467600"/>
              <a:gd name="connsiteY657" fmla="*/ 1173017 h 6858000"/>
              <a:gd name="connsiteX658" fmla="*/ 1367925 w 7467600"/>
              <a:gd name="connsiteY658" fmla="*/ 1135648 h 6858000"/>
              <a:gd name="connsiteX659" fmla="*/ 1771401 w 7467600"/>
              <a:gd name="connsiteY659" fmla="*/ 1806673 h 6858000"/>
              <a:gd name="connsiteX660" fmla="*/ 1972385 w 7467600"/>
              <a:gd name="connsiteY660" fmla="*/ 2198735 h 6858000"/>
              <a:gd name="connsiteX661" fmla="*/ 2040892 w 7467600"/>
              <a:gd name="connsiteY661" fmla="*/ 2405205 h 6858000"/>
              <a:gd name="connsiteX662" fmla="*/ 2131689 w 7467600"/>
              <a:gd name="connsiteY662" fmla="*/ 1936926 h 6858000"/>
              <a:gd name="connsiteX663" fmla="*/ 2454820 w 7467600"/>
              <a:gd name="connsiteY663" fmla="*/ 1248808 h 6858000"/>
              <a:gd name="connsiteX664" fmla="*/ 2492512 w 7467600"/>
              <a:gd name="connsiteY664" fmla="*/ 1302920 h 6858000"/>
              <a:gd name="connsiteX665" fmla="*/ 2081216 w 7467600"/>
              <a:gd name="connsiteY665" fmla="*/ 2527513 h 6858000"/>
              <a:gd name="connsiteX666" fmla="*/ 2081211 w 7467600"/>
              <a:gd name="connsiteY666" fmla="*/ 2528916 h 6858000"/>
              <a:gd name="connsiteX667" fmla="*/ 2199067 w 7467600"/>
              <a:gd name="connsiteY667" fmla="*/ 2884061 h 6858000"/>
              <a:gd name="connsiteX668" fmla="*/ 3192586 w 7467600"/>
              <a:gd name="connsiteY668" fmla="*/ 3411496 h 6858000"/>
              <a:gd name="connsiteX669" fmla="*/ 3182620 w 7467600"/>
              <a:gd name="connsiteY669" fmla="*/ 3483279 h 6858000"/>
              <a:gd name="connsiteX670" fmla="*/ 2435119 w 7467600"/>
              <a:gd name="connsiteY670" fmla="*/ 3080173 h 6858000"/>
              <a:gd name="connsiteX671" fmla="*/ 2410152 w 7467600"/>
              <a:gd name="connsiteY671" fmla="*/ 3063751 h 6858000"/>
              <a:gd name="connsiteX672" fmla="*/ 2408099 w 7467600"/>
              <a:gd name="connsiteY672" fmla="*/ 3064403 h 6858000"/>
              <a:gd name="connsiteX673" fmla="*/ 2407218 w 7467600"/>
              <a:gd name="connsiteY673" fmla="*/ 3070324 h 6858000"/>
              <a:gd name="connsiteX674" fmla="*/ 2380138 w 7467600"/>
              <a:gd name="connsiteY674" fmla="*/ 3099341 h 6858000"/>
              <a:gd name="connsiteX675" fmla="*/ 1765923 w 7467600"/>
              <a:gd name="connsiteY675" fmla="*/ 3581043 h 6858000"/>
              <a:gd name="connsiteX676" fmla="*/ 1702258 w 7467600"/>
              <a:gd name="connsiteY676" fmla="*/ 3612286 h 6858000"/>
              <a:gd name="connsiteX677" fmla="*/ 1538370 w 7467600"/>
              <a:gd name="connsiteY677" fmla="*/ 3811804 h 6858000"/>
              <a:gd name="connsiteX678" fmla="*/ 542867 w 7467600"/>
              <a:gd name="connsiteY678" fmla="*/ 4944092 h 6858000"/>
              <a:gd name="connsiteX679" fmla="*/ 515800 w 7467600"/>
              <a:gd name="connsiteY679" fmla="*/ 4862180 h 6858000"/>
              <a:gd name="connsiteX680" fmla="*/ 909145 w 7467600"/>
              <a:gd name="connsiteY680" fmla="*/ 4199225 h 6858000"/>
              <a:gd name="connsiteX681" fmla="*/ 1214067 w 7467600"/>
              <a:gd name="connsiteY681" fmla="*/ 3908561 h 6858000"/>
              <a:gd name="connsiteX682" fmla="*/ 640967 w 7467600"/>
              <a:gd name="connsiteY682" fmla="*/ 4105601 h 6858000"/>
              <a:gd name="connsiteX683" fmla="*/ 112563 w 7467600"/>
              <a:gd name="connsiteY683" fmla="*/ 4396952 h 6858000"/>
              <a:gd name="connsiteX684" fmla="*/ 0 w 7467600"/>
              <a:gd name="connsiteY684" fmla="*/ 4466006 h 6858000"/>
              <a:gd name="connsiteX685" fmla="*/ 0 w 7467600"/>
              <a:gd name="connsiteY685" fmla="*/ 4233763 h 6858000"/>
              <a:gd name="connsiteX686" fmla="*/ 36881 w 7467600"/>
              <a:gd name="connsiteY686" fmla="*/ 4200118 h 6858000"/>
              <a:gd name="connsiteX687" fmla="*/ 910534 w 7467600"/>
              <a:gd name="connsiteY687" fmla="*/ 3629753 h 6858000"/>
              <a:gd name="connsiteX688" fmla="*/ 1578717 w 7467600"/>
              <a:gd name="connsiteY688" fmla="*/ 3575982 h 6858000"/>
              <a:gd name="connsiteX689" fmla="*/ 2338780 w 7467600"/>
              <a:gd name="connsiteY689" fmla="*/ 3033725 h 6858000"/>
              <a:gd name="connsiteX690" fmla="*/ 1807991 w 7467600"/>
              <a:gd name="connsiteY690" fmla="*/ 2807184 h 6858000"/>
              <a:gd name="connsiteX691" fmla="*/ 1416358 w 7467600"/>
              <a:gd name="connsiteY691" fmla="*/ 3112571 h 6858000"/>
              <a:gd name="connsiteX692" fmla="*/ 939066 w 7467600"/>
              <a:gd name="connsiteY692" fmla="*/ 3378798 h 6858000"/>
              <a:gd name="connsiteX693" fmla="*/ 115099 w 7467600"/>
              <a:gd name="connsiteY693" fmla="*/ 3607650 h 6858000"/>
              <a:gd name="connsiteX694" fmla="*/ 97284 w 7467600"/>
              <a:gd name="connsiteY694" fmla="*/ 3520393 h 6858000"/>
              <a:gd name="connsiteX695" fmla="*/ 922050 w 7467600"/>
              <a:gd name="connsiteY695" fmla="*/ 3074867 h 6858000"/>
              <a:gd name="connsiteX696" fmla="*/ 1405265 w 7467600"/>
              <a:gd name="connsiteY696" fmla="*/ 3016319 h 6858000"/>
              <a:gd name="connsiteX697" fmla="*/ 1407512 w 7467600"/>
              <a:gd name="connsiteY697" fmla="*/ 3018001 h 6858000"/>
              <a:gd name="connsiteX698" fmla="*/ 1726266 w 7467600"/>
              <a:gd name="connsiteY698" fmla="*/ 2777274 h 6858000"/>
              <a:gd name="connsiteX699" fmla="*/ 625390 w 7467600"/>
              <a:gd name="connsiteY699" fmla="*/ 2514541 h 6858000"/>
              <a:gd name="connsiteX700" fmla="*/ 619799 w 7467600"/>
              <a:gd name="connsiteY700" fmla="*/ 2527180 h 6858000"/>
              <a:gd name="connsiteX701" fmla="*/ 310030 w 7467600"/>
              <a:gd name="connsiteY701" fmla="*/ 2771818 h 6858000"/>
              <a:gd name="connsiteX702" fmla="*/ 173877 w 7467600"/>
              <a:gd name="connsiteY702" fmla="*/ 2937056 h 6858000"/>
              <a:gd name="connsiteX703" fmla="*/ 77889 w 7467600"/>
              <a:gd name="connsiteY703" fmla="*/ 3138440 h 6858000"/>
              <a:gd name="connsiteX704" fmla="*/ 0 w 7467600"/>
              <a:gd name="connsiteY704" fmla="*/ 3271395 h 6858000"/>
              <a:gd name="connsiteX705" fmla="*/ 0 w 7467600"/>
              <a:gd name="connsiteY705" fmla="*/ 3153002 h 6858000"/>
              <a:gd name="connsiteX706" fmla="*/ 2386 w 7467600"/>
              <a:gd name="connsiteY706" fmla="*/ 3149203 h 6858000"/>
              <a:gd name="connsiteX707" fmla="*/ 89753 w 7467600"/>
              <a:gd name="connsiteY707" fmla="*/ 2987702 h 6858000"/>
              <a:gd name="connsiteX708" fmla="*/ 76869 w 7467600"/>
              <a:gd name="connsiteY708" fmla="*/ 3005404 h 6858000"/>
              <a:gd name="connsiteX709" fmla="*/ 32049 w 7467600"/>
              <a:gd name="connsiteY709" fmla="*/ 3065814 h 6858000"/>
              <a:gd name="connsiteX710" fmla="*/ 0 w 7467600"/>
              <a:gd name="connsiteY710" fmla="*/ 3108744 h 6858000"/>
              <a:gd name="connsiteX711" fmla="*/ 0 w 7467600"/>
              <a:gd name="connsiteY711" fmla="*/ 3058059 h 6858000"/>
              <a:gd name="connsiteX712" fmla="*/ 7610 w 7467600"/>
              <a:gd name="connsiteY712" fmla="*/ 3047889 h 6858000"/>
              <a:gd name="connsiteX713" fmla="*/ 52419 w 7467600"/>
              <a:gd name="connsiteY713" fmla="*/ 2987479 h 6858000"/>
              <a:gd name="connsiteX714" fmla="*/ 59142 w 7467600"/>
              <a:gd name="connsiteY714" fmla="*/ 2978488 h 6858000"/>
              <a:gd name="connsiteX715" fmla="*/ 0 w 7467600"/>
              <a:gd name="connsiteY715" fmla="*/ 3015334 h 6858000"/>
              <a:gd name="connsiteX716" fmla="*/ 0 w 7467600"/>
              <a:gd name="connsiteY716" fmla="*/ 2914286 h 6858000"/>
              <a:gd name="connsiteX717" fmla="*/ 36383 w 7467600"/>
              <a:gd name="connsiteY717" fmla="*/ 2901128 h 6858000"/>
              <a:gd name="connsiteX718" fmla="*/ 156329 w 7467600"/>
              <a:gd name="connsiteY718" fmla="*/ 2840533 h 6858000"/>
              <a:gd name="connsiteX719" fmla="*/ 358355 w 7467600"/>
              <a:gd name="connsiteY719" fmla="*/ 2620471 h 6858000"/>
              <a:gd name="connsiteX720" fmla="*/ 510577 w 7467600"/>
              <a:gd name="connsiteY720" fmla="*/ 2501244 h 6858000"/>
              <a:gd name="connsiteX721" fmla="*/ 211967 w 7467600"/>
              <a:gd name="connsiteY721" fmla="*/ 2479171 h 6858000"/>
              <a:gd name="connsiteX722" fmla="*/ 0 w 7467600"/>
              <a:gd name="connsiteY722" fmla="*/ 2476398 h 6858000"/>
              <a:gd name="connsiteX723" fmla="*/ 0 w 7467600"/>
              <a:gd name="connsiteY723" fmla="*/ 2389189 h 6858000"/>
              <a:gd name="connsiteX724" fmla="*/ 103062 w 7467600"/>
              <a:gd name="connsiteY724" fmla="*/ 2389518 h 6858000"/>
              <a:gd name="connsiteX725" fmla="*/ 510734 w 7467600"/>
              <a:gd name="connsiteY725" fmla="*/ 2416201 h 6858000"/>
              <a:gd name="connsiteX726" fmla="*/ 279257 w 7467600"/>
              <a:gd name="connsiteY726" fmla="*/ 2092102 h 6858000"/>
              <a:gd name="connsiteX727" fmla="*/ 65265 w 7467600"/>
              <a:gd name="connsiteY727" fmla="*/ 2006049 h 6858000"/>
              <a:gd name="connsiteX728" fmla="*/ 0 w 7467600"/>
              <a:gd name="connsiteY728" fmla="*/ 1982532 h 6858000"/>
              <a:gd name="connsiteX729" fmla="*/ 0 w 7467600"/>
              <a:gd name="connsiteY729" fmla="*/ 1912789 h 6858000"/>
              <a:gd name="connsiteX730" fmla="*/ 97460 w 7467600"/>
              <a:gd name="connsiteY730" fmla="*/ 1953725 h 6858000"/>
              <a:gd name="connsiteX731" fmla="*/ 221272 w 7467600"/>
              <a:gd name="connsiteY731" fmla="*/ 1980766 h 6858000"/>
              <a:gd name="connsiteX732" fmla="*/ 116765 w 7467600"/>
              <a:gd name="connsiteY732" fmla="*/ 1911033 h 6858000"/>
              <a:gd name="connsiteX733" fmla="*/ 16405 w 7467600"/>
              <a:gd name="connsiteY733" fmla="*/ 1803412 h 6858000"/>
              <a:gd name="connsiteX734" fmla="*/ 0 w 7467600"/>
              <a:gd name="connsiteY734" fmla="*/ 1784777 h 6858000"/>
              <a:gd name="connsiteX735" fmla="*/ 0 w 7467600"/>
              <a:gd name="connsiteY735" fmla="*/ 1740082 h 6858000"/>
              <a:gd name="connsiteX736" fmla="*/ 39394 w 7467600"/>
              <a:gd name="connsiteY736" fmla="*/ 1784856 h 6858000"/>
              <a:gd name="connsiteX737" fmla="*/ 135813 w 7467600"/>
              <a:gd name="connsiteY737" fmla="*/ 1888838 h 6858000"/>
              <a:gd name="connsiteX738" fmla="*/ 242575 w 7467600"/>
              <a:gd name="connsiteY738" fmla="*/ 1958841 h 6858000"/>
              <a:gd name="connsiteX739" fmla="*/ 82197 w 7467600"/>
              <a:gd name="connsiteY739" fmla="*/ 1754826 h 6858000"/>
              <a:gd name="connsiteX740" fmla="*/ 0 w 7467600"/>
              <a:gd name="connsiteY740" fmla="*/ 1679650 h 6858000"/>
              <a:gd name="connsiteX741" fmla="*/ 0 w 7467600"/>
              <a:gd name="connsiteY741" fmla="*/ 1602463 h 6858000"/>
              <a:gd name="connsiteX742" fmla="*/ 84689 w 7467600"/>
              <a:gd name="connsiteY742" fmla="*/ 1677442 h 6858000"/>
              <a:gd name="connsiteX743" fmla="*/ 298437 w 7467600"/>
              <a:gd name="connsiteY743" fmla="*/ 1968019 h 6858000"/>
              <a:gd name="connsiteX744" fmla="*/ 227269 w 7467600"/>
              <a:gd name="connsiteY744" fmla="*/ 1114064 h 6858000"/>
              <a:gd name="connsiteX745" fmla="*/ 248003 w 7467600"/>
              <a:gd name="connsiteY745" fmla="*/ 1089613 h 6858000"/>
              <a:gd name="connsiteX746" fmla="*/ 427020 w 7467600"/>
              <a:gd name="connsiteY746" fmla="*/ 1619803 h 6858000"/>
              <a:gd name="connsiteX747" fmla="*/ 340345 w 7467600"/>
              <a:gd name="connsiteY747" fmla="*/ 2027739 h 6858000"/>
              <a:gd name="connsiteX748" fmla="*/ 360865 w 7467600"/>
              <a:gd name="connsiteY748" fmla="*/ 2044827 h 6858000"/>
              <a:gd name="connsiteX749" fmla="*/ 560414 w 7467600"/>
              <a:gd name="connsiteY749" fmla="*/ 2421457 h 6858000"/>
              <a:gd name="connsiteX750" fmla="*/ 1359703 w 7467600"/>
              <a:gd name="connsiteY750" fmla="*/ 2578554 h 6858000"/>
              <a:gd name="connsiteX751" fmla="*/ 1359422 w 7467600"/>
              <a:gd name="connsiteY751" fmla="*/ 2577994 h 6858000"/>
              <a:gd name="connsiteX752" fmla="*/ 828701 w 7467600"/>
              <a:gd name="connsiteY752" fmla="*/ 1839520 h 6858000"/>
              <a:gd name="connsiteX753" fmla="*/ 494427 w 7467600"/>
              <a:gd name="connsiteY753" fmla="*/ 1092333 h 6858000"/>
              <a:gd name="connsiteX754" fmla="*/ 506322 w 7467600"/>
              <a:gd name="connsiteY754" fmla="*/ 1020997 h 6858000"/>
              <a:gd name="connsiteX755" fmla="*/ 4570198 w 7467600"/>
              <a:gd name="connsiteY755" fmla="*/ 978081 h 6858000"/>
              <a:gd name="connsiteX756" fmla="*/ 4523691 w 7467600"/>
              <a:gd name="connsiteY756" fmla="*/ 1127776 h 6858000"/>
              <a:gd name="connsiteX757" fmla="*/ 4509875 w 7467600"/>
              <a:gd name="connsiteY757" fmla="*/ 1167552 h 6858000"/>
              <a:gd name="connsiteX758" fmla="*/ 4478168 w 7467600"/>
              <a:gd name="connsiteY758" fmla="*/ 1260735 h 6858000"/>
              <a:gd name="connsiteX759" fmla="*/ 4409309 w 7467600"/>
              <a:gd name="connsiteY759" fmla="*/ 1666996 h 6858000"/>
              <a:gd name="connsiteX760" fmla="*/ 4370031 w 7467600"/>
              <a:gd name="connsiteY760" fmla="*/ 1955666 h 6858000"/>
              <a:gd name="connsiteX761" fmla="*/ 4570198 w 7467600"/>
              <a:gd name="connsiteY761" fmla="*/ 978081 h 6858000"/>
              <a:gd name="connsiteX762" fmla="*/ 4557898 w 7467600"/>
              <a:gd name="connsiteY762" fmla="*/ 900011 h 6858000"/>
              <a:gd name="connsiteX763" fmla="*/ 4344840 w 7467600"/>
              <a:gd name="connsiteY763" fmla="*/ 1922038 h 6858000"/>
              <a:gd name="connsiteX764" fmla="*/ 4378710 w 7467600"/>
              <a:gd name="connsiteY764" fmla="*/ 1665516 h 6858000"/>
              <a:gd name="connsiteX765" fmla="*/ 4448798 w 7467600"/>
              <a:gd name="connsiteY765" fmla="*/ 1253024 h 6858000"/>
              <a:gd name="connsiteX766" fmla="*/ 4480315 w 7467600"/>
              <a:gd name="connsiteY766" fmla="*/ 1158454 h 6858000"/>
              <a:gd name="connsiteX767" fmla="*/ 4494133 w 7467600"/>
              <a:gd name="connsiteY767" fmla="*/ 1118676 h 6858000"/>
              <a:gd name="connsiteX768" fmla="*/ 4557898 w 7467600"/>
              <a:gd name="connsiteY768" fmla="*/ 900011 h 6858000"/>
              <a:gd name="connsiteX769" fmla="*/ 5870151 w 7467600"/>
              <a:gd name="connsiteY769" fmla="*/ 898890 h 6858000"/>
              <a:gd name="connsiteX770" fmla="*/ 5861335 w 7467600"/>
              <a:gd name="connsiteY770" fmla="*/ 899177 h 6858000"/>
              <a:gd name="connsiteX771" fmla="*/ 5843702 w 7467600"/>
              <a:gd name="connsiteY771" fmla="*/ 899748 h 6858000"/>
              <a:gd name="connsiteX772" fmla="*/ 5651107 w 7467600"/>
              <a:gd name="connsiteY772" fmla="*/ 920306 h 6858000"/>
              <a:gd name="connsiteX773" fmla="*/ 5459407 w 7467600"/>
              <a:gd name="connsiteY773" fmla="*/ 940975 h 6858000"/>
              <a:gd name="connsiteX774" fmla="*/ 5374846 w 7467600"/>
              <a:gd name="connsiteY774" fmla="*/ 941988 h 6858000"/>
              <a:gd name="connsiteX775" fmla="*/ 5256105 w 7467600"/>
              <a:gd name="connsiteY775" fmla="*/ 945632 h 6858000"/>
              <a:gd name="connsiteX776" fmla="*/ 5107071 w 7467600"/>
              <a:gd name="connsiteY776" fmla="*/ 969720 h 6858000"/>
              <a:gd name="connsiteX777" fmla="*/ 4998681 w 7467600"/>
              <a:gd name="connsiteY777" fmla="*/ 988771 h 6858000"/>
              <a:gd name="connsiteX778" fmla="*/ 5870151 w 7467600"/>
              <a:gd name="connsiteY778" fmla="*/ 898890 h 6858000"/>
              <a:gd name="connsiteX779" fmla="*/ 5504425 w 7467600"/>
              <a:gd name="connsiteY779" fmla="*/ 848067 h 6858000"/>
              <a:gd name="connsiteX780" fmla="*/ 4968849 w 7467600"/>
              <a:gd name="connsiteY780" fmla="*/ 962318 h 6858000"/>
              <a:gd name="connsiteX781" fmla="*/ 5104039 w 7467600"/>
              <a:gd name="connsiteY781" fmla="*/ 940634 h 6858000"/>
              <a:gd name="connsiteX782" fmla="*/ 5256311 w 7467600"/>
              <a:gd name="connsiteY782" fmla="*/ 916490 h 6858000"/>
              <a:gd name="connsiteX783" fmla="*/ 5377381 w 7467600"/>
              <a:gd name="connsiteY783" fmla="*/ 912671 h 6858000"/>
              <a:gd name="connsiteX784" fmla="*/ 5460148 w 7467600"/>
              <a:gd name="connsiteY784" fmla="*/ 911442 h 6858000"/>
              <a:gd name="connsiteX785" fmla="*/ 5648971 w 7467600"/>
              <a:gd name="connsiteY785" fmla="*/ 891331 h 6858000"/>
              <a:gd name="connsiteX786" fmla="*/ 5844807 w 7467600"/>
              <a:gd name="connsiteY786" fmla="*/ 870718 h 6858000"/>
              <a:gd name="connsiteX787" fmla="*/ 5862975 w 7467600"/>
              <a:gd name="connsiteY787" fmla="*/ 869756 h 6858000"/>
              <a:gd name="connsiteX788" fmla="*/ 5920887 w 7467600"/>
              <a:gd name="connsiteY788" fmla="*/ 865929 h 6858000"/>
              <a:gd name="connsiteX789" fmla="*/ 5504425 w 7467600"/>
              <a:gd name="connsiteY789" fmla="*/ 848067 h 6858000"/>
              <a:gd name="connsiteX790" fmla="*/ 3607114 w 7467600"/>
              <a:gd name="connsiteY790" fmla="*/ 467441 h 6858000"/>
              <a:gd name="connsiteX791" fmla="*/ 3296242 w 7467600"/>
              <a:gd name="connsiteY791" fmla="*/ 807991 h 6858000"/>
              <a:gd name="connsiteX792" fmla="*/ 3174674 w 7467600"/>
              <a:gd name="connsiteY792" fmla="*/ 919759 h 6858000"/>
              <a:gd name="connsiteX793" fmla="*/ 3042978 w 7467600"/>
              <a:gd name="connsiteY793" fmla="*/ 1054894 h 6858000"/>
              <a:gd name="connsiteX794" fmla="*/ 2968914 w 7467600"/>
              <a:gd name="connsiteY794" fmla="*/ 1133756 h 6858000"/>
              <a:gd name="connsiteX795" fmla="*/ 3103823 w 7467600"/>
              <a:gd name="connsiteY795" fmla="*/ 1026814 h 6858000"/>
              <a:gd name="connsiteX796" fmla="*/ 3607114 w 7467600"/>
              <a:gd name="connsiteY796" fmla="*/ 467441 h 6858000"/>
              <a:gd name="connsiteX797" fmla="*/ 3744487 w 7467600"/>
              <a:gd name="connsiteY797" fmla="*/ 383136 h 6858000"/>
              <a:gd name="connsiteX798" fmla="*/ 3970213 w 7467600"/>
              <a:gd name="connsiteY798" fmla="*/ 995559 h 6858000"/>
              <a:gd name="connsiteX799" fmla="*/ 3744487 w 7467600"/>
              <a:gd name="connsiteY799" fmla="*/ 383136 h 6858000"/>
              <a:gd name="connsiteX800" fmla="*/ 3624562 w 7467600"/>
              <a:gd name="connsiteY800" fmla="*/ 367041 h 6858000"/>
              <a:gd name="connsiteX801" fmla="*/ 3489712 w 7467600"/>
              <a:gd name="connsiteY801" fmla="*/ 485386 h 6858000"/>
              <a:gd name="connsiteX802" fmla="*/ 3182994 w 7467600"/>
              <a:gd name="connsiteY802" fmla="*/ 828265 h 6858000"/>
              <a:gd name="connsiteX803" fmla="*/ 2892114 w 7467600"/>
              <a:gd name="connsiteY803" fmla="*/ 1172635 h 6858000"/>
              <a:gd name="connsiteX804" fmla="*/ 3021459 w 7467600"/>
              <a:gd name="connsiteY804" fmla="*/ 1035385 h 6858000"/>
              <a:gd name="connsiteX805" fmla="*/ 3153873 w 7467600"/>
              <a:gd name="connsiteY805" fmla="*/ 898971 h 6858000"/>
              <a:gd name="connsiteX806" fmla="*/ 3276511 w 7467600"/>
              <a:gd name="connsiteY806" fmla="*/ 786423 h 6858000"/>
              <a:gd name="connsiteX807" fmla="*/ 3584154 w 7467600"/>
              <a:gd name="connsiteY807" fmla="*/ 448218 h 6858000"/>
              <a:gd name="connsiteX808" fmla="*/ 3624562 w 7467600"/>
              <a:gd name="connsiteY808" fmla="*/ 367041 h 6858000"/>
              <a:gd name="connsiteX809" fmla="*/ 3766672 w 7467600"/>
              <a:gd name="connsiteY809" fmla="*/ 359429 h 6858000"/>
              <a:gd name="connsiteX810" fmla="*/ 3996338 w 7467600"/>
              <a:gd name="connsiteY810" fmla="*/ 968237 h 6858000"/>
              <a:gd name="connsiteX811" fmla="*/ 3766672 w 7467600"/>
              <a:gd name="connsiteY811" fmla="*/ 359429 h 6858000"/>
              <a:gd name="connsiteX812" fmla="*/ 5805386 w 7467600"/>
              <a:gd name="connsiteY812" fmla="*/ 239240 h 6858000"/>
              <a:gd name="connsiteX813" fmla="*/ 5736947 w 7467600"/>
              <a:gd name="connsiteY813" fmla="*/ 261367 h 6858000"/>
              <a:gd name="connsiteX814" fmla="*/ 5427012 w 7467600"/>
              <a:gd name="connsiteY814" fmla="*/ 311272 h 6858000"/>
              <a:gd name="connsiteX815" fmla="*/ 5147818 w 7467600"/>
              <a:gd name="connsiteY815" fmla="*/ 322112 h 6858000"/>
              <a:gd name="connsiteX816" fmla="*/ 5060854 w 7467600"/>
              <a:gd name="connsiteY816" fmla="*/ 311882 h 6858000"/>
              <a:gd name="connsiteX817" fmla="*/ 4945989 w 7467600"/>
              <a:gd name="connsiteY817" fmla="*/ 300516 h 6858000"/>
              <a:gd name="connsiteX818" fmla="*/ 5410479 w 7467600"/>
              <a:gd name="connsiteY818" fmla="*/ 348434 h 6858000"/>
              <a:gd name="connsiteX819" fmla="*/ 5805386 w 7467600"/>
              <a:gd name="connsiteY819" fmla="*/ 239240 h 6858000"/>
              <a:gd name="connsiteX820" fmla="*/ 5905192 w 7467600"/>
              <a:gd name="connsiteY820" fmla="*/ 163079 h 6858000"/>
              <a:gd name="connsiteX821" fmla="*/ 5865655 w 7467600"/>
              <a:gd name="connsiteY821" fmla="*/ 171901 h 6858000"/>
              <a:gd name="connsiteX822" fmla="*/ 5259740 w 7467600"/>
              <a:gd name="connsiteY822" fmla="*/ 257013 h 6858000"/>
              <a:gd name="connsiteX823" fmla="*/ 5208466 w 7467600"/>
              <a:gd name="connsiteY823" fmla="*/ 257550 h 6858000"/>
              <a:gd name="connsiteX824" fmla="*/ 4980204 w 7467600"/>
              <a:gd name="connsiteY824" fmla="*/ 271903 h 6858000"/>
              <a:gd name="connsiteX825" fmla="*/ 5068068 w 7467600"/>
              <a:gd name="connsiteY825" fmla="*/ 282244 h 6858000"/>
              <a:gd name="connsiteX826" fmla="*/ 5153231 w 7467600"/>
              <a:gd name="connsiteY826" fmla="*/ 292240 h 6858000"/>
              <a:gd name="connsiteX827" fmla="*/ 5426491 w 7467600"/>
              <a:gd name="connsiteY827" fmla="*/ 281128 h 6858000"/>
              <a:gd name="connsiteX828" fmla="*/ 5731212 w 7467600"/>
              <a:gd name="connsiteY828" fmla="*/ 231951 h 6858000"/>
              <a:gd name="connsiteX829" fmla="*/ 5905192 w 7467600"/>
              <a:gd name="connsiteY829" fmla="*/ 163079 h 6858000"/>
              <a:gd name="connsiteX830" fmla="*/ 5944437 w 7467600"/>
              <a:gd name="connsiteY830" fmla="*/ 113829 h 6858000"/>
              <a:gd name="connsiteX831" fmla="*/ 5825032 w 7467600"/>
              <a:gd name="connsiteY831" fmla="*/ 146405 h 6858000"/>
              <a:gd name="connsiteX832" fmla="*/ 4955599 w 7467600"/>
              <a:gd name="connsiteY832" fmla="*/ 247008 h 6858000"/>
              <a:gd name="connsiteX833" fmla="*/ 5210104 w 7467600"/>
              <a:gd name="connsiteY833" fmla="*/ 228123 h 6858000"/>
              <a:gd name="connsiteX834" fmla="*/ 5261015 w 7467600"/>
              <a:gd name="connsiteY834" fmla="*/ 227087 h 6858000"/>
              <a:gd name="connsiteX835" fmla="*/ 5861181 w 7467600"/>
              <a:gd name="connsiteY835" fmla="*/ 143093 h 6858000"/>
              <a:gd name="connsiteX836" fmla="*/ 5961252 w 7467600"/>
              <a:gd name="connsiteY836" fmla="*/ 114820 h 6858000"/>
              <a:gd name="connsiteX837" fmla="*/ 5944437 w 7467600"/>
              <a:gd name="connsiteY837" fmla="*/ 113829 h 6858000"/>
              <a:gd name="connsiteX838" fmla="*/ 3882765 w 7467600"/>
              <a:gd name="connsiteY838" fmla="*/ 0 h 6858000"/>
              <a:gd name="connsiteX839" fmla="*/ 3995099 w 7467600"/>
              <a:gd name="connsiteY839" fmla="*/ 0 h 6858000"/>
              <a:gd name="connsiteX840" fmla="*/ 4163818 w 7467600"/>
              <a:gd name="connsiteY840" fmla="*/ 234104 h 6858000"/>
              <a:gd name="connsiteX841" fmla="*/ 4172099 w 7467600"/>
              <a:gd name="connsiteY841" fmla="*/ 234207 h 6858000"/>
              <a:gd name="connsiteX842" fmla="*/ 4784282 w 7467600"/>
              <a:gd name="connsiteY842" fmla="*/ 276561 h 6858000"/>
              <a:gd name="connsiteX843" fmla="*/ 4801687 w 7467600"/>
              <a:gd name="connsiteY843" fmla="*/ 267764 h 6858000"/>
              <a:gd name="connsiteX844" fmla="*/ 6082788 w 7467600"/>
              <a:gd name="connsiteY844" fmla="*/ 64119 h 6858000"/>
              <a:gd name="connsiteX845" fmla="*/ 6099442 w 7467600"/>
              <a:gd name="connsiteY845" fmla="*/ 82568 h 6858000"/>
              <a:gd name="connsiteX846" fmla="*/ 4804137 w 7467600"/>
              <a:gd name="connsiteY846" fmla="*/ 320931 h 6858000"/>
              <a:gd name="connsiteX847" fmla="*/ 4227047 w 7467600"/>
              <a:gd name="connsiteY847" fmla="*/ 313415 h 6858000"/>
              <a:gd name="connsiteX848" fmla="*/ 4346041 w 7467600"/>
              <a:gd name="connsiteY848" fmla="*/ 456086 h 6858000"/>
              <a:gd name="connsiteX849" fmla="*/ 4870967 w 7467600"/>
              <a:gd name="connsiteY849" fmla="*/ 963061 h 6858000"/>
              <a:gd name="connsiteX850" fmla="*/ 4889647 w 7467600"/>
              <a:gd name="connsiteY850" fmla="*/ 957147 h 6858000"/>
              <a:gd name="connsiteX851" fmla="*/ 5422504 w 7467600"/>
              <a:gd name="connsiteY851" fmla="*/ 805191 h 6858000"/>
              <a:gd name="connsiteX852" fmla="*/ 6087656 w 7467600"/>
              <a:gd name="connsiteY852" fmla="*/ 826703 h 6858000"/>
              <a:gd name="connsiteX853" fmla="*/ 6058717 w 7467600"/>
              <a:gd name="connsiteY853" fmla="*/ 865992 h 6858000"/>
              <a:gd name="connsiteX854" fmla="*/ 4974153 w 7467600"/>
              <a:gd name="connsiteY854" fmla="*/ 1045456 h 6858000"/>
              <a:gd name="connsiteX855" fmla="*/ 5627835 w 7467600"/>
              <a:gd name="connsiteY855" fmla="*/ 1472077 h 6858000"/>
              <a:gd name="connsiteX856" fmla="*/ 5629817 w 7467600"/>
              <a:gd name="connsiteY856" fmla="*/ 1471412 h 6858000"/>
              <a:gd name="connsiteX857" fmla="*/ 5634124 w 7467600"/>
              <a:gd name="connsiteY857" fmla="*/ 1470572 h 6858000"/>
              <a:gd name="connsiteX858" fmla="*/ 5755832 w 7467600"/>
              <a:gd name="connsiteY858" fmla="*/ 1383886 h 6858000"/>
              <a:gd name="connsiteX859" fmla="*/ 6014186 w 7467600"/>
              <a:gd name="connsiteY859" fmla="*/ 1279799 h 6858000"/>
              <a:gd name="connsiteX860" fmla="*/ 6901619 w 7467600"/>
              <a:gd name="connsiteY860" fmla="*/ 1047874 h 6858000"/>
              <a:gd name="connsiteX861" fmla="*/ 6931566 w 7467600"/>
              <a:gd name="connsiteY861" fmla="*/ 1062034 h 6858000"/>
              <a:gd name="connsiteX862" fmla="*/ 5790982 w 7467600"/>
              <a:gd name="connsiteY862" fmla="*/ 1561380 h 6858000"/>
              <a:gd name="connsiteX863" fmla="*/ 6188971 w 7467600"/>
              <a:gd name="connsiteY863" fmla="*/ 1755168 h 6858000"/>
              <a:gd name="connsiteX864" fmla="*/ 6202446 w 7467600"/>
              <a:gd name="connsiteY864" fmla="*/ 1752268 h 6858000"/>
              <a:gd name="connsiteX865" fmla="*/ 7179560 w 7467600"/>
              <a:gd name="connsiteY865" fmla="*/ 1467551 h 6858000"/>
              <a:gd name="connsiteX866" fmla="*/ 7158730 w 7467600"/>
              <a:gd name="connsiteY866" fmla="*/ 1507835 h 6858000"/>
              <a:gd name="connsiteX867" fmla="*/ 6326959 w 7467600"/>
              <a:gd name="connsiteY867" fmla="*/ 1817686 h 6858000"/>
              <a:gd name="connsiteX868" fmla="*/ 6537433 w 7467600"/>
              <a:gd name="connsiteY868" fmla="*/ 1907790 h 6858000"/>
              <a:gd name="connsiteX869" fmla="*/ 6550221 w 7467600"/>
              <a:gd name="connsiteY869" fmla="*/ 1910729 h 6858000"/>
              <a:gd name="connsiteX870" fmla="*/ 6964438 w 7467600"/>
              <a:gd name="connsiteY870" fmla="*/ 2209505 h 6858000"/>
              <a:gd name="connsiteX871" fmla="*/ 7367862 w 7467600"/>
              <a:gd name="connsiteY871" fmla="*/ 2806833 h 6858000"/>
              <a:gd name="connsiteX872" fmla="*/ 7364329 w 7467600"/>
              <a:gd name="connsiteY872" fmla="*/ 2826907 h 6858000"/>
              <a:gd name="connsiteX873" fmla="*/ 7290545 w 7467600"/>
              <a:gd name="connsiteY873" fmla="*/ 2850663 h 6858000"/>
              <a:gd name="connsiteX874" fmla="*/ 6472036 w 7467600"/>
              <a:gd name="connsiteY874" fmla="*/ 1959003 h 6858000"/>
              <a:gd name="connsiteX875" fmla="*/ 5792897 w 7467600"/>
              <a:gd name="connsiteY875" fmla="*/ 1647747 h 6858000"/>
              <a:gd name="connsiteX876" fmla="*/ 5842751 w 7467600"/>
              <a:gd name="connsiteY876" fmla="*/ 1816112 h 6858000"/>
              <a:gd name="connsiteX877" fmla="*/ 5847424 w 7467600"/>
              <a:gd name="connsiteY877" fmla="*/ 1815776 h 6858000"/>
              <a:gd name="connsiteX878" fmla="*/ 6399821 w 7467600"/>
              <a:gd name="connsiteY878" fmla="*/ 2344799 h 6858000"/>
              <a:gd name="connsiteX879" fmla="*/ 6323232 w 7467600"/>
              <a:gd name="connsiteY879" fmla="*/ 2389634 h 6858000"/>
              <a:gd name="connsiteX880" fmla="*/ 5942958 w 7467600"/>
              <a:gd name="connsiteY880" fmla="*/ 2077708 h 6858000"/>
              <a:gd name="connsiteX881" fmla="*/ 5921559 w 7467600"/>
              <a:gd name="connsiteY881" fmla="*/ 2378596 h 6858000"/>
              <a:gd name="connsiteX882" fmla="*/ 5817651 w 7467600"/>
              <a:gd name="connsiteY882" fmla="*/ 3023919 h 6858000"/>
              <a:gd name="connsiteX883" fmla="*/ 5729634 w 7467600"/>
              <a:gd name="connsiteY883" fmla="*/ 3051849 h 6858000"/>
              <a:gd name="connsiteX884" fmla="*/ 5611018 w 7467600"/>
              <a:gd name="connsiteY884" fmla="*/ 2316769 h 6858000"/>
              <a:gd name="connsiteX885" fmla="*/ 5687608 w 7467600"/>
              <a:gd name="connsiteY885" fmla="*/ 2039972 h 6858000"/>
              <a:gd name="connsiteX886" fmla="*/ 5657554 w 7467600"/>
              <a:gd name="connsiteY886" fmla="*/ 1576445 h 6858000"/>
              <a:gd name="connsiteX887" fmla="*/ 5150475 w 7467600"/>
              <a:gd name="connsiteY887" fmla="*/ 1274012 h 6858000"/>
              <a:gd name="connsiteX888" fmla="*/ 5349142 w 7467600"/>
              <a:gd name="connsiteY888" fmla="*/ 2204405 h 6858000"/>
              <a:gd name="connsiteX889" fmla="*/ 5262214 w 7467600"/>
              <a:gd name="connsiteY889" fmla="*/ 2233836 h 6858000"/>
              <a:gd name="connsiteX890" fmla="*/ 4981539 w 7467600"/>
              <a:gd name="connsiteY890" fmla="*/ 1542201 h 6858000"/>
              <a:gd name="connsiteX891" fmla="*/ 4958461 w 7467600"/>
              <a:gd name="connsiteY891" fmla="*/ 1136957 h 6858000"/>
              <a:gd name="connsiteX892" fmla="*/ 4655015 w 7467600"/>
              <a:gd name="connsiteY892" fmla="*/ 891426 h 6858000"/>
              <a:gd name="connsiteX893" fmla="*/ 4348002 w 7467600"/>
              <a:gd name="connsiteY893" fmla="*/ 2205895 h 6858000"/>
              <a:gd name="connsiteX894" fmla="*/ 4262250 w 7467600"/>
              <a:gd name="connsiteY894" fmla="*/ 2219972 h 6858000"/>
              <a:gd name="connsiteX895" fmla="*/ 4550611 w 7467600"/>
              <a:gd name="connsiteY895" fmla="*/ 817540 h 6858000"/>
              <a:gd name="connsiteX896" fmla="*/ 4564418 w 7467600"/>
              <a:gd name="connsiteY896" fmla="*/ 808293 h 6858000"/>
              <a:gd name="connsiteX897" fmla="*/ 4266388 w 7467600"/>
              <a:gd name="connsiteY897" fmla="*/ 500083 h 6858000"/>
              <a:gd name="connsiteX898" fmla="*/ 4032842 w 7467600"/>
              <a:gd name="connsiteY898" fmla="*/ 211809 h 6858000"/>
              <a:gd name="connsiteX899" fmla="*/ 3882765 w 7467600"/>
              <a:gd name="connsiteY899" fmla="*/ 0 h 6858000"/>
              <a:gd name="connsiteX900" fmla="*/ 3721337 w 7467600"/>
              <a:gd name="connsiteY900" fmla="*/ 0 h 6858000"/>
              <a:gd name="connsiteX901" fmla="*/ 3797544 w 7467600"/>
              <a:gd name="connsiteY901" fmla="*/ 0 h 6858000"/>
              <a:gd name="connsiteX902" fmla="*/ 3775734 w 7467600"/>
              <a:gd name="connsiteY902" fmla="*/ 95131 h 6858000"/>
              <a:gd name="connsiteX903" fmla="*/ 3724807 w 7467600"/>
              <a:gd name="connsiteY903" fmla="*/ 272257 h 6858000"/>
              <a:gd name="connsiteX904" fmla="*/ 3726844 w 7467600"/>
              <a:gd name="connsiteY904" fmla="*/ 282988 h 6858000"/>
              <a:gd name="connsiteX905" fmla="*/ 3742664 w 7467600"/>
              <a:gd name="connsiteY905" fmla="*/ 279918 h 6858000"/>
              <a:gd name="connsiteX906" fmla="*/ 4103910 w 7467600"/>
              <a:gd name="connsiteY906" fmla="*/ 1161917 h 6858000"/>
              <a:gd name="connsiteX907" fmla="*/ 4020269 w 7467600"/>
              <a:gd name="connsiteY907" fmla="*/ 1200406 h 6858000"/>
              <a:gd name="connsiteX908" fmla="*/ 3674882 w 7467600"/>
              <a:gd name="connsiteY908" fmla="*/ 488524 h 6858000"/>
              <a:gd name="connsiteX909" fmla="*/ 3132682 w 7467600"/>
              <a:gd name="connsiteY909" fmla="*/ 1072284 h 6858000"/>
              <a:gd name="connsiteX910" fmla="*/ 2716346 w 7467600"/>
              <a:gd name="connsiteY910" fmla="*/ 1276376 h 6858000"/>
              <a:gd name="connsiteX911" fmla="*/ 2716772 w 7467600"/>
              <a:gd name="connsiteY911" fmla="*/ 1255462 h 6858000"/>
              <a:gd name="connsiteX912" fmla="*/ 3471096 w 7467600"/>
              <a:gd name="connsiteY912" fmla="*/ 437072 h 6858000"/>
              <a:gd name="connsiteX913" fmla="*/ 3639057 w 7467600"/>
              <a:gd name="connsiteY913" fmla="*/ 286334 h 6858000"/>
              <a:gd name="connsiteX914" fmla="*/ 3640309 w 7467600"/>
              <a:gd name="connsiteY914" fmla="*/ 284664 h 6858000"/>
              <a:gd name="connsiteX915" fmla="*/ 3646022 w 7467600"/>
              <a:gd name="connsiteY915" fmla="*/ 276711 h 6858000"/>
              <a:gd name="connsiteX916" fmla="*/ 3707943 w 7467600"/>
              <a:gd name="connsiteY916" fmla="*/ 65958 h 6858000"/>
              <a:gd name="connsiteX917" fmla="*/ 3721337 w 7467600"/>
              <a:gd name="connsiteY917" fmla="*/ 0 h 6858000"/>
              <a:gd name="connsiteX918" fmla="*/ 2867960 w 7467600"/>
              <a:gd name="connsiteY918" fmla="*/ 0 h 6858000"/>
              <a:gd name="connsiteX919" fmla="*/ 2926351 w 7467600"/>
              <a:gd name="connsiteY919" fmla="*/ 0 h 6858000"/>
              <a:gd name="connsiteX920" fmla="*/ 2902823 w 7467600"/>
              <a:gd name="connsiteY920" fmla="*/ 262929 h 6858000"/>
              <a:gd name="connsiteX921" fmla="*/ 2940663 w 7467600"/>
              <a:gd name="connsiteY921" fmla="*/ 140884 h 6858000"/>
              <a:gd name="connsiteX922" fmla="*/ 2947039 w 7467600"/>
              <a:gd name="connsiteY922" fmla="*/ 122524 h 6858000"/>
              <a:gd name="connsiteX923" fmla="*/ 2984316 w 7467600"/>
              <a:gd name="connsiteY923" fmla="*/ 0 h 6858000"/>
              <a:gd name="connsiteX924" fmla="*/ 3016114 w 7467600"/>
              <a:gd name="connsiteY924" fmla="*/ 0 h 6858000"/>
              <a:gd name="connsiteX925" fmla="*/ 2979949 w 7467600"/>
              <a:gd name="connsiteY925" fmla="*/ 119274 h 6858000"/>
              <a:gd name="connsiteX926" fmla="*/ 3023879 w 7467600"/>
              <a:gd name="connsiteY926" fmla="*/ 0 h 6858000"/>
              <a:gd name="connsiteX927" fmla="*/ 3105400 w 7467600"/>
              <a:gd name="connsiteY927" fmla="*/ 0 h 6858000"/>
              <a:gd name="connsiteX928" fmla="*/ 3094669 w 7467600"/>
              <a:gd name="connsiteY928" fmla="*/ 30308 h 6858000"/>
              <a:gd name="connsiteX929" fmla="*/ 2901945 w 7467600"/>
              <a:gd name="connsiteY929" fmla="*/ 466538 h 6858000"/>
              <a:gd name="connsiteX930" fmla="*/ 2815209 w 7467600"/>
              <a:gd name="connsiteY930" fmla="*/ 497361 h 6858000"/>
              <a:gd name="connsiteX931" fmla="*/ 2844845 w 7467600"/>
              <a:gd name="connsiteY931" fmla="*/ 127638 h 6858000"/>
              <a:gd name="connsiteX932" fmla="*/ 2867960 w 7467600"/>
              <a:gd name="connsiteY932" fmla="*/ 0 h 6858000"/>
              <a:gd name="connsiteX933" fmla="*/ 1057230 w 7467600"/>
              <a:gd name="connsiteY933" fmla="*/ 0 h 6858000"/>
              <a:gd name="connsiteX934" fmla="*/ 1111003 w 7467600"/>
              <a:gd name="connsiteY934" fmla="*/ 0 h 6858000"/>
              <a:gd name="connsiteX935" fmla="*/ 1125553 w 7467600"/>
              <a:gd name="connsiteY935" fmla="*/ 52588 h 6858000"/>
              <a:gd name="connsiteX936" fmla="*/ 1304276 w 7467600"/>
              <a:gd name="connsiteY936" fmla="*/ 476275 h 6858000"/>
              <a:gd name="connsiteX937" fmla="*/ 1492066 w 7467600"/>
              <a:gd name="connsiteY937" fmla="*/ 886333 h 6858000"/>
              <a:gd name="connsiteX938" fmla="*/ 1423698 w 7467600"/>
              <a:gd name="connsiteY938" fmla="*/ 710817 h 6858000"/>
              <a:gd name="connsiteX939" fmla="*/ 1357609 w 7467600"/>
              <a:gd name="connsiteY939" fmla="*/ 532892 h 6858000"/>
              <a:gd name="connsiteX940" fmla="*/ 1309550 w 7467600"/>
              <a:gd name="connsiteY940" fmla="*/ 374031 h 6858000"/>
              <a:gd name="connsiteX941" fmla="*/ 1193673 w 7467600"/>
              <a:gd name="connsiteY941" fmla="*/ 49533 h 6858000"/>
              <a:gd name="connsiteX942" fmla="*/ 1164391 w 7467600"/>
              <a:gd name="connsiteY942" fmla="*/ 0 h 6858000"/>
              <a:gd name="connsiteX943" fmla="*/ 1200666 w 7467600"/>
              <a:gd name="connsiteY943" fmla="*/ 0 h 6858000"/>
              <a:gd name="connsiteX944" fmla="*/ 1223408 w 7467600"/>
              <a:gd name="connsiteY944" fmla="*/ 38996 h 6858000"/>
              <a:gd name="connsiteX945" fmla="*/ 1339635 w 7467600"/>
              <a:gd name="connsiteY945" fmla="*/ 365517 h 6858000"/>
              <a:gd name="connsiteX946" fmla="*/ 1387469 w 7467600"/>
              <a:gd name="connsiteY946" fmla="*/ 523079 h 6858000"/>
              <a:gd name="connsiteX947" fmla="*/ 1452685 w 7467600"/>
              <a:gd name="connsiteY947" fmla="*/ 699806 h 6858000"/>
              <a:gd name="connsiteX948" fmla="*/ 1492092 w 7467600"/>
              <a:gd name="connsiteY948" fmla="*/ 800424 h 6858000"/>
              <a:gd name="connsiteX949" fmla="*/ 1455302 w 7467600"/>
              <a:gd name="connsiteY949" fmla="*/ 632913 h 6858000"/>
              <a:gd name="connsiteX950" fmla="*/ 1222336 w 7467600"/>
              <a:gd name="connsiteY950" fmla="*/ 9480 h 6858000"/>
              <a:gd name="connsiteX951" fmla="*/ 1214634 w 7467600"/>
              <a:gd name="connsiteY951" fmla="*/ 0 h 6858000"/>
              <a:gd name="connsiteX952" fmla="*/ 1289827 w 7467600"/>
              <a:gd name="connsiteY952" fmla="*/ 0 h 6858000"/>
              <a:gd name="connsiteX953" fmla="*/ 1321076 w 7467600"/>
              <a:gd name="connsiteY953" fmla="*/ 59722 h 6858000"/>
              <a:gd name="connsiteX954" fmla="*/ 1512579 w 7467600"/>
              <a:gd name="connsiteY954" fmla="*/ 626441 h 6858000"/>
              <a:gd name="connsiteX955" fmla="*/ 1506076 w 7467600"/>
              <a:gd name="connsiteY955" fmla="*/ 1089289 h 6858000"/>
              <a:gd name="connsiteX956" fmla="*/ 1486346 w 7467600"/>
              <a:gd name="connsiteY956" fmla="*/ 1079919 h 6858000"/>
              <a:gd name="connsiteX957" fmla="*/ 1070511 w 7467600"/>
              <a:gd name="connsiteY957" fmla="*/ 48609 h 6858000"/>
              <a:gd name="connsiteX958" fmla="*/ 1057230 w 7467600"/>
              <a:gd name="connsiteY958" fmla="*/ 0 h 6858000"/>
              <a:gd name="connsiteX959" fmla="*/ 43151 w 7467600"/>
              <a:gd name="connsiteY959" fmla="*/ 0 h 6858000"/>
              <a:gd name="connsiteX960" fmla="*/ 95283 w 7467600"/>
              <a:gd name="connsiteY960" fmla="*/ 0 h 6858000"/>
              <a:gd name="connsiteX961" fmla="*/ 300708 w 7467600"/>
              <a:gd name="connsiteY961" fmla="*/ 154571 h 6858000"/>
              <a:gd name="connsiteX962" fmla="*/ 530414 w 7467600"/>
              <a:gd name="connsiteY962" fmla="*/ 354673 h 6858000"/>
              <a:gd name="connsiteX963" fmla="*/ 333785 w 7467600"/>
              <a:gd name="connsiteY963" fmla="*/ 161564 h 6858000"/>
              <a:gd name="connsiteX964" fmla="*/ 147005 w 7467600"/>
              <a:gd name="connsiteY964" fmla="*/ 0 h 6858000"/>
              <a:gd name="connsiteX965" fmla="*/ 272509 w 7467600"/>
              <a:gd name="connsiteY965" fmla="*/ 0 h 6858000"/>
              <a:gd name="connsiteX966" fmla="*/ 326276 w 7467600"/>
              <a:gd name="connsiteY966" fmla="*/ 45847 h 6858000"/>
              <a:gd name="connsiteX967" fmla="*/ 823759 w 7467600"/>
              <a:gd name="connsiteY967" fmla="*/ 574145 h 6858000"/>
              <a:gd name="connsiteX968" fmla="*/ 811254 w 7467600"/>
              <a:gd name="connsiteY968" fmla="*/ 665546 h 6858000"/>
              <a:gd name="connsiteX969" fmla="*/ 154042 w 7467600"/>
              <a:gd name="connsiteY969" fmla="*/ 261522 h 6858000"/>
              <a:gd name="connsiteX970" fmla="*/ 13550 w 7467600"/>
              <a:gd name="connsiteY970" fmla="*/ 158423 h 6858000"/>
              <a:gd name="connsiteX971" fmla="*/ 0 w 7467600"/>
              <a:gd name="connsiteY971" fmla="*/ 146618 h 6858000"/>
              <a:gd name="connsiteX972" fmla="*/ 0 w 7467600"/>
              <a:gd name="connsiteY972" fmla="*/ 59161 h 6858000"/>
              <a:gd name="connsiteX973" fmla="*/ 45427 w 7467600"/>
              <a:gd name="connsiteY973" fmla="*/ 101078 h 6858000"/>
              <a:gd name="connsiteX974" fmla="*/ 630103 w 7467600"/>
              <a:gd name="connsiteY974" fmla="*/ 485885 h 6858000"/>
              <a:gd name="connsiteX975" fmla="*/ 532040 w 7467600"/>
              <a:gd name="connsiteY975" fmla="*/ 399359 h 6858000"/>
              <a:gd name="connsiteX976" fmla="*/ 517618 w 7467600"/>
              <a:gd name="connsiteY976" fmla="*/ 385726 h 6858000"/>
              <a:gd name="connsiteX977" fmla="*/ 285074 w 7467600"/>
              <a:gd name="connsiteY977" fmla="*/ 182755 h 6858000"/>
              <a:gd name="connsiteX978" fmla="*/ 43151 w 7467600"/>
              <a:gd name="connsiteY978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6844835 w 7467600"/>
              <a:gd name="connsiteY74" fmla="*/ 5424988 h 6858000"/>
              <a:gd name="connsiteX75" fmla="*/ 6879594 w 7467600"/>
              <a:gd name="connsiteY75" fmla="*/ 5424547 h 6858000"/>
              <a:gd name="connsiteX76" fmla="*/ 7379510 w 7467600"/>
              <a:gd name="connsiteY76" fmla="*/ 5755454 h 6858000"/>
              <a:gd name="connsiteX77" fmla="*/ 7467600 w 7467600"/>
              <a:gd name="connsiteY77" fmla="*/ 5845526 h 6858000"/>
              <a:gd name="connsiteX78" fmla="*/ 7467600 w 7467600"/>
              <a:gd name="connsiteY78" fmla="*/ 5925131 h 6858000"/>
              <a:gd name="connsiteX79" fmla="*/ 7271900 w 7467600"/>
              <a:gd name="connsiteY79" fmla="*/ 5734551 h 6858000"/>
              <a:gd name="connsiteX80" fmla="*/ 7015907 w 7467600"/>
              <a:gd name="connsiteY80" fmla="*/ 5541548 h 6858000"/>
              <a:gd name="connsiteX81" fmla="*/ 7259646 w 7467600"/>
              <a:gd name="connsiteY81" fmla="*/ 5765985 h 6858000"/>
              <a:gd name="connsiteX82" fmla="*/ 7467600 w 7467600"/>
              <a:gd name="connsiteY82" fmla="*/ 5971257 h 6858000"/>
              <a:gd name="connsiteX83" fmla="*/ 7467600 w 7467600"/>
              <a:gd name="connsiteY83" fmla="*/ 6012219 h 6858000"/>
              <a:gd name="connsiteX84" fmla="*/ 6946849 w 7467600"/>
              <a:gd name="connsiteY84" fmla="*/ 5523271 h 6858000"/>
              <a:gd name="connsiteX85" fmla="*/ 6946972 w 7467600"/>
              <a:gd name="connsiteY85" fmla="*/ 5526491 h 6858000"/>
              <a:gd name="connsiteX86" fmla="*/ 7105827 w 7467600"/>
              <a:gd name="connsiteY86" fmla="*/ 5718700 h 6858000"/>
              <a:gd name="connsiteX87" fmla="*/ 7356878 w 7467600"/>
              <a:gd name="connsiteY87" fmla="*/ 5981332 h 6858000"/>
              <a:gd name="connsiteX88" fmla="*/ 7467600 w 7467600"/>
              <a:gd name="connsiteY88" fmla="*/ 6117703 h 6858000"/>
              <a:gd name="connsiteX89" fmla="*/ 7467600 w 7467600"/>
              <a:gd name="connsiteY89" fmla="*/ 6163634 h 6858000"/>
              <a:gd name="connsiteX90" fmla="*/ 7403637 w 7467600"/>
              <a:gd name="connsiteY90" fmla="*/ 6083957 h 6858000"/>
              <a:gd name="connsiteX91" fmla="*/ 7254615 w 7467600"/>
              <a:gd name="connsiteY91" fmla="*/ 5911918 h 6858000"/>
              <a:gd name="connsiteX92" fmla="*/ 7312589 w 7467600"/>
              <a:gd name="connsiteY92" fmla="*/ 5982309 h 6858000"/>
              <a:gd name="connsiteX93" fmla="*/ 7448321 w 7467600"/>
              <a:gd name="connsiteY93" fmla="*/ 6190991 h 6858000"/>
              <a:gd name="connsiteX94" fmla="*/ 7467600 w 7467600"/>
              <a:gd name="connsiteY94" fmla="*/ 6221686 h 6858000"/>
              <a:gd name="connsiteX95" fmla="*/ 7467600 w 7467600"/>
              <a:gd name="connsiteY95" fmla="*/ 6334256 h 6858000"/>
              <a:gd name="connsiteX96" fmla="*/ 7454976 w 7467600"/>
              <a:gd name="connsiteY96" fmla="*/ 6318297 h 6858000"/>
              <a:gd name="connsiteX97" fmla="*/ 7042773 w 7467600"/>
              <a:gd name="connsiteY97" fmla="*/ 5734011 h 6858000"/>
              <a:gd name="connsiteX98" fmla="*/ 6844835 w 7467600"/>
              <a:gd name="connsiteY98" fmla="*/ 5424988 h 6858000"/>
              <a:gd name="connsiteX99" fmla="*/ 1456157 w 7467600"/>
              <a:gd name="connsiteY99" fmla="*/ 5371404 h 6858000"/>
              <a:gd name="connsiteX100" fmla="*/ 1244432 w 7467600"/>
              <a:gd name="connsiteY100" fmla="*/ 5385601 h 6858000"/>
              <a:gd name="connsiteX101" fmla="*/ 973990 w 7467600"/>
              <a:gd name="connsiteY101" fmla="*/ 5424940 h 6858000"/>
              <a:gd name="connsiteX102" fmla="*/ 1103809 w 7467600"/>
              <a:gd name="connsiteY102" fmla="*/ 5433720 h 6858000"/>
              <a:gd name="connsiteX103" fmla="*/ 1123454 w 7467600"/>
              <a:gd name="connsiteY103" fmla="*/ 5435727 h 6858000"/>
              <a:gd name="connsiteX104" fmla="*/ 1737017 w 7467600"/>
              <a:gd name="connsiteY104" fmla="*/ 5452183 h 6858000"/>
              <a:gd name="connsiteX105" fmla="*/ 1824397 w 7467600"/>
              <a:gd name="connsiteY105" fmla="*/ 5447757 h 6858000"/>
              <a:gd name="connsiteX106" fmla="*/ 2070059 w 7467600"/>
              <a:gd name="connsiteY106" fmla="*/ 5441660 h 6858000"/>
              <a:gd name="connsiteX107" fmla="*/ 1456157 w 7467600"/>
              <a:gd name="connsiteY107" fmla="*/ 5371404 h 6858000"/>
              <a:gd name="connsiteX108" fmla="*/ 4988186 w 7467600"/>
              <a:gd name="connsiteY108" fmla="*/ 5216467 h 6858000"/>
              <a:gd name="connsiteX109" fmla="*/ 4777334 w 7467600"/>
              <a:gd name="connsiteY109" fmla="*/ 5406072 h 6858000"/>
              <a:gd name="connsiteX110" fmla="*/ 4718341 w 7467600"/>
              <a:gd name="connsiteY110" fmla="*/ 5468043 h 6858000"/>
              <a:gd name="connsiteX111" fmla="*/ 4604655 w 7467600"/>
              <a:gd name="connsiteY111" fmla="*/ 5583434 h 6858000"/>
              <a:gd name="connsiteX112" fmla="*/ 4565074 w 7467600"/>
              <a:gd name="connsiteY112" fmla="*/ 5618550 h 6858000"/>
              <a:gd name="connsiteX113" fmla="*/ 4988186 w 7467600"/>
              <a:gd name="connsiteY113" fmla="*/ 5216467 h 6858000"/>
              <a:gd name="connsiteX114" fmla="*/ 4978032 w 7467600"/>
              <a:gd name="connsiteY114" fmla="*/ 5183809 h 6858000"/>
              <a:gd name="connsiteX115" fmla="*/ 4463413 w 7467600"/>
              <a:gd name="connsiteY115" fmla="*/ 5615162 h 6858000"/>
              <a:gd name="connsiteX116" fmla="*/ 4358134 w 7467600"/>
              <a:gd name="connsiteY116" fmla="*/ 5742791 h 6858000"/>
              <a:gd name="connsiteX117" fmla="*/ 4376219 w 7467600"/>
              <a:gd name="connsiteY117" fmla="*/ 5729027 h 6858000"/>
              <a:gd name="connsiteX118" fmla="*/ 4582340 w 7467600"/>
              <a:gd name="connsiteY118" fmla="*/ 5561037 h 6858000"/>
              <a:gd name="connsiteX119" fmla="*/ 4694684 w 7467600"/>
              <a:gd name="connsiteY119" fmla="*/ 5447098 h 6858000"/>
              <a:gd name="connsiteX120" fmla="*/ 4754123 w 7467600"/>
              <a:gd name="connsiteY120" fmla="*/ 5384643 h 6858000"/>
              <a:gd name="connsiteX121" fmla="*/ 4978032 w 7467600"/>
              <a:gd name="connsiteY121" fmla="*/ 5183809 h 6858000"/>
              <a:gd name="connsiteX122" fmla="*/ 1903353 w 7467600"/>
              <a:gd name="connsiteY122" fmla="*/ 5044827 h 6858000"/>
              <a:gd name="connsiteX123" fmla="*/ 1936931 w 7467600"/>
              <a:gd name="connsiteY123" fmla="*/ 5093954 h 6858000"/>
              <a:gd name="connsiteX124" fmla="*/ 2195868 w 7467600"/>
              <a:gd name="connsiteY124" fmla="*/ 5396574 h 6858000"/>
              <a:gd name="connsiteX125" fmla="*/ 2088852 w 7467600"/>
              <a:gd name="connsiteY125" fmla="*/ 5166123 h 6858000"/>
              <a:gd name="connsiteX126" fmla="*/ 1958241 w 7467600"/>
              <a:gd name="connsiteY126" fmla="*/ 5067955 h 6858000"/>
              <a:gd name="connsiteX127" fmla="*/ 1903353 w 7467600"/>
              <a:gd name="connsiteY127" fmla="*/ 5044827 h 6858000"/>
              <a:gd name="connsiteX128" fmla="*/ 1979378 w 7467600"/>
              <a:gd name="connsiteY128" fmla="*/ 4769504 h 6858000"/>
              <a:gd name="connsiteX129" fmla="*/ 2882120 w 7467600"/>
              <a:gd name="connsiteY129" fmla="*/ 5064547 h 6858000"/>
              <a:gd name="connsiteX130" fmla="*/ 2793103 w 7467600"/>
              <a:gd name="connsiteY130" fmla="*/ 5039699 h 6858000"/>
              <a:gd name="connsiteX131" fmla="*/ 2770041 w 7467600"/>
              <a:gd name="connsiteY131" fmla="*/ 5033634 h 6858000"/>
              <a:gd name="connsiteX132" fmla="*/ 1979378 w 7467600"/>
              <a:gd name="connsiteY132" fmla="*/ 4769504 h 6858000"/>
              <a:gd name="connsiteX133" fmla="*/ 1927410 w 7467600"/>
              <a:gd name="connsiteY133" fmla="*/ 4716164 h 6858000"/>
              <a:gd name="connsiteX134" fmla="*/ 1959587 w 7467600"/>
              <a:gd name="connsiteY134" fmla="*/ 4728849 h 6858000"/>
              <a:gd name="connsiteX135" fmla="*/ 2777707 w 7467600"/>
              <a:gd name="connsiteY135" fmla="*/ 5003991 h 6858000"/>
              <a:gd name="connsiteX136" fmla="*/ 2800768 w 7467600"/>
              <a:gd name="connsiteY136" fmla="*/ 5010056 h 6858000"/>
              <a:gd name="connsiteX137" fmla="*/ 2879408 w 7467600"/>
              <a:gd name="connsiteY137" fmla="*/ 5031590 h 6858000"/>
              <a:gd name="connsiteX138" fmla="*/ 2862295 w 7467600"/>
              <a:gd name="connsiteY138" fmla="*/ 5022958 h 6858000"/>
              <a:gd name="connsiteX139" fmla="*/ 2813343 w 7467600"/>
              <a:gd name="connsiteY139" fmla="*/ 4998369 h 6858000"/>
              <a:gd name="connsiteX140" fmla="*/ 2646245 w 7467600"/>
              <a:gd name="connsiteY140" fmla="*/ 4930999 h 6858000"/>
              <a:gd name="connsiteX141" fmla="*/ 1999243 w 7467600"/>
              <a:gd name="connsiteY141" fmla="*/ 4730524 h 6858000"/>
              <a:gd name="connsiteX142" fmla="*/ 1979527 w 7467600"/>
              <a:gd name="connsiteY142" fmla="*/ 4726651 h 6858000"/>
              <a:gd name="connsiteX143" fmla="*/ 1927410 w 7467600"/>
              <a:gd name="connsiteY143" fmla="*/ 4716164 h 6858000"/>
              <a:gd name="connsiteX144" fmla="*/ 1997014 w 7467600"/>
              <a:gd name="connsiteY144" fmla="*/ 4698007 h 6858000"/>
              <a:gd name="connsiteX145" fmla="*/ 2005458 w 7467600"/>
              <a:gd name="connsiteY145" fmla="*/ 4699540 h 6858000"/>
              <a:gd name="connsiteX146" fmla="*/ 2657186 w 7467600"/>
              <a:gd name="connsiteY146" fmla="*/ 4901687 h 6858000"/>
              <a:gd name="connsiteX147" fmla="*/ 2826662 w 7467600"/>
              <a:gd name="connsiteY147" fmla="*/ 4970362 h 6858000"/>
              <a:gd name="connsiteX148" fmla="*/ 2876100 w 7467600"/>
              <a:gd name="connsiteY148" fmla="*/ 4995397 h 6858000"/>
              <a:gd name="connsiteX149" fmla="*/ 3042600 w 7467600"/>
              <a:gd name="connsiteY149" fmla="*/ 5059532 h 6858000"/>
              <a:gd name="connsiteX150" fmla="*/ 1997014 w 7467600"/>
              <a:gd name="connsiteY150" fmla="*/ 4698007 h 6858000"/>
              <a:gd name="connsiteX151" fmla="*/ 2305292 w 7467600"/>
              <a:gd name="connsiteY151" fmla="*/ 4219492 h 6858000"/>
              <a:gd name="connsiteX152" fmla="*/ 3360922 w 7467600"/>
              <a:gd name="connsiteY152" fmla="*/ 4529373 h 6858000"/>
              <a:gd name="connsiteX153" fmla="*/ 3492420 w 7467600"/>
              <a:gd name="connsiteY153" fmla="*/ 4510145 h 6858000"/>
              <a:gd name="connsiteX154" fmla="*/ 3364086 w 7467600"/>
              <a:gd name="connsiteY154" fmla="*/ 4480340 h 6858000"/>
              <a:gd name="connsiteX155" fmla="*/ 3225818 w 7467600"/>
              <a:gd name="connsiteY155" fmla="*/ 4411822 h 6858000"/>
              <a:gd name="connsiteX156" fmla="*/ 3129696 w 7467600"/>
              <a:gd name="connsiteY156" fmla="*/ 4360704 h 6858000"/>
              <a:gd name="connsiteX157" fmla="*/ 2814545 w 7467600"/>
              <a:gd name="connsiteY157" fmla="*/ 4282955 h 6858000"/>
              <a:gd name="connsiteX158" fmla="*/ 2305292 w 7467600"/>
              <a:gd name="connsiteY158" fmla="*/ 4219492 h 6858000"/>
              <a:gd name="connsiteX159" fmla="*/ 2626982 w 7467600"/>
              <a:gd name="connsiteY159" fmla="*/ 4206450 h 6858000"/>
              <a:gd name="connsiteX160" fmla="*/ 2490617 w 7467600"/>
              <a:gd name="connsiteY160" fmla="*/ 4206951 h 6858000"/>
              <a:gd name="connsiteX161" fmla="*/ 2819869 w 7467600"/>
              <a:gd name="connsiteY161" fmla="*/ 4252936 h 6858000"/>
              <a:gd name="connsiteX162" fmla="*/ 3143018 w 7467600"/>
              <a:gd name="connsiteY162" fmla="*/ 4332698 h 6858000"/>
              <a:gd name="connsiteX163" fmla="*/ 3241520 w 7467600"/>
              <a:gd name="connsiteY163" fmla="*/ 4385112 h 6858000"/>
              <a:gd name="connsiteX164" fmla="*/ 3374575 w 7467600"/>
              <a:gd name="connsiteY164" fmla="*/ 4451517 h 6858000"/>
              <a:gd name="connsiteX165" fmla="*/ 3505221 w 7467600"/>
              <a:gd name="connsiteY165" fmla="*/ 4480757 h 6858000"/>
              <a:gd name="connsiteX166" fmla="*/ 2626982 w 7467600"/>
              <a:gd name="connsiteY166" fmla="*/ 4206450 h 6858000"/>
              <a:gd name="connsiteX167" fmla="*/ 1310106 w 7467600"/>
              <a:gd name="connsiteY167" fmla="*/ 3943217 h 6858000"/>
              <a:gd name="connsiteX168" fmla="*/ 854994 w 7467600"/>
              <a:gd name="connsiteY168" fmla="*/ 4399136 h 6858000"/>
              <a:gd name="connsiteX169" fmla="*/ 742462 w 7467600"/>
              <a:gd name="connsiteY169" fmla="*/ 4594648 h 6858000"/>
              <a:gd name="connsiteX170" fmla="*/ 820602 w 7467600"/>
              <a:gd name="connsiteY170" fmla="*/ 4485915 h 6858000"/>
              <a:gd name="connsiteX171" fmla="*/ 878295 w 7467600"/>
              <a:gd name="connsiteY171" fmla="*/ 4403594 h 6858000"/>
              <a:gd name="connsiteX172" fmla="*/ 1240607 w 7467600"/>
              <a:gd name="connsiteY172" fmla="*/ 4010401 h 6858000"/>
              <a:gd name="connsiteX173" fmla="*/ 1310106 w 7467600"/>
              <a:gd name="connsiteY173" fmla="*/ 3943217 h 6858000"/>
              <a:gd name="connsiteX174" fmla="*/ 1423113 w 7467600"/>
              <a:gd name="connsiteY174" fmla="*/ 3874565 h 6858000"/>
              <a:gd name="connsiteX175" fmla="*/ 1260565 w 7467600"/>
              <a:gd name="connsiteY175" fmla="*/ 4031982 h 6858000"/>
              <a:gd name="connsiteX176" fmla="*/ 901900 w 7467600"/>
              <a:gd name="connsiteY176" fmla="*/ 4421236 h 6858000"/>
              <a:gd name="connsiteX177" fmla="*/ 845044 w 7467600"/>
              <a:gd name="connsiteY177" fmla="*/ 4502436 h 6858000"/>
              <a:gd name="connsiteX178" fmla="*/ 685926 w 7467600"/>
              <a:gd name="connsiteY178" fmla="*/ 4703069 h 6858000"/>
              <a:gd name="connsiteX179" fmla="*/ 684248 w 7467600"/>
              <a:gd name="connsiteY179" fmla="*/ 4706721 h 6858000"/>
              <a:gd name="connsiteX180" fmla="*/ 1423113 w 7467600"/>
              <a:gd name="connsiteY180" fmla="*/ 3874565 h 6858000"/>
              <a:gd name="connsiteX181" fmla="*/ 3316479 w 7467600"/>
              <a:gd name="connsiteY181" fmla="*/ 3872136 h 6858000"/>
              <a:gd name="connsiteX182" fmla="*/ 3546806 w 7467600"/>
              <a:gd name="connsiteY182" fmla="*/ 4356139 h 6858000"/>
              <a:gd name="connsiteX183" fmla="*/ 3364433 w 7467600"/>
              <a:gd name="connsiteY183" fmla="*/ 3953121 h 6858000"/>
              <a:gd name="connsiteX184" fmla="*/ 3316479 w 7467600"/>
              <a:gd name="connsiteY184" fmla="*/ 3872136 h 6858000"/>
              <a:gd name="connsiteX185" fmla="*/ 3291335 w 7467600"/>
              <a:gd name="connsiteY185" fmla="*/ 3767420 h 6858000"/>
              <a:gd name="connsiteX186" fmla="*/ 3390805 w 7467600"/>
              <a:gd name="connsiteY186" fmla="*/ 3937163 h 6858000"/>
              <a:gd name="connsiteX187" fmla="*/ 3579062 w 7467600"/>
              <a:gd name="connsiteY187" fmla="*/ 4359040 h 6858000"/>
              <a:gd name="connsiteX188" fmla="*/ 3467355 w 7467600"/>
              <a:gd name="connsiteY188" fmla="*/ 3988130 h 6858000"/>
              <a:gd name="connsiteX189" fmla="*/ 3310753 w 7467600"/>
              <a:gd name="connsiteY189" fmla="*/ 3787140 h 6858000"/>
              <a:gd name="connsiteX190" fmla="*/ 3291335 w 7467600"/>
              <a:gd name="connsiteY190" fmla="*/ 3767420 h 6858000"/>
              <a:gd name="connsiteX191" fmla="*/ 1635889 w 7467600"/>
              <a:gd name="connsiteY191" fmla="*/ 3709494 h 6858000"/>
              <a:gd name="connsiteX192" fmla="*/ 1634800 w 7467600"/>
              <a:gd name="connsiteY192" fmla="*/ 3731111 h 6858000"/>
              <a:gd name="connsiteX193" fmla="*/ 1635889 w 7467600"/>
              <a:gd name="connsiteY193" fmla="*/ 3709494 h 6858000"/>
              <a:gd name="connsiteX194" fmla="*/ 1510397 w 7467600"/>
              <a:gd name="connsiteY194" fmla="*/ 3684705 h 6858000"/>
              <a:gd name="connsiteX195" fmla="*/ 1146550 w 7467600"/>
              <a:gd name="connsiteY195" fmla="*/ 3802012 h 6858000"/>
              <a:gd name="connsiteX196" fmla="*/ 698834 w 7467600"/>
              <a:gd name="connsiteY196" fmla="*/ 3952272 h 6858000"/>
              <a:gd name="connsiteX197" fmla="*/ 34256 w 7467600"/>
              <a:gd name="connsiteY197" fmla="*/ 4347603 h 6858000"/>
              <a:gd name="connsiteX198" fmla="*/ 527241 w 7467600"/>
              <a:gd name="connsiteY198" fmla="*/ 4065078 h 6858000"/>
              <a:gd name="connsiteX199" fmla="*/ 1510397 w 7467600"/>
              <a:gd name="connsiteY199" fmla="*/ 3684705 h 6858000"/>
              <a:gd name="connsiteX200" fmla="*/ 1313114 w 7467600"/>
              <a:gd name="connsiteY200" fmla="*/ 3655216 h 6858000"/>
              <a:gd name="connsiteX201" fmla="*/ 1109304 w 7467600"/>
              <a:gd name="connsiteY201" fmla="*/ 3669030 h 6858000"/>
              <a:gd name="connsiteX202" fmla="*/ 8129 w 7467600"/>
              <a:gd name="connsiteY202" fmla="*/ 4330519 h 6858000"/>
              <a:gd name="connsiteX203" fmla="*/ 687572 w 7467600"/>
              <a:gd name="connsiteY203" fmla="*/ 3925629 h 6858000"/>
              <a:gd name="connsiteX204" fmla="*/ 1138365 w 7467600"/>
              <a:gd name="connsiteY204" fmla="*/ 3774515 h 6858000"/>
              <a:gd name="connsiteX205" fmla="*/ 1505579 w 7467600"/>
              <a:gd name="connsiteY205" fmla="*/ 3655526 h 6858000"/>
              <a:gd name="connsiteX206" fmla="*/ 1313114 w 7467600"/>
              <a:gd name="connsiteY206" fmla="*/ 3655216 h 6858000"/>
              <a:gd name="connsiteX207" fmla="*/ 3655073 w 7467600"/>
              <a:gd name="connsiteY207" fmla="*/ 3650884 h 6858000"/>
              <a:gd name="connsiteX208" fmla="*/ 3989938 w 7467600"/>
              <a:gd name="connsiteY208" fmla="*/ 3991685 h 6858000"/>
              <a:gd name="connsiteX209" fmla="*/ 4393907 w 7467600"/>
              <a:gd name="connsiteY209" fmla="*/ 4261258 h 6858000"/>
              <a:gd name="connsiteX210" fmla="*/ 4648051 w 7467600"/>
              <a:gd name="connsiteY210" fmla="*/ 4374051 h 6858000"/>
              <a:gd name="connsiteX211" fmla="*/ 4383389 w 7467600"/>
              <a:gd name="connsiteY211" fmla="*/ 4184369 h 6858000"/>
              <a:gd name="connsiteX212" fmla="*/ 4165508 w 7467600"/>
              <a:gd name="connsiteY212" fmla="*/ 4035196 h 6858000"/>
              <a:gd name="connsiteX213" fmla="*/ 4068162 w 7467600"/>
              <a:gd name="connsiteY213" fmla="*/ 3953394 h 6858000"/>
              <a:gd name="connsiteX214" fmla="*/ 3981416 w 7467600"/>
              <a:gd name="connsiteY214" fmla="*/ 3880482 h 6858000"/>
              <a:gd name="connsiteX215" fmla="*/ 3800147 w 7467600"/>
              <a:gd name="connsiteY215" fmla="*/ 3749872 h 6858000"/>
              <a:gd name="connsiteX216" fmla="*/ 3655073 w 7467600"/>
              <a:gd name="connsiteY216" fmla="*/ 3650884 h 6858000"/>
              <a:gd name="connsiteX217" fmla="*/ 3670252 w 7467600"/>
              <a:gd name="connsiteY217" fmla="*/ 3622798 h 6858000"/>
              <a:gd name="connsiteX218" fmla="*/ 3817258 w 7467600"/>
              <a:gd name="connsiteY218" fmla="*/ 3723577 h 6858000"/>
              <a:gd name="connsiteX219" fmla="*/ 4000461 w 7467600"/>
              <a:gd name="connsiteY219" fmla="*/ 3855966 h 6858000"/>
              <a:gd name="connsiteX220" fmla="*/ 4088180 w 7467600"/>
              <a:gd name="connsiteY220" fmla="*/ 3929774 h 6858000"/>
              <a:gd name="connsiteX221" fmla="*/ 4184555 w 7467600"/>
              <a:gd name="connsiteY221" fmla="*/ 4010683 h 6858000"/>
              <a:gd name="connsiteX222" fmla="*/ 4399563 w 7467600"/>
              <a:gd name="connsiteY222" fmla="*/ 4158106 h 6858000"/>
              <a:gd name="connsiteX223" fmla="*/ 4684469 w 7467600"/>
              <a:gd name="connsiteY223" fmla="*/ 4364680 h 6858000"/>
              <a:gd name="connsiteX224" fmla="*/ 4690271 w 7467600"/>
              <a:gd name="connsiteY224" fmla="*/ 4370034 h 6858000"/>
              <a:gd name="connsiteX225" fmla="*/ 4136093 w 7467600"/>
              <a:gd name="connsiteY225" fmla="*/ 3858466 h 6858000"/>
              <a:gd name="connsiteX226" fmla="*/ 3670252 w 7467600"/>
              <a:gd name="connsiteY226" fmla="*/ 3622798 h 6858000"/>
              <a:gd name="connsiteX227" fmla="*/ 4440129 w 7467600"/>
              <a:gd name="connsiteY227" fmla="*/ 3448571 h 6858000"/>
              <a:gd name="connsiteX228" fmla="*/ 4856525 w 7467600"/>
              <a:gd name="connsiteY228" fmla="*/ 3915351 h 6858000"/>
              <a:gd name="connsiteX229" fmla="*/ 5059055 w 7467600"/>
              <a:gd name="connsiteY229" fmla="*/ 4108918 h 6858000"/>
              <a:gd name="connsiteX230" fmla="*/ 5290070 w 7467600"/>
              <a:gd name="connsiteY230" fmla="*/ 4263619 h 6858000"/>
              <a:gd name="connsiteX231" fmla="*/ 4834991 w 7467600"/>
              <a:gd name="connsiteY231" fmla="*/ 3830985 h 6858000"/>
              <a:gd name="connsiteX232" fmla="*/ 4440129 w 7467600"/>
              <a:gd name="connsiteY232" fmla="*/ 3448571 h 6858000"/>
              <a:gd name="connsiteX233" fmla="*/ 4441737 w 7467600"/>
              <a:gd name="connsiteY233" fmla="*/ 3399734 h 6858000"/>
              <a:gd name="connsiteX234" fmla="*/ 4431236 w 7467600"/>
              <a:gd name="connsiteY234" fmla="*/ 3400954 h 6858000"/>
              <a:gd name="connsiteX235" fmla="*/ 4557150 w 7467600"/>
              <a:gd name="connsiteY235" fmla="*/ 3510023 h 6858000"/>
              <a:gd name="connsiteX236" fmla="*/ 4856936 w 7467600"/>
              <a:gd name="connsiteY236" fmla="*/ 3809146 h 6858000"/>
              <a:gd name="connsiteX237" fmla="*/ 5111996 w 7467600"/>
              <a:gd name="connsiteY237" fmla="*/ 4065759 h 6858000"/>
              <a:gd name="connsiteX238" fmla="*/ 5388878 w 7467600"/>
              <a:gd name="connsiteY238" fmla="*/ 4300185 h 6858000"/>
              <a:gd name="connsiteX239" fmla="*/ 5425556 w 7467600"/>
              <a:gd name="connsiteY239" fmla="*/ 4308967 h 6858000"/>
              <a:gd name="connsiteX240" fmla="*/ 4943646 w 7467600"/>
              <a:gd name="connsiteY240" fmla="*/ 3822916 h 6858000"/>
              <a:gd name="connsiteX241" fmla="*/ 4594837 w 7467600"/>
              <a:gd name="connsiteY241" fmla="*/ 3532274 h 6858000"/>
              <a:gd name="connsiteX242" fmla="*/ 4441737 w 7467600"/>
              <a:gd name="connsiteY242" fmla="*/ 3399734 h 6858000"/>
              <a:gd name="connsiteX243" fmla="*/ 5425834 w 7467600"/>
              <a:gd name="connsiteY243" fmla="*/ 3162785 h 6858000"/>
              <a:gd name="connsiteX244" fmla="*/ 5401644 w 7467600"/>
              <a:gd name="connsiteY244" fmla="*/ 3617847 h 6858000"/>
              <a:gd name="connsiteX245" fmla="*/ 5467256 w 7467600"/>
              <a:gd name="connsiteY245" fmla="*/ 4175494 h 6858000"/>
              <a:gd name="connsiteX246" fmla="*/ 5448069 w 7467600"/>
              <a:gd name="connsiteY246" fmla="*/ 3567554 h 6858000"/>
              <a:gd name="connsiteX247" fmla="*/ 5425834 w 7467600"/>
              <a:gd name="connsiteY247" fmla="*/ 3162785 h 6858000"/>
              <a:gd name="connsiteX248" fmla="*/ 1318687 w 7467600"/>
              <a:gd name="connsiteY248" fmla="*/ 3113840 h 6858000"/>
              <a:gd name="connsiteX249" fmla="*/ 1066793 w 7467600"/>
              <a:gd name="connsiteY249" fmla="*/ 3212171 h 6858000"/>
              <a:gd name="connsiteX250" fmla="*/ 993319 w 7467600"/>
              <a:gd name="connsiteY250" fmla="*/ 3247648 h 6858000"/>
              <a:gd name="connsiteX251" fmla="*/ 853081 w 7467600"/>
              <a:gd name="connsiteY251" fmla="*/ 3312410 h 6858000"/>
              <a:gd name="connsiteX252" fmla="*/ 805957 w 7467600"/>
              <a:gd name="connsiteY252" fmla="*/ 3330443 h 6858000"/>
              <a:gd name="connsiteX253" fmla="*/ 1318687 w 7467600"/>
              <a:gd name="connsiteY253" fmla="*/ 3113840 h 6858000"/>
              <a:gd name="connsiteX254" fmla="*/ 5453702 w 7467600"/>
              <a:gd name="connsiteY254" fmla="*/ 3090882 h 6858000"/>
              <a:gd name="connsiteX255" fmla="*/ 5480135 w 7467600"/>
              <a:gd name="connsiteY255" fmla="*/ 3565802 h 6858000"/>
              <a:gd name="connsiteX256" fmla="*/ 5499023 w 7467600"/>
              <a:gd name="connsiteY256" fmla="*/ 4166310 h 6858000"/>
              <a:gd name="connsiteX257" fmla="*/ 5547022 w 7467600"/>
              <a:gd name="connsiteY257" fmla="*/ 3607838 h 6858000"/>
              <a:gd name="connsiteX258" fmla="*/ 5515964 w 7467600"/>
              <a:gd name="connsiteY258" fmla="*/ 3378541 h 6858000"/>
              <a:gd name="connsiteX259" fmla="*/ 5453702 w 7467600"/>
              <a:gd name="connsiteY259" fmla="*/ 3090882 h 6858000"/>
              <a:gd name="connsiteX260" fmla="*/ 1238695 w 7467600"/>
              <a:gd name="connsiteY260" fmla="*/ 3076820 h 6858000"/>
              <a:gd name="connsiteX261" fmla="*/ 716371 w 7467600"/>
              <a:gd name="connsiteY261" fmla="*/ 3293249 h 6858000"/>
              <a:gd name="connsiteX262" fmla="*/ 579522 w 7467600"/>
              <a:gd name="connsiteY262" fmla="*/ 3371759 h 6858000"/>
              <a:gd name="connsiteX263" fmla="*/ 600288 w 7467600"/>
              <a:gd name="connsiteY263" fmla="*/ 3365555 h 6858000"/>
              <a:gd name="connsiteX264" fmla="*/ 840692 w 7467600"/>
              <a:gd name="connsiteY264" fmla="*/ 3284921 h 6858000"/>
              <a:gd name="connsiteX265" fmla="*/ 979248 w 7467600"/>
              <a:gd name="connsiteY265" fmla="*/ 3221003 h 6858000"/>
              <a:gd name="connsiteX266" fmla="*/ 1053282 w 7467600"/>
              <a:gd name="connsiteY266" fmla="*/ 3185247 h 6858000"/>
              <a:gd name="connsiteX267" fmla="*/ 1320603 w 7467600"/>
              <a:gd name="connsiteY267" fmla="*/ 3081281 h 6858000"/>
              <a:gd name="connsiteX268" fmla="*/ 1238695 w 7467600"/>
              <a:gd name="connsiteY268" fmla="*/ 3076820 h 6858000"/>
              <a:gd name="connsiteX269" fmla="*/ 5425627 w 7467600"/>
              <a:gd name="connsiteY269" fmla="*/ 2954192 h 6858000"/>
              <a:gd name="connsiteX270" fmla="*/ 5470770 w 7467600"/>
              <a:gd name="connsiteY270" fmla="*/ 3005435 h 6858000"/>
              <a:gd name="connsiteX271" fmla="*/ 5519779 w 7467600"/>
              <a:gd name="connsiteY271" fmla="*/ 4359223 h 6858000"/>
              <a:gd name="connsiteX272" fmla="*/ 5520293 w 7467600"/>
              <a:gd name="connsiteY272" fmla="*/ 4360602 h 6858000"/>
              <a:gd name="connsiteX273" fmla="*/ 5767221 w 7467600"/>
              <a:gd name="connsiteY273" fmla="*/ 4665564 h 6858000"/>
              <a:gd name="connsiteX274" fmla="*/ 6937169 w 7467600"/>
              <a:gd name="connsiteY274" fmla="*/ 4815941 h 6858000"/>
              <a:gd name="connsiteX275" fmla="*/ 6953922 w 7467600"/>
              <a:gd name="connsiteY275" fmla="*/ 4890068 h 6858000"/>
              <a:gd name="connsiteX276" fmla="*/ 6071359 w 7467600"/>
              <a:gd name="connsiteY276" fmla="*/ 4770770 h 6858000"/>
              <a:gd name="connsiteX277" fmla="*/ 6038839 w 7467600"/>
              <a:gd name="connsiteY277" fmla="*/ 4764474 h 6858000"/>
              <a:gd name="connsiteX278" fmla="*/ 6038706 w 7467600"/>
              <a:gd name="connsiteY278" fmla="*/ 4763847 h 6858000"/>
              <a:gd name="connsiteX279" fmla="*/ 6037784 w 7467600"/>
              <a:gd name="connsiteY279" fmla="*/ 4764270 h 6858000"/>
              <a:gd name="connsiteX280" fmla="*/ 6038839 w 7467600"/>
              <a:gd name="connsiteY280" fmla="*/ 4764474 h 6858000"/>
              <a:gd name="connsiteX281" fmla="*/ 6040338 w 7467600"/>
              <a:gd name="connsiteY281" fmla="*/ 4771418 h 6858000"/>
              <a:gd name="connsiteX282" fmla="*/ 6024488 w 7467600"/>
              <a:gd name="connsiteY282" fmla="*/ 4809903 h 6858000"/>
              <a:gd name="connsiteX283" fmla="*/ 5599771 w 7467600"/>
              <a:gd name="connsiteY283" fmla="*/ 5509652 h 6858000"/>
              <a:gd name="connsiteX284" fmla="*/ 5548843 w 7467600"/>
              <a:gd name="connsiteY284" fmla="*/ 5563845 h 6858000"/>
              <a:gd name="connsiteX285" fmla="*/ 5940952 w 7467600"/>
              <a:gd name="connsiteY285" fmla="*/ 6250028 h 6858000"/>
              <a:gd name="connsiteX286" fmla="*/ 6043441 w 7467600"/>
              <a:gd name="connsiteY286" fmla="*/ 6665847 h 6858000"/>
              <a:gd name="connsiteX287" fmla="*/ 6093432 w 7467600"/>
              <a:gd name="connsiteY287" fmla="*/ 6858000 h 6858000"/>
              <a:gd name="connsiteX288" fmla="*/ 6034344 w 7467600"/>
              <a:gd name="connsiteY288" fmla="*/ 6858000 h 6858000"/>
              <a:gd name="connsiteX289" fmla="*/ 6026679 w 7467600"/>
              <a:gd name="connsiteY289" fmla="*/ 6836959 h 6858000"/>
              <a:gd name="connsiteX290" fmla="*/ 5800441 w 7467600"/>
              <a:gd name="connsiteY290" fmla="*/ 6335286 h 6858000"/>
              <a:gd name="connsiteX291" fmla="*/ 5526562 w 7467600"/>
              <a:gd name="connsiteY291" fmla="*/ 5705388 h 6858000"/>
              <a:gd name="connsiteX292" fmla="*/ 5519640 w 7467600"/>
              <a:gd name="connsiteY292" fmla="*/ 5683774 h 6858000"/>
              <a:gd name="connsiteX293" fmla="*/ 5844559 w 7467600"/>
              <a:gd name="connsiteY293" fmla="*/ 6553349 h 6858000"/>
              <a:gd name="connsiteX294" fmla="*/ 5975994 w 7467600"/>
              <a:gd name="connsiteY294" fmla="*/ 6858000 h 6858000"/>
              <a:gd name="connsiteX295" fmla="*/ 5898547 w 7467600"/>
              <a:gd name="connsiteY295" fmla="*/ 6858000 h 6858000"/>
              <a:gd name="connsiteX296" fmla="*/ 5682041 w 7467600"/>
              <a:gd name="connsiteY296" fmla="*/ 6355860 h 6858000"/>
              <a:gd name="connsiteX297" fmla="*/ 5461758 w 7467600"/>
              <a:gd name="connsiteY297" fmla="*/ 5820220 h 6858000"/>
              <a:gd name="connsiteX298" fmla="*/ 5237282 w 7467600"/>
              <a:gd name="connsiteY298" fmla="*/ 6579086 h 6858000"/>
              <a:gd name="connsiteX299" fmla="*/ 5115009 w 7467600"/>
              <a:gd name="connsiteY299" fmla="*/ 6858000 h 6858000"/>
              <a:gd name="connsiteX300" fmla="*/ 5028074 w 7467600"/>
              <a:gd name="connsiteY300" fmla="*/ 6858000 h 6858000"/>
              <a:gd name="connsiteX301" fmla="*/ 5079508 w 7467600"/>
              <a:gd name="connsiteY301" fmla="*/ 6749074 h 6858000"/>
              <a:gd name="connsiteX302" fmla="*/ 5371846 w 7467600"/>
              <a:gd name="connsiteY302" fmla="*/ 5924413 h 6858000"/>
              <a:gd name="connsiteX303" fmla="*/ 5270512 w 7467600"/>
              <a:gd name="connsiteY303" fmla="*/ 6138975 h 6858000"/>
              <a:gd name="connsiteX304" fmla="*/ 5062409 w 7467600"/>
              <a:gd name="connsiteY304" fmla="*/ 6653544 h 6858000"/>
              <a:gd name="connsiteX305" fmla="*/ 5036628 w 7467600"/>
              <a:gd name="connsiteY305" fmla="*/ 6754247 h 6858000"/>
              <a:gd name="connsiteX306" fmla="*/ 5009112 w 7467600"/>
              <a:gd name="connsiteY306" fmla="*/ 6858000 h 6858000"/>
              <a:gd name="connsiteX307" fmla="*/ 4976679 w 7467600"/>
              <a:gd name="connsiteY307" fmla="*/ 6858000 h 6858000"/>
              <a:gd name="connsiteX308" fmla="*/ 5006537 w 7467600"/>
              <a:gd name="connsiteY308" fmla="*/ 6747068 h 6858000"/>
              <a:gd name="connsiteX309" fmla="*/ 5032723 w 7467600"/>
              <a:gd name="connsiteY309" fmla="*/ 6644957 h 6858000"/>
              <a:gd name="connsiteX310" fmla="*/ 5242949 w 7467600"/>
              <a:gd name="connsiteY310" fmla="*/ 6125175 h 6858000"/>
              <a:gd name="connsiteX311" fmla="*/ 5286321 w 7467600"/>
              <a:gd name="connsiteY311" fmla="*/ 6033555 h 6858000"/>
              <a:gd name="connsiteX312" fmla="*/ 5008210 w 7467600"/>
              <a:gd name="connsiteY312" fmla="*/ 6649194 h 6858000"/>
              <a:gd name="connsiteX313" fmla="*/ 4986321 w 7467600"/>
              <a:gd name="connsiteY313" fmla="*/ 6765687 h 6858000"/>
              <a:gd name="connsiteX314" fmla="*/ 4973474 w 7467600"/>
              <a:gd name="connsiteY314" fmla="*/ 6858000 h 6858000"/>
              <a:gd name="connsiteX315" fmla="*/ 4907178 w 7467600"/>
              <a:gd name="connsiteY315" fmla="*/ 6858000 h 6858000"/>
              <a:gd name="connsiteX316" fmla="*/ 4910810 w 7467600"/>
              <a:gd name="connsiteY316" fmla="*/ 6829660 h 6858000"/>
              <a:gd name="connsiteX317" fmla="*/ 4987461 w 7467600"/>
              <a:gd name="connsiteY317" fmla="*/ 6432994 h 6858000"/>
              <a:gd name="connsiteX318" fmla="*/ 5179262 w 7467600"/>
              <a:gd name="connsiteY318" fmla="*/ 6035044 h 6858000"/>
              <a:gd name="connsiteX319" fmla="*/ 4689678 w 7467600"/>
              <a:gd name="connsiteY319" fmla="*/ 6440241 h 6858000"/>
              <a:gd name="connsiteX320" fmla="*/ 4477543 w 7467600"/>
              <a:gd name="connsiteY320" fmla="*/ 6674836 h 6858000"/>
              <a:gd name="connsiteX321" fmla="*/ 4329957 w 7467600"/>
              <a:gd name="connsiteY321" fmla="*/ 6858000 h 6858000"/>
              <a:gd name="connsiteX322" fmla="*/ 4218595 w 7467600"/>
              <a:gd name="connsiteY322" fmla="*/ 6858000 h 6858000"/>
              <a:gd name="connsiteX323" fmla="*/ 4368888 w 7467600"/>
              <a:gd name="connsiteY323" fmla="*/ 6668412 h 6858000"/>
              <a:gd name="connsiteX324" fmla="*/ 4563091 w 7467600"/>
              <a:gd name="connsiteY324" fmla="*/ 6442508 h 6858000"/>
              <a:gd name="connsiteX325" fmla="*/ 5387324 w 7467600"/>
              <a:gd name="connsiteY325" fmla="*/ 5705830 h 6858000"/>
              <a:gd name="connsiteX326" fmla="*/ 5073620 w 7467600"/>
              <a:gd name="connsiteY326" fmla="*/ 5955437 h 6858000"/>
              <a:gd name="connsiteX327" fmla="*/ 4689789 w 7467600"/>
              <a:gd name="connsiteY327" fmla="*/ 6268382 h 6858000"/>
              <a:gd name="connsiteX328" fmla="*/ 4418722 w 7467600"/>
              <a:gd name="connsiteY328" fmla="*/ 6570886 h 6858000"/>
              <a:gd name="connsiteX329" fmla="*/ 4214944 w 7467600"/>
              <a:gd name="connsiteY329" fmla="*/ 6858000 h 6858000"/>
              <a:gd name="connsiteX330" fmla="*/ 4177898 w 7467600"/>
              <a:gd name="connsiteY330" fmla="*/ 6858000 h 6858000"/>
              <a:gd name="connsiteX331" fmla="*/ 4391597 w 7467600"/>
              <a:gd name="connsiteY331" fmla="*/ 6556370 h 6858000"/>
              <a:gd name="connsiteX332" fmla="*/ 4668889 w 7467600"/>
              <a:gd name="connsiteY332" fmla="*/ 6246399 h 6858000"/>
              <a:gd name="connsiteX333" fmla="*/ 5055427 w 7467600"/>
              <a:gd name="connsiteY333" fmla="*/ 5931476 h 6858000"/>
              <a:gd name="connsiteX334" fmla="*/ 5371814 w 7467600"/>
              <a:gd name="connsiteY334" fmla="*/ 5678975 h 6858000"/>
              <a:gd name="connsiteX335" fmla="*/ 4987918 w 7467600"/>
              <a:gd name="connsiteY335" fmla="*/ 5838701 h 6858000"/>
              <a:gd name="connsiteX336" fmla="*/ 4317146 w 7467600"/>
              <a:gd name="connsiteY336" fmla="*/ 6587716 h 6858000"/>
              <a:gd name="connsiteX337" fmla="*/ 4171627 w 7467600"/>
              <a:gd name="connsiteY337" fmla="*/ 6858000 h 6858000"/>
              <a:gd name="connsiteX338" fmla="*/ 4081585 w 7467600"/>
              <a:gd name="connsiteY338" fmla="*/ 6858000 h 6858000"/>
              <a:gd name="connsiteX339" fmla="*/ 4238603 w 7467600"/>
              <a:gd name="connsiteY339" fmla="*/ 6559341 h 6858000"/>
              <a:gd name="connsiteX340" fmla="*/ 4778333 w 7467600"/>
              <a:gd name="connsiteY340" fmla="*/ 5873626 h 6858000"/>
              <a:gd name="connsiteX341" fmla="*/ 5414185 w 7467600"/>
              <a:gd name="connsiteY341" fmla="*/ 5573882 h 6858000"/>
              <a:gd name="connsiteX342" fmla="*/ 5959648 w 7467600"/>
              <a:gd name="connsiteY342" fmla="*/ 4760797 h 6858000"/>
              <a:gd name="connsiteX343" fmla="*/ 5355019 w 7467600"/>
              <a:gd name="connsiteY343" fmla="*/ 4734672 h 6858000"/>
              <a:gd name="connsiteX344" fmla="*/ 5083565 w 7467600"/>
              <a:gd name="connsiteY344" fmla="*/ 5179121 h 6858000"/>
              <a:gd name="connsiteX345" fmla="*/ 4713577 w 7467600"/>
              <a:gd name="connsiteY345" fmla="*/ 5616803 h 6858000"/>
              <a:gd name="connsiteX346" fmla="*/ 3989559 w 7467600"/>
              <a:gd name="connsiteY346" fmla="*/ 6145945 h 6858000"/>
              <a:gd name="connsiteX347" fmla="*/ 3939824 w 7467600"/>
              <a:gd name="connsiteY347" fmla="*/ 6066900 h 6858000"/>
              <a:gd name="connsiteX348" fmla="*/ 4584537 w 7467600"/>
              <a:gd name="connsiteY348" fmla="*/ 5324826 h 6858000"/>
              <a:gd name="connsiteX349" fmla="*/ 5037105 w 7467600"/>
              <a:gd name="connsiteY349" fmla="*/ 5088765 h 6858000"/>
              <a:gd name="connsiteX350" fmla="*/ 5039930 w 7467600"/>
              <a:gd name="connsiteY350" fmla="*/ 5089585 h 6858000"/>
              <a:gd name="connsiteX351" fmla="*/ 5263764 w 7467600"/>
              <a:gd name="connsiteY351" fmla="*/ 4735525 h 6858000"/>
              <a:gd name="connsiteX352" fmla="*/ 4086300 w 7467600"/>
              <a:gd name="connsiteY352" fmla="*/ 4884599 h 6858000"/>
              <a:gd name="connsiteX353" fmla="*/ 4085485 w 7467600"/>
              <a:gd name="connsiteY353" fmla="*/ 4899070 h 6858000"/>
              <a:gd name="connsiteX354" fmla="*/ 3871915 w 7467600"/>
              <a:gd name="connsiteY354" fmla="*/ 5253645 h 6858000"/>
              <a:gd name="connsiteX355" fmla="*/ 3799374 w 7467600"/>
              <a:gd name="connsiteY355" fmla="*/ 5466127 h 6858000"/>
              <a:gd name="connsiteX356" fmla="*/ 3498850 w 7467600"/>
              <a:gd name="connsiteY356" fmla="*/ 6661888 h 6858000"/>
              <a:gd name="connsiteX357" fmla="*/ 3399216 w 7467600"/>
              <a:gd name="connsiteY357" fmla="*/ 6858000 h 6858000"/>
              <a:gd name="connsiteX358" fmla="*/ 3303688 w 7467600"/>
              <a:gd name="connsiteY358" fmla="*/ 6858000 h 6858000"/>
              <a:gd name="connsiteX359" fmla="*/ 3391774 w 7467600"/>
              <a:gd name="connsiteY359" fmla="*/ 6697181 h 6858000"/>
              <a:gd name="connsiteX360" fmla="*/ 3735540 w 7467600"/>
              <a:gd name="connsiteY360" fmla="*/ 5546923 h 6858000"/>
              <a:gd name="connsiteX361" fmla="*/ 3729438 w 7467600"/>
              <a:gd name="connsiteY361" fmla="*/ 5569058 h 6858000"/>
              <a:gd name="connsiteX362" fmla="*/ 3707782 w 7467600"/>
              <a:gd name="connsiteY362" fmla="*/ 5644908 h 6858000"/>
              <a:gd name="connsiteX363" fmla="*/ 3583827 w 7467600"/>
              <a:gd name="connsiteY363" fmla="*/ 6039215 h 6858000"/>
              <a:gd name="connsiteX364" fmla="*/ 3547861 w 7467600"/>
              <a:gd name="connsiteY364" fmla="*/ 6129609 h 6858000"/>
              <a:gd name="connsiteX365" fmla="*/ 3490905 w 7467600"/>
              <a:gd name="connsiteY365" fmla="*/ 6277660 h 6858000"/>
              <a:gd name="connsiteX366" fmla="*/ 3455859 w 7467600"/>
              <a:gd name="connsiteY366" fmla="*/ 6391301 h 6858000"/>
              <a:gd name="connsiteX367" fmla="*/ 3429112 w 7467600"/>
              <a:gd name="connsiteY367" fmla="*/ 6479469 h 6858000"/>
              <a:gd name="connsiteX368" fmla="*/ 3304862 w 7467600"/>
              <a:gd name="connsiteY368" fmla="*/ 6796476 h 6858000"/>
              <a:gd name="connsiteX369" fmla="*/ 3276071 w 7467600"/>
              <a:gd name="connsiteY369" fmla="*/ 6858000 h 6858000"/>
              <a:gd name="connsiteX370" fmla="*/ 3240805 w 7467600"/>
              <a:gd name="connsiteY370" fmla="*/ 6858000 h 6858000"/>
              <a:gd name="connsiteX371" fmla="*/ 3275917 w 7467600"/>
              <a:gd name="connsiteY371" fmla="*/ 6783192 h 6858000"/>
              <a:gd name="connsiteX372" fmla="*/ 3399358 w 7467600"/>
              <a:gd name="connsiteY372" fmla="*/ 6469011 h 6858000"/>
              <a:gd name="connsiteX373" fmla="*/ 3425650 w 7467600"/>
              <a:gd name="connsiteY373" fmla="*/ 6381333 h 6858000"/>
              <a:gd name="connsiteX374" fmla="*/ 3460661 w 7467600"/>
              <a:gd name="connsiteY374" fmla="*/ 6266763 h 6858000"/>
              <a:gd name="connsiteX375" fmla="*/ 3518021 w 7467600"/>
              <a:gd name="connsiteY375" fmla="*/ 6117298 h 6858000"/>
              <a:gd name="connsiteX376" fmla="*/ 3554035 w 7467600"/>
              <a:gd name="connsiteY376" fmla="*/ 6027832 h 6858000"/>
              <a:gd name="connsiteX377" fmla="*/ 3677174 w 7467600"/>
              <a:gd name="connsiteY377" fmla="*/ 5636351 h 6858000"/>
              <a:gd name="connsiteX378" fmla="*/ 3698819 w 7467600"/>
              <a:gd name="connsiteY378" fmla="*/ 5560503 h 6858000"/>
              <a:gd name="connsiteX379" fmla="*/ 3702094 w 7467600"/>
              <a:gd name="connsiteY379" fmla="*/ 5549194 h 6858000"/>
              <a:gd name="connsiteX380" fmla="*/ 3398355 w 7467600"/>
              <a:gd name="connsiteY380" fmla="*/ 6094603 h 6858000"/>
              <a:gd name="connsiteX381" fmla="*/ 3193941 w 7467600"/>
              <a:gd name="connsiteY381" fmla="*/ 6798775 h 6858000"/>
              <a:gd name="connsiteX382" fmla="*/ 3184140 w 7467600"/>
              <a:gd name="connsiteY382" fmla="*/ 6858000 h 6858000"/>
              <a:gd name="connsiteX383" fmla="*/ 3099978 w 7467600"/>
              <a:gd name="connsiteY383" fmla="*/ 6858000 h 6858000"/>
              <a:gd name="connsiteX384" fmla="*/ 3101556 w 7467600"/>
              <a:gd name="connsiteY384" fmla="*/ 6843337 h 6858000"/>
              <a:gd name="connsiteX385" fmla="*/ 3370162 w 7467600"/>
              <a:gd name="connsiteY385" fmla="*/ 5785550 h 6858000"/>
              <a:gd name="connsiteX386" fmla="*/ 3746477 w 7467600"/>
              <a:gd name="connsiteY386" fmla="*/ 5377889 h 6858000"/>
              <a:gd name="connsiteX387" fmla="*/ 3863399 w 7467600"/>
              <a:gd name="connsiteY387" fmla="*/ 5087257 h 6858000"/>
              <a:gd name="connsiteX388" fmla="*/ 3968712 w 7467600"/>
              <a:gd name="connsiteY388" fmla="*/ 4913989 h 6858000"/>
              <a:gd name="connsiteX389" fmla="*/ 2792390 w 7467600"/>
              <a:gd name="connsiteY389" fmla="*/ 5382974 h 6858000"/>
              <a:gd name="connsiteX390" fmla="*/ 2714982 w 7467600"/>
              <a:gd name="connsiteY390" fmla="*/ 5427051 h 6858000"/>
              <a:gd name="connsiteX391" fmla="*/ 2813361 w 7467600"/>
              <a:gd name="connsiteY391" fmla="*/ 6023912 h 6858000"/>
              <a:gd name="connsiteX392" fmla="*/ 2688430 w 7467600"/>
              <a:gd name="connsiteY392" fmla="*/ 6801564 h 6858000"/>
              <a:gd name="connsiteX393" fmla="*/ 2629626 w 7467600"/>
              <a:gd name="connsiteY393" fmla="*/ 6763394 h 6858000"/>
              <a:gd name="connsiteX394" fmla="*/ 2565328 w 7467600"/>
              <a:gd name="connsiteY394" fmla="*/ 5516399 h 6858000"/>
              <a:gd name="connsiteX395" fmla="*/ 1922999 w 7467600"/>
              <a:gd name="connsiteY395" fmla="*/ 5980343 h 6858000"/>
              <a:gd name="connsiteX396" fmla="*/ 1950261 w 7467600"/>
              <a:gd name="connsiteY396" fmla="*/ 6405858 h 6858000"/>
              <a:gd name="connsiteX397" fmla="*/ 2365554 w 7467600"/>
              <a:gd name="connsiteY397" fmla="*/ 6759107 h 6858000"/>
              <a:gd name="connsiteX398" fmla="*/ 2424142 w 7467600"/>
              <a:gd name="connsiteY398" fmla="*/ 6858000 h 6858000"/>
              <a:gd name="connsiteX399" fmla="*/ 2395994 w 7467600"/>
              <a:gd name="connsiteY399" fmla="*/ 6858000 h 6858000"/>
              <a:gd name="connsiteX400" fmla="*/ 2392863 w 7467600"/>
              <a:gd name="connsiteY400" fmla="*/ 6852964 h 6858000"/>
              <a:gd name="connsiteX401" fmla="*/ 2017589 w 7467600"/>
              <a:gd name="connsiteY401" fmla="*/ 6493982 h 6858000"/>
              <a:gd name="connsiteX402" fmla="*/ 2147336 w 7467600"/>
              <a:gd name="connsiteY402" fmla="*/ 6594052 h 6858000"/>
              <a:gd name="connsiteX403" fmla="*/ 2207047 w 7467600"/>
              <a:gd name="connsiteY403" fmla="*/ 6654540 h 6858000"/>
              <a:gd name="connsiteX404" fmla="*/ 2299106 w 7467600"/>
              <a:gd name="connsiteY404" fmla="*/ 6778931 h 6858000"/>
              <a:gd name="connsiteX405" fmla="*/ 2314430 w 7467600"/>
              <a:gd name="connsiteY405" fmla="*/ 6801144 h 6858000"/>
              <a:gd name="connsiteX406" fmla="*/ 2352406 w 7467600"/>
              <a:gd name="connsiteY406" fmla="*/ 6858000 h 6858000"/>
              <a:gd name="connsiteX407" fmla="*/ 2314492 w 7467600"/>
              <a:gd name="connsiteY407" fmla="*/ 6858000 h 6858000"/>
              <a:gd name="connsiteX408" fmla="*/ 2288095 w 7467600"/>
              <a:gd name="connsiteY408" fmla="*/ 6818030 h 6858000"/>
              <a:gd name="connsiteX409" fmla="*/ 2272768 w 7467600"/>
              <a:gd name="connsiteY409" fmla="*/ 6795822 h 6858000"/>
              <a:gd name="connsiteX410" fmla="*/ 2182715 w 7467600"/>
              <a:gd name="connsiteY410" fmla="*/ 6675071 h 6858000"/>
              <a:gd name="connsiteX411" fmla="*/ 2032061 w 7467600"/>
              <a:gd name="connsiteY411" fmla="*/ 6541380 h 6858000"/>
              <a:gd name="connsiteX412" fmla="*/ 2257220 w 7467600"/>
              <a:gd name="connsiteY412" fmla="*/ 6826257 h 6858000"/>
              <a:gd name="connsiteX413" fmla="*/ 2281324 w 7467600"/>
              <a:gd name="connsiteY413" fmla="*/ 6858000 h 6858000"/>
              <a:gd name="connsiteX414" fmla="*/ 2242860 w 7467600"/>
              <a:gd name="connsiteY414" fmla="*/ 6858000 h 6858000"/>
              <a:gd name="connsiteX415" fmla="*/ 2232818 w 7467600"/>
              <a:gd name="connsiteY415" fmla="*/ 6844926 h 6858000"/>
              <a:gd name="connsiteX416" fmla="*/ 1990172 w 7467600"/>
              <a:gd name="connsiteY416" fmla="*/ 6542121 h 6858000"/>
              <a:gd name="connsiteX417" fmla="*/ 2124090 w 7467600"/>
              <a:gd name="connsiteY417" fmla="*/ 6761017 h 6858000"/>
              <a:gd name="connsiteX418" fmla="*/ 2200380 w 7467600"/>
              <a:gd name="connsiteY418" fmla="*/ 6858000 h 6858000"/>
              <a:gd name="connsiteX419" fmla="*/ 2147507 w 7467600"/>
              <a:gd name="connsiteY419" fmla="*/ 6858000 h 6858000"/>
              <a:gd name="connsiteX420" fmla="*/ 2070668 w 7467600"/>
              <a:gd name="connsiteY420" fmla="*/ 6761520 h 6858000"/>
              <a:gd name="connsiteX421" fmla="*/ 1975142 w 7467600"/>
              <a:gd name="connsiteY421" fmla="*/ 6585570 h 6858000"/>
              <a:gd name="connsiteX422" fmla="*/ 2050035 w 7467600"/>
              <a:gd name="connsiteY422" fmla="*/ 6813345 h 6858000"/>
              <a:gd name="connsiteX423" fmla="*/ 2063025 w 7467600"/>
              <a:gd name="connsiteY423" fmla="*/ 6858000 h 6858000"/>
              <a:gd name="connsiteX424" fmla="*/ 2021675 w 7467600"/>
              <a:gd name="connsiteY424" fmla="*/ 6858000 h 6858000"/>
              <a:gd name="connsiteX425" fmla="*/ 2019308 w 7467600"/>
              <a:gd name="connsiteY425" fmla="*/ 6847118 h 6858000"/>
              <a:gd name="connsiteX426" fmla="*/ 1938835 w 7467600"/>
              <a:gd name="connsiteY426" fmla="*/ 6551160 h 6858000"/>
              <a:gd name="connsiteX427" fmla="*/ 1953230 w 7467600"/>
              <a:gd name="connsiteY427" fmla="*/ 6759699 h 6858000"/>
              <a:gd name="connsiteX428" fmla="*/ 1956763 w 7467600"/>
              <a:gd name="connsiteY428" fmla="*/ 6778191 h 6858000"/>
              <a:gd name="connsiteX429" fmla="*/ 1967925 w 7467600"/>
              <a:gd name="connsiteY429" fmla="*/ 6858000 h 6858000"/>
              <a:gd name="connsiteX430" fmla="*/ 1936622 w 7467600"/>
              <a:gd name="connsiteY430" fmla="*/ 6858000 h 6858000"/>
              <a:gd name="connsiteX431" fmla="*/ 1926261 w 7467600"/>
              <a:gd name="connsiteY431" fmla="*/ 6784064 h 6858000"/>
              <a:gd name="connsiteX432" fmla="*/ 1922724 w 7467600"/>
              <a:gd name="connsiteY432" fmla="*/ 6765577 h 6858000"/>
              <a:gd name="connsiteX433" fmla="*/ 1904650 w 7467600"/>
              <a:gd name="connsiteY433" fmla="*/ 6639616 h 6858000"/>
              <a:gd name="connsiteX434" fmla="*/ 1885273 w 7467600"/>
              <a:gd name="connsiteY434" fmla="*/ 6858000 h 6858000"/>
              <a:gd name="connsiteX435" fmla="*/ 1854363 w 7467600"/>
              <a:gd name="connsiteY435" fmla="*/ 6858000 h 6858000"/>
              <a:gd name="connsiteX436" fmla="*/ 1880391 w 7467600"/>
              <a:gd name="connsiteY436" fmla="*/ 6603796 h 6858000"/>
              <a:gd name="connsiteX437" fmla="*/ 1818273 w 7467600"/>
              <a:gd name="connsiteY437" fmla="*/ 6715729 h 6858000"/>
              <a:gd name="connsiteX438" fmla="*/ 1794691 w 7467600"/>
              <a:gd name="connsiteY438" fmla="*/ 6843239 h 6858000"/>
              <a:gd name="connsiteX439" fmla="*/ 1794914 w 7467600"/>
              <a:gd name="connsiteY439" fmla="*/ 6858000 h 6858000"/>
              <a:gd name="connsiteX440" fmla="*/ 1746128 w 7467600"/>
              <a:gd name="connsiteY440" fmla="*/ 6858000 h 6858000"/>
              <a:gd name="connsiteX441" fmla="*/ 1753934 w 7467600"/>
              <a:gd name="connsiteY441" fmla="*/ 6724796 h 6858000"/>
              <a:gd name="connsiteX442" fmla="*/ 1792053 w 7467600"/>
              <a:gd name="connsiteY442" fmla="*/ 6572396 h 6858000"/>
              <a:gd name="connsiteX443" fmla="*/ 1862248 w 7467600"/>
              <a:gd name="connsiteY443" fmla="*/ 6266397 h 6858000"/>
              <a:gd name="connsiteX444" fmla="*/ 1862250 w 7467600"/>
              <a:gd name="connsiteY444" fmla="*/ 6033531 h 6858000"/>
              <a:gd name="connsiteX445" fmla="*/ 1211999 w 7467600"/>
              <a:gd name="connsiteY445" fmla="*/ 6683610 h 6858000"/>
              <a:gd name="connsiteX446" fmla="*/ 1213266 w 7467600"/>
              <a:gd name="connsiteY446" fmla="*/ 6691947 h 6858000"/>
              <a:gd name="connsiteX447" fmla="*/ 1203370 w 7467600"/>
              <a:gd name="connsiteY447" fmla="*/ 6850676 h 6858000"/>
              <a:gd name="connsiteX448" fmla="*/ 1203671 w 7467600"/>
              <a:gd name="connsiteY448" fmla="*/ 6858000 h 6858000"/>
              <a:gd name="connsiteX449" fmla="*/ 1143180 w 7467600"/>
              <a:gd name="connsiteY449" fmla="*/ 6858000 h 6858000"/>
              <a:gd name="connsiteX450" fmla="*/ 1142176 w 7467600"/>
              <a:gd name="connsiteY450" fmla="*/ 6766045 h 6858000"/>
              <a:gd name="connsiteX451" fmla="*/ 1067484 w 7467600"/>
              <a:gd name="connsiteY451" fmla="*/ 6858000 h 6858000"/>
              <a:gd name="connsiteX452" fmla="*/ 953928 w 7467600"/>
              <a:gd name="connsiteY452" fmla="*/ 6858000 h 6858000"/>
              <a:gd name="connsiteX453" fmla="*/ 959715 w 7467600"/>
              <a:gd name="connsiteY453" fmla="*/ 6850185 h 6858000"/>
              <a:gd name="connsiteX454" fmla="*/ 1483788 w 7467600"/>
              <a:gd name="connsiteY454" fmla="*/ 6259174 h 6858000"/>
              <a:gd name="connsiteX455" fmla="*/ 1100671 w 7467600"/>
              <a:gd name="connsiteY455" fmla="*/ 6252137 h 6858000"/>
              <a:gd name="connsiteX456" fmla="*/ 1090144 w 7467600"/>
              <a:gd name="connsiteY456" fmla="*/ 6256748 h 6858000"/>
              <a:gd name="connsiteX457" fmla="*/ 1095872 w 7467600"/>
              <a:gd name="connsiteY457" fmla="*/ 6271892 h 6858000"/>
              <a:gd name="connsiteX458" fmla="*/ 262785 w 7467600"/>
              <a:gd name="connsiteY458" fmla="*/ 6845450 h 6858000"/>
              <a:gd name="connsiteX459" fmla="*/ 209968 w 7467600"/>
              <a:gd name="connsiteY459" fmla="*/ 6770713 h 6858000"/>
              <a:gd name="connsiteX460" fmla="*/ 873460 w 7467600"/>
              <a:gd name="connsiteY460" fmla="*/ 6253768 h 6858000"/>
              <a:gd name="connsiteX461" fmla="*/ 192686 w 7467600"/>
              <a:gd name="connsiteY461" fmla="*/ 5849257 h 6858000"/>
              <a:gd name="connsiteX462" fmla="*/ 4696 w 7467600"/>
              <a:gd name="connsiteY462" fmla="*/ 5697668 h 6858000"/>
              <a:gd name="connsiteX463" fmla="*/ 0 w 7467600"/>
              <a:gd name="connsiteY463" fmla="*/ 5689984 h 6858000"/>
              <a:gd name="connsiteX464" fmla="*/ 0 w 7467600"/>
              <a:gd name="connsiteY464" fmla="*/ 5513472 h 6858000"/>
              <a:gd name="connsiteX465" fmla="*/ 174101 w 7467600"/>
              <a:gd name="connsiteY465" fmla="*/ 5620277 h 6858000"/>
              <a:gd name="connsiteX466" fmla="*/ 891800 w 7467600"/>
              <a:gd name="connsiteY466" fmla="*/ 6036935 h 6858000"/>
              <a:gd name="connsiteX467" fmla="*/ 1072219 w 7467600"/>
              <a:gd name="connsiteY467" fmla="*/ 6169443 h 6858000"/>
              <a:gd name="connsiteX468" fmla="*/ 1074117 w 7467600"/>
              <a:gd name="connsiteY468" fmla="*/ 6170301 h 6858000"/>
              <a:gd name="connsiteX469" fmla="*/ 1083114 w 7467600"/>
              <a:gd name="connsiteY469" fmla="*/ 6174131 h 6858000"/>
              <a:gd name="connsiteX470" fmla="*/ 1543010 w 7467600"/>
              <a:gd name="connsiteY470" fmla="*/ 6191140 h 6858000"/>
              <a:gd name="connsiteX471" fmla="*/ 1551080 w 7467600"/>
              <a:gd name="connsiteY471" fmla="*/ 6195006 h 6858000"/>
              <a:gd name="connsiteX472" fmla="*/ 2345443 w 7467600"/>
              <a:gd name="connsiteY472" fmla="*/ 5549882 h 6858000"/>
              <a:gd name="connsiteX473" fmla="*/ 1721499 w 7467600"/>
              <a:gd name="connsiteY473" fmla="*/ 5599969 h 6858000"/>
              <a:gd name="connsiteX474" fmla="*/ 767716 w 7467600"/>
              <a:gd name="connsiteY474" fmla="*/ 5472768 h 6858000"/>
              <a:gd name="connsiteX475" fmla="*/ 722147 w 7467600"/>
              <a:gd name="connsiteY475" fmla="*/ 5393091 h 6858000"/>
              <a:gd name="connsiteX476" fmla="*/ 1485552 w 7467600"/>
              <a:gd name="connsiteY476" fmla="*/ 5313202 h 6858000"/>
              <a:gd name="connsiteX477" fmla="*/ 2143004 w 7467600"/>
              <a:gd name="connsiteY477" fmla="*/ 5402420 h 6858000"/>
              <a:gd name="connsiteX478" fmla="*/ 1933391 w 7467600"/>
              <a:gd name="connsiteY478" fmla="*/ 5156971 h 6858000"/>
              <a:gd name="connsiteX479" fmla="*/ 1827118 w 7467600"/>
              <a:gd name="connsiteY479" fmla="*/ 4968410 h 6858000"/>
              <a:gd name="connsiteX480" fmla="*/ 1837349 w 7467600"/>
              <a:gd name="connsiteY480" fmla="*/ 4956357 h 6858000"/>
              <a:gd name="connsiteX481" fmla="*/ 2162835 w 7467600"/>
              <a:gd name="connsiteY481" fmla="*/ 5187853 h 6858000"/>
              <a:gd name="connsiteX482" fmla="*/ 2257167 w 7467600"/>
              <a:gd name="connsiteY482" fmla="*/ 5462123 h 6858000"/>
              <a:gd name="connsiteX483" fmla="*/ 2261598 w 7467600"/>
              <a:gd name="connsiteY483" fmla="*/ 5467998 h 6858000"/>
              <a:gd name="connsiteX484" fmla="*/ 2437177 w 7467600"/>
              <a:gd name="connsiteY484" fmla="*/ 5479608 h 6858000"/>
              <a:gd name="connsiteX485" fmla="*/ 2445247 w 7467600"/>
              <a:gd name="connsiteY485" fmla="*/ 5483476 h 6858000"/>
              <a:gd name="connsiteX486" fmla="*/ 2743626 w 7467600"/>
              <a:gd name="connsiteY486" fmla="*/ 5304819 h 6858000"/>
              <a:gd name="connsiteX487" fmla="*/ 3048102 w 7467600"/>
              <a:gd name="connsiteY487" fmla="*/ 5150595 h 6858000"/>
              <a:gd name="connsiteX488" fmla="*/ 1799414 w 7467600"/>
              <a:gd name="connsiteY488" fmla="*/ 4694732 h 6858000"/>
              <a:gd name="connsiteX489" fmla="*/ 1771735 w 7467600"/>
              <a:gd name="connsiteY489" fmla="*/ 4619929 h 6858000"/>
              <a:gd name="connsiteX490" fmla="*/ 3104273 w 7467600"/>
              <a:gd name="connsiteY490" fmla="*/ 5076159 h 6858000"/>
              <a:gd name="connsiteX491" fmla="*/ 3113245 w 7467600"/>
              <a:gd name="connsiteY491" fmla="*/ 5090705 h 6858000"/>
              <a:gd name="connsiteX492" fmla="*/ 3126294 w 7467600"/>
              <a:gd name="connsiteY492" fmla="*/ 5114400 h 6858000"/>
              <a:gd name="connsiteX493" fmla="*/ 3937433 w 7467600"/>
              <a:gd name="connsiteY493" fmla="*/ 4830473 h 6858000"/>
              <a:gd name="connsiteX494" fmla="*/ 3590475 w 7467600"/>
              <a:gd name="connsiteY494" fmla="*/ 4597974 h 6858000"/>
              <a:gd name="connsiteX495" fmla="*/ 3100264 w 7467600"/>
              <a:gd name="connsiteY495" fmla="*/ 4579845 h 6858000"/>
              <a:gd name="connsiteX496" fmla="*/ 2183576 w 7467600"/>
              <a:gd name="connsiteY496" fmla="*/ 4227150 h 6858000"/>
              <a:gd name="connsiteX497" fmla="*/ 2151029 w 7467600"/>
              <a:gd name="connsiteY497" fmla="*/ 4146947 h 6858000"/>
              <a:gd name="connsiteX498" fmla="*/ 3563434 w 7467600"/>
              <a:gd name="connsiteY498" fmla="*/ 4469115 h 6858000"/>
              <a:gd name="connsiteX499" fmla="*/ 3177952 w 7467600"/>
              <a:gd name="connsiteY499" fmla="*/ 3657386 h 6858000"/>
              <a:gd name="connsiteX500" fmla="*/ 3189263 w 7467600"/>
              <a:gd name="connsiteY500" fmla="*/ 3625726 h 6858000"/>
              <a:gd name="connsiteX501" fmla="*/ 3560912 w 7467600"/>
              <a:gd name="connsiteY501" fmla="*/ 4079863 h 6858000"/>
              <a:gd name="connsiteX502" fmla="*/ 3626636 w 7467600"/>
              <a:gd name="connsiteY502" fmla="*/ 4512230 h 6858000"/>
              <a:gd name="connsiteX503" fmla="*/ 3653088 w 7467600"/>
              <a:gd name="connsiteY503" fmla="*/ 4521417 h 6858000"/>
              <a:gd name="connsiteX504" fmla="*/ 3988128 w 7467600"/>
              <a:gd name="connsiteY504" fmla="*/ 4817267 h 6858000"/>
              <a:gd name="connsiteX505" fmla="*/ 4830582 w 7467600"/>
              <a:gd name="connsiteY505" fmla="*/ 4676000 h 6858000"/>
              <a:gd name="connsiteX506" fmla="*/ 4830100 w 7467600"/>
              <a:gd name="connsiteY506" fmla="*/ 4675554 h 6858000"/>
              <a:gd name="connsiteX507" fmla="*/ 4036318 w 7467600"/>
              <a:gd name="connsiteY507" fmla="*/ 4147013 h 6858000"/>
              <a:gd name="connsiteX508" fmla="*/ 3432098 w 7467600"/>
              <a:gd name="connsiteY508" fmla="*/ 3537312 h 6858000"/>
              <a:gd name="connsiteX509" fmla="*/ 3446761 w 7467600"/>
              <a:gd name="connsiteY509" fmla="*/ 3461278 h 6858000"/>
              <a:gd name="connsiteX510" fmla="*/ 4419733 w 7467600"/>
              <a:gd name="connsiteY510" fmla="*/ 3963555 h 6858000"/>
              <a:gd name="connsiteX511" fmla="*/ 4781371 w 7467600"/>
              <a:gd name="connsiteY511" fmla="*/ 4458604 h 6858000"/>
              <a:gd name="connsiteX512" fmla="*/ 4780440 w 7467600"/>
              <a:gd name="connsiteY512" fmla="*/ 4470290 h 6858000"/>
              <a:gd name="connsiteX513" fmla="*/ 4898954 w 7467600"/>
              <a:gd name="connsiteY513" fmla="*/ 4662092 h 6858000"/>
              <a:gd name="connsiteX514" fmla="*/ 4900699 w 7467600"/>
              <a:gd name="connsiteY514" fmla="*/ 4670867 h 6858000"/>
              <a:gd name="connsiteX515" fmla="*/ 5714511 w 7467600"/>
              <a:gd name="connsiteY515" fmla="*/ 4663483 h 6858000"/>
              <a:gd name="connsiteX516" fmla="*/ 5464793 w 7467600"/>
              <a:gd name="connsiteY516" fmla="*/ 4393556 h 6858000"/>
              <a:gd name="connsiteX517" fmla="*/ 5461897 w 7467600"/>
              <a:gd name="connsiteY517" fmla="*/ 4390879 h 6858000"/>
              <a:gd name="connsiteX518" fmla="*/ 4294126 w 7467600"/>
              <a:gd name="connsiteY518" fmla="*/ 3303048 h 6858000"/>
              <a:gd name="connsiteX519" fmla="*/ 4305321 w 7467600"/>
              <a:gd name="connsiteY519" fmla="*/ 3256953 h 6858000"/>
              <a:gd name="connsiteX520" fmla="*/ 4949299 w 7467600"/>
              <a:gd name="connsiteY520" fmla="*/ 3766336 h 6858000"/>
              <a:gd name="connsiteX521" fmla="*/ 5291452 w 7467600"/>
              <a:gd name="connsiteY521" fmla="*/ 4076801 h 6858000"/>
              <a:gd name="connsiteX522" fmla="*/ 5434998 w 7467600"/>
              <a:gd name="connsiteY522" fmla="*/ 4254100 h 6858000"/>
              <a:gd name="connsiteX523" fmla="*/ 5351015 w 7467600"/>
              <a:gd name="connsiteY523" fmla="*/ 3760989 h 6858000"/>
              <a:gd name="connsiteX524" fmla="*/ 5413780 w 7467600"/>
              <a:gd name="connsiteY524" fmla="*/ 2966265 h 6858000"/>
              <a:gd name="connsiteX525" fmla="*/ 5425627 w 7467600"/>
              <a:gd name="connsiteY525" fmla="*/ 2954192 h 6858000"/>
              <a:gd name="connsiteX526" fmla="*/ 6604735 w 7467600"/>
              <a:gd name="connsiteY526" fmla="*/ 2041381 h 6858000"/>
              <a:gd name="connsiteX527" fmla="*/ 7204487 w 7467600"/>
              <a:gd name="connsiteY527" fmla="*/ 2742112 h 6858000"/>
              <a:gd name="connsiteX528" fmla="*/ 7131592 w 7467600"/>
              <a:gd name="connsiteY528" fmla="*/ 2672096 h 6858000"/>
              <a:gd name="connsiteX529" fmla="*/ 6996344 w 7467600"/>
              <a:gd name="connsiteY529" fmla="*/ 2518310 h 6858000"/>
              <a:gd name="connsiteX530" fmla="*/ 6735495 w 7467600"/>
              <a:gd name="connsiteY530" fmla="*/ 2196890 h 6858000"/>
              <a:gd name="connsiteX531" fmla="*/ 6721901 w 7467600"/>
              <a:gd name="connsiteY531" fmla="*/ 2179274 h 6858000"/>
              <a:gd name="connsiteX532" fmla="*/ 6604735 w 7467600"/>
              <a:gd name="connsiteY532" fmla="*/ 2041381 h 6858000"/>
              <a:gd name="connsiteX533" fmla="*/ 6591670 w 7467600"/>
              <a:gd name="connsiteY533" fmla="*/ 1988277 h 6858000"/>
              <a:gd name="connsiteX534" fmla="*/ 6747349 w 7467600"/>
              <a:gd name="connsiteY534" fmla="*/ 2160069 h 6858000"/>
              <a:gd name="connsiteX535" fmla="*/ 6760943 w 7467600"/>
              <a:gd name="connsiteY535" fmla="*/ 2177686 h 6858000"/>
              <a:gd name="connsiteX536" fmla="*/ 7021065 w 7467600"/>
              <a:gd name="connsiteY536" fmla="*/ 2498102 h 6858000"/>
              <a:gd name="connsiteX537" fmla="*/ 7155223 w 7467600"/>
              <a:gd name="connsiteY537" fmla="*/ 2650386 h 6858000"/>
              <a:gd name="connsiteX538" fmla="*/ 7203167 w 7467600"/>
              <a:gd name="connsiteY538" fmla="*/ 2697288 h 6858000"/>
              <a:gd name="connsiteX539" fmla="*/ 6937703 w 7467600"/>
              <a:gd name="connsiteY539" fmla="*/ 2321981 h 6858000"/>
              <a:gd name="connsiteX540" fmla="*/ 6591670 w 7467600"/>
              <a:gd name="connsiteY540" fmla="*/ 1988277 h 6858000"/>
              <a:gd name="connsiteX541" fmla="*/ 5798671 w 7467600"/>
              <a:gd name="connsiteY541" fmla="*/ 1981601 h 6858000"/>
              <a:gd name="connsiteX542" fmla="*/ 5754709 w 7467600"/>
              <a:gd name="connsiteY542" fmla="*/ 2071454 h 6858000"/>
              <a:gd name="connsiteX543" fmla="*/ 5763044 w 7467600"/>
              <a:gd name="connsiteY543" fmla="*/ 2842206 h 6858000"/>
              <a:gd name="connsiteX544" fmla="*/ 5764974 w 7467600"/>
              <a:gd name="connsiteY544" fmla="*/ 2799609 h 6858000"/>
              <a:gd name="connsiteX545" fmla="*/ 5767665 w 7467600"/>
              <a:gd name="connsiteY545" fmla="*/ 2666409 h 6858000"/>
              <a:gd name="connsiteX546" fmla="*/ 5763055 w 7467600"/>
              <a:gd name="connsiteY546" fmla="*/ 2579705 h 6858000"/>
              <a:gd name="connsiteX547" fmla="*/ 5758079 w 7467600"/>
              <a:gd name="connsiteY547" fmla="*/ 2492508 h 6858000"/>
              <a:gd name="connsiteX548" fmla="*/ 5779325 w 7467600"/>
              <a:gd name="connsiteY548" fmla="*/ 2197069 h 6858000"/>
              <a:gd name="connsiteX549" fmla="*/ 5798671 w 7467600"/>
              <a:gd name="connsiteY549" fmla="*/ 1981601 h 6858000"/>
              <a:gd name="connsiteX550" fmla="*/ 5829202 w 7467600"/>
              <a:gd name="connsiteY550" fmla="*/ 1971679 h 6858000"/>
              <a:gd name="connsiteX551" fmla="*/ 5809558 w 7467600"/>
              <a:gd name="connsiteY551" fmla="*/ 2198043 h 6858000"/>
              <a:gd name="connsiteX552" fmla="*/ 5788653 w 7467600"/>
              <a:gd name="connsiteY552" fmla="*/ 2489430 h 6858000"/>
              <a:gd name="connsiteX553" fmla="*/ 5793439 w 7467600"/>
              <a:gd name="connsiteY553" fmla="*/ 2575235 h 6858000"/>
              <a:gd name="connsiteX554" fmla="*/ 5796837 w 7467600"/>
              <a:gd name="connsiteY554" fmla="*/ 2637633 h 6858000"/>
              <a:gd name="connsiteX555" fmla="*/ 5818614 w 7467600"/>
              <a:gd name="connsiteY555" fmla="*/ 2473055 h 6858000"/>
              <a:gd name="connsiteX556" fmla="*/ 5829202 w 7467600"/>
              <a:gd name="connsiteY556" fmla="*/ 1971679 h 6858000"/>
              <a:gd name="connsiteX557" fmla="*/ 5911389 w 7467600"/>
              <a:gd name="connsiteY557" fmla="*/ 1898371 h 6858000"/>
              <a:gd name="connsiteX558" fmla="*/ 6237627 w 7467600"/>
              <a:gd name="connsiteY558" fmla="*/ 2231921 h 6858000"/>
              <a:gd name="connsiteX559" fmla="*/ 5911389 w 7467600"/>
              <a:gd name="connsiteY559" fmla="*/ 1898371 h 6858000"/>
              <a:gd name="connsiteX560" fmla="*/ 6944437 w 7467600"/>
              <a:gd name="connsiteY560" fmla="*/ 1575402 h 6858000"/>
              <a:gd name="connsiteX561" fmla="*/ 6304730 w 7467600"/>
              <a:gd name="connsiteY561" fmla="*/ 1766654 h 6858000"/>
              <a:gd name="connsiteX562" fmla="*/ 6944437 w 7467600"/>
              <a:gd name="connsiteY562" fmla="*/ 1575402 h 6858000"/>
              <a:gd name="connsiteX563" fmla="*/ 7019523 w 7467600"/>
              <a:gd name="connsiteY563" fmla="*/ 1519450 h 6858000"/>
              <a:gd name="connsiteX564" fmla="*/ 6298091 w 7467600"/>
              <a:gd name="connsiteY564" fmla="*/ 1737122 h 6858000"/>
              <a:gd name="connsiteX565" fmla="*/ 7019523 w 7467600"/>
              <a:gd name="connsiteY565" fmla="*/ 1519450 h 6858000"/>
              <a:gd name="connsiteX566" fmla="*/ 2399523 w 7467600"/>
              <a:gd name="connsiteY566" fmla="*/ 1428234 h 6858000"/>
              <a:gd name="connsiteX567" fmla="*/ 2224982 w 7467600"/>
              <a:gd name="connsiteY567" fmla="*/ 1826201 h 6858000"/>
              <a:gd name="connsiteX568" fmla="*/ 2096099 w 7467600"/>
              <a:gd name="connsiteY568" fmla="*/ 2345900 h 6858000"/>
              <a:gd name="connsiteX569" fmla="*/ 2283317 w 7467600"/>
              <a:gd name="connsiteY569" fmla="*/ 1796925 h 6858000"/>
              <a:gd name="connsiteX570" fmla="*/ 2399523 w 7467600"/>
              <a:gd name="connsiteY570" fmla="*/ 1428234 h 6858000"/>
              <a:gd name="connsiteX571" fmla="*/ 2448558 w 7467600"/>
              <a:gd name="connsiteY571" fmla="*/ 1373435 h 6858000"/>
              <a:gd name="connsiteX572" fmla="*/ 2312521 w 7467600"/>
              <a:gd name="connsiteY572" fmla="*/ 1806140 h 6858000"/>
              <a:gd name="connsiteX573" fmla="*/ 2127533 w 7467600"/>
              <a:gd name="connsiteY573" fmla="*/ 2348380 h 6858000"/>
              <a:gd name="connsiteX574" fmla="*/ 2358080 w 7467600"/>
              <a:gd name="connsiteY574" fmla="*/ 1866134 h 6858000"/>
              <a:gd name="connsiteX575" fmla="*/ 2407436 w 7467600"/>
              <a:gd name="connsiteY575" fmla="*/ 1651070 h 6858000"/>
              <a:gd name="connsiteX576" fmla="*/ 2448558 w 7467600"/>
              <a:gd name="connsiteY576" fmla="*/ 1373435 h 6858000"/>
              <a:gd name="connsiteX577" fmla="*/ 278707 w 7467600"/>
              <a:gd name="connsiteY577" fmla="*/ 1352270 h 6858000"/>
              <a:gd name="connsiteX578" fmla="*/ 321570 w 7467600"/>
              <a:gd name="connsiteY578" fmla="*/ 1861610 h 6858000"/>
              <a:gd name="connsiteX579" fmla="*/ 294281 w 7467600"/>
              <a:gd name="connsiteY579" fmla="*/ 1440658 h 6858000"/>
              <a:gd name="connsiteX580" fmla="*/ 278707 w 7467600"/>
              <a:gd name="connsiteY580" fmla="*/ 1352270 h 6858000"/>
              <a:gd name="connsiteX581" fmla="*/ 1423821 w 7467600"/>
              <a:gd name="connsiteY581" fmla="*/ 1351958 h 6858000"/>
              <a:gd name="connsiteX582" fmla="*/ 1638521 w 7467600"/>
              <a:gd name="connsiteY582" fmla="*/ 1908470 h 6858000"/>
              <a:gd name="connsiteX583" fmla="*/ 1754199 w 7467600"/>
              <a:gd name="connsiteY583" fmla="*/ 2149284 h 6858000"/>
              <a:gd name="connsiteX584" fmla="*/ 1908359 w 7467600"/>
              <a:gd name="connsiteY584" fmla="*/ 2364988 h 6858000"/>
              <a:gd name="connsiteX585" fmla="*/ 1647661 w 7467600"/>
              <a:gd name="connsiteY585" fmla="*/ 1825945 h 6858000"/>
              <a:gd name="connsiteX586" fmla="*/ 1423821 w 7467600"/>
              <a:gd name="connsiteY586" fmla="*/ 1351958 h 6858000"/>
              <a:gd name="connsiteX587" fmla="*/ 1431890 w 7467600"/>
              <a:gd name="connsiteY587" fmla="*/ 1306475 h 6858000"/>
              <a:gd name="connsiteX588" fmla="*/ 1507597 w 7467600"/>
              <a:gd name="connsiteY588" fmla="*/ 1446132 h 6858000"/>
              <a:gd name="connsiteX589" fmla="*/ 1674586 w 7467600"/>
              <a:gd name="connsiteY589" fmla="*/ 1813832 h 6858000"/>
              <a:gd name="connsiteX590" fmla="*/ 1815950 w 7467600"/>
              <a:gd name="connsiteY590" fmla="*/ 2128564 h 6858000"/>
              <a:gd name="connsiteX591" fmla="*/ 1984242 w 7467600"/>
              <a:gd name="connsiteY591" fmla="*/ 2430829 h 6858000"/>
              <a:gd name="connsiteX592" fmla="*/ 2014023 w 7467600"/>
              <a:gd name="connsiteY592" fmla="*/ 2450995 h 6858000"/>
              <a:gd name="connsiteX593" fmla="*/ 1747337 w 7467600"/>
              <a:gd name="connsiteY593" fmla="*/ 1855264 h 6858000"/>
              <a:gd name="connsiteX594" fmla="*/ 1533749 w 7467600"/>
              <a:gd name="connsiteY594" fmla="*/ 1478656 h 6858000"/>
              <a:gd name="connsiteX595" fmla="*/ 1431890 w 7467600"/>
              <a:gd name="connsiteY595" fmla="*/ 1306475 h 6858000"/>
              <a:gd name="connsiteX596" fmla="*/ 5052692 w 7467600"/>
              <a:gd name="connsiteY596" fmla="*/ 1292994 h 6858000"/>
              <a:gd name="connsiteX597" fmla="*/ 5200661 w 7467600"/>
              <a:gd name="connsiteY597" fmla="*/ 1635186 h 6858000"/>
              <a:gd name="connsiteX598" fmla="*/ 5297138 w 7467600"/>
              <a:gd name="connsiteY598" fmla="*/ 1906351 h 6858000"/>
              <a:gd name="connsiteX599" fmla="*/ 5052692 w 7467600"/>
              <a:gd name="connsiteY599" fmla="*/ 1292994 h 6858000"/>
              <a:gd name="connsiteX600" fmla="*/ 5009948 w 7467600"/>
              <a:gd name="connsiteY600" fmla="*/ 1273619 h 6858000"/>
              <a:gd name="connsiteX601" fmla="*/ 5121777 w 7467600"/>
              <a:gd name="connsiteY601" fmla="*/ 1654213 h 6858000"/>
              <a:gd name="connsiteX602" fmla="*/ 5293545 w 7467600"/>
              <a:gd name="connsiteY602" fmla="*/ 2072247 h 6858000"/>
              <a:gd name="connsiteX603" fmla="*/ 5294042 w 7467600"/>
              <a:gd name="connsiteY603" fmla="*/ 2065019 h 6858000"/>
              <a:gd name="connsiteX604" fmla="*/ 5171936 w 7467600"/>
              <a:gd name="connsiteY604" fmla="*/ 1647613 h 6858000"/>
              <a:gd name="connsiteX605" fmla="*/ 5009948 w 7467600"/>
              <a:gd name="connsiteY605" fmla="*/ 1273619 h 6858000"/>
              <a:gd name="connsiteX606" fmla="*/ 655236 w 7467600"/>
              <a:gd name="connsiteY606" fmla="*/ 1268632 h 6858000"/>
              <a:gd name="connsiteX607" fmla="*/ 839521 w 7467600"/>
              <a:gd name="connsiteY607" fmla="*/ 1685315 h 6858000"/>
              <a:gd name="connsiteX608" fmla="*/ 1109416 w 7467600"/>
              <a:gd name="connsiteY608" fmla="*/ 2061663 h 6858000"/>
              <a:gd name="connsiteX609" fmla="*/ 1298300 w 7467600"/>
              <a:gd name="connsiteY609" fmla="*/ 2247742 h 6858000"/>
              <a:gd name="connsiteX610" fmla="*/ 1125871 w 7467600"/>
              <a:gd name="connsiteY610" fmla="*/ 1989513 h 6858000"/>
              <a:gd name="connsiteX611" fmla="*/ 981574 w 7467600"/>
              <a:gd name="connsiteY611" fmla="*/ 1783157 h 6858000"/>
              <a:gd name="connsiteX612" fmla="*/ 922198 w 7467600"/>
              <a:gd name="connsiteY612" fmla="*/ 1677437 h 6858000"/>
              <a:gd name="connsiteX613" fmla="*/ 869293 w 7467600"/>
              <a:gd name="connsiteY613" fmla="*/ 1583214 h 6858000"/>
              <a:gd name="connsiteX614" fmla="*/ 751431 w 7467600"/>
              <a:gd name="connsiteY614" fmla="*/ 1405731 h 6858000"/>
              <a:gd name="connsiteX615" fmla="*/ 655236 w 7467600"/>
              <a:gd name="connsiteY615" fmla="*/ 1268632 h 6858000"/>
              <a:gd name="connsiteX616" fmla="*/ 6516292 w 7467600"/>
              <a:gd name="connsiteY616" fmla="*/ 1263064 h 6858000"/>
              <a:gd name="connsiteX617" fmla="*/ 5736320 w 7467600"/>
              <a:gd name="connsiteY617" fmla="*/ 1501803 h 6858000"/>
              <a:gd name="connsiteX618" fmla="*/ 6516292 w 7467600"/>
              <a:gd name="connsiteY618" fmla="*/ 1263064 h 6858000"/>
              <a:gd name="connsiteX619" fmla="*/ 291466 w 7467600"/>
              <a:gd name="connsiteY619" fmla="*/ 1250369 h 6858000"/>
              <a:gd name="connsiteX620" fmla="*/ 323180 w 7467600"/>
              <a:gd name="connsiteY620" fmla="*/ 1435283 h 6858000"/>
              <a:gd name="connsiteX621" fmla="*/ 349381 w 7467600"/>
              <a:gd name="connsiteY621" fmla="*/ 1875041 h 6858000"/>
              <a:gd name="connsiteX622" fmla="*/ 374363 w 7467600"/>
              <a:gd name="connsiteY622" fmla="*/ 1506494 h 6858000"/>
              <a:gd name="connsiteX623" fmla="*/ 302168 w 7467600"/>
              <a:gd name="connsiteY623" fmla="*/ 1274495 h 6858000"/>
              <a:gd name="connsiteX624" fmla="*/ 291466 w 7467600"/>
              <a:gd name="connsiteY624" fmla="*/ 1250369 h 6858000"/>
              <a:gd name="connsiteX625" fmla="*/ 678222 w 7467600"/>
              <a:gd name="connsiteY625" fmla="*/ 1248670 h 6858000"/>
              <a:gd name="connsiteX626" fmla="*/ 775536 w 7467600"/>
              <a:gd name="connsiteY626" fmla="*/ 1388015 h 6858000"/>
              <a:gd name="connsiteX627" fmla="*/ 894529 w 7467600"/>
              <a:gd name="connsiteY627" fmla="*/ 1567739 h 6858000"/>
              <a:gd name="connsiteX628" fmla="*/ 948000 w 7467600"/>
              <a:gd name="connsiteY628" fmla="*/ 1663088 h 6858000"/>
              <a:gd name="connsiteX629" fmla="*/ 1006812 w 7467600"/>
              <a:gd name="connsiteY629" fmla="*/ 1767683 h 6858000"/>
              <a:gd name="connsiteX630" fmla="*/ 1149133 w 7467600"/>
              <a:gd name="connsiteY630" fmla="*/ 1971513 h 6858000"/>
              <a:gd name="connsiteX631" fmla="*/ 1333952 w 7467600"/>
              <a:gd name="connsiteY631" fmla="*/ 2251620 h 6858000"/>
              <a:gd name="connsiteX632" fmla="*/ 1337329 w 7467600"/>
              <a:gd name="connsiteY632" fmla="*/ 2258350 h 6858000"/>
              <a:gd name="connsiteX633" fmla="*/ 1014726 w 7467600"/>
              <a:gd name="connsiteY633" fmla="*/ 1615556 h 6858000"/>
              <a:gd name="connsiteX634" fmla="*/ 678222 w 7467600"/>
              <a:gd name="connsiteY634" fmla="*/ 1248670 h 6858000"/>
              <a:gd name="connsiteX635" fmla="*/ 6691602 w 7467600"/>
              <a:gd name="connsiteY635" fmla="*/ 1140573 h 6858000"/>
              <a:gd name="connsiteX636" fmla="*/ 6571100 w 7467600"/>
              <a:gd name="connsiteY636" fmla="*/ 1183662 h 6858000"/>
              <a:gd name="connsiteX637" fmla="*/ 6241687 w 7467600"/>
              <a:gd name="connsiteY637" fmla="*/ 1257600 h 6858000"/>
              <a:gd name="connsiteX638" fmla="*/ 5693009 w 7467600"/>
              <a:gd name="connsiteY638" fmla="*/ 1478256 h 6858000"/>
              <a:gd name="connsiteX639" fmla="*/ 6548420 w 7467600"/>
              <a:gd name="connsiteY639" fmla="*/ 1214599 h 6858000"/>
              <a:gd name="connsiteX640" fmla="*/ 6605473 w 7467600"/>
              <a:gd name="connsiteY640" fmla="*/ 1184686 h 6858000"/>
              <a:gd name="connsiteX641" fmla="*/ 6691602 w 7467600"/>
              <a:gd name="connsiteY641" fmla="*/ 1140573 h 6858000"/>
              <a:gd name="connsiteX642" fmla="*/ 4002475 w 7467600"/>
              <a:gd name="connsiteY642" fmla="*/ 1037802 h 6858000"/>
              <a:gd name="connsiteX643" fmla="*/ 4000324 w 7467600"/>
              <a:gd name="connsiteY643" fmla="*/ 1039362 h 6858000"/>
              <a:gd name="connsiteX644" fmla="*/ 4002862 w 7467600"/>
              <a:gd name="connsiteY644" fmla="*/ 1042866 h 6858000"/>
              <a:gd name="connsiteX645" fmla="*/ 4002475 w 7467600"/>
              <a:gd name="connsiteY645" fmla="*/ 1037802 h 6858000"/>
              <a:gd name="connsiteX646" fmla="*/ 506322 w 7467600"/>
              <a:gd name="connsiteY646" fmla="*/ 1020997 h 6858000"/>
              <a:gd name="connsiteX647" fmla="*/ 533068 w 7467600"/>
              <a:gd name="connsiteY647" fmla="*/ 1029409 h 6858000"/>
              <a:gd name="connsiteX648" fmla="*/ 1232525 w 7467600"/>
              <a:gd name="connsiteY648" fmla="*/ 1804675 h 6858000"/>
              <a:gd name="connsiteX649" fmla="*/ 1388858 w 7467600"/>
              <a:gd name="connsiteY649" fmla="*/ 2368011 h 6858000"/>
              <a:gd name="connsiteX650" fmla="*/ 1384098 w 7467600"/>
              <a:gd name="connsiteY650" fmla="*/ 2378125 h 6858000"/>
              <a:gd name="connsiteX651" fmla="*/ 1425393 w 7467600"/>
              <a:gd name="connsiteY651" fmla="*/ 2589124 h 6858000"/>
              <a:gd name="connsiteX652" fmla="*/ 1424001 w 7467600"/>
              <a:gd name="connsiteY652" fmla="*/ 2597541 h 6858000"/>
              <a:gd name="connsiteX653" fmla="*/ 2152729 w 7467600"/>
              <a:gd name="connsiteY653" fmla="*/ 2864487 h 6858000"/>
              <a:gd name="connsiteX654" fmla="*/ 2020609 w 7467600"/>
              <a:gd name="connsiteY654" fmla="*/ 2539671 h 6858000"/>
              <a:gd name="connsiteX655" fmla="*/ 2018920 w 7467600"/>
              <a:gd name="connsiteY655" fmla="*/ 2536309 h 6858000"/>
              <a:gd name="connsiteX656" fmla="*/ 1342441 w 7467600"/>
              <a:gd name="connsiteY656" fmla="*/ 1173017 h 6858000"/>
              <a:gd name="connsiteX657" fmla="*/ 1367925 w 7467600"/>
              <a:gd name="connsiteY657" fmla="*/ 1135648 h 6858000"/>
              <a:gd name="connsiteX658" fmla="*/ 1771401 w 7467600"/>
              <a:gd name="connsiteY658" fmla="*/ 1806673 h 6858000"/>
              <a:gd name="connsiteX659" fmla="*/ 1972385 w 7467600"/>
              <a:gd name="connsiteY659" fmla="*/ 2198735 h 6858000"/>
              <a:gd name="connsiteX660" fmla="*/ 2040892 w 7467600"/>
              <a:gd name="connsiteY660" fmla="*/ 2405205 h 6858000"/>
              <a:gd name="connsiteX661" fmla="*/ 2131689 w 7467600"/>
              <a:gd name="connsiteY661" fmla="*/ 1936926 h 6858000"/>
              <a:gd name="connsiteX662" fmla="*/ 2454820 w 7467600"/>
              <a:gd name="connsiteY662" fmla="*/ 1248808 h 6858000"/>
              <a:gd name="connsiteX663" fmla="*/ 2492512 w 7467600"/>
              <a:gd name="connsiteY663" fmla="*/ 1302920 h 6858000"/>
              <a:gd name="connsiteX664" fmla="*/ 2081216 w 7467600"/>
              <a:gd name="connsiteY664" fmla="*/ 2527513 h 6858000"/>
              <a:gd name="connsiteX665" fmla="*/ 2081211 w 7467600"/>
              <a:gd name="connsiteY665" fmla="*/ 2528916 h 6858000"/>
              <a:gd name="connsiteX666" fmla="*/ 2199067 w 7467600"/>
              <a:gd name="connsiteY666" fmla="*/ 2884061 h 6858000"/>
              <a:gd name="connsiteX667" fmla="*/ 3192586 w 7467600"/>
              <a:gd name="connsiteY667" fmla="*/ 3411496 h 6858000"/>
              <a:gd name="connsiteX668" fmla="*/ 3182620 w 7467600"/>
              <a:gd name="connsiteY668" fmla="*/ 3483279 h 6858000"/>
              <a:gd name="connsiteX669" fmla="*/ 2435119 w 7467600"/>
              <a:gd name="connsiteY669" fmla="*/ 3080173 h 6858000"/>
              <a:gd name="connsiteX670" fmla="*/ 2410152 w 7467600"/>
              <a:gd name="connsiteY670" fmla="*/ 3063751 h 6858000"/>
              <a:gd name="connsiteX671" fmla="*/ 2408099 w 7467600"/>
              <a:gd name="connsiteY671" fmla="*/ 3064403 h 6858000"/>
              <a:gd name="connsiteX672" fmla="*/ 2407218 w 7467600"/>
              <a:gd name="connsiteY672" fmla="*/ 3070324 h 6858000"/>
              <a:gd name="connsiteX673" fmla="*/ 2380138 w 7467600"/>
              <a:gd name="connsiteY673" fmla="*/ 3099341 h 6858000"/>
              <a:gd name="connsiteX674" fmla="*/ 1765923 w 7467600"/>
              <a:gd name="connsiteY674" fmla="*/ 3581043 h 6858000"/>
              <a:gd name="connsiteX675" fmla="*/ 1702258 w 7467600"/>
              <a:gd name="connsiteY675" fmla="*/ 3612286 h 6858000"/>
              <a:gd name="connsiteX676" fmla="*/ 1538370 w 7467600"/>
              <a:gd name="connsiteY676" fmla="*/ 3811804 h 6858000"/>
              <a:gd name="connsiteX677" fmla="*/ 542867 w 7467600"/>
              <a:gd name="connsiteY677" fmla="*/ 4944092 h 6858000"/>
              <a:gd name="connsiteX678" fmla="*/ 515800 w 7467600"/>
              <a:gd name="connsiteY678" fmla="*/ 4862180 h 6858000"/>
              <a:gd name="connsiteX679" fmla="*/ 909145 w 7467600"/>
              <a:gd name="connsiteY679" fmla="*/ 4199225 h 6858000"/>
              <a:gd name="connsiteX680" fmla="*/ 1214067 w 7467600"/>
              <a:gd name="connsiteY680" fmla="*/ 3908561 h 6858000"/>
              <a:gd name="connsiteX681" fmla="*/ 640967 w 7467600"/>
              <a:gd name="connsiteY681" fmla="*/ 4105601 h 6858000"/>
              <a:gd name="connsiteX682" fmla="*/ 112563 w 7467600"/>
              <a:gd name="connsiteY682" fmla="*/ 4396952 h 6858000"/>
              <a:gd name="connsiteX683" fmla="*/ 0 w 7467600"/>
              <a:gd name="connsiteY683" fmla="*/ 4466006 h 6858000"/>
              <a:gd name="connsiteX684" fmla="*/ 0 w 7467600"/>
              <a:gd name="connsiteY684" fmla="*/ 4233763 h 6858000"/>
              <a:gd name="connsiteX685" fmla="*/ 36881 w 7467600"/>
              <a:gd name="connsiteY685" fmla="*/ 4200118 h 6858000"/>
              <a:gd name="connsiteX686" fmla="*/ 910534 w 7467600"/>
              <a:gd name="connsiteY686" fmla="*/ 3629753 h 6858000"/>
              <a:gd name="connsiteX687" fmla="*/ 1578717 w 7467600"/>
              <a:gd name="connsiteY687" fmla="*/ 3575982 h 6858000"/>
              <a:gd name="connsiteX688" fmla="*/ 2338780 w 7467600"/>
              <a:gd name="connsiteY688" fmla="*/ 3033725 h 6858000"/>
              <a:gd name="connsiteX689" fmla="*/ 1807991 w 7467600"/>
              <a:gd name="connsiteY689" fmla="*/ 2807184 h 6858000"/>
              <a:gd name="connsiteX690" fmla="*/ 1416358 w 7467600"/>
              <a:gd name="connsiteY690" fmla="*/ 3112571 h 6858000"/>
              <a:gd name="connsiteX691" fmla="*/ 939066 w 7467600"/>
              <a:gd name="connsiteY691" fmla="*/ 3378798 h 6858000"/>
              <a:gd name="connsiteX692" fmla="*/ 115099 w 7467600"/>
              <a:gd name="connsiteY692" fmla="*/ 3607650 h 6858000"/>
              <a:gd name="connsiteX693" fmla="*/ 97284 w 7467600"/>
              <a:gd name="connsiteY693" fmla="*/ 3520393 h 6858000"/>
              <a:gd name="connsiteX694" fmla="*/ 922050 w 7467600"/>
              <a:gd name="connsiteY694" fmla="*/ 3074867 h 6858000"/>
              <a:gd name="connsiteX695" fmla="*/ 1405265 w 7467600"/>
              <a:gd name="connsiteY695" fmla="*/ 3016319 h 6858000"/>
              <a:gd name="connsiteX696" fmla="*/ 1407512 w 7467600"/>
              <a:gd name="connsiteY696" fmla="*/ 3018001 h 6858000"/>
              <a:gd name="connsiteX697" fmla="*/ 1726266 w 7467600"/>
              <a:gd name="connsiteY697" fmla="*/ 2777274 h 6858000"/>
              <a:gd name="connsiteX698" fmla="*/ 625390 w 7467600"/>
              <a:gd name="connsiteY698" fmla="*/ 2514541 h 6858000"/>
              <a:gd name="connsiteX699" fmla="*/ 619799 w 7467600"/>
              <a:gd name="connsiteY699" fmla="*/ 2527180 h 6858000"/>
              <a:gd name="connsiteX700" fmla="*/ 310030 w 7467600"/>
              <a:gd name="connsiteY700" fmla="*/ 2771818 h 6858000"/>
              <a:gd name="connsiteX701" fmla="*/ 173877 w 7467600"/>
              <a:gd name="connsiteY701" fmla="*/ 2937056 h 6858000"/>
              <a:gd name="connsiteX702" fmla="*/ 77889 w 7467600"/>
              <a:gd name="connsiteY702" fmla="*/ 3138440 h 6858000"/>
              <a:gd name="connsiteX703" fmla="*/ 0 w 7467600"/>
              <a:gd name="connsiteY703" fmla="*/ 3271395 h 6858000"/>
              <a:gd name="connsiteX704" fmla="*/ 0 w 7467600"/>
              <a:gd name="connsiteY704" fmla="*/ 3153002 h 6858000"/>
              <a:gd name="connsiteX705" fmla="*/ 2386 w 7467600"/>
              <a:gd name="connsiteY705" fmla="*/ 3149203 h 6858000"/>
              <a:gd name="connsiteX706" fmla="*/ 89753 w 7467600"/>
              <a:gd name="connsiteY706" fmla="*/ 2987702 h 6858000"/>
              <a:gd name="connsiteX707" fmla="*/ 76869 w 7467600"/>
              <a:gd name="connsiteY707" fmla="*/ 3005404 h 6858000"/>
              <a:gd name="connsiteX708" fmla="*/ 32049 w 7467600"/>
              <a:gd name="connsiteY708" fmla="*/ 3065814 h 6858000"/>
              <a:gd name="connsiteX709" fmla="*/ 0 w 7467600"/>
              <a:gd name="connsiteY709" fmla="*/ 3108744 h 6858000"/>
              <a:gd name="connsiteX710" fmla="*/ 0 w 7467600"/>
              <a:gd name="connsiteY710" fmla="*/ 3058059 h 6858000"/>
              <a:gd name="connsiteX711" fmla="*/ 7610 w 7467600"/>
              <a:gd name="connsiteY711" fmla="*/ 3047889 h 6858000"/>
              <a:gd name="connsiteX712" fmla="*/ 52419 w 7467600"/>
              <a:gd name="connsiteY712" fmla="*/ 2987479 h 6858000"/>
              <a:gd name="connsiteX713" fmla="*/ 59142 w 7467600"/>
              <a:gd name="connsiteY713" fmla="*/ 2978488 h 6858000"/>
              <a:gd name="connsiteX714" fmla="*/ 0 w 7467600"/>
              <a:gd name="connsiteY714" fmla="*/ 3015334 h 6858000"/>
              <a:gd name="connsiteX715" fmla="*/ 0 w 7467600"/>
              <a:gd name="connsiteY715" fmla="*/ 2914286 h 6858000"/>
              <a:gd name="connsiteX716" fmla="*/ 36383 w 7467600"/>
              <a:gd name="connsiteY716" fmla="*/ 2901128 h 6858000"/>
              <a:gd name="connsiteX717" fmla="*/ 156329 w 7467600"/>
              <a:gd name="connsiteY717" fmla="*/ 2840533 h 6858000"/>
              <a:gd name="connsiteX718" fmla="*/ 358355 w 7467600"/>
              <a:gd name="connsiteY718" fmla="*/ 2620471 h 6858000"/>
              <a:gd name="connsiteX719" fmla="*/ 510577 w 7467600"/>
              <a:gd name="connsiteY719" fmla="*/ 2501244 h 6858000"/>
              <a:gd name="connsiteX720" fmla="*/ 211967 w 7467600"/>
              <a:gd name="connsiteY720" fmla="*/ 2479171 h 6858000"/>
              <a:gd name="connsiteX721" fmla="*/ 0 w 7467600"/>
              <a:gd name="connsiteY721" fmla="*/ 2476398 h 6858000"/>
              <a:gd name="connsiteX722" fmla="*/ 0 w 7467600"/>
              <a:gd name="connsiteY722" fmla="*/ 2389189 h 6858000"/>
              <a:gd name="connsiteX723" fmla="*/ 103062 w 7467600"/>
              <a:gd name="connsiteY723" fmla="*/ 2389518 h 6858000"/>
              <a:gd name="connsiteX724" fmla="*/ 510734 w 7467600"/>
              <a:gd name="connsiteY724" fmla="*/ 2416201 h 6858000"/>
              <a:gd name="connsiteX725" fmla="*/ 279257 w 7467600"/>
              <a:gd name="connsiteY725" fmla="*/ 2092102 h 6858000"/>
              <a:gd name="connsiteX726" fmla="*/ 65265 w 7467600"/>
              <a:gd name="connsiteY726" fmla="*/ 2006049 h 6858000"/>
              <a:gd name="connsiteX727" fmla="*/ 0 w 7467600"/>
              <a:gd name="connsiteY727" fmla="*/ 1982532 h 6858000"/>
              <a:gd name="connsiteX728" fmla="*/ 0 w 7467600"/>
              <a:gd name="connsiteY728" fmla="*/ 1912789 h 6858000"/>
              <a:gd name="connsiteX729" fmla="*/ 97460 w 7467600"/>
              <a:gd name="connsiteY729" fmla="*/ 1953725 h 6858000"/>
              <a:gd name="connsiteX730" fmla="*/ 221272 w 7467600"/>
              <a:gd name="connsiteY730" fmla="*/ 1980766 h 6858000"/>
              <a:gd name="connsiteX731" fmla="*/ 116765 w 7467600"/>
              <a:gd name="connsiteY731" fmla="*/ 1911033 h 6858000"/>
              <a:gd name="connsiteX732" fmla="*/ 16405 w 7467600"/>
              <a:gd name="connsiteY732" fmla="*/ 1803412 h 6858000"/>
              <a:gd name="connsiteX733" fmla="*/ 0 w 7467600"/>
              <a:gd name="connsiteY733" fmla="*/ 1784777 h 6858000"/>
              <a:gd name="connsiteX734" fmla="*/ 0 w 7467600"/>
              <a:gd name="connsiteY734" fmla="*/ 1740082 h 6858000"/>
              <a:gd name="connsiteX735" fmla="*/ 39394 w 7467600"/>
              <a:gd name="connsiteY735" fmla="*/ 1784856 h 6858000"/>
              <a:gd name="connsiteX736" fmla="*/ 135813 w 7467600"/>
              <a:gd name="connsiteY736" fmla="*/ 1888838 h 6858000"/>
              <a:gd name="connsiteX737" fmla="*/ 242575 w 7467600"/>
              <a:gd name="connsiteY737" fmla="*/ 1958841 h 6858000"/>
              <a:gd name="connsiteX738" fmla="*/ 82197 w 7467600"/>
              <a:gd name="connsiteY738" fmla="*/ 1754826 h 6858000"/>
              <a:gd name="connsiteX739" fmla="*/ 0 w 7467600"/>
              <a:gd name="connsiteY739" fmla="*/ 1679650 h 6858000"/>
              <a:gd name="connsiteX740" fmla="*/ 0 w 7467600"/>
              <a:gd name="connsiteY740" fmla="*/ 1602463 h 6858000"/>
              <a:gd name="connsiteX741" fmla="*/ 84689 w 7467600"/>
              <a:gd name="connsiteY741" fmla="*/ 1677442 h 6858000"/>
              <a:gd name="connsiteX742" fmla="*/ 298437 w 7467600"/>
              <a:gd name="connsiteY742" fmla="*/ 1968019 h 6858000"/>
              <a:gd name="connsiteX743" fmla="*/ 227269 w 7467600"/>
              <a:gd name="connsiteY743" fmla="*/ 1114064 h 6858000"/>
              <a:gd name="connsiteX744" fmla="*/ 248003 w 7467600"/>
              <a:gd name="connsiteY744" fmla="*/ 1089613 h 6858000"/>
              <a:gd name="connsiteX745" fmla="*/ 427020 w 7467600"/>
              <a:gd name="connsiteY745" fmla="*/ 1619803 h 6858000"/>
              <a:gd name="connsiteX746" fmla="*/ 340345 w 7467600"/>
              <a:gd name="connsiteY746" fmla="*/ 2027739 h 6858000"/>
              <a:gd name="connsiteX747" fmla="*/ 360865 w 7467600"/>
              <a:gd name="connsiteY747" fmla="*/ 2044827 h 6858000"/>
              <a:gd name="connsiteX748" fmla="*/ 560414 w 7467600"/>
              <a:gd name="connsiteY748" fmla="*/ 2421457 h 6858000"/>
              <a:gd name="connsiteX749" fmla="*/ 1359703 w 7467600"/>
              <a:gd name="connsiteY749" fmla="*/ 2578554 h 6858000"/>
              <a:gd name="connsiteX750" fmla="*/ 1359422 w 7467600"/>
              <a:gd name="connsiteY750" fmla="*/ 2577994 h 6858000"/>
              <a:gd name="connsiteX751" fmla="*/ 828701 w 7467600"/>
              <a:gd name="connsiteY751" fmla="*/ 1839520 h 6858000"/>
              <a:gd name="connsiteX752" fmla="*/ 494427 w 7467600"/>
              <a:gd name="connsiteY752" fmla="*/ 1092333 h 6858000"/>
              <a:gd name="connsiteX753" fmla="*/ 506322 w 7467600"/>
              <a:gd name="connsiteY753" fmla="*/ 1020997 h 6858000"/>
              <a:gd name="connsiteX754" fmla="*/ 4570198 w 7467600"/>
              <a:gd name="connsiteY754" fmla="*/ 978081 h 6858000"/>
              <a:gd name="connsiteX755" fmla="*/ 4523691 w 7467600"/>
              <a:gd name="connsiteY755" fmla="*/ 1127776 h 6858000"/>
              <a:gd name="connsiteX756" fmla="*/ 4509875 w 7467600"/>
              <a:gd name="connsiteY756" fmla="*/ 1167552 h 6858000"/>
              <a:gd name="connsiteX757" fmla="*/ 4478168 w 7467600"/>
              <a:gd name="connsiteY757" fmla="*/ 1260735 h 6858000"/>
              <a:gd name="connsiteX758" fmla="*/ 4409309 w 7467600"/>
              <a:gd name="connsiteY758" fmla="*/ 1666996 h 6858000"/>
              <a:gd name="connsiteX759" fmla="*/ 4370031 w 7467600"/>
              <a:gd name="connsiteY759" fmla="*/ 1955666 h 6858000"/>
              <a:gd name="connsiteX760" fmla="*/ 4570198 w 7467600"/>
              <a:gd name="connsiteY760" fmla="*/ 978081 h 6858000"/>
              <a:gd name="connsiteX761" fmla="*/ 4557898 w 7467600"/>
              <a:gd name="connsiteY761" fmla="*/ 900011 h 6858000"/>
              <a:gd name="connsiteX762" fmla="*/ 4344840 w 7467600"/>
              <a:gd name="connsiteY762" fmla="*/ 1922038 h 6858000"/>
              <a:gd name="connsiteX763" fmla="*/ 4378710 w 7467600"/>
              <a:gd name="connsiteY763" fmla="*/ 1665516 h 6858000"/>
              <a:gd name="connsiteX764" fmla="*/ 4448798 w 7467600"/>
              <a:gd name="connsiteY764" fmla="*/ 1253024 h 6858000"/>
              <a:gd name="connsiteX765" fmla="*/ 4480315 w 7467600"/>
              <a:gd name="connsiteY765" fmla="*/ 1158454 h 6858000"/>
              <a:gd name="connsiteX766" fmla="*/ 4494133 w 7467600"/>
              <a:gd name="connsiteY766" fmla="*/ 1118676 h 6858000"/>
              <a:gd name="connsiteX767" fmla="*/ 4557898 w 7467600"/>
              <a:gd name="connsiteY767" fmla="*/ 900011 h 6858000"/>
              <a:gd name="connsiteX768" fmla="*/ 5870151 w 7467600"/>
              <a:gd name="connsiteY768" fmla="*/ 898890 h 6858000"/>
              <a:gd name="connsiteX769" fmla="*/ 5861335 w 7467600"/>
              <a:gd name="connsiteY769" fmla="*/ 899177 h 6858000"/>
              <a:gd name="connsiteX770" fmla="*/ 5843702 w 7467600"/>
              <a:gd name="connsiteY770" fmla="*/ 899748 h 6858000"/>
              <a:gd name="connsiteX771" fmla="*/ 5651107 w 7467600"/>
              <a:gd name="connsiteY771" fmla="*/ 920306 h 6858000"/>
              <a:gd name="connsiteX772" fmla="*/ 5459407 w 7467600"/>
              <a:gd name="connsiteY772" fmla="*/ 940975 h 6858000"/>
              <a:gd name="connsiteX773" fmla="*/ 5374846 w 7467600"/>
              <a:gd name="connsiteY773" fmla="*/ 941988 h 6858000"/>
              <a:gd name="connsiteX774" fmla="*/ 5256105 w 7467600"/>
              <a:gd name="connsiteY774" fmla="*/ 945632 h 6858000"/>
              <a:gd name="connsiteX775" fmla="*/ 5107071 w 7467600"/>
              <a:gd name="connsiteY775" fmla="*/ 969720 h 6858000"/>
              <a:gd name="connsiteX776" fmla="*/ 4998681 w 7467600"/>
              <a:gd name="connsiteY776" fmla="*/ 988771 h 6858000"/>
              <a:gd name="connsiteX777" fmla="*/ 5870151 w 7467600"/>
              <a:gd name="connsiteY777" fmla="*/ 898890 h 6858000"/>
              <a:gd name="connsiteX778" fmla="*/ 5504425 w 7467600"/>
              <a:gd name="connsiteY778" fmla="*/ 848067 h 6858000"/>
              <a:gd name="connsiteX779" fmla="*/ 4968849 w 7467600"/>
              <a:gd name="connsiteY779" fmla="*/ 962318 h 6858000"/>
              <a:gd name="connsiteX780" fmla="*/ 5104039 w 7467600"/>
              <a:gd name="connsiteY780" fmla="*/ 940634 h 6858000"/>
              <a:gd name="connsiteX781" fmla="*/ 5256311 w 7467600"/>
              <a:gd name="connsiteY781" fmla="*/ 916490 h 6858000"/>
              <a:gd name="connsiteX782" fmla="*/ 5377381 w 7467600"/>
              <a:gd name="connsiteY782" fmla="*/ 912671 h 6858000"/>
              <a:gd name="connsiteX783" fmla="*/ 5460148 w 7467600"/>
              <a:gd name="connsiteY783" fmla="*/ 911442 h 6858000"/>
              <a:gd name="connsiteX784" fmla="*/ 5648971 w 7467600"/>
              <a:gd name="connsiteY784" fmla="*/ 891331 h 6858000"/>
              <a:gd name="connsiteX785" fmla="*/ 5844807 w 7467600"/>
              <a:gd name="connsiteY785" fmla="*/ 870718 h 6858000"/>
              <a:gd name="connsiteX786" fmla="*/ 5862975 w 7467600"/>
              <a:gd name="connsiteY786" fmla="*/ 869756 h 6858000"/>
              <a:gd name="connsiteX787" fmla="*/ 5920887 w 7467600"/>
              <a:gd name="connsiteY787" fmla="*/ 865929 h 6858000"/>
              <a:gd name="connsiteX788" fmla="*/ 5504425 w 7467600"/>
              <a:gd name="connsiteY788" fmla="*/ 848067 h 6858000"/>
              <a:gd name="connsiteX789" fmla="*/ 3607114 w 7467600"/>
              <a:gd name="connsiteY789" fmla="*/ 467441 h 6858000"/>
              <a:gd name="connsiteX790" fmla="*/ 3296242 w 7467600"/>
              <a:gd name="connsiteY790" fmla="*/ 807991 h 6858000"/>
              <a:gd name="connsiteX791" fmla="*/ 3174674 w 7467600"/>
              <a:gd name="connsiteY791" fmla="*/ 919759 h 6858000"/>
              <a:gd name="connsiteX792" fmla="*/ 3042978 w 7467600"/>
              <a:gd name="connsiteY792" fmla="*/ 1054894 h 6858000"/>
              <a:gd name="connsiteX793" fmla="*/ 2968914 w 7467600"/>
              <a:gd name="connsiteY793" fmla="*/ 1133756 h 6858000"/>
              <a:gd name="connsiteX794" fmla="*/ 3103823 w 7467600"/>
              <a:gd name="connsiteY794" fmla="*/ 1026814 h 6858000"/>
              <a:gd name="connsiteX795" fmla="*/ 3607114 w 7467600"/>
              <a:gd name="connsiteY795" fmla="*/ 467441 h 6858000"/>
              <a:gd name="connsiteX796" fmla="*/ 3744487 w 7467600"/>
              <a:gd name="connsiteY796" fmla="*/ 383136 h 6858000"/>
              <a:gd name="connsiteX797" fmla="*/ 3970213 w 7467600"/>
              <a:gd name="connsiteY797" fmla="*/ 995559 h 6858000"/>
              <a:gd name="connsiteX798" fmla="*/ 3744487 w 7467600"/>
              <a:gd name="connsiteY798" fmla="*/ 383136 h 6858000"/>
              <a:gd name="connsiteX799" fmla="*/ 3624562 w 7467600"/>
              <a:gd name="connsiteY799" fmla="*/ 367041 h 6858000"/>
              <a:gd name="connsiteX800" fmla="*/ 3489712 w 7467600"/>
              <a:gd name="connsiteY800" fmla="*/ 485386 h 6858000"/>
              <a:gd name="connsiteX801" fmla="*/ 3182994 w 7467600"/>
              <a:gd name="connsiteY801" fmla="*/ 828265 h 6858000"/>
              <a:gd name="connsiteX802" fmla="*/ 2892114 w 7467600"/>
              <a:gd name="connsiteY802" fmla="*/ 1172635 h 6858000"/>
              <a:gd name="connsiteX803" fmla="*/ 3021459 w 7467600"/>
              <a:gd name="connsiteY803" fmla="*/ 1035385 h 6858000"/>
              <a:gd name="connsiteX804" fmla="*/ 3153873 w 7467600"/>
              <a:gd name="connsiteY804" fmla="*/ 898971 h 6858000"/>
              <a:gd name="connsiteX805" fmla="*/ 3276511 w 7467600"/>
              <a:gd name="connsiteY805" fmla="*/ 786423 h 6858000"/>
              <a:gd name="connsiteX806" fmla="*/ 3584154 w 7467600"/>
              <a:gd name="connsiteY806" fmla="*/ 448218 h 6858000"/>
              <a:gd name="connsiteX807" fmla="*/ 3624562 w 7467600"/>
              <a:gd name="connsiteY807" fmla="*/ 367041 h 6858000"/>
              <a:gd name="connsiteX808" fmla="*/ 3766672 w 7467600"/>
              <a:gd name="connsiteY808" fmla="*/ 359429 h 6858000"/>
              <a:gd name="connsiteX809" fmla="*/ 3996338 w 7467600"/>
              <a:gd name="connsiteY809" fmla="*/ 968237 h 6858000"/>
              <a:gd name="connsiteX810" fmla="*/ 3766672 w 7467600"/>
              <a:gd name="connsiteY810" fmla="*/ 359429 h 6858000"/>
              <a:gd name="connsiteX811" fmla="*/ 5805386 w 7467600"/>
              <a:gd name="connsiteY811" fmla="*/ 239240 h 6858000"/>
              <a:gd name="connsiteX812" fmla="*/ 5736947 w 7467600"/>
              <a:gd name="connsiteY812" fmla="*/ 261367 h 6858000"/>
              <a:gd name="connsiteX813" fmla="*/ 5427012 w 7467600"/>
              <a:gd name="connsiteY813" fmla="*/ 311272 h 6858000"/>
              <a:gd name="connsiteX814" fmla="*/ 5147818 w 7467600"/>
              <a:gd name="connsiteY814" fmla="*/ 322112 h 6858000"/>
              <a:gd name="connsiteX815" fmla="*/ 5060854 w 7467600"/>
              <a:gd name="connsiteY815" fmla="*/ 311882 h 6858000"/>
              <a:gd name="connsiteX816" fmla="*/ 4945989 w 7467600"/>
              <a:gd name="connsiteY816" fmla="*/ 300516 h 6858000"/>
              <a:gd name="connsiteX817" fmla="*/ 5410479 w 7467600"/>
              <a:gd name="connsiteY817" fmla="*/ 348434 h 6858000"/>
              <a:gd name="connsiteX818" fmla="*/ 5805386 w 7467600"/>
              <a:gd name="connsiteY818" fmla="*/ 239240 h 6858000"/>
              <a:gd name="connsiteX819" fmla="*/ 5905192 w 7467600"/>
              <a:gd name="connsiteY819" fmla="*/ 163079 h 6858000"/>
              <a:gd name="connsiteX820" fmla="*/ 5865655 w 7467600"/>
              <a:gd name="connsiteY820" fmla="*/ 171901 h 6858000"/>
              <a:gd name="connsiteX821" fmla="*/ 5259740 w 7467600"/>
              <a:gd name="connsiteY821" fmla="*/ 257013 h 6858000"/>
              <a:gd name="connsiteX822" fmla="*/ 5208466 w 7467600"/>
              <a:gd name="connsiteY822" fmla="*/ 257550 h 6858000"/>
              <a:gd name="connsiteX823" fmla="*/ 4980204 w 7467600"/>
              <a:gd name="connsiteY823" fmla="*/ 271903 h 6858000"/>
              <a:gd name="connsiteX824" fmla="*/ 5068068 w 7467600"/>
              <a:gd name="connsiteY824" fmla="*/ 282244 h 6858000"/>
              <a:gd name="connsiteX825" fmla="*/ 5153231 w 7467600"/>
              <a:gd name="connsiteY825" fmla="*/ 292240 h 6858000"/>
              <a:gd name="connsiteX826" fmla="*/ 5426491 w 7467600"/>
              <a:gd name="connsiteY826" fmla="*/ 281128 h 6858000"/>
              <a:gd name="connsiteX827" fmla="*/ 5731212 w 7467600"/>
              <a:gd name="connsiteY827" fmla="*/ 231951 h 6858000"/>
              <a:gd name="connsiteX828" fmla="*/ 5905192 w 7467600"/>
              <a:gd name="connsiteY828" fmla="*/ 163079 h 6858000"/>
              <a:gd name="connsiteX829" fmla="*/ 5944437 w 7467600"/>
              <a:gd name="connsiteY829" fmla="*/ 113829 h 6858000"/>
              <a:gd name="connsiteX830" fmla="*/ 5825032 w 7467600"/>
              <a:gd name="connsiteY830" fmla="*/ 146405 h 6858000"/>
              <a:gd name="connsiteX831" fmla="*/ 4955599 w 7467600"/>
              <a:gd name="connsiteY831" fmla="*/ 247008 h 6858000"/>
              <a:gd name="connsiteX832" fmla="*/ 5210104 w 7467600"/>
              <a:gd name="connsiteY832" fmla="*/ 228123 h 6858000"/>
              <a:gd name="connsiteX833" fmla="*/ 5261015 w 7467600"/>
              <a:gd name="connsiteY833" fmla="*/ 227087 h 6858000"/>
              <a:gd name="connsiteX834" fmla="*/ 5861181 w 7467600"/>
              <a:gd name="connsiteY834" fmla="*/ 143093 h 6858000"/>
              <a:gd name="connsiteX835" fmla="*/ 5961252 w 7467600"/>
              <a:gd name="connsiteY835" fmla="*/ 114820 h 6858000"/>
              <a:gd name="connsiteX836" fmla="*/ 5944437 w 7467600"/>
              <a:gd name="connsiteY836" fmla="*/ 113829 h 6858000"/>
              <a:gd name="connsiteX837" fmla="*/ 3882765 w 7467600"/>
              <a:gd name="connsiteY837" fmla="*/ 0 h 6858000"/>
              <a:gd name="connsiteX838" fmla="*/ 3995099 w 7467600"/>
              <a:gd name="connsiteY838" fmla="*/ 0 h 6858000"/>
              <a:gd name="connsiteX839" fmla="*/ 4163818 w 7467600"/>
              <a:gd name="connsiteY839" fmla="*/ 234104 h 6858000"/>
              <a:gd name="connsiteX840" fmla="*/ 4172099 w 7467600"/>
              <a:gd name="connsiteY840" fmla="*/ 234207 h 6858000"/>
              <a:gd name="connsiteX841" fmla="*/ 4784282 w 7467600"/>
              <a:gd name="connsiteY841" fmla="*/ 276561 h 6858000"/>
              <a:gd name="connsiteX842" fmla="*/ 4801687 w 7467600"/>
              <a:gd name="connsiteY842" fmla="*/ 267764 h 6858000"/>
              <a:gd name="connsiteX843" fmla="*/ 6082788 w 7467600"/>
              <a:gd name="connsiteY843" fmla="*/ 64119 h 6858000"/>
              <a:gd name="connsiteX844" fmla="*/ 6099442 w 7467600"/>
              <a:gd name="connsiteY844" fmla="*/ 82568 h 6858000"/>
              <a:gd name="connsiteX845" fmla="*/ 4804137 w 7467600"/>
              <a:gd name="connsiteY845" fmla="*/ 320931 h 6858000"/>
              <a:gd name="connsiteX846" fmla="*/ 4227047 w 7467600"/>
              <a:gd name="connsiteY846" fmla="*/ 313415 h 6858000"/>
              <a:gd name="connsiteX847" fmla="*/ 4346041 w 7467600"/>
              <a:gd name="connsiteY847" fmla="*/ 456086 h 6858000"/>
              <a:gd name="connsiteX848" fmla="*/ 4870967 w 7467600"/>
              <a:gd name="connsiteY848" fmla="*/ 963061 h 6858000"/>
              <a:gd name="connsiteX849" fmla="*/ 4889647 w 7467600"/>
              <a:gd name="connsiteY849" fmla="*/ 957147 h 6858000"/>
              <a:gd name="connsiteX850" fmla="*/ 5422504 w 7467600"/>
              <a:gd name="connsiteY850" fmla="*/ 805191 h 6858000"/>
              <a:gd name="connsiteX851" fmla="*/ 6087656 w 7467600"/>
              <a:gd name="connsiteY851" fmla="*/ 826703 h 6858000"/>
              <a:gd name="connsiteX852" fmla="*/ 6058717 w 7467600"/>
              <a:gd name="connsiteY852" fmla="*/ 865992 h 6858000"/>
              <a:gd name="connsiteX853" fmla="*/ 4974153 w 7467600"/>
              <a:gd name="connsiteY853" fmla="*/ 1045456 h 6858000"/>
              <a:gd name="connsiteX854" fmla="*/ 5627835 w 7467600"/>
              <a:gd name="connsiteY854" fmla="*/ 1472077 h 6858000"/>
              <a:gd name="connsiteX855" fmla="*/ 5629817 w 7467600"/>
              <a:gd name="connsiteY855" fmla="*/ 1471412 h 6858000"/>
              <a:gd name="connsiteX856" fmla="*/ 5634124 w 7467600"/>
              <a:gd name="connsiteY856" fmla="*/ 1470572 h 6858000"/>
              <a:gd name="connsiteX857" fmla="*/ 5755832 w 7467600"/>
              <a:gd name="connsiteY857" fmla="*/ 1383886 h 6858000"/>
              <a:gd name="connsiteX858" fmla="*/ 6014186 w 7467600"/>
              <a:gd name="connsiteY858" fmla="*/ 1279799 h 6858000"/>
              <a:gd name="connsiteX859" fmla="*/ 6901619 w 7467600"/>
              <a:gd name="connsiteY859" fmla="*/ 1047874 h 6858000"/>
              <a:gd name="connsiteX860" fmla="*/ 6931566 w 7467600"/>
              <a:gd name="connsiteY860" fmla="*/ 1062034 h 6858000"/>
              <a:gd name="connsiteX861" fmla="*/ 5790982 w 7467600"/>
              <a:gd name="connsiteY861" fmla="*/ 1561380 h 6858000"/>
              <a:gd name="connsiteX862" fmla="*/ 6188971 w 7467600"/>
              <a:gd name="connsiteY862" fmla="*/ 1755168 h 6858000"/>
              <a:gd name="connsiteX863" fmla="*/ 6202446 w 7467600"/>
              <a:gd name="connsiteY863" fmla="*/ 1752268 h 6858000"/>
              <a:gd name="connsiteX864" fmla="*/ 7179560 w 7467600"/>
              <a:gd name="connsiteY864" fmla="*/ 1467551 h 6858000"/>
              <a:gd name="connsiteX865" fmla="*/ 7158730 w 7467600"/>
              <a:gd name="connsiteY865" fmla="*/ 1507835 h 6858000"/>
              <a:gd name="connsiteX866" fmla="*/ 6326959 w 7467600"/>
              <a:gd name="connsiteY866" fmla="*/ 1817686 h 6858000"/>
              <a:gd name="connsiteX867" fmla="*/ 6537433 w 7467600"/>
              <a:gd name="connsiteY867" fmla="*/ 1907790 h 6858000"/>
              <a:gd name="connsiteX868" fmla="*/ 6550221 w 7467600"/>
              <a:gd name="connsiteY868" fmla="*/ 1910729 h 6858000"/>
              <a:gd name="connsiteX869" fmla="*/ 6964438 w 7467600"/>
              <a:gd name="connsiteY869" fmla="*/ 2209505 h 6858000"/>
              <a:gd name="connsiteX870" fmla="*/ 7367862 w 7467600"/>
              <a:gd name="connsiteY870" fmla="*/ 2806833 h 6858000"/>
              <a:gd name="connsiteX871" fmla="*/ 7364329 w 7467600"/>
              <a:gd name="connsiteY871" fmla="*/ 2826907 h 6858000"/>
              <a:gd name="connsiteX872" fmla="*/ 7290545 w 7467600"/>
              <a:gd name="connsiteY872" fmla="*/ 2850663 h 6858000"/>
              <a:gd name="connsiteX873" fmla="*/ 6472036 w 7467600"/>
              <a:gd name="connsiteY873" fmla="*/ 1959003 h 6858000"/>
              <a:gd name="connsiteX874" fmla="*/ 5792897 w 7467600"/>
              <a:gd name="connsiteY874" fmla="*/ 1647747 h 6858000"/>
              <a:gd name="connsiteX875" fmla="*/ 5842751 w 7467600"/>
              <a:gd name="connsiteY875" fmla="*/ 1816112 h 6858000"/>
              <a:gd name="connsiteX876" fmla="*/ 5847424 w 7467600"/>
              <a:gd name="connsiteY876" fmla="*/ 1815776 h 6858000"/>
              <a:gd name="connsiteX877" fmla="*/ 6399821 w 7467600"/>
              <a:gd name="connsiteY877" fmla="*/ 2344799 h 6858000"/>
              <a:gd name="connsiteX878" fmla="*/ 6323232 w 7467600"/>
              <a:gd name="connsiteY878" fmla="*/ 2389634 h 6858000"/>
              <a:gd name="connsiteX879" fmla="*/ 5942958 w 7467600"/>
              <a:gd name="connsiteY879" fmla="*/ 2077708 h 6858000"/>
              <a:gd name="connsiteX880" fmla="*/ 5921559 w 7467600"/>
              <a:gd name="connsiteY880" fmla="*/ 2378596 h 6858000"/>
              <a:gd name="connsiteX881" fmla="*/ 5817651 w 7467600"/>
              <a:gd name="connsiteY881" fmla="*/ 3023919 h 6858000"/>
              <a:gd name="connsiteX882" fmla="*/ 5729634 w 7467600"/>
              <a:gd name="connsiteY882" fmla="*/ 3051849 h 6858000"/>
              <a:gd name="connsiteX883" fmla="*/ 5611018 w 7467600"/>
              <a:gd name="connsiteY883" fmla="*/ 2316769 h 6858000"/>
              <a:gd name="connsiteX884" fmla="*/ 5687608 w 7467600"/>
              <a:gd name="connsiteY884" fmla="*/ 2039972 h 6858000"/>
              <a:gd name="connsiteX885" fmla="*/ 5657554 w 7467600"/>
              <a:gd name="connsiteY885" fmla="*/ 1576445 h 6858000"/>
              <a:gd name="connsiteX886" fmla="*/ 5150475 w 7467600"/>
              <a:gd name="connsiteY886" fmla="*/ 1274012 h 6858000"/>
              <a:gd name="connsiteX887" fmla="*/ 5349142 w 7467600"/>
              <a:gd name="connsiteY887" fmla="*/ 2204405 h 6858000"/>
              <a:gd name="connsiteX888" fmla="*/ 5262214 w 7467600"/>
              <a:gd name="connsiteY888" fmla="*/ 2233836 h 6858000"/>
              <a:gd name="connsiteX889" fmla="*/ 4981539 w 7467600"/>
              <a:gd name="connsiteY889" fmla="*/ 1542201 h 6858000"/>
              <a:gd name="connsiteX890" fmla="*/ 4958461 w 7467600"/>
              <a:gd name="connsiteY890" fmla="*/ 1136957 h 6858000"/>
              <a:gd name="connsiteX891" fmla="*/ 4655015 w 7467600"/>
              <a:gd name="connsiteY891" fmla="*/ 891426 h 6858000"/>
              <a:gd name="connsiteX892" fmla="*/ 4348002 w 7467600"/>
              <a:gd name="connsiteY892" fmla="*/ 2205895 h 6858000"/>
              <a:gd name="connsiteX893" fmla="*/ 4262250 w 7467600"/>
              <a:gd name="connsiteY893" fmla="*/ 2219972 h 6858000"/>
              <a:gd name="connsiteX894" fmla="*/ 4550611 w 7467600"/>
              <a:gd name="connsiteY894" fmla="*/ 817540 h 6858000"/>
              <a:gd name="connsiteX895" fmla="*/ 4564418 w 7467600"/>
              <a:gd name="connsiteY895" fmla="*/ 808293 h 6858000"/>
              <a:gd name="connsiteX896" fmla="*/ 4266388 w 7467600"/>
              <a:gd name="connsiteY896" fmla="*/ 500083 h 6858000"/>
              <a:gd name="connsiteX897" fmla="*/ 4032842 w 7467600"/>
              <a:gd name="connsiteY897" fmla="*/ 211809 h 6858000"/>
              <a:gd name="connsiteX898" fmla="*/ 3882765 w 7467600"/>
              <a:gd name="connsiteY898" fmla="*/ 0 h 6858000"/>
              <a:gd name="connsiteX899" fmla="*/ 3721337 w 7467600"/>
              <a:gd name="connsiteY899" fmla="*/ 0 h 6858000"/>
              <a:gd name="connsiteX900" fmla="*/ 3797544 w 7467600"/>
              <a:gd name="connsiteY900" fmla="*/ 0 h 6858000"/>
              <a:gd name="connsiteX901" fmla="*/ 3775734 w 7467600"/>
              <a:gd name="connsiteY901" fmla="*/ 95131 h 6858000"/>
              <a:gd name="connsiteX902" fmla="*/ 3724807 w 7467600"/>
              <a:gd name="connsiteY902" fmla="*/ 272257 h 6858000"/>
              <a:gd name="connsiteX903" fmla="*/ 3726844 w 7467600"/>
              <a:gd name="connsiteY903" fmla="*/ 282988 h 6858000"/>
              <a:gd name="connsiteX904" fmla="*/ 3742664 w 7467600"/>
              <a:gd name="connsiteY904" fmla="*/ 279918 h 6858000"/>
              <a:gd name="connsiteX905" fmla="*/ 4103910 w 7467600"/>
              <a:gd name="connsiteY905" fmla="*/ 1161917 h 6858000"/>
              <a:gd name="connsiteX906" fmla="*/ 4020269 w 7467600"/>
              <a:gd name="connsiteY906" fmla="*/ 1200406 h 6858000"/>
              <a:gd name="connsiteX907" fmla="*/ 3674882 w 7467600"/>
              <a:gd name="connsiteY907" fmla="*/ 488524 h 6858000"/>
              <a:gd name="connsiteX908" fmla="*/ 3132682 w 7467600"/>
              <a:gd name="connsiteY908" fmla="*/ 1072284 h 6858000"/>
              <a:gd name="connsiteX909" fmla="*/ 2716346 w 7467600"/>
              <a:gd name="connsiteY909" fmla="*/ 1276376 h 6858000"/>
              <a:gd name="connsiteX910" fmla="*/ 2716772 w 7467600"/>
              <a:gd name="connsiteY910" fmla="*/ 1255462 h 6858000"/>
              <a:gd name="connsiteX911" fmla="*/ 3471096 w 7467600"/>
              <a:gd name="connsiteY911" fmla="*/ 437072 h 6858000"/>
              <a:gd name="connsiteX912" fmla="*/ 3639057 w 7467600"/>
              <a:gd name="connsiteY912" fmla="*/ 286334 h 6858000"/>
              <a:gd name="connsiteX913" fmla="*/ 3640309 w 7467600"/>
              <a:gd name="connsiteY913" fmla="*/ 284664 h 6858000"/>
              <a:gd name="connsiteX914" fmla="*/ 3646022 w 7467600"/>
              <a:gd name="connsiteY914" fmla="*/ 276711 h 6858000"/>
              <a:gd name="connsiteX915" fmla="*/ 3707943 w 7467600"/>
              <a:gd name="connsiteY915" fmla="*/ 65958 h 6858000"/>
              <a:gd name="connsiteX916" fmla="*/ 3721337 w 7467600"/>
              <a:gd name="connsiteY916" fmla="*/ 0 h 6858000"/>
              <a:gd name="connsiteX917" fmla="*/ 2867960 w 7467600"/>
              <a:gd name="connsiteY917" fmla="*/ 0 h 6858000"/>
              <a:gd name="connsiteX918" fmla="*/ 2926351 w 7467600"/>
              <a:gd name="connsiteY918" fmla="*/ 0 h 6858000"/>
              <a:gd name="connsiteX919" fmla="*/ 2902823 w 7467600"/>
              <a:gd name="connsiteY919" fmla="*/ 262929 h 6858000"/>
              <a:gd name="connsiteX920" fmla="*/ 2940663 w 7467600"/>
              <a:gd name="connsiteY920" fmla="*/ 140884 h 6858000"/>
              <a:gd name="connsiteX921" fmla="*/ 2947039 w 7467600"/>
              <a:gd name="connsiteY921" fmla="*/ 122524 h 6858000"/>
              <a:gd name="connsiteX922" fmla="*/ 2984316 w 7467600"/>
              <a:gd name="connsiteY922" fmla="*/ 0 h 6858000"/>
              <a:gd name="connsiteX923" fmla="*/ 3016114 w 7467600"/>
              <a:gd name="connsiteY923" fmla="*/ 0 h 6858000"/>
              <a:gd name="connsiteX924" fmla="*/ 2979949 w 7467600"/>
              <a:gd name="connsiteY924" fmla="*/ 119274 h 6858000"/>
              <a:gd name="connsiteX925" fmla="*/ 3023879 w 7467600"/>
              <a:gd name="connsiteY925" fmla="*/ 0 h 6858000"/>
              <a:gd name="connsiteX926" fmla="*/ 3105400 w 7467600"/>
              <a:gd name="connsiteY926" fmla="*/ 0 h 6858000"/>
              <a:gd name="connsiteX927" fmla="*/ 3094669 w 7467600"/>
              <a:gd name="connsiteY927" fmla="*/ 30308 h 6858000"/>
              <a:gd name="connsiteX928" fmla="*/ 2901945 w 7467600"/>
              <a:gd name="connsiteY928" fmla="*/ 466538 h 6858000"/>
              <a:gd name="connsiteX929" fmla="*/ 2815209 w 7467600"/>
              <a:gd name="connsiteY929" fmla="*/ 497361 h 6858000"/>
              <a:gd name="connsiteX930" fmla="*/ 2844845 w 7467600"/>
              <a:gd name="connsiteY930" fmla="*/ 127638 h 6858000"/>
              <a:gd name="connsiteX931" fmla="*/ 2867960 w 7467600"/>
              <a:gd name="connsiteY931" fmla="*/ 0 h 6858000"/>
              <a:gd name="connsiteX932" fmla="*/ 1057230 w 7467600"/>
              <a:gd name="connsiteY932" fmla="*/ 0 h 6858000"/>
              <a:gd name="connsiteX933" fmla="*/ 1111003 w 7467600"/>
              <a:gd name="connsiteY933" fmla="*/ 0 h 6858000"/>
              <a:gd name="connsiteX934" fmla="*/ 1125553 w 7467600"/>
              <a:gd name="connsiteY934" fmla="*/ 52588 h 6858000"/>
              <a:gd name="connsiteX935" fmla="*/ 1304276 w 7467600"/>
              <a:gd name="connsiteY935" fmla="*/ 476275 h 6858000"/>
              <a:gd name="connsiteX936" fmla="*/ 1492066 w 7467600"/>
              <a:gd name="connsiteY936" fmla="*/ 886333 h 6858000"/>
              <a:gd name="connsiteX937" fmla="*/ 1423698 w 7467600"/>
              <a:gd name="connsiteY937" fmla="*/ 710817 h 6858000"/>
              <a:gd name="connsiteX938" fmla="*/ 1357609 w 7467600"/>
              <a:gd name="connsiteY938" fmla="*/ 532892 h 6858000"/>
              <a:gd name="connsiteX939" fmla="*/ 1309550 w 7467600"/>
              <a:gd name="connsiteY939" fmla="*/ 374031 h 6858000"/>
              <a:gd name="connsiteX940" fmla="*/ 1193673 w 7467600"/>
              <a:gd name="connsiteY940" fmla="*/ 49533 h 6858000"/>
              <a:gd name="connsiteX941" fmla="*/ 1164391 w 7467600"/>
              <a:gd name="connsiteY941" fmla="*/ 0 h 6858000"/>
              <a:gd name="connsiteX942" fmla="*/ 1200666 w 7467600"/>
              <a:gd name="connsiteY942" fmla="*/ 0 h 6858000"/>
              <a:gd name="connsiteX943" fmla="*/ 1223408 w 7467600"/>
              <a:gd name="connsiteY943" fmla="*/ 38996 h 6858000"/>
              <a:gd name="connsiteX944" fmla="*/ 1339635 w 7467600"/>
              <a:gd name="connsiteY944" fmla="*/ 365517 h 6858000"/>
              <a:gd name="connsiteX945" fmla="*/ 1387469 w 7467600"/>
              <a:gd name="connsiteY945" fmla="*/ 523079 h 6858000"/>
              <a:gd name="connsiteX946" fmla="*/ 1452685 w 7467600"/>
              <a:gd name="connsiteY946" fmla="*/ 699806 h 6858000"/>
              <a:gd name="connsiteX947" fmla="*/ 1492092 w 7467600"/>
              <a:gd name="connsiteY947" fmla="*/ 800424 h 6858000"/>
              <a:gd name="connsiteX948" fmla="*/ 1455302 w 7467600"/>
              <a:gd name="connsiteY948" fmla="*/ 632913 h 6858000"/>
              <a:gd name="connsiteX949" fmla="*/ 1222336 w 7467600"/>
              <a:gd name="connsiteY949" fmla="*/ 9480 h 6858000"/>
              <a:gd name="connsiteX950" fmla="*/ 1214634 w 7467600"/>
              <a:gd name="connsiteY950" fmla="*/ 0 h 6858000"/>
              <a:gd name="connsiteX951" fmla="*/ 1289827 w 7467600"/>
              <a:gd name="connsiteY951" fmla="*/ 0 h 6858000"/>
              <a:gd name="connsiteX952" fmla="*/ 1321076 w 7467600"/>
              <a:gd name="connsiteY952" fmla="*/ 59722 h 6858000"/>
              <a:gd name="connsiteX953" fmla="*/ 1512579 w 7467600"/>
              <a:gd name="connsiteY953" fmla="*/ 626441 h 6858000"/>
              <a:gd name="connsiteX954" fmla="*/ 1506076 w 7467600"/>
              <a:gd name="connsiteY954" fmla="*/ 1089289 h 6858000"/>
              <a:gd name="connsiteX955" fmla="*/ 1486346 w 7467600"/>
              <a:gd name="connsiteY955" fmla="*/ 1079919 h 6858000"/>
              <a:gd name="connsiteX956" fmla="*/ 1070511 w 7467600"/>
              <a:gd name="connsiteY956" fmla="*/ 48609 h 6858000"/>
              <a:gd name="connsiteX957" fmla="*/ 1057230 w 7467600"/>
              <a:gd name="connsiteY957" fmla="*/ 0 h 6858000"/>
              <a:gd name="connsiteX958" fmla="*/ 43151 w 7467600"/>
              <a:gd name="connsiteY958" fmla="*/ 0 h 6858000"/>
              <a:gd name="connsiteX959" fmla="*/ 95283 w 7467600"/>
              <a:gd name="connsiteY959" fmla="*/ 0 h 6858000"/>
              <a:gd name="connsiteX960" fmla="*/ 300708 w 7467600"/>
              <a:gd name="connsiteY960" fmla="*/ 154571 h 6858000"/>
              <a:gd name="connsiteX961" fmla="*/ 530414 w 7467600"/>
              <a:gd name="connsiteY961" fmla="*/ 354673 h 6858000"/>
              <a:gd name="connsiteX962" fmla="*/ 333785 w 7467600"/>
              <a:gd name="connsiteY962" fmla="*/ 161564 h 6858000"/>
              <a:gd name="connsiteX963" fmla="*/ 147005 w 7467600"/>
              <a:gd name="connsiteY963" fmla="*/ 0 h 6858000"/>
              <a:gd name="connsiteX964" fmla="*/ 272509 w 7467600"/>
              <a:gd name="connsiteY964" fmla="*/ 0 h 6858000"/>
              <a:gd name="connsiteX965" fmla="*/ 326276 w 7467600"/>
              <a:gd name="connsiteY965" fmla="*/ 45847 h 6858000"/>
              <a:gd name="connsiteX966" fmla="*/ 823759 w 7467600"/>
              <a:gd name="connsiteY966" fmla="*/ 574145 h 6858000"/>
              <a:gd name="connsiteX967" fmla="*/ 811254 w 7467600"/>
              <a:gd name="connsiteY967" fmla="*/ 665546 h 6858000"/>
              <a:gd name="connsiteX968" fmla="*/ 154042 w 7467600"/>
              <a:gd name="connsiteY968" fmla="*/ 261522 h 6858000"/>
              <a:gd name="connsiteX969" fmla="*/ 13550 w 7467600"/>
              <a:gd name="connsiteY969" fmla="*/ 158423 h 6858000"/>
              <a:gd name="connsiteX970" fmla="*/ 0 w 7467600"/>
              <a:gd name="connsiteY970" fmla="*/ 146618 h 6858000"/>
              <a:gd name="connsiteX971" fmla="*/ 0 w 7467600"/>
              <a:gd name="connsiteY971" fmla="*/ 59161 h 6858000"/>
              <a:gd name="connsiteX972" fmla="*/ 45427 w 7467600"/>
              <a:gd name="connsiteY972" fmla="*/ 101078 h 6858000"/>
              <a:gd name="connsiteX973" fmla="*/ 630103 w 7467600"/>
              <a:gd name="connsiteY973" fmla="*/ 485885 h 6858000"/>
              <a:gd name="connsiteX974" fmla="*/ 532040 w 7467600"/>
              <a:gd name="connsiteY974" fmla="*/ 399359 h 6858000"/>
              <a:gd name="connsiteX975" fmla="*/ 517618 w 7467600"/>
              <a:gd name="connsiteY975" fmla="*/ 385726 h 6858000"/>
              <a:gd name="connsiteX976" fmla="*/ 285074 w 7467600"/>
              <a:gd name="connsiteY976" fmla="*/ 182755 h 6858000"/>
              <a:gd name="connsiteX977" fmla="*/ 43151 w 7467600"/>
              <a:gd name="connsiteY977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6844835 w 7467600"/>
              <a:gd name="connsiteY74" fmla="*/ 5424988 h 6858000"/>
              <a:gd name="connsiteX75" fmla="*/ 6879594 w 7467600"/>
              <a:gd name="connsiteY75" fmla="*/ 5424547 h 6858000"/>
              <a:gd name="connsiteX76" fmla="*/ 7379510 w 7467600"/>
              <a:gd name="connsiteY76" fmla="*/ 5755454 h 6858000"/>
              <a:gd name="connsiteX77" fmla="*/ 7467600 w 7467600"/>
              <a:gd name="connsiteY77" fmla="*/ 5845526 h 6858000"/>
              <a:gd name="connsiteX78" fmla="*/ 7467600 w 7467600"/>
              <a:gd name="connsiteY78" fmla="*/ 5925131 h 6858000"/>
              <a:gd name="connsiteX79" fmla="*/ 7271900 w 7467600"/>
              <a:gd name="connsiteY79" fmla="*/ 5734551 h 6858000"/>
              <a:gd name="connsiteX80" fmla="*/ 7015907 w 7467600"/>
              <a:gd name="connsiteY80" fmla="*/ 5541548 h 6858000"/>
              <a:gd name="connsiteX81" fmla="*/ 7259646 w 7467600"/>
              <a:gd name="connsiteY81" fmla="*/ 5765985 h 6858000"/>
              <a:gd name="connsiteX82" fmla="*/ 7467600 w 7467600"/>
              <a:gd name="connsiteY82" fmla="*/ 6012219 h 6858000"/>
              <a:gd name="connsiteX83" fmla="*/ 6946849 w 7467600"/>
              <a:gd name="connsiteY83" fmla="*/ 5523271 h 6858000"/>
              <a:gd name="connsiteX84" fmla="*/ 6946972 w 7467600"/>
              <a:gd name="connsiteY84" fmla="*/ 5526491 h 6858000"/>
              <a:gd name="connsiteX85" fmla="*/ 7105827 w 7467600"/>
              <a:gd name="connsiteY85" fmla="*/ 5718700 h 6858000"/>
              <a:gd name="connsiteX86" fmla="*/ 7356878 w 7467600"/>
              <a:gd name="connsiteY86" fmla="*/ 5981332 h 6858000"/>
              <a:gd name="connsiteX87" fmla="*/ 7467600 w 7467600"/>
              <a:gd name="connsiteY87" fmla="*/ 6117703 h 6858000"/>
              <a:gd name="connsiteX88" fmla="*/ 7467600 w 7467600"/>
              <a:gd name="connsiteY88" fmla="*/ 6163634 h 6858000"/>
              <a:gd name="connsiteX89" fmla="*/ 7403637 w 7467600"/>
              <a:gd name="connsiteY89" fmla="*/ 6083957 h 6858000"/>
              <a:gd name="connsiteX90" fmla="*/ 7254615 w 7467600"/>
              <a:gd name="connsiteY90" fmla="*/ 5911918 h 6858000"/>
              <a:gd name="connsiteX91" fmla="*/ 7312589 w 7467600"/>
              <a:gd name="connsiteY91" fmla="*/ 5982309 h 6858000"/>
              <a:gd name="connsiteX92" fmla="*/ 7448321 w 7467600"/>
              <a:gd name="connsiteY92" fmla="*/ 6190991 h 6858000"/>
              <a:gd name="connsiteX93" fmla="*/ 7467600 w 7467600"/>
              <a:gd name="connsiteY93" fmla="*/ 6221686 h 6858000"/>
              <a:gd name="connsiteX94" fmla="*/ 7467600 w 7467600"/>
              <a:gd name="connsiteY94" fmla="*/ 6334256 h 6858000"/>
              <a:gd name="connsiteX95" fmla="*/ 7454976 w 7467600"/>
              <a:gd name="connsiteY95" fmla="*/ 6318297 h 6858000"/>
              <a:gd name="connsiteX96" fmla="*/ 7042773 w 7467600"/>
              <a:gd name="connsiteY96" fmla="*/ 5734011 h 6858000"/>
              <a:gd name="connsiteX97" fmla="*/ 6844835 w 7467600"/>
              <a:gd name="connsiteY97" fmla="*/ 5424988 h 6858000"/>
              <a:gd name="connsiteX98" fmla="*/ 1456157 w 7467600"/>
              <a:gd name="connsiteY98" fmla="*/ 5371404 h 6858000"/>
              <a:gd name="connsiteX99" fmla="*/ 1244432 w 7467600"/>
              <a:gd name="connsiteY99" fmla="*/ 5385601 h 6858000"/>
              <a:gd name="connsiteX100" fmla="*/ 973990 w 7467600"/>
              <a:gd name="connsiteY100" fmla="*/ 5424940 h 6858000"/>
              <a:gd name="connsiteX101" fmla="*/ 1103809 w 7467600"/>
              <a:gd name="connsiteY101" fmla="*/ 5433720 h 6858000"/>
              <a:gd name="connsiteX102" fmla="*/ 1123454 w 7467600"/>
              <a:gd name="connsiteY102" fmla="*/ 5435727 h 6858000"/>
              <a:gd name="connsiteX103" fmla="*/ 1737017 w 7467600"/>
              <a:gd name="connsiteY103" fmla="*/ 5452183 h 6858000"/>
              <a:gd name="connsiteX104" fmla="*/ 1824397 w 7467600"/>
              <a:gd name="connsiteY104" fmla="*/ 5447757 h 6858000"/>
              <a:gd name="connsiteX105" fmla="*/ 2070059 w 7467600"/>
              <a:gd name="connsiteY105" fmla="*/ 5441660 h 6858000"/>
              <a:gd name="connsiteX106" fmla="*/ 1456157 w 7467600"/>
              <a:gd name="connsiteY106" fmla="*/ 5371404 h 6858000"/>
              <a:gd name="connsiteX107" fmla="*/ 4988186 w 7467600"/>
              <a:gd name="connsiteY107" fmla="*/ 5216467 h 6858000"/>
              <a:gd name="connsiteX108" fmla="*/ 4777334 w 7467600"/>
              <a:gd name="connsiteY108" fmla="*/ 5406072 h 6858000"/>
              <a:gd name="connsiteX109" fmla="*/ 4718341 w 7467600"/>
              <a:gd name="connsiteY109" fmla="*/ 5468043 h 6858000"/>
              <a:gd name="connsiteX110" fmla="*/ 4604655 w 7467600"/>
              <a:gd name="connsiteY110" fmla="*/ 5583434 h 6858000"/>
              <a:gd name="connsiteX111" fmla="*/ 4565074 w 7467600"/>
              <a:gd name="connsiteY111" fmla="*/ 5618550 h 6858000"/>
              <a:gd name="connsiteX112" fmla="*/ 4988186 w 7467600"/>
              <a:gd name="connsiteY112" fmla="*/ 5216467 h 6858000"/>
              <a:gd name="connsiteX113" fmla="*/ 4978032 w 7467600"/>
              <a:gd name="connsiteY113" fmla="*/ 5183809 h 6858000"/>
              <a:gd name="connsiteX114" fmla="*/ 4463413 w 7467600"/>
              <a:gd name="connsiteY114" fmla="*/ 5615162 h 6858000"/>
              <a:gd name="connsiteX115" fmla="*/ 4358134 w 7467600"/>
              <a:gd name="connsiteY115" fmla="*/ 5742791 h 6858000"/>
              <a:gd name="connsiteX116" fmla="*/ 4376219 w 7467600"/>
              <a:gd name="connsiteY116" fmla="*/ 5729027 h 6858000"/>
              <a:gd name="connsiteX117" fmla="*/ 4582340 w 7467600"/>
              <a:gd name="connsiteY117" fmla="*/ 5561037 h 6858000"/>
              <a:gd name="connsiteX118" fmla="*/ 4694684 w 7467600"/>
              <a:gd name="connsiteY118" fmla="*/ 5447098 h 6858000"/>
              <a:gd name="connsiteX119" fmla="*/ 4754123 w 7467600"/>
              <a:gd name="connsiteY119" fmla="*/ 5384643 h 6858000"/>
              <a:gd name="connsiteX120" fmla="*/ 4978032 w 7467600"/>
              <a:gd name="connsiteY120" fmla="*/ 5183809 h 6858000"/>
              <a:gd name="connsiteX121" fmla="*/ 1903353 w 7467600"/>
              <a:gd name="connsiteY121" fmla="*/ 5044827 h 6858000"/>
              <a:gd name="connsiteX122" fmla="*/ 1936931 w 7467600"/>
              <a:gd name="connsiteY122" fmla="*/ 5093954 h 6858000"/>
              <a:gd name="connsiteX123" fmla="*/ 2195868 w 7467600"/>
              <a:gd name="connsiteY123" fmla="*/ 5396574 h 6858000"/>
              <a:gd name="connsiteX124" fmla="*/ 2088852 w 7467600"/>
              <a:gd name="connsiteY124" fmla="*/ 5166123 h 6858000"/>
              <a:gd name="connsiteX125" fmla="*/ 1958241 w 7467600"/>
              <a:gd name="connsiteY125" fmla="*/ 5067955 h 6858000"/>
              <a:gd name="connsiteX126" fmla="*/ 1903353 w 7467600"/>
              <a:gd name="connsiteY126" fmla="*/ 5044827 h 6858000"/>
              <a:gd name="connsiteX127" fmla="*/ 1979378 w 7467600"/>
              <a:gd name="connsiteY127" fmla="*/ 4769504 h 6858000"/>
              <a:gd name="connsiteX128" fmla="*/ 2882120 w 7467600"/>
              <a:gd name="connsiteY128" fmla="*/ 5064547 h 6858000"/>
              <a:gd name="connsiteX129" fmla="*/ 2793103 w 7467600"/>
              <a:gd name="connsiteY129" fmla="*/ 5039699 h 6858000"/>
              <a:gd name="connsiteX130" fmla="*/ 2770041 w 7467600"/>
              <a:gd name="connsiteY130" fmla="*/ 5033634 h 6858000"/>
              <a:gd name="connsiteX131" fmla="*/ 1979378 w 7467600"/>
              <a:gd name="connsiteY131" fmla="*/ 4769504 h 6858000"/>
              <a:gd name="connsiteX132" fmla="*/ 1927410 w 7467600"/>
              <a:gd name="connsiteY132" fmla="*/ 4716164 h 6858000"/>
              <a:gd name="connsiteX133" fmla="*/ 1959587 w 7467600"/>
              <a:gd name="connsiteY133" fmla="*/ 4728849 h 6858000"/>
              <a:gd name="connsiteX134" fmla="*/ 2777707 w 7467600"/>
              <a:gd name="connsiteY134" fmla="*/ 5003991 h 6858000"/>
              <a:gd name="connsiteX135" fmla="*/ 2800768 w 7467600"/>
              <a:gd name="connsiteY135" fmla="*/ 5010056 h 6858000"/>
              <a:gd name="connsiteX136" fmla="*/ 2879408 w 7467600"/>
              <a:gd name="connsiteY136" fmla="*/ 5031590 h 6858000"/>
              <a:gd name="connsiteX137" fmla="*/ 2862295 w 7467600"/>
              <a:gd name="connsiteY137" fmla="*/ 5022958 h 6858000"/>
              <a:gd name="connsiteX138" fmla="*/ 2813343 w 7467600"/>
              <a:gd name="connsiteY138" fmla="*/ 4998369 h 6858000"/>
              <a:gd name="connsiteX139" fmla="*/ 2646245 w 7467600"/>
              <a:gd name="connsiteY139" fmla="*/ 4930999 h 6858000"/>
              <a:gd name="connsiteX140" fmla="*/ 1999243 w 7467600"/>
              <a:gd name="connsiteY140" fmla="*/ 4730524 h 6858000"/>
              <a:gd name="connsiteX141" fmla="*/ 1979527 w 7467600"/>
              <a:gd name="connsiteY141" fmla="*/ 4726651 h 6858000"/>
              <a:gd name="connsiteX142" fmla="*/ 1927410 w 7467600"/>
              <a:gd name="connsiteY142" fmla="*/ 4716164 h 6858000"/>
              <a:gd name="connsiteX143" fmla="*/ 1997014 w 7467600"/>
              <a:gd name="connsiteY143" fmla="*/ 4698007 h 6858000"/>
              <a:gd name="connsiteX144" fmla="*/ 2005458 w 7467600"/>
              <a:gd name="connsiteY144" fmla="*/ 4699540 h 6858000"/>
              <a:gd name="connsiteX145" fmla="*/ 2657186 w 7467600"/>
              <a:gd name="connsiteY145" fmla="*/ 4901687 h 6858000"/>
              <a:gd name="connsiteX146" fmla="*/ 2826662 w 7467600"/>
              <a:gd name="connsiteY146" fmla="*/ 4970362 h 6858000"/>
              <a:gd name="connsiteX147" fmla="*/ 2876100 w 7467600"/>
              <a:gd name="connsiteY147" fmla="*/ 4995397 h 6858000"/>
              <a:gd name="connsiteX148" fmla="*/ 3042600 w 7467600"/>
              <a:gd name="connsiteY148" fmla="*/ 5059532 h 6858000"/>
              <a:gd name="connsiteX149" fmla="*/ 1997014 w 7467600"/>
              <a:gd name="connsiteY149" fmla="*/ 4698007 h 6858000"/>
              <a:gd name="connsiteX150" fmla="*/ 2305292 w 7467600"/>
              <a:gd name="connsiteY150" fmla="*/ 4219492 h 6858000"/>
              <a:gd name="connsiteX151" fmla="*/ 3360922 w 7467600"/>
              <a:gd name="connsiteY151" fmla="*/ 4529373 h 6858000"/>
              <a:gd name="connsiteX152" fmla="*/ 3492420 w 7467600"/>
              <a:gd name="connsiteY152" fmla="*/ 4510145 h 6858000"/>
              <a:gd name="connsiteX153" fmla="*/ 3364086 w 7467600"/>
              <a:gd name="connsiteY153" fmla="*/ 4480340 h 6858000"/>
              <a:gd name="connsiteX154" fmla="*/ 3225818 w 7467600"/>
              <a:gd name="connsiteY154" fmla="*/ 4411822 h 6858000"/>
              <a:gd name="connsiteX155" fmla="*/ 3129696 w 7467600"/>
              <a:gd name="connsiteY155" fmla="*/ 4360704 h 6858000"/>
              <a:gd name="connsiteX156" fmla="*/ 2814545 w 7467600"/>
              <a:gd name="connsiteY156" fmla="*/ 4282955 h 6858000"/>
              <a:gd name="connsiteX157" fmla="*/ 2305292 w 7467600"/>
              <a:gd name="connsiteY157" fmla="*/ 4219492 h 6858000"/>
              <a:gd name="connsiteX158" fmla="*/ 2626982 w 7467600"/>
              <a:gd name="connsiteY158" fmla="*/ 4206450 h 6858000"/>
              <a:gd name="connsiteX159" fmla="*/ 2490617 w 7467600"/>
              <a:gd name="connsiteY159" fmla="*/ 4206951 h 6858000"/>
              <a:gd name="connsiteX160" fmla="*/ 2819869 w 7467600"/>
              <a:gd name="connsiteY160" fmla="*/ 4252936 h 6858000"/>
              <a:gd name="connsiteX161" fmla="*/ 3143018 w 7467600"/>
              <a:gd name="connsiteY161" fmla="*/ 4332698 h 6858000"/>
              <a:gd name="connsiteX162" fmla="*/ 3241520 w 7467600"/>
              <a:gd name="connsiteY162" fmla="*/ 4385112 h 6858000"/>
              <a:gd name="connsiteX163" fmla="*/ 3374575 w 7467600"/>
              <a:gd name="connsiteY163" fmla="*/ 4451517 h 6858000"/>
              <a:gd name="connsiteX164" fmla="*/ 3505221 w 7467600"/>
              <a:gd name="connsiteY164" fmla="*/ 4480757 h 6858000"/>
              <a:gd name="connsiteX165" fmla="*/ 2626982 w 7467600"/>
              <a:gd name="connsiteY165" fmla="*/ 4206450 h 6858000"/>
              <a:gd name="connsiteX166" fmla="*/ 1310106 w 7467600"/>
              <a:gd name="connsiteY166" fmla="*/ 3943217 h 6858000"/>
              <a:gd name="connsiteX167" fmla="*/ 854994 w 7467600"/>
              <a:gd name="connsiteY167" fmla="*/ 4399136 h 6858000"/>
              <a:gd name="connsiteX168" fmla="*/ 742462 w 7467600"/>
              <a:gd name="connsiteY168" fmla="*/ 4594648 h 6858000"/>
              <a:gd name="connsiteX169" fmla="*/ 820602 w 7467600"/>
              <a:gd name="connsiteY169" fmla="*/ 4485915 h 6858000"/>
              <a:gd name="connsiteX170" fmla="*/ 878295 w 7467600"/>
              <a:gd name="connsiteY170" fmla="*/ 4403594 h 6858000"/>
              <a:gd name="connsiteX171" fmla="*/ 1240607 w 7467600"/>
              <a:gd name="connsiteY171" fmla="*/ 4010401 h 6858000"/>
              <a:gd name="connsiteX172" fmla="*/ 1310106 w 7467600"/>
              <a:gd name="connsiteY172" fmla="*/ 3943217 h 6858000"/>
              <a:gd name="connsiteX173" fmla="*/ 1423113 w 7467600"/>
              <a:gd name="connsiteY173" fmla="*/ 3874565 h 6858000"/>
              <a:gd name="connsiteX174" fmla="*/ 1260565 w 7467600"/>
              <a:gd name="connsiteY174" fmla="*/ 4031982 h 6858000"/>
              <a:gd name="connsiteX175" fmla="*/ 901900 w 7467600"/>
              <a:gd name="connsiteY175" fmla="*/ 4421236 h 6858000"/>
              <a:gd name="connsiteX176" fmla="*/ 845044 w 7467600"/>
              <a:gd name="connsiteY176" fmla="*/ 4502436 h 6858000"/>
              <a:gd name="connsiteX177" fmla="*/ 685926 w 7467600"/>
              <a:gd name="connsiteY177" fmla="*/ 4703069 h 6858000"/>
              <a:gd name="connsiteX178" fmla="*/ 684248 w 7467600"/>
              <a:gd name="connsiteY178" fmla="*/ 4706721 h 6858000"/>
              <a:gd name="connsiteX179" fmla="*/ 1423113 w 7467600"/>
              <a:gd name="connsiteY179" fmla="*/ 3874565 h 6858000"/>
              <a:gd name="connsiteX180" fmla="*/ 3316479 w 7467600"/>
              <a:gd name="connsiteY180" fmla="*/ 3872136 h 6858000"/>
              <a:gd name="connsiteX181" fmla="*/ 3546806 w 7467600"/>
              <a:gd name="connsiteY181" fmla="*/ 4356139 h 6858000"/>
              <a:gd name="connsiteX182" fmla="*/ 3364433 w 7467600"/>
              <a:gd name="connsiteY182" fmla="*/ 3953121 h 6858000"/>
              <a:gd name="connsiteX183" fmla="*/ 3316479 w 7467600"/>
              <a:gd name="connsiteY183" fmla="*/ 3872136 h 6858000"/>
              <a:gd name="connsiteX184" fmla="*/ 3291335 w 7467600"/>
              <a:gd name="connsiteY184" fmla="*/ 3767420 h 6858000"/>
              <a:gd name="connsiteX185" fmla="*/ 3390805 w 7467600"/>
              <a:gd name="connsiteY185" fmla="*/ 3937163 h 6858000"/>
              <a:gd name="connsiteX186" fmla="*/ 3579062 w 7467600"/>
              <a:gd name="connsiteY186" fmla="*/ 4359040 h 6858000"/>
              <a:gd name="connsiteX187" fmla="*/ 3467355 w 7467600"/>
              <a:gd name="connsiteY187" fmla="*/ 3988130 h 6858000"/>
              <a:gd name="connsiteX188" fmla="*/ 3310753 w 7467600"/>
              <a:gd name="connsiteY188" fmla="*/ 3787140 h 6858000"/>
              <a:gd name="connsiteX189" fmla="*/ 3291335 w 7467600"/>
              <a:gd name="connsiteY189" fmla="*/ 3767420 h 6858000"/>
              <a:gd name="connsiteX190" fmla="*/ 1635889 w 7467600"/>
              <a:gd name="connsiteY190" fmla="*/ 3709494 h 6858000"/>
              <a:gd name="connsiteX191" fmla="*/ 1634800 w 7467600"/>
              <a:gd name="connsiteY191" fmla="*/ 3731111 h 6858000"/>
              <a:gd name="connsiteX192" fmla="*/ 1635889 w 7467600"/>
              <a:gd name="connsiteY192" fmla="*/ 3709494 h 6858000"/>
              <a:gd name="connsiteX193" fmla="*/ 1510397 w 7467600"/>
              <a:gd name="connsiteY193" fmla="*/ 3684705 h 6858000"/>
              <a:gd name="connsiteX194" fmla="*/ 1146550 w 7467600"/>
              <a:gd name="connsiteY194" fmla="*/ 3802012 h 6858000"/>
              <a:gd name="connsiteX195" fmla="*/ 698834 w 7467600"/>
              <a:gd name="connsiteY195" fmla="*/ 3952272 h 6858000"/>
              <a:gd name="connsiteX196" fmla="*/ 34256 w 7467600"/>
              <a:gd name="connsiteY196" fmla="*/ 4347603 h 6858000"/>
              <a:gd name="connsiteX197" fmla="*/ 527241 w 7467600"/>
              <a:gd name="connsiteY197" fmla="*/ 4065078 h 6858000"/>
              <a:gd name="connsiteX198" fmla="*/ 1510397 w 7467600"/>
              <a:gd name="connsiteY198" fmla="*/ 3684705 h 6858000"/>
              <a:gd name="connsiteX199" fmla="*/ 1313114 w 7467600"/>
              <a:gd name="connsiteY199" fmla="*/ 3655216 h 6858000"/>
              <a:gd name="connsiteX200" fmla="*/ 1109304 w 7467600"/>
              <a:gd name="connsiteY200" fmla="*/ 3669030 h 6858000"/>
              <a:gd name="connsiteX201" fmla="*/ 8129 w 7467600"/>
              <a:gd name="connsiteY201" fmla="*/ 4330519 h 6858000"/>
              <a:gd name="connsiteX202" fmla="*/ 687572 w 7467600"/>
              <a:gd name="connsiteY202" fmla="*/ 3925629 h 6858000"/>
              <a:gd name="connsiteX203" fmla="*/ 1138365 w 7467600"/>
              <a:gd name="connsiteY203" fmla="*/ 3774515 h 6858000"/>
              <a:gd name="connsiteX204" fmla="*/ 1505579 w 7467600"/>
              <a:gd name="connsiteY204" fmla="*/ 3655526 h 6858000"/>
              <a:gd name="connsiteX205" fmla="*/ 1313114 w 7467600"/>
              <a:gd name="connsiteY205" fmla="*/ 3655216 h 6858000"/>
              <a:gd name="connsiteX206" fmla="*/ 3655073 w 7467600"/>
              <a:gd name="connsiteY206" fmla="*/ 3650884 h 6858000"/>
              <a:gd name="connsiteX207" fmla="*/ 3989938 w 7467600"/>
              <a:gd name="connsiteY207" fmla="*/ 3991685 h 6858000"/>
              <a:gd name="connsiteX208" fmla="*/ 4393907 w 7467600"/>
              <a:gd name="connsiteY208" fmla="*/ 4261258 h 6858000"/>
              <a:gd name="connsiteX209" fmla="*/ 4648051 w 7467600"/>
              <a:gd name="connsiteY209" fmla="*/ 4374051 h 6858000"/>
              <a:gd name="connsiteX210" fmla="*/ 4383389 w 7467600"/>
              <a:gd name="connsiteY210" fmla="*/ 4184369 h 6858000"/>
              <a:gd name="connsiteX211" fmla="*/ 4165508 w 7467600"/>
              <a:gd name="connsiteY211" fmla="*/ 4035196 h 6858000"/>
              <a:gd name="connsiteX212" fmla="*/ 4068162 w 7467600"/>
              <a:gd name="connsiteY212" fmla="*/ 3953394 h 6858000"/>
              <a:gd name="connsiteX213" fmla="*/ 3981416 w 7467600"/>
              <a:gd name="connsiteY213" fmla="*/ 3880482 h 6858000"/>
              <a:gd name="connsiteX214" fmla="*/ 3800147 w 7467600"/>
              <a:gd name="connsiteY214" fmla="*/ 3749872 h 6858000"/>
              <a:gd name="connsiteX215" fmla="*/ 3655073 w 7467600"/>
              <a:gd name="connsiteY215" fmla="*/ 3650884 h 6858000"/>
              <a:gd name="connsiteX216" fmla="*/ 3670252 w 7467600"/>
              <a:gd name="connsiteY216" fmla="*/ 3622798 h 6858000"/>
              <a:gd name="connsiteX217" fmla="*/ 3817258 w 7467600"/>
              <a:gd name="connsiteY217" fmla="*/ 3723577 h 6858000"/>
              <a:gd name="connsiteX218" fmla="*/ 4000461 w 7467600"/>
              <a:gd name="connsiteY218" fmla="*/ 3855966 h 6858000"/>
              <a:gd name="connsiteX219" fmla="*/ 4088180 w 7467600"/>
              <a:gd name="connsiteY219" fmla="*/ 3929774 h 6858000"/>
              <a:gd name="connsiteX220" fmla="*/ 4184555 w 7467600"/>
              <a:gd name="connsiteY220" fmla="*/ 4010683 h 6858000"/>
              <a:gd name="connsiteX221" fmla="*/ 4399563 w 7467600"/>
              <a:gd name="connsiteY221" fmla="*/ 4158106 h 6858000"/>
              <a:gd name="connsiteX222" fmla="*/ 4684469 w 7467600"/>
              <a:gd name="connsiteY222" fmla="*/ 4364680 h 6858000"/>
              <a:gd name="connsiteX223" fmla="*/ 4690271 w 7467600"/>
              <a:gd name="connsiteY223" fmla="*/ 4370034 h 6858000"/>
              <a:gd name="connsiteX224" fmla="*/ 4136093 w 7467600"/>
              <a:gd name="connsiteY224" fmla="*/ 3858466 h 6858000"/>
              <a:gd name="connsiteX225" fmla="*/ 3670252 w 7467600"/>
              <a:gd name="connsiteY225" fmla="*/ 3622798 h 6858000"/>
              <a:gd name="connsiteX226" fmla="*/ 4440129 w 7467600"/>
              <a:gd name="connsiteY226" fmla="*/ 3448571 h 6858000"/>
              <a:gd name="connsiteX227" fmla="*/ 4856525 w 7467600"/>
              <a:gd name="connsiteY227" fmla="*/ 3915351 h 6858000"/>
              <a:gd name="connsiteX228" fmla="*/ 5059055 w 7467600"/>
              <a:gd name="connsiteY228" fmla="*/ 4108918 h 6858000"/>
              <a:gd name="connsiteX229" fmla="*/ 5290070 w 7467600"/>
              <a:gd name="connsiteY229" fmla="*/ 4263619 h 6858000"/>
              <a:gd name="connsiteX230" fmla="*/ 4834991 w 7467600"/>
              <a:gd name="connsiteY230" fmla="*/ 3830985 h 6858000"/>
              <a:gd name="connsiteX231" fmla="*/ 4440129 w 7467600"/>
              <a:gd name="connsiteY231" fmla="*/ 3448571 h 6858000"/>
              <a:gd name="connsiteX232" fmla="*/ 4441737 w 7467600"/>
              <a:gd name="connsiteY232" fmla="*/ 3399734 h 6858000"/>
              <a:gd name="connsiteX233" fmla="*/ 4431236 w 7467600"/>
              <a:gd name="connsiteY233" fmla="*/ 3400954 h 6858000"/>
              <a:gd name="connsiteX234" fmla="*/ 4557150 w 7467600"/>
              <a:gd name="connsiteY234" fmla="*/ 3510023 h 6858000"/>
              <a:gd name="connsiteX235" fmla="*/ 4856936 w 7467600"/>
              <a:gd name="connsiteY235" fmla="*/ 3809146 h 6858000"/>
              <a:gd name="connsiteX236" fmla="*/ 5111996 w 7467600"/>
              <a:gd name="connsiteY236" fmla="*/ 4065759 h 6858000"/>
              <a:gd name="connsiteX237" fmla="*/ 5388878 w 7467600"/>
              <a:gd name="connsiteY237" fmla="*/ 4300185 h 6858000"/>
              <a:gd name="connsiteX238" fmla="*/ 5425556 w 7467600"/>
              <a:gd name="connsiteY238" fmla="*/ 4308967 h 6858000"/>
              <a:gd name="connsiteX239" fmla="*/ 4943646 w 7467600"/>
              <a:gd name="connsiteY239" fmla="*/ 3822916 h 6858000"/>
              <a:gd name="connsiteX240" fmla="*/ 4594837 w 7467600"/>
              <a:gd name="connsiteY240" fmla="*/ 3532274 h 6858000"/>
              <a:gd name="connsiteX241" fmla="*/ 4441737 w 7467600"/>
              <a:gd name="connsiteY241" fmla="*/ 3399734 h 6858000"/>
              <a:gd name="connsiteX242" fmla="*/ 5425834 w 7467600"/>
              <a:gd name="connsiteY242" fmla="*/ 3162785 h 6858000"/>
              <a:gd name="connsiteX243" fmla="*/ 5401644 w 7467600"/>
              <a:gd name="connsiteY243" fmla="*/ 3617847 h 6858000"/>
              <a:gd name="connsiteX244" fmla="*/ 5467256 w 7467600"/>
              <a:gd name="connsiteY244" fmla="*/ 4175494 h 6858000"/>
              <a:gd name="connsiteX245" fmla="*/ 5448069 w 7467600"/>
              <a:gd name="connsiteY245" fmla="*/ 3567554 h 6858000"/>
              <a:gd name="connsiteX246" fmla="*/ 5425834 w 7467600"/>
              <a:gd name="connsiteY246" fmla="*/ 3162785 h 6858000"/>
              <a:gd name="connsiteX247" fmla="*/ 1318687 w 7467600"/>
              <a:gd name="connsiteY247" fmla="*/ 3113840 h 6858000"/>
              <a:gd name="connsiteX248" fmla="*/ 1066793 w 7467600"/>
              <a:gd name="connsiteY248" fmla="*/ 3212171 h 6858000"/>
              <a:gd name="connsiteX249" fmla="*/ 993319 w 7467600"/>
              <a:gd name="connsiteY249" fmla="*/ 3247648 h 6858000"/>
              <a:gd name="connsiteX250" fmla="*/ 853081 w 7467600"/>
              <a:gd name="connsiteY250" fmla="*/ 3312410 h 6858000"/>
              <a:gd name="connsiteX251" fmla="*/ 805957 w 7467600"/>
              <a:gd name="connsiteY251" fmla="*/ 3330443 h 6858000"/>
              <a:gd name="connsiteX252" fmla="*/ 1318687 w 7467600"/>
              <a:gd name="connsiteY252" fmla="*/ 3113840 h 6858000"/>
              <a:gd name="connsiteX253" fmla="*/ 5453702 w 7467600"/>
              <a:gd name="connsiteY253" fmla="*/ 3090882 h 6858000"/>
              <a:gd name="connsiteX254" fmla="*/ 5480135 w 7467600"/>
              <a:gd name="connsiteY254" fmla="*/ 3565802 h 6858000"/>
              <a:gd name="connsiteX255" fmla="*/ 5499023 w 7467600"/>
              <a:gd name="connsiteY255" fmla="*/ 4166310 h 6858000"/>
              <a:gd name="connsiteX256" fmla="*/ 5547022 w 7467600"/>
              <a:gd name="connsiteY256" fmla="*/ 3607838 h 6858000"/>
              <a:gd name="connsiteX257" fmla="*/ 5515964 w 7467600"/>
              <a:gd name="connsiteY257" fmla="*/ 3378541 h 6858000"/>
              <a:gd name="connsiteX258" fmla="*/ 5453702 w 7467600"/>
              <a:gd name="connsiteY258" fmla="*/ 3090882 h 6858000"/>
              <a:gd name="connsiteX259" fmla="*/ 1238695 w 7467600"/>
              <a:gd name="connsiteY259" fmla="*/ 3076820 h 6858000"/>
              <a:gd name="connsiteX260" fmla="*/ 716371 w 7467600"/>
              <a:gd name="connsiteY260" fmla="*/ 3293249 h 6858000"/>
              <a:gd name="connsiteX261" fmla="*/ 579522 w 7467600"/>
              <a:gd name="connsiteY261" fmla="*/ 3371759 h 6858000"/>
              <a:gd name="connsiteX262" fmla="*/ 600288 w 7467600"/>
              <a:gd name="connsiteY262" fmla="*/ 3365555 h 6858000"/>
              <a:gd name="connsiteX263" fmla="*/ 840692 w 7467600"/>
              <a:gd name="connsiteY263" fmla="*/ 3284921 h 6858000"/>
              <a:gd name="connsiteX264" fmla="*/ 979248 w 7467600"/>
              <a:gd name="connsiteY264" fmla="*/ 3221003 h 6858000"/>
              <a:gd name="connsiteX265" fmla="*/ 1053282 w 7467600"/>
              <a:gd name="connsiteY265" fmla="*/ 3185247 h 6858000"/>
              <a:gd name="connsiteX266" fmla="*/ 1320603 w 7467600"/>
              <a:gd name="connsiteY266" fmla="*/ 3081281 h 6858000"/>
              <a:gd name="connsiteX267" fmla="*/ 1238695 w 7467600"/>
              <a:gd name="connsiteY267" fmla="*/ 3076820 h 6858000"/>
              <a:gd name="connsiteX268" fmla="*/ 5425627 w 7467600"/>
              <a:gd name="connsiteY268" fmla="*/ 2954192 h 6858000"/>
              <a:gd name="connsiteX269" fmla="*/ 5470770 w 7467600"/>
              <a:gd name="connsiteY269" fmla="*/ 3005435 h 6858000"/>
              <a:gd name="connsiteX270" fmla="*/ 5519779 w 7467600"/>
              <a:gd name="connsiteY270" fmla="*/ 4359223 h 6858000"/>
              <a:gd name="connsiteX271" fmla="*/ 5520293 w 7467600"/>
              <a:gd name="connsiteY271" fmla="*/ 4360602 h 6858000"/>
              <a:gd name="connsiteX272" fmla="*/ 5767221 w 7467600"/>
              <a:gd name="connsiteY272" fmla="*/ 4665564 h 6858000"/>
              <a:gd name="connsiteX273" fmla="*/ 6937169 w 7467600"/>
              <a:gd name="connsiteY273" fmla="*/ 4815941 h 6858000"/>
              <a:gd name="connsiteX274" fmla="*/ 6953922 w 7467600"/>
              <a:gd name="connsiteY274" fmla="*/ 4890068 h 6858000"/>
              <a:gd name="connsiteX275" fmla="*/ 6071359 w 7467600"/>
              <a:gd name="connsiteY275" fmla="*/ 4770770 h 6858000"/>
              <a:gd name="connsiteX276" fmla="*/ 6038839 w 7467600"/>
              <a:gd name="connsiteY276" fmla="*/ 4764474 h 6858000"/>
              <a:gd name="connsiteX277" fmla="*/ 6038706 w 7467600"/>
              <a:gd name="connsiteY277" fmla="*/ 4763847 h 6858000"/>
              <a:gd name="connsiteX278" fmla="*/ 6037784 w 7467600"/>
              <a:gd name="connsiteY278" fmla="*/ 4764270 h 6858000"/>
              <a:gd name="connsiteX279" fmla="*/ 6038839 w 7467600"/>
              <a:gd name="connsiteY279" fmla="*/ 4764474 h 6858000"/>
              <a:gd name="connsiteX280" fmla="*/ 6040338 w 7467600"/>
              <a:gd name="connsiteY280" fmla="*/ 4771418 h 6858000"/>
              <a:gd name="connsiteX281" fmla="*/ 6024488 w 7467600"/>
              <a:gd name="connsiteY281" fmla="*/ 4809903 h 6858000"/>
              <a:gd name="connsiteX282" fmla="*/ 5599771 w 7467600"/>
              <a:gd name="connsiteY282" fmla="*/ 5509652 h 6858000"/>
              <a:gd name="connsiteX283" fmla="*/ 5548843 w 7467600"/>
              <a:gd name="connsiteY283" fmla="*/ 5563845 h 6858000"/>
              <a:gd name="connsiteX284" fmla="*/ 5940952 w 7467600"/>
              <a:gd name="connsiteY284" fmla="*/ 6250028 h 6858000"/>
              <a:gd name="connsiteX285" fmla="*/ 6043441 w 7467600"/>
              <a:gd name="connsiteY285" fmla="*/ 6665847 h 6858000"/>
              <a:gd name="connsiteX286" fmla="*/ 6093432 w 7467600"/>
              <a:gd name="connsiteY286" fmla="*/ 6858000 h 6858000"/>
              <a:gd name="connsiteX287" fmla="*/ 6034344 w 7467600"/>
              <a:gd name="connsiteY287" fmla="*/ 6858000 h 6858000"/>
              <a:gd name="connsiteX288" fmla="*/ 6026679 w 7467600"/>
              <a:gd name="connsiteY288" fmla="*/ 6836959 h 6858000"/>
              <a:gd name="connsiteX289" fmla="*/ 5800441 w 7467600"/>
              <a:gd name="connsiteY289" fmla="*/ 6335286 h 6858000"/>
              <a:gd name="connsiteX290" fmla="*/ 5526562 w 7467600"/>
              <a:gd name="connsiteY290" fmla="*/ 5705388 h 6858000"/>
              <a:gd name="connsiteX291" fmla="*/ 5519640 w 7467600"/>
              <a:gd name="connsiteY291" fmla="*/ 5683774 h 6858000"/>
              <a:gd name="connsiteX292" fmla="*/ 5844559 w 7467600"/>
              <a:gd name="connsiteY292" fmla="*/ 6553349 h 6858000"/>
              <a:gd name="connsiteX293" fmla="*/ 5975994 w 7467600"/>
              <a:gd name="connsiteY293" fmla="*/ 6858000 h 6858000"/>
              <a:gd name="connsiteX294" fmla="*/ 5898547 w 7467600"/>
              <a:gd name="connsiteY294" fmla="*/ 6858000 h 6858000"/>
              <a:gd name="connsiteX295" fmla="*/ 5682041 w 7467600"/>
              <a:gd name="connsiteY295" fmla="*/ 6355860 h 6858000"/>
              <a:gd name="connsiteX296" fmla="*/ 5461758 w 7467600"/>
              <a:gd name="connsiteY296" fmla="*/ 5820220 h 6858000"/>
              <a:gd name="connsiteX297" fmla="*/ 5237282 w 7467600"/>
              <a:gd name="connsiteY297" fmla="*/ 6579086 h 6858000"/>
              <a:gd name="connsiteX298" fmla="*/ 5115009 w 7467600"/>
              <a:gd name="connsiteY298" fmla="*/ 6858000 h 6858000"/>
              <a:gd name="connsiteX299" fmla="*/ 5028074 w 7467600"/>
              <a:gd name="connsiteY299" fmla="*/ 6858000 h 6858000"/>
              <a:gd name="connsiteX300" fmla="*/ 5079508 w 7467600"/>
              <a:gd name="connsiteY300" fmla="*/ 6749074 h 6858000"/>
              <a:gd name="connsiteX301" fmla="*/ 5371846 w 7467600"/>
              <a:gd name="connsiteY301" fmla="*/ 5924413 h 6858000"/>
              <a:gd name="connsiteX302" fmla="*/ 5270512 w 7467600"/>
              <a:gd name="connsiteY302" fmla="*/ 6138975 h 6858000"/>
              <a:gd name="connsiteX303" fmla="*/ 5062409 w 7467600"/>
              <a:gd name="connsiteY303" fmla="*/ 6653544 h 6858000"/>
              <a:gd name="connsiteX304" fmla="*/ 5036628 w 7467600"/>
              <a:gd name="connsiteY304" fmla="*/ 6754247 h 6858000"/>
              <a:gd name="connsiteX305" fmla="*/ 5009112 w 7467600"/>
              <a:gd name="connsiteY305" fmla="*/ 6858000 h 6858000"/>
              <a:gd name="connsiteX306" fmla="*/ 4976679 w 7467600"/>
              <a:gd name="connsiteY306" fmla="*/ 6858000 h 6858000"/>
              <a:gd name="connsiteX307" fmla="*/ 5006537 w 7467600"/>
              <a:gd name="connsiteY307" fmla="*/ 6747068 h 6858000"/>
              <a:gd name="connsiteX308" fmla="*/ 5032723 w 7467600"/>
              <a:gd name="connsiteY308" fmla="*/ 6644957 h 6858000"/>
              <a:gd name="connsiteX309" fmla="*/ 5242949 w 7467600"/>
              <a:gd name="connsiteY309" fmla="*/ 6125175 h 6858000"/>
              <a:gd name="connsiteX310" fmla="*/ 5286321 w 7467600"/>
              <a:gd name="connsiteY310" fmla="*/ 6033555 h 6858000"/>
              <a:gd name="connsiteX311" fmla="*/ 5008210 w 7467600"/>
              <a:gd name="connsiteY311" fmla="*/ 6649194 h 6858000"/>
              <a:gd name="connsiteX312" fmla="*/ 4986321 w 7467600"/>
              <a:gd name="connsiteY312" fmla="*/ 6765687 h 6858000"/>
              <a:gd name="connsiteX313" fmla="*/ 4973474 w 7467600"/>
              <a:gd name="connsiteY313" fmla="*/ 6858000 h 6858000"/>
              <a:gd name="connsiteX314" fmla="*/ 4907178 w 7467600"/>
              <a:gd name="connsiteY314" fmla="*/ 6858000 h 6858000"/>
              <a:gd name="connsiteX315" fmla="*/ 4910810 w 7467600"/>
              <a:gd name="connsiteY315" fmla="*/ 6829660 h 6858000"/>
              <a:gd name="connsiteX316" fmla="*/ 4987461 w 7467600"/>
              <a:gd name="connsiteY316" fmla="*/ 6432994 h 6858000"/>
              <a:gd name="connsiteX317" fmla="*/ 5179262 w 7467600"/>
              <a:gd name="connsiteY317" fmla="*/ 6035044 h 6858000"/>
              <a:gd name="connsiteX318" fmla="*/ 4689678 w 7467600"/>
              <a:gd name="connsiteY318" fmla="*/ 6440241 h 6858000"/>
              <a:gd name="connsiteX319" fmla="*/ 4477543 w 7467600"/>
              <a:gd name="connsiteY319" fmla="*/ 6674836 h 6858000"/>
              <a:gd name="connsiteX320" fmla="*/ 4329957 w 7467600"/>
              <a:gd name="connsiteY320" fmla="*/ 6858000 h 6858000"/>
              <a:gd name="connsiteX321" fmla="*/ 4218595 w 7467600"/>
              <a:gd name="connsiteY321" fmla="*/ 6858000 h 6858000"/>
              <a:gd name="connsiteX322" fmla="*/ 4368888 w 7467600"/>
              <a:gd name="connsiteY322" fmla="*/ 6668412 h 6858000"/>
              <a:gd name="connsiteX323" fmla="*/ 4563091 w 7467600"/>
              <a:gd name="connsiteY323" fmla="*/ 6442508 h 6858000"/>
              <a:gd name="connsiteX324" fmla="*/ 5387324 w 7467600"/>
              <a:gd name="connsiteY324" fmla="*/ 5705830 h 6858000"/>
              <a:gd name="connsiteX325" fmla="*/ 5073620 w 7467600"/>
              <a:gd name="connsiteY325" fmla="*/ 5955437 h 6858000"/>
              <a:gd name="connsiteX326" fmla="*/ 4689789 w 7467600"/>
              <a:gd name="connsiteY326" fmla="*/ 6268382 h 6858000"/>
              <a:gd name="connsiteX327" fmla="*/ 4418722 w 7467600"/>
              <a:gd name="connsiteY327" fmla="*/ 6570886 h 6858000"/>
              <a:gd name="connsiteX328" fmla="*/ 4214944 w 7467600"/>
              <a:gd name="connsiteY328" fmla="*/ 6858000 h 6858000"/>
              <a:gd name="connsiteX329" fmla="*/ 4177898 w 7467600"/>
              <a:gd name="connsiteY329" fmla="*/ 6858000 h 6858000"/>
              <a:gd name="connsiteX330" fmla="*/ 4391597 w 7467600"/>
              <a:gd name="connsiteY330" fmla="*/ 6556370 h 6858000"/>
              <a:gd name="connsiteX331" fmla="*/ 4668889 w 7467600"/>
              <a:gd name="connsiteY331" fmla="*/ 6246399 h 6858000"/>
              <a:gd name="connsiteX332" fmla="*/ 5055427 w 7467600"/>
              <a:gd name="connsiteY332" fmla="*/ 5931476 h 6858000"/>
              <a:gd name="connsiteX333" fmla="*/ 5371814 w 7467600"/>
              <a:gd name="connsiteY333" fmla="*/ 5678975 h 6858000"/>
              <a:gd name="connsiteX334" fmla="*/ 4987918 w 7467600"/>
              <a:gd name="connsiteY334" fmla="*/ 5838701 h 6858000"/>
              <a:gd name="connsiteX335" fmla="*/ 4317146 w 7467600"/>
              <a:gd name="connsiteY335" fmla="*/ 6587716 h 6858000"/>
              <a:gd name="connsiteX336" fmla="*/ 4171627 w 7467600"/>
              <a:gd name="connsiteY336" fmla="*/ 6858000 h 6858000"/>
              <a:gd name="connsiteX337" fmla="*/ 4081585 w 7467600"/>
              <a:gd name="connsiteY337" fmla="*/ 6858000 h 6858000"/>
              <a:gd name="connsiteX338" fmla="*/ 4238603 w 7467600"/>
              <a:gd name="connsiteY338" fmla="*/ 6559341 h 6858000"/>
              <a:gd name="connsiteX339" fmla="*/ 4778333 w 7467600"/>
              <a:gd name="connsiteY339" fmla="*/ 5873626 h 6858000"/>
              <a:gd name="connsiteX340" fmla="*/ 5414185 w 7467600"/>
              <a:gd name="connsiteY340" fmla="*/ 5573882 h 6858000"/>
              <a:gd name="connsiteX341" fmla="*/ 5959648 w 7467600"/>
              <a:gd name="connsiteY341" fmla="*/ 4760797 h 6858000"/>
              <a:gd name="connsiteX342" fmla="*/ 5355019 w 7467600"/>
              <a:gd name="connsiteY342" fmla="*/ 4734672 h 6858000"/>
              <a:gd name="connsiteX343" fmla="*/ 5083565 w 7467600"/>
              <a:gd name="connsiteY343" fmla="*/ 5179121 h 6858000"/>
              <a:gd name="connsiteX344" fmla="*/ 4713577 w 7467600"/>
              <a:gd name="connsiteY344" fmla="*/ 5616803 h 6858000"/>
              <a:gd name="connsiteX345" fmla="*/ 3989559 w 7467600"/>
              <a:gd name="connsiteY345" fmla="*/ 6145945 h 6858000"/>
              <a:gd name="connsiteX346" fmla="*/ 3939824 w 7467600"/>
              <a:gd name="connsiteY346" fmla="*/ 6066900 h 6858000"/>
              <a:gd name="connsiteX347" fmla="*/ 4584537 w 7467600"/>
              <a:gd name="connsiteY347" fmla="*/ 5324826 h 6858000"/>
              <a:gd name="connsiteX348" fmla="*/ 5037105 w 7467600"/>
              <a:gd name="connsiteY348" fmla="*/ 5088765 h 6858000"/>
              <a:gd name="connsiteX349" fmla="*/ 5039930 w 7467600"/>
              <a:gd name="connsiteY349" fmla="*/ 5089585 h 6858000"/>
              <a:gd name="connsiteX350" fmla="*/ 5263764 w 7467600"/>
              <a:gd name="connsiteY350" fmla="*/ 4735525 h 6858000"/>
              <a:gd name="connsiteX351" fmla="*/ 4086300 w 7467600"/>
              <a:gd name="connsiteY351" fmla="*/ 4884599 h 6858000"/>
              <a:gd name="connsiteX352" fmla="*/ 4085485 w 7467600"/>
              <a:gd name="connsiteY352" fmla="*/ 4899070 h 6858000"/>
              <a:gd name="connsiteX353" fmla="*/ 3871915 w 7467600"/>
              <a:gd name="connsiteY353" fmla="*/ 5253645 h 6858000"/>
              <a:gd name="connsiteX354" fmla="*/ 3799374 w 7467600"/>
              <a:gd name="connsiteY354" fmla="*/ 5466127 h 6858000"/>
              <a:gd name="connsiteX355" fmla="*/ 3498850 w 7467600"/>
              <a:gd name="connsiteY355" fmla="*/ 6661888 h 6858000"/>
              <a:gd name="connsiteX356" fmla="*/ 3399216 w 7467600"/>
              <a:gd name="connsiteY356" fmla="*/ 6858000 h 6858000"/>
              <a:gd name="connsiteX357" fmla="*/ 3303688 w 7467600"/>
              <a:gd name="connsiteY357" fmla="*/ 6858000 h 6858000"/>
              <a:gd name="connsiteX358" fmla="*/ 3391774 w 7467600"/>
              <a:gd name="connsiteY358" fmla="*/ 6697181 h 6858000"/>
              <a:gd name="connsiteX359" fmla="*/ 3735540 w 7467600"/>
              <a:gd name="connsiteY359" fmla="*/ 5546923 h 6858000"/>
              <a:gd name="connsiteX360" fmla="*/ 3729438 w 7467600"/>
              <a:gd name="connsiteY360" fmla="*/ 5569058 h 6858000"/>
              <a:gd name="connsiteX361" fmla="*/ 3707782 w 7467600"/>
              <a:gd name="connsiteY361" fmla="*/ 5644908 h 6858000"/>
              <a:gd name="connsiteX362" fmla="*/ 3583827 w 7467600"/>
              <a:gd name="connsiteY362" fmla="*/ 6039215 h 6858000"/>
              <a:gd name="connsiteX363" fmla="*/ 3547861 w 7467600"/>
              <a:gd name="connsiteY363" fmla="*/ 6129609 h 6858000"/>
              <a:gd name="connsiteX364" fmla="*/ 3490905 w 7467600"/>
              <a:gd name="connsiteY364" fmla="*/ 6277660 h 6858000"/>
              <a:gd name="connsiteX365" fmla="*/ 3455859 w 7467600"/>
              <a:gd name="connsiteY365" fmla="*/ 6391301 h 6858000"/>
              <a:gd name="connsiteX366" fmla="*/ 3429112 w 7467600"/>
              <a:gd name="connsiteY366" fmla="*/ 6479469 h 6858000"/>
              <a:gd name="connsiteX367" fmla="*/ 3304862 w 7467600"/>
              <a:gd name="connsiteY367" fmla="*/ 6796476 h 6858000"/>
              <a:gd name="connsiteX368" fmla="*/ 3276071 w 7467600"/>
              <a:gd name="connsiteY368" fmla="*/ 6858000 h 6858000"/>
              <a:gd name="connsiteX369" fmla="*/ 3240805 w 7467600"/>
              <a:gd name="connsiteY369" fmla="*/ 6858000 h 6858000"/>
              <a:gd name="connsiteX370" fmla="*/ 3275917 w 7467600"/>
              <a:gd name="connsiteY370" fmla="*/ 6783192 h 6858000"/>
              <a:gd name="connsiteX371" fmla="*/ 3399358 w 7467600"/>
              <a:gd name="connsiteY371" fmla="*/ 6469011 h 6858000"/>
              <a:gd name="connsiteX372" fmla="*/ 3425650 w 7467600"/>
              <a:gd name="connsiteY372" fmla="*/ 6381333 h 6858000"/>
              <a:gd name="connsiteX373" fmla="*/ 3460661 w 7467600"/>
              <a:gd name="connsiteY373" fmla="*/ 6266763 h 6858000"/>
              <a:gd name="connsiteX374" fmla="*/ 3518021 w 7467600"/>
              <a:gd name="connsiteY374" fmla="*/ 6117298 h 6858000"/>
              <a:gd name="connsiteX375" fmla="*/ 3554035 w 7467600"/>
              <a:gd name="connsiteY375" fmla="*/ 6027832 h 6858000"/>
              <a:gd name="connsiteX376" fmla="*/ 3677174 w 7467600"/>
              <a:gd name="connsiteY376" fmla="*/ 5636351 h 6858000"/>
              <a:gd name="connsiteX377" fmla="*/ 3698819 w 7467600"/>
              <a:gd name="connsiteY377" fmla="*/ 5560503 h 6858000"/>
              <a:gd name="connsiteX378" fmla="*/ 3702094 w 7467600"/>
              <a:gd name="connsiteY378" fmla="*/ 5549194 h 6858000"/>
              <a:gd name="connsiteX379" fmla="*/ 3398355 w 7467600"/>
              <a:gd name="connsiteY379" fmla="*/ 6094603 h 6858000"/>
              <a:gd name="connsiteX380" fmla="*/ 3193941 w 7467600"/>
              <a:gd name="connsiteY380" fmla="*/ 6798775 h 6858000"/>
              <a:gd name="connsiteX381" fmla="*/ 3184140 w 7467600"/>
              <a:gd name="connsiteY381" fmla="*/ 6858000 h 6858000"/>
              <a:gd name="connsiteX382" fmla="*/ 3099978 w 7467600"/>
              <a:gd name="connsiteY382" fmla="*/ 6858000 h 6858000"/>
              <a:gd name="connsiteX383" fmla="*/ 3101556 w 7467600"/>
              <a:gd name="connsiteY383" fmla="*/ 6843337 h 6858000"/>
              <a:gd name="connsiteX384" fmla="*/ 3370162 w 7467600"/>
              <a:gd name="connsiteY384" fmla="*/ 5785550 h 6858000"/>
              <a:gd name="connsiteX385" fmla="*/ 3746477 w 7467600"/>
              <a:gd name="connsiteY385" fmla="*/ 5377889 h 6858000"/>
              <a:gd name="connsiteX386" fmla="*/ 3863399 w 7467600"/>
              <a:gd name="connsiteY386" fmla="*/ 5087257 h 6858000"/>
              <a:gd name="connsiteX387" fmla="*/ 3968712 w 7467600"/>
              <a:gd name="connsiteY387" fmla="*/ 4913989 h 6858000"/>
              <a:gd name="connsiteX388" fmla="*/ 2792390 w 7467600"/>
              <a:gd name="connsiteY388" fmla="*/ 5382974 h 6858000"/>
              <a:gd name="connsiteX389" fmla="*/ 2714982 w 7467600"/>
              <a:gd name="connsiteY389" fmla="*/ 5427051 h 6858000"/>
              <a:gd name="connsiteX390" fmla="*/ 2813361 w 7467600"/>
              <a:gd name="connsiteY390" fmla="*/ 6023912 h 6858000"/>
              <a:gd name="connsiteX391" fmla="*/ 2688430 w 7467600"/>
              <a:gd name="connsiteY391" fmla="*/ 6801564 h 6858000"/>
              <a:gd name="connsiteX392" fmla="*/ 2629626 w 7467600"/>
              <a:gd name="connsiteY392" fmla="*/ 6763394 h 6858000"/>
              <a:gd name="connsiteX393" fmla="*/ 2565328 w 7467600"/>
              <a:gd name="connsiteY393" fmla="*/ 5516399 h 6858000"/>
              <a:gd name="connsiteX394" fmla="*/ 1922999 w 7467600"/>
              <a:gd name="connsiteY394" fmla="*/ 5980343 h 6858000"/>
              <a:gd name="connsiteX395" fmla="*/ 1950261 w 7467600"/>
              <a:gd name="connsiteY395" fmla="*/ 6405858 h 6858000"/>
              <a:gd name="connsiteX396" fmla="*/ 2365554 w 7467600"/>
              <a:gd name="connsiteY396" fmla="*/ 6759107 h 6858000"/>
              <a:gd name="connsiteX397" fmla="*/ 2424142 w 7467600"/>
              <a:gd name="connsiteY397" fmla="*/ 6858000 h 6858000"/>
              <a:gd name="connsiteX398" fmla="*/ 2395994 w 7467600"/>
              <a:gd name="connsiteY398" fmla="*/ 6858000 h 6858000"/>
              <a:gd name="connsiteX399" fmla="*/ 2392863 w 7467600"/>
              <a:gd name="connsiteY399" fmla="*/ 6852964 h 6858000"/>
              <a:gd name="connsiteX400" fmla="*/ 2017589 w 7467600"/>
              <a:gd name="connsiteY400" fmla="*/ 6493982 h 6858000"/>
              <a:gd name="connsiteX401" fmla="*/ 2147336 w 7467600"/>
              <a:gd name="connsiteY401" fmla="*/ 6594052 h 6858000"/>
              <a:gd name="connsiteX402" fmla="*/ 2207047 w 7467600"/>
              <a:gd name="connsiteY402" fmla="*/ 6654540 h 6858000"/>
              <a:gd name="connsiteX403" fmla="*/ 2299106 w 7467600"/>
              <a:gd name="connsiteY403" fmla="*/ 6778931 h 6858000"/>
              <a:gd name="connsiteX404" fmla="*/ 2314430 w 7467600"/>
              <a:gd name="connsiteY404" fmla="*/ 6801144 h 6858000"/>
              <a:gd name="connsiteX405" fmla="*/ 2352406 w 7467600"/>
              <a:gd name="connsiteY405" fmla="*/ 6858000 h 6858000"/>
              <a:gd name="connsiteX406" fmla="*/ 2314492 w 7467600"/>
              <a:gd name="connsiteY406" fmla="*/ 6858000 h 6858000"/>
              <a:gd name="connsiteX407" fmla="*/ 2288095 w 7467600"/>
              <a:gd name="connsiteY407" fmla="*/ 6818030 h 6858000"/>
              <a:gd name="connsiteX408" fmla="*/ 2272768 w 7467600"/>
              <a:gd name="connsiteY408" fmla="*/ 6795822 h 6858000"/>
              <a:gd name="connsiteX409" fmla="*/ 2182715 w 7467600"/>
              <a:gd name="connsiteY409" fmla="*/ 6675071 h 6858000"/>
              <a:gd name="connsiteX410" fmla="*/ 2032061 w 7467600"/>
              <a:gd name="connsiteY410" fmla="*/ 6541380 h 6858000"/>
              <a:gd name="connsiteX411" fmla="*/ 2257220 w 7467600"/>
              <a:gd name="connsiteY411" fmla="*/ 6826257 h 6858000"/>
              <a:gd name="connsiteX412" fmla="*/ 2281324 w 7467600"/>
              <a:gd name="connsiteY412" fmla="*/ 6858000 h 6858000"/>
              <a:gd name="connsiteX413" fmla="*/ 2242860 w 7467600"/>
              <a:gd name="connsiteY413" fmla="*/ 6858000 h 6858000"/>
              <a:gd name="connsiteX414" fmla="*/ 2232818 w 7467600"/>
              <a:gd name="connsiteY414" fmla="*/ 6844926 h 6858000"/>
              <a:gd name="connsiteX415" fmla="*/ 1990172 w 7467600"/>
              <a:gd name="connsiteY415" fmla="*/ 6542121 h 6858000"/>
              <a:gd name="connsiteX416" fmla="*/ 2124090 w 7467600"/>
              <a:gd name="connsiteY416" fmla="*/ 6761017 h 6858000"/>
              <a:gd name="connsiteX417" fmla="*/ 2200380 w 7467600"/>
              <a:gd name="connsiteY417" fmla="*/ 6858000 h 6858000"/>
              <a:gd name="connsiteX418" fmla="*/ 2147507 w 7467600"/>
              <a:gd name="connsiteY418" fmla="*/ 6858000 h 6858000"/>
              <a:gd name="connsiteX419" fmla="*/ 2070668 w 7467600"/>
              <a:gd name="connsiteY419" fmla="*/ 6761520 h 6858000"/>
              <a:gd name="connsiteX420" fmla="*/ 1975142 w 7467600"/>
              <a:gd name="connsiteY420" fmla="*/ 6585570 h 6858000"/>
              <a:gd name="connsiteX421" fmla="*/ 2050035 w 7467600"/>
              <a:gd name="connsiteY421" fmla="*/ 6813345 h 6858000"/>
              <a:gd name="connsiteX422" fmla="*/ 2063025 w 7467600"/>
              <a:gd name="connsiteY422" fmla="*/ 6858000 h 6858000"/>
              <a:gd name="connsiteX423" fmla="*/ 2021675 w 7467600"/>
              <a:gd name="connsiteY423" fmla="*/ 6858000 h 6858000"/>
              <a:gd name="connsiteX424" fmla="*/ 2019308 w 7467600"/>
              <a:gd name="connsiteY424" fmla="*/ 6847118 h 6858000"/>
              <a:gd name="connsiteX425" fmla="*/ 1938835 w 7467600"/>
              <a:gd name="connsiteY425" fmla="*/ 6551160 h 6858000"/>
              <a:gd name="connsiteX426" fmla="*/ 1953230 w 7467600"/>
              <a:gd name="connsiteY426" fmla="*/ 6759699 h 6858000"/>
              <a:gd name="connsiteX427" fmla="*/ 1956763 w 7467600"/>
              <a:gd name="connsiteY427" fmla="*/ 6778191 h 6858000"/>
              <a:gd name="connsiteX428" fmla="*/ 1967925 w 7467600"/>
              <a:gd name="connsiteY428" fmla="*/ 6858000 h 6858000"/>
              <a:gd name="connsiteX429" fmla="*/ 1936622 w 7467600"/>
              <a:gd name="connsiteY429" fmla="*/ 6858000 h 6858000"/>
              <a:gd name="connsiteX430" fmla="*/ 1926261 w 7467600"/>
              <a:gd name="connsiteY430" fmla="*/ 6784064 h 6858000"/>
              <a:gd name="connsiteX431" fmla="*/ 1922724 w 7467600"/>
              <a:gd name="connsiteY431" fmla="*/ 6765577 h 6858000"/>
              <a:gd name="connsiteX432" fmla="*/ 1904650 w 7467600"/>
              <a:gd name="connsiteY432" fmla="*/ 6639616 h 6858000"/>
              <a:gd name="connsiteX433" fmla="*/ 1885273 w 7467600"/>
              <a:gd name="connsiteY433" fmla="*/ 6858000 h 6858000"/>
              <a:gd name="connsiteX434" fmla="*/ 1854363 w 7467600"/>
              <a:gd name="connsiteY434" fmla="*/ 6858000 h 6858000"/>
              <a:gd name="connsiteX435" fmla="*/ 1880391 w 7467600"/>
              <a:gd name="connsiteY435" fmla="*/ 6603796 h 6858000"/>
              <a:gd name="connsiteX436" fmla="*/ 1818273 w 7467600"/>
              <a:gd name="connsiteY436" fmla="*/ 6715729 h 6858000"/>
              <a:gd name="connsiteX437" fmla="*/ 1794691 w 7467600"/>
              <a:gd name="connsiteY437" fmla="*/ 6843239 h 6858000"/>
              <a:gd name="connsiteX438" fmla="*/ 1794914 w 7467600"/>
              <a:gd name="connsiteY438" fmla="*/ 6858000 h 6858000"/>
              <a:gd name="connsiteX439" fmla="*/ 1746128 w 7467600"/>
              <a:gd name="connsiteY439" fmla="*/ 6858000 h 6858000"/>
              <a:gd name="connsiteX440" fmla="*/ 1753934 w 7467600"/>
              <a:gd name="connsiteY440" fmla="*/ 6724796 h 6858000"/>
              <a:gd name="connsiteX441" fmla="*/ 1792053 w 7467600"/>
              <a:gd name="connsiteY441" fmla="*/ 6572396 h 6858000"/>
              <a:gd name="connsiteX442" fmla="*/ 1862248 w 7467600"/>
              <a:gd name="connsiteY442" fmla="*/ 6266397 h 6858000"/>
              <a:gd name="connsiteX443" fmla="*/ 1862250 w 7467600"/>
              <a:gd name="connsiteY443" fmla="*/ 6033531 h 6858000"/>
              <a:gd name="connsiteX444" fmla="*/ 1211999 w 7467600"/>
              <a:gd name="connsiteY444" fmla="*/ 6683610 h 6858000"/>
              <a:gd name="connsiteX445" fmla="*/ 1213266 w 7467600"/>
              <a:gd name="connsiteY445" fmla="*/ 6691947 h 6858000"/>
              <a:gd name="connsiteX446" fmla="*/ 1203370 w 7467600"/>
              <a:gd name="connsiteY446" fmla="*/ 6850676 h 6858000"/>
              <a:gd name="connsiteX447" fmla="*/ 1203671 w 7467600"/>
              <a:gd name="connsiteY447" fmla="*/ 6858000 h 6858000"/>
              <a:gd name="connsiteX448" fmla="*/ 1143180 w 7467600"/>
              <a:gd name="connsiteY448" fmla="*/ 6858000 h 6858000"/>
              <a:gd name="connsiteX449" fmla="*/ 1142176 w 7467600"/>
              <a:gd name="connsiteY449" fmla="*/ 6766045 h 6858000"/>
              <a:gd name="connsiteX450" fmla="*/ 1067484 w 7467600"/>
              <a:gd name="connsiteY450" fmla="*/ 6858000 h 6858000"/>
              <a:gd name="connsiteX451" fmla="*/ 953928 w 7467600"/>
              <a:gd name="connsiteY451" fmla="*/ 6858000 h 6858000"/>
              <a:gd name="connsiteX452" fmla="*/ 959715 w 7467600"/>
              <a:gd name="connsiteY452" fmla="*/ 6850185 h 6858000"/>
              <a:gd name="connsiteX453" fmla="*/ 1483788 w 7467600"/>
              <a:gd name="connsiteY453" fmla="*/ 6259174 h 6858000"/>
              <a:gd name="connsiteX454" fmla="*/ 1100671 w 7467600"/>
              <a:gd name="connsiteY454" fmla="*/ 6252137 h 6858000"/>
              <a:gd name="connsiteX455" fmla="*/ 1090144 w 7467600"/>
              <a:gd name="connsiteY455" fmla="*/ 6256748 h 6858000"/>
              <a:gd name="connsiteX456" fmla="*/ 1095872 w 7467600"/>
              <a:gd name="connsiteY456" fmla="*/ 6271892 h 6858000"/>
              <a:gd name="connsiteX457" fmla="*/ 262785 w 7467600"/>
              <a:gd name="connsiteY457" fmla="*/ 6845450 h 6858000"/>
              <a:gd name="connsiteX458" fmla="*/ 209968 w 7467600"/>
              <a:gd name="connsiteY458" fmla="*/ 6770713 h 6858000"/>
              <a:gd name="connsiteX459" fmla="*/ 873460 w 7467600"/>
              <a:gd name="connsiteY459" fmla="*/ 6253768 h 6858000"/>
              <a:gd name="connsiteX460" fmla="*/ 192686 w 7467600"/>
              <a:gd name="connsiteY460" fmla="*/ 5849257 h 6858000"/>
              <a:gd name="connsiteX461" fmla="*/ 4696 w 7467600"/>
              <a:gd name="connsiteY461" fmla="*/ 5697668 h 6858000"/>
              <a:gd name="connsiteX462" fmla="*/ 0 w 7467600"/>
              <a:gd name="connsiteY462" fmla="*/ 5689984 h 6858000"/>
              <a:gd name="connsiteX463" fmla="*/ 0 w 7467600"/>
              <a:gd name="connsiteY463" fmla="*/ 5513472 h 6858000"/>
              <a:gd name="connsiteX464" fmla="*/ 174101 w 7467600"/>
              <a:gd name="connsiteY464" fmla="*/ 5620277 h 6858000"/>
              <a:gd name="connsiteX465" fmla="*/ 891800 w 7467600"/>
              <a:gd name="connsiteY465" fmla="*/ 6036935 h 6858000"/>
              <a:gd name="connsiteX466" fmla="*/ 1072219 w 7467600"/>
              <a:gd name="connsiteY466" fmla="*/ 6169443 h 6858000"/>
              <a:gd name="connsiteX467" fmla="*/ 1074117 w 7467600"/>
              <a:gd name="connsiteY467" fmla="*/ 6170301 h 6858000"/>
              <a:gd name="connsiteX468" fmla="*/ 1083114 w 7467600"/>
              <a:gd name="connsiteY468" fmla="*/ 6174131 h 6858000"/>
              <a:gd name="connsiteX469" fmla="*/ 1543010 w 7467600"/>
              <a:gd name="connsiteY469" fmla="*/ 6191140 h 6858000"/>
              <a:gd name="connsiteX470" fmla="*/ 1551080 w 7467600"/>
              <a:gd name="connsiteY470" fmla="*/ 6195006 h 6858000"/>
              <a:gd name="connsiteX471" fmla="*/ 2345443 w 7467600"/>
              <a:gd name="connsiteY471" fmla="*/ 5549882 h 6858000"/>
              <a:gd name="connsiteX472" fmla="*/ 1721499 w 7467600"/>
              <a:gd name="connsiteY472" fmla="*/ 5599969 h 6858000"/>
              <a:gd name="connsiteX473" fmla="*/ 767716 w 7467600"/>
              <a:gd name="connsiteY473" fmla="*/ 5472768 h 6858000"/>
              <a:gd name="connsiteX474" fmla="*/ 722147 w 7467600"/>
              <a:gd name="connsiteY474" fmla="*/ 5393091 h 6858000"/>
              <a:gd name="connsiteX475" fmla="*/ 1485552 w 7467600"/>
              <a:gd name="connsiteY475" fmla="*/ 5313202 h 6858000"/>
              <a:gd name="connsiteX476" fmla="*/ 2143004 w 7467600"/>
              <a:gd name="connsiteY476" fmla="*/ 5402420 h 6858000"/>
              <a:gd name="connsiteX477" fmla="*/ 1933391 w 7467600"/>
              <a:gd name="connsiteY477" fmla="*/ 5156971 h 6858000"/>
              <a:gd name="connsiteX478" fmla="*/ 1827118 w 7467600"/>
              <a:gd name="connsiteY478" fmla="*/ 4968410 h 6858000"/>
              <a:gd name="connsiteX479" fmla="*/ 1837349 w 7467600"/>
              <a:gd name="connsiteY479" fmla="*/ 4956357 h 6858000"/>
              <a:gd name="connsiteX480" fmla="*/ 2162835 w 7467600"/>
              <a:gd name="connsiteY480" fmla="*/ 5187853 h 6858000"/>
              <a:gd name="connsiteX481" fmla="*/ 2257167 w 7467600"/>
              <a:gd name="connsiteY481" fmla="*/ 5462123 h 6858000"/>
              <a:gd name="connsiteX482" fmla="*/ 2261598 w 7467600"/>
              <a:gd name="connsiteY482" fmla="*/ 5467998 h 6858000"/>
              <a:gd name="connsiteX483" fmla="*/ 2437177 w 7467600"/>
              <a:gd name="connsiteY483" fmla="*/ 5479608 h 6858000"/>
              <a:gd name="connsiteX484" fmla="*/ 2445247 w 7467600"/>
              <a:gd name="connsiteY484" fmla="*/ 5483476 h 6858000"/>
              <a:gd name="connsiteX485" fmla="*/ 2743626 w 7467600"/>
              <a:gd name="connsiteY485" fmla="*/ 5304819 h 6858000"/>
              <a:gd name="connsiteX486" fmla="*/ 3048102 w 7467600"/>
              <a:gd name="connsiteY486" fmla="*/ 5150595 h 6858000"/>
              <a:gd name="connsiteX487" fmla="*/ 1799414 w 7467600"/>
              <a:gd name="connsiteY487" fmla="*/ 4694732 h 6858000"/>
              <a:gd name="connsiteX488" fmla="*/ 1771735 w 7467600"/>
              <a:gd name="connsiteY488" fmla="*/ 4619929 h 6858000"/>
              <a:gd name="connsiteX489" fmla="*/ 3104273 w 7467600"/>
              <a:gd name="connsiteY489" fmla="*/ 5076159 h 6858000"/>
              <a:gd name="connsiteX490" fmla="*/ 3113245 w 7467600"/>
              <a:gd name="connsiteY490" fmla="*/ 5090705 h 6858000"/>
              <a:gd name="connsiteX491" fmla="*/ 3126294 w 7467600"/>
              <a:gd name="connsiteY491" fmla="*/ 5114400 h 6858000"/>
              <a:gd name="connsiteX492" fmla="*/ 3937433 w 7467600"/>
              <a:gd name="connsiteY492" fmla="*/ 4830473 h 6858000"/>
              <a:gd name="connsiteX493" fmla="*/ 3590475 w 7467600"/>
              <a:gd name="connsiteY493" fmla="*/ 4597974 h 6858000"/>
              <a:gd name="connsiteX494" fmla="*/ 3100264 w 7467600"/>
              <a:gd name="connsiteY494" fmla="*/ 4579845 h 6858000"/>
              <a:gd name="connsiteX495" fmla="*/ 2183576 w 7467600"/>
              <a:gd name="connsiteY495" fmla="*/ 4227150 h 6858000"/>
              <a:gd name="connsiteX496" fmla="*/ 2151029 w 7467600"/>
              <a:gd name="connsiteY496" fmla="*/ 4146947 h 6858000"/>
              <a:gd name="connsiteX497" fmla="*/ 3563434 w 7467600"/>
              <a:gd name="connsiteY497" fmla="*/ 4469115 h 6858000"/>
              <a:gd name="connsiteX498" fmla="*/ 3177952 w 7467600"/>
              <a:gd name="connsiteY498" fmla="*/ 3657386 h 6858000"/>
              <a:gd name="connsiteX499" fmla="*/ 3189263 w 7467600"/>
              <a:gd name="connsiteY499" fmla="*/ 3625726 h 6858000"/>
              <a:gd name="connsiteX500" fmla="*/ 3560912 w 7467600"/>
              <a:gd name="connsiteY500" fmla="*/ 4079863 h 6858000"/>
              <a:gd name="connsiteX501" fmla="*/ 3626636 w 7467600"/>
              <a:gd name="connsiteY501" fmla="*/ 4512230 h 6858000"/>
              <a:gd name="connsiteX502" fmla="*/ 3653088 w 7467600"/>
              <a:gd name="connsiteY502" fmla="*/ 4521417 h 6858000"/>
              <a:gd name="connsiteX503" fmla="*/ 3988128 w 7467600"/>
              <a:gd name="connsiteY503" fmla="*/ 4817267 h 6858000"/>
              <a:gd name="connsiteX504" fmla="*/ 4830582 w 7467600"/>
              <a:gd name="connsiteY504" fmla="*/ 4676000 h 6858000"/>
              <a:gd name="connsiteX505" fmla="*/ 4830100 w 7467600"/>
              <a:gd name="connsiteY505" fmla="*/ 4675554 h 6858000"/>
              <a:gd name="connsiteX506" fmla="*/ 4036318 w 7467600"/>
              <a:gd name="connsiteY506" fmla="*/ 4147013 h 6858000"/>
              <a:gd name="connsiteX507" fmla="*/ 3432098 w 7467600"/>
              <a:gd name="connsiteY507" fmla="*/ 3537312 h 6858000"/>
              <a:gd name="connsiteX508" fmla="*/ 3446761 w 7467600"/>
              <a:gd name="connsiteY508" fmla="*/ 3461278 h 6858000"/>
              <a:gd name="connsiteX509" fmla="*/ 4419733 w 7467600"/>
              <a:gd name="connsiteY509" fmla="*/ 3963555 h 6858000"/>
              <a:gd name="connsiteX510" fmla="*/ 4781371 w 7467600"/>
              <a:gd name="connsiteY510" fmla="*/ 4458604 h 6858000"/>
              <a:gd name="connsiteX511" fmla="*/ 4780440 w 7467600"/>
              <a:gd name="connsiteY511" fmla="*/ 4470290 h 6858000"/>
              <a:gd name="connsiteX512" fmla="*/ 4898954 w 7467600"/>
              <a:gd name="connsiteY512" fmla="*/ 4662092 h 6858000"/>
              <a:gd name="connsiteX513" fmla="*/ 4900699 w 7467600"/>
              <a:gd name="connsiteY513" fmla="*/ 4670867 h 6858000"/>
              <a:gd name="connsiteX514" fmla="*/ 5714511 w 7467600"/>
              <a:gd name="connsiteY514" fmla="*/ 4663483 h 6858000"/>
              <a:gd name="connsiteX515" fmla="*/ 5464793 w 7467600"/>
              <a:gd name="connsiteY515" fmla="*/ 4393556 h 6858000"/>
              <a:gd name="connsiteX516" fmla="*/ 5461897 w 7467600"/>
              <a:gd name="connsiteY516" fmla="*/ 4390879 h 6858000"/>
              <a:gd name="connsiteX517" fmla="*/ 4294126 w 7467600"/>
              <a:gd name="connsiteY517" fmla="*/ 3303048 h 6858000"/>
              <a:gd name="connsiteX518" fmla="*/ 4305321 w 7467600"/>
              <a:gd name="connsiteY518" fmla="*/ 3256953 h 6858000"/>
              <a:gd name="connsiteX519" fmla="*/ 4949299 w 7467600"/>
              <a:gd name="connsiteY519" fmla="*/ 3766336 h 6858000"/>
              <a:gd name="connsiteX520" fmla="*/ 5291452 w 7467600"/>
              <a:gd name="connsiteY520" fmla="*/ 4076801 h 6858000"/>
              <a:gd name="connsiteX521" fmla="*/ 5434998 w 7467600"/>
              <a:gd name="connsiteY521" fmla="*/ 4254100 h 6858000"/>
              <a:gd name="connsiteX522" fmla="*/ 5351015 w 7467600"/>
              <a:gd name="connsiteY522" fmla="*/ 3760989 h 6858000"/>
              <a:gd name="connsiteX523" fmla="*/ 5413780 w 7467600"/>
              <a:gd name="connsiteY523" fmla="*/ 2966265 h 6858000"/>
              <a:gd name="connsiteX524" fmla="*/ 5425627 w 7467600"/>
              <a:gd name="connsiteY524" fmla="*/ 2954192 h 6858000"/>
              <a:gd name="connsiteX525" fmla="*/ 6604735 w 7467600"/>
              <a:gd name="connsiteY525" fmla="*/ 2041381 h 6858000"/>
              <a:gd name="connsiteX526" fmla="*/ 7204487 w 7467600"/>
              <a:gd name="connsiteY526" fmla="*/ 2742112 h 6858000"/>
              <a:gd name="connsiteX527" fmla="*/ 7131592 w 7467600"/>
              <a:gd name="connsiteY527" fmla="*/ 2672096 h 6858000"/>
              <a:gd name="connsiteX528" fmla="*/ 6996344 w 7467600"/>
              <a:gd name="connsiteY528" fmla="*/ 2518310 h 6858000"/>
              <a:gd name="connsiteX529" fmla="*/ 6735495 w 7467600"/>
              <a:gd name="connsiteY529" fmla="*/ 2196890 h 6858000"/>
              <a:gd name="connsiteX530" fmla="*/ 6721901 w 7467600"/>
              <a:gd name="connsiteY530" fmla="*/ 2179274 h 6858000"/>
              <a:gd name="connsiteX531" fmla="*/ 6604735 w 7467600"/>
              <a:gd name="connsiteY531" fmla="*/ 2041381 h 6858000"/>
              <a:gd name="connsiteX532" fmla="*/ 6591670 w 7467600"/>
              <a:gd name="connsiteY532" fmla="*/ 1988277 h 6858000"/>
              <a:gd name="connsiteX533" fmla="*/ 6747349 w 7467600"/>
              <a:gd name="connsiteY533" fmla="*/ 2160069 h 6858000"/>
              <a:gd name="connsiteX534" fmla="*/ 6760943 w 7467600"/>
              <a:gd name="connsiteY534" fmla="*/ 2177686 h 6858000"/>
              <a:gd name="connsiteX535" fmla="*/ 7021065 w 7467600"/>
              <a:gd name="connsiteY535" fmla="*/ 2498102 h 6858000"/>
              <a:gd name="connsiteX536" fmla="*/ 7155223 w 7467600"/>
              <a:gd name="connsiteY536" fmla="*/ 2650386 h 6858000"/>
              <a:gd name="connsiteX537" fmla="*/ 7203167 w 7467600"/>
              <a:gd name="connsiteY537" fmla="*/ 2697288 h 6858000"/>
              <a:gd name="connsiteX538" fmla="*/ 6937703 w 7467600"/>
              <a:gd name="connsiteY538" fmla="*/ 2321981 h 6858000"/>
              <a:gd name="connsiteX539" fmla="*/ 6591670 w 7467600"/>
              <a:gd name="connsiteY539" fmla="*/ 1988277 h 6858000"/>
              <a:gd name="connsiteX540" fmla="*/ 5798671 w 7467600"/>
              <a:gd name="connsiteY540" fmla="*/ 1981601 h 6858000"/>
              <a:gd name="connsiteX541" fmla="*/ 5754709 w 7467600"/>
              <a:gd name="connsiteY541" fmla="*/ 2071454 h 6858000"/>
              <a:gd name="connsiteX542" fmla="*/ 5763044 w 7467600"/>
              <a:gd name="connsiteY542" fmla="*/ 2842206 h 6858000"/>
              <a:gd name="connsiteX543" fmla="*/ 5764974 w 7467600"/>
              <a:gd name="connsiteY543" fmla="*/ 2799609 h 6858000"/>
              <a:gd name="connsiteX544" fmla="*/ 5767665 w 7467600"/>
              <a:gd name="connsiteY544" fmla="*/ 2666409 h 6858000"/>
              <a:gd name="connsiteX545" fmla="*/ 5763055 w 7467600"/>
              <a:gd name="connsiteY545" fmla="*/ 2579705 h 6858000"/>
              <a:gd name="connsiteX546" fmla="*/ 5758079 w 7467600"/>
              <a:gd name="connsiteY546" fmla="*/ 2492508 h 6858000"/>
              <a:gd name="connsiteX547" fmla="*/ 5779325 w 7467600"/>
              <a:gd name="connsiteY547" fmla="*/ 2197069 h 6858000"/>
              <a:gd name="connsiteX548" fmla="*/ 5798671 w 7467600"/>
              <a:gd name="connsiteY548" fmla="*/ 1981601 h 6858000"/>
              <a:gd name="connsiteX549" fmla="*/ 5829202 w 7467600"/>
              <a:gd name="connsiteY549" fmla="*/ 1971679 h 6858000"/>
              <a:gd name="connsiteX550" fmla="*/ 5809558 w 7467600"/>
              <a:gd name="connsiteY550" fmla="*/ 2198043 h 6858000"/>
              <a:gd name="connsiteX551" fmla="*/ 5788653 w 7467600"/>
              <a:gd name="connsiteY551" fmla="*/ 2489430 h 6858000"/>
              <a:gd name="connsiteX552" fmla="*/ 5793439 w 7467600"/>
              <a:gd name="connsiteY552" fmla="*/ 2575235 h 6858000"/>
              <a:gd name="connsiteX553" fmla="*/ 5796837 w 7467600"/>
              <a:gd name="connsiteY553" fmla="*/ 2637633 h 6858000"/>
              <a:gd name="connsiteX554" fmla="*/ 5818614 w 7467600"/>
              <a:gd name="connsiteY554" fmla="*/ 2473055 h 6858000"/>
              <a:gd name="connsiteX555" fmla="*/ 5829202 w 7467600"/>
              <a:gd name="connsiteY555" fmla="*/ 1971679 h 6858000"/>
              <a:gd name="connsiteX556" fmla="*/ 5911389 w 7467600"/>
              <a:gd name="connsiteY556" fmla="*/ 1898371 h 6858000"/>
              <a:gd name="connsiteX557" fmla="*/ 6237627 w 7467600"/>
              <a:gd name="connsiteY557" fmla="*/ 2231921 h 6858000"/>
              <a:gd name="connsiteX558" fmla="*/ 5911389 w 7467600"/>
              <a:gd name="connsiteY558" fmla="*/ 1898371 h 6858000"/>
              <a:gd name="connsiteX559" fmla="*/ 6944437 w 7467600"/>
              <a:gd name="connsiteY559" fmla="*/ 1575402 h 6858000"/>
              <a:gd name="connsiteX560" fmla="*/ 6304730 w 7467600"/>
              <a:gd name="connsiteY560" fmla="*/ 1766654 h 6858000"/>
              <a:gd name="connsiteX561" fmla="*/ 6944437 w 7467600"/>
              <a:gd name="connsiteY561" fmla="*/ 1575402 h 6858000"/>
              <a:gd name="connsiteX562" fmla="*/ 7019523 w 7467600"/>
              <a:gd name="connsiteY562" fmla="*/ 1519450 h 6858000"/>
              <a:gd name="connsiteX563" fmla="*/ 6298091 w 7467600"/>
              <a:gd name="connsiteY563" fmla="*/ 1737122 h 6858000"/>
              <a:gd name="connsiteX564" fmla="*/ 7019523 w 7467600"/>
              <a:gd name="connsiteY564" fmla="*/ 1519450 h 6858000"/>
              <a:gd name="connsiteX565" fmla="*/ 2399523 w 7467600"/>
              <a:gd name="connsiteY565" fmla="*/ 1428234 h 6858000"/>
              <a:gd name="connsiteX566" fmla="*/ 2224982 w 7467600"/>
              <a:gd name="connsiteY566" fmla="*/ 1826201 h 6858000"/>
              <a:gd name="connsiteX567" fmla="*/ 2096099 w 7467600"/>
              <a:gd name="connsiteY567" fmla="*/ 2345900 h 6858000"/>
              <a:gd name="connsiteX568" fmla="*/ 2283317 w 7467600"/>
              <a:gd name="connsiteY568" fmla="*/ 1796925 h 6858000"/>
              <a:gd name="connsiteX569" fmla="*/ 2399523 w 7467600"/>
              <a:gd name="connsiteY569" fmla="*/ 1428234 h 6858000"/>
              <a:gd name="connsiteX570" fmla="*/ 2448558 w 7467600"/>
              <a:gd name="connsiteY570" fmla="*/ 1373435 h 6858000"/>
              <a:gd name="connsiteX571" fmla="*/ 2312521 w 7467600"/>
              <a:gd name="connsiteY571" fmla="*/ 1806140 h 6858000"/>
              <a:gd name="connsiteX572" fmla="*/ 2127533 w 7467600"/>
              <a:gd name="connsiteY572" fmla="*/ 2348380 h 6858000"/>
              <a:gd name="connsiteX573" fmla="*/ 2358080 w 7467600"/>
              <a:gd name="connsiteY573" fmla="*/ 1866134 h 6858000"/>
              <a:gd name="connsiteX574" fmla="*/ 2407436 w 7467600"/>
              <a:gd name="connsiteY574" fmla="*/ 1651070 h 6858000"/>
              <a:gd name="connsiteX575" fmla="*/ 2448558 w 7467600"/>
              <a:gd name="connsiteY575" fmla="*/ 1373435 h 6858000"/>
              <a:gd name="connsiteX576" fmla="*/ 278707 w 7467600"/>
              <a:gd name="connsiteY576" fmla="*/ 1352270 h 6858000"/>
              <a:gd name="connsiteX577" fmla="*/ 321570 w 7467600"/>
              <a:gd name="connsiteY577" fmla="*/ 1861610 h 6858000"/>
              <a:gd name="connsiteX578" fmla="*/ 294281 w 7467600"/>
              <a:gd name="connsiteY578" fmla="*/ 1440658 h 6858000"/>
              <a:gd name="connsiteX579" fmla="*/ 278707 w 7467600"/>
              <a:gd name="connsiteY579" fmla="*/ 1352270 h 6858000"/>
              <a:gd name="connsiteX580" fmla="*/ 1423821 w 7467600"/>
              <a:gd name="connsiteY580" fmla="*/ 1351958 h 6858000"/>
              <a:gd name="connsiteX581" fmla="*/ 1638521 w 7467600"/>
              <a:gd name="connsiteY581" fmla="*/ 1908470 h 6858000"/>
              <a:gd name="connsiteX582" fmla="*/ 1754199 w 7467600"/>
              <a:gd name="connsiteY582" fmla="*/ 2149284 h 6858000"/>
              <a:gd name="connsiteX583" fmla="*/ 1908359 w 7467600"/>
              <a:gd name="connsiteY583" fmla="*/ 2364988 h 6858000"/>
              <a:gd name="connsiteX584" fmla="*/ 1647661 w 7467600"/>
              <a:gd name="connsiteY584" fmla="*/ 1825945 h 6858000"/>
              <a:gd name="connsiteX585" fmla="*/ 1423821 w 7467600"/>
              <a:gd name="connsiteY585" fmla="*/ 1351958 h 6858000"/>
              <a:gd name="connsiteX586" fmla="*/ 1431890 w 7467600"/>
              <a:gd name="connsiteY586" fmla="*/ 1306475 h 6858000"/>
              <a:gd name="connsiteX587" fmla="*/ 1507597 w 7467600"/>
              <a:gd name="connsiteY587" fmla="*/ 1446132 h 6858000"/>
              <a:gd name="connsiteX588" fmla="*/ 1674586 w 7467600"/>
              <a:gd name="connsiteY588" fmla="*/ 1813832 h 6858000"/>
              <a:gd name="connsiteX589" fmla="*/ 1815950 w 7467600"/>
              <a:gd name="connsiteY589" fmla="*/ 2128564 h 6858000"/>
              <a:gd name="connsiteX590" fmla="*/ 1984242 w 7467600"/>
              <a:gd name="connsiteY590" fmla="*/ 2430829 h 6858000"/>
              <a:gd name="connsiteX591" fmla="*/ 2014023 w 7467600"/>
              <a:gd name="connsiteY591" fmla="*/ 2450995 h 6858000"/>
              <a:gd name="connsiteX592" fmla="*/ 1747337 w 7467600"/>
              <a:gd name="connsiteY592" fmla="*/ 1855264 h 6858000"/>
              <a:gd name="connsiteX593" fmla="*/ 1533749 w 7467600"/>
              <a:gd name="connsiteY593" fmla="*/ 1478656 h 6858000"/>
              <a:gd name="connsiteX594" fmla="*/ 1431890 w 7467600"/>
              <a:gd name="connsiteY594" fmla="*/ 1306475 h 6858000"/>
              <a:gd name="connsiteX595" fmla="*/ 5052692 w 7467600"/>
              <a:gd name="connsiteY595" fmla="*/ 1292994 h 6858000"/>
              <a:gd name="connsiteX596" fmla="*/ 5200661 w 7467600"/>
              <a:gd name="connsiteY596" fmla="*/ 1635186 h 6858000"/>
              <a:gd name="connsiteX597" fmla="*/ 5297138 w 7467600"/>
              <a:gd name="connsiteY597" fmla="*/ 1906351 h 6858000"/>
              <a:gd name="connsiteX598" fmla="*/ 5052692 w 7467600"/>
              <a:gd name="connsiteY598" fmla="*/ 1292994 h 6858000"/>
              <a:gd name="connsiteX599" fmla="*/ 5009948 w 7467600"/>
              <a:gd name="connsiteY599" fmla="*/ 1273619 h 6858000"/>
              <a:gd name="connsiteX600" fmla="*/ 5121777 w 7467600"/>
              <a:gd name="connsiteY600" fmla="*/ 1654213 h 6858000"/>
              <a:gd name="connsiteX601" fmla="*/ 5293545 w 7467600"/>
              <a:gd name="connsiteY601" fmla="*/ 2072247 h 6858000"/>
              <a:gd name="connsiteX602" fmla="*/ 5294042 w 7467600"/>
              <a:gd name="connsiteY602" fmla="*/ 2065019 h 6858000"/>
              <a:gd name="connsiteX603" fmla="*/ 5171936 w 7467600"/>
              <a:gd name="connsiteY603" fmla="*/ 1647613 h 6858000"/>
              <a:gd name="connsiteX604" fmla="*/ 5009948 w 7467600"/>
              <a:gd name="connsiteY604" fmla="*/ 1273619 h 6858000"/>
              <a:gd name="connsiteX605" fmla="*/ 655236 w 7467600"/>
              <a:gd name="connsiteY605" fmla="*/ 1268632 h 6858000"/>
              <a:gd name="connsiteX606" fmla="*/ 839521 w 7467600"/>
              <a:gd name="connsiteY606" fmla="*/ 1685315 h 6858000"/>
              <a:gd name="connsiteX607" fmla="*/ 1109416 w 7467600"/>
              <a:gd name="connsiteY607" fmla="*/ 2061663 h 6858000"/>
              <a:gd name="connsiteX608" fmla="*/ 1298300 w 7467600"/>
              <a:gd name="connsiteY608" fmla="*/ 2247742 h 6858000"/>
              <a:gd name="connsiteX609" fmla="*/ 1125871 w 7467600"/>
              <a:gd name="connsiteY609" fmla="*/ 1989513 h 6858000"/>
              <a:gd name="connsiteX610" fmla="*/ 981574 w 7467600"/>
              <a:gd name="connsiteY610" fmla="*/ 1783157 h 6858000"/>
              <a:gd name="connsiteX611" fmla="*/ 922198 w 7467600"/>
              <a:gd name="connsiteY611" fmla="*/ 1677437 h 6858000"/>
              <a:gd name="connsiteX612" fmla="*/ 869293 w 7467600"/>
              <a:gd name="connsiteY612" fmla="*/ 1583214 h 6858000"/>
              <a:gd name="connsiteX613" fmla="*/ 751431 w 7467600"/>
              <a:gd name="connsiteY613" fmla="*/ 1405731 h 6858000"/>
              <a:gd name="connsiteX614" fmla="*/ 655236 w 7467600"/>
              <a:gd name="connsiteY614" fmla="*/ 1268632 h 6858000"/>
              <a:gd name="connsiteX615" fmla="*/ 6516292 w 7467600"/>
              <a:gd name="connsiteY615" fmla="*/ 1263064 h 6858000"/>
              <a:gd name="connsiteX616" fmla="*/ 5736320 w 7467600"/>
              <a:gd name="connsiteY616" fmla="*/ 1501803 h 6858000"/>
              <a:gd name="connsiteX617" fmla="*/ 6516292 w 7467600"/>
              <a:gd name="connsiteY617" fmla="*/ 1263064 h 6858000"/>
              <a:gd name="connsiteX618" fmla="*/ 291466 w 7467600"/>
              <a:gd name="connsiteY618" fmla="*/ 1250369 h 6858000"/>
              <a:gd name="connsiteX619" fmla="*/ 323180 w 7467600"/>
              <a:gd name="connsiteY619" fmla="*/ 1435283 h 6858000"/>
              <a:gd name="connsiteX620" fmla="*/ 349381 w 7467600"/>
              <a:gd name="connsiteY620" fmla="*/ 1875041 h 6858000"/>
              <a:gd name="connsiteX621" fmla="*/ 374363 w 7467600"/>
              <a:gd name="connsiteY621" fmla="*/ 1506494 h 6858000"/>
              <a:gd name="connsiteX622" fmla="*/ 302168 w 7467600"/>
              <a:gd name="connsiteY622" fmla="*/ 1274495 h 6858000"/>
              <a:gd name="connsiteX623" fmla="*/ 291466 w 7467600"/>
              <a:gd name="connsiteY623" fmla="*/ 1250369 h 6858000"/>
              <a:gd name="connsiteX624" fmla="*/ 678222 w 7467600"/>
              <a:gd name="connsiteY624" fmla="*/ 1248670 h 6858000"/>
              <a:gd name="connsiteX625" fmla="*/ 775536 w 7467600"/>
              <a:gd name="connsiteY625" fmla="*/ 1388015 h 6858000"/>
              <a:gd name="connsiteX626" fmla="*/ 894529 w 7467600"/>
              <a:gd name="connsiteY626" fmla="*/ 1567739 h 6858000"/>
              <a:gd name="connsiteX627" fmla="*/ 948000 w 7467600"/>
              <a:gd name="connsiteY627" fmla="*/ 1663088 h 6858000"/>
              <a:gd name="connsiteX628" fmla="*/ 1006812 w 7467600"/>
              <a:gd name="connsiteY628" fmla="*/ 1767683 h 6858000"/>
              <a:gd name="connsiteX629" fmla="*/ 1149133 w 7467600"/>
              <a:gd name="connsiteY629" fmla="*/ 1971513 h 6858000"/>
              <a:gd name="connsiteX630" fmla="*/ 1333952 w 7467600"/>
              <a:gd name="connsiteY630" fmla="*/ 2251620 h 6858000"/>
              <a:gd name="connsiteX631" fmla="*/ 1337329 w 7467600"/>
              <a:gd name="connsiteY631" fmla="*/ 2258350 h 6858000"/>
              <a:gd name="connsiteX632" fmla="*/ 1014726 w 7467600"/>
              <a:gd name="connsiteY632" fmla="*/ 1615556 h 6858000"/>
              <a:gd name="connsiteX633" fmla="*/ 678222 w 7467600"/>
              <a:gd name="connsiteY633" fmla="*/ 1248670 h 6858000"/>
              <a:gd name="connsiteX634" fmla="*/ 6691602 w 7467600"/>
              <a:gd name="connsiteY634" fmla="*/ 1140573 h 6858000"/>
              <a:gd name="connsiteX635" fmla="*/ 6571100 w 7467600"/>
              <a:gd name="connsiteY635" fmla="*/ 1183662 h 6858000"/>
              <a:gd name="connsiteX636" fmla="*/ 6241687 w 7467600"/>
              <a:gd name="connsiteY636" fmla="*/ 1257600 h 6858000"/>
              <a:gd name="connsiteX637" fmla="*/ 5693009 w 7467600"/>
              <a:gd name="connsiteY637" fmla="*/ 1478256 h 6858000"/>
              <a:gd name="connsiteX638" fmla="*/ 6548420 w 7467600"/>
              <a:gd name="connsiteY638" fmla="*/ 1214599 h 6858000"/>
              <a:gd name="connsiteX639" fmla="*/ 6605473 w 7467600"/>
              <a:gd name="connsiteY639" fmla="*/ 1184686 h 6858000"/>
              <a:gd name="connsiteX640" fmla="*/ 6691602 w 7467600"/>
              <a:gd name="connsiteY640" fmla="*/ 1140573 h 6858000"/>
              <a:gd name="connsiteX641" fmla="*/ 4002475 w 7467600"/>
              <a:gd name="connsiteY641" fmla="*/ 1037802 h 6858000"/>
              <a:gd name="connsiteX642" fmla="*/ 4000324 w 7467600"/>
              <a:gd name="connsiteY642" fmla="*/ 1039362 h 6858000"/>
              <a:gd name="connsiteX643" fmla="*/ 4002862 w 7467600"/>
              <a:gd name="connsiteY643" fmla="*/ 1042866 h 6858000"/>
              <a:gd name="connsiteX644" fmla="*/ 4002475 w 7467600"/>
              <a:gd name="connsiteY644" fmla="*/ 1037802 h 6858000"/>
              <a:gd name="connsiteX645" fmla="*/ 506322 w 7467600"/>
              <a:gd name="connsiteY645" fmla="*/ 1020997 h 6858000"/>
              <a:gd name="connsiteX646" fmla="*/ 533068 w 7467600"/>
              <a:gd name="connsiteY646" fmla="*/ 1029409 h 6858000"/>
              <a:gd name="connsiteX647" fmla="*/ 1232525 w 7467600"/>
              <a:gd name="connsiteY647" fmla="*/ 1804675 h 6858000"/>
              <a:gd name="connsiteX648" fmla="*/ 1388858 w 7467600"/>
              <a:gd name="connsiteY648" fmla="*/ 2368011 h 6858000"/>
              <a:gd name="connsiteX649" fmla="*/ 1384098 w 7467600"/>
              <a:gd name="connsiteY649" fmla="*/ 2378125 h 6858000"/>
              <a:gd name="connsiteX650" fmla="*/ 1425393 w 7467600"/>
              <a:gd name="connsiteY650" fmla="*/ 2589124 h 6858000"/>
              <a:gd name="connsiteX651" fmla="*/ 1424001 w 7467600"/>
              <a:gd name="connsiteY651" fmla="*/ 2597541 h 6858000"/>
              <a:gd name="connsiteX652" fmla="*/ 2152729 w 7467600"/>
              <a:gd name="connsiteY652" fmla="*/ 2864487 h 6858000"/>
              <a:gd name="connsiteX653" fmla="*/ 2020609 w 7467600"/>
              <a:gd name="connsiteY653" fmla="*/ 2539671 h 6858000"/>
              <a:gd name="connsiteX654" fmla="*/ 2018920 w 7467600"/>
              <a:gd name="connsiteY654" fmla="*/ 2536309 h 6858000"/>
              <a:gd name="connsiteX655" fmla="*/ 1342441 w 7467600"/>
              <a:gd name="connsiteY655" fmla="*/ 1173017 h 6858000"/>
              <a:gd name="connsiteX656" fmla="*/ 1367925 w 7467600"/>
              <a:gd name="connsiteY656" fmla="*/ 1135648 h 6858000"/>
              <a:gd name="connsiteX657" fmla="*/ 1771401 w 7467600"/>
              <a:gd name="connsiteY657" fmla="*/ 1806673 h 6858000"/>
              <a:gd name="connsiteX658" fmla="*/ 1972385 w 7467600"/>
              <a:gd name="connsiteY658" fmla="*/ 2198735 h 6858000"/>
              <a:gd name="connsiteX659" fmla="*/ 2040892 w 7467600"/>
              <a:gd name="connsiteY659" fmla="*/ 2405205 h 6858000"/>
              <a:gd name="connsiteX660" fmla="*/ 2131689 w 7467600"/>
              <a:gd name="connsiteY660" fmla="*/ 1936926 h 6858000"/>
              <a:gd name="connsiteX661" fmla="*/ 2454820 w 7467600"/>
              <a:gd name="connsiteY661" fmla="*/ 1248808 h 6858000"/>
              <a:gd name="connsiteX662" fmla="*/ 2492512 w 7467600"/>
              <a:gd name="connsiteY662" fmla="*/ 1302920 h 6858000"/>
              <a:gd name="connsiteX663" fmla="*/ 2081216 w 7467600"/>
              <a:gd name="connsiteY663" fmla="*/ 2527513 h 6858000"/>
              <a:gd name="connsiteX664" fmla="*/ 2081211 w 7467600"/>
              <a:gd name="connsiteY664" fmla="*/ 2528916 h 6858000"/>
              <a:gd name="connsiteX665" fmla="*/ 2199067 w 7467600"/>
              <a:gd name="connsiteY665" fmla="*/ 2884061 h 6858000"/>
              <a:gd name="connsiteX666" fmla="*/ 3192586 w 7467600"/>
              <a:gd name="connsiteY666" fmla="*/ 3411496 h 6858000"/>
              <a:gd name="connsiteX667" fmla="*/ 3182620 w 7467600"/>
              <a:gd name="connsiteY667" fmla="*/ 3483279 h 6858000"/>
              <a:gd name="connsiteX668" fmla="*/ 2435119 w 7467600"/>
              <a:gd name="connsiteY668" fmla="*/ 3080173 h 6858000"/>
              <a:gd name="connsiteX669" fmla="*/ 2410152 w 7467600"/>
              <a:gd name="connsiteY669" fmla="*/ 3063751 h 6858000"/>
              <a:gd name="connsiteX670" fmla="*/ 2408099 w 7467600"/>
              <a:gd name="connsiteY670" fmla="*/ 3064403 h 6858000"/>
              <a:gd name="connsiteX671" fmla="*/ 2407218 w 7467600"/>
              <a:gd name="connsiteY671" fmla="*/ 3070324 h 6858000"/>
              <a:gd name="connsiteX672" fmla="*/ 2380138 w 7467600"/>
              <a:gd name="connsiteY672" fmla="*/ 3099341 h 6858000"/>
              <a:gd name="connsiteX673" fmla="*/ 1765923 w 7467600"/>
              <a:gd name="connsiteY673" fmla="*/ 3581043 h 6858000"/>
              <a:gd name="connsiteX674" fmla="*/ 1702258 w 7467600"/>
              <a:gd name="connsiteY674" fmla="*/ 3612286 h 6858000"/>
              <a:gd name="connsiteX675" fmla="*/ 1538370 w 7467600"/>
              <a:gd name="connsiteY675" fmla="*/ 3811804 h 6858000"/>
              <a:gd name="connsiteX676" fmla="*/ 542867 w 7467600"/>
              <a:gd name="connsiteY676" fmla="*/ 4944092 h 6858000"/>
              <a:gd name="connsiteX677" fmla="*/ 515800 w 7467600"/>
              <a:gd name="connsiteY677" fmla="*/ 4862180 h 6858000"/>
              <a:gd name="connsiteX678" fmla="*/ 909145 w 7467600"/>
              <a:gd name="connsiteY678" fmla="*/ 4199225 h 6858000"/>
              <a:gd name="connsiteX679" fmla="*/ 1214067 w 7467600"/>
              <a:gd name="connsiteY679" fmla="*/ 3908561 h 6858000"/>
              <a:gd name="connsiteX680" fmla="*/ 640967 w 7467600"/>
              <a:gd name="connsiteY680" fmla="*/ 4105601 h 6858000"/>
              <a:gd name="connsiteX681" fmla="*/ 112563 w 7467600"/>
              <a:gd name="connsiteY681" fmla="*/ 4396952 h 6858000"/>
              <a:gd name="connsiteX682" fmla="*/ 0 w 7467600"/>
              <a:gd name="connsiteY682" fmla="*/ 4466006 h 6858000"/>
              <a:gd name="connsiteX683" fmla="*/ 0 w 7467600"/>
              <a:gd name="connsiteY683" fmla="*/ 4233763 h 6858000"/>
              <a:gd name="connsiteX684" fmla="*/ 36881 w 7467600"/>
              <a:gd name="connsiteY684" fmla="*/ 4200118 h 6858000"/>
              <a:gd name="connsiteX685" fmla="*/ 910534 w 7467600"/>
              <a:gd name="connsiteY685" fmla="*/ 3629753 h 6858000"/>
              <a:gd name="connsiteX686" fmla="*/ 1578717 w 7467600"/>
              <a:gd name="connsiteY686" fmla="*/ 3575982 h 6858000"/>
              <a:gd name="connsiteX687" fmla="*/ 2338780 w 7467600"/>
              <a:gd name="connsiteY687" fmla="*/ 3033725 h 6858000"/>
              <a:gd name="connsiteX688" fmla="*/ 1807991 w 7467600"/>
              <a:gd name="connsiteY688" fmla="*/ 2807184 h 6858000"/>
              <a:gd name="connsiteX689" fmla="*/ 1416358 w 7467600"/>
              <a:gd name="connsiteY689" fmla="*/ 3112571 h 6858000"/>
              <a:gd name="connsiteX690" fmla="*/ 939066 w 7467600"/>
              <a:gd name="connsiteY690" fmla="*/ 3378798 h 6858000"/>
              <a:gd name="connsiteX691" fmla="*/ 115099 w 7467600"/>
              <a:gd name="connsiteY691" fmla="*/ 3607650 h 6858000"/>
              <a:gd name="connsiteX692" fmla="*/ 97284 w 7467600"/>
              <a:gd name="connsiteY692" fmla="*/ 3520393 h 6858000"/>
              <a:gd name="connsiteX693" fmla="*/ 922050 w 7467600"/>
              <a:gd name="connsiteY693" fmla="*/ 3074867 h 6858000"/>
              <a:gd name="connsiteX694" fmla="*/ 1405265 w 7467600"/>
              <a:gd name="connsiteY694" fmla="*/ 3016319 h 6858000"/>
              <a:gd name="connsiteX695" fmla="*/ 1407512 w 7467600"/>
              <a:gd name="connsiteY695" fmla="*/ 3018001 h 6858000"/>
              <a:gd name="connsiteX696" fmla="*/ 1726266 w 7467600"/>
              <a:gd name="connsiteY696" fmla="*/ 2777274 h 6858000"/>
              <a:gd name="connsiteX697" fmla="*/ 625390 w 7467600"/>
              <a:gd name="connsiteY697" fmla="*/ 2514541 h 6858000"/>
              <a:gd name="connsiteX698" fmla="*/ 619799 w 7467600"/>
              <a:gd name="connsiteY698" fmla="*/ 2527180 h 6858000"/>
              <a:gd name="connsiteX699" fmla="*/ 310030 w 7467600"/>
              <a:gd name="connsiteY699" fmla="*/ 2771818 h 6858000"/>
              <a:gd name="connsiteX700" fmla="*/ 173877 w 7467600"/>
              <a:gd name="connsiteY700" fmla="*/ 2937056 h 6858000"/>
              <a:gd name="connsiteX701" fmla="*/ 77889 w 7467600"/>
              <a:gd name="connsiteY701" fmla="*/ 3138440 h 6858000"/>
              <a:gd name="connsiteX702" fmla="*/ 0 w 7467600"/>
              <a:gd name="connsiteY702" fmla="*/ 3271395 h 6858000"/>
              <a:gd name="connsiteX703" fmla="*/ 0 w 7467600"/>
              <a:gd name="connsiteY703" fmla="*/ 3153002 h 6858000"/>
              <a:gd name="connsiteX704" fmla="*/ 2386 w 7467600"/>
              <a:gd name="connsiteY704" fmla="*/ 3149203 h 6858000"/>
              <a:gd name="connsiteX705" fmla="*/ 89753 w 7467600"/>
              <a:gd name="connsiteY705" fmla="*/ 2987702 h 6858000"/>
              <a:gd name="connsiteX706" fmla="*/ 76869 w 7467600"/>
              <a:gd name="connsiteY706" fmla="*/ 3005404 h 6858000"/>
              <a:gd name="connsiteX707" fmla="*/ 32049 w 7467600"/>
              <a:gd name="connsiteY707" fmla="*/ 3065814 h 6858000"/>
              <a:gd name="connsiteX708" fmla="*/ 0 w 7467600"/>
              <a:gd name="connsiteY708" fmla="*/ 3108744 h 6858000"/>
              <a:gd name="connsiteX709" fmla="*/ 0 w 7467600"/>
              <a:gd name="connsiteY709" fmla="*/ 3058059 h 6858000"/>
              <a:gd name="connsiteX710" fmla="*/ 7610 w 7467600"/>
              <a:gd name="connsiteY710" fmla="*/ 3047889 h 6858000"/>
              <a:gd name="connsiteX711" fmla="*/ 52419 w 7467600"/>
              <a:gd name="connsiteY711" fmla="*/ 2987479 h 6858000"/>
              <a:gd name="connsiteX712" fmla="*/ 59142 w 7467600"/>
              <a:gd name="connsiteY712" fmla="*/ 2978488 h 6858000"/>
              <a:gd name="connsiteX713" fmla="*/ 0 w 7467600"/>
              <a:gd name="connsiteY713" fmla="*/ 3015334 h 6858000"/>
              <a:gd name="connsiteX714" fmla="*/ 0 w 7467600"/>
              <a:gd name="connsiteY714" fmla="*/ 2914286 h 6858000"/>
              <a:gd name="connsiteX715" fmla="*/ 36383 w 7467600"/>
              <a:gd name="connsiteY715" fmla="*/ 2901128 h 6858000"/>
              <a:gd name="connsiteX716" fmla="*/ 156329 w 7467600"/>
              <a:gd name="connsiteY716" fmla="*/ 2840533 h 6858000"/>
              <a:gd name="connsiteX717" fmla="*/ 358355 w 7467600"/>
              <a:gd name="connsiteY717" fmla="*/ 2620471 h 6858000"/>
              <a:gd name="connsiteX718" fmla="*/ 510577 w 7467600"/>
              <a:gd name="connsiteY718" fmla="*/ 2501244 h 6858000"/>
              <a:gd name="connsiteX719" fmla="*/ 211967 w 7467600"/>
              <a:gd name="connsiteY719" fmla="*/ 2479171 h 6858000"/>
              <a:gd name="connsiteX720" fmla="*/ 0 w 7467600"/>
              <a:gd name="connsiteY720" fmla="*/ 2476398 h 6858000"/>
              <a:gd name="connsiteX721" fmla="*/ 0 w 7467600"/>
              <a:gd name="connsiteY721" fmla="*/ 2389189 h 6858000"/>
              <a:gd name="connsiteX722" fmla="*/ 103062 w 7467600"/>
              <a:gd name="connsiteY722" fmla="*/ 2389518 h 6858000"/>
              <a:gd name="connsiteX723" fmla="*/ 510734 w 7467600"/>
              <a:gd name="connsiteY723" fmla="*/ 2416201 h 6858000"/>
              <a:gd name="connsiteX724" fmla="*/ 279257 w 7467600"/>
              <a:gd name="connsiteY724" fmla="*/ 2092102 h 6858000"/>
              <a:gd name="connsiteX725" fmla="*/ 65265 w 7467600"/>
              <a:gd name="connsiteY725" fmla="*/ 2006049 h 6858000"/>
              <a:gd name="connsiteX726" fmla="*/ 0 w 7467600"/>
              <a:gd name="connsiteY726" fmla="*/ 1982532 h 6858000"/>
              <a:gd name="connsiteX727" fmla="*/ 0 w 7467600"/>
              <a:gd name="connsiteY727" fmla="*/ 1912789 h 6858000"/>
              <a:gd name="connsiteX728" fmla="*/ 97460 w 7467600"/>
              <a:gd name="connsiteY728" fmla="*/ 1953725 h 6858000"/>
              <a:gd name="connsiteX729" fmla="*/ 221272 w 7467600"/>
              <a:gd name="connsiteY729" fmla="*/ 1980766 h 6858000"/>
              <a:gd name="connsiteX730" fmla="*/ 116765 w 7467600"/>
              <a:gd name="connsiteY730" fmla="*/ 1911033 h 6858000"/>
              <a:gd name="connsiteX731" fmla="*/ 16405 w 7467600"/>
              <a:gd name="connsiteY731" fmla="*/ 1803412 h 6858000"/>
              <a:gd name="connsiteX732" fmla="*/ 0 w 7467600"/>
              <a:gd name="connsiteY732" fmla="*/ 1784777 h 6858000"/>
              <a:gd name="connsiteX733" fmla="*/ 0 w 7467600"/>
              <a:gd name="connsiteY733" fmla="*/ 1740082 h 6858000"/>
              <a:gd name="connsiteX734" fmla="*/ 39394 w 7467600"/>
              <a:gd name="connsiteY734" fmla="*/ 1784856 h 6858000"/>
              <a:gd name="connsiteX735" fmla="*/ 135813 w 7467600"/>
              <a:gd name="connsiteY735" fmla="*/ 1888838 h 6858000"/>
              <a:gd name="connsiteX736" fmla="*/ 242575 w 7467600"/>
              <a:gd name="connsiteY736" fmla="*/ 1958841 h 6858000"/>
              <a:gd name="connsiteX737" fmla="*/ 82197 w 7467600"/>
              <a:gd name="connsiteY737" fmla="*/ 1754826 h 6858000"/>
              <a:gd name="connsiteX738" fmla="*/ 0 w 7467600"/>
              <a:gd name="connsiteY738" fmla="*/ 1679650 h 6858000"/>
              <a:gd name="connsiteX739" fmla="*/ 0 w 7467600"/>
              <a:gd name="connsiteY739" fmla="*/ 1602463 h 6858000"/>
              <a:gd name="connsiteX740" fmla="*/ 84689 w 7467600"/>
              <a:gd name="connsiteY740" fmla="*/ 1677442 h 6858000"/>
              <a:gd name="connsiteX741" fmla="*/ 298437 w 7467600"/>
              <a:gd name="connsiteY741" fmla="*/ 1968019 h 6858000"/>
              <a:gd name="connsiteX742" fmla="*/ 227269 w 7467600"/>
              <a:gd name="connsiteY742" fmla="*/ 1114064 h 6858000"/>
              <a:gd name="connsiteX743" fmla="*/ 248003 w 7467600"/>
              <a:gd name="connsiteY743" fmla="*/ 1089613 h 6858000"/>
              <a:gd name="connsiteX744" fmla="*/ 427020 w 7467600"/>
              <a:gd name="connsiteY744" fmla="*/ 1619803 h 6858000"/>
              <a:gd name="connsiteX745" fmla="*/ 340345 w 7467600"/>
              <a:gd name="connsiteY745" fmla="*/ 2027739 h 6858000"/>
              <a:gd name="connsiteX746" fmla="*/ 360865 w 7467600"/>
              <a:gd name="connsiteY746" fmla="*/ 2044827 h 6858000"/>
              <a:gd name="connsiteX747" fmla="*/ 560414 w 7467600"/>
              <a:gd name="connsiteY747" fmla="*/ 2421457 h 6858000"/>
              <a:gd name="connsiteX748" fmla="*/ 1359703 w 7467600"/>
              <a:gd name="connsiteY748" fmla="*/ 2578554 h 6858000"/>
              <a:gd name="connsiteX749" fmla="*/ 1359422 w 7467600"/>
              <a:gd name="connsiteY749" fmla="*/ 2577994 h 6858000"/>
              <a:gd name="connsiteX750" fmla="*/ 828701 w 7467600"/>
              <a:gd name="connsiteY750" fmla="*/ 1839520 h 6858000"/>
              <a:gd name="connsiteX751" fmla="*/ 494427 w 7467600"/>
              <a:gd name="connsiteY751" fmla="*/ 1092333 h 6858000"/>
              <a:gd name="connsiteX752" fmla="*/ 506322 w 7467600"/>
              <a:gd name="connsiteY752" fmla="*/ 1020997 h 6858000"/>
              <a:gd name="connsiteX753" fmla="*/ 4570198 w 7467600"/>
              <a:gd name="connsiteY753" fmla="*/ 978081 h 6858000"/>
              <a:gd name="connsiteX754" fmla="*/ 4523691 w 7467600"/>
              <a:gd name="connsiteY754" fmla="*/ 1127776 h 6858000"/>
              <a:gd name="connsiteX755" fmla="*/ 4509875 w 7467600"/>
              <a:gd name="connsiteY755" fmla="*/ 1167552 h 6858000"/>
              <a:gd name="connsiteX756" fmla="*/ 4478168 w 7467600"/>
              <a:gd name="connsiteY756" fmla="*/ 1260735 h 6858000"/>
              <a:gd name="connsiteX757" fmla="*/ 4409309 w 7467600"/>
              <a:gd name="connsiteY757" fmla="*/ 1666996 h 6858000"/>
              <a:gd name="connsiteX758" fmla="*/ 4370031 w 7467600"/>
              <a:gd name="connsiteY758" fmla="*/ 1955666 h 6858000"/>
              <a:gd name="connsiteX759" fmla="*/ 4570198 w 7467600"/>
              <a:gd name="connsiteY759" fmla="*/ 978081 h 6858000"/>
              <a:gd name="connsiteX760" fmla="*/ 4557898 w 7467600"/>
              <a:gd name="connsiteY760" fmla="*/ 900011 h 6858000"/>
              <a:gd name="connsiteX761" fmla="*/ 4344840 w 7467600"/>
              <a:gd name="connsiteY761" fmla="*/ 1922038 h 6858000"/>
              <a:gd name="connsiteX762" fmla="*/ 4378710 w 7467600"/>
              <a:gd name="connsiteY762" fmla="*/ 1665516 h 6858000"/>
              <a:gd name="connsiteX763" fmla="*/ 4448798 w 7467600"/>
              <a:gd name="connsiteY763" fmla="*/ 1253024 h 6858000"/>
              <a:gd name="connsiteX764" fmla="*/ 4480315 w 7467600"/>
              <a:gd name="connsiteY764" fmla="*/ 1158454 h 6858000"/>
              <a:gd name="connsiteX765" fmla="*/ 4494133 w 7467600"/>
              <a:gd name="connsiteY765" fmla="*/ 1118676 h 6858000"/>
              <a:gd name="connsiteX766" fmla="*/ 4557898 w 7467600"/>
              <a:gd name="connsiteY766" fmla="*/ 900011 h 6858000"/>
              <a:gd name="connsiteX767" fmla="*/ 5870151 w 7467600"/>
              <a:gd name="connsiteY767" fmla="*/ 898890 h 6858000"/>
              <a:gd name="connsiteX768" fmla="*/ 5861335 w 7467600"/>
              <a:gd name="connsiteY768" fmla="*/ 899177 h 6858000"/>
              <a:gd name="connsiteX769" fmla="*/ 5843702 w 7467600"/>
              <a:gd name="connsiteY769" fmla="*/ 899748 h 6858000"/>
              <a:gd name="connsiteX770" fmla="*/ 5651107 w 7467600"/>
              <a:gd name="connsiteY770" fmla="*/ 920306 h 6858000"/>
              <a:gd name="connsiteX771" fmla="*/ 5459407 w 7467600"/>
              <a:gd name="connsiteY771" fmla="*/ 940975 h 6858000"/>
              <a:gd name="connsiteX772" fmla="*/ 5374846 w 7467600"/>
              <a:gd name="connsiteY772" fmla="*/ 941988 h 6858000"/>
              <a:gd name="connsiteX773" fmla="*/ 5256105 w 7467600"/>
              <a:gd name="connsiteY773" fmla="*/ 945632 h 6858000"/>
              <a:gd name="connsiteX774" fmla="*/ 5107071 w 7467600"/>
              <a:gd name="connsiteY774" fmla="*/ 969720 h 6858000"/>
              <a:gd name="connsiteX775" fmla="*/ 4998681 w 7467600"/>
              <a:gd name="connsiteY775" fmla="*/ 988771 h 6858000"/>
              <a:gd name="connsiteX776" fmla="*/ 5870151 w 7467600"/>
              <a:gd name="connsiteY776" fmla="*/ 898890 h 6858000"/>
              <a:gd name="connsiteX777" fmla="*/ 5504425 w 7467600"/>
              <a:gd name="connsiteY777" fmla="*/ 848067 h 6858000"/>
              <a:gd name="connsiteX778" fmla="*/ 4968849 w 7467600"/>
              <a:gd name="connsiteY778" fmla="*/ 962318 h 6858000"/>
              <a:gd name="connsiteX779" fmla="*/ 5104039 w 7467600"/>
              <a:gd name="connsiteY779" fmla="*/ 940634 h 6858000"/>
              <a:gd name="connsiteX780" fmla="*/ 5256311 w 7467600"/>
              <a:gd name="connsiteY780" fmla="*/ 916490 h 6858000"/>
              <a:gd name="connsiteX781" fmla="*/ 5377381 w 7467600"/>
              <a:gd name="connsiteY781" fmla="*/ 912671 h 6858000"/>
              <a:gd name="connsiteX782" fmla="*/ 5460148 w 7467600"/>
              <a:gd name="connsiteY782" fmla="*/ 911442 h 6858000"/>
              <a:gd name="connsiteX783" fmla="*/ 5648971 w 7467600"/>
              <a:gd name="connsiteY783" fmla="*/ 891331 h 6858000"/>
              <a:gd name="connsiteX784" fmla="*/ 5844807 w 7467600"/>
              <a:gd name="connsiteY784" fmla="*/ 870718 h 6858000"/>
              <a:gd name="connsiteX785" fmla="*/ 5862975 w 7467600"/>
              <a:gd name="connsiteY785" fmla="*/ 869756 h 6858000"/>
              <a:gd name="connsiteX786" fmla="*/ 5920887 w 7467600"/>
              <a:gd name="connsiteY786" fmla="*/ 865929 h 6858000"/>
              <a:gd name="connsiteX787" fmla="*/ 5504425 w 7467600"/>
              <a:gd name="connsiteY787" fmla="*/ 848067 h 6858000"/>
              <a:gd name="connsiteX788" fmla="*/ 3607114 w 7467600"/>
              <a:gd name="connsiteY788" fmla="*/ 467441 h 6858000"/>
              <a:gd name="connsiteX789" fmla="*/ 3296242 w 7467600"/>
              <a:gd name="connsiteY789" fmla="*/ 807991 h 6858000"/>
              <a:gd name="connsiteX790" fmla="*/ 3174674 w 7467600"/>
              <a:gd name="connsiteY790" fmla="*/ 919759 h 6858000"/>
              <a:gd name="connsiteX791" fmla="*/ 3042978 w 7467600"/>
              <a:gd name="connsiteY791" fmla="*/ 1054894 h 6858000"/>
              <a:gd name="connsiteX792" fmla="*/ 2968914 w 7467600"/>
              <a:gd name="connsiteY792" fmla="*/ 1133756 h 6858000"/>
              <a:gd name="connsiteX793" fmla="*/ 3103823 w 7467600"/>
              <a:gd name="connsiteY793" fmla="*/ 1026814 h 6858000"/>
              <a:gd name="connsiteX794" fmla="*/ 3607114 w 7467600"/>
              <a:gd name="connsiteY794" fmla="*/ 467441 h 6858000"/>
              <a:gd name="connsiteX795" fmla="*/ 3744487 w 7467600"/>
              <a:gd name="connsiteY795" fmla="*/ 383136 h 6858000"/>
              <a:gd name="connsiteX796" fmla="*/ 3970213 w 7467600"/>
              <a:gd name="connsiteY796" fmla="*/ 995559 h 6858000"/>
              <a:gd name="connsiteX797" fmla="*/ 3744487 w 7467600"/>
              <a:gd name="connsiteY797" fmla="*/ 383136 h 6858000"/>
              <a:gd name="connsiteX798" fmla="*/ 3624562 w 7467600"/>
              <a:gd name="connsiteY798" fmla="*/ 367041 h 6858000"/>
              <a:gd name="connsiteX799" fmla="*/ 3489712 w 7467600"/>
              <a:gd name="connsiteY799" fmla="*/ 485386 h 6858000"/>
              <a:gd name="connsiteX800" fmla="*/ 3182994 w 7467600"/>
              <a:gd name="connsiteY800" fmla="*/ 828265 h 6858000"/>
              <a:gd name="connsiteX801" fmla="*/ 2892114 w 7467600"/>
              <a:gd name="connsiteY801" fmla="*/ 1172635 h 6858000"/>
              <a:gd name="connsiteX802" fmla="*/ 3021459 w 7467600"/>
              <a:gd name="connsiteY802" fmla="*/ 1035385 h 6858000"/>
              <a:gd name="connsiteX803" fmla="*/ 3153873 w 7467600"/>
              <a:gd name="connsiteY803" fmla="*/ 898971 h 6858000"/>
              <a:gd name="connsiteX804" fmla="*/ 3276511 w 7467600"/>
              <a:gd name="connsiteY804" fmla="*/ 786423 h 6858000"/>
              <a:gd name="connsiteX805" fmla="*/ 3584154 w 7467600"/>
              <a:gd name="connsiteY805" fmla="*/ 448218 h 6858000"/>
              <a:gd name="connsiteX806" fmla="*/ 3624562 w 7467600"/>
              <a:gd name="connsiteY806" fmla="*/ 367041 h 6858000"/>
              <a:gd name="connsiteX807" fmla="*/ 3766672 w 7467600"/>
              <a:gd name="connsiteY807" fmla="*/ 359429 h 6858000"/>
              <a:gd name="connsiteX808" fmla="*/ 3996338 w 7467600"/>
              <a:gd name="connsiteY808" fmla="*/ 968237 h 6858000"/>
              <a:gd name="connsiteX809" fmla="*/ 3766672 w 7467600"/>
              <a:gd name="connsiteY809" fmla="*/ 359429 h 6858000"/>
              <a:gd name="connsiteX810" fmla="*/ 5805386 w 7467600"/>
              <a:gd name="connsiteY810" fmla="*/ 239240 h 6858000"/>
              <a:gd name="connsiteX811" fmla="*/ 5736947 w 7467600"/>
              <a:gd name="connsiteY811" fmla="*/ 261367 h 6858000"/>
              <a:gd name="connsiteX812" fmla="*/ 5427012 w 7467600"/>
              <a:gd name="connsiteY812" fmla="*/ 311272 h 6858000"/>
              <a:gd name="connsiteX813" fmla="*/ 5147818 w 7467600"/>
              <a:gd name="connsiteY813" fmla="*/ 322112 h 6858000"/>
              <a:gd name="connsiteX814" fmla="*/ 5060854 w 7467600"/>
              <a:gd name="connsiteY814" fmla="*/ 311882 h 6858000"/>
              <a:gd name="connsiteX815" fmla="*/ 4945989 w 7467600"/>
              <a:gd name="connsiteY815" fmla="*/ 300516 h 6858000"/>
              <a:gd name="connsiteX816" fmla="*/ 5410479 w 7467600"/>
              <a:gd name="connsiteY816" fmla="*/ 348434 h 6858000"/>
              <a:gd name="connsiteX817" fmla="*/ 5805386 w 7467600"/>
              <a:gd name="connsiteY817" fmla="*/ 239240 h 6858000"/>
              <a:gd name="connsiteX818" fmla="*/ 5905192 w 7467600"/>
              <a:gd name="connsiteY818" fmla="*/ 163079 h 6858000"/>
              <a:gd name="connsiteX819" fmla="*/ 5865655 w 7467600"/>
              <a:gd name="connsiteY819" fmla="*/ 171901 h 6858000"/>
              <a:gd name="connsiteX820" fmla="*/ 5259740 w 7467600"/>
              <a:gd name="connsiteY820" fmla="*/ 257013 h 6858000"/>
              <a:gd name="connsiteX821" fmla="*/ 5208466 w 7467600"/>
              <a:gd name="connsiteY821" fmla="*/ 257550 h 6858000"/>
              <a:gd name="connsiteX822" fmla="*/ 4980204 w 7467600"/>
              <a:gd name="connsiteY822" fmla="*/ 271903 h 6858000"/>
              <a:gd name="connsiteX823" fmla="*/ 5068068 w 7467600"/>
              <a:gd name="connsiteY823" fmla="*/ 282244 h 6858000"/>
              <a:gd name="connsiteX824" fmla="*/ 5153231 w 7467600"/>
              <a:gd name="connsiteY824" fmla="*/ 292240 h 6858000"/>
              <a:gd name="connsiteX825" fmla="*/ 5426491 w 7467600"/>
              <a:gd name="connsiteY825" fmla="*/ 281128 h 6858000"/>
              <a:gd name="connsiteX826" fmla="*/ 5731212 w 7467600"/>
              <a:gd name="connsiteY826" fmla="*/ 231951 h 6858000"/>
              <a:gd name="connsiteX827" fmla="*/ 5905192 w 7467600"/>
              <a:gd name="connsiteY827" fmla="*/ 163079 h 6858000"/>
              <a:gd name="connsiteX828" fmla="*/ 5944437 w 7467600"/>
              <a:gd name="connsiteY828" fmla="*/ 113829 h 6858000"/>
              <a:gd name="connsiteX829" fmla="*/ 5825032 w 7467600"/>
              <a:gd name="connsiteY829" fmla="*/ 146405 h 6858000"/>
              <a:gd name="connsiteX830" fmla="*/ 4955599 w 7467600"/>
              <a:gd name="connsiteY830" fmla="*/ 247008 h 6858000"/>
              <a:gd name="connsiteX831" fmla="*/ 5210104 w 7467600"/>
              <a:gd name="connsiteY831" fmla="*/ 228123 h 6858000"/>
              <a:gd name="connsiteX832" fmla="*/ 5261015 w 7467600"/>
              <a:gd name="connsiteY832" fmla="*/ 227087 h 6858000"/>
              <a:gd name="connsiteX833" fmla="*/ 5861181 w 7467600"/>
              <a:gd name="connsiteY833" fmla="*/ 143093 h 6858000"/>
              <a:gd name="connsiteX834" fmla="*/ 5961252 w 7467600"/>
              <a:gd name="connsiteY834" fmla="*/ 114820 h 6858000"/>
              <a:gd name="connsiteX835" fmla="*/ 5944437 w 7467600"/>
              <a:gd name="connsiteY835" fmla="*/ 113829 h 6858000"/>
              <a:gd name="connsiteX836" fmla="*/ 3882765 w 7467600"/>
              <a:gd name="connsiteY836" fmla="*/ 0 h 6858000"/>
              <a:gd name="connsiteX837" fmla="*/ 3995099 w 7467600"/>
              <a:gd name="connsiteY837" fmla="*/ 0 h 6858000"/>
              <a:gd name="connsiteX838" fmla="*/ 4163818 w 7467600"/>
              <a:gd name="connsiteY838" fmla="*/ 234104 h 6858000"/>
              <a:gd name="connsiteX839" fmla="*/ 4172099 w 7467600"/>
              <a:gd name="connsiteY839" fmla="*/ 234207 h 6858000"/>
              <a:gd name="connsiteX840" fmla="*/ 4784282 w 7467600"/>
              <a:gd name="connsiteY840" fmla="*/ 276561 h 6858000"/>
              <a:gd name="connsiteX841" fmla="*/ 4801687 w 7467600"/>
              <a:gd name="connsiteY841" fmla="*/ 267764 h 6858000"/>
              <a:gd name="connsiteX842" fmla="*/ 6082788 w 7467600"/>
              <a:gd name="connsiteY842" fmla="*/ 64119 h 6858000"/>
              <a:gd name="connsiteX843" fmla="*/ 6099442 w 7467600"/>
              <a:gd name="connsiteY843" fmla="*/ 82568 h 6858000"/>
              <a:gd name="connsiteX844" fmla="*/ 4804137 w 7467600"/>
              <a:gd name="connsiteY844" fmla="*/ 320931 h 6858000"/>
              <a:gd name="connsiteX845" fmla="*/ 4227047 w 7467600"/>
              <a:gd name="connsiteY845" fmla="*/ 313415 h 6858000"/>
              <a:gd name="connsiteX846" fmla="*/ 4346041 w 7467600"/>
              <a:gd name="connsiteY846" fmla="*/ 456086 h 6858000"/>
              <a:gd name="connsiteX847" fmla="*/ 4870967 w 7467600"/>
              <a:gd name="connsiteY847" fmla="*/ 963061 h 6858000"/>
              <a:gd name="connsiteX848" fmla="*/ 4889647 w 7467600"/>
              <a:gd name="connsiteY848" fmla="*/ 957147 h 6858000"/>
              <a:gd name="connsiteX849" fmla="*/ 5422504 w 7467600"/>
              <a:gd name="connsiteY849" fmla="*/ 805191 h 6858000"/>
              <a:gd name="connsiteX850" fmla="*/ 6087656 w 7467600"/>
              <a:gd name="connsiteY850" fmla="*/ 826703 h 6858000"/>
              <a:gd name="connsiteX851" fmla="*/ 6058717 w 7467600"/>
              <a:gd name="connsiteY851" fmla="*/ 865992 h 6858000"/>
              <a:gd name="connsiteX852" fmla="*/ 4974153 w 7467600"/>
              <a:gd name="connsiteY852" fmla="*/ 1045456 h 6858000"/>
              <a:gd name="connsiteX853" fmla="*/ 5627835 w 7467600"/>
              <a:gd name="connsiteY853" fmla="*/ 1472077 h 6858000"/>
              <a:gd name="connsiteX854" fmla="*/ 5629817 w 7467600"/>
              <a:gd name="connsiteY854" fmla="*/ 1471412 h 6858000"/>
              <a:gd name="connsiteX855" fmla="*/ 5634124 w 7467600"/>
              <a:gd name="connsiteY855" fmla="*/ 1470572 h 6858000"/>
              <a:gd name="connsiteX856" fmla="*/ 5755832 w 7467600"/>
              <a:gd name="connsiteY856" fmla="*/ 1383886 h 6858000"/>
              <a:gd name="connsiteX857" fmla="*/ 6014186 w 7467600"/>
              <a:gd name="connsiteY857" fmla="*/ 1279799 h 6858000"/>
              <a:gd name="connsiteX858" fmla="*/ 6901619 w 7467600"/>
              <a:gd name="connsiteY858" fmla="*/ 1047874 h 6858000"/>
              <a:gd name="connsiteX859" fmla="*/ 6931566 w 7467600"/>
              <a:gd name="connsiteY859" fmla="*/ 1062034 h 6858000"/>
              <a:gd name="connsiteX860" fmla="*/ 5790982 w 7467600"/>
              <a:gd name="connsiteY860" fmla="*/ 1561380 h 6858000"/>
              <a:gd name="connsiteX861" fmla="*/ 6188971 w 7467600"/>
              <a:gd name="connsiteY861" fmla="*/ 1755168 h 6858000"/>
              <a:gd name="connsiteX862" fmla="*/ 6202446 w 7467600"/>
              <a:gd name="connsiteY862" fmla="*/ 1752268 h 6858000"/>
              <a:gd name="connsiteX863" fmla="*/ 7179560 w 7467600"/>
              <a:gd name="connsiteY863" fmla="*/ 1467551 h 6858000"/>
              <a:gd name="connsiteX864" fmla="*/ 7158730 w 7467600"/>
              <a:gd name="connsiteY864" fmla="*/ 1507835 h 6858000"/>
              <a:gd name="connsiteX865" fmla="*/ 6326959 w 7467600"/>
              <a:gd name="connsiteY865" fmla="*/ 1817686 h 6858000"/>
              <a:gd name="connsiteX866" fmla="*/ 6537433 w 7467600"/>
              <a:gd name="connsiteY866" fmla="*/ 1907790 h 6858000"/>
              <a:gd name="connsiteX867" fmla="*/ 6550221 w 7467600"/>
              <a:gd name="connsiteY867" fmla="*/ 1910729 h 6858000"/>
              <a:gd name="connsiteX868" fmla="*/ 6964438 w 7467600"/>
              <a:gd name="connsiteY868" fmla="*/ 2209505 h 6858000"/>
              <a:gd name="connsiteX869" fmla="*/ 7367862 w 7467600"/>
              <a:gd name="connsiteY869" fmla="*/ 2806833 h 6858000"/>
              <a:gd name="connsiteX870" fmla="*/ 7364329 w 7467600"/>
              <a:gd name="connsiteY870" fmla="*/ 2826907 h 6858000"/>
              <a:gd name="connsiteX871" fmla="*/ 7290545 w 7467600"/>
              <a:gd name="connsiteY871" fmla="*/ 2850663 h 6858000"/>
              <a:gd name="connsiteX872" fmla="*/ 6472036 w 7467600"/>
              <a:gd name="connsiteY872" fmla="*/ 1959003 h 6858000"/>
              <a:gd name="connsiteX873" fmla="*/ 5792897 w 7467600"/>
              <a:gd name="connsiteY873" fmla="*/ 1647747 h 6858000"/>
              <a:gd name="connsiteX874" fmla="*/ 5842751 w 7467600"/>
              <a:gd name="connsiteY874" fmla="*/ 1816112 h 6858000"/>
              <a:gd name="connsiteX875" fmla="*/ 5847424 w 7467600"/>
              <a:gd name="connsiteY875" fmla="*/ 1815776 h 6858000"/>
              <a:gd name="connsiteX876" fmla="*/ 6399821 w 7467600"/>
              <a:gd name="connsiteY876" fmla="*/ 2344799 h 6858000"/>
              <a:gd name="connsiteX877" fmla="*/ 6323232 w 7467600"/>
              <a:gd name="connsiteY877" fmla="*/ 2389634 h 6858000"/>
              <a:gd name="connsiteX878" fmla="*/ 5942958 w 7467600"/>
              <a:gd name="connsiteY878" fmla="*/ 2077708 h 6858000"/>
              <a:gd name="connsiteX879" fmla="*/ 5921559 w 7467600"/>
              <a:gd name="connsiteY879" fmla="*/ 2378596 h 6858000"/>
              <a:gd name="connsiteX880" fmla="*/ 5817651 w 7467600"/>
              <a:gd name="connsiteY880" fmla="*/ 3023919 h 6858000"/>
              <a:gd name="connsiteX881" fmla="*/ 5729634 w 7467600"/>
              <a:gd name="connsiteY881" fmla="*/ 3051849 h 6858000"/>
              <a:gd name="connsiteX882" fmla="*/ 5611018 w 7467600"/>
              <a:gd name="connsiteY882" fmla="*/ 2316769 h 6858000"/>
              <a:gd name="connsiteX883" fmla="*/ 5687608 w 7467600"/>
              <a:gd name="connsiteY883" fmla="*/ 2039972 h 6858000"/>
              <a:gd name="connsiteX884" fmla="*/ 5657554 w 7467600"/>
              <a:gd name="connsiteY884" fmla="*/ 1576445 h 6858000"/>
              <a:gd name="connsiteX885" fmla="*/ 5150475 w 7467600"/>
              <a:gd name="connsiteY885" fmla="*/ 1274012 h 6858000"/>
              <a:gd name="connsiteX886" fmla="*/ 5349142 w 7467600"/>
              <a:gd name="connsiteY886" fmla="*/ 2204405 h 6858000"/>
              <a:gd name="connsiteX887" fmla="*/ 5262214 w 7467600"/>
              <a:gd name="connsiteY887" fmla="*/ 2233836 h 6858000"/>
              <a:gd name="connsiteX888" fmla="*/ 4981539 w 7467600"/>
              <a:gd name="connsiteY888" fmla="*/ 1542201 h 6858000"/>
              <a:gd name="connsiteX889" fmla="*/ 4958461 w 7467600"/>
              <a:gd name="connsiteY889" fmla="*/ 1136957 h 6858000"/>
              <a:gd name="connsiteX890" fmla="*/ 4655015 w 7467600"/>
              <a:gd name="connsiteY890" fmla="*/ 891426 h 6858000"/>
              <a:gd name="connsiteX891" fmla="*/ 4348002 w 7467600"/>
              <a:gd name="connsiteY891" fmla="*/ 2205895 h 6858000"/>
              <a:gd name="connsiteX892" fmla="*/ 4262250 w 7467600"/>
              <a:gd name="connsiteY892" fmla="*/ 2219972 h 6858000"/>
              <a:gd name="connsiteX893" fmla="*/ 4550611 w 7467600"/>
              <a:gd name="connsiteY893" fmla="*/ 817540 h 6858000"/>
              <a:gd name="connsiteX894" fmla="*/ 4564418 w 7467600"/>
              <a:gd name="connsiteY894" fmla="*/ 808293 h 6858000"/>
              <a:gd name="connsiteX895" fmla="*/ 4266388 w 7467600"/>
              <a:gd name="connsiteY895" fmla="*/ 500083 h 6858000"/>
              <a:gd name="connsiteX896" fmla="*/ 4032842 w 7467600"/>
              <a:gd name="connsiteY896" fmla="*/ 211809 h 6858000"/>
              <a:gd name="connsiteX897" fmla="*/ 3882765 w 7467600"/>
              <a:gd name="connsiteY897" fmla="*/ 0 h 6858000"/>
              <a:gd name="connsiteX898" fmla="*/ 3721337 w 7467600"/>
              <a:gd name="connsiteY898" fmla="*/ 0 h 6858000"/>
              <a:gd name="connsiteX899" fmla="*/ 3797544 w 7467600"/>
              <a:gd name="connsiteY899" fmla="*/ 0 h 6858000"/>
              <a:gd name="connsiteX900" fmla="*/ 3775734 w 7467600"/>
              <a:gd name="connsiteY900" fmla="*/ 95131 h 6858000"/>
              <a:gd name="connsiteX901" fmla="*/ 3724807 w 7467600"/>
              <a:gd name="connsiteY901" fmla="*/ 272257 h 6858000"/>
              <a:gd name="connsiteX902" fmla="*/ 3726844 w 7467600"/>
              <a:gd name="connsiteY902" fmla="*/ 282988 h 6858000"/>
              <a:gd name="connsiteX903" fmla="*/ 3742664 w 7467600"/>
              <a:gd name="connsiteY903" fmla="*/ 279918 h 6858000"/>
              <a:gd name="connsiteX904" fmla="*/ 4103910 w 7467600"/>
              <a:gd name="connsiteY904" fmla="*/ 1161917 h 6858000"/>
              <a:gd name="connsiteX905" fmla="*/ 4020269 w 7467600"/>
              <a:gd name="connsiteY905" fmla="*/ 1200406 h 6858000"/>
              <a:gd name="connsiteX906" fmla="*/ 3674882 w 7467600"/>
              <a:gd name="connsiteY906" fmla="*/ 488524 h 6858000"/>
              <a:gd name="connsiteX907" fmla="*/ 3132682 w 7467600"/>
              <a:gd name="connsiteY907" fmla="*/ 1072284 h 6858000"/>
              <a:gd name="connsiteX908" fmla="*/ 2716346 w 7467600"/>
              <a:gd name="connsiteY908" fmla="*/ 1276376 h 6858000"/>
              <a:gd name="connsiteX909" fmla="*/ 2716772 w 7467600"/>
              <a:gd name="connsiteY909" fmla="*/ 1255462 h 6858000"/>
              <a:gd name="connsiteX910" fmla="*/ 3471096 w 7467600"/>
              <a:gd name="connsiteY910" fmla="*/ 437072 h 6858000"/>
              <a:gd name="connsiteX911" fmla="*/ 3639057 w 7467600"/>
              <a:gd name="connsiteY911" fmla="*/ 286334 h 6858000"/>
              <a:gd name="connsiteX912" fmla="*/ 3640309 w 7467600"/>
              <a:gd name="connsiteY912" fmla="*/ 284664 h 6858000"/>
              <a:gd name="connsiteX913" fmla="*/ 3646022 w 7467600"/>
              <a:gd name="connsiteY913" fmla="*/ 276711 h 6858000"/>
              <a:gd name="connsiteX914" fmla="*/ 3707943 w 7467600"/>
              <a:gd name="connsiteY914" fmla="*/ 65958 h 6858000"/>
              <a:gd name="connsiteX915" fmla="*/ 3721337 w 7467600"/>
              <a:gd name="connsiteY915" fmla="*/ 0 h 6858000"/>
              <a:gd name="connsiteX916" fmla="*/ 2867960 w 7467600"/>
              <a:gd name="connsiteY916" fmla="*/ 0 h 6858000"/>
              <a:gd name="connsiteX917" fmla="*/ 2926351 w 7467600"/>
              <a:gd name="connsiteY917" fmla="*/ 0 h 6858000"/>
              <a:gd name="connsiteX918" fmla="*/ 2902823 w 7467600"/>
              <a:gd name="connsiteY918" fmla="*/ 262929 h 6858000"/>
              <a:gd name="connsiteX919" fmla="*/ 2940663 w 7467600"/>
              <a:gd name="connsiteY919" fmla="*/ 140884 h 6858000"/>
              <a:gd name="connsiteX920" fmla="*/ 2947039 w 7467600"/>
              <a:gd name="connsiteY920" fmla="*/ 122524 h 6858000"/>
              <a:gd name="connsiteX921" fmla="*/ 2984316 w 7467600"/>
              <a:gd name="connsiteY921" fmla="*/ 0 h 6858000"/>
              <a:gd name="connsiteX922" fmla="*/ 3016114 w 7467600"/>
              <a:gd name="connsiteY922" fmla="*/ 0 h 6858000"/>
              <a:gd name="connsiteX923" fmla="*/ 2979949 w 7467600"/>
              <a:gd name="connsiteY923" fmla="*/ 119274 h 6858000"/>
              <a:gd name="connsiteX924" fmla="*/ 3023879 w 7467600"/>
              <a:gd name="connsiteY924" fmla="*/ 0 h 6858000"/>
              <a:gd name="connsiteX925" fmla="*/ 3105400 w 7467600"/>
              <a:gd name="connsiteY925" fmla="*/ 0 h 6858000"/>
              <a:gd name="connsiteX926" fmla="*/ 3094669 w 7467600"/>
              <a:gd name="connsiteY926" fmla="*/ 30308 h 6858000"/>
              <a:gd name="connsiteX927" fmla="*/ 2901945 w 7467600"/>
              <a:gd name="connsiteY927" fmla="*/ 466538 h 6858000"/>
              <a:gd name="connsiteX928" fmla="*/ 2815209 w 7467600"/>
              <a:gd name="connsiteY928" fmla="*/ 497361 h 6858000"/>
              <a:gd name="connsiteX929" fmla="*/ 2844845 w 7467600"/>
              <a:gd name="connsiteY929" fmla="*/ 127638 h 6858000"/>
              <a:gd name="connsiteX930" fmla="*/ 2867960 w 7467600"/>
              <a:gd name="connsiteY930" fmla="*/ 0 h 6858000"/>
              <a:gd name="connsiteX931" fmla="*/ 1057230 w 7467600"/>
              <a:gd name="connsiteY931" fmla="*/ 0 h 6858000"/>
              <a:gd name="connsiteX932" fmla="*/ 1111003 w 7467600"/>
              <a:gd name="connsiteY932" fmla="*/ 0 h 6858000"/>
              <a:gd name="connsiteX933" fmla="*/ 1125553 w 7467600"/>
              <a:gd name="connsiteY933" fmla="*/ 52588 h 6858000"/>
              <a:gd name="connsiteX934" fmla="*/ 1304276 w 7467600"/>
              <a:gd name="connsiteY934" fmla="*/ 476275 h 6858000"/>
              <a:gd name="connsiteX935" fmla="*/ 1492066 w 7467600"/>
              <a:gd name="connsiteY935" fmla="*/ 886333 h 6858000"/>
              <a:gd name="connsiteX936" fmla="*/ 1423698 w 7467600"/>
              <a:gd name="connsiteY936" fmla="*/ 710817 h 6858000"/>
              <a:gd name="connsiteX937" fmla="*/ 1357609 w 7467600"/>
              <a:gd name="connsiteY937" fmla="*/ 532892 h 6858000"/>
              <a:gd name="connsiteX938" fmla="*/ 1309550 w 7467600"/>
              <a:gd name="connsiteY938" fmla="*/ 374031 h 6858000"/>
              <a:gd name="connsiteX939" fmla="*/ 1193673 w 7467600"/>
              <a:gd name="connsiteY939" fmla="*/ 49533 h 6858000"/>
              <a:gd name="connsiteX940" fmla="*/ 1164391 w 7467600"/>
              <a:gd name="connsiteY940" fmla="*/ 0 h 6858000"/>
              <a:gd name="connsiteX941" fmla="*/ 1200666 w 7467600"/>
              <a:gd name="connsiteY941" fmla="*/ 0 h 6858000"/>
              <a:gd name="connsiteX942" fmla="*/ 1223408 w 7467600"/>
              <a:gd name="connsiteY942" fmla="*/ 38996 h 6858000"/>
              <a:gd name="connsiteX943" fmla="*/ 1339635 w 7467600"/>
              <a:gd name="connsiteY943" fmla="*/ 365517 h 6858000"/>
              <a:gd name="connsiteX944" fmla="*/ 1387469 w 7467600"/>
              <a:gd name="connsiteY944" fmla="*/ 523079 h 6858000"/>
              <a:gd name="connsiteX945" fmla="*/ 1452685 w 7467600"/>
              <a:gd name="connsiteY945" fmla="*/ 699806 h 6858000"/>
              <a:gd name="connsiteX946" fmla="*/ 1492092 w 7467600"/>
              <a:gd name="connsiteY946" fmla="*/ 800424 h 6858000"/>
              <a:gd name="connsiteX947" fmla="*/ 1455302 w 7467600"/>
              <a:gd name="connsiteY947" fmla="*/ 632913 h 6858000"/>
              <a:gd name="connsiteX948" fmla="*/ 1222336 w 7467600"/>
              <a:gd name="connsiteY948" fmla="*/ 9480 h 6858000"/>
              <a:gd name="connsiteX949" fmla="*/ 1214634 w 7467600"/>
              <a:gd name="connsiteY949" fmla="*/ 0 h 6858000"/>
              <a:gd name="connsiteX950" fmla="*/ 1289827 w 7467600"/>
              <a:gd name="connsiteY950" fmla="*/ 0 h 6858000"/>
              <a:gd name="connsiteX951" fmla="*/ 1321076 w 7467600"/>
              <a:gd name="connsiteY951" fmla="*/ 59722 h 6858000"/>
              <a:gd name="connsiteX952" fmla="*/ 1512579 w 7467600"/>
              <a:gd name="connsiteY952" fmla="*/ 626441 h 6858000"/>
              <a:gd name="connsiteX953" fmla="*/ 1506076 w 7467600"/>
              <a:gd name="connsiteY953" fmla="*/ 1089289 h 6858000"/>
              <a:gd name="connsiteX954" fmla="*/ 1486346 w 7467600"/>
              <a:gd name="connsiteY954" fmla="*/ 1079919 h 6858000"/>
              <a:gd name="connsiteX955" fmla="*/ 1070511 w 7467600"/>
              <a:gd name="connsiteY955" fmla="*/ 48609 h 6858000"/>
              <a:gd name="connsiteX956" fmla="*/ 1057230 w 7467600"/>
              <a:gd name="connsiteY956" fmla="*/ 0 h 6858000"/>
              <a:gd name="connsiteX957" fmla="*/ 43151 w 7467600"/>
              <a:gd name="connsiteY957" fmla="*/ 0 h 6858000"/>
              <a:gd name="connsiteX958" fmla="*/ 95283 w 7467600"/>
              <a:gd name="connsiteY958" fmla="*/ 0 h 6858000"/>
              <a:gd name="connsiteX959" fmla="*/ 300708 w 7467600"/>
              <a:gd name="connsiteY959" fmla="*/ 154571 h 6858000"/>
              <a:gd name="connsiteX960" fmla="*/ 530414 w 7467600"/>
              <a:gd name="connsiteY960" fmla="*/ 354673 h 6858000"/>
              <a:gd name="connsiteX961" fmla="*/ 333785 w 7467600"/>
              <a:gd name="connsiteY961" fmla="*/ 161564 h 6858000"/>
              <a:gd name="connsiteX962" fmla="*/ 147005 w 7467600"/>
              <a:gd name="connsiteY962" fmla="*/ 0 h 6858000"/>
              <a:gd name="connsiteX963" fmla="*/ 272509 w 7467600"/>
              <a:gd name="connsiteY963" fmla="*/ 0 h 6858000"/>
              <a:gd name="connsiteX964" fmla="*/ 326276 w 7467600"/>
              <a:gd name="connsiteY964" fmla="*/ 45847 h 6858000"/>
              <a:gd name="connsiteX965" fmla="*/ 823759 w 7467600"/>
              <a:gd name="connsiteY965" fmla="*/ 574145 h 6858000"/>
              <a:gd name="connsiteX966" fmla="*/ 811254 w 7467600"/>
              <a:gd name="connsiteY966" fmla="*/ 665546 h 6858000"/>
              <a:gd name="connsiteX967" fmla="*/ 154042 w 7467600"/>
              <a:gd name="connsiteY967" fmla="*/ 261522 h 6858000"/>
              <a:gd name="connsiteX968" fmla="*/ 13550 w 7467600"/>
              <a:gd name="connsiteY968" fmla="*/ 158423 h 6858000"/>
              <a:gd name="connsiteX969" fmla="*/ 0 w 7467600"/>
              <a:gd name="connsiteY969" fmla="*/ 146618 h 6858000"/>
              <a:gd name="connsiteX970" fmla="*/ 0 w 7467600"/>
              <a:gd name="connsiteY970" fmla="*/ 59161 h 6858000"/>
              <a:gd name="connsiteX971" fmla="*/ 45427 w 7467600"/>
              <a:gd name="connsiteY971" fmla="*/ 101078 h 6858000"/>
              <a:gd name="connsiteX972" fmla="*/ 630103 w 7467600"/>
              <a:gd name="connsiteY972" fmla="*/ 485885 h 6858000"/>
              <a:gd name="connsiteX973" fmla="*/ 532040 w 7467600"/>
              <a:gd name="connsiteY973" fmla="*/ 399359 h 6858000"/>
              <a:gd name="connsiteX974" fmla="*/ 517618 w 7467600"/>
              <a:gd name="connsiteY974" fmla="*/ 385726 h 6858000"/>
              <a:gd name="connsiteX975" fmla="*/ 285074 w 7467600"/>
              <a:gd name="connsiteY975" fmla="*/ 182755 h 6858000"/>
              <a:gd name="connsiteX976" fmla="*/ 43151 w 7467600"/>
              <a:gd name="connsiteY976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6844835 w 7467600"/>
              <a:gd name="connsiteY74" fmla="*/ 5424988 h 6858000"/>
              <a:gd name="connsiteX75" fmla="*/ 6879594 w 7467600"/>
              <a:gd name="connsiteY75" fmla="*/ 5424547 h 6858000"/>
              <a:gd name="connsiteX76" fmla="*/ 7379510 w 7467600"/>
              <a:gd name="connsiteY76" fmla="*/ 5755454 h 6858000"/>
              <a:gd name="connsiteX77" fmla="*/ 7467600 w 7467600"/>
              <a:gd name="connsiteY77" fmla="*/ 5845526 h 6858000"/>
              <a:gd name="connsiteX78" fmla="*/ 7271900 w 7467600"/>
              <a:gd name="connsiteY78" fmla="*/ 5734551 h 6858000"/>
              <a:gd name="connsiteX79" fmla="*/ 7015907 w 7467600"/>
              <a:gd name="connsiteY79" fmla="*/ 5541548 h 6858000"/>
              <a:gd name="connsiteX80" fmla="*/ 7259646 w 7467600"/>
              <a:gd name="connsiteY80" fmla="*/ 5765985 h 6858000"/>
              <a:gd name="connsiteX81" fmla="*/ 7467600 w 7467600"/>
              <a:gd name="connsiteY81" fmla="*/ 6012219 h 6858000"/>
              <a:gd name="connsiteX82" fmla="*/ 6946849 w 7467600"/>
              <a:gd name="connsiteY82" fmla="*/ 5523271 h 6858000"/>
              <a:gd name="connsiteX83" fmla="*/ 6946972 w 7467600"/>
              <a:gd name="connsiteY83" fmla="*/ 5526491 h 6858000"/>
              <a:gd name="connsiteX84" fmla="*/ 7105827 w 7467600"/>
              <a:gd name="connsiteY84" fmla="*/ 5718700 h 6858000"/>
              <a:gd name="connsiteX85" fmla="*/ 7356878 w 7467600"/>
              <a:gd name="connsiteY85" fmla="*/ 5981332 h 6858000"/>
              <a:gd name="connsiteX86" fmla="*/ 7467600 w 7467600"/>
              <a:gd name="connsiteY86" fmla="*/ 6117703 h 6858000"/>
              <a:gd name="connsiteX87" fmla="*/ 7467600 w 7467600"/>
              <a:gd name="connsiteY87" fmla="*/ 6163634 h 6858000"/>
              <a:gd name="connsiteX88" fmla="*/ 7403637 w 7467600"/>
              <a:gd name="connsiteY88" fmla="*/ 6083957 h 6858000"/>
              <a:gd name="connsiteX89" fmla="*/ 7254615 w 7467600"/>
              <a:gd name="connsiteY89" fmla="*/ 5911918 h 6858000"/>
              <a:gd name="connsiteX90" fmla="*/ 7312589 w 7467600"/>
              <a:gd name="connsiteY90" fmla="*/ 5982309 h 6858000"/>
              <a:gd name="connsiteX91" fmla="*/ 7448321 w 7467600"/>
              <a:gd name="connsiteY91" fmla="*/ 6190991 h 6858000"/>
              <a:gd name="connsiteX92" fmla="*/ 7467600 w 7467600"/>
              <a:gd name="connsiteY92" fmla="*/ 6221686 h 6858000"/>
              <a:gd name="connsiteX93" fmla="*/ 7467600 w 7467600"/>
              <a:gd name="connsiteY93" fmla="*/ 6334256 h 6858000"/>
              <a:gd name="connsiteX94" fmla="*/ 7454976 w 7467600"/>
              <a:gd name="connsiteY94" fmla="*/ 6318297 h 6858000"/>
              <a:gd name="connsiteX95" fmla="*/ 7042773 w 7467600"/>
              <a:gd name="connsiteY95" fmla="*/ 5734011 h 6858000"/>
              <a:gd name="connsiteX96" fmla="*/ 6844835 w 7467600"/>
              <a:gd name="connsiteY96" fmla="*/ 5424988 h 6858000"/>
              <a:gd name="connsiteX97" fmla="*/ 1456157 w 7467600"/>
              <a:gd name="connsiteY97" fmla="*/ 5371404 h 6858000"/>
              <a:gd name="connsiteX98" fmla="*/ 1244432 w 7467600"/>
              <a:gd name="connsiteY98" fmla="*/ 5385601 h 6858000"/>
              <a:gd name="connsiteX99" fmla="*/ 973990 w 7467600"/>
              <a:gd name="connsiteY99" fmla="*/ 5424940 h 6858000"/>
              <a:gd name="connsiteX100" fmla="*/ 1103809 w 7467600"/>
              <a:gd name="connsiteY100" fmla="*/ 5433720 h 6858000"/>
              <a:gd name="connsiteX101" fmla="*/ 1123454 w 7467600"/>
              <a:gd name="connsiteY101" fmla="*/ 5435727 h 6858000"/>
              <a:gd name="connsiteX102" fmla="*/ 1737017 w 7467600"/>
              <a:gd name="connsiteY102" fmla="*/ 5452183 h 6858000"/>
              <a:gd name="connsiteX103" fmla="*/ 1824397 w 7467600"/>
              <a:gd name="connsiteY103" fmla="*/ 5447757 h 6858000"/>
              <a:gd name="connsiteX104" fmla="*/ 2070059 w 7467600"/>
              <a:gd name="connsiteY104" fmla="*/ 5441660 h 6858000"/>
              <a:gd name="connsiteX105" fmla="*/ 1456157 w 7467600"/>
              <a:gd name="connsiteY105" fmla="*/ 5371404 h 6858000"/>
              <a:gd name="connsiteX106" fmla="*/ 4988186 w 7467600"/>
              <a:gd name="connsiteY106" fmla="*/ 5216467 h 6858000"/>
              <a:gd name="connsiteX107" fmla="*/ 4777334 w 7467600"/>
              <a:gd name="connsiteY107" fmla="*/ 5406072 h 6858000"/>
              <a:gd name="connsiteX108" fmla="*/ 4718341 w 7467600"/>
              <a:gd name="connsiteY108" fmla="*/ 5468043 h 6858000"/>
              <a:gd name="connsiteX109" fmla="*/ 4604655 w 7467600"/>
              <a:gd name="connsiteY109" fmla="*/ 5583434 h 6858000"/>
              <a:gd name="connsiteX110" fmla="*/ 4565074 w 7467600"/>
              <a:gd name="connsiteY110" fmla="*/ 5618550 h 6858000"/>
              <a:gd name="connsiteX111" fmla="*/ 4988186 w 7467600"/>
              <a:gd name="connsiteY111" fmla="*/ 5216467 h 6858000"/>
              <a:gd name="connsiteX112" fmla="*/ 4978032 w 7467600"/>
              <a:gd name="connsiteY112" fmla="*/ 5183809 h 6858000"/>
              <a:gd name="connsiteX113" fmla="*/ 4463413 w 7467600"/>
              <a:gd name="connsiteY113" fmla="*/ 5615162 h 6858000"/>
              <a:gd name="connsiteX114" fmla="*/ 4358134 w 7467600"/>
              <a:gd name="connsiteY114" fmla="*/ 5742791 h 6858000"/>
              <a:gd name="connsiteX115" fmla="*/ 4376219 w 7467600"/>
              <a:gd name="connsiteY115" fmla="*/ 5729027 h 6858000"/>
              <a:gd name="connsiteX116" fmla="*/ 4582340 w 7467600"/>
              <a:gd name="connsiteY116" fmla="*/ 5561037 h 6858000"/>
              <a:gd name="connsiteX117" fmla="*/ 4694684 w 7467600"/>
              <a:gd name="connsiteY117" fmla="*/ 5447098 h 6858000"/>
              <a:gd name="connsiteX118" fmla="*/ 4754123 w 7467600"/>
              <a:gd name="connsiteY118" fmla="*/ 5384643 h 6858000"/>
              <a:gd name="connsiteX119" fmla="*/ 4978032 w 7467600"/>
              <a:gd name="connsiteY119" fmla="*/ 5183809 h 6858000"/>
              <a:gd name="connsiteX120" fmla="*/ 1903353 w 7467600"/>
              <a:gd name="connsiteY120" fmla="*/ 5044827 h 6858000"/>
              <a:gd name="connsiteX121" fmla="*/ 1936931 w 7467600"/>
              <a:gd name="connsiteY121" fmla="*/ 5093954 h 6858000"/>
              <a:gd name="connsiteX122" fmla="*/ 2195868 w 7467600"/>
              <a:gd name="connsiteY122" fmla="*/ 5396574 h 6858000"/>
              <a:gd name="connsiteX123" fmla="*/ 2088852 w 7467600"/>
              <a:gd name="connsiteY123" fmla="*/ 5166123 h 6858000"/>
              <a:gd name="connsiteX124" fmla="*/ 1958241 w 7467600"/>
              <a:gd name="connsiteY124" fmla="*/ 5067955 h 6858000"/>
              <a:gd name="connsiteX125" fmla="*/ 1903353 w 7467600"/>
              <a:gd name="connsiteY125" fmla="*/ 5044827 h 6858000"/>
              <a:gd name="connsiteX126" fmla="*/ 1979378 w 7467600"/>
              <a:gd name="connsiteY126" fmla="*/ 4769504 h 6858000"/>
              <a:gd name="connsiteX127" fmla="*/ 2882120 w 7467600"/>
              <a:gd name="connsiteY127" fmla="*/ 5064547 h 6858000"/>
              <a:gd name="connsiteX128" fmla="*/ 2793103 w 7467600"/>
              <a:gd name="connsiteY128" fmla="*/ 5039699 h 6858000"/>
              <a:gd name="connsiteX129" fmla="*/ 2770041 w 7467600"/>
              <a:gd name="connsiteY129" fmla="*/ 5033634 h 6858000"/>
              <a:gd name="connsiteX130" fmla="*/ 1979378 w 7467600"/>
              <a:gd name="connsiteY130" fmla="*/ 4769504 h 6858000"/>
              <a:gd name="connsiteX131" fmla="*/ 1927410 w 7467600"/>
              <a:gd name="connsiteY131" fmla="*/ 4716164 h 6858000"/>
              <a:gd name="connsiteX132" fmla="*/ 1959587 w 7467600"/>
              <a:gd name="connsiteY132" fmla="*/ 4728849 h 6858000"/>
              <a:gd name="connsiteX133" fmla="*/ 2777707 w 7467600"/>
              <a:gd name="connsiteY133" fmla="*/ 5003991 h 6858000"/>
              <a:gd name="connsiteX134" fmla="*/ 2800768 w 7467600"/>
              <a:gd name="connsiteY134" fmla="*/ 5010056 h 6858000"/>
              <a:gd name="connsiteX135" fmla="*/ 2879408 w 7467600"/>
              <a:gd name="connsiteY135" fmla="*/ 5031590 h 6858000"/>
              <a:gd name="connsiteX136" fmla="*/ 2862295 w 7467600"/>
              <a:gd name="connsiteY136" fmla="*/ 5022958 h 6858000"/>
              <a:gd name="connsiteX137" fmla="*/ 2813343 w 7467600"/>
              <a:gd name="connsiteY137" fmla="*/ 4998369 h 6858000"/>
              <a:gd name="connsiteX138" fmla="*/ 2646245 w 7467600"/>
              <a:gd name="connsiteY138" fmla="*/ 4930999 h 6858000"/>
              <a:gd name="connsiteX139" fmla="*/ 1999243 w 7467600"/>
              <a:gd name="connsiteY139" fmla="*/ 4730524 h 6858000"/>
              <a:gd name="connsiteX140" fmla="*/ 1979527 w 7467600"/>
              <a:gd name="connsiteY140" fmla="*/ 4726651 h 6858000"/>
              <a:gd name="connsiteX141" fmla="*/ 1927410 w 7467600"/>
              <a:gd name="connsiteY141" fmla="*/ 4716164 h 6858000"/>
              <a:gd name="connsiteX142" fmla="*/ 1997014 w 7467600"/>
              <a:gd name="connsiteY142" fmla="*/ 4698007 h 6858000"/>
              <a:gd name="connsiteX143" fmla="*/ 2005458 w 7467600"/>
              <a:gd name="connsiteY143" fmla="*/ 4699540 h 6858000"/>
              <a:gd name="connsiteX144" fmla="*/ 2657186 w 7467600"/>
              <a:gd name="connsiteY144" fmla="*/ 4901687 h 6858000"/>
              <a:gd name="connsiteX145" fmla="*/ 2826662 w 7467600"/>
              <a:gd name="connsiteY145" fmla="*/ 4970362 h 6858000"/>
              <a:gd name="connsiteX146" fmla="*/ 2876100 w 7467600"/>
              <a:gd name="connsiteY146" fmla="*/ 4995397 h 6858000"/>
              <a:gd name="connsiteX147" fmla="*/ 3042600 w 7467600"/>
              <a:gd name="connsiteY147" fmla="*/ 5059532 h 6858000"/>
              <a:gd name="connsiteX148" fmla="*/ 1997014 w 7467600"/>
              <a:gd name="connsiteY148" fmla="*/ 4698007 h 6858000"/>
              <a:gd name="connsiteX149" fmla="*/ 2305292 w 7467600"/>
              <a:gd name="connsiteY149" fmla="*/ 4219492 h 6858000"/>
              <a:gd name="connsiteX150" fmla="*/ 3360922 w 7467600"/>
              <a:gd name="connsiteY150" fmla="*/ 4529373 h 6858000"/>
              <a:gd name="connsiteX151" fmla="*/ 3492420 w 7467600"/>
              <a:gd name="connsiteY151" fmla="*/ 4510145 h 6858000"/>
              <a:gd name="connsiteX152" fmla="*/ 3364086 w 7467600"/>
              <a:gd name="connsiteY152" fmla="*/ 4480340 h 6858000"/>
              <a:gd name="connsiteX153" fmla="*/ 3225818 w 7467600"/>
              <a:gd name="connsiteY153" fmla="*/ 4411822 h 6858000"/>
              <a:gd name="connsiteX154" fmla="*/ 3129696 w 7467600"/>
              <a:gd name="connsiteY154" fmla="*/ 4360704 h 6858000"/>
              <a:gd name="connsiteX155" fmla="*/ 2814545 w 7467600"/>
              <a:gd name="connsiteY155" fmla="*/ 4282955 h 6858000"/>
              <a:gd name="connsiteX156" fmla="*/ 2305292 w 7467600"/>
              <a:gd name="connsiteY156" fmla="*/ 4219492 h 6858000"/>
              <a:gd name="connsiteX157" fmla="*/ 2626982 w 7467600"/>
              <a:gd name="connsiteY157" fmla="*/ 4206450 h 6858000"/>
              <a:gd name="connsiteX158" fmla="*/ 2490617 w 7467600"/>
              <a:gd name="connsiteY158" fmla="*/ 4206951 h 6858000"/>
              <a:gd name="connsiteX159" fmla="*/ 2819869 w 7467600"/>
              <a:gd name="connsiteY159" fmla="*/ 4252936 h 6858000"/>
              <a:gd name="connsiteX160" fmla="*/ 3143018 w 7467600"/>
              <a:gd name="connsiteY160" fmla="*/ 4332698 h 6858000"/>
              <a:gd name="connsiteX161" fmla="*/ 3241520 w 7467600"/>
              <a:gd name="connsiteY161" fmla="*/ 4385112 h 6858000"/>
              <a:gd name="connsiteX162" fmla="*/ 3374575 w 7467600"/>
              <a:gd name="connsiteY162" fmla="*/ 4451517 h 6858000"/>
              <a:gd name="connsiteX163" fmla="*/ 3505221 w 7467600"/>
              <a:gd name="connsiteY163" fmla="*/ 4480757 h 6858000"/>
              <a:gd name="connsiteX164" fmla="*/ 2626982 w 7467600"/>
              <a:gd name="connsiteY164" fmla="*/ 4206450 h 6858000"/>
              <a:gd name="connsiteX165" fmla="*/ 1310106 w 7467600"/>
              <a:gd name="connsiteY165" fmla="*/ 3943217 h 6858000"/>
              <a:gd name="connsiteX166" fmla="*/ 854994 w 7467600"/>
              <a:gd name="connsiteY166" fmla="*/ 4399136 h 6858000"/>
              <a:gd name="connsiteX167" fmla="*/ 742462 w 7467600"/>
              <a:gd name="connsiteY167" fmla="*/ 4594648 h 6858000"/>
              <a:gd name="connsiteX168" fmla="*/ 820602 w 7467600"/>
              <a:gd name="connsiteY168" fmla="*/ 4485915 h 6858000"/>
              <a:gd name="connsiteX169" fmla="*/ 878295 w 7467600"/>
              <a:gd name="connsiteY169" fmla="*/ 4403594 h 6858000"/>
              <a:gd name="connsiteX170" fmla="*/ 1240607 w 7467600"/>
              <a:gd name="connsiteY170" fmla="*/ 4010401 h 6858000"/>
              <a:gd name="connsiteX171" fmla="*/ 1310106 w 7467600"/>
              <a:gd name="connsiteY171" fmla="*/ 3943217 h 6858000"/>
              <a:gd name="connsiteX172" fmla="*/ 1423113 w 7467600"/>
              <a:gd name="connsiteY172" fmla="*/ 3874565 h 6858000"/>
              <a:gd name="connsiteX173" fmla="*/ 1260565 w 7467600"/>
              <a:gd name="connsiteY173" fmla="*/ 4031982 h 6858000"/>
              <a:gd name="connsiteX174" fmla="*/ 901900 w 7467600"/>
              <a:gd name="connsiteY174" fmla="*/ 4421236 h 6858000"/>
              <a:gd name="connsiteX175" fmla="*/ 845044 w 7467600"/>
              <a:gd name="connsiteY175" fmla="*/ 4502436 h 6858000"/>
              <a:gd name="connsiteX176" fmla="*/ 685926 w 7467600"/>
              <a:gd name="connsiteY176" fmla="*/ 4703069 h 6858000"/>
              <a:gd name="connsiteX177" fmla="*/ 684248 w 7467600"/>
              <a:gd name="connsiteY177" fmla="*/ 4706721 h 6858000"/>
              <a:gd name="connsiteX178" fmla="*/ 1423113 w 7467600"/>
              <a:gd name="connsiteY178" fmla="*/ 3874565 h 6858000"/>
              <a:gd name="connsiteX179" fmla="*/ 3316479 w 7467600"/>
              <a:gd name="connsiteY179" fmla="*/ 3872136 h 6858000"/>
              <a:gd name="connsiteX180" fmla="*/ 3546806 w 7467600"/>
              <a:gd name="connsiteY180" fmla="*/ 4356139 h 6858000"/>
              <a:gd name="connsiteX181" fmla="*/ 3364433 w 7467600"/>
              <a:gd name="connsiteY181" fmla="*/ 3953121 h 6858000"/>
              <a:gd name="connsiteX182" fmla="*/ 3316479 w 7467600"/>
              <a:gd name="connsiteY182" fmla="*/ 3872136 h 6858000"/>
              <a:gd name="connsiteX183" fmla="*/ 3291335 w 7467600"/>
              <a:gd name="connsiteY183" fmla="*/ 3767420 h 6858000"/>
              <a:gd name="connsiteX184" fmla="*/ 3390805 w 7467600"/>
              <a:gd name="connsiteY184" fmla="*/ 3937163 h 6858000"/>
              <a:gd name="connsiteX185" fmla="*/ 3579062 w 7467600"/>
              <a:gd name="connsiteY185" fmla="*/ 4359040 h 6858000"/>
              <a:gd name="connsiteX186" fmla="*/ 3467355 w 7467600"/>
              <a:gd name="connsiteY186" fmla="*/ 3988130 h 6858000"/>
              <a:gd name="connsiteX187" fmla="*/ 3310753 w 7467600"/>
              <a:gd name="connsiteY187" fmla="*/ 3787140 h 6858000"/>
              <a:gd name="connsiteX188" fmla="*/ 3291335 w 7467600"/>
              <a:gd name="connsiteY188" fmla="*/ 3767420 h 6858000"/>
              <a:gd name="connsiteX189" fmla="*/ 1635889 w 7467600"/>
              <a:gd name="connsiteY189" fmla="*/ 3709494 h 6858000"/>
              <a:gd name="connsiteX190" fmla="*/ 1634800 w 7467600"/>
              <a:gd name="connsiteY190" fmla="*/ 3731111 h 6858000"/>
              <a:gd name="connsiteX191" fmla="*/ 1635889 w 7467600"/>
              <a:gd name="connsiteY191" fmla="*/ 3709494 h 6858000"/>
              <a:gd name="connsiteX192" fmla="*/ 1510397 w 7467600"/>
              <a:gd name="connsiteY192" fmla="*/ 3684705 h 6858000"/>
              <a:gd name="connsiteX193" fmla="*/ 1146550 w 7467600"/>
              <a:gd name="connsiteY193" fmla="*/ 3802012 h 6858000"/>
              <a:gd name="connsiteX194" fmla="*/ 698834 w 7467600"/>
              <a:gd name="connsiteY194" fmla="*/ 3952272 h 6858000"/>
              <a:gd name="connsiteX195" fmla="*/ 34256 w 7467600"/>
              <a:gd name="connsiteY195" fmla="*/ 4347603 h 6858000"/>
              <a:gd name="connsiteX196" fmla="*/ 527241 w 7467600"/>
              <a:gd name="connsiteY196" fmla="*/ 4065078 h 6858000"/>
              <a:gd name="connsiteX197" fmla="*/ 1510397 w 7467600"/>
              <a:gd name="connsiteY197" fmla="*/ 3684705 h 6858000"/>
              <a:gd name="connsiteX198" fmla="*/ 1313114 w 7467600"/>
              <a:gd name="connsiteY198" fmla="*/ 3655216 h 6858000"/>
              <a:gd name="connsiteX199" fmla="*/ 1109304 w 7467600"/>
              <a:gd name="connsiteY199" fmla="*/ 3669030 h 6858000"/>
              <a:gd name="connsiteX200" fmla="*/ 8129 w 7467600"/>
              <a:gd name="connsiteY200" fmla="*/ 4330519 h 6858000"/>
              <a:gd name="connsiteX201" fmla="*/ 687572 w 7467600"/>
              <a:gd name="connsiteY201" fmla="*/ 3925629 h 6858000"/>
              <a:gd name="connsiteX202" fmla="*/ 1138365 w 7467600"/>
              <a:gd name="connsiteY202" fmla="*/ 3774515 h 6858000"/>
              <a:gd name="connsiteX203" fmla="*/ 1505579 w 7467600"/>
              <a:gd name="connsiteY203" fmla="*/ 3655526 h 6858000"/>
              <a:gd name="connsiteX204" fmla="*/ 1313114 w 7467600"/>
              <a:gd name="connsiteY204" fmla="*/ 3655216 h 6858000"/>
              <a:gd name="connsiteX205" fmla="*/ 3655073 w 7467600"/>
              <a:gd name="connsiteY205" fmla="*/ 3650884 h 6858000"/>
              <a:gd name="connsiteX206" fmla="*/ 3989938 w 7467600"/>
              <a:gd name="connsiteY206" fmla="*/ 3991685 h 6858000"/>
              <a:gd name="connsiteX207" fmla="*/ 4393907 w 7467600"/>
              <a:gd name="connsiteY207" fmla="*/ 4261258 h 6858000"/>
              <a:gd name="connsiteX208" fmla="*/ 4648051 w 7467600"/>
              <a:gd name="connsiteY208" fmla="*/ 4374051 h 6858000"/>
              <a:gd name="connsiteX209" fmla="*/ 4383389 w 7467600"/>
              <a:gd name="connsiteY209" fmla="*/ 4184369 h 6858000"/>
              <a:gd name="connsiteX210" fmla="*/ 4165508 w 7467600"/>
              <a:gd name="connsiteY210" fmla="*/ 4035196 h 6858000"/>
              <a:gd name="connsiteX211" fmla="*/ 4068162 w 7467600"/>
              <a:gd name="connsiteY211" fmla="*/ 3953394 h 6858000"/>
              <a:gd name="connsiteX212" fmla="*/ 3981416 w 7467600"/>
              <a:gd name="connsiteY212" fmla="*/ 3880482 h 6858000"/>
              <a:gd name="connsiteX213" fmla="*/ 3800147 w 7467600"/>
              <a:gd name="connsiteY213" fmla="*/ 3749872 h 6858000"/>
              <a:gd name="connsiteX214" fmla="*/ 3655073 w 7467600"/>
              <a:gd name="connsiteY214" fmla="*/ 3650884 h 6858000"/>
              <a:gd name="connsiteX215" fmla="*/ 3670252 w 7467600"/>
              <a:gd name="connsiteY215" fmla="*/ 3622798 h 6858000"/>
              <a:gd name="connsiteX216" fmla="*/ 3817258 w 7467600"/>
              <a:gd name="connsiteY216" fmla="*/ 3723577 h 6858000"/>
              <a:gd name="connsiteX217" fmla="*/ 4000461 w 7467600"/>
              <a:gd name="connsiteY217" fmla="*/ 3855966 h 6858000"/>
              <a:gd name="connsiteX218" fmla="*/ 4088180 w 7467600"/>
              <a:gd name="connsiteY218" fmla="*/ 3929774 h 6858000"/>
              <a:gd name="connsiteX219" fmla="*/ 4184555 w 7467600"/>
              <a:gd name="connsiteY219" fmla="*/ 4010683 h 6858000"/>
              <a:gd name="connsiteX220" fmla="*/ 4399563 w 7467600"/>
              <a:gd name="connsiteY220" fmla="*/ 4158106 h 6858000"/>
              <a:gd name="connsiteX221" fmla="*/ 4684469 w 7467600"/>
              <a:gd name="connsiteY221" fmla="*/ 4364680 h 6858000"/>
              <a:gd name="connsiteX222" fmla="*/ 4690271 w 7467600"/>
              <a:gd name="connsiteY222" fmla="*/ 4370034 h 6858000"/>
              <a:gd name="connsiteX223" fmla="*/ 4136093 w 7467600"/>
              <a:gd name="connsiteY223" fmla="*/ 3858466 h 6858000"/>
              <a:gd name="connsiteX224" fmla="*/ 3670252 w 7467600"/>
              <a:gd name="connsiteY224" fmla="*/ 3622798 h 6858000"/>
              <a:gd name="connsiteX225" fmla="*/ 4440129 w 7467600"/>
              <a:gd name="connsiteY225" fmla="*/ 3448571 h 6858000"/>
              <a:gd name="connsiteX226" fmla="*/ 4856525 w 7467600"/>
              <a:gd name="connsiteY226" fmla="*/ 3915351 h 6858000"/>
              <a:gd name="connsiteX227" fmla="*/ 5059055 w 7467600"/>
              <a:gd name="connsiteY227" fmla="*/ 4108918 h 6858000"/>
              <a:gd name="connsiteX228" fmla="*/ 5290070 w 7467600"/>
              <a:gd name="connsiteY228" fmla="*/ 4263619 h 6858000"/>
              <a:gd name="connsiteX229" fmla="*/ 4834991 w 7467600"/>
              <a:gd name="connsiteY229" fmla="*/ 3830985 h 6858000"/>
              <a:gd name="connsiteX230" fmla="*/ 4440129 w 7467600"/>
              <a:gd name="connsiteY230" fmla="*/ 3448571 h 6858000"/>
              <a:gd name="connsiteX231" fmla="*/ 4441737 w 7467600"/>
              <a:gd name="connsiteY231" fmla="*/ 3399734 h 6858000"/>
              <a:gd name="connsiteX232" fmla="*/ 4431236 w 7467600"/>
              <a:gd name="connsiteY232" fmla="*/ 3400954 h 6858000"/>
              <a:gd name="connsiteX233" fmla="*/ 4557150 w 7467600"/>
              <a:gd name="connsiteY233" fmla="*/ 3510023 h 6858000"/>
              <a:gd name="connsiteX234" fmla="*/ 4856936 w 7467600"/>
              <a:gd name="connsiteY234" fmla="*/ 3809146 h 6858000"/>
              <a:gd name="connsiteX235" fmla="*/ 5111996 w 7467600"/>
              <a:gd name="connsiteY235" fmla="*/ 4065759 h 6858000"/>
              <a:gd name="connsiteX236" fmla="*/ 5388878 w 7467600"/>
              <a:gd name="connsiteY236" fmla="*/ 4300185 h 6858000"/>
              <a:gd name="connsiteX237" fmla="*/ 5425556 w 7467600"/>
              <a:gd name="connsiteY237" fmla="*/ 4308967 h 6858000"/>
              <a:gd name="connsiteX238" fmla="*/ 4943646 w 7467600"/>
              <a:gd name="connsiteY238" fmla="*/ 3822916 h 6858000"/>
              <a:gd name="connsiteX239" fmla="*/ 4594837 w 7467600"/>
              <a:gd name="connsiteY239" fmla="*/ 3532274 h 6858000"/>
              <a:gd name="connsiteX240" fmla="*/ 4441737 w 7467600"/>
              <a:gd name="connsiteY240" fmla="*/ 3399734 h 6858000"/>
              <a:gd name="connsiteX241" fmla="*/ 5425834 w 7467600"/>
              <a:gd name="connsiteY241" fmla="*/ 3162785 h 6858000"/>
              <a:gd name="connsiteX242" fmla="*/ 5401644 w 7467600"/>
              <a:gd name="connsiteY242" fmla="*/ 3617847 h 6858000"/>
              <a:gd name="connsiteX243" fmla="*/ 5467256 w 7467600"/>
              <a:gd name="connsiteY243" fmla="*/ 4175494 h 6858000"/>
              <a:gd name="connsiteX244" fmla="*/ 5448069 w 7467600"/>
              <a:gd name="connsiteY244" fmla="*/ 3567554 h 6858000"/>
              <a:gd name="connsiteX245" fmla="*/ 5425834 w 7467600"/>
              <a:gd name="connsiteY245" fmla="*/ 3162785 h 6858000"/>
              <a:gd name="connsiteX246" fmla="*/ 1318687 w 7467600"/>
              <a:gd name="connsiteY246" fmla="*/ 3113840 h 6858000"/>
              <a:gd name="connsiteX247" fmla="*/ 1066793 w 7467600"/>
              <a:gd name="connsiteY247" fmla="*/ 3212171 h 6858000"/>
              <a:gd name="connsiteX248" fmla="*/ 993319 w 7467600"/>
              <a:gd name="connsiteY248" fmla="*/ 3247648 h 6858000"/>
              <a:gd name="connsiteX249" fmla="*/ 853081 w 7467600"/>
              <a:gd name="connsiteY249" fmla="*/ 3312410 h 6858000"/>
              <a:gd name="connsiteX250" fmla="*/ 805957 w 7467600"/>
              <a:gd name="connsiteY250" fmla="*/ 3330443 h 6858000"/>
              <a:gd name="connsiteX251" fmla="*/ 1318687 w 7467600"/>
              <a:gd name="connsiteY251" fmla="*/ 3113840 h 6858000"/>
              <a:gd name="connsiteX252" fmla="*/ 5453702 w 7467600"/>
              <a:gd name="connsiteY252" fmla="*/ 3090882 h 6858000"/>
              <a:gd name="connsiteX253" fmla="*/ 5480135 w 7467600"/>
              <a:gd name="connsiteY253" fmla="*/ 3565802 h 6858000"/>
              <a:gd name="connsiteX254" fmla="*/ 5499023 w 7467600"/>
              <a:gd name="connsiteY254" fmla="*/ 4166310 h 6858000"/>
              <a:gd name="connsiteX255" fmla="*/ 5547022 w 7467600"/>
              <a:gd name="connsiteY255" fmla="*/ 3607838 h 6858000"/>
              <a:gd name="connsiteX256" fmla="*/ 5515964 w 7467600"/>
              <a:gd name="connsiteY256" fmla="*/ 3378541 h 6858000"/>
              <a:gd name="connsiteX257" fmla="*/ 5453702 w 7467600"/>
              <a:gd name="connsiteY257" fmla="*/ 3090882 h 6858000"/>
              <a:gd name="connsiteX258" fmla="*/ 1238695 w 7467600"/>
              <a:gd name="connsiteY258" fmla="*/ 3076820 h 6858000"/>
              <a:gd name="connsiteX259" fmla="*/ 716371 w 7467600"/>
              <a:gd name="connsiteY259" fmla="*/ 3293249 h 6858000"/>
              <a:gd name="connsiteX260" fmla="*/ 579522 w 7467600"/>
              <a:gd name="connsiteY260" fmla="*/ 3371759 h 6858000"/>
              <a:gd name="connsiteX261" fmla="*/ 600288 w 7467600"/>
              <a:gd name="connsiteY261" fmla="*/ 3365555 h 6858000"/>
              <a:gd name="connsiteX262" fmla="*/ 840692 w 7467600"/>
              <a:gd name="connsiteY262" fmla="*/ 3284921 h 6858000"/>
              <a:gd name="connsiteX263" fmla="*/ 979248 w 7467600"/>
              <a:gd name="connsiteY263" fmla="*/ 3221003 h 6858000"/>
              <a:gd name="connsiteX264" fmla="*/ 1053282 w 7467600"/>
              <a:gd name="connsiteY264" fmla="*/ 3185247 h 6858000"/>
              <a:gd name="connsiteX265" fmla="*/ 1320603 w 7467600"/>
              <a:gd name="connsiteY265" fmla="*/ 3081281 h 6858000"/>
              <a:gd name="connsiteX266" fmla="*/ 1238695 w 7467600"/>
              <a:gd name="connsiteY266" fmla="*/ 3076820 h 6858000"/>
              <a:gd name="connsiteX267" fmla="*/ 5425627 w 7467600"/>
              <a:gd name="connsiteY267" fmla="*/ 2954192 h 6858000"/>
              <a:gd name="connsiteX268" fmla="*/ 5470770 w 7467600"/>
              <a:gd name="connsiteY268" fmla="*/ 3005435 h 6858000"/>
              <a:gd name="connsiteX269" fmla="*/ 5519779 w 7467600"/>
              <a:gd name="connsiteY269" fmla="*/ 4359223 h 6858000"/>
              <a:gd name="connsiteX270" fmla="*/ 5520293 w 7467600"/>
              <a:gd name="connsiteY270" fmla="*/ 4360602 h 6858000"/>
              <a:gd name="connsiteX271" fmla="*/ 5767221 w 7467600"/>
              <a:gd name="connsiteY271" fmla="*/ 4665564 h 6858000"/>
              <a:gd name="connsiteX272" fmla="*/ 6937169 w 7467600"/>
              <a:gd name="connsiteY272" fmla="*/ 4815941 h 6858000"/>
              <a:gd name="connsiteX273" fmla="*/ 6953922 w 7467600"/>
              <a:gd name="connsiteY273" fmla="*/ 4890068 h 6858000"/>
              <a:gd name="connsiteX274" fmla="*/ 6071359 w 7467600"/>
              <a:gd name="connsiteY274" fmla="*/ 4770770 h 6858000"/>
              <a:gd name="connsiteX275" fmla="*/ 6038839 w 7467600"/>
              <a:gd name="connsiteY275" fmla="*/ 4764474 h 6858000"/>
              <a:gd name="connsiteX276" fmla="*/ 6038706 w 7467600"/>
              <a:gd name="connsiteY276" fmla="*/ 4763847 h 6858000"/>
              <a:gd name="connsiteX277" fmla="*/ 6037784 w 7467600"/>
              <a:gd name="connsiteY277" fmla="*/ 4764270 h 6858000"/>
              <a:gd name="connsiteX278" fmla="*/ 6038839 w 7467600"/>
              <a:gd name="connsiteY278" fmla="*/ 4764474 h 6858000"/>
              <a:gd name="connsiteX279" fmla="*/ 6040338 w 7467600"/>
              <a:gd name="connsiteY279" fmla="*/ 4771418 h 6858000"/>
              <a:gd name="connsiteX280" fmla="*/ 6024488 w 7467600"/>
              <a:gd name="connsiteY280" fmla="*/ 4809903 h 6858000"/>
              <a:gd name="connsiteX281" fmla="*/ 5599771 w 7467600"/>
              <a:gd name="connsiteY281" fmla="*/ 5509652 h 6858000"/>
              <a:gd name="connsiteX282" fmla="*/ 5548843 w 7467600"/>
              <a:gd name="connsiteY282" fmla="*/ 5563845 h 6858000"/>
              <a:gd name="connsiteX283" fmla="*/ 5940952 w 7467600"/>
              <a:gd name="connsiteY283" fmla="*/ 6250028 h 6858000"/>
              <a:gd name="connsiteX284" fmla="*/ 6043441 w 7467600"/>
              <a:gd name="connsiteY284" fmla="*/ 6665847 h 6858000"/>
              <a:gd name="connsiteX285" fmla="*/ 6093432 w 7467600"/>
              <a:gd name="connsiteY285" fmla="*/ 6858000 h 6858000"/>
              <a:gd name="connsiteX286" fmla="*/ 6034344 w 7467600"/>
              <a:gd name="connsiteY286" fmla="*/ 6858000 h 6858000"/>
              <a:gd name="connsiteX287" fmla="*/ 6026679 w 7467600"/>
              <a:gd name="connsiteY287" fmla="*/ 6836959 h 6858000"/>
              <a:gd name="connsiteX288" fmla="*/ 5800441 w 7467600"/>
              <a:gd name="connsiteY288" fmla="*/ 6335286 h 6858000"/>
              <a:gd name="connsiteX289" fmla="*/ 5526562 w 7467600"/>
              <a:gd name="connsiteY289" fmla="*/ 5705388 h 6858000"/>
              <a:gd name="connsiteX290" fmla="*/ 5519640 w 7467600"/>
              <a:gd name="connsiteY290" fmla="*/ 5683774 h 6858000"/>
              <a:gd name="connsiteX291" fmla="*/ 5844559 w 7467600"/>
              <a:gd name="connsiteY291" fmla="*/ 6553349 h 6858000"/>
              <a:gd name="connsiteX292" fmla="*/ 5975994 w 7467600"/>
              <a:gd name="connsiteY292" fmla="*/ 6858000 h 6858000"/>
              <a:gd name="connsiteX293" fmla="*/ 5898547 w 7467600"/>
              <a:gd name="connsiteY293" fmla="*/ 6858000 h 6858000"/>
              <a:gd name="connsiteX294" fmla="*/ 5682041 w 7467600"/>
              <a:gd name="connsiteY294" fmla="*/ 6355860 h 6858000"/>
              <a:gd name="connsiteX295" fmla="*/ 5461758 w 7467600"/>
              <a:gd name="connsiteY295" fmla="*/ 5820220 h 6858000"/>
              <a:gd name="connsiteX296" fmla="*/ 5237282 w 7467600"/>
              <a:gd name="connsiteY296" fmla="*/ 6579086 h 6858000"/>
              <a:gd name="connsiteX297" fmla="*/ 5115009 w 7467600"/>
              <a:gd name="connsiteY297" fmla="*/ 6858000 h 6858000"/>
              <a:gd name="connsiteX298" fmla="*/ 5028074 w 7467600"/>
              <a:gd name="connsiteY298" fmla="*/ 6858000 h 6858000"/>
              <a:gd name="connsiteX299" fmla="*/ 5079508 w 7467600"/>
              <a:gd name="connsiteY299" fmla="*/ 6749074 h 6858000"/>
              <a:gd name="connsiteX300" fmla="*/ 5371846 w 7467600"/>
              <a:gd name="connsiteY300" fmla="*/ 5924413 h 6858000"/>
              <a:gd name="connsiteX301" fmla="*/ 5270512 w 7467600"/>
              <a:gd name="connsiteY301" fmla="*/ 6138975 h 6858000"/>
              <a:gd name="connsiteX302" fmla="*/ 5062409 w 7467600"/>
              <a:gd name="connsiteY302" fmla="*/ 6653544 h 6858000"/>
              <a:gd name="connsiteX303" fmla="*/ 5036628 w 7467600"/>
              <a:gd name="connsiteY303" fmla="*/ 6754247 h 6858000"/>
              <a:gd name="connsiteX304" fmla="*/ 5009112 w 7467600"/>
              <a:gd name="connsiteY304" fmla="*/ 6858000 h 6858000"/>
              <a:gd name="connsiteX305" fmla="*/ 4976679 w 7467600"/>
              <a:gd name="connsiteY305" fmla="*/ 6858000 h 6858000"/>
              <a:gd name="connsiteX306" fmla="*/ 5006537 w 7467600"/>
              <a:gd name="connsiteY306" fmla="*/ 6747068 h 6858000"/>
              <a:gd name="connsiteX307" fmla="*/ 5032723 w 7467600"/>
              <a:gd name="connsiteY307" fmla="*/ 6644957 h 6858000"/>
              <a:gd name="connsiteX308" fmla="*/ 5242949 w 7467600"/>
              <a:gd name="connsiteY308" fmla="*/ 6125175 h 6858000"/>
              <a:gd name="connsiteX309" fmla="*/ 5286321 w 7467600"/>
              <a:gd name="connsiteY309" fmla="*/ 6033555 h 6858000"/>
              <a:gd name="connsiteX310" fmla="*/ 5008210 w 7467600"/>
              <a:gd name="connsiteY310" fmla="*/ 6649194 h 6858000"/>
              <a:gd name="connsiteX311" fmla="*/ 4986321 w 7467600"/>
              <a:gd name="connsiteY311" fmla="*/ 6765687 h 6858000"/>
              <a:gd name="connsiteX312" fmla="*/ 4973474 w 7467600"/>
              <a:gd name="connsiteY312" fmla="*/ 6858000 h 6858000"/>
              <a:gd name="connsiteX313" fmla="*/ 4907178 w 7467600"/>
              <a:gd name="connsiteY313" fmla="*/ 6858000 h 6858000"/>
              <a:gd name="connsiteX314" fmla="*/ 4910810 w 7467600"/>
              <a:gd name="connsiteY314" fmla="*/ 6829660 h 6858000"/>
              <a:gd name="connsiteX315" fmla="*/ 4987461 w 7467600"/>
              <a:gd name="connsiteY315" fmla="*/ 6432994 h 6858000"/>
              <a:gd name="connsiteX316" fmla="*/ 5179262 w 7467600"/>
              <a:gd name="connsiteY316" fmla="*/ 6035044 h 6858000"/>
              <a:gd name="connsiteX317" fmla="*/ 4689678 w 7467600"/>
              <a:gd name="connsiteY317" fmla="*/ 6440241 h 6858000"/>
              <a:gd name="connsiteX318" fmla="*/ 4477543 w 7467600"/>
              <a:gd name="connsiteY318" fmla="*/ 6674836 h 6858000"/>
              <a:gd name="connsiteX319" fmla="*/ 4329957 w 7467600"/>
              <a:gd name="connsiteY319" fmla="*/ 6858000 h 6858000"/>
              <a:gd name="connsiteX320" fmla="*/ 4218595 w 7467600"/>
              <a:gd name="connsiteY320" fmla="*/ 6858000 h 6858000"/>
              <a:gd name="connsiteX321" fmla="*/ 4368888 w 7467600"/>
              <a:gd name="connsiteY321" fmla="*/ 6668412 h 6858000"/>
              <a:gd name="connsiteX322" fmla="*/ 4563091 w 7467600"/>
              <a:gd name="connsiteY322" fmla="*/ 6442508 h 6858000"/>
              <a:gd name="connsiteX323" fmla="*/ 5387324 w 7467600"/>
              <a:gd name="connsiteY323" fmla="*/ 5705830 h 6858000"/>
              <a:gd name="connsiteX324" fmla="*/ 5073620 w 7467600"/>
              <a:gd name="connsiteY324" fmla="*/ 5955437 h 6858000"/>
              <a:gd name="connsiteX325" fmla="*/ 4689789 w 7467600"/>
              <a:gd name="connsiteY325" fmla="*/ 6268382 h 6858000"/>
              <a:gd name="connsiteX326" fmla="*/ 4418722 w 7467600"/>
              <a:gd name="connsiteY326" fmla="*/ 6570886 h 6858000"/>
              <a:gd name="connsiteX327" fmla="*/ 4214944 w 7467600"/>
              <a:gd name="connsiteY327" fmla="*/ 6858000 h 6858000"/>
              <a:gd name="connsiteX328" fmla="*/ 4177898 w 7467600"/>
              <a:gd name="connsiteY328" fmla="*/ 6858000 h 6858000"/>
              <a:gd name="connsiteX329" fmla="*/ 4391597 w 7467600"/>
              <a:gd name="connsiteY329" fmla="*/ 6556370 h 6858000"/>
              <a:gd name="connsiteX330" fmla="*/ 4668889 w 7467600"/>
              <a:gd name="connsiteY330" fmla="*/ 6246399 h 6858000"/>
              <a:gd name="connsiteX331" fmla="*/ 5055427 w 7467600"/>
              <a:gd name="connsiteY331" fmla="*/ 5931476 h 6858000"/>
              <a:gd name="connsiteX332" fmla="*/ 5371814 w 7467600"/>
              <a:gd name="connsiteY332" fmla="*/ 5678975 h 6858000"/>
              <a:gd name="connsiteX333" fmla="*/ 4987918 w 7467600"/>
              <a:gd name="connsiteY333" fmla="*/ 5838701 h 6858000"/>
              <a:gd name="connsiteX334" fmla="*/ 4317146 w 7467600"/>
              <a:gd name="connsiteY334" fmla="*/ 6587716 h 6858000"/>
              <a:gd name="connsiteX335" fmla="*/ 4171627 w 7467600"/>
              <a:gd name="connsiteY335" fmla="*/ 6858000 h 6858000"/>
              <a:gd name="connsiteX336" fmla="*/ 4081585 w 7467600"/>
              <a:gd name="connsiteY336" fmla="*/ 6858000 h 6858000"/>
              <a:gd name="connsiteX337" fmla="*/ 4238603 w 7467600"/>
              <a:gd name="connsiteY337" fmla="*/ 6559341 h 6858000"/>
              <a:gd name="connsiteX338" fmla="*/ 4778333 w 7467600"/>
              <a:gd name="connsiteY338" fmla="*/ 5873626 h 6858000"/>
              <a:gd name="connsiteX339" fmla="*/ 5414185 w 7467600"/>
              <a:gd name="connsiteY339" fmla="*/ 5573882 h 6858000"/>
              <a:gd name="connsiteX340" fmla="*/ 5959648 w 7467600"/>
              <a:gd name="connsiteY340" fmla="*/ 4760797 h 6858000"/>
              <a:gd name="connsiteX341" fmla="*/ 5355019 w 7467600"/>
              <a:gd name="connsiteY341" fmla="*/ 4734672 h 6858000"/>
              <a:gd name="connsiteX342" fmla="*/ 5083565 w 7467600"/>
              <a:gd name="connsiteY342" fmla="*/ 5179121 h 6858000"/>
              <a:gd name="connsiteX343" fmla="*/ 4713577 w 7467600"/>
              <a:gd name="connsiteY343" fmla="*/ 5616803 h 6858000"/>
              <a:gd name="connsiteX344" fmla="*/ 3989559 w 7467600"/>
              <a:gd name="connsiteY344" fmla="*/ 6145945 h 6858000"/>
              <a:gd name="connsiteX345" fmla="*/ 3939824 w 7467600"/>
              <a:gd name="connsiteY345" fmla="*/ 6066900 h 6858000"/>
              <a:gd name="connsiteX346" fmla="*/ 4584537 w 7467600"/>
              <a:gd name="connsiteY346" fmla="*/ 5324826 h 6858000"/>
              <a:gd name="connsiteX347" fmla="*/ 5037105 w 7467600"/>
              <a:gd name="connsiteY347" fmla="*/ 5088765 h 6858000"/>
              <a:gd name="connsiteX348" fmla="*/ 5039930 w 7467600"/>
              <a:gd name="connsiteY348" fmla="*/ 5089585 h 6858000"/>
              <a:gd name="connsiteX349" fmla="*/ 5263764 w 7467600"/>
              <a:gd name="connsiteY349" fmla="*/ 4735525 h 6858000"/>
              <a:gd name="connsiteX350" fmla="*/ 4086300 w 7467600"/>
              <a:gd name="connsiteY350" fmla="*/ 4884599 h 6858000"/>
              <a:gd name="connsiteX351" fmla="*/ 4085485 w 7467600"/>
              <a:gd name="connsiteY351" fmla="*/ 4899070 h 6858000"/>
              <a:gd name="connsiteX352" fmla="*/ 3871915 w 7467600"/>
              <a:gd name="connsiteY352" fmla="*/ 5253645 h 6858000"/>
              <a:gd name="connsiteX353" fmla="*/ 3799374 w 7467600"/>
              <a:gd name="connsiteY353" fmla="*/ 5466127 h 6858000"/>
              <a:gd name="connsiteX354" fmla="*/ 3498850 w 7467600"/>
              <a:gd name="connsiteY354" fmla="*/ 6661888 h 6858000"/>
              <a:gd name="connsiteX355" fmla="*/ 3399216 w 7467600"/>
              <a:gd name="connsiteY355" fmla="*/ 6858000 h 6858000"/>
              <a:gd name="connsiteX356" fmla="*/ 3303688 w 7467600"/>
              <a:gd name="connsiteY356" fmla="*/ 6858000 h 6858000"/>
              <a:gd name="connsiteX357" fmla="*/ 3391774 w 7467600"/>
              <a:gd name="connsiteY357" fmla="*/ 6697181 h 6858000"/>
              <a:gd name="connsiteX358" fmla="*/ 3735540 w 7467600"/>
              <a:gd name="connsiteY358" fmla="*/ 5546923 h 6858000"/>
              <a:gd name="connsiteX359" fmla="*/ 3729438 w 7467600"/>
              <a:gd name="connsiteY359" fmla="*/ 5569058 h 6858000"/>
              <a:gd name="connsiteX360" fmla="*/ 3707782 w 7467600"/>
              <a:gd name="connsiteY360" fmla="*/ 5644908 h 6858000"/>
              <a:gd name="connsiteX361" fmla="*/ 3583827 w 7467600"/>
              <a:gd name="connsiteY361" fmla="*/ 6039215 h 6858000"/>
              <a:gd name="connsiteX362" fmla="*/ 3547861 w 7467600"/>
              <a:gd name="connsiteY362" fmla="*/ 6129609 h 6858000"/>
              <a:gd name="connsiteX363" fmla="*/ 3490905 w 7467600"/>
              <a:gd name="connsiteY363" fmla="*/ 6277660 h 6858000"/>
              <a:gd name="connsiteX364" fmla="*/ 3455859 w 7467600"/>
              <a:gd name="connsiteY364" fmla="*/ 6391301 h 6858000"/>
              <a:gd name="connsiteX365" fmla="*/ 3429112 w 7467600"/>
              <a:gd name="connsiteY365" fmla="*/ 6479469 h 6858000"/>
              <a:gd name="connsiteX366" fmla="*/ 3304862 w 7467600"/>
              <a:gd name="connsiteY366" fmla="*/ 6796476 h 6858000"/>
              <a:gd name="connsiteX367" fmla="*/ 3276071 w 7467600"/>
              <a:gd name="connsiteY367" fmla="*/ 6858000 h 6858000"/>
              <a:gd name="connsiteX368" fmla="*/ 3240805 w 7467600"/>
              <a:gd name="connsiteY368" fmla="*/ 6858000 h 6858000"/>
              <a:gd name="connsiteX369" fmla="*/ 3275917 w 7467600"/>
              <a:gd name="connsiteY369" fmla="*/ 6783192 h 6858000"/>
              <a:gd name="connsiteX370" fmla="*/ 3399358 w 7467600"/>
              <a:gd name="connsiteY370" fmla="*/ 6469011 h 6858000"/>
              <a:gd name="connsiteX371" fmla="*/ 3425650 w 7467600"/>
              <a:gd name="connsiteY371" fmla="*/ 6381333 h 6858000"/>
              <a:gd name="connsiteX372" fmla="*/ 3460661 w 7467600"/>
              <a:gd name="connsiteY372" fmla="*/ 6266763 h 6858000"/>
              <a:gd name="connsiteX373" fmla="*/ 3518021 w 7467600"/>
              <a:gd name="connsiteY373" fmla="*/ 6117298 h 6858000"/>
              <a:gd name="connsiteX374" fmla="*/ 3554035 w 7467600"/>
              <a:gd name="connsiteY374" fmla="*/ 6027832 h 6858000"/>
              <a:gd name="connsiteX375" fmla="*/ 3677174 w 7467600"/>
              <a:gd name="connsiteY375" fmla="*/ 5636351 h 6858000"/>
              <a:gd name="connsiteX376" fmla="*/ 3698819 w 7467600"/>
              <a:gd name="connsiteY376" fmla="*/ 5560503 h 6858000"/>
              <a:gd name="connsiteX377" fmla="*/ 3702094 w 7467600"/>
              <a:gd name="connsiteY377" fmla="*/ 5549194 h 6858000"/>
              <a:gd name="connsiteX378" fmla="*/ 3398355 w 7467600"/>
              <a:gd name="connsiteY378" fmla="*/ 6094603 h 6858000"/>
              <a:gd name="connsiteX379" fmla="*/ 3193941 w 7467600"/>
              <a:gd name="connsiteY379" fmla="*/ 6798775 h 6858000"/>
              <a:gd name="connsiteX380" fmla="*/ 3184140 w 7467600"/>
              <a:gd name="connsiteY380" fmla="*/ 6858000 h 6858000"/>
              <a:gd name="connsiteX381" fmla="*/ 3099978 w 7467600"/>
              <a:gd name="connsiteY381" fmla="*/ 6858000 h 6858000"/>
              <a:gd name="connsiteX382" fmla="*/ 3101556 w 7467600"/>
              <a:gd name="connsiteY382" fmla="*/ 6843337 h 6858000"/>
              <a:gd name="connsiteX383" fmla="*/ 3370162 w 7467600"/>
              <a:gd name="connsiteY383" fmla="*/ 5785550 h 6858000"/>
              <a:gd name="connsiteX384" fmla="*/ 3746477 w 7467600"/>
              <a:gd name="connsiteY384" fmla="*/ 5377889 h 6858000"/>
              <a:gd name="connsiteX385" fmla="*/ 3863399 w 7467600"/>
              <a:gd name="connsiteY385" fmla="*/ 5087257 h 6858000"/>
              <a:gd name="connsiteX386" fmla="*/ 3968712 w 7467600"/>
              <a:gd name="connsiteY386" fmla="*/ 4913989 h 6858000"/>
              <a:gd name="connsiteX387" fmla="*/ 2792390 w 7467600"/>
              <a:gd name="connsiteY387" fmla="*/ 5382974 h 6858000"/>
              <a:gd name="connsiteX388" fmla="*/ 2714982 w 7467600"/>
              <a:gd name="connsiteY388" fmla="*/ 5427051 h 6858000"/>
              <a:gd name="connsiteX389" fmla="*/ 2813361 w 7467600"/>
              <a:gd name="connsiteY389" fmla="*/ 6023912 h 6858000"/>
              <a:gd name="connsiteX390" fmla="*/ 2688430 w 7467600"/>
              <a:gd name="connsiteY390" fmla="*/ 6801564 h 6858000"/>
              <a:gd name="connsiteX391" fmla="*/ 2629626 w 7467600"/>
              <a:gd name="connsiteY391" fmla="*/ 6763394 h 6858000"/>
              <a:gd name="connsiteX392" fmla="*/ 2565328 w 7467600"/>
              <a:gd name="connsiteY392" fmla="*/ 5516399 h 6858000"/>
              <a:gd name="connsiteX393" fmla="*/ 1922999 w 7467600"/>
              <a:gd name="connsiteY393" fmla="*/ 5980343 h 6858000"/>
              <a:gd name="connsiteX394" fmla="*/ 1950261 w 7467600"/>
              <a:gd name="connsiteY394" fmla="*/ 6405858 h 6858000"/>
              <a:gd name="connsiteX395" fmla="*/ 2365554 w 7467600"/>
              <a:gd name="connsiteY395" fmla="*/ 6759107 h 6858000"/>
              <a:gd name="connsiteX396" fmla="*/ 2424142 w 7467600"/>
              <a:gd name="connsiteY396" fmla="*/ 6858000 h 6858000"/>
              <a:gd name="connsiteX397" fmla="*/ 2395994 w 7467600"/>
              <a:gd name="connsiteY397" fmla="*/ 6858000 h 6858000"/>
              <a:gd name="connsiteX398" fmla="*/ 2392863 w 7467600"/>
              <a:gd name="connsiteY398" fmla="*/ 6852964 h 6858000"/>
              <a:gd name="connsiteX399" fmla="*/ 2017589 w 7467600"/>
              <a:gd name="connsiteY399" fmla="*/ 6493982 h 6858000"/>
              <a:gd name="connsiteX400" fmla="*/ 2147336 w 7467600"/>
              <a:gd name="connsiteY400" fmla="*/ 6594052 h 6858000"/>
              <a:gd name="connsiteX401" fmla="*/ 2207047 w 7467600"/>
              <a:gd name="connsiteY401" fmla="*/ 6654540 h 6858000"/>
              <a:gd name="connsiteX402" fmla="*/ 2299106 w 7467600"/>
              <a:gd name="connsiteY402" fmla="*/ 6778931 h 6858000"/>
              <a:gd name="connsiteX403" fmla="*/ 2314430 w 7467600"/>
              <a:gd name="connsiteY403" fmla="*/ 6801144 h 6858000"/>
              <a:gd name="connsiteX404" fmla="*/ 2352406 w 7467600"/>
              <a:gd name="connsiteY404" fmla="*/ 6858000 h 6858000"/>
              <a:gd name="connsiteX405" fmla="*/ 2314492 w 7467600"/>
              <a:gd name="connsiteY405" fmla="*/ 6858000 h 6858000"/>
              <a:gd name="connsiteX406" fmla="*/ 2288095 w 7467600"/>
              <a:gd name="connsiteY406" fmla="*/ 6818030 h 6858000"/>
              <a:gd name="connsiteX407" fmla="*/ 2272768 w 7467600"/>
              <a:gd name="connsiteY407" fmla="*/ 6795822 h 6858000"/>
              <a:gd name="connsiteX408" fmla="*/ 2182715 w 7467600"/>
              <a:gd name="connsiteY408" fmla="*/ 6675071 h 6858000"/>
              <a:gd name="connsiteX409" fmla="*/ 2032061 w 7467600"/>
              <a:gd name="connsiteY409" fmla="*/ 6541380 h 6858000"/>
              <a:gd name="connsiteX410" fmla="*/ 2257220 w 7467600"/>
              <a:gd name="connsiteY410" fmla="*/ 6826257 h 6858000"/>
              <a:gd name="connsiteX411" fmla="*/ 2281324 w 7467600"/>
              <a:gd name="connsiteY411" fmla="*/ 6858000 h 6858000"/>
              <a:gd name="connsiteX412" fmla="*/ 2242860 w 7467600"/>
              <a:gd name="connsiteY412" fmla="*/ 6858000 h 6858000"/>
              <a:gd name="connsiteX413" fmla="*/ 2232818 w 7467600"/>
              <a:gd name="connsiteY413" fmla="*/ 6844926 h 6858000"/>
              <a:gd name="connsiteX414" fmla="*/ 1990172 w 7467600"/>
              <a:gd name="connsiteY414" fmla="*/ 6542121 h 6858000"/>
              <a:gd name="connsiteX415" fmla="*/ 2124090 w 7467600"/>
              <a:gd name="connsiteY415" fmla="*/ 6761017 h 6858000"/>
              <a:gd name="connsiteX416" fmla="*/ 2200380 w 7467600"/>
              <a:gd name="connsiteY416" fmla="*/ 6858000 h 6858000"/>
              <a:gd name="connsiteX417" fmla="*/ 2147507 w 7467600"/>
              <a:gd name="connsiteY417" fmla="*/ 6858000 h 6858000"/>
              <a:gd name="connsiteX418" fmla="*/ 2070668 w 7467600"/>
              <a:gd name="connsiteY418" fmla="*/ 6761520 h 6858000"/>
              <a:gd name="connsiteX419" fmla="*/ 1975142 w 7467600"/>
              <a:gd name="connsiteY419" fmla="*/ 6585570 h 6858000"/>
              <a:gd name="connsiteX420" fmla="*/ 2050035 w 7467600"/>
              <a:gd name="connsiteY420" fmla="*/ 6813345 h 6858000"/>
              <a:gd name="connsiteX421" fmla="*/ 2063025 w 7467600"/>
              <a:gd name="connsiteY421" fmla="*/ 6858000 h 6858000"/>
              <a:gd name="connsiteX422" fmla="*/ 2021675 w 7467600"/>
              <a:gd name="connsiteY422" fmla="*/ 6858000 h 6858000"/>
              <a:gd name="connsiteX423" fmla="*/ 2019308 w 7467600"/>
              <a:gd name="connsiteY423" fmla="*/ 6847118 h 6858000"/>
              <a:gd name="connsiteX424" fmla="*/ 1938835 w 7467600"/>
              <a:gd name="connsiteY424" fmla="*/ 6551160 h 6858000"/>
              <a:gd name="connsiteX425" fmla="*/ 1953230 w 7467600"/>
              <a:gd name="connsiteY425" fmla="*/ 6759699 h 6858000"/>
              <a:gd name="connsiteX426" fmla="*/ 1956763 w 7467600"/>
              <a:gd name="connsiteY426" fmla="*/ 6778191 h 6858000"/>
              <a:gd name="connsiteX427" fmla="*/ 1967925 w 7467600"/>
              <a:gd name="connsiteY427" fmla="*/ 6858000 h 6858000"/>
              <a:gd name="connsiteX428" fmla="*/ 1936622 w 7467600"/>
              <a:gd name="connsiteY428" fmla="*/ 6858000 h 6858000"/>
              <a:gd name="connsiteX429" fmla="*/ 1926261 w 7467600"/>
              <a:gd name="connsiteY429" fmla="*/ 6784064 h 6858000"/>
              <a:gd name="connsiteX430" fmla="*/ 1922724 w 7467600"/>
              <a:gd name="connsiteY430" fmla="*/ 6765577 h 6858000"/>
              <a:gd name="connsiteX431" fmla="*/ 1904650 w 7467600"/>
              <a:gd name="connsiteY431" fmla="*/ 6639616 h 6858000"/>
              <a:gd name="connsiteX432" fmla="*/ 1885273 w 7467600"/>
              <a:gd name="connsiteY432" fmla="*/ 6858000 h 6858000"/>
              <a:gd name="connsiteX433" fmla="*/ 1854363 w 7467600"/>
              <a:gd name="connsiteY433" fmla="*/ 6858000 h 6858000"/>
              <a:gd name="connsiteX434" fmla="*/ 1880391 w 7467600"/>
              <a:gd name="connsiteY434" fmla="*/ 6603796 h 6858000"/>
              <a:gd name="connsiteX435" fmla="*/ 1818273 w 7467600"/>
              <a:gd name="connsiteY435" fmla="*/ 6715729 h 6858000"/>
              <a:gd name="connsiteX436" fmla="*/ 1794691 w 7467600"/>
              <a:gd name="connsiteY436" fmla="*/ 6843239 h 6858000"/>
              <a:gd name="connsiteX437" fmla="*/ 1794914 w 7467600"/>
              <a:gd name="connsiteY437" fmla="*/ 6858000 h 6858000"/>
              <a:gd name="connsiteX438" fmla="*/ 1746128 w 7467600"/>
              <a:gd name="connsiteY438" fmla="*/ 6858000 h 6858000"/>
              <a:gd name="connsiteX439" fmla="*/ 1753934 w 7467600"/>
              <a:gd name="connsiteY439" fmla="*/ 6724796 h 6858000"/>
              <a:gd name="connsiteX440" fmla="*/ 1792053 w 7467600"/>
              <a:gd name="connsiteY440" fmla="*/ 6572396 h 6858000"/>
              <a:gd name="connsiteX441" fmla="*/ 1862248 w 7467600"/>
              <a:gd name="connsiteY441" fmla="*/ 6266397 h 6858000"/>
              <a:gd name="connsiteX442" fmla="*/ 1862250 w 7467600"/>
              <a:gd name="connsiteY442" fmla="*/ 6033531 h 6858000"/>
              <a:gd name="connsiteX443" fmla="*/ 1211999 w 7467600"/>
              <a:gd name="connsiteY443" fmla="*/ 6683610 h 6858000"/>
              <a:gd name="connsiteX444" fmla="*/ 1213266 w 7467600"/>
              <a:gd name="connsiteY444" fmla="*/ 6691947 h 6858000"/>
              <a:gd name="connsiteX445" fmla="*/ 1203370 w 7467600"/>
              <a:gd name="connsiteY445" fmla="*/ 6850676 h 6858000"/>
              <a:gd name="connsiteX446" fmla="*/ 1203671 w 7467600"/>
              <a:gd name="connsiteY446" fmla="*/ 6858000 h 6858000"/>
              <a:gd name="connsiteX447" fmla="*/ 1143180 w 7467600"/>
              <a:gd name="connsiteY447" fmla="*/ 6858000 h 6858000"/>
              <a:gd name="connsiteX448" fmla="*/ 1142176 w 7467600"/>
              <a:gd name="connsiteY448" fmla="*/ 6766045 h 6858000"/>
              <a:gd name="connsiteX449" fmla="*/ 1067484 w 7467600"/>
              <a:gd name="connsiteY449" fmla="*/ 6858000 h 6858000"/>
              <a:gd name="connsiteX450" fmla="*/ 953928 w 7467600"/>
              <a:gd name="connsiteY450" fmla="*/ 6858000 h 6858000"/>
              <a:gd name="connsiteX451" fmla="*/ 959715 w 7467600"/>
              <a:gd name="connsiteY451" fmla="*/ 6850185 h 6858000"/>
              <a:gd name="connsiteX452" fmla="*/ 1483788 w 7467600"/>
              <a:gd name="connsiteY452" fmla="*/ 6259174 h 6858000"/>
              <a:gd name="connsiteX453" fmla="*/ 1100671 w 7467600"/>
              <a:gd name="connsiteY453" fmla="*/ 6252137 h 6858000"/>
              <a:gd name="connsiteX454" fmla="*/ 1090144 w 7467600"/>
              <a:gd name="connsiteY454" fmla="*/ 6256748 h 6858000"/>
              <a:gd name="connsiteX455" fmla="*/ 1095872 w 7467600"/>
              <a:gd name="connsiteY455" fmla="*/ 6271892 h 6858000"/>
              <a:gd name="connsiteX456" fmla="*/ 262785 w 7467600"/>
              <a:gd name="connsiteY456" fmla="*/ 6845450 h 6858000"/>
              <a:gd name="connsiteX457" fmla="*/ 209968 w 7467600"/>
              <a:gd name="connsiteY457" fmla="*/ 6770713 h 6858000"/>
              <a:gd name="connsiteX458" fmla="*/ 873460 w 7467600"/>
              <a:gd name="connsiteY458" fmla="*/ 6253768 h 6858000"/>
              <a:gd name="connsiteX459" fmla="*/ 192686 w 7467600"/>
              <a:gd name="connsiteY459" fmla="*/ 5849257 h 6858000"/>
              <a:gd name="connsiteX460" fmla="*/ 4696 w 7467600"/>
              <a:gd name="connsiteY460" fmla="*/ 5697668 h 6858000"/>
              <a:gd name="connsiteX461" fmla="*/ 0 w 7467600"/>
              <a:gd name="connsiteY461" fmla="*/ 5689984 h 6858000"/>
              <a:gd name="connsiteX462" fmla="*/ 0 w 7467600"/>
              <a:gd name="connsiteY462" fmla="*/ 5513472 h 6858000"/>
              <a:gd name="connsiteX463" fmla="*/ 174101 w 7467600"/>
              <a:gd name="connsiteY463" fmla="*/ 5620277 h 6858000"/>
              <a:gd name="connsiteX464" fmla="*/ 891800 w 7467600"/>
              <a:gd name="connsiteY464" fmla="*/ 6036935 h 6858000"/>
              <a:gd name="connsiteX465" fmla="*/ 1072219 w 7467600"/>
              <a:gd name="connsiteY465" fmla="*/ 6169443 h 6858000"/>
              <a:gd name="connsiteX466" fmla="*/ 1074117 w 7467600"/>
              <a:gd name="connsiteY466" fmla="*/ 6170301 h 6858000"/>
              <a:gd name="connsiteX467" fmla="*/ 1083114 w 7467600"/>
              <a:gd name="connsiteY467" fmla="*/ 6174131 h 6858000"/>
              <a:gd name="connsiteX468" fmla="*/ 1543010 w 7467600"/>
              <a:gd name="connsiteY468" fmla="*/ 6191140 h 6858000"/>
              <a:gd name="connsiteX469" fmla="*/ 1551080 w 7467600"/>
              <a:gd name="connsiteY469" fmla="*/ 6195006 h 6858000"/>
              <a:gd name="connsiteX470" fmla="*/ 2345443 w 7467600"/>
              <a:gd name="connsiteY470" fmla="*/ 5549882 h 6858000"/>
              <a:gd name="connsiteX471" fmla="*/ 1721499 w 7467600"/>
              <a:gd name="connsiteY471" fmla="*/ 5599969 h 6858000"/>
              <a:gd name="connsiteX472" fmla="*/ 767716 w 7467600"/>
              <a:gd name="connsiteY472" fmla="*/ 5472768 h 6858000"/>
              <a:gd name="connsiteX473" fmla="*/ 722147 w 7467600"/>
              <a:gd name="connsiteY473" fmla="*/ 5393091 h 6858000"/>
              <a:gd name="connsiteX474" fmla="*/ 1485552 w 7467600"/>
              <a:gd name="connsiteY474" fmla="*/ 5313202 h 6858000"/>
              <a:gd name="connsiteX475" fmla="*/ 2143004 w 7467600"/>
              <a:gd name="connsiteY475" fmla="*/ 5402420 h 6858000"/>
              <a:gd name="connsiteX476" fmla="*/ 1933391 w 7467600"/>
              <a:gd name="connsiteY476" fmla="*/ 5156971 h 6858000"/>
              <a:gd name="connsiteX477" fmla="*/ 1827118 w 7467600"/>
              <a:gd name="connsiteY477" fmla="*/ 4968410 h 6858000"/>
              <a:gd name="connsiteX478" fmla="*/ 1837349 w 7467600"/>
              <a:gd name="connsiteY478" fmla="*/ 4956357 h 6858000"/>
              <a:gd name="connsiteX479" fmla="*/ 2162835 w 7467600"/>
              <a:gd name="connsiteY479" fmla="*/ 5187853 h 6858000"/>
              <a:gd name="connsiteX480" fmla="*/ 2257167 w 7467600"/>
              <a:gd name="connsiteY480" fmla="*/ 5462123 h 6858000"/>
              <a:gd name="connsiteX481" fmla="*/ 2261598 w 7467600"/>
              <a:gd name="connsiteY481" fmla="*/ 5467998 h 6858000"/>
              <a:gd name="connsiteX482" fmla="*/ 2437177 w 7467600"/>
              <a:gd name="connsiteY482" fmla="*/ 5479608 h 6858000"/>
              <a:gd name="connsiteX483" fmla="*/ 2445247 w 7467600"/>
              <a:gd name="connsiteY483" fmla="*/ 5483476 h 6858000"/>
              <a:gd name="connsiteX484" fmla="*/ 2743626 w 7467600"/>
              <a:gd name="connsiteY484" fmla="*/ 5304819 h 6858000"/>
              <a:gd name="connsiteX485" fmla="*/ 3048102 w 7467600"/>
              <a:gd name="connsiteY485" fmla="*/ 5150595 h 6858000"/>
              <a:gd name="connsiteX486" fmla="*/ 1799414 w 7467600"/>
              <a:gd name="connsiteY486" fmla="*/ 4694732 h 6858000"/>
              <a:gd name="connsiteX487" fmla="*/ 1771735 w 7467600"/>
              <a:gd name="connsiteY487" fmla="*/ 4619929 h 6858000"/>
              <a:gd name="connsiteX488" fmla="*/ 3104273 w 7467600"/>
              <a:gd name="connsiteY488" fmla="*/ 5076159 h 6858000"/>
              <a:gd name="connsiteX489" fmla="*/ 3113245 w 7467600"/>
              <a:gd name="connsiteY489" fmla="*/ 5090705 h 6858000"/>
              <a:gd name="connsiteX490" fmla="*/ 3126294 w 7467600"/>
              <a:gd name="connsiteY490" fmla="*/ 5114400 h 6858000"/>
              <a:gd name="connsiteX491" fmla="*/ 3937433 w 7467600"/>
              <a:gd name="connsiteY491" fmla="*/ 4830473 h 6858000"/>
              <a:gd name="connsiteX492" fmla="*/ 3590475 w 7467600"/>
              <a:gd name="connsiteY492" fmla="*/ 4597974 h 6858000"/>
              <a:gd name="connsiteX493" fmla="*/ 3100264 w 7467600"/>
              <a:gd name="connsiteY493" fmla="*/ 4579845 h 6858000"/>
              <a:gd name="connsiteX494" fmla="*/ 2183576 w 7467600"/>
              <a:gd name="connsiteY494" fmla="*/ 4227150 h 6858000"/>
              <a:gd name="connsiteX495" fmla="*/ 2151029 w 7467600"/>
              <a:gd name="connsiteY495" fmla="*/ 4146947 h 6858000"/>
              <a:gd name="connsiteX496" fmla="*/ 3563434 w 7467600"/>
              <a:gd name="connsiteY496" fmla="*/ 4469115 h 6858000"/>
              <a:gd name="connsiteX497" fmla="*/ 3177952 w 7467600"/>
              <a:gd name="connsiteY497" fmla="*/ 3657386 h 6858000"/>
              <a:gd name="connsiteX498" fmla="*/ 3189263 w 7467600"/>
              <a:gd name="connsiteY498" fmla="*/ 3625726 h 6858000"/>
              <a:gd name="connsiteX499" fmla="*/ 3560912 w 7467600"/>
              <a:gd name="connsiteY499" fmla="*/ 4079863 h 6858000"/>
              <a:gd name="connsiteX500" fmla="*/ 3626636 w 7467600"/>
              <a:gd name="connsiteY500" fmla="*/ 4512230 h 6858000"/>
              <a:gd name="connsiteX501" fmla="*/ 3653088 w 7467600"/>
              <a:gd name="connsiteY501" fmla="*/ 4521417 h 6858000"/>
              <a:gd name="connsiteX502" fmla="*/ 3988128 w 7467600"/>
              <a:gd name="connsiteY502" fmla="*/ 4817267 h 6858000"/>
              <a:gd name="connsiteX503" fmla="*/ 4830582 w 7467600"/>
              <a:gd name="connsiteY503" fmla="*/ 4676000 h 6858000"/>
              <a:gd name="connsiteX504" fmla="*/ 4830100 w 7467600"/>
              <a:gd name="connsiteY504" fmla="*/ 4675554 h 6858000"/>
              <a:gd name="connsiteX505" fmla="*/ 4036318 w 7467600"/>
              <a:gd name="connsiteY505" fmla="*/ 4147013 h 6858000"/>
              <a:gd name="connsiteX506" fmla="*/ 3432098 w 7467600"/>
              <a:gd name="connsiteY506" fmla="*/ 3537312 h 6858000"/>
              <a:gd name="connsiteX507" fmla="*/ 3446761 w 7467600"/>
              <a:gd name="connsiteY507" fmla="*/ 3461278 h 6858000"/>
              <a:gd name="connsiteX508" fmla="*/ 4419733 w 7467600"/>
              <a:gd name="connsiteY508" fmla="*/ 3963555 h 6858000"/>
              <a:gd name="connsiteX509" fmla="*/ 4781371 w 7467600"/>
              <a:gd name="connsiteY509" fmla="*/ 4458604 h 6858000"/>
              <a:gd name="connsiteX510" fmla="*/ 4780440 w 7467600"/>
              <a:gd name="connsiteY510" fmla="*/ 4470290 h 6858000"/>
              <a:gd name="connsiteX511" fmla="*/ 4898954 w 7467600"/>
              <a:gd name="connsiteY511" fmla="*/ 4662092 h 6858000"/>
              <a:gd name="connsiteX512" fmla="*/ 4900699 w 7467600"/>
              <a:gd name="connsiteY512" fmla="*/ 4670867 h 6858000"/>
              <a:gd name="connsiteX513" fmla="*/ 5714511 w 7467600"/>
              <a:gd name="connsiteY513" fmla="*/ 4663483 h 6858000"/>
              <a:gd name="connsiteX514" fmla="*/ 5464793 w 7467600"/>
              <a:gd name="connsiteY514" fmla="*/ 4393556 h 6858000"/>
              <a:gd name="connsiteX515" fmla="*/ 5461897 w 7467600"/>
              <a:gd name="connsiteY515" fmla="*/ 4390879 h 6858000"/>
              <a:gd name="connsiteX516" fmla="*/ 4294126 w 7467600"/>
              <a:gd name="connsiteY516" fmla="*/ 3303048 h 6858000"/>
              <a:gd name="connsiteX517" fmla="*/ 4305321 w 7467600"/>
              <a:gd name="connsiteY517" fmla="*/ 3256953 h 6858000"/>
              <a:gd name="connsiteX518" fmla="*/ 4949299 w 7467600"/>
              <a:gd name="connsiteY518" fmla="*/ 3766336 h 6858000"/>
              <a:gd name="connsiteX519" fmla="*/ 5291452 w 7467600"/>
              <a:gd name="connsiteY519" fmla="*/ 4076801 h 6858000"/>
              <a:gd name="connsiteX520" fmla="*/ 5434998 w 7467600"/>
              <a:gd name="connsiteY520" fmla="*/ 4254100 h 6858000"/>
              <a:gd name="connsiteX521" fmla="*/ 5351015 w 7467600"/>
              <a:gd name="connsiteY521" fmla="*/ 3760989 h 6858000"/>
              <a:gd name="connsiteX522" fmla="*/ 5413780 w 7467600"/>
              <a:gd name="connsiteY522" fmla="*/ 2966265 h 6858000"/>
              <a:gd name="connsiteX523" fmla="*/ 5425627 w 7467600"/>
              <a:gd name="connsiteY523" fmla="*/ 2954192 h 6858000"/>
              <a:gd name="connsiteX524" fmla="*/ 6604735 w 7467600"/>
              <a:gd name="connsiteY524" fmla="*/ 2041381 h 6858000"/>
              <a:gd name="connsiteX525" fmla="*/ 7204487 w 7467600"/>
              <a:gd name="connsiteY525" fmla="*/ 2742112 h 6858000"/>
              <a:gd name="connsiteX526" fmla="*/ 7131592 w 7467600"/>
              <a:gd name="connsiteY526" fmla="*/ 2672096 h 6858000"/>
              <a:gd name="connsiteX527" fmla="*/ 6996344 w 7467600"/>
              <a:gd name="connsiteY527" fmla="*/ 2518310 h 6858000"/>
              <a:gd name="connsiteX528" fmla="*/ 6735495 w 7467600"/>
              <a:gd name="connsiteY528" fmla="*/ 2196890 h 6858000"/>
              <a:gd name="connsiteX529" fmla="*/ 6721901 w 7467600"/>
              <a:gd name="connsiteY529" fmla="*/ 2179274 h 6858000"/>
              <a:gd name="connsiteX530" fmla="*/ 6604735 w 7467600"/>
              <a:gd name="connsiteY530" fmla="*/ 2041381 h 6858000"/>
              <a:gd name="connsiteX531" fmla="*/ 6591670 w 7467600"/>
              <a:gd name="connsiteY531" fmla="*/ 1988277 h 6858000"/>
              <a:gd name="connsiteX532" fmla="*/ 6747349 w 7467600"/>
              <a:gd name="connsiteY532" fmla="*/ 2160069 h 6858000"/>
              <a:gd name="connsiteX533" fmla="*/ 6760943 w 7467600"/>
              <a:gd name="connsiteY533" fmla="*/ 2177686 h 6858000"/>
              <a:gd name="connsiteX534" fmla="*/ 7021065 w 7467600"/>
              <a:gd name="connsiteY534" fmla="*/ 2498102 h 6858000"/>
              <a:gd name="connsiteX535" fmla="*/ 7155223 w 7467600"/>
              <a:gd name="connsiteY535" fmla="*/ 2650386 h 6858000"/>
              <a:gd name="connsiteX536" fmla="*/ 7203167 w 7467600"/>
              <a:gd name="connsiteY536" fmla="*/ 2697288 h 6858000"/>
              <a:gd name="connsiteX537" fmla="*/ 6937703 w 7467600"/>
              <a:gd name="connsiteY537" fmla="*/ 2321981 h 6858000"/>
              <a:gd name="connsiteX538" fmla="*/ 6591670 w 7467600"/>
              <a:gd name="connsiteY538" fmla="*/ 1988277 h 6858000"/>
              <a:gd name="connsiteX539" fmla="*/ 5798671 w 7467600"/>
              <a:gd name="connsiteY539" fmla="*/ 1981601 h 6858000"/>
              <a:gd name="connsiteX540" fmla="*/ 5754709 w 7467600"/>
              <a:gd name="connsiteY540" fmla="*/ 2071454 h 6858000"/>
              <a:gd name="connsiteX541" fmla="*/ 5763044 w 7467600"/>
              <a:gd name="connsiteY541" fmla="*/ 2842206 h 6858000"/>
              <a:gd name="connsiteX542" fmla="*/ 5764974 w 7467600"/>
              <a:gd name="connsiteY542" fmla="*/ 2799609 h 6858000"/>
              <a:gd name="connsiteX543" fmla="*/ 5767665 w 7467600"/>
              <a:gd name="connsiteY543" fmla="*/ 2666409 h 6858000"/>
              <a:gd name="connsiteX544" fmla="*/ 5763055 w 7467600"/>
              <a:gd name="connsiteY544" fmla="*/ 2579705 h 6858000"/>
              <a:gd name="connsiteX545" fmla="*/ 5758079 w 7467600"/>
              <a:gd name="connsiteY545" fmla="*/ 2492508 h 6858000"/>
              <a:gd name="connsiteX546" fmla="*/ 5779325 w 7467600"/>
              <a:gd name="connsiteY546" fmla="*/ 2197069 h 6858000"/>
              <a:gd name="connsiteX547" fmla="*/ 5798671 w 7467600"/>
              <a:gd name="connsiteY547" fmla="*/ 1981601 h 6858000"/>
              <a:gd name="connsiteX548" fmla="*/ 5829202 w 7467600"/>
              <a:gd name="connsiteY548" fmla="*/ 1971679 h 6858000"/>
              <a:gd name="connsiteX549" fmla="*/ 5809558 w 7467600"/>
              <a:gd name="connsiteY549" fmla="*/ 2198043 h 6858000"/>
              <a:gd name="connsiteX550" fmla="*/ 5788653 w 7467600"/>
              <a:gd name="connsiteY550" fmla="*/ 2489430 h 6858000"/>
              <a:gd name="connsiteX551" fmla="*/ 5793439 w 7467600"/>
              <a:gd name="connsiteY551" fmla="*/ 2575235 h 6858000"/>
              <a:gd name="connsiteX552" fmla="*/ 5796837 w 7467600"/>
              <a:gd name="connsiteY552" fmla="*/ 2637633 h 6858000"/>
              <a:gd name="connsiteX553" fmla="*/ 5818614 w 7467600"/>
              <a:gd name="connsiteY553" fmla="*/ 2473055 h 6858000"/>
              <a:gd name="connsiteX554" fmla="*/ 5829202 w 7467600"/>
              <a:gd name="connsiteY554" fmla="*/ 1971679 h 6858000"/>
              <a:gd name="connsiteX555" fmla="*/ 5911389 w 7467600"/>
              <a:gd name="connsiteY555" fmla="*/ 1898371 h 6858000"/>
              <a:gd name="connsiteX556" fmla="*/ 6237627 w 7467600"/>
              <a:gd name="connsiteY556" fmla="*/ 2231921 h 6858000"/>
              <a:gd name="connsiteX557" fmla="*/ 5911389 w 7467600"/>
              <a:gd name="connsiteY557" fmla="*/ 1898371 h 6858000"/>
              <a:gd name="connsiteX558" fmla="*/ 6944437 w 7467600"/>
              <a:gd name="connsiteY558" fmla="*/ 1575402 h 6858000"/>
              <a:gd name="connsiteX559" fmla="*/ 6304730 w 7467600"/>
              <a:gd name="connsiteY559" fmla="*/ 1766654 h 6858000"/>
              <a:gd name="connsiteX560" fmla="*/ 6944437 w 7467600"/>
              <a:gd name="connsiteY560" fmla="*/ 1575402 h 6858000"/>
              <a:gd name="connsiteX561" fmla="*/ 7019523 w 7467600"/>
              <a:gd name="connsiteY561" fmla="*/ 1519450 h 6858000"/>
              <a:gd name="connsiteX562" fmla="*/ 6298091 w 7467600"/>
              <a:gd name="connsiteY562" fmla="*/ 1737122 h 6858000"/>
              <a:gd name="connsiteX563" fmla="*/ 7019523 w 7467600"/>
              <a:gd name="connsiteY563" fmla="*/ 1519450 h 6858000"/>
              <a:gd name="connsiteX564" fmla="*/ 2399523 w 7467600"/>
              <a:gd name="connsiteY564" fmla="*/ 1428234 h 6858000"/>
              <a:gd name="connsiteX565" fmla="*/ 2224982 w 7467600"/>
              <a:gd name="connsiteY565" fmla="*/ 1826201 h 6858000"/>
              <a:gd name="connsiteX566" fmla="*/ 2096099 w 7467600"/>
              <a:gd name="connsiteY566" fmla="*/ 2345900 h 6858000"/>
              <a:gd name="connsiteX567" fmla="*/ 2283317 w 7467600"/>
              <a:gd name="connsiteY567" fmla="*/ 1796925 h 6858000"/>
              <a:gd name="connsiteX568" fmla="*/ 2399523 w 7467600"/>
              <a:gd name="connsiteY568" fmla="*/ 1428234 h 6858000"/>
              <a:gd name="connsiteX569" fmla="*/ 2448558 w 7467600"/>
              <a:gd name="connsiteY569" fmla="*/ 1373435 h 6858000"/>
              <a:gd name="connsiteX570" fmla="*/ 2312521 w 7467600"/>
              <a:gd name="connsiteY570" fmla="*/ 1806140 h 6858000"/>
              <a:gd name="connsiteX571" fmla="*/ 2127533 w 7467600"/>
              <a:gd name="connsiteY571" fmla="*/ 2348380 h 6858000"/>
              <a:gd name="connsiteX572" fmla="*/ 2358080 w 7467600"/>
              <a:gd name="connsiteY572" fmla="*/ 1866134 h 6858000"/>
              <a:gd name="connsiteX573" fmla="*/ 2407436 w 7467600"/>
              <a:gd name="connsiteY573" fmla="*/ 1651070 h 6858000"/>
              <a:gd name="connsiteX574" fmla="*/ 2448558 w 7467600"/>
              <a:gd name="connsiteY574" fmla="*/ 1373435 h 6858000"/>
              <a:gd name="connsiteX575" fmla="*/ 278707 w 7467600"/>
              <a:gd name="connsiteY575" fmla="*/ 1352270 h 6858000"/>
              <a:gd name="connsiteX576" fmla="*/ 321570 w 7467600"/>
              <a:gd name="connsiteY576" fmla="*/ 1861610 h 6858000"/>
              <a:gd name="connsiteX577" fmla="*/ 294281 w 7467600"/>
              <a:gd name="connsiteY577" fmla="*/ 1440658 h 6858000"/>
              <a:gd name="connsiteX578" fmla="*/ 278707 w 7467600"/>
              <a:gd name="connsiteY578" fmla="*/ 1352270 h 6858000"/>
              <a:gd name="connsiteX579" fmla="*/ 1423821 w 7467600"/>
              <a:gd name="connsiteY579" fmla="*/ 1351958 h 6858000"/>
              <a:gd name="connsiteX580" fmla="*/ 1638521 w 7467600"/>
              <a:gd name="connsiteY580" fmla="*/ 1908470 h 6858000"/>
              <a:gd name="connsiteX581" fmla="*/ 1754199 w 7467600"/>
              <a:gd name="connsiteY581" fmla="*/ 2149284 h 6858000"/>
              <a:gd name="connsiteX582" fmla="*/ 1908359 w 7467600"/>
              <a:gd name="connsiteY582" fmla="*/ 2364988 h 6858000"/>
              <a:gd name="connsiteX583" fmla="*/ 1647661 w 7467600"/>
              <a:gd name="connsiteY583" fmla="*/ 1825945 h 6858000"/>
              <a:gd name="connsiteX584" fmla="*/ 1423821 w 7467600"/>
              <a:gd name="connsiteY584" fmla="*/ 1351958 h 6858000"/>
              <a:gd name="connsiteX585" fmla="*/ 1431890 w 7467600"/>
              <a:gd name="connsiteY585" fmla="*/ 1306475 h 6858000"/>
              <a:gd name="connsiteX586" fmla="*/ 1507597 w 7467600"/>
              <a:gd name="connsiteY586" fmla="*/ 1446132 h 6858000"/>
              <a:gd name="connsiteX587" fmla="*/ 1674586 w 7467600"/>
              <a:gd name="connsiteY587" fmla="*/ 1813832 h 6858000"/>
              <a:gd name="connsiteX588" fmla="*/ 1815950 w 7467600"/>
              <a:gd name="connsiteY588" fmla="*/ 2128564 h 6858000"/>
              <a:gd name="connsiteX589" fmla="*/ 1984242 w 7467600"/>
              <a:gd name="connsiteY589" fmla="*/ 2430829 h 6858000"/>
              <a:gd name="connsiteX590" fmla="*/ 2014023 w 7467600"/>
              <a:gd name="connsiteY590" fmla="*/ 2450995 h 6858000"/>
              <a:gd name="connsiteX591" fmla="*/ 1747337 w 7467600"/>
              <a:gd name="connsiteY591" fmla="*/ 1855264 h 6858000"/>
              <a:gd name="connsiteX592" fmla="*/ 1533749 w 7467600"/>
              <a:gd name="connsiteY592" fmla="*/ 1478656 h 6858000"/>
              <a:gd name="connsiteX593" fmla="*/ 1431890 w 7467600"/>
              <a:gd name="connsiteY593" fmla="*/ 1306475 h 6858000"/>
              <a:gd name="connsiteX594" fmla="*/ 5052692 w 7467600"/>
              <a:gd name="connsiteY594" fmla="*/ 1292994 h 6858000"/>
              <a:gd name="connsiteX595" fmla="*/ 5200661 w 7467600"/>
              <a:gd name="connsiteY595" fmla="*/ 1635186 h 6858000"/>
              <a:gd name="connsiteX596" fmla="*/ 5297138 w 7467600"/>
              <a:gd name="connsiteY596" fmla="*/ 1906351 h 6858000"/>
              <a:gd name="connsiteX597" fmla="*/ 5052692 w 7467600"/>
              <a:gd name="connsiteY597" fmla="*/ 1292994 h 6858000"/>
              <a:gd name="connsiteX598" fmla="*/ 5009948 w 7467600"/>
              <a:gd name="connsiteY598" fmla="*/ 1273619 h 6858000"/>
              <a:gd name="connsiteX599" fmla="*/ 5121777 w 7467600"/>
              <a:gd name="connsiteY599" fmla="*/ 1654213 h 6858000"/>
              <a:gd name="connsiteX600" fmla="*/ 5293545 w 7467600"/>
              <a:gd name="connsiteY600" fmla="*/ 2072247 h 6858000"/>
              <a:gd name="connsiteX601" fmla="*/ 5294042 w 7467600"/>
              <a:gd name="connsiteY601" fmla="*/ 2065019 h 6858000"/>
              <a:gd name="connsiteX602" fmla="*/ 5171936 w 7467600"/>
              <a:gd name="connsiteY602" fmla="*/ 1647613 h 6858000"/>
              <a:gd name="connsiteX603" fmla="*/ 5009948 w 7467600"/>
              <a:gd name="connsiteY603" fmla="*/ 1273619 h 6858000"/>
              <a:gd name="connsiteX604" fmla="*/ 655236 w 7467600"/>
              <a:gd name="connsiteY604" fmla="*/ 1268632 h 6858000"/>
              <a:gd name="connsiteX605" fmla="*/ 839521 w 7467600"/>
              <a:gd name="connsiteY605" fmla="*/ 1685315 h 6858000"/>
              <a:gd name="connsiteX606" fmla="*/ 1109416 w 7467600"/>
              <a:gd name="connsiteY606" fmla="*/ 2061663 h 6858000"/>
              <a:gd name="connsiteX607" fmla="*/ 1298300 w 7467600"/>
              <a:gd name="connsiteY607" fmla="*/ 2247742 h 6858000"/>
              <a:gd name="connsiteX608" fmla="*/ 1125871 w 7467600"/>
              <a:gd name="connsiteY608" fmla="*/ 1989513 h 6858000"/>
              <a:gd name="connsiteX609" fmla="*/ 981574 w 7467600"/>
              <a:gd name="connsiteY609" fmla="*/ 1783157 h 6858000"/>
              <a:gd name="connsiteX610" fmla="*/ 922198 w 7467600"/>
              <a:gd name="connsiteY610" fmla="*/ 1677437 h 6858000"/>
              <a:gd name="connsiteX611" fmla="*/ 869293 w 7467600"/>
              <a:gd name="connsiteY611" fmla="*/ 1583214 h 6858000"/>
              <a:gd name="connsiteX612" fmla="*/ 751431 w 7467600"/>
              <a:gd name="connsiteY612" fmla="*/ 1405731 h 6858000"/>
              <a:gd name="connsiteX613" fmla="*/ 655236 w 7467600"/>
              <a:gd name="connsiteY613" fmla="*/ 1268632 h 6858000"/>
              <a:gd name="connsiteX614" fmla="*/ 6516292 w 7467600"/>
              <a:gd name="connsiteY614" fmla="*/ 1263064 h 6858000"/>
              <a:gd name="connsiteX615" fmla="*/ 5736320 w 7467600"/>
              <a:gd name="connsiteY615" fmla="*/ 1501803 h 6858000"/>
              <a:gd name="connsiteX616" fmla="*/ 6516292 w 7467600"/>
              <a:gd name="connsiteY616" fmla="*/ 1263064 h 6858000"/>
              <a:gd name="connsiteX617" fmla="*/ 291466 w 7467600"/>
              <a:gd name="connsiteY617" fmla="*/ 1250369 h 6858000"/>
              <a:gd name="connsiteX618" fmla="*/ 323180 w 7467600"/>
              <a:gd name="connsiteY618" fmla="*/ 1435283 h 6858000"/>
              <a:gd name="connsiteX619" fmla="*/ 349381 w 7467600"/>
              <a:gd name="connsiteY619" fmla="*/ 1875041 h 6858000"/>
              <a:gd name="connsiteX620" fmla="*/ 374363 w 7467600"/>
              <a:gd name="connsiteY620" fmla="*/ 1506494 h 6858000"/>
              <a:gd name="connsiteX621" fmla="*/ 302168 w 7467600"/>
              <a:gd name="connsiteY621" fmla="*/ 1274495 h 6858000"/>
              <a:gd name="connsiteX622" fmla="*/ 291466 w 7467600"/>
              <a:gd name="connsiteY622" fmla="*/ 1250369 h 6858000"/>
              <a:gd name="connsiteX623" fmla="*/ 678222 w 7467600"/>
              <a:gd name="connsiteY623" fmla="*/ 1248670 h 6858000"/>
              <a:gd name="connsiteX624" fmla="*/ 775536 w 7467600"/>
              <a:gd name="connsiteY624" fmla="*/ 1388015 h 6858000"/>
              <a:gd name="connsiteX625" fmla="*/ 894529 w 7467600"/>
              <a:gd name="connsiteY625" fmla="*/ 1567739 h 6858000"/>
              <a:gd name="connsiteX626" fmla="*/ 948000 w 7467600"/>
              <a:gd name="connsiteY626" fmla="*/ 1663088 h 6858000"/>
              <a:gd name="connsiteX627" fmla="*/ 1006812 w 7467600"/>
              <a:gd name="connsiteY627" fmla="*/ 1767683 h 6858000"/>
              <a:gd name="connsiteX628" fmla="*/ 1149133 w 7467600"/>
              <a:gd name="connsiteY628" fmla="*/ 1971513 h 6858000"/>
              <a:gd name="connsiteX629" fmla="*/ 1333952 w 7467600"/>
              <a:gd name="connsiteY629" fmla="*/ 2251620 h 6858000"/>
              <a:gd name="connsiteX630" fmla="*/ 1337329 w 7467600"/>
              <a:gd name="connsiteY630" fmla="*/ 2258350 h 6858000"/>
              <a:gd name="connsiteX631" fmla="*/ 1014726 w 7467600"/>
              <a:gd name="connsiteY631" fmla="*/ 1615556 h 6858000"/>
              <a:gd name="connsiteX632" fmla="*/ 678222 w 7467600"/>
              <a:gd name="connsiteY632" fmla="*/ 1248670 h 6858000"/>
              <a:gd name="connsiteX633" fmla="*/ 6691602 w 7467600"/>
              <a:gd name="connsiteY633" fmla="*/ 1140573 h 6858000"/>
              <a:gd name="connsiteX634" fmla="*/ 6571100 w 7467600"/>
              <a:gd name="connsiteY634" fmla="*/ 1183662 h 6858000"/>
              <a:gd name="connsiteX635" fmla="*/ 6241687 w 7467600"/>
              <a:gd name="connsiteY635" fmla="*/ 1257600 h 6858000"/>
              <a:gd name="connsiteX636" fmla="*/ 5693009 w 7467600"/>
              <a:gd name="connsiteY636" fmla="*/ 1478256 h 6858000"/>
              <a:gd name="connsiteX637" fmla="*/ 6548420 w 7467600"/>
              <a:gd name="connsiteY637" fmla="*/ 1214599 h 6858000"/>
              <a:gd name="connsiteX638" fmla="*/ 6605473 w 7467600"/>
              <a:gd name="connsiteY638" fmla="*/ 1184686 h 6858000"/>
              <a:gd name="connsiteX639" fmla="*/ 6691602 w 7467600"/>
              <a:gd name="connsiteY639" fmla="*/ 1140573 h 6858000"/>
              <a:gd name="connsiteX640" fmla="*/ 4002475 w 7467600"/>
              <a:gd name="connsiteY640" fmla="*/ 1037802 h 6858000"/>
              <a:gd name="connsiteX641" fmla="*/ 4000324 w 7467600"/>
              <a:gd name="connsiteY641" fmla="*/ 1039362 h 6858000"/>
              <a:gd name="connsiteX642" fmla="*/ 4002862 w 7467600"/>
              <a:gd name="connsiteY642" fmla="*/ 1042866 h 6858000"/>
              <a:gd name="connsiteX643" fmla="*/ 4002475 w 7467600"/>
              <a:gd name="connsiteY643" fmla="*/ 1037802 h 6858000"/>
              <a:gd name="connsiteX644" fmla="*/ 506322 w 7467600"/>
              <a:gd name="connsiteY644" fmla="*/ 1020997 h 6858000"/>
              <a:gd name="connsiteX645" fmla="*/ 533068 w 7467600"/>
              <a:gd name="connsiteY645" fmla="*/ 1029409 h 6858000"/>
              <a:gd name="connsiteX646" fmla="*/ 1232525 w 7467600"/>
              <a:gd name="connsiteY646" fmla="*/ 1804675 h 6858000"/>
              <a:gd name="connsiteX647" fmla="*/ 1388858 w 7467600"/>
              <a:gd name="connsiteY647" fmla="*/ 2368011 h 6858000"/>
              <a:gd name="connsiteX648" fmla="*/ 1384098 w 7467600"/>
              <a:gd name="connsiteY648" fmla="*/ 2378125 h 6858000"/>
              <a:gd name="connsiteX649" fmla="*/ 1425393 w 7467600"/>
              <a:gd name="connsiteY649" fmla="*/ 2589124 h 6858000"/>
              <a:gd name="connsiteX650" fmla="*/ 1424001 w 7467600"/>
              <a:gd name="connsiteY650" fmla="*/ 2597541 h 6858000"/>
              <a:gd name="connsiteX651" fmla="*/ 2152729 w 7467600"/>
              <a:gd name="connsiteY651" fmla="*/ 2864487 h 6858000"/>
              <a:gd name="connsiteX652" fmla="*/ 2020609 w 7467600"/>
              <a:gd name="connsiteY652" fmla="*/ 2539671 h 6858000"/>
              <a:gd name="connsiteX653" fmla="*/ 2018920 w 7467600"/>
              <a:gd name="connsiteY653" fmla="*/ 2536309 h 6858000"/>
              <a:gd name="connsiteX654" fmla="*/ 1342441 w 7467600"/>
              <a:gd name="connsiteY654" fmla="*/ 1173017 h 6858000"/>
              <a:gd name="connsiteX655" fmla="*/ 1367925 w 7467600"/>
              <a:gd name="connsiteY655" fmla="*/ 1135648 h 6858000"/>
              <a:gd name="connsiteX656" fmla="*/ 1771401 w 7467600"/>
              <a:gd name="connsiteY656" fmla="*/ 1806673 h 6858000"/>
              <a:gd name="connsiteX657" fmla="*/ 1972385 w 7467600"/>
              <a:gd name="connsiteY657" fmla="*/ 2198735 h 6858000"/>
              <a:gd name="connsiteX658" fmla="*/ 2040892 w 7467600"/>
              <a:gd name="connsiteY658" fmla="*/ 2405205 h 6858000"/>
              <a:gd name="connsiteX659" fmla="*/ 2131689 w 7467600"/>
              <a:gd name="connsiteY659" fmla="*/ 1936926 h 6858000"/>
              <a:gd name="connsiteX660" fmla="*/ 2454820 w 7467600"/>
              <a:gd name="connsiteY660" fmla="*/ 1248808 h 6858000"/>
              <a:gd name="connsiteX661" fmla="*/ 2492512 w 7467600"/>
              <a:gd name="connsiteY661" fmla="*/ 1302920 h 6858000"/>
              <a:gd name="connsiteX662" fmla="*/ 2081216 w 7467600"/>
              <a:gd name="connsiteY662" fmla="*/ 2527513 h 6858000"/>
              <a:gd name="connsiteX663" fmla="*/ 2081211 w 7467600"/>
              <a:gd name="connsiteY663" fmla="*/ 2528916 h 6858000"/>
              <a:gd name="connsiteX664" fmla="*/ 2199067 w 7467600"/>
              <a:gd name="connsiteY664" fmla="*/ 2884061 h 6858000"/>
              <a:gd name="connsiteX665" fmla="*/ 3192586 w 7467600"/>
              <a:gd name="connsiteY665" fmla="*/ 3411496 h 6858000"/>
              <a:gd name="connsiteX666" fmla="*/ 3182620 w 7467600"/>
              <a:gd name="connsiteY666" fmla="*/ 3483279 h 6858000"/>
              <a:gd name="connsiteX667" fmla="*/ 2435119 w 7467600"/>
              <a:gd name="connsiteY667" fmla="*/ 3080173 h 6858000"/>
              <a:gd name="connsiteX668" fmla="*/ 2410152 w 7467600"/>
              <a:gd name="connsiteY668" fmla="*/ 3063751 h 6858000"/>
              <a:gd name="connsiteX669" fmla="*/ 2408099 w 7467600"/>
              <a:gd name="connsiteY669" fmla="*/ 3064403 h 6858000"/>
              <a:gd name="connsiteX670" fmla="*/ 2407218 w 7467600"/>
              <a:gd name="connsiteY670" fmla="*/ 3070324 h 6858000"/>
              <a:gd name="connsiteX671" fmla="*/ 2380138 w 7467600"/>
              <a:gd name="connsiteY671" fmla="*/ 3099341 h 6858000"/>
              <a:gd name="connsiteX672" fmla="*/ 1765923 w 7467600"/>
              <a:gd name="connsiteY672" fmla="*/ 3581043 h 6858000"/>
              <a:gd name="connsiteX673" fmla="*/ 1702258 w 7467600"/>
              <a:gd name="connsiteY673" fmla="*/ 3612286 h 6858000"/>
              <a:gd name="connsiteX674" fmla="*/ 1538370 w 7467600"/>
              <a:gd name="connsiteY674" fmla="*/ 3811804 h 6858000"/>
              <a:gd name="connsiteX675" fmla="*/ 542867 w 7467600"/>
              <a:gd name="connsiteY675" fmla="*/ 4944092 h 6858000"/>
              <a:gd name="connsiteX676" fmla="*/ 515800 w 7467600"/>
              <a:gd name="connsiteY676" fmla="*/ 4862180 h 6858000"/>
              <a:gd name="connsiteX677" fmla="*/ 909145 w 7467600"/>
              <a:gd name="connsiteY677" fmla="*/ 4199225 h 6858000"/>
              <a:gd name="connsiteX678" fmla="*/ 1214067 w 7467600"/>
              <a:gd name="connsiteY678" fmla="*/ 3908561 h 6858000"/>
              <a:gd name="connsiteX679" fmla="*/ 640967 w 7467600"/>
              <a:gd name="connsiteY679" fmla="*/ 4105601 h 6858000"/>
              <a:gd name="connsiteX680" fmla="*/ 112563 w 7467600"/>
              <a:gd name="connsiteY680" fmla="*/ 4396952 h 6858000"/>
              <a:gd name="connsiteX681" fmla="*/ 0 w 7467600"/>
              <a:gd name="connsiteY681" fmla="*/ 4466006 h 6858000"/>
              <a:gd name="connsiteX682" fmla="*/ 0 w 7467600"/>
              <a:gd name="connsiteY682" fmla="*/ 4233763 h 6858000"/>
              <a:gd name="connsiteX683" fmla="*/ 36881 w 7467600"/>
              <a:gd name="connsiteY683" fmla="*/ 4200118 h 6858000"/>
              <a:gd name="connsiteX684" fmla="*/ 910534 w 7467600"/>
              <a:gd name="connsiteY684" fmla="*/ 3629753 h 6858000"/>
              <a:gd name="connsiteX685" fmla="*/ 1578717 w 7467600"/>
              <a:gd name="connsiteY685" fmla="*/ 3575982 h 6858000"/>
              <a:gd name="connsiteX686" fmla="*/ 2338780 w 7467600"/>
              <a:gd name="connsiteY686" fmla="*/ 3033725 h 6858000"/>
              <a:gd name="connsiteX687" fmla="*/ 1807991 w 7467600"/>
              <a:gd name="connsiteY687" fmla="*/ 2807184 h 6858000"/>
              <a:gd name="connsiteX688" fmla="*/ 1416358 w 7467600"/>
              <a:gd name="connsiteY688" fmla="*/ 3112571 h 6858000"/>
              <a:gd name="connsiteX689" fmla="*/ 939066 w 7467600"/>
              <a:gd name="connsiteY689" fmla="*/ 3378798 h 6858000"/>
              <a:gd name="connsiteX690" fmla="*/ 115099 w 7467600"/>
              <a:gd name="connsiteY690" fmla="*/ 3607650 h 6858000"/>
              <a:gd name="connsiteX691" fmla="*/ 97284 w 7467600"/>
              <a:gd name="connsiteY691" fmla="*/ 3520393 h 6858000"/>
              <a:gd name="connsiteX692" fmla="*/ 922050 w 7467600"/>
              <a:gd name="connsiteY692" fmla="*/ 3074867 h 6858000"/>
              <a:gd name="connsiteX693" fmla="*/ 1405265 w 7467600"/>
              <a:gd name="connsiteY693" fmla="*/ 3016319 h 6858000"/>
              <a:gd name="connsiteX694" fmla="*/ 1407512 w 7467600"/>
              <a:gd name="connsiteY694" fmla="*/ 3018001 h 6858000"/>
              <a:gd name="connsiteX695" fmla="*/ 1726266 w 7467600"/>
              <a:gd name="connsiteY695" fmla="*/ 2777274 h 6858000"/>
              <a:gd name="connsiteX696" fmla="*/ 625390 w 7467600"/>
              <a:gd name="connsiteY696" fmla="*/ 2514541 h 6858000"/>
              <a:gd name="connsiteX697" fmla="*/ 619799 w 7467600"/>
              <a:gd name="connsiteY697" fmla="*/ 2527180 h 6858000"/>
              <a:gd name="connsiteX698" fmla="*/ 310030 w 7467600"/>
              <a:gd name="connsiteY698" fmla="*/ 2771818 h 6858000"/>
              <a:gd name="connsiteX699" fmla="*/ 173877 w 7467600"/>
              <a:gd name="connsiteY699" fmla="*/ 2937056 h 6858000"/>
              <a:gd name="connsiteX700" fmla="*/ 77889 w 7467600"/>
              <a:gd name="connsiteY700" fmla="*/ 3138440 h 6858000"/>
              <a:gd name="connsiteX701" fmla="*/ 0 w 7467600"/>
              <a:gd name="connsiteY701" fmla="*/ 3271395 h 6858000"/>
              <a:gd name="connsiteX702" fmla="*/ 0 w 7467600"/>
              <a:gd name="connsiteY702" fmla="*/ 3153002 h 6858000"/>
              <a:gd name="connsiteX703" fmla="*/ 2386 w 7467600"/>
              <a:gd name="connsiteY703" fmla="*/ 3149203 h 6858000"/>
              <a:gd name="connsiteX704" fmla="*/ 89753 w 7467600"/>
              <a:gd name="connsiteY704" fmla="*/ 2987702 h 6858000"/>
              <a:gd name="connsiteX705" fmla="*/ 76869 w 7467600"/>
              <a:gd name="connsiteY705" fmla="*/ 3005404 h 6858000"/>
              <a:gd name="connsiteX706" fmla="*/ 32049 w 7467600"/>
              <a:gd name="connsiteY706" fmla="*/ 3065814 h 6858000"/>
              <a:gd name="connsiteX707" fmla="*/ 0 w 7467600"/>
              <a:gd name="connsiteY707" fmla="*/ 3108744 h 6858000"/>
              <a:gd name="connsiteX708" fmla="*/ 0 w 7467600"/>
              <a:gd name="connsiteY708" fmla="*/ 3058059 h 6858000"/>
              <a:gd name="connsiteX709" fmla="*/ 7610 w 7467600"/>
              <a:gd name="connsiteY709" fmla="*/ 3047889 h 6858000"/>
              <a:gd name="connsiteX710" fmla="*/ 52419 w 7467600"/>
              <a:gd name="connsiteY710" fmla="*/ 2987479 h 6858000"/>
              <a:gd name="connsiteX711" fmla="*/ 59142 w 7467600"/>
              <a:gd name="connsiteY711" fmla="*/ 2978488 h 6858000"/>
              <a:gd name="connsiteX712" fmla="*/ 0 w 7467600"/>
              <a:gd name="connsiteY712" fmla="*/ 3015334 h 6858000"/>
              <a:gd name="connsiteX713" fmla="*/ 0 w 7467600"/>
              <a:gd name="connsiteY713" fmla="*/ 2914286 h 6858000"/>
              <a:gd name="connsiteX714" fmla="*/ 36383 w 7467600"/>
              <a:gd name="connsiteY714" fmla="*/ 2901128 h 6858000"/>
              <a:gd name="connsiteX715" fmla="*/ 156329 w 7467600"/>
              <a:gd name="connsiteY715" fmla="*/ 2840533 h 6858000"/>
              <a:gd name="connsiteX716" fmla="*/ 358355 w 7467600"/>
              <a:gd name="connsiteY716" fmla="*/ 2620471 h 6858000"/>
              <a:gd name="connsiteX717" fmla="*/ 510577 w 7467600"/>
              <a:gd name="connsiteY717" fmla="*/ 2501244 h 6858000"/>
              <a:gd name="connsiteX718" fmla="*/ 211967 w 7467600"/>
              <a:gd name="connsiteY718" fmla="*/ 2479171 h 6858000"/>
              <a:gd name="connsiteX719" fmla="*/ 0 w 7467600"/>
              <a:gd name="connsiteY719" fmla="*/ 2476398 h 6858000"/>
              <a:gd name="connsiteX720" fmla="*/ 0 w 7467600"/>
              <a:gd name="connsiteY720" fmla="*/ 2389189 h 6858000"/>
              <a:gd name="connsiteX721" fmla="*/ 103062 w 7467600"/>
              <a:gd name="connsiteY721" fmla="*/ 2389518 h 6858000"/>
              <a:gd name="connsiteX722" fmla="*/ 510734 w 7467600"/>
              <a:gd name="connsiteY722" fmla="*/ 2416201 h 6858000"/>
              <a:gd name="connsiteX723" fmla="*/ 279257 w 7467600"/>
              <a:gd name="connsiteY723" fmla="*/ 2092102 h 6858000"/>
              <a:gd name="connsiteX724" fmla="*/ 65265 w 7467600"/>
              <a:gd name="connsiteY724" fmla="*/ 2006049 h 6858000"/>
              <a:gd name="connsiteX725" fmla="*/ 0 w 7467600"/>
              <a:gd name="connsiteY725" fmla="*/ 1982532 h 6858000"/>
              <a:gd name="connsiteX726" fmla="*/ 0 w 7467600"/>
              <a:gd name="connsiteY726" fmla="*/ 1912789 h 6858000"/>
              <a:gd name="connsiteX727" fmla="*/ 97460 w 7467600"/>
              <a:gd name="connsiteY727" fmla="*/ 1953725 h 6858000"/>
              <a:gd name="connsiteX728" fmla="*/ 221272 w 7467600"/>
              <a:gd name="connsiteY728" fmla="*/ 1980766 h 6858000"/>
              <a:gd name="connsiteX729" fmla="*/ 116765 w 7467600"/>
              <a:gd name="connsiteY729" fmla="*/ 1911033 h 6858000"/>
              <a:gd name="connsiteX730" fmla="*/ 16405 w 7467600"/>
              <a:gd name="connsiteY730" fmla="*/ 1803412 h 6858000"/>
              <a:gd name="connsiteX731" fmla="*/ 0 w 7467600"/>
              <a:gd name="connsiteY731" fmla="*/ 1784777 h 6858000"/>
              <a:gd name="connsiteX732" fmla="*/ 0 w 7467600"/>
              <a:gd name="connsiteY732" fmla="*/ 1740082 h 6858000"/>
              <a:gd name="connsiteX733" fmla="*/ 39394 w 7467600"/>
              <a:gd name="connsiteY733" fmla="*/ 1784856 h 6858000"/>
              <a:gd name="connsiteX734" fmla="*/ 135813 w 7467600"/>
              <a:gd name="connsiteY734" fmla="*/ 1888838 h 6858000"/>
              <a:gd name="connsiteX735" fmla="*/ 242575 w 7467600"/>
              <a:gd name="connsiteY735" fmla="*/ 1958841 h 6858000"/>
              <a:gd name="connsiteX736" fmla="*/ 82197 w 7467600"/>
              <a:gd name="connsiteY736" fmla="*/ 1754826 h 6858000"/>
              <a:gd name="connsiteX737" fmla="*/ 0 w 7467600"/>
              <a:gd name="connsiteY737" fmla="*/ 1679650 h 6858000"/>
              <a:gd name="connsiteX738" fmla="*/ 0 w 7467600"/>
              <a:gd name="connsiteY738" fmla="*/ 1602463 h 6858000"/>
              <a:gd name="connsiteX739" fmla="*/ 84689 w 7467600"/>
              <a:gd name="connsiteY739" fmla="*/ 1677442 h 6858000"/>
              <a:gd name="connsiteX740" fmla="*/ 298437 w 7467600"/>
              <a:gd name="connsiteY740" fmla="*/ 1968019 h 6858000"/>
              <a:gd name="connsiteX741" fmla="*/ 227269 w 7467600"/>
              <a:gd name="connsiteY741" fmla="*/ 1114064 h 6858000"/>
              <a:gd name="connsiteX742" fmla="*/ 248003 w 7467600"/>
              <a:gd name="connsiteY742" fmla="*/ 1089613 h 6858000"/>
              <a:gd name="connsiteX743" fmla="*/ 427020 w 7467600"/>
              <a:gd name="connsiteY743" fmla="*/ 1619803 h 6858000"/>
              <a:gd name="connsiteX744" fmla="*/ 340345 w 7467600"/>
              <a:gd name="connsiteY744" fmla="*/ 2027739 h 6858000"/>
              <a:gd name="connsiteX745" fmla="*/ 360865 w 7467600"/>
              <a:gd name="connsiteY745" fmla="*/ 2044827 h 6858000"/>
              <a:gd name="connsiteX746" fmla="*/ 560414 w 7467600"/>
              <a:gd name="connsiteY746" fmla="*/ 2421457 h 6858000"/>
              <a:gd name="connsiteX747" fmla="*/ 1359703 w 7467600"/>
              <a:gd name="connsiteY747" fmla="*/ 2578554 h 6858000"/>
              <a:gd name="connsiteX748" fmla="*/ 1359422 w 7467600"/>
              <a:gd name="connsiteY748" fmla="*/ 2577994 h 6858000"/>
              <a:gd name="connsiteX749" fmla="*/ 828701 w 7467600"/>
              <a:gd name="connsiteY749" fmla="*/ 1839520 h 6858000"/>
              <a:gd name="connsiteX750" fmla="*/ 494427 w 7467600"/>
              <a:gd name="connsiteY750" fmla="*/ 1092333 h 6858000"/>
              <a:gd name="connsiteX751" fmla="*/ 506322 w 7467600"/>
              <a:gd name="connsiteY751" fmla="*/ 1020997 h 6858000"/>
              <a:gd name="connsiteX752" fmla="*/ 4570198 w 7467600"/>
              <a:gd name="connsiteY752" fmla="*/ 978081 h 6858000"/>
              <a:gd name="connsiteX753" fmla="*/ 4523691 w 7467600"/>
              <a:gd name="connsiteY753" fmla="*/ 1127776 h 6858000"/>
              <a:gd name="connsiteX754" fmla="*/ 4509875 w 7467600"/>
              <a:gd name="connsiteY754" fmla="*/ 1167552 h 6858000"/>
              <a:gd name="connsiteX755" fmla="*/ 4478168 w 7467600"/>
              <a:gd name="connsiteY755" fmla="*/ 1260735 h 6858000"/>
              <a:gd name="connsiteX756" fmla="*/ 4409309 w 7467600"/>
              <a:gd name="connsiteY756" fmla="*/ 1666996 h 6858000"/>
              <a:gd name="connsiteX757" fmla="*/ 4370031 w 7467600"/>
              <a:gd name="connsiteY757" fmla="*/ 1955666 h 6858000"/>
              <a:gd name="connsiteX758" fmla="*/ 4570198 w 7467600"/>
              <a:gd name="connsiteY758" fmla="*/ 978081 h 6858000"/>
              <a:gd name="connsiteX759" fmla="*/ 4557898 w 7467600"/>
              <a:gd name="connsiteY759" fmla="*/ 900011 h 6858000"/>
              <a:gd name="connsiteX760" fmla="*/ 4344840 w 7467600"/>
              <a:gd name="connsiteY760" fmla="*/ 1922038 h 6858000"/>
              <a:gd name="connsiteX761" fmla="*/ 4378710 w 7467600"/>
              <a:gd name="connsiteY761" fmla="*/ 1665516 h 6858000"/>
              <a:gd name="connsiteX762" fmla="*/ 4448798 w 7467600"/>
              <a:gd name="connsiteY762" fmla="*/ 1253024 h 6858000"/>
              <a:gd name="connsiteX763" fmla="*/ 4480315 w 7467600"/>
              <a:gd name="connsiteY763" fmla="*/ 1158454 h 6858000"/>
              <a:gd name="connsiteX764" fmla="*/ 4494133 w 7467600"/>
              <a:gd name="connsiteY764" fmla="*/ 1118676 h 6858000"/>
              <a:gd name="connsiteX765" fmla="*/ 4557898 w 7467600"/>
              <a:gd name="connsiteY765" fmla="*/ 900011 h 6858000"/>
              <a:gd name="connsiteX766" fmla="*/ 5870151 w 7467600"/>
              <a:gd name="connsiteY766" fmla="*/ 898890 h 6858000"/>
              <a:gd name="connsiteX767" fmla="*/ 5861335 w 7467600"/>
              <a:gd name="connsiteY767" fmla="*/ 899177 h 6858000"/>
              <a:gd name="connsiteX768" fmla="*/ 5843702 w 7467600"/>
              <a:gd name="connsiteY768" fmla="*/ 899748 h 6858000"/>
              <a:gd name="connsiteX769" fmla="*/ 5651107 w 7467600"/>
              <a:gd name="connsiteY769" fmla="*/ 920306 h 6858000"/>
              <a:gd name="connsiteX770" fmla="*/ 5459407 w 7467600"/>
              <a:gd name="connsiteY770" fmla="*/ 940975 h 6858000"/>
              <a:gd name="connsiteX771" fmla="*/ 5374846 w 7467600"/>
              <a:gd name="connsiteY771" fmla="*/ 941988 h 6858000"/>
              <a:gd name="connsiteX772" fmla="*/ 5256105 w 7467600"/>
              <a:gd name="connsiteY772" fmla="*/ 945632 h 6858000"/>
              <a:gd name="connsiteX773" fmla="*/ 5107071 w 7467600"/>
              <a:gd name="connsiteY773" fmla="*/ 969720 h 6858000"/>
              <a:gd name="connsiteX774" fmla="*/ 4998681 w 7467600"/>
              <a:gd name="connsiteY774" fmla="*/ 988771 h 6858000"/>
              <a:gd name="connsiteX775" fmla="*/ 5870151 w 7467600"/>
              <a:gd name="connsiteY775" fmla="*/ 898890 h 6858000"/>
              <a:gd name="connsiteX776" fmla="*/ 5504425 w 7467600"/>
              <a:gd name="connsiteY776" fmla="*/ 848067 h 6858000"/>
              <a:gd name="connsiteX777" fmla="*/ 4968849 w 7467600"/>
              <a:gd name="connsiteY777" fmla="*/ 962318 h 6858000"/>
              <a:gd name="connsiteX778" fmla="*/ 5104039 w 7467600"/>
              <a:gd name="connsiteY778" fmla="*/ 940634 h 6858000"/>
              <a:gd name="connsiteX779" fmla="*/ 5256311 w 7467600"/>
              <a:gd name="connsiteY779" fmla="*/ 916490 h 6858000"/>
              <a:gd name="connsiteX780" fmla="*/ 5377381 w 7467600"/>
              <a:gd name="connsiteY780" fmla="*/ 912671 h 6858000"/>
              <a:gd name="connsiteX781" fmla="*/ 5460148 w 7467600"/>
              <a:gd name="connsiteY781" fmla="*/ 911442 h 6858000"/>
              <a:gd name="connsiteX782" fmla="*/ 5648971 w 7467600"/>
              <a:gd name="connsiteY782" fmla="*/ 891331 h 6858000"/>
              <a:gd name="connsiteX783" fmla="*/ 5844807 w 7467600"/>
              <a:gd name="connsiteY783" fmla="*/ 870718 h 6858000"/>
              <a:gd name="connsiteX784" fmla="*/ 5862975 w 7467600"/>
              <a:gd name="connsiteY784" fmla="*/ 869756 h 6858000"/>
              <a:gd name="connsiteX785" fmla="*/ 5920887 w 7467600"/>
              <a:gd name="connsiteY785" fmla="*/ 865929 h 6858000"/>
              <a:gd name="connsiteX786" fmla="*/ 5504425 w 7467600"/>
              <a:gd name="connsiteY786" fmla="*/ 848067 h 6858000"/>
              <a:gd name="connsiteX787" fmla="*/ 3607114 w 7467600"/>
              <a:gd name="connsiteY787" fmla="*/ 467441 h 6858000"/>
              <a:gd name="connsiteX788" fmla="*/ 3296242 w 7467600"/>
              <a:gd name="connsiteY788" fmla="*/ 807991 h 6858000"/>
              <a:gd name="connsiteX789" fmla="*/ 3174674 w 7467600"/>
              <a:gd name="connsiteY789" fmla="*/ 919759 h 6858000"/>
              <a:gd name="connsiteX790" fmla="*/ 3042978 w 7467600"/>
              <a:gd name="connsiteY790" fmla="*/ 1054894 h 6858000"/>
              <a:gd name="connsiteX791" fmla="*/ 2968914 w 7467600"/>
              <a:gd name="connsiteY791" fmla="*/ 1133756 h 6858000"/>
              <a:gd name="connsiteX792" fmla="*/ 3103823 w 7467600"/>
              <a:gd name="connsiteY792" fmla="*/ 1026814 h 6858000"/>
              <a:gd name="connsiteX793" fmla="*/ 3607114 w 7467600"/>
              <a:gd name="connsiteY793" fmla="*/ 467441 h 6858000"/>
              <a:gd name="connsiteX794" fmla="*/ 3744487 w 7467600"/>
              <a:gd name="connsiteY794" fmla="*/ 383136 h 6858000"/>
              <a:gd name="connsiteX795" fmla="*/ 3970213 w 7467600"/>
              <a:gd name="connsiteY795" fmla="*/ 995559 h 6858000"/>
              <a:gd name="connsiteX796" fmla="*/ 3744487 w 7467600"/>
              <a:gd name="connsiteY796" fmla="*/ 383136 h 6858000"/>
              <a:gd name="connsiteX797" fmla="*/ 3624562 w 7467600"/>
              <a:gd name="connsiteY797" fmla="*/ 367041 h 6858000"/>
              <a:gd name="connsiteX798" fmla="*/ 3489712 w 7467600"/>
              <a:gd name="connsiteY798" fmla="*/ 485386 h 6858000"/>
              <a:gd name="connsiteX799" fmla="*/ 3182994 w 7467600"/>
              <a:gd name="connsiteY799" fmla="*/ 828265 h 6858000"/>
              <a:gd name="connsiteX800" fmla="*/ 2892114 w 7467600"/>
              <a:gd name="connsiteY800" fmla="*/ 1172635 h 6858000"/>
              <a:gd name="connsiteX801" fmla="*/ 3021459 w 7467600"/>
              <a:gd name="connsiteY801" fmla="*/ 1035385 h 6858000"/>
              <a:gd name="connsiteX802" fmla="*/ 3153873 w 7467600"/>
              <a:gd name="connsiteY802" fmla="*/ 898971 h 6858000"/>
              <a:gd name="connsiteX803" fmla="*/ 3276511 w 7467600"/>
              <a:gd name="connsiteY803" fmla="*/ 786423 h 6858000"/>
              <a:gd name="connsiteX804" fmla="*/ 3584154 w 7467600"/>
              <a:gd name="connsiteY804" fmla="*/ 448218 h 6858000"/>
              <a:gd name="connsiteX805" fmla="*/ 3624562 w 7467600"/>
              <a:gd name="connsiteY805" fmla="*/ 367041 h 6858000"/>
              <a:gd name="connsiteX806" fmla="*/ 3766672 w 7467600"/>
              <a:gd name="connsiteY806" fmla="*/ 359429 h 6858000"/>
              <a:gd name="connsiteX807" fmla="*/ 3996338 w 7467600"/>
              <a:gd name="connsiteY807" fmla="*/ 968237 h 6858000"/>
              <a:gd name="connsiteX808" fmla="*/ 3766672 w 7467600"/>
              <a:gd name="connsiteY808" fmla="*/ 359429 h 6858000"/>
              <a:gd name="connsiteX809" fmla="*/ 5805386 w 7467600"/>
              <a:gd name="connsiteY809" fmla="*/ 239240 h 6858000"/>
              <a:gd name="connsiteX810" fmla="*/ 5736947 w 7467600"/>
              <a:gd name="connsiteY810" fmla="*/ 261367 h 6858000"/>
              <a:gd name="connsiteX811" fmla="*/ 5427012 w 7467600"/>
              <a:gd name="connsiteY811" fmla="*/ 311272 h 6858000"/>
              <a:gd name="connsiteX812" fmla="*/ 5147818 w 7467600"/>
              <a:gd name="connsiteY812" fmla="*/ 322112 h 6858000"/>
              <a:gd name="connsiteX813" fmla="*/ 5060854 w 7467600"/>
              <a:gd name="connsiteY813" fmla="*/ 311882 h 6858000"/>
              <a:gd name="connsiteX814" fmla="*/ 4945989 w 7467600"/>
              <a:gd name="connsiteY814" fmla="*/ 300516 h 6858000"/>
              <a:gd name="connsiteX815" fmla="*/ 5410479 w 7467600"/>
              <a:gd name="connsiteY815" fmla="*/ 348434 h 6858000"/>
              <a:gd name="connsiteX816" fmla="*/ 5805386 w 7467600"/>
              <a:gd name="connsiteY816" fmla="*/ 239240 h 6858000"/>
              <a:gd name="connsiteX817" fmla="*/ 5905192 w 7467600"/>
              <a:gd name="connsiteY817" fmla="*/ 163079 h 6858000"/>
              <a:gd name="connsiteX818" fmla="*/ 5865655 w 7467600"/>
              <a:gd name="connsiteY818" fmla="*/ 171901 h 6858000"/>
              <a:gd name="connsiteX819" fmla="*/ 5259740 w 7467600"/>
              <a:gd name="connsiteY819" fmla="*/ 257013 h 6858000"/>
              <a:gd name="connsiteX820" fmla="*/ 5208466 w 7467600"/>
              <a:gd name="connsiteY820" fmla="*/ 257550 h 6858000"/>
              <a:gd name="connsiteX821" fmla="*/ 4980204 w 7467600"/>
              <a:gd name="connsiteY821" fmla="*/ 271903 h 6858000"/>
              <a:gd name="connsiteX822" fmla="*/ 5068068 w 7467600"/>
              <a:gd name="connsiteY822" fmla="*/ 282244 h 6858000"/>
              <a:gd name="connsiteX823" fmla="*/ 5153231 w 7467600"/>
              <a:gd name="connsiteY823" fmla="*/ 292240 h 6858000"/>
              <a:gd name="connsiteX824" fmla="*/ 5426491 w 7467600"/>
              <a:gd name="connsiteY824" fmla="*/ 281128 h 6858000"/>
              <a:gd name="connsiteX825" fmla="*/ 5731212 w 7467600"/>
              <a:gd name="connsiteY825" fmla="*/ 231951 h 6858000"/>
              <a:gd name="connsiteX826" fmla="*/ 5905192 w 7467600"/>
              <a:gd name="connsiteY826" fmla="*/ 163079 h 6858000"/>
              <a:gd name="connsiteX827" fmla="*/ 5944437 w 7467600"/>
              <a:gd name="connsiteY827" fmla="*/ 113829 h 6858000"/>
              <a:gd name="connsiteX828" fmla="*/ 5825032 w 7467600"/>
              <a:gd name="connsiteY828" fmla="*/ 146405 h 6858000"/>
              <a:gd name="connsiteX829" fmla="*/ 4955599 w 7467600"/>
              <a:gd name="connsiteY829" fmla="*/ 247008 h 6858000"/>
              <a:gd name="connsiteX830" fmla="*/ 5210104 w 7467600"/>
              <a:gd name="connsiteY830" fmla="*/ 228123 h 6858000"/>
              <a:gd name="connsiteX831" fmla="*/ 5261015 w 7467600"/>
              <a:gd name="connsiteY831" fmla="*/ 227087 h 6858000"/>
              <a:gd name="connsiteX832" fmla="*/ 5861181 w 7467600"/>
              <a:gd name="connsiteY832" fmla="*/ 143093 h 6858000"/>
              <a:gd name="connsiteX833" fmla="*/ 5961252 w 7467600"/>
              <a:gd name="connsiteY833" fmla="*/ 114820 h 6858000"/>
              <a:gd name="connsiteX834" fmla="*/ 5944437 w 7467600"/>
              <a:gd name="connsiteY834" fmla="*/ 113829 h 6858000"/>
              <a:gd name="connsiteX835" fmla="*/ 3882765 w 7467600"/>
              <a:gd name="connsiteY835" fmla="*/ 0 h 6858000"/>
              <a:gd name="connsiteX836" fmla="*/ 3995099 w 7467600"/>
              <a:gd name="connsiteY836" fmla="*/ 0 h 6858000"/>
              <a:gd name="connsiteX837" fmla="*/ 4163818 w 7467600"/>
              <a:gd name="connsiteY837" fmla="*/ 234104 h 6858000"/>
              <a:gd name="connsiteX838" fmla="*/ 4172099 w 7467600"/>
              <a:gd name="connsiteY838" fmla="*/ 234207 h 6858000"/>
              <a:gd name="connsiteX839" fmla="*/ 4784282 w 7467600"/>
              <a:gd name="connsiteY839" fmla="*/ 276561 h 6858000"/>
              <a:gd name="connsiteX840" fmla="*/ 4801687 w 7467600"/>
              <a:gd name="connsiteY840" fmla="*/ 267764 h 6858000"/>
              <a:gd name="connsiteX841" fmla="*/ 6082788 w 7467600"/>
              <a:gd name="connsiteY841" fmla="*/ 64119 h 6858000"/>
              <a:gd name="connsiteX842" fmla="*/ 6099442 w 7467600"/>
              <a:gd name="connsiteY842" fmla="*/ 82568 h 6858000"/>
              <a:gd name="connsiteX843" fmla="*/ 4804137 w 7467600"/>
              <a:gd name="connsiteY843" fmla="*/ 320931 h 6858000"/>
              <a:gd name="connsiteX844" fmla="*/ 4227047 w 7467600"/>
              <a:gd name="connsiteY844" fmla="*/ 313415 h 6858000"/>
              <a:gd name="connsiteX845" fmla="*/ 4346041 w 7467600"/>
              <a:gd name="connsiteY845" fmla="*/ 456086 h 6858000"/>
              <a:gd name="connsiteX846" fmla="*/ 4870967 w 7467600"/>
              <a:gd name="connsiteY846" fmla="*/ 963061 h 6858000"/>
              <a:gd name="connsiteX847" fmla="*/ 4889647 w 7467600"/>
              <a:gd name="connsiteY847" fmla="*/ 957147 h 6858000"/>
              <a:gd name="connsiteX848" fmla="*/ 5422504 w 7467600"/>
              <a:gd name="connsiteY848" fmla="*/ 805191 h 6858000"/>
              <a:gd name="connsiteX849" fmla="*/ 6087656 w 7467600"/>
              <a:gd name="connsiteY849" fmla="*/ 826703 h 6858000"/>
              <a:gd name="connsiteX850" fmla="*/ 6058717 w 7467600"/>
              <a:gd name="connsiteY850" fmla="*/ 865992 h 6858000"/>
              <a:gd name="connsiteX851" fmla="*/ 4974153 w 7467600"/>
              <a:gd name="connsiteY851" fmla="*/ 1045456 h 6858000"/>
              <a:gd name="connsiteX852" fmla="*/ 5627835 w 7467600"/>
              <a:gd name="connsiteY852" fmla="*/ 1472077 h 6858000"/>
              <a:gd name="connsiteX853" fmla="*/ 5629817 w 7467600"/>
              <a:gd name="connsiteY853" fmla="*/ 1471412 h 6858000"/>
              <a:gd name="connsiteX854" fmla="*/ 5634124 w 7467600"/>
              <a:gd name="connsiteY854" fmla="*/ 1470572 h 6858000"/>
              <a:gd name="connsiteX855" fmla="*/ 5755832 w 7467600"/>
              <a:gd name="connsiteY855" fmla="*/ 1383886 h 6858000"/>
              <a:gd name="connsiteX856" fmla="*/ 6014186 w 7467600"/>
              <a:gd name="connsiteY856" fmla="*/ 1279799 h 6858000"/>
              <a:gd name="connsiteX857" fmla="*/ 6901619 w 7467600"/>
              <a:gd name="connsiteY857" fmla="*/ 1047874 h 6858000"/>
              <a:gd name="connsiteX858" fmla="*/ 6931566 w 7467600"/>
              <a:gd name="connsiteY858" fmla="*/ 1062034 h 6858000"/>
              <a:gd name="connsiteX859" fmla="*/ 5790982 w 7467600"/>
              <a:gd name="connsiteY859" fmla="*/ 1561380 h 6858000"/>
              <a:gd name="connsiteX860" fmla="*/ 6188971 w 7467600"/>
              <a:gd name="connsiteY860" fmla="*/ 1755168 h 6858000"/>
              <a:gd name="connsiteX861" fmla="*/ 6202446 w 7467600"/>
              <a:gd name="connsiteY861" fmla="*/ 1752268 h 6858000"/>
              <a:gd name="connsiteX862" fmla="*/ 7179560 w 7467600"/>
              <a:gd name="connsiteY862" fmla="*/ 1467551 h 6858000"/>
              <a:gd name="connsiteX863" fmla="*/ 7158730 w 7467600"/>
              <a:gd name="connsiteY863" fmla="*/ 1507835 h 6858000"/>
              <a:gd name="connsiteX864" fmla="*/ 6326959 w 7467600"/>
              <a:gd name="connsiteY864" fmla="*/ 1817686 h 6858000"/>
              <a:gd name="connsiteX865" fmla="*/ 6537433 w 7467600"/>
              <a:gd name="connsiteY865" fmla="*/ 1907790 h 6858000"/>
              <a:gd name="connsiteX866" fmla="*/ 6550221 w 7467600"/>
              <a:gd name="connsiteY866" fmla="*/ 1910729 h 6858000"/>
              <a:gd name="connsiteX867" fmla="*/ 6964438 w 7467600"/>
              <a:gd name="connsiteY867" fmla="*/ 2209505 h 6858000"/>
              <a:gd name="connsiteX868" fmla="*/ 7367862 w 7467600"/>
              <a:gd name="connsiteY868" fmla="*/ 2806833 h 6858000"/>
              <a:gd name="connsiteX869" fmla="*/ 7364329 w 7467600"/>
              <a:gd name="connsiteY869" fmla="*/ 2826907 h 6858000"/>
              <a:gd name="connsiteX870" fmla="*/ 7290545 w 7467600"/>
              <a:gd name="connsiteY870" fmla="*/ 2850663 h 6858000"/>
              <a:gd name="connsiteX871" fmla="*/ 6472036 w 7467600"/>
              <a:gd name="connsiteY871" fmla="*/ 1959003 h 6858000"/>
              <a:gd name="connsiteX872" fmla="*/ 5792897 w 7467600"/>
              <a:gd name="connsiteY872" fmla="*/ 1647747 h 6858000"/>
              <a:gd name="connsiteX873" fmla="*/ 5842751 w 7467600"/>
              <a:gd name="connsiteY873" fmla="*/ 1816112 h 6858000"/>
              <a:gd name="connsiteX874" fmla="*/ 5847424 w 7467600"/>
              <a:gd name="connsiteY874" fmla="*/ 1815776 h 6858000"/>
              <a:gd name="connsiteX875" fmla="*/ 6399821 w 7467600"/>
              <a:gd name="connsiteY875" fmla="*/ 2344799 h 6858000"/>
              <a:gd name="connsiteX876" fmla="*/ 6323232 w 7467600"/>
              <a:gd name="connsiteY876" fmla="*/ 2389634 h 6858000"/>
              <a:gd name="connsiteX877" fmla="*/ 5942958 w 7467600"/>
              <a:gd name="connsiteY877" fmla="*/ 2077708 h 6858000"/>
              <a:gd name="connsiteX878" fmla="*/ 5921559 w 7467600"/>
              <a:gd name="connsiteY878" fmla="*/ 2378596 h 6858000"/>
              <a:gd name="connsiteX879" fmla="*/ 5817651 w 7467600"/>
              <a:gd name="connsiteY879" fmla="*/ 3023919 h 6858000"/>
              <a:gd name="connsiteX880" fmla="*/ 5729634 w 7467600"/>
              <a:gd name="connsiteY880" fmla="*/ 3051849 h 6858000"/>
              <a:gd name="connsiteX881" fmla="*/ 5611018 w 7467600"/>
              <a:gd name="connsiteY881" fmla="*/ 2316769 h 6858000"/>
              <a:gd name="connsiteX882" fmla="*/ 5687608 w 7467600"/>
              <a:gd name="connsiteY882" fmla="*/ 2039972 h 6858000"/>
              <a:gd name="connsiteX883" fmla="*/ 5657554 w 7467600"/>
              <a:gd name="connsiteY883" fmla="*/ 1576445 h 6858000"/>
              <a:gd name="connsiteX884" fmla="*/ 5150475 w 7467600"/>
              <a:gd name="connsiteY884" fmla="*/ 1274012 h 6858000"/>
              <a:gd name="connsiteX885" fmla="*/ 5349142 w 7467600"/>
              <a:gd name="connsiteY885" fmla="*/ 2204405 h 6858000"/>
              <a:gd name="connsiteX886" fmla="*/ 5262214 w 7467600"/>
              <a:gd name="connsiteY886" fmla="*/ 2233836 h 6858000"/>
              <a:gd name="connsiteX887" fmla="*/ 4981539 w 7467600"/>
              <a:gd name="connsiteY887" fmla="*/ 1542201 h 6858000"/>
              <a:gd name="connsiteX888" fmla="*/ 4958461 w 7467600"/>
              <a:gd name="connsiteY888" fmla="*/ 1136957 h 6858000"/>
              <a:gd name="connsiteX889" fmla="*/ 4655015 w 7467600"/>
              <a:gd name="connsiteY889" fmla="*/ 891426 h 6858000"/>
              <a:gd name="connsiteX890" fmla="*/ 4348002 w 7467600"/>
              <a:gd name="connsiteY890" fmla="*/ 2205895 h 6858000"/>
              <a:gd name="connsiteX891" fmla="*/ 4262250 w 7467600"/>
              <a:gd name="connsiteY891" fmla="*/ 2219972 h 6858000"/>
              <a:gd name="connsiteX892" fmla="*/ 4550611 w 7467600"/>
              <a:gd name="connsiteY892" fmla="*/ 817540 h 6858000"/>
              <a:gd name="connsiteX893" fmla="*/ 4564418 w 7467600"/>
              <a:gd name="connsiteY893" fmla="*/ 808293 h 6858000"/>
              <a:gd name="connsiteX894" fmla="*/ 4266388 w 7467600"/>
              <a:gd name="connsiteY894" fmla="*/ 500083 h 6858000"/>
              <a:gd name="connsiteX895" fmla="*/ 4032842 w 7467600"/>
              <a:gd name="connsiteY895" fmla="*/ 211809 h 6858000"/>
              <a:gd name="connsiteX896" fmla="*/ 3882765 w 7467600"/>
              <a:gd name="connsiteY896" fmla="*/ 0 h 6858000"/>
              <a:gd name="connsiteX897" fmla="*/ 3721337 w 7467600"/>
              <a:gd name="connsiteY897" fmla="*/ 0 h 6858000"/>
              <a:gd name="connsiteX898" fmla="*/ 3797544 w 7467600"/>
              <a:gd name="connsiteY898" fmla="*/ 0 h 6858000"/>
              <a:gd name="connsiteX899" fmla="*/ 3775734 w 7467600"/>
              <a:gd name="connsiteY899" fmla="*/ 95131 h 6858000"/>
              <a:gd name="connsiteX900" fmla="*/ 3724807 w 7467600"/>
              <a:gd name="connsiteY900" fmla="*/ 272257 h 6858000"/>
              <a:gd name="connsiteX901" fmla="*/ 3726844 w 7467600"/>
              <a:gd name="connsiteY901" fmla="*/ 282988 h 6858000"/>
              <a:gd name="connsiteX902" fmla="*/ 3742664 w 7467600"/>
              <a:gd name="connsiteY902" fmla="*/ 279918 h 6858000"/>
              <a:gd name="connsiteX903" fmla="*/ 4103910 w 7467600"/>
              <a:gd name="connsiteY903" fmla="*/ 1161917 h 6858000"/>
              <a:gd name="connsiteX904" fmla="*/ 4020269 w 7467600"/>
              <a:gd name="connsiteY904" fmla="*/ 1200406 h 6858000"/>
              <a:gd name="connsiteX905" fmla="*/ 3674882 w 7467600"/>
              <a:gd name="connsiteY905" fmla="*/ 488524 h 6858000"/>
              <a:gd name="connsiteX906" fmla="*/ 3132682 w 7467600"/>
              <a:gd name="connsiteY906" fmla="*/ 1072284 h 6858000"/>
              <a:gd name="connsiteX907" fmla="*/ 2716346 w 7467600"/>
              <a:gd name="connsiteY907" fmla="*/ 1276376 h 6858000"/>
              <a:gd name="connsiteX908" fmla="*/ 2716772 w 7467600"/>
              <a:gd name="connsiteY908" fmla="*/ 1255462 h 6858000"/>
              <a:gd name="connsiteX909" fmla="*/ 3471096 w 7467600"/>
              <a:gd name="connsiteY909" fmla="*/ 437072 h 6858000"/>
              <a:gd name="connsiteX910" fmla="*/ 3639057 w 7467600"/>
              <a:gd name="connsiteY910" fmla="*/ 286334 h 6858000"/>
              <a:gd name="connsiteX911" fmla="*/ 3640309 w 7467600"/>
              <a:gd name="connsiteY911" fmla="*/ 284664 h 6858000"/>
              <a:gd name="connsiteX912" fmla="*/ 3646022 w 7467600"/>
              <a:gd name="connsiteY912" fmla="*/ 276711 h 6858000"/>
              <a:gd name="connsiteX913" fmla="*/ 3707943 w 7467600"/>
              <a:gd name="connsiteY913" fmla="*/ 65958 h 6858000"/>
              <a:gd name="connsiteX914" fmla="*/ 3721337 w 7467600"/>
              <a:gd name="connsiteY914" fmla="*/ 0 h 6858000"/>
              <a:gd name="connsiteX915" fmla="*/ 2867960 w 7467600"/>
              <a:gd name="connsiteY915" fmla="*/ 0 h 6858000"/>
              <a:gd name="connsiteX916" fmla="*/ 2926351 w 7467600"/>
              <a:gd name="connsiteY916" fmla="*/ 0 h 6858000"/>
              <a:gd name="connsiteX917" fmla="*/ 2902823 w 7467600"/>
              <a:gd name="connsiteY917" fmla="*/ 262929 h 6858000"/>
              <a:gd name="connsiteX918" fmla="*/ 2940663 w 7467600"/>
              <a:gd name="connsiteY918" fmla="*/ 140884 h 6858000"/>
              <a:gd name="connsiteX919" fmla="*/ 2947039 w 7467600"/>
              <a:gd name="connsiteY919" fmla="*/ 122524 h 6858000"/>
              <a:gd name="connsiteX920" fmla="*/ 2984316 w 7467600"/>
              <a:gd name="connsiteY920" fmla="*/ 0 h 6858000"/>
              <a:gd name="connsiteX921" fmla="*/ 3016114 w 7467600"/>
              <a:gd name="connsiteY921" fmla="*/ 0 h 6858000"/>
              <a:gd name="connsiteX922" fmla="*/ 2979949 w 7467600"/>
              <a:gd name="connsiteY922" fmla="*/ 119274 h 6858000"/>
              <a:gd name="connsiteX923" fmla="*/ 3023879 w 7467600"/>
              <a:gd name="connsiteY923" fmla="*/ 0 h 6858000"/>
              <a:gd name="connsiteX924" fmla="*/ 3105400 w 7467600"/>
              <a:gd name="connsiteY924" fmla="*/ 0 h 6858000"/>
              <a:gd name="connsiteX925" fmla="*/ 3094669 w 7467600"/>
              <a:gd name="connsiteY925" fmla="*/ 30308 h 6858000"/>
              <a:gd name="connsiteX926" fmla="*/ 2901945 w 7467600"/>
              <a:gd name="connsiteY926" fmla="*/ 466538 h 6858000"/>
              <a:gd name="connsiteX927" fmla="*/ 2815209 w 7467600"/>
              <a:gd name="connsiteY927" fmla="*/ 497361 h 6858000"/>
              <a:gd name="connsiteX928" fmla="*/ 2844845 w 7467600"/>
              <a:gd name="connsiteY928" fmla="*/ 127638 h 6858000"/>
              <a:gd name="connsiteX929" fmla="*/ 2867960 w 7467600"/>
              <a:gd name="connsiteY929" fmla="*/ 0 h 6858000"/>
              <a:gd name="connsiteX930" fmla="*/ 1057230 w 7467600"/>
              <a:gd name="connsiteY930" fmla="*/ 0 h 6858000"/>
              <a:gd name="connsiteX931" fmla="*/ 1111003 w 7467600"/>
              <a:gd name="connsiteY931" fmla="*/ 0 h 6858000"/>
              <a:gd name="connsiteX932" fmla="*/ 1125553 w 7467600"/>
              <a:gd name="connsiteY932" fmla="*/ 52588 h 6858000"/>
              <a:gd name="connsiteX933" fmla="*/ 1304276 w 7467600"/>
              <a:gd name="connsiteY933" fmla="*/ 476275 h 6858000"/>
              <a:gd name="connsiteX934" fmla="*/ 1492066 w 7467600"/>
              <a:gd name="connsiteY934" fmla="*/ 886333 h 6858000"/>
              <a:gd name="connsiteX935" fmla="*/ 1423698 w 7467600"/>
              <a:gd name="connsiteY935" fmla="*/ 710817 h 6858000"/>
              <a:gd name="connsiteX936" fmla="*/ 1357609 w 7467600"/>
              <a:gd name="connsiteY936" fmla="*/ 532892 h 6858000"/>
              <a:gd name="connsiteX937" fmla="*/ 1309550 w 7467600"/>
              <a:gd name="connsiteY937" fmla="*/ 374031 h 6858000"/>
              <a:gd name="connsiteX938" fmla="*/ 1193673 w 7467600"/>
              <a:gd name="connsiteY938" fmla="*/ 49533 h 6858000"/>
              <a:gd name="connsiteX939" fmla="*/ 1164391 w 7467600"/>
              <a:gd name="connsiteY939" fmla="*/ 0 h 6858000"/>
              <a:gd name="connsiteX940" fmla="*/ 1200666 w 7467600"/>
              <a:gd name="connsiteY940" fmla="*/ 0 h 6858000"/>
              <a:gd name="connsiteX941" fmla="*/ 1223408 w 7467600"/>
              <a:gd name="connsiteY941" fmla="*/ 38996 h 6858000"/>
              <a:gd name="connsiteX942" fmla="*/ 1339635 w 7467600"/>
              <a:gd name="connsiteY942" fmla="*/ 365517 h 6858000"/>
              <a:gd name="connsiteX943" fmla="*/ 1387469 w 7467600"/>
              <a:gd name="connsiteY943" fmla="*/ 523079 h 6858000"/>
              <a:gd name="connsiteX944" fmla="*/ 1452685 w 7467600"/>
              <a:gd name="connsiteY944" fmla="*/ 699806 h 6858000"/>
              <a:gd name="connsiteX945" fmla="*/ 1492092 w 7467600"/>
              <a:gd name="connsiteY945" fmla="*/ 800424 h 6858000"/>
              <a:gd name="connsiteX946" fmla="*/ 1455302 w 7467600"/>
              <a:gd name="connsiteY946" fmla="*/ 632913 h 6858000"/>
              <a:gd name="connsiteX947" fmla="*/ 1222336 w 7467600"/>
              <a:gd name="connsiteY947" fmla="*/ 9480 h 6858000"/>
              <a:gd name="connsiteX948" fmla="*/ 1214634 w 7467600"/>
              <a:gd name="connsiteY948" fmla="*/ 0 h 6858000"/>
              <a:gd name="connsiteX949" fmla="*/ 1289827 w 7467600"/>
              <a:gd name="connsiteY949" fmla="*/ 0 h 6858000"/>
              <a:gd name="connsiteX950" fmla="*/ 1321076 w 7467600"/>
              <a:gd name="connsiteY950" fmla="*/ 59722 h 6858000"/>
              <a:gd name="connsiteX951" fmla="*/ 1512579 w 7467600"/>
              <a:gd name="connsiteY951" fmla="*/ 626441 h 6858000"/>
              <a:gd name="connsiteX952" fmla="*/ 1506076 w 7467600"/>
              <a:gd name="connsiteY952" fmla="*/ 1089289 h 6858000"/>
              <a:gd name="connsiteX953" fmla="*/ 1486346 w 7467600"/>
              <a:gd name="connsiteY953" fmla="*/ 1079919 h 6858000"/>
              <a:gd name="connsiteX954" fmla="*/ 1070511 w 7467600"/>
              <a:gd name="connsiteY954" fmla="*/ 48609 h 6858000"/>
              <a:gd name="connsiteX955" fmla="*/ 1057230 w 7467600"/>
              <a:gd name="connsiteY955" fmla="*/ 0 h 6858000"/>
              <a:gd name="connsiteX956" fmla="*/ 43151 w 7467600"/>
              <a:gd name="connsiteY956" fmla="*/ 0 h 6858000"/>
              <a:gd name="connsiteX957" fmla="*/ 95283 w 7467600"/>
              <a:gd name="connsiteY957" fmla="*/ 0 h 6858000"/>
              <a:gd name="connsiteX958" fmla="*/ 300708 w 7467600"/>
              <a:gd name="connsiteY958" fmla="*/ 154571 h 6858000"/>
              <a:gd name="connsiteX959" fmla="*/ 530414 w 7467600"/>
              <a:gd name="connsiteY959" fmla="*/ 354673 h 6858000"/>
              <a:gd name="connsiteX960" fmla="*/ 333785 w 7467600"/>
              <a:gd name="connsiteY960" fmla="*/ 161564 h 6858000"/>
              <a:gd name="connsiteX961" fmla="*/ 147005 w 7467600"/>
              <a:gd name="connsiteY961" fmla="*/ 0 h 6858000"/>
              <a:gd name="connsiteX962" fmla="*/ 272509 w 7467600"/>
              <a:gd name="connsiteY962" fmla="*/ 0 h 6858000"/>
              <a:gd name="connsiteX963" fmla="*/ 326276 w 7467600"/>
              <a:gd name="connsiteY963" fmla="*/ 45847 h 6858000"/>
              <a:gd name="connsiteX964" fmla="*/ 823759 w 7467600"/>
              <a:gd name="connsiteY964" fmla="*/ 574145 h 6858000"/>
              <a:gd name="connsiteX965" fmla="*/ 811254 w 7467600"/>
              <a:gd name="connsiteY965" fmla="*/ 665546 h 6858000"/>
              <a:gd name="connsiteX966" fmla="*/ 154042 w 7467600"/>
              <a:gd name="connsiteY966" fmla="*/ 261522 h 6858000"/>
              <a:gd name="connsiteX967" fmla="*/ 13550 w 7467600"/>
              <a:gd name="connsiteY967" fmla="*/ 158423 h 6858000"/>
              <a:gd name="connsiteX968" fmla="*/ 0 w 7467600"/>
              <a:gd name="connsiteY968" fmla="*/ 146618 h 6858000"/>
              <a:gd name="connsiteX969" fmla="*/ 0 w 7467600"/>
              <a:gd name="connsiteY969" fmla="*/ 59161 h 6858000"/>
              <a:gd name="connsiteX970" fmla="*/ 45427 w 7467600"/>
              <a:gd name="connsiteY970" fmla="*/ 101078 h 6858000"/>
              <a:gd name="connsiteX971" fmla="*/ 630103 w 7467600"/>
              <a:gd name="connsiteY971" fmla="*/ 485885 h 6858000"/>
              <a:gd name="connsiteX972" fmla="*/ 532040 w 7467600"/>
              <a:gd name="connsiteY972" fmla="*/ 399359 h 6858000"/>
              <a:gd name="connsiteX973" fmla="*/ 517618 w 7467600"/>
              <a:gd name="connsiteY973" fmla="*/ 385726 h 6858000"/>
              <a:gd name="connsiteX974" fmla="*/ 285074 w 7467600"/>
              <a:gd name="connsiteY974" fmla="*/ 182755 h 6858000"/>
              <a:gd name="connsiteX975" fmla="*/ 43151 w 7467600"/>
              <a:gd name="connsiteY975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7042773 w 7467600"/>
              <a:gd name="connsiteY74" fmla="*/ 5734011 h 6858000"/>
              <a:gd name="connsiteX75" fmla="*/ 6879594 w 7467600"/>
              <a:gd name="connsiteY75" fmla="*/ 5424547 h 6858000"/>
              <a:gd name="connsiteX76" fmla="*/ 7379510 w 7467600"/>
              <a:gd name="connsiteY76" fmla="*/ 5755454 h 6858000"/>
              <a:gd name="connsiteX77" fmla="*/ 7467600 w 7467600"/>
              <a:gd name="connsiteY77" fmla="*/ 5845526 h 6858000"/>
              <a:gd name="connsiteX78" fmla="*/ 7271900 w 7467600"/>
              <a:gd name="connsiteY78" fmla="*/ 5734551 h 6858000"/>
              <a:gd name="connsiteX79" fmla="*/ 7015907 w 7467600"/>
              <a:gd name="connsiteY79" fmla="*/ 5541548 h 6858000"/>
              <a:gd name="connsiteX80" fmla="*/ 7259646 w 7467600"/>
              <a:gd name="connsiteY80" fmla="*/ 5765985 h 6858000"/>
              <a:gd name="connsiteX81" fmla="*/ 7467600 w 7467600"/>
              <a:gd name="connsiteY81" fmla="*/ 6012219 h 6858000"/>
              <a:gd name="connsiteX82" fmla="*/ 6946849 w 7467600"/>
              <a:gd name="connsiteY82" fmla="*/ 5523271 h 6858000"/>
              <a:gd name="connsiteX83" fmla="*/ 6946972 w 7467600"/>
              <a:gd name="connsiteY83" fmla="*/ 5526491 h 6858000"/>
              <a:gd name="connsiteX84" fmla="*/ 7105827 w 7467600"/>
              <a:gd name="connsiteY84" fmla="*/ 5718700 h 6858000"/>
              <a:gd name="connsiteX85" fmla="*/ 7356878 w 7467600"/>
              <a:gd name="connsiteY85" fmla="*/ 5981332 h 6858000"/>
              <a:gd name="connsiteX86" fmla="*/ 7467600 w 7467600"/>
              <a:gd name="connsiteY86" fmla="*/ 6117703 h 6858000"/>
              <a:gd name="connsiteX87" fmla="*/ 7467600 w 7467600"/>
              <a:gd name="connsiteY87" fmla="*/ 6163634 h 6858000"/>
              <a:gd name="connsiteX88" fmla="*/ 7403637 w 7467600"/>
              <a:gd name="connsiteY88" fmla="*/ 6083957 h 6858000"/>
              <a:gd name="connsiteX89" fmla="*/ 7254615 w 7467600"/>
              <a:gd name="connsiteY89" fmla="*/ 5911918 h 6858000"/>
              <a:gd name="connsiteX90" fmla="*/ 7312589 w 7467600"/>
              <a:gd name="connsiteY90" fmla="*/ 5982309 h 6858000"/>
              <a:gd name="connsiteX91" fmla="*/ 7448321 w 7467600"/>
              <a:gd name="connsiteY91" fmla="*/ 6190991 h 6858000"/>
              <a:gd name="connsiteX92" fmla="*/ 7467600 w 7467600"/>
              <a:gd name="connsiteY92" fmla="*/ 6221686 h 6858000"/>
              <a:gd name="connsiteX93" fmla="*/ 7467600 w 7467600"/>
              <a:gd name="connsiteY93" fmla="*/ 6334256 h 6858000"/>
              <a:gd name="connsiteX94" fmla="*/ 7454976 w 7467600"/>
              <a:gd name="connsiteY94" fmla="*/ 6318297 h 6858000"/>
              <a:gd name="connsiteX95" fmla="*/ 7042773 w 7467600"/>
              <a:gd name="connsiteY95" fmla="*/ 5734011 h 6858000"/>
              <a:gd name="connsiteX96" fmla="*/ 1456157 w 7467600"/>
              <a:gd name="connsiteY96" fmla="*/ 5371404 h 6858000"/>
              <a:gd name="connsiteX97" fmla="*/ 1244432 w 7467600"/>
              <a:gd name="connsiteY97" fmla="*/ 5385601 h 6858000"/>
              <a:gd name="connsiteX98" fmla="*/ 973990 w 7467600"/>
              <a:gd name="connsiteY98" fmla="*/ 5424940 h 6858000"/>
              <a:gd name="connsiteX99" fmla="*/ 1103809 w 7467600"/>
              <a:gd name="connsiteY99" fmla="*/ 5433720 h 6858000"/>
              <a:gd name="connsiteX100" fmla="*/ 1123454 w 7467600"/>
              <a:gd name="connsiteY100" fmla="*/ 5435727 h 6858000"/>
              <a:gd name="connsiteX101" fmla="*/ 1737017 w 7467600"/>
              <a:gd name="connsiteY101" fmla="*/ 5452183 h 6858000"/>
              <a:gd name="connsiteX102" fmla="*/ 1824397 w 7467600"/>
              <a:gd name="connsiteY102" fmla="*/ 5447757 h 6858000"/>
              <a:gd name="connsiteX103" fmla="*/ 2070059 w 7467600"/>
              <a:gd name="connsiteY103" fmla="*/ 5441660 h 6858000"/>
              <a:gd name="connsiteX104" fmla="*/ 1456157 w 7467600"/>
              <a:gd name="connsiteY104" fmla="*/ 5371404 h 6858000"/>
              <a:gd name="connsiteX105" fmla="*/ 4988186 w 7467600"/>
              <a:gd name="connsiteY105" fmla="*/ 5216467 h 6858000"/>
              <a:gd name="connsiteX106" fmla="*/ 4777334 w 7467600"/>
              <a:gd name="connsiteY106" fmla="*/ 5406072 h 6858000"/>
              <a:gd name="connsiteX107" fmla="*/ 4718341 w 7467600"/>
              <a:gd name="connsiteY107" fmla="*/ 5468043 h 6858000"/>
              <a:gd name="connsiteX108" fmla="*/ 4604655 w 7467600"/>
              <a:gd name="connsiteY108" fmla="*/ 5583434 h 6858000"/>
              <a:gd name="connsiteX109" fmla="*/ 4565074 w 7467600"/>
              <a:gd name="connsiteY109" fmla="*/ 5618550 h 6858000"/>
              <a:gd name="connsiteX110" fmla="*/ 4988186 w 7467600"/>
              <a:gd name="connsiteY110" fmla="*/ 5216467 h 6858000"/>
              <a:gd name="connsiteX111" fmla="*/ 4978032 w 7467600"/>
              <a:gd name="connsiteY111" fmla="*/ 5183809 h 6858000"/>
              <a:gd name="connsiteX112" fmla="*/ 4463413 w 7467600"/>
              <a:gd name="connsiteY112" fmla="*/ 5615162 h 6858000"/>
              <a:gd name="connsiteX113" fmla="*/ 4358134 w 7467600"/>
              <a:gd name="connsiteY113" fmla="*/ 5742791 h 6858000"/>
              <a:gd name="connsiteX114" fmla="*/ 4376219 w 7467600"/>
              <a:gd name="connsiteY114" fmla="*/ 5729027 h 6858000"/>
              <a:gd name="connsiteX115" fmla="*/ 4582340 w 7467600"/>
              <a:gd name="connsiteY115" fmla="*/ 5561037 h 6858000"/>
              <a:gd name="connsiteX116" fmla="*/ 4694684 w 7467600"/>
              <a:gd name="connsiteY116" fmla="*/ 5447098 h 6858000"/>
              <a:gd name="connsiteX117" fmla="*/ 4754123 w 7467600"/>
              <a:gd name="connsiteY117" fmla="*/ 5384643 h 6858000"/>
              <a:gd name="connsiteX118" fmla="*/ 4978032 w 7467600"/>
              <a:gd name="connsiteY118" fmla="*/ 5183809 h 6858000"/>
              <a:gd name="connsiteX119" fmla="*/ 1903353 w 7467600"/>
              <a:gd name="connsiteY119" fmla="*/ 5044827 h 6858000"/>
              <a:gd name="connsiteX120" fmla="*/ 1936931 w 7467600"/>
              <a:gd name="connsiteY120" fmla="*/ 5093954 h 6858000"/>
              <a:gd name="connsiteX121" fmla="*/ 2195868 w 7467600"/>
              <a:gd name="connsiteY121" fmla="*/ 5396574 h 6858000"/>
              <a:gd name="connsiteX122" fmla="*/ 2088852 w 7467600"/>
              <a:gd name="connsiteY122" fmla="*/ 5166123 h 6858000"/>
              <a:gd name="connsiteX123" fmla="*/ 1958241 w 7467600"/>
              <a:gd name="connsiteY123" fmla="*/ 5067955 h 6858000"/>
              <a:gd name="connsiteX124" fmla="*/ 1903353 w 7467600"/>
              <a:gd name="connsiteY124" fmla="*/ 5044827 h 6858000"/>
              <a:gd name="connsiteX125" fmla="*/ 1979378 w 7467600"/>
              <a:gd name="connsiteY125" fmla="*/ 4769504 h 6858000"/>
              <a:gd name="connsiteX126" fmla="*/ 2882120 w 7467600"/>
              <a:gd name="connsiteY126" fmla="*/ 5064547 h 6858000"/>
              <a:gd name="connsiteX127" fmla="*/ 2793103 w 7467600"/>
              <a:gd name="connsiteY127" fmla="*/ 5039699 h 6858000"/>
              <a:gd name="connsiteX128" fmla="*/ 2770041 w 7467600"/>
              <a:gd name="connsiteY128" fmla="*/ 5033634 h 6858000"/>
              <a:gd name="connsiteX129" fmla="*/ 1979378 w 7467600"/>
              <a:gd name="connsiteY129" fmla="*/ 4769504 h 6858000"/>
              <a:gd name="connsiteX130" fmla="*/ 1927410 w 7467600"/>
              <a:gd name="connsiteY130" fmla="*/ 4716164 h 6858000"/>
              <a:gd name="connsiteX131" fmla="*/ 1959587 w 7467600"/>
              <a:gd name="connsiteY131" fmla="*/ 4728849 h 6858000"/>
              <a:gd name="connsiteX132" fmla="*/ 2777707 w 7467600"/>
              <a:gd name="connsiteY132" fmla="*/ 5003991 h 6858000"/>
              <a:gd name="connsiteX133" fmla="*/ 2800768 w 7467600"/>
              <a:gd name="connsiteY133" fmla="*/ 5010056 h 6858000"/>
              <a:gd name="connsiteX134" fmla="*/ 2879408 w 7467600"/>
              <a:gd name="connsiteY134" fmla="*/ 5031590 h 6858000"/>
              <a:gd name="connsiteX135" fmla="*/ 2862295 w 7467600"/>
              <a:gd name="connsiteY135" fmla="*/ 5022958 h 6858000"/>
              <a:gd name="connsiteX136" fmla="*/ 2813343 w 7467600"/>
              <a:gd name="connsiteY136" fmla="*/ 4998369 h 6858000"/>
              <a:gd name="connsiteX137" fmla="*/ 2646245 w 7467600"/>
              <a:gd name="connsiteY137" fmla="*/ 4930999 h 6858000"/>
              <a:gd name="connsiteX138" fmla="*/ 1999243 w 7467600"/>
              <a:gd name="connsiteY138" fmla="*/ 4730524 h 6858000"/>
              <a:gd name="connsiteX139" fmla="*/ 1979527 w 7467600"/>
              <a:gd name="connsiteY139" fmla="*/ 4726651 h 6858000"/>
              <a:gd name="connsiteX140" fmla="*/ 1927410 w 7467600"/>
              <a:gd name="connsiteY140" fmla="*/ 4716164 h 6858000"/>
              <a:gd name="connsiteX141" fmla="*/ 1997014 w 7467600"/>
              <a:gd name="connsiteY141" fmla="*/ 4698007 h 6858000"/>
              <a:gd name="connsiteX142" fmla="*/ 2005458 w 7467600"/>
              <a:gd name="connsiteY142" fmla="*/ 4699540 h 6858000"/>
              <a:gd name="connsiteX143" fmla="*/ 2657186 w 7467600"/>
              <a:gd name="connsiteY143" fmla="*/ 4901687 h 6858000"/>
              <a:gd name="connsiteX144" fmla="*/ 2826662 w 7467600"/>
              <a:gd name="connsiteY144" fmla="*/ 4970362 h 6858000"/>
              <a:gd name="connsiteX145" fmla="*/ 2876100 w 7467600"/>
              <a:gd name="connsiteY145" fmla="*/ 4995397 h 6858000"/>
              <a:gd name="connsiteX146" fmla="*/ 3042600 w 7467600"/>
              <a:gd name="connsiteY146" fmla="*/ 5059532 h 6858000"/>
              <a:gd name="connsiteX147" fmla="*/ 1997014 w 7467600"/>
              <a:gd name="connsiteY147" fmla="*/ 4698007 h 6858000"/>
              <a:gd name="connsiteX148" fmla="*/ 2305292 w 7467600"/>
              <a:gd name="connsiteY148" fmla="*/ 4219492 h 6858000"/>
              <a:gd name="connsiteX149" fmla="*/ 3360922 w 7467600"/>
              <a:gd name="connsiteY149" fmla="*/ 4529373 h 6858000"/>
              <a:gd name="connsiteX150" fmla="*/ 3492420 w 7467600"/>
              <a:gd name="connsiteY150" fmla="*/ 4510145 h 6858000"/>
              <a:gd name="connsiteX151" fmla="*/ 3364086 w 7467600"/>
              <a:gd name="connsiteY151" fmla="*/ 4480340 h 6858000"/>
              <a:gd name="connsiteX152" fmla="*/ 3225818 w 7467600"/>
              <a:gd name="connsiteY152" fmla="*/ 4411822 h 6858000"/>
              <a:gd name="connsiteX153" fmla="*/ 3129696 w 7467600"/>
              <a:gd name="connsiteY153" fmla="*/ 4360704 h 6858000"/>
              <a:gd name="connsiteX154" fmla="*/ 2814545 w 7467600"/>
              <a:gd name="connsiteY154" fmla="*/ 4282955 h 6858000"/>
              <a:gd name="connsiteX155" fmla="*/ 2305292 w 7467600"/>
              <a:gd name="connsiteY155" fmla="*/ 4219492 h 6858000"/>
              <a:gd name="connsiteX156" fmla="*/ 2626982 w 7467600"/>
              <a:gd name="connsiteY156" fmla="*/ 4206450 h 6858000"/>
              <a:gd name="connsiteX157" fmla="*/ 2490617 w 7467600"/>
              <a:gd name="connsiteY157" fmla="*/ 4206951 h 6858000"/>
              <a:gd name="connsiteX158" fmla="*/ 2819869 w 7467600"/>
              <a:gd name="connsiteY158" fmla="*/ 4252936 h 6858000"/>
              <a:gd name="connsiteX159" fmla="*/ 3143018 w 7467600"/>
              <a:gd name="connsiteY159" fmla="*/ 4332698 h 6858000"/>
              <a:gd name="connsiteX160" fmla="*/ 3241520 w 7467600"/>
              <a:gd name="connsiteY160" fmla="*/ 4385112 h 6858000"/>
              <a:gd name="connsiteX161" fmla="*/ 3374575 w 7467600"/>
              <a:gd name="connsiteY161" fmla="*/ 4451517 h 6858000"/>
              <a:gd name="connsiteX162" fmla="*/ 3505221 w 7467600"/>
              <a:gd name="connsiteY162" fmla="*/ 4480757 h 6858000"/>
              <a:gd name="connsiteX163" fmla="*/ 2626982 w 7467600"/>
              <a:gd name="connsiteY163" fmla="*/ 4206450 h 6858000"/>
              <a:gd name="connsiteX164" fmla="*/ 1310106 w 7467600"/>
              <a:gd name="connsiteY164" fmla="*/ 3943217 h 6858000"/>
              <a:gd name="connsiteX165" fmla="*/ 854994 w 7467600"/>
              <a:gd name="connsiteY165" fmla="*/ 4399136 h 6858000"/>
              <a:gd name="connsiteX166" fmla="*/ 742462 w 7467600"/>
              <a:gd name="connsiteY166" fmla="*/ 4594648 h 6858000"/>
              <a:gd name="connsiteX167" fmla="*/ 820602 w 7467600"/>
              <a:gd name="connsiteY167" fmla="*/ 4485915 h 6858000"/>
              <a:gd name="connsiteX168" fmla="*/ 878295 w 7467600"/>
              <a:gd name="connsiteY168" fmla="*/ 4403594 h 6858000"/>
              <a:gd name="connsiteX169" fmla="*/ 1240607 w 7467600"/>
              <a:gd name="connsiteY169" fmla="*/ 4010401 h 6858000"/>
              <a:gd name="connsiteX170" fmla="*/ 1310106 w 7467600"/>
              <a:gd name="connsiteY170" fmla="*/ 3943217 h 6858000"/>
              <a:gd name="connsiteX171" fmla="*/ 1423113 w 7467600"/>
              <a:gd name="connsiteY171" fmla="*/ 3874565 h 6858000"/>
              <a:gd name="connsiteX172" fmla="*/ 1260565 w 7467600"/>
              <a:gd name="connsiteY172" fmla="*/ 4031982 h 6858000"/>
              <a:gd name="connsiteX173" fmla="*/ 901900 w 7467600"/>
              <a:gd name="connsiteY173" fmla="*/ 4421236 h 6858000"/>
              <a:gd name="connsiteX174" fmla="*/ 845044 w 7467600"/>
              <a:gd name="connsiteY174" fmla="*/ 4502436 h 6858000"/>
              <a:gd name="connsiteX175" fmla="*/ 685926 w 7467600"/>
              <a:gd name="connsiteY175" fmla="*/ 4703069 h 6858000"/>
              <a:gd name="connsiteX176" fmla="*/ 684248 w 7467600"/>
              <a:gd name="connsiteY176" fmla="*/ 4706721 h 6858000"/>
              <a:gd name="connsiteX177" fmla="*/ 1423113 w 7467600"/>
              <a:gd name="connsiteY177" fmla="*/ 3874565 h 6858000"/>
              <a:gd name="connsiteX178" fmla="*/ 3316479 w 7467600"/>
              <a:gd name="connsiteY178" fmla="*/ 3872136 h 6858000"/>
              <a:gd name="connsiteX179" fmla="*/ 3546806 w 7467600"/>
              <a:gd name="connsiteY179" fmla="*/ 4356139 h 6858000"/>
              <a:gd name="connsiteX180" fmla="*/ 3364433 w 7467600"/>
              <a:gd name="connsiteY180" fmla="*/ 3953121 h 6858000"/>
              <a:gd name="connsiteX181" fmla="*/ 3316479 w 7467600"/>
              <a:gd name="connsiteY181" fmla="*/ 3872136 h 6858000"/>
              <a:gd name="connsiteX182" fmla="*/ 3291335 w 7467600"/>
              <a:gd name="connsiteY182" fmla="*/ 3767420 h 6858000"/>
              <a:gd name="connsiteX183" fmla="*/ 3390805 w 7467600"/>
              <a:gd name="connsiteY183" fmla="*/ 3937163 h 6858000"/>
              <a:gd name="connsiteX184" fmla="*/ 3579062 w 7467600"/>
              <a:gd name="connsiteY184" fmla="*/ 4359040 h 6858000"/>
              <a:gd name="connsiteX185" fmla="*/ 3467355 w 7467600"/>
              <a:gd name="connsiteY185" fmla="*/ 3988130 h 6858000"/>
              <a:gd name="connsiteX186" fmla="*/ 3310753 w 7467600"/>
              <a:gd name="connsiteY186" fmla="*/ 3787140 h 6858000"/>
              <a:gd name="connsiteX187" fmla="*/ 3291335 w 7467600"/>
              <a:gd name="connsiteY187" fmla="*/ 3767420 h 6858000"/>
              <a:gd name="connsiteX188" fmla="*/ 1635889 w 7467600"/>
              <a:gd name="connsiteY188" fmla="*/ 3709494 h 6858000"/>
              <a:gd name="connsiteX189" fmla="*/ 1634800 w 7467600"/>
              <a:gd name="connsiteY189" fmla="*/ 3731111 h 6858000"/>
              <a:gd name="connsiteX190" fmla="*/ 1635889 w 7467600"/>
              <a:gd name="connsiteY190" fmla="*/ 3709494 h 6858000"/>
              <a:gd name="connsiteX191" fmla="*/ 1510397 w 7467600"/>
              <a:gd name="connsiteY191" fmla="*/ 3684705 h 6858000"/>
              <a:gd name="connsiteX192" fmla="*/ 1146550 w 7467600"/>
              <a:gd name="connsiteY192" fmla="*/ 3802012 h 6858000"/>
              <a:gd name="connsiteX193" fmla="*/ 698834 w 7467600"/>
              <a:gd name="connsiteY193" fmla="*/ 3952272 h 6858000"/>
              <a:gd name="connsiteX194" fmla="*/ 34256 w 7467600"/>
              <a:gd name="connsiteY194" fmla="*/ 4347603 h 6858000"/>
              <a:gd name="connsiteX195" fmla="*/ 527241 w 7467600"/>
              <a:gd name="connsiteY195" fmla="*/ 4065078 h 6858000"/>
              <a:gd name="connsiteX196" fmla="*/ 1510397 w 7467600"/>
              <a:gd name="connsiteY196" fmla="*/ 3684705 h 6858000"/>
              <a:gd name="connsiteX197" fmla="*/ 1313114 w 7467600"/>
              <a:gd name="connsiteY197" fmla="*/ 3655216 h 6858000"/>
              <a:gd name="connsiteX198" fmla="*/ 1109304 w 7467600"/>
              <a:gd name="connsiteY198" fmla="*/ 3669030 h 6858000"/>
              <a:gd name="connsiteX199" fmla="*/ 8129 w 7467600"/>
              <a:gd name="connsiteY199" fmla="*/ 4330519 h 6858000"/>
              <a:gd name="connsiteX200" fmla="*/ 687572 w 7467600"/>
              <a:gd name="connsiteY200" fmla="*/ 3925629 h 6858000"/>
              <a:gd name="connsiteX201" fmla="*/ 1138365 w 7467600"/>
              <a:gd name="connsiteY201" fmla="*/ 3774515 h 6858000"/>
              <a:gd name="connsiteX202" fmla="*/ 1505579 w 7467600"/>
              <a:gd name="connsiteY202" fmla="*/ 3655526 h 6858000"/>
              <a:gd name="connsiteX203" fmla="*/ 1313114 w 7467600"/>
              <a:gd name="connsiteY203" fmla="*/ 3655216 h 6858000"/>
              <a:gd name="connsiteX204" fmla="*/ 3655073 w 7467600"/>
              <a:gd name="connsiteY204" fmla="*/ 3650884 h 6858000"/>
              <a:gd name="connsiteX205" fmla="*/ 3989938 w 7467600"/>
              <a:gd name="connsiteY205" fmla="*/ 3991685 h 6858000"/>
              <a:gd name="connsiteX206" fmla="*/ 4393907 w 7467600"/>
              <a:gd name="connsiteY206" fmla="*/ 4261258 h 6858000"/>
              <a:gd name="connsiteX207" fmla="*/ 4648051 w 7467600"/>
              <a:gd name="connsiteY207" fmla="*/ 4374051 h 6858000"/>
              <a:gd name="connsiteX208" fmla="*/ 4383389 w 7467600"/>
              <a:gd name="connsiteY208" fmla="*/ 4184369 h 6858000"/>
              <a:gd name="connsiteX209" fmla="*/ 4165508 w 7467600"/>
              <a:gd name="connsiteY209" fmla="*/ 4035196 h 6858000"/>
              <a:gd name="connsiteX210" fmla="*/ 4068162 w 7467600"/>
              <a:gd name="connsiteY210" fmla="*/ 3953394 h 6858000"/>
              <a:gd name="connsiteX211" fmla="*/ 3981416 w 7467600"/>
              <a:gd name="connsiteY211" fmla="*/ 3880482 h 6858000"/>
              <a:gd name="connsiteX212" fmla="*/ 3800147 w 7467600"/>
              <a:gd name="connsiteY212" fmla="*/ 3749872 h 6858000"/>
              <a:gd name="connsiteX213" fmla="*/ 3655073 w 7467600"/>
              <a:gd name="connsiteY213" fmla="*/ 3650884 h 6858000"/>
              <a:gd name="connsiteX214" fmla="*/ 3670252 w 7467600"/>
              <a:gd name="connsiteY214" fmla="*/ 3622798 h 6858000"/>
              <a:gd name="connsiteX215" fmla="*/ 3817258 w 7467600"/>
              <a:gd name="connsiteY215" fmla="*/ 3723577 h 6858000"/>
              <a:gd name="connsiteX216" fmla="*/ 4000461 w 7467600"/>
              <a:gd name="connsiteY216" fmla="*/ 3855966 h 6858000"/>
              <a:gd name="connsiteX217" fmla="*/ 4088180 w 7467600"/>
              <a:gd name="connsiteY217" fmla="*/ 3929774 h 6858000"/>
              <a:gd name="connsiteX218" fmla="*/ 4184555 w 7467600"/>
              <a:gd name="connsiteY218" fmla="*/ 4010683 h 6858000"/>
              <a:gd name="connsiteX219" fmla="*/ 4399563 w 7467600"/>
              <a:gd name="connsiteY219" fmla="*/ 4158106 h 6858000"/>
              <a:gd name="connsiteX220" fmla="*/ 4684469 w 7467600"/>
              <a:gd name="connsiteY220" fmla="*/ 4364680 h 6858000"/>
              <a:gd name="connsiteX221" fmla="*/ 4690271 w 7467600"/>
              <a:gd name="connsiteY221" fmla="*/ 4370034 h 6858000"/>
              <a:gd name="connsiteX222" fmla="*/ 4136093 w 7467600"/>
              <a:gd name="connsiteY222" fmla="*/ 3858466 h 6858000"/>
              <a:gd name="connsiteX223" fmla="*/ 3670252 w 7467600"/>
              <a:gd name="connsiteY223" fmla="*/ 3622798 h 6858000"/>
              <a:gd name="connsiteX224" fmla="*/ 4440129 w 7467600"/>
              <a:gd name="connsiteY224" fmla="*/ 3448571 h 6858000"/>
              <a:gd name="connsiteX225" fmla="*/ 4856525 w 7467600"/>
              <a:gd name="connsiteY225" fmla="*/ 3915351 h 6858000"/>
              <a:gd name="connsiteX226" fmla="*/ 5059055 w 7467600"/>
              <a:gd name="connsiteY226" fmla="*/ 4108918 h 6858000"/>
              <a:gd name="connsiteX227" fmla="*/ 5290070 w 7467600"/>
              <a:gd name="connsiteY227" fmla="*/ 4263619 h 6858000"/>
              <a:gd name="connsiteX228" fmla="*/ 4834991 w 7467600"/>
              <a:gd name="connsiteY228" fmla="*/ 3830985 h 6858000"/>
              <a:gd name="connsiteX229" fmla="*/ 4440129 w 7467600"/>
              <a:gd name="connsiteY229" fmla="*/ 3448571 h 6858000"/>
              <a:gd name="connsiteX230" fmla="*/ 4441737 w 7467600"/>
              <a:gd name="connsiteY230" fmla="*/ 3399734 h 6858000"/>
              <a:gd name="connsiteX231" fmla="*/ 4431236 w 7467600"/>
              <a:gd name="connsiteY231" fmla="*/ 3400954 h 6858000"/>
              <a:gd name="connsiteX232" fmla="*/ 4557150 w 7467600"/>
              <a:gd name="connsiteY232" fmla="*/ 3510023 h 6858000"/>
              <a:gd name="connsiteX233" fmla="*/ 4856936 w 7467600"/>
              <a:gd name="connsiteY233" fmla="*/ 3809146 h 6858000"/>
              <a:gd name="connsiteX234" fmla="*/ 5111996 w 7467600"/>
              <a:gd name="connsiteY234" fmla="*/ 4065759 h 6858000"/>
              <a:gd name="connsiteX235" fmla="*/ 5388878 w 7467600"/>
              <a:gd name="connsiteY235" fmla="*/ 4300185 h 6858000"/>
              <a:gd name="connsiteX236" fmla="*/ 5425556 w 7467600"/>
              <a:gd name="connsiteY236" fmla="*/ 4308967 h 6858000"/>
              <a:gd name="connsiteX237" fmla="*/ 4943646 w 7467600"/>
              <a:gd name="connsiteY237" fmla="*/ 3822916 h 6858000"/>
              <a:gd name="connsiteX238" fmla="*/ 4594837 w 7467600"/>
              <a:gd name="connsiteY238" fmla="*/ 3532274 h 6858000"/>
              <a:gd name="connsiteX239" fmla="*/ 4441737 w 7467600"/>
              <a:gd name="connsiteY239" fmla="*/ 3399734 h 6858000"/>
              <a:gd name="connsiteX240" fmla="*/ 5425834 w 7467600"/>
              <a:gd name="connsiteY240" fmla="*/ 3162785 h 6858000"/>
              <a:gd name="connsiteX241" fmla="*/ 5401644 w 7467600"/>
              <a:gd name="connsiteY241" fmla="*/ 3617847 h 6858000"/>
              <a:gd name="connsiteX242" fmla="*/ 5467256 w 7467600"/>
              <a:gd name="connsiteY242" fmla="*/ 4175494 h 6858000"/>
              <a:gd name="connsiteX243" fmla="*/ 5448069 w 7467600"/>
              <a:gd name="connsiteY243" fmla="*/ 3567554 h 6858000"/>
              <a:gd name="connsiteX244" fmla="*/ 5425834 w 7467600"/>
              <a:gd name="connsiteY244" fmla="*/ 3162785 h 6858000"/>
              <a:gd name="connsiteX245" fmla="*/ 1318687 w 7467600"/>
              <a:gd name="connsiteY245" fmla="*/ 3113840 h 6858000"/>
              <a:gd name="connsiteX246" fmla="*/ 1066793 w 7467600"/>
              <a:gd name="connsiteY246" fmla="*/ 3212171 h 6858000"/>
              <a:gd name="connsiteX247" fmla="*/ 993319 w 7467600"/>
              <a:gd name="connsiteY247" fmla="*/ 3247648 h 6858000"/>
              <a:gd name="connsiteX248" fmla="*/ 853081 w 7467600"/>
              <a:gd name="connsiteY248" fmla="*/ 3312410 h 6858000"/>
              <a:gd name="connsiteX249" fmla="*/ 805957 w 7467600"/>
              <a:gd name="connsiteY249" fmla="*/ 3330443 h 6858000"/>
              <a:gd name="connsiteX250" fmla="*/ 1318687 w 7467600"/>
              <a:gd name="connsiteY250" fmla="*/ 3113840 h 6858000"/>
              <a:gd name="connsiteX251" fmla="*/ 5453702 w 7467600"/>
              <a:gd name="connsiteY251" fmla="*/ 3090882 h 6858000"/>
              <a:gd name="connsiteX252" fmla="*/ 5480135 w 7467600"/>
              <a:gd name="connsiteY252" fmla="*/ 3565802 h 6858000"/>
              <a:gd name="connsiteX253" fmla="*/ 5499023 w 7467600"/>
              <a:gd name="connsiteY253" fmla="*/ 4166310 h 6858000"/>
              <a:gd name="connsiteX254" fmla="*/ 5547022 w 7467600"/>
              <a:gd name="connsiteY254" fmla="*/ 3607838 h 6858000"/>
              <a:gd name="connsiteX255" fmla="*/ 5515964 w 7467600"/>
              <a:gd name="connsiteY255" fmla="*/ 3378541 h 6858000"/>
              <a:gd name="connsiteX256" fmla="*/ 5453702 w 7467600"/>
              <a:gd name="connsiteY256" fmla="*/ 3090882 h 6858000"/>
              <a:gd name="connsiteX257" fmla="*/ 1238695 w 7467600"/>
              <a:gd name="connsiteY257" fmla="*/ 3076820 h 6858000"/>
              <a:gd name="connsiteX258" fmla="*/ 716371 w 7467600"/>
              <a:gd name="connsiteY258" fmla="*/ 3293249 h 6858000"/>
              <a:gd name="connsiteX259" fmla="*/ 579522 w 7467600"/>
              <a:gd name="connsiteY259" fmla="*/ 3371759 h 6858000"/>
              <a:gd name="connsiteX260" fmla="*/ 600288 w 7467600"/>
              <a:gd name="connsiteY260" fmla="*/ 3365555 h 6858000"/>
              <a:gd name="connsiteX261" fmla="*/ 840692 w 7467600"/>
              <a:gd name="connsiteY261" fmla="*/ 3284921 h 6858000"/>
              <a:gd name="connsiteX262" fmla="*/ 979248 w 7467600"/>
              <a:gd name="connsiteY262" fmla="*/ 3221003 h 6858000"/>
              <a:gd name="connsiteX263" fmla="*/ 1053282 w 7467600"/>
              <a:gd name="connsiteY263" fmla="*/ 3185247 h 6858000"/>
              <a:gd name="connsiteX264" fmla="*/ 1320603 w 7467600"/>
              <a:gd name="connsiteY264" fmla="*/ 3081281 h 6858000"/>
              <a:gd name="connsiteX265" fmla="*/ 1238695 w 7467600"/>
              <a:gd name="connsiteY265" fmla="*/ 3076820 h 6858000"/>
              <a:gd name="connsiteX266" fmla="*/ 5425627 w 7467600"/>
              <a:gd name="connsiteY266" fmla="*/ 2954192 h 6858000"/>
              <a:gd name="connsiteX267" fmla="*/ 5470770 w 7467600"/>
              <a:gd name="connsiteY267" fmla="*/ 3005435 h 6858000"/>
              <a:gd name="connsiteX268" fmla="*/ 5519779 w 7467600"/>
              <a:gd name="connsiteY268" fmla="*/ 4359223 h 6858000"/>
              <a:gd name="connsiteX269" fmla="*/ 5520293 w 7467600"/>
              <a:gd name="connsiteY269" fmla="*/ 4360602 h 6858000"/>
              <a:gd name="connsiteX270" fmla="*/ 5767221 w 7467600"/>
              <a:gd name="connsiteY270" fmla="*/ 4665564 h 6858000"/>
              <a:gd name="connsiteX271" fmla="*/ 6937169 w 7467600"/>
              <a:gd name="connsiteY271" fmla="*/ 4815941 h 6858000"/>
              <a:gd name="connsiteX272" fmla="*/ 6953922 w 7467600"/>
              <a:gd name="connsiteY272" fmla="*/ 4890068 h 6858000"/>
              <a:gd name="connsiteX273" fmla="*/ 6071359 w 7467600"/>
              <a:gd name="connsiteY273" fmla="*/ 4770770 h 6858000"/>
              <a:gd name="connsiteX274" fmla="*/ 6038839 w 7467600"/>
              <a:gd name="connsiteY274" fmla="*/ 4764474 h 6858000"/>
              <a:gd name="connsiteX275" fmla="*/ 6038706 w 7467600"/>
              <a:gd name="connsiteY275" fmla="*/ 4763847 h 6858000"/>
              <a:gd name="connsiteX276" fmla="*/ 6037784 w 7467600"/>
              <a:gd name="connsiteY276" fmla="*/ 4764270 h 6858000"/>
              <a:gd name="connsiteX277" fmla="*/ 6038839 w 7467600"/>
              <a:gd name="connsiteY277" fmla="*/ 4764474 h 6858000"/>
              <a:gd name="connsiteX278" fmla="*/ 6040338 w 7467600"/>
              <a:gd name="connsiteY278" fmla="*/ 4771418 h 6858000"/>
              <a:gd name="connsiteX279" fmla="*/ 6024488 w 7467600"/>
              <a:gd name="connsiteY279" fmla="*/ 4809903 h 6858000"/>
              <a:gd name="connsiteX280" fmla="*/ 5599771 w 7467600"/>
              <a:gd name="connsiteY280" fmla="*/ 5509652 h 6858000"/>
              <a:gd name="connsiteX281" fmla="*/ 5548843 w 7467600"/>
              <a:gd name="connsiteY281" fmla="*/ 5563845 h 6858000"/>
              <a:gd name="connsiteX282" fmla="*/ 5940952 w 7467600"/>
              <a:gd name="connsiteY282" fmla="*/ 6250028 h 6858000"/>
              <a:gd name="connsiteX283" fmla="*/ 6043441 w 7467600"/>
              <a:gd name="connsiteY283" fmla="*/ 6665847 h 6858000"/>
              <a:gd name="connsiteX284" fmla="*/ 6093432 w 7467600"/>
              <a:gd name="connsiteY284" fmla="*/ 6858000 h 6858000"/>
              <a:gd name="connsiteX285" fmla="*/ 6034344 w 7467600"/>
              <a:gd name="connsiteY285" fmla="*/ 6858000 h 6858000"/>
              <a:gd name="connsiteX286" fmla="*/ 6026679 w 7467600"/>
              <a:gd name="connsiteY286" fmla="*/ 6836959 h 6858000"/>
              <a:gd name="connsiteX287" fmla="*/ 5800441 w 7467600"/>
              <a:gd name="connsiteY287" fmla="*/ 6335286 h 6858000"/>
              <a:gd name="connsiteX288" fmla="*/ 5526562 w 7467600"/>
              <a:gd name="connsiteY288" fmla="*/ 5705388 h 6858000"/>
              <a:gd name="connsiteX289" fmla="*/ 5519640 w 7467600"/>
              <a:gd name="connsiteY289" fmla="*/ 5683774 h 6858000"/>
              <a:gd name="connsiteX290" fmla="*/ 5844559 w 7467600"/>
              <a:gd name="connsiteY290" fmla="*/ 6553349 h 6858000"/>
              <a:gd name="connsiteX291" fmla="*/ 5975994 w 7467600"/>
              <a:gd name="connsiteY291" fmla="*/ 6858000 h 6858000"/>
              <a:gd name="connsiteX292" fmla="*/ 5898547 w 7467600"/>
              <a:gd name="connsiteY292" fmla="*/ 6858000 h 6858000"/>
              <a:gd name="connsiteX293" fmla="*/ 5682041 w 7467600"/>
              <a:gd name="connsiteY293" fmla="*/ 6355860 h 6858000"/>
              <a:gd name="connsiteX294" fmla="*/ 5461758 w 7467600"/>
              <a:gd name="connsiteY294" fmla="*/ 5820220 h 6858000"/>
              <a:gd name="connsiteX295" fmla="*/ 5237282 w 7467600"/>
              <a:gd name="connsiteY295" fmla="*/ 6579086 h 6858000"/>
              <a:gd name="connsiteX296" fmla="*/ 5115009 w 7467600"/>
              <a:gd name="connsiteY296" fmla="*/ 6858000 h 6858000"/>
              <a:gd name="connsiteX297" fmla="*/ 5028074 w 7467600"/>
              <a:gd name="connsiteY297" fmla="*/ 6858000 h 6858000"/>
              <a:gd name="connsiteX298" fmla="*/ 5079508 w 7467600"/>
              <a:gd name="connsiteY298" fmla="*/ 6749074 h 6858000"/>
              <a:gd name="connsiteX299" fmla="*/ 5371846 w 7467600"/>
              <a:gd name="connsiteY299" fmla="*/ 5924413 h 6858000"/>
              <a:gd name="connsiteX300" fmla="*/ 5270512 w 7467600"/>
              <a:gd name="connsiteY300" fmla="*/ 6138975 h 6858000"/>
              <a:gd name="connsiteX301" fmla="*/ 5062409 w 7467600"/>
              <a:gd name="connsiteY301" fmla="*/ 6653544 h 6858000"/>
              <a:gd name="connsiteX302" fmla="*/ 5036628 w 7467600"/>
              <a:gd name="connsiteY302" fmla="*/ 6754247 h 6858000"/>
              <a:gd name="connsiteX303" fmla="*/ 5009112 w 7467600"/>
              <a:gd name="connsiteY303" fmla="*/ 6858000 h 6858000"/>
              <a:gd name="connsiteX304" fmla="*/ 4976679 w 7467600"/>
              <a:gd name="connsiteY304" fmla="*/ 6858000 h 6858000"/>
              <a:gd name="connsiteX305" fmla="*/ 5006537 w 7467600"/>
              <a:gd name="connsiteY305" fmla="*/ 6747068 h 6858000"/>
              <a:gd name="connsiteX306" fmla="*/ 5032723 w 7467600"/>
              <a:gd name="connsiteY306" fmla="*/ 6644957 h 6858000"/>
              <a:gd name="connsiteX307" fmla="*/ 5242949 w 7467600"/>
              <a:gd name="connsiteY307" fmla="*/ 6125175 h 6858000"/>
              <a:gd name="connsiteX308" fmla="*/ 5286321 w 7467600"/>
              <a:gd name="connsiteY308" fmla="*/ 6033555 h 6858000"/>
              <a:gd name="connsiteX309" fmla="*/ 5008210 w 7467600"/>
              <a:gd name="connsiteY309" fmla="*/ 6649194 h 6858000"/>
              <a:gd name="connsiteX310" fmla="*/ 4986321 w 7467600"/>
              <a:gd name="connsiteY310" fmla="*/ 6765687 h 6858000"/>
              <a:gd name="connsiteX311" fmla="*/ 4973474 w 7467600"/>
              <a:gd name="connsiteY311" fmla="*/ 6858000 h 6858000"/>
              <a:gd name="connsiteX312" fmla="*/ 4907178 w 7467600"/>
              <a:gd name="connsiteY312" fmla="*/ 6858000 h 6858000"/>
              <a:gd name="connsiteX313" fmla="*/ 4910810 w 7467600"/>
              <a:gd name="connsiteY313" fmla="*/ 6829660 h 6858000"/>
              <a:gd name="connsiteX314" fmla="*/ 4987461 w 7467600"/>
              <a:gd name="connsiteY314" fmla="*/ 6432994 h 6858000"/>
              <a:gd name="connsiteX315" fmla="*/ 5179262 w 7467600"/>
              <a:gd name="connsiteY315" fmla="*/ 6035044 h 6858000"/>
              <a:gd name="connsiteX316" fmla="*/ 4689678 w 7467600"/>
              <a:gd name="connsiteY316" fmla="*/ 6440241 h 6858000"/>
              <a:gd name="connsiteX317" fmla="*/ 4477543 w 7467600"/>
              <a:gd name="connsiteY317" fmla="*/ 6674836 h 6858000"/>
              <a:gd name="connsiteX318" fmla="*/ 4329957 w 7467600"/>
              <a:gd name="connsiteY318" fmla="*/ 6858000 h 6858000"/>
              <a:gd name="connsiteX319" fmla="*/ 4218595 w 7467600"/>
              <a:gd name="connsiteY319" fmla="*/ 6858000 h 6858000"/>
              <a:gd name="connsiteX320" fmla="*/ 4368888 w 7467600"/>
              <a:gd name="connsiteY320" fmla="*/ 6668412 h 6858000"/>
              <a:gd name="connsiteX321" fmla="*/ 4563091 w 7467600"/>
              <a:gd name="connsiteY321" fmla="*/ 6442508 h 6858000"/>
              <a:gd name="connsiteX322" fmla="*/ 5387324 w 7467600"/>
              <a:gd name="connsiteY322" fmla="*/ 5705830 h 6858000"/>
              <a:gd name="connsiteX323" fmla="*/ 5073620 w 7467600"/>
              <a:gd name="connsiteY323" fmla="*/ 5955437 h 6858000"/>
              <a:gd name="connsiteX324" fmla="*/ 4689789 w 7467600"/>
              <a:gd name="connsiteY324" fmla="*/ 6268382 h 6858000"/>
              <a:gd name="connsiteX325" fmla="*/ 4418722 w 7467600"/>
              <a:gd name="connsiteY325" fmla="*/ 6570886 h 6858000"/>
              <a:gd name="connsiteX326" fmla="*/ 4214944 w 7467600"/>
              <a:gd name="connsiteY326" fmla="*/ 6858000 h 6858000"/>
              <a:gd name="connsiteX327" fmla="*/ 4177898 w 7467600"/>
              <a:gd name="connsiteY327" fmla="*/ 6858000 h 6858000"/>
              <a:gd name="connsiteX328" fmla="*/ 4391597 w 7467600"/>
              <a:gd name="connsiteY328" fmla="*/ 6556370 h 6858000"/>
              <a:gd name="connsiteX329" fmla="*/ 4668889 w 7467600"/>
              <a:gd name="connsiteY329" fmla="*/ 6246399 h 6858000"/>
              <a:gd name="connsiteX330" fmla="*/ 5055427 w 7467600"/>
              <a:gd name="connsiteY330" fmla="*/ 5931476 h 6858000"/>
              <a:gd name="connsiteX331" fmla="*/ 5371814 w 7467600"/>
              <a:gd name="connsiteY331" fmla="*/ 5678975 h 6858000"/>
              <a:gd name="connsiteX332" fmla="*/ 4987918 w 7467600"/>
              <a:gd name="connsiteY332" fmla="*/ 5838701 h 6858000"/>
              <a:gd name="connsiteX333" fmla="*/ 4317146 w 7467600"/>
              <a:gd name="connsiteY333" fmla="*/ 6587716 h 6858000"/>
              <a:gd name="connsiteX334" fmla="*/ 4171627 w 7467600"/>
              <a:gd name="connsiteY334" fmla="*/ 6858000 h 6858000"/>
              <a:gd name="connsiteX335" fmla="*/ 4081585 w 7467600"/>
              <a:gd name="connsiteY335" fmla="*/ 6858000 h 6858000"/>
              <a:gd name="connsiteX336" fmla="*/ 4238603 w 7467600"/>
              <a:gd name="connsiteY336" fmla="*/ 6559341 h 6858000"/>
              <a:gd name="connsiteX337" fmla="*/ 4778333 w 7467600"/>
              <a:gd name="connsiteY337" fmla="*/ 5873626 h 6858000"/>
              <a:gd name="connsiteX338" fmla="*/ 5414185 w 7467600"/>
              <a:gd name="connsiteY338" fmla="*/ 5573882 h 6858000"/>
              <a:gd name="connsiteX339" fmla="*/ 5959648 w 7467600"/>
              <a:gd name="connsiteY339" fmla="*/ 4760797 h 6858000"/>
              <a:gd name="connsiteX340" fmla="*/ 5355019 w 7467600"/>
              <a:gd name="connsiteY340" fmla="*/ 4734672 h 6858000"/>
              <a:gd name="connsiteX341" fmla="*/ 5083565 w 7467600"/>
              <a:gd name="connsiteY341" fmla="*/ 5179121 h 6858000"/>
              <a:gd name="connsiteX342" fmla="*/ 4713577 w 7467600"/>
              <a:gd name="connsiteY342" fmla="*/ 5616803 h 6858000"/>
              <a:gd name="connsiteX343" fmla="*/ 3989559 w 7467600"/>
              <a:gd name="connsiteY343" fmla="*/ 6145945 h 6858000"/>
              <a:gd name="connsiteX344" fmla="*/ 3939824 w 7467600"/>
              <a:gd name="connsiteY344" fmla="*/ 6066900 h 6858000"/>
              <a:gd name="connsiteX345" fmla="*/ 4584537 w 7467600"/>
              <a:gd name="connsiteY345" fmla="*/ 5324826 h 6858000"/>
              <a:gd name="connsiteX346" fmla="*/ 5037105 w 7467600"/>
              <a:gd name="connsiteY346" fmla="*/ 5088765 h 6858000"/>
              <a:gd name="connsiteX347" fmla="*/ 5039930 w 7467600"/>
              <a:gd name="connsiteY347" fmla="*/ 5089585 h 6858000"/>
              <a:gd name="connsiteX348" fmla="*/ 5263764 w 7467600"/>
              <a:gd name="connsiteY348" fmla="*/ 4735525 h 6858000"/>
              <a:gd name="connsiteX349" fmla="*/ 4086300 w 7467600"/>
              <a:gd name="connsiteY349" fmla="*/ 4884599 h 6858000"/>
              <a:gd name="connsiteX350" fmla="*/ 4085485 w 7467600"/>
              <a:gd name="connsiteY350" fmla="*/ 4899070 h 6858000"/>
              <a:gd name="connsiteX351" fmla="*/ 3871915 w 7467600"/>
              <a:gd name="connsiteY351" fmla="*/ 5253645 h 6858000"/>
              <a:gd name="connsiteX352" fmla="*/ 3799374 w 7467600"/>
              <a:gd name="connsiteY352" fmla="*/ 5466127 h 6858000"/>
              <a:gd name="connsiteX353" fmla="*/ 3498850 w 7467600"/>
              <a:gd name="connsiteY353" fmla="*/ 6661888 h 6858000"/>
              <a:gd name="connsiteX354" fmla="*/ 3399216 w 7467600"/>
              <a:gd name="connsiteY354" fmla="*/ 6858000 h 6858000"/>
              <a:gd name="connsiteX355" fmla="*/ 3303688 w 7467600"/>
              <a:gd name="connsiteY355" fmla="*/ 6858000 h 6858000"/>
              <a:gd name="connsiteX356" fmla="*/ 3391774 w 7467600"/>
              <a:gd name="connsiteY356" fmla="*/ 6697181 h 6858000"/>
              <a:gd name="connsiteX357" fmla="*/ 3735540 w 7467600"/>
              <a:gd name="connsiteY357" fmla="*/ 5546923 h 6858000"/>
              <a:gd name="connsiteX358" fmla="*/ 3729438 w 7467600"/>
              <a:gd name="connsiteY358" fmla="*/ 5569058 h 6858000"/>
              <a:gd name="connsiteX359" fmla="*/ 3707782 w 7467600"/>
              <a:gd name="connsiteY359" fmla="*/ 5644908 h 6858000"/>
              <a:gd name="connsiteX360" fmla="*/ 3583827 w 7467600"/>
              <a:gd name="connsiteY360" fmla="*/ 6039215 h 6858000"/>
              <a:gd name="connsiteX361" fmla="*/ 3547861 w 7467600"/>
              <a:gd name="connsiteY361" fmla="*/ 6129609 h 6858000"/>
              <a:gd name="connsiteX362" fmla="*/ 3490905 w 7467600"/>
              <a:gd name="connsiteY362" fmla="*/ 6277660 h 6858000"/>
              <a:gd name="connsiteX363" fmla="*/ 3455859 w 7467600"/>
              <a:gd name="connsiteY363" fmla="*/ 6391301 h 6858000"/>
              <a:gd name="connsiteX364" fmla="*/ 3429112 w 7467600"/>
              <a:gd name="connsiteY364" fmla="*/ 6479469 h 6858000"/>
              <a:gd name="connsiteX365" fmla="*/ 3304862 w 7467600"/>
              <a:gd name="connsiteY365" fmla="*/ 6796476 h 6858000"/>
              <a:gd name="connsiteX366" fmla="*/ 3276071 w 7467600"/>
              <a:gd name="connsiteY366" fmla="*/ 6858000 h 6858000"/>
              <a:gd name="connsiteX367" fmla="*/ 3240805 w 7467600"/>
              <a:gd name="connsiteY367" fmla="*/ 6858000 h 6858000"/>
              <a:gd name="connsiteX368" fmla="*/ 3275917 w 7467600"/>
              <a:gd name="connsiteY368" fmla="*/ 6783192 h 6858000"/>
              <a:gd name="connsiteX369" fmla="*/ 3399358 w 7467600"/>
              <a:gd name="connsiteY369" fmla="*/ 6469011 h 6858000"/>
              <a:gd name="connsiteX370" fmla="*/ 3425650 w 7467600"/>
              <a:gd name="connsiteY370" fmla="*/ 6381333 h 6858000"/>
              <a:gd name="connsiteX371" fmla="*/ 3460661 w 7467600"/>
              <a:gd name="connsiteY371" fmla="*/ 6266763 h 6858000"/>
              <a:gd name="connsiteX372" fmla="*/ 3518021 w 7467600"/>
              <a:gd name="connsiteY372" fmla="*/ 6117298 h 6858000"/>
              <a:gd name="connsiteX373" fmla="*/ 3554035 w 7467600"/>
              <a:gd name="connsiteY373" fmla="*/ 6027832 h 6858000"/>
              <a:gd name="connsiteX374" fmla="*/ 3677174 w 7467600"/>
              <a:gd name="connsiteY374" fmla="*/ 5636351 h 6858000"/>
              <a:gd name="connsiteX375" fmla="*/ 3698819 w 7467600"/>
              <a:gd name="connsiteY375" fmla="*/ 5560503 h 6858000"/>
              <a:gd name="connsiteX376" fmla="*/ 3702094 w 7467600"/>
              <a:gd name="connsiteY376" fmla="*/ 5549194 h 6858000"/>
              <a:gd name="connsiteX377" fmla="*/ 3398355 w 7467600"/>
              <a:gd name="connsiteY377" fmla="*/ 6094603 h 6858000"/>
              <a:gd name="connsiteX378" fmla="*/ 3193941 w 7467600"/>
              <a:gd name="connsiteY378" fmla="*/ 6798775 h 6858000"/>
              <a:gd name="connsiteX379" fmla="*/ 3184140 w 7467600"/>
              <a:gd name="connsiteY379" fmla="*/ 6858000 h 6858000"/>
              <a:gd name="connsiteX380" fmla="*/ 3099978 w 7467600"/>
              <a:gd name="connsiteY380" fmla="*/ 6858000 h 6858000"/>
              <a:gd name="connsiteX381" fmla="*/ 3101556 w 7467600"/>
              <a:gd name="connsiteY381" fmla="*/ 6843337 h 6858000"/>
              <a:gd name="connsiteX382" fmla="*/ 3370162 w 7467600"/>
              <a:gd name="connsiteY382" fmla="*/ 5785550 h 6858000"/>
              <a:gd name="connsiteX383" fmla="*/ 3746477 w 7467600"/>
              <a:gd name="connsiteY383" fmla="*/ 5377889 h 6858000"/>
              <a:gd name="connsiteX384" fmla="*/ 3863399 w 7467600"/>
              <a:gd name="connsiteY384" fmla="*/ 5087257 h 6858000"/>
              <a:gd name="connsiteX385" fmla="*/ 3968712 w 7467600"/>
              <a:gd name="connsiteY385" fmla="*/ 4913989 h 6858000"/>
              <a:gd name="connsiteX386" fmla="*/ 2792390 w 7467600"/>
              <a:gd name="connsiteY386" fmla="*/ 5382974 h 6858000"/>
              <a:gd name="connsiteX387" fmla="*/ 2714982 w 7467600"/>
              <a:gd name="connsiteY387" fmla="*/ 5427051 h 6858000"/>
              <a:gd name="connsiteX388" fmla="*/ 2813361 w 7467600"/>
              <a:gd name="connsiteY388" fmla="*/ 6023912 h 6858000"/>
              <a:gd name="connsiteX389" fmla="*/ 2688430 w 7467600"/>
              <a:gd name="connsiteY389" fmla="*/ 6801564 h 6858000"/>
              <a:gd name="connsiteX390" fmla="*/ 2629626 w 7467600"/>
              <a:gd name="connsiteY390" fmla="*/ 6763394 h 6858000"/>
              <a:gd name="connsiteX391" fmla="*/ 2565328 w 7467600"/>
              <a:gd name="connsiteY391" fmla="*/ 5516399 h 6858000"/>
              <a:gd name="connsiteX392" fmla="*/ 1922999 w 7467600"/>
              <a:gd name="connsiteY392" fmla="*/ 5980343 h 6858000"/>
              <a:gd name="connsiteX393" fmla="*/ 1950261 w 7467600"/>
              <a:gd name="connsiteY393" fmla="*/ 6405858 h 6858000"/>
              <a:gd name="connsiteX394" fmla="*/ 2365554 w 7467600"/>
              <a:gd name="connsiteY394" fmla="*/ 6759107 h 6858000"/>
              <a:gd name="connsiteX395" fmla="*/ 2424142 w 7467600"/>
              <a:gd name="connsiteY395" fmla="*/ 6858000 h 6858000"/>
              <a:gd name="connsiteX396" fmla="*/ 2395994 w 7467600"/>
              <a:gd name="connsiteY396" fmla="*/ 6858000 h 6858000"/>
              <a:gd name="connsiteX397" fmla="*/ 2392863 w 7467600"/>
              <a:gd name="connsiteY397" fmla="*/ 6852964 h 6858000"/>
              <a:gd name="connsiteX398" fmla="*/ 2017589 w 7467600"/>
              <a:gd name="connsiteY398" fmla="*/ 6493982 h 6858000"/>
              <a:gd name="connsiteX399" fmla="*/ 2147336 w 7467600"/>
              <a:gd name="connsiteY399" fmla="*/ 6594052 h 6858000"/>
              <a:gd name="connsiteX400" fmla="*/ 2207047 w 7467600"/>
              <a:gd name="connsiteY400" fmla="*/ 6654540 h 6858000"/>
              <a:gd name="connsiteX401" fmla="*/ 2299106 w 7467600"/>
              <a:gd name="connsiteY401" fmla="*/ 6778931 h 6858000"/>
              <a:gd name="connsiteX402" fmla="*/ 2314430 w 7467600"/>
              <a:gd name="connsiteY402" fmla="*/ 6801144 h 6858000"/>
              <a:gd name="connsiteX403" fmla="*/ 2352406 w 7467600"/>
              <a:gd name="connsiteY403" fmla="*/ 6858000 h 6858000"/>
              <a:gd name="connsiteX404" fmla="*/ 2314492 w 7467600"/>
              <a:gd name="connsiteY404" fmla="*/ 6858000 h 6858000"/>
              <a:gd name="connsiteX405" fmla="*/ 2288095 w 7467600"/>
              <a:gd name="connsiteY405" fmla="*/ 6818030 h 6858000"/>
              <a:gd name="connsiteX406" fmla="*/ 2272768 w 7467600"/>
              <a:gd name="connsiteY406" fmla="*/ 6795822 h 6858000"/>
              <a:gd name="connsiteX407" fmla="*/ 2182715 w 7467600"/>
              <a:gd name="connsiteY407" fmla="*/ 6675071 h 6858000"/>
              <a:gd name="connsiteX408" fmla="*/ 2032061 w 7467600"/>
              <a:gd name="connsiteY408" fmla="*/ 6541380 h 6858000"/>
              <a:gd name="connsiteX409" fmla="*/ 2257220 w 7467600"/>
              <a:gd name="connsiteY409" fmla="*/ 6826257 h 6858000"/>
              <a:gd name="connsiteX410" fmla="*/ 2281324 w 7467600"/>
              <a:gd name="connsiteY410" fmla="*/ 6858000 h 6858000"/>
              <a:gd name="connsiteX411" fmla="*/ 2242860 w 7467600"/>
              <a:gd name="connsiteY411" fmla="*/ 6858000 h 6858000"/>
              <a:gd name="connsiteX412" fmla="*/ 2232818 w 7467600"/>
              <a:gd name="connsiteY412" fmla="*/ 6844926 h 6858000"/>
              <a:gd name="connsiteX413" fmla="*/ 1990172 w 7467600"/>
              <a:gd name="connsiteY413" fmla="*/ 6542121 h 6858000"/>
              <a:gd name="connsiteX414" fmla="*/ 2124090 w 7467600"/>
              <a:gd name="connsiteY414" fmla="*/ 6761017 h 6858000"/>
              <a:gd name="connsiteX415" fmla="*/ 2200380 w 7467600"/>
              <a:gd name="connsiteY415" fmla="*/ 6858000 h 6858000"/>
              <a:gd name="connsiteX416" fmla="*/ 2147507 w 7467600"/>
              <a:gd name="connsiteY416" fmla="*/ 6858000 h 6858000"/>
              <a:gd name="connsiteX417" fmla="*/ 2070668 w 7467600"/>
              <a:gd name="connsiteY417" fmla="*/ 6761520 h 6858000"/>
              <a:gd name="connsiteX418" fmla="*/ 1975142 w 7467600"/>
              <a:gd name="connsiteY418" fmla="*/ 6585570 h 6858000"/>
              <a:gd name="connsiteX419" fmla="*/ 2050035 w 7467600"/>
              <a:gd name="connsiteY419" fmla="*/ 6813345 h 6858000"/>
              <a:gd name="connsiteX420" fmla="*/ 2063025 w 7467600"/>
              <a:gd name="connsiteY420" fmla="*/ 6858000 h 6858000"/>
              <a:gd name="connsiteX421" fmla="*/ 2021675 w 7467600"/>
              <a:gd name="connsiteY421" fmla="*/ 6858000 h 6858000"/>
              <a:gd name="connsiteX422" fmla="*/ 2019308 w 7467600"/>
              <a:gd name="connsiteY422" fmla="*/ 6847118 h 6858000"/>
              <a:gd name="connsiteX423" fmla="*/ 1938835 w 7467600"/>
              <a:gd name="connsiteY423" fmla="*/ 6551160 h 6858000"/>
              <a:gd name="connsiteX424" fmla="*/ 1953230 w 7467600"/>
              <a:gd name="connsiteY424" fmla="*/ 6759699 h 6858000"/>
              <a:gd name="connsiteX425" fmla="*/ 1956763 w 7467600"/>
              <a:gd name="connsiteY425" fmla="*/ 6778191 h 6858000"/>
              <a:gd name="connsiteX426" fmla="*/ 1967925 w 7467600"/>
              <a:gd name="connsiteY426" fmla="*/ 6858000 h 6858000"/>
              <a:gd name="connsiteX427" fmla="*/ 1936622 w 7467600"/>
              <a:gd name="connsiteY427" fmla="*/ 6858000 h 6858000"/>
              <a:gd name="connsiteX428" fmla="*/ 1926261 w 7467600"/>
              <a:gd name="connsiteY428" fmla="*/ 6784064 h 6858000"/>
              <a:gd name="connsiteX429" fmla="*/ 1922724 w 7467600"/>
              <a:gd name="connsiteY429" fmla="*/ 6765577 h 6858000"/>
              <a:gd name="connsiteX430" fmla="*/ 1904650 w 7467600"/>
              <a:gd name="connsiteY430" fmla="*/ 6639616 h 6858000"/>
              <a:gd name="connsiteX431" fmla="*/ 1885273 w 7467600"/>
              <a:gd name="connsiteY431" fmla="*/ 6858000 h 6858000"/>
              <a:gd name="connsiteX432" fmla="*/ 1854363 w 7467600"/>
              <a:gd name="connsiteY432" fmla="*/ 6858000 h 6858000"/>
              <a:gd name="connsiteX433" fmla="*/ 1880391 w 7467600"/>
              <a:gd name="connsiteY433" fmla="*/ 6603796 h 6858000"/>
              <a:gd name="connsiteX434" fmla="*/ 1818273 w 7467600"/>
              <a:gd name="connsiteY434" fmla="*/ 6715729 h 6858000"/>
              <a:gd name="connsiteX435" fmla="*/ 1794691 w 7467600"/>
              <a:gd name="connsiteY435" fmla="*/ 6843239 h 6858000"/>
              <a:gd name="connsiteX436" fmla="*/ 1794914 w 7467600"/>
              <a:gd name="connsiteY436" fmla="*/ 6858000 h 6858000"/>
              <a:gd name="connsiteX437" fmla="*/ 1746128 w 7467600"/>
              <a:gd name="connsiteY437" fmla="*/ 6858000 h 6858000"/>
              <a:gd name="connsiteX438" fmla="*/ 1753934 w 7467600"/>
              <a:gd name="connsiteY438" fmla="*/ 6724796 h 6858000"/>
              <a:gd name="connsiteX439" fmla="*/ 1792053 w 7467600"/>
              <a:gd name="connsiteY439" fmla="*/ 6572396 h 6858000"/>
              <a:gd name="connsiteX440" fmla="*/ 1862248 w 7467600"/>
              <a:gd name="connsiteY440" fmla="*/ 6266397 h 6858000"/>
              <a:gd name="connsiteX441" fmla="*/ 1862250 w 7467600"/>
              <a:gd name="connsiteY441" fmla="*/ 6033531 h 6858000"/>
              <a:gd name="connsiteX442" fmla="*/ 1211999 w 7467600"/>
              <a:gd name="connsiteY442" fmla="*/ 6683610 h 6858000"/>
              <a:gd name="connsiteX443" fmla="*/ 1213266 w 7467600"/>
              <a:gd name="connsiteY443" fmla="*/ 6691947 h 6858000"/>
              <a:gd name="connsiteX444" fmla="*/ 1203370 w 7467600"/>
              <a:gd name="connsiteY444" fmla="*/ 6850676 h 6858000"/>
              <a:gd name="connsiteX445" fmla="*/ 1203671 w 7467600"/>
              <a:gd name="connsiteY445" fmla="*/ 6858000 h 6858000"/>
              <a:gd name="connsiteX446" fmla="*/ 1143180 w 7467600"/>
              <a:gd name="connsiteY446" fmla="*/ 6858000 h 6858000"/>
              <a:gd name="connsiteX447" fmla="*/ 1142176 w 7467600"/>
              <a:gd name="connsiteY447" fmla="*/ 6766045 h 6858000"/>
              <a:gd name="connsiteX448" fmla="*/ 1067484 w 7467600"/>
              <a:gd name="connsiteY448" fmla="*/ 6858000 h 6858000"/>
              <a:gd name="connsiteX449" fmla="*/ 953928 w 7467600"/>
              <a:gd name="connsiteY449" fmla="*/ 6858000 h 6858000"/>
              <a:gd name="connsiteX450" fmla="*/ 959715 w 7467600"/>
              <a:gd name="connsiteY450" fmla="*/ 6850185 h 6858000"/>
              <a:gd name="connsiteX451" fmla="*/ 1483788 w 7467600"/>
              <a:gd name="connsiteY451" fmla="*/ 6259174 h 6858000"/>
              <a:gd name="connsiteX452" fmla="*/ 1100671 w 7467600"/>
              <a:gd name="connsiteY452" fmla="*/ 6252137 h 6858000"/>
              <a:gd name="connsiteX453" fmla="*/ 1090144 w 7467600"/>
              <a:gd name="connsiteY453" fmla="*/ 6256748 h 6858000"/>
              <a:gd name="connsiteX454" fmla="*/ 1095872 w 7467600"/>
              <a:gd name="connsiteY454" fmla="*/ 6271892 h 6858000"/>
              <a:gd name="connsiteX455" fmla="*/ 262785 w 7467600"/>
              <a:gd name="connsiteY455" fmla="*/ 6845450 h 6858000"/>
              <a:gd name="connsiteX456" fmla="*/ 209968 w 7467600"/>
              <a:gd name="connsiteY456" fmla="*/ 6770713 h 6858000"/>
              <a:gd name="connsiteX457" fmla="*/ 873460 w 7467600"/>
              <a:gd name="connsiteY457" fmla="*/ 6253768 h 6858000"/>
              <a:gd name="connsiteX458" fmla="*/ 192686 w 7467600"/>
              <a:gd name="connsiteY458" fmla="*/ 5849257 h 6858000"/>
              <a:gd name="connsiteX459" fmla="*/ 4696 w 7467600"/>
              <a:gd name="connsiteY459" fmla="*/ 5697668 h 6858000"/>
              <a:gd name="connsiteX460" fmla="*/ 0 w 7467600"/>
              <a:gd name="connsiteY460" fmla="*/ 5689984 h 6858000"/>
              <a:gd name="connsiteX461" fmla="*/ 0 w 7467600"/>
              <a:gd name="connsiteY461" fmla="*/ 5513472 h 6858000"/>
              <a:gd name="connsiteX462" fmla="*/ 174101 w 7467600"/>
              <a:gd name="connsiteY462" fmla="*/ 5620277 h 6858000"/>
              <a:gd name="connsiteX463" fmla="*/ 891800 w 7467600"/>
              <a:gd name="connsiteY463" fmla="*/ 6036935 h 6858000"/>
              <a:gd name="connsiteX464" fmla="*/ 1072219 w 7467600"/>
              <a:gd name="connsiteY464" fmla="*/ 6169443 h 6858000"/>
              <a:gd name="connsiteX465" fmla="*/ 1074117 w 7467600"/>
              <a:gd name="connsiteY465" fmla="*/ 6170301 h 6858000"/>
              <a:gd name="connsiteX466" fmla="*/ 1083114 w 7467600"/>
              <a:gd name="connsiteY466" fmla="*/ 6174131 h 6858000"/>
              <a:gd name="connsiteX467" fmla="*/ 1543010 w 7467600"/>
              <a:gd name="connsiteY467" fmla="*/ 6191140 h 6858000"/>
              <a:gd name="connsiteX468" fmla="*/ 1551080 w 7467600"/>
              <a:gd name="connsiteY468" fmla="*/ 6195006 h 6858000"/>
              <a:gd name="connsiteX469" fmla="*/ 2345443 w 7467600"/>
              <a:gd name="connsiteY469" fmla="*/ 5549882 h 6858000"/>
              <a:gd name="connsiteX470" fmla="*/ 1721499 w 7467600"/>
              <a:gd name="connsiteY470" fmla="*/ 5599969 h 6858000"/>
              <a:gd name="connsiteX471" fmla="*/ 767716 w 7467600"/>
              <a:gd name="connsiteY471" fmla="*/ 5472768 h 6858000"/>
              <a:gd name="connsiteX472" fmla="*/ 722147 w 7467600"/>
              <a:gd name="connsiteY472" fmla="*/ 5393091 h 6858000"/>
              <a:gd name="connsiteX473" fmla="*/ 1485552 w 7467600"/>
              <a:gd name="connsiteY473" fmla="*/ 5313202 h 6858000"/>
              <a:gd name="connsiteX474" fmla="*/ 2143004 w 7467600"/>
              <a:gd name="connsiteY474" fmla="*/ 5402420 h 6858000"/>
              <a:gd name="connsiteX475" fmla="*/ 1933391 w 7467600"/>
              <a:gd name="connsiteY475" fmla="*/ 5156971 h 6858000"/>
              <a:gd name="connsiteX476" fmla="*/ 1827118 w 7467600"/>
              <a:gd name="connsiteY476" fmla="*/ 4968410 h 6858000"/>
              <a:gd name="connsiteX477" fmla="*/ 1837349 w 7467600"/>
              <a:gd name="connsiteY477" fmla="*/ 4956357 h 6858000"/>
              <a:gd name="connsiteX478" fmla="*/ 2162835 w 7467600"/>
              <a:gd name="connsiteY478" fmla="*/ 5187853 h 6858000"/>
              <a:gd name="connsiteX479" fmla="*/ 2257167 w 7467600"/>
              <a:gd name="connsiteY479" fmla="*/ 5462123 h 6858000"/>
              <a:gd name="connsiteX480" fmla="*/ 2261598 w 7467600"/>
              <a:gd name="connsiteY480" fmla="*/ 5467998 h 6858000"/>
              <a:gd name="connsiteX481" fmla="*/ 2437177 w 7467600"/>
              <a:gd name="connsiteY481" fmla="*/ 5479608 h 6858000"/>
              <a:gd name="connsiteX482" fmla="*/ 2445247 w 7467600"/>
              <a:gd name="connsiteY482" fmla="*/ 5483476 h 6858000"/>
              <a:gd name="connsiteX483" fmla="*/ 2743626 w 7467600"/>
              <a:gd name="connsiteY483" fmla="*/ 5304819 h 6858000"/>
              <a:gd name="connsiteX484" fmla="*/ 3048102 w 7467600"/>
              <a:gd name="connsiteY484" fmla="*/ 5150595 h 6858000"/>
              <a:gd name="connsiteX485" fmla="*/ 1799414 w 7467600"/>
              <a:gd name="connsiteY485" fmla="*/ 4694732 h 6858000"/>
              <a:gd name="connsiteX486" fmla="*/ 1771735 w 7467600"/>
              <a:gd name="connsiteY486" fmla="*/ 4619929 h 6858000"/>
              <a:gd name="connsiteX487" fmla="*/ 3104273 w 7467600"/>
              <a:gd name="connsiteY487" fmla="*/ 5076159 h 6858000"/>
              <a:gd name="connsiteX488" fmla="*/ 3113245 w 7467600"/>
              <a:gd name="connsiteY488" fmla="*/ 5090705 h 6858000"/>
              <a:gd name="connsiteX489" fmla="*/ 3126294 w 7467600"/>
              <a:gd name="connsiteY489" fmla="*/ 5114400 h 6858000"/>
              <a:gd name="connsiteX490" fmla="*/ 3937433 w 7467600"/>
              <a:gd name="connsiteY490" fmla="*/ 4830473 h 6858000"/>
              <a:gd name="connsiteX491" fmla="*/ 3590475 w 7467600"/>
              <a:gd name="connsiteY491" fmla="*/ 4597974 h 6858000"/>
              <a:gd name="connsiteX492" fmla="*/ 3100264 w 7467600"/>
              <a:gd name="connsiteY492" fmla="*/ 4579845 h 6858000"/>
              <a:gd name="connsiteX493" fmla="*/ 2183576 w 7467600"/>
              <a:gd name="connsiteY493" fmla="*/ 4227150 h 6858000"/>
              <a:gd name="connsiteX494" fmla="*/ 2151029 w 7467600"/>
              <a:gd name="connsiteY494" fmla="*/ 4146947 h 6858000"/>
              <a:gd name="connsiteX495" fmla="*/ 3563434 w 7467600"/>
              <a:gd name="connsiteY495" fmla="*/ 4469115 h 6858000"/>
              <a:gd name="connsiteX496" fmla="*/ 3177952 w 7467600"/>
              <a:gd name="connsiteY496" fmla="*/ 3657386 h 6858000"/>
              <a:gd name="connsiteX497" fmla="*/ 3189263 w 7467600"/>
              <a:gd name="connsiteY497" fmla="*/ 3625726 h 6858000"/>
              <a:gd name="connsiteX498" fmla="*/ 3560912 w 7467600"/>
              <a:gd name="connsiteY498" fmla="*/ 4079863 h 6858000"/>
              <a:gd name="connsiteX499" fmla="*/ 3626636 w 7467600"/>
              <a:gd name="connsiteY499" fmla="*/ 4512230 h 6858000"/>
              <a:gd name="connsiteX500" fmla="*/ 3653088 w 7467600"/>
              <a:gd name="connsiteY500" fmla="*/ 4521417 h 6858000"/>
              <a:gd name="connsiteX501" fmla="*/ 3988128 w 7467600"/>
              <a:gd name="connsiteY501" fmla="*/ 4817267 h 6858000"/>
              <a:gd name="connsiteX502" fmla="*/ 4830582 w 7467600"/>
              <a:gd name="connsiteY502" fmla="*/ 4676000 h 6858000"/>
              <a:gd name="connsiteX503" fmla="*/ 4830100 w 7467600"/>
              <a:gd name="connsiteY503" fmla="*/ 4675554 h 6858000"/>
              <a:gd name="connsiteX504" fmla="*/ 4036318 w 7467600"/>
              <a:gd name="connsiteY504" fmla="*/ 4147013 h 6858000"/>
              <a:gd name="connsiteX505" fmla="*/ 3432098 w 7467600"/>
              <a:gd name="connsiteY505" fmla="*/ 3537312 h 6858000"/>
              <a:gd name="connsiteX506" fmla="*/ 3446761 w 7467600"/>
              <a:gd name="connsiteY506" fmla="*/ 3461278 h 6858000"/>
              <a:gd name="connsiteX507" fmla="*/ 4419733 w 7467600"/>
              <a:gd name="connsiteY507" fmla="*/ 3963555 h 6858000"/>
              <a:gd name="connsiteX508" fmla="*/ 4781371 w 7467600"/>
              <a:gd name="connsiteY508" fmla="*/ 4458604 h 6858000"/>
              <a:gd name="connsiteX509" fmla="*/ 4780440 w 7467600"/>
              <a:gd name="connsiteY509" fmla="*/ 4470290 h 6858000"/>
              <a:gd name="connsiteX510" fmla="*/ 4898954 w 7467600"/>
              <a:gd name="connsiteY510" fmla="*/ 4662092 h 6858000"/>
              <a:gd name="connsiteX511" fmla="*/ 4900699 w 7467600"/>
              <a:gd name="connsiteY511" fmla="*/ 4670867 h 6858000"/>
              <a:gd name="connsiteX512" fmla="*/ 5714511 w 7467600"/>
              <a:gd name="connsiteY512" fmla="*/ 4663483 h 6858000"/>
              <a:gd name="connsiteX513" fmla="*/ 5464793 w 7467600"/>
              <a:gd name="connsiteY513" fmla="*/ 4393556 h 6858000"/>
              <a:gd name="connsiteX514" fmla="*/ 5461897 w 7467600"/>
              <a:gd name="connsiteY514" fmla="*/ 4390879 h 6858000"/>
              <a:gd name="connsiteX515" fmla="*/ 4294126 w 7467600"/>
              <a:gd name="connsiteY515" fmla="*/ 3303048 h 6858000"/>
              <a:gd name="connsiteX516" fmla="*/ 4305321 w 7467600"/>
              <a:gd name="connsiteY516" fmla="*/ 3256953 h 6858000"/>
              <a:gd name="connsiteX517" fmla="*/ 4949299 w 7467600"/>
              <a:gd name="connsiteY517" fmla="*/ 3766336 h 6858000"/>
              <a:gd name="connsiteX518" fmla="*/ 5291452 w 7467600"/>
              <a:gd name="connsiteY518" fmla="*/ 4076801 h 6858000"/>
              <a:gd name="connsiteX519" fmla="*/ 5434998 w 7467600"/>
              <a:gd name="connsiteY519" fmla="*/ 4254100 h 6858000"/>
              <a:gd name="connsiteX520" fmla="*/ 5351015 w 7467600"/>
              <a:gd name="connsiteY520" fmla="*/ 3760989 h 6858000"/>
              <a:gd name="connsiteX521" fmla="*/ 5413780 w 7467600"/>
              <a:gd name="connsiteY521" fmla="*/ 2966265 h 6858000"/>
              <a:gd name="connsiteX522" fmla="*/ 5425627 w 7467600"/>
              <a:gd name="connsiteY522" fmla="*/ 2954192 h 6858000"/>
              <a:gd name="connsiteX523" fmla="*/ 6604735 w 7467600"/>
              <a:gd name="connsiteY523" fmla="*/ 2041381 h 6858000"/>
              <a:gd name="connsiteX524" fmla="*/ 7204487 w 7467600"/>
              <a:gd name="connsiteY524" fmla="*/ 2742112 h 6858000"/>
              <a:gd name="connsiteX525" fmla="*/ 7131592 w 7467600"/>
              <a:gd name="connsiteY525" fmla="*/ 2672096 h 6858000"/>
              <a:gd name="connsiteX526" fmla="*/ 6996344 w 7467600"/>
              <a:gd name="connsiteY526" fmla="*/ 2518310 h 6858000"/>
              <a:gd name="connsiteX527" fmla="*/ 6735495 w 7467600"/>
              <a:gd name="connsiteY527" fmla="*/ 2196890 h 6858000"/>
              <a:gd name="connsiteX528" fmla="*/ 6721901 w 7467600"/>
              <a:gd name="connsiteY528" fmla="*/ 2179274 h 6858000"/>
              <a:gd name="connsiteX529" fmla="*/ 6604735 w 7467600"/>
              <a:gd name="connsiteY529" fmla="*/ 2041381 h 6858000"/>
              <a:gd name="connsiteX530" fmla="*/ 6591670 w 7467600"/>
              <a:gd name="connsiteY530" fmla="*/ 1988277 h 6858000"/>
              <a:gd name="connsiteX531" fmla="*/ 6747349 w 7467600"/>
              <a:gd name="connsiteY531" fmla="*/ 2160069 h 6858000"/>
              <a:gd name="connsiteX532" fmla="*/ 6760943 w 7467600"/>
              <a:gd name="connsiteY532" fmla="*/ 2177686 h 6858000"/>
              <a:gd name="connsiteX533" fmla="*/ 7021065 w 7467600"/>
              <a:gd name="connsiteY533" fmla="*/ 2498102 h 6858000"/>
              <a:gd name="connsiteX534" fmla="*/ 7155223 w 7467600"/>
              <a:gd name="connsiteY534" fmla="*/ 2650386 h 6858000"/>
              <a:gd name="connsiteX535" fmla="*/ 7203167 w 7467600"/>
              <a:gd name="connsiteY535" fmla="*/ 2697288 h 6858000"/>
              <a:gd name="connsiteX536" fmla="*/ 6937703 w 7467600"/>
              <a:gd name="connsiteY536" fmla="*/ 2321981 h 6858000"/>
              <a:gd name="connsiteX537" fmla="*/ 6591670 w 7467600"/>
              <a:gd name="connsiteY537" fmla="*/ 1988277 h 6858000"/>
              <a:gd name="connsiteX538" fmla="*/ 5798671 w 7467600"/>
              <a:gd name="connsiteY538" fmla="*/ 1981601 h 6858000"/>
              <a:gd name="connsiteX539" fmla="*/ 5754709 w 7467600"/>
              <a:gd name="connsiteY539" fmla="*/ 2071454 h 6858000"/>
              <a:gd name="connsiteX540" fmla="*/ 5763044 w 7467600"/>
              <a:gd name="connsiteY540" fmla="*/ 2842206 h 6858000"/>
              <a:gd name="connsiteX541" fmla="*/ 5764974 w 7467600"/>
              <a:gd name="connsiteY541" fmla="*/ 2799609 h 6858000"/>
              <a:gd name="connsiteX542" fmla="*/ 5767665 w 7467600"/>
              <a:gd name="connsiteY542" fmla="*/ 2666409 h 6858000"/>
              <a:gd name="connsiteX543" fmla="*/ 5763055 w 7467600"/>
              <a:gd name="connsiteY543" fmla="*/ 2579705 h 6858000"/>
              <a:gd name="connsiteX544" fmla="*/ 5758079 w 7467600"/>
              <a:gd name="connsiteY544" fmla="*/ 2492508 h 6858000"/>
              <a:gd name="connsiteX545" fmla="*/ 5779325 w 7467600"/>
              <a:gd name="connsiteY545" fmla="*/ 2197069 h 6858000"/>
              <a:gd name="connsiteX546" fmla="*/ 5798671 w 7467600"/>
              <a:gd name="connsiteY546" fmla="*/ 1981601 h 6858000"/>
              <a:gd name="connsiteX547" fmla="*/ 5829202 w 7467600"/>
              <a:gd name="connsiteY547" fmla="*/ 1971679 h 6858000"/>
              <a:gd name="connsiteX548" fmla="*/ 5809558 w 7467600"/>
              <a:gd name="connsiteY548" fmla="*/ 2198043 h 6858000"/>
              <a:gd name="connsiteX549" fmla="*/ 5788653 w 7467600"/>
              <a:gd name="connsiteY549" fmla="*/ 2489430 h 6858000"/>
              <a:gd name="connsiteX550" fmla="*/ 5793439 w 7467600"/>
              <a:gd name="connsiteY550" fmla="*/ 2575235 h 6858000"/>
              <a:gd name="connsiteX551" fmla="*/ 5796837 w 7467600"/>
              <a:gd name="connsiteY551" fmla="*/ 2637633 h 6858000"/>
              <a:gd name="connsiteX552" fmla="*/ 5818614 w 7467600"/>
              <a:gd name="connsiteY552" fmla="*/ 2473055 h 6858000"/>
              <a:gd name="connsiteX553" fmla="*/ 5829202 w 7467600"/>
              <a:gd name="connsiteY553" fmla="*/ 1971679 h 6858000"/>
              <a:gd name="connsiteX554" fmla="*/ 5911389 w 7467600"/>
              <a:gd name="connsiteY554" fmla="*/ 1898371 h 6858000"/>
              <a:gd name="connsiteX555" fmla="*/ 6237627 w 7467600"/>
              <a:gd name="connsiteY555" fmla="*/ 2231921 h 6858000"/>
              <a:gd name="connsiteX556" fmla="*/ 5911389 w 7467600"/>
              <a:gd name="connsiteY556" fmla="*/ 1898371 h 6858000"/>
              <a:gd name="connsiteX557" fmla="*/ 6944437 w 7467600"/>
              <a:gd name="connsiteY557" fmla="*/ 1575402 h 6858000"/>
              <a:gd name="connsiteX558" fmla="*/ 6304730 w 7467600"/>
              <a:gd name="connsiteY558" fmla="*/ 1766654 h 6858000"/>
              <a:gd name="connsiteX559" fmla="*/ 6944437 w 7467600"/>
              <a:gd name="connsiteY559" fmla="*/ 1575402 h 6858000"/>
              <a:gd name="connsiteX560" fmla="*/ 7019523 w 7467600"/>
              <a:gd name="connsiteY560" fmla="*/ 1519450 h 6858000"/>
              <a:gd name="connsiteX561" fmla="*/ 6298091 w 7467600"/>
              <a:gd name="connsiteY561" fmla="*/ 1737122 h 6858000"/>
              <a:gd name="connsiteX562" fmla="*/ 7019523 w 7467600"/>
              <a:gd name="connsiteY562" fmla="*/ 1519450 h 6858000"/>
              <a:gd name="connsiteX563" fmla="*/ 2399523 w 7467600"/>
              <a:gd name="connsiteY563" fmla="*/ 1428234 h 6858000"/>
              <a:gd name="connsiteX564" fmla="*/ 2224982 w 7467600"/>
              <a:gd name="connsiteY564" fmla="*/ 1826201 h 6858000"/>
              <a:gd name="connsiteX565" fmla="*/ 2096099 w 7467600"/>
              <a:gd name="connsiteY565" fmla="*/ 2345900 h 6858000"/>
              <a:gd name="connsiteX566" fmla="*/ 2283317 w 7467600"/>
              <a:gd name="connsiteY566" fmla="*/ 1796925 h 6858000"/>
              <a:gd name="connsiteX567" fmla="*/ 2399523 w 7467600"/>
              <a:gd name="connsiteY567" fmla="*/ 1428234 h 6858000"/>
              <a:gd name="connsiteX568" fmla="*/ 2448558 w 7467600"/>
              <a:gd name="connsiteY568" fmla="*/ 1373435 h 6858000"/>
              <a:gd name="connsiteX569" fmla="*/ 2312521 w 7467600"/>
              <a:gd name="connsiteY569" fmla="*/ 1806140 h 6858000"/>
              <a:gd name="connsiteX570" fmla="*/ 2127533 w 7467600"/>
              <a:gd name="connsiteY570" fmla="*/ 2348380 h 6858000"/>
              <a:gd name="connsiteX571" fmla="*/ 2358080 w 7467600"/>
              <a:gd name="connsiteY571" fmla="*/ 1866134 h 6858000"/>
              <a:gd name="connsiteX572" fmla="*/ 2407436 w 7467600"/>
              <a:gd name="connsiteY572" fmla="*/ 1651070 h 6858000"/>
              <a:gd name="connsiteX573" fmla="*/ 2448558 w 7467600"/>
              <a:gd name="connsiteY573" fmla="*/ 1373435 h 6858000"/>
              <a:gd name="connsiteX574" fmla="*/ 278707 w 7467600"/>
              <a:gd name="connsiteY574" fmla="*/ 1352270 h 6858000"/>
              <a:gd name="connsiteX575" fmla="*/ 321570 w 7467600"/>
              <a:gd name="connsiteY575" fmla="*/ 1861610 h 6858000"/>
              <a:gd name="connsiteX576" fmla="*/ 294281 w 7467600"/>
              <a:gd name="connsiteY576" fmla="*/ 1440658 h 6858000"/>
              <a:gd name="connsiteX577" fmla="*/ 278707 w 7467600"/>
              <a:gd name="connsiteY577" fmla="*/ 1352270 h 6858000"/>
              <a:gd name="connsiteX578" fmla="*/ 1423821 w 7467600"/>
              <a:gd name="connsiteY578" fmla="*/ 1351958 h 6858000"/>
              <a:gd name="connsiteX579" fmla="*/ 1638521 w 7467600"/>
              <a:gd name="connsiteY579" fmla="*/ 1908470 h 6858000"/>
              <a:gd name="connsiteX580" fmla="*/ 1754199 w 7467600"/>
              <a:gd name="connsiteY580" fmla="*/ 2149284 h 6858000"/>
              <a:gd name="connsiteX581" fmla="*/ 1908359 w 7467600"/>
              <a:gd name="connsiteY581" fmla="*/ 2364988 h 6858000"/>
              <a:gd name="connsiteX582" fmla="*/ 1647661 w 7467600"/>
              <a:gd name="connsiteY582" fmla="*/ 1825945 h 6858000"/>
              <a:gd name="connsiteX583" fmla="*/ 1423821 w 7467600"/>
              <a:gd name="connsiteY583" fmla="*/ 1351958 h 6858000"/>
              <a:gd name="connsiteX584" fmla="*/ 1431890 w 7467600"/>
              <a:gd name="connsiteY584" fmla="*/ 1306475 h 6858000"/>
              <a:gd name="connsiteX585" fmla="*/ 1507597 w 7467600"/>
              <a:gd name="connsiteY585" fmla="*/ 1446132 h 6858000"/>
              <a:gd name="connsiteX586" fmla="*/ 1674586 w 7467600"/>
              <a:gd name="connsiteY586" fmla="*/ 1813832 h 6858000"/>
              <a:gd name="connsiteX587" fmla="*/ 1815950 w 7467600"/>
              <a:gd name="connsiteY587" fmla="*/ 2128564 h 6858000"/>
              <a:gd name="connsiteX588" fmla="*/ 1984242 w 7467600"/>
              <a:gd name="connsiteY588" fmla="*/ 2430829 h 6858000"/>
              <a:gd name="connsiteX589" fmla="*/ 2014023 w 7467600"/>
              <a:gd name="connsiteY589" fmla="*/ 2450995 h 6858000"/>
              <a:gd name="connsiteX590" fmla="*/ 1747337 w 7467600"/>
              <a:gd name="connsiteY590" fmla="*/ 1855264 h 6858000"/>
              <a:gd name="connsiteX591" fmla="*/ 1533749 w 7467600"/>
              <a:gd name="connsiteY591" fmla="*/ 1478656 h 6858000"/>
              <a:gd name="connsiteX592" fmla="*/ 1431890 w 7467600"/>
              <a:gd name="connsiteY592" fmla="*/ 1306475 h 6858000"/>
              <a:gd name="connsiteX593" fmla="*/ 5052692 w 7467600"/>
              <a:gd name="connsiteY593" fmla="*/ 1292994 h 6858000"/>
              <a:gd name="connsiteX594" fmla="*/ 5200661 w 7467600"/>
              <a:gd name="connsiteY594" fmla="*/ 1635186 h 6858000"/>
              <a:gd name="connsiteX595" fmla="*/ 5297138 w 7467600"/>
              <a:gd name="connsiteY595" fmla="*/ 1906351 h 6858000"/>
              <a:gd name="connsiteX596" fmla="*/ 5052692 w 7467600"/>
              <a:gd name="connsiteY596" fmla="*/ 1292994 h 6858000"/>
              <a:gd name="connsiteX597" fmla="*/ 5009948 w 7467600"/>
              <a:gd name="connsiteY597" fmla="*/ 1273619 h 6858000"/>
              <a:gd name="connsiteX598" fmla="*/ 5121777 w 7467600"/>
              <a:gd name="connsiteY598" fmla="*/ 1654213 h 6858000"/>
              <a:gd name="connsiteX599" fmla="*/ 5293545 w 7467600"/>
              <a:gd name="connsiteY599" fmla="*/ 2072247 h 6858000"/>
              <a:gd name="connsiteX600" fmla="*/ 5294042 w 7467600"/>
              <a:gd name="connsiteY600" fmla="*/ 2065019 h 6858000"/>
              <a:gd name="connsiteX601" fmla="*/ 5171936 w 7467600"/>
              <a:gd name="connsiteY601" fmla="*/ 1647613 h 6858000"/>
              <a:gd name="connsiteX602" fmla="*/ 5009948 w 7467600"/>
              <a:gd name="connsiteY602" fmla="*/ 1273619 h 6858000"/>
              <a:gd name="connsiteX603" fmla="*/ 655236 w 7467600"/>
              <a:gd name="connsiteY603" fmla="*/ 1268632 h 6858000"/>
              <a:gd name="connsiteX604" fmla="*/ 839521 w 7467600"/>
              <a:gd name="connsiteY604" fmla="*/ 1685315 h 6858000"/>
              <a:gd name="connsiteX605" fmla="*/ 1109416 w 7467600"/>
              <a:gd name="connsiteY605" fmla="*/ 2061663 h 6858000"/>
              <a:gd name="connsiteX606" fmla="*/ 1298300 w 7467600"/>
              <a:gd name="connsiteY606" fmla="*/ 2247742 h 6858000"/>
              <a:gd name="connsiteX607" fmla="*/ 1125871 w 7467600"/>
              <a:gd name="connsiteY607" fmla="*/ 1989513 h 6858000"/>
              <a:gd name="connsiteX608" fmla="*/ 981574 w 7467600"/>
              <a:gd name="connsiteY608" fmla="*/ 1783157 h 6858000"/>
              <a:gd name="connsiteX609" fmla="*/ 922198 w 7467600"/>
              <a:gd name="connsiteY609" fmla="*/ 1677437 h 6858000"/>
              <a:gd name="connsiteX610" fmla="*/ 869293 w 7467600"/>
              <a:gd name="connsiteY610" fmla="*/ 1583214 h 6858000"/>
              <a:gd name="connsiteX611" fmla="*/ 751431 w 7467600"/>
              <a:gd name="connsiteY611" fmla="*/ 1405731 h 6858000"/>
              <a:gd name="connsiteX612" fmla="*/ 655236 w 7467600"/>
              <a:gd name="connsiteY612" fmla="*/ 1268632 h 6858000"/>
              <a:gd name="connsiteX613" fmla="*/ 6516292 w 7467600"/>
              <a:gd name="connsiteY613" fmla="*/ 1263064 h 6858000"/>
              <a:gd name="connsiteX614" fmla="*/ 5736320 w 7467600"/>
              <a:gd name="connsiteY614" fmla="*/ 1501803 h 6858000"/>
              <a:gd name="connsiteX615" fmla="*/ 6516292 w 7467600"/>
              <a:gd name="connsiteY615" fmla="*/ 1263064 h 6858000"/>
              <a:gd name="connsiteX616" fmla="*/ 291466 w 7467600"/>
              <a:gd name="connsiteY616" fmla="*/ 1250369 h 6858000"/>
              <a:gd name="connsiteX617" fmla="*/ 323180 w 7467600"/>
              <a:gd name="connsiteY617" fmla="*/ 1435283 h 6858000"/>
              <a:gd name="connsiteX618" fmla="*/ 349381 w 7467600"/>
              <a:gd name="connsiteY618" fmla="*/ 1875041 h 6858000"/>
              <a:gd name="connsiteX619" fmla="*/ 374363 w 7467600"/>
              <a:gd name="connsiteY619" fmla="*/ 1506494 h 6858000"/>
              <a:gd name="connsiteX620" fmla="*/ 302168 w 7467600"/>
              <a:gd name="connsiteY620" fmla="*/ 1274495 h 6858000"/>
              <a:gd name="connsiteX621" fmla="*/ 291466 w 7467600"/>
              <a:gd name="connsiteY621" fmla="*/ 1250369 h 6858000"/>
              <a:gd name="connsiteX622" fmla="*/ 678222 w 7467600"/>
              <a:gd name="connsiteY622" fmla="*/ 1248670 h 6858000"/>
              <a:gd name="connsiteX623" fmla="*/ 775536 w 7467600"/>
              <a:gd name="connsiteY623" fmla="*/ 1388015 h 6858000"/>
              <a:gd name="connsiteX624" fmla="*/ 894529 w 7467600"/>
              <a:gd name="connsiteY624" fmla="*/ 1567739 h 6858000"/>
              <a:gd name="connsiteX625" fmla="*/ 948000 w 7467600"/>
              <a:gd name="connsiteY625" fmla="*/ 1663088 h 6858000"/>
              <a:gd name="connsiteX626" fmla="*/ 1006812 w 7467600"/>
              <a:gd name="connsiteY626" fmla="*/ 1767683 h 6858000"/>
              <a:gd name="connsiteX627" fmla="*/ 1149133 w 7467600"/>
              <a:gd name="connsiteY627" fmla="*/ 1971513 h 6858000"/>
              <a:gd name="connsiteX628" fmla="*/ 1333952 w 7467600"/>
              <a:gd name="connsiteY628" fmla="*/ 2251620 h 6858000"/>
              <a:gd name="connsiteX629" fmla="*/ 1337329 w 7467600"/>
              <a:gd name="connsiteY629" fmla="*/ 2258350 h 6858000"/>
              <a:gd name="connsiteX630" fmla="*/ 1014726 w 7467600"/>
              <a:gd name="connsiteY630" fmla="*/ 1615556 h 6858000"/>
              <a:gd name="connsiteX631" fmla="*/ 678222 w 7467600"/>
              <a:gd name="connsiteY631" fmla="*/ 1248670 h 6858000"/>
              <a:gd name="connsiteX632" fmla="*/ 6691602 w 7467600"/>
              <a:gd name="connsiteY632" fmla="*/ 1140573 h 6858000"/>
              <a:gd name="connsiteX633" fmla="*/ 6571100 w 7467600"/>
              <a:gd name="connsiteY633" fmla="*/ 1183662 h 6858000"/>
              <a:gd name="connsiteX634" fmla="*/ 6241687 w 7467600"/>
              <a:gd name="connsiteY634" fmla="*/ 1257600 h 6858000"/>
              <a:gd name="connsiteX635" fmla="*/ 5693009 w 7467600"/>
              <a:gd name="connsiteY635" fmla="*/ 1478256 h 6858000"/>
              <a:gd name="connsiteX636" fmla="*/ 6548420 w 7467600"/>
              <a:gd name="connsiteY636" fmla="*/ 1214599 h 6858000"/>
              <a:gd name="connsiteX637" fmla="*/ 6605473 w 7467600"/>
              <a:gd name="connsiteY637" fmla="*/ 1184686 h 6858000"/>
              <a:gd name="connsiteX638" fmla="*/ 6691602 w 7467600"/>
              <a:gd name="connsiteY638" fmla="*/ 1140573 h 6858000"/>
              <a:gd name="connsiteX639" fmla="*/ 4002475 w 7467600"/>
              <a:gd name="connsiteY639" fmla="*/ 1037802 h 6858000"/>
              <a:gd name="connsiteX640" fmla="*/ 4000324 w 7467600"/>
              <a:gd name="connsiteY640" fmla="*/ 1039362 h 6858000"/>
              <a:gd name="connsiteX641" fmla="*/ 4002862 w 7467600"/>
              <a:gd name="connsiteY641" fmla="*/ 1042866 h 6858000"/>
              <a:gd name="connsiteX642" fmla="*/ 4002475 w 7467600"/>
              <a:gd name="connsiteY642" fmla="*/ 1037802 h 6858000"/>
              <a:gd name="connsiteX643" fmla="*/ 506322 w 7467600"/>
              <a:gd name="connsiteY643" fmla="*/ 1020997 h 6858000"/>
              <a:gd name="connsiteX644" fmla="*/ 533068 w 7467600"/>
              <a:gd name="connsiteY644" fmla="*/ 1029409 h 6858000"/>
              <a:gd name="connsiteX645" fmla="*/ 1232525 w 7467600"/>
              <a:gd name="connsiteY645" fmla="*/ 1804675 h 6858000"/>
              <a:gd name="connsiteX646" fmla="*/ 1388858 w 7467600"/>
              <a:gd name="connsiteY646" fmla="*/ 2368011 h 6858000"/>
              <a:gd name="connsiteX647" fmla="*/ 1384098 w 7467600"/>
              <a:gd name="connsiteY647" fmla="*/ 2378125 h 6858000"/>
              <a:gd name="connsiteX648" fmla="*/ 1425393 w 7467600"/>
              <a:gd name="connsiteY648" fmla="*/ 2589124 h 6858000"/>
              <a:gd name="connsiteX649" fmla="*/ 1424001 w 7467600"/>
              <a:gd name="connsiteY649" fmla="*/ 2597541 h 6858000"/>
              <a:gd name="connsiteX650" fmla="*/ 2152729 w 7467600"/>
              <a:gd name="connsiteY650" fmla="*/ 2864487 h 6858000"/>
              <a:gd name="connsiteX651" fmla="*/ 2020609 w 7467600"/>
              <a:gd name="connsiteY651" fmla="*/ 2539671 h 6858000"/>
              <a:gd name="connsiteX652" fmla="*/ 2018920 w 7467600"/>
              <a:gd name="connsiteY652" fmla="*/ 2536309 h 6858000"/>
              <a:gd name="connsiteX653" fmla="*/ 1342441 w 7467600"/>
              <a:gd name="connsiteY653" fmla="*/ 1173017 h 6858000"/>
              <a:gd name="connsiteX654" fmla="*/ 1367925 w 7467600"/>
              <a:gd name="connsiteY654" fmla="*/ 1135648 h 6858000"/>
              <a:gd name="connsiteX655" fmla="*/ 1771401 w 7467600"/>
              <a:gd name="connsiteY655" fmla="*/ 1806673 h 6858000"/>
              <a:gd name="connsiteX656" fmla="*/ 1972385 w 7467600"/>
              <a:gd name="connsiteY656" fmla="*/ 2198735 h 6858000"/>
              <a:gd name="connsiteX657" fmla="*/ 2040892 w 7467600"/>
              <a:gd name="connsiteY657" fmla="*/ 2405205 h 6858000"/>
              <a:gd name="connsiteX658" fmla="*/ 2131689 w 7467600"/>
              <a:gd name="connsiteY658" fmla="*/ 1936926 h 6858000"/>
              <a:gd name="connsiteX659" fmla="*/ 2454820 w 7467600"/>
              <a:gd name="connsiteY659" fmla="*/ 1248808 h 6858000"/>
              <a:gd name="connsiteX660" fmla="*/ 2492512 w 7467600"/>
              <a:gd name="connsiteY660" fmla="*/ 1302920 h 6858000"/>
              <a:gd name="connsiteX661" fmla="*/ 2081216 w 7467600"/>
              <a:gd name="connsiteY661" fmla="*/ 2527513 h 6858000"/>
              <a:gd name="connsiteX662" fmla="*/ 2081211 w 7467600"/>
              <a:gd name="connsiteY662" fmla="*/ 2528916 h 6858000"/>
              <a:gd name="connsiteX663" fmla="*/ 2199067 w 7467600"/>
              <a:gd name="connsiteY663" fmla="*/ 2884061 h 6858000"/>
              <a:gd name="connsiteX664" fmla="*/ 3192586 w 7467600"/>
              <a:gd name="connsiteY664" fmla="*/ 3411496 h 6858000"/>
              <a:gd name="connsiteX665" fmla="*/ 3182620 w 7467600"/>
              <a:gd name="connsiteY665" fmla="*/ 3483279 h 6858000"/>
              <a:gd name="connsiteX666" fmla="*/ 2435119 w 7467600"/>
              <a:gd name="connsiteY666" fmla="*/ 3080173 h 6858000"/>
              <a:gd name="connsiteX667" fmla="*/ 2410152 w 7467600"/>
              <a:gd name="connsiteY667" fmla="*/ 3063751 h 6858000"/>
              <a:gd name="connsiteX668" fmla="*/ 2408099 w 7467600"/>
              <a:gd name="connsiteY668" fmla="*/ 3064403 h 6858000"/>
              <a:gd name="connsiteX669" fmla="*/ 2407218 w 7467600"/>
              <a:gd name="connsiteY669" fmla="*/ 3070324 h 6858000"/>
              <a:gd name="connsiteX670" fmla="*/ 2380138 w 7467600"/>
              <a:gd name="connsiteY670" fmla="*/ 3099341 h 6858000"/>
              <a:gd name="connsiteX671" fmla="*/ 1765923 w 7467600"/>
              <a:gd name="connsiteY671" fmla="*/ 3581043 h 6858000"/>
              <a:gd name="connsiteX672" fmla="*/ 1702258 w 7467600"/>
              <a:gd name="connsiteY672" fmla="*/ 3612286 h 6858000"/>
              <a:gd name="connsiteX673" fmla="*/ 1538370 w 7467600"/>
              <a:gd name="connsiteY673" fmla="*/ 3811804 h 6858000"/>
              <a:gd name="connsiteX674" fmla="*/ 542867 w 7467600"/>
              <a:gd name="connsiteY674" fmla="*/ 4944092 h 6858000"/>
              <a:gd name="connsiteX675" fmla="*/ 515800 w 7467600"/>
              <a:gd name="connsiteY675" fmla="*/ 4862180 h 6858000"/>
              <a:gd name="connsiteX676" fmla="*/ 909145 w 7467600"/>
              <a:gd name="connsiteY676" fmla="*/ 4199225 h 6858000"/>
              <a:gd name="connsiteX677" fmla="*/ 1214067 w 7467600"/>
              <a:gd name="connsiteY677" fmla="*/ 3908561 h 6858000"/>
              <a:gd name="connsiteX678" fmla="*/ 640967 w 7467600"/>
              <a:gd name="connsiteY678" fmla="*/ 4105601 h 6858000"/>
              <a:gd name="connsiteX679" fmla="*/ 112563 w 7467600"/>
              <a:gd name="connsiteY679" fmla="*/ 4396952 h 6858000"/>
              <a:gd name="connsiteX680" fmla="*/ 0 w 7467600"/>
              <a:gd name="connsiteY680" fmla="*/ 4466006 h 6858000"/>
              <a:gd name="connsiteX681" fmla="*/ 0 w 7467600"/>
              <a:gd name="connsiteY681" fmla="*/ 4233763 h 6858000"/>
              <a:gd name="connsiteX682" fmla="*/ 36881 w 7467600"/>
              <a:gd name="connsiteY682" fmla="*/ 4200118 h 6858000"/>
              <a:gd name="connsiteX683" fmla="*/ 910534 w 7467600"/>
              <a:gd name="connsiteY683" fmla="*/ 3629753 h 6858000"/>
              <a:gd name="connsiteX684" fmla="*/ 1578717 w 7467600"/>
              <a:gd name="connsiteY684" fmla="*/ 3575982 h 6858000"/>
              <a:gd name="connsiteX685" fmla="*/ 2338780 w 7467600"/>
              <a:gd name="connsiteY685" fmla="*/ 3033725 h 6858000"/>
              <a:gd name="connsiteX686" fmla="*/ 1807991 w 7467600"/>
              <a:gd name="connsiteY686" fmla="*/ 2807184 h 6858000"/>
              <a:gd name="connsiteX687" fmla="*/ 1416358 w 7467600"/>
              <a:gd name="connsiteY687" fmla="*/ 3112571 h 6858000"/>
              <a:gd name="connsiteX688" fmla="*/ 939066 w 7467600"/>
              <a:gd name="connsiteY688" fmla="*/ 3378798 h 6858000"/>
              <a:gd name="connsiteX689" fmla="*/ 115099 w 7467600"/>
              <a:gd name="connsiteY689" fmla="*/ 3607650 h 6858000"/>
              <a:gd name="connsiteX690" fmla="*/ 97284 w 7467600"/>
              <a:gd name="connsiteY690" fmla="*/ 3520393 h 6858000"/>
              <a:gd name="connsiteX691" fmla="*/ 922050 w 7467600"/>
              <a:gd name="connsiteY691" fmla="*/ 3074867 h 6858000"/>
              <a:gd name="connsiteX692" fmla="*/ 1405265 w 7467600"/>
              <a:gd name="connsiteY692" fmla="*/ 3016319 h 6858000"/>
              <a:gd name="connsiteX693" fmla="*/ 1407512 w 7467600"/>
              <a:gd name="connsiteY693" fmla="*/ 3018001 h 6858000"/>
              <a:gd name="connsiteX694" fmla="*/ 1726266 w 7467600"/>
              <a:gd name="connsiteY694" fmla="*/ 2777274 h 6858000"/>
              <a:gd name="connsiteX695" fmla="*/ 625390 w 7467600"/>
              <a:gd name="connsiteY695" fmla="*/ 2514541 h 6858000"/>
              <a:gd name="connsiteX696" fmla="*/ 619799 w 7467600"/>
              <a:gd name="connsiteY696" fmla="*/ 2527180 h 6858000"/>
              <a:gd name="connsiteX697" fmla="*/ 310030 w 7467600"/>
              <a:gd name="connsiteY697" fmla="*/ 2771818 h 6858000"/>
              <a:gd name="connsiteX698" fmla="*/ 173877 w 7467600"/>
              <a:gd name="connsiteY698" fmla="*/ 2937056 h 6858000"/>
              <a:gd name="connsiteX699" fmla="*/ 77889 w 7467600"/>
              <a:gd name="connsiteY699" fmla="*/ 3138440 h 6858000"/>
              <a:gd name="connsiteX700" fmla="*/ 0 w 7467600"/>
              <a:gd name="connsiteY700" fmla="*/ 3271395 h 6858000"/>
              <a:gd name="connsiteX701" fmla="*/ 0 w 7467600"/>
              <a:gd name="connsiteY701" fmla="*/ 3153002 h 6858000"/>
              <a:gd name="connsiteX702" fmla="*/ 2386 w 7467600"/>
              <a:gd name="connsiteY702" fmla="*/ 3149203 h 6858000"/>
              <a:gd name="connsiteX703" fmla="*/ 89753 w 7467600"/>
              <a:gd name="connsiteY703" fmla="*/ 2987702 h 6858000"/>
              <a:gd name="connsiteX704" fmla="*/ 76869 w 7467600"/>
              <a:gd name="connsiteY704" fmla="*/ 3005404 h 6858000"/>
              <a:gd name="connsiteX705" fmla="*/ 32049 w 7467600"/>
              <a:gd name="connsiteY705" fmla="*/ 3065814 h 6858000"/>
              <a:gd name="connsiteX706" fmla="*/ 0 w 7467600"/>
              <a:gd name="connsiteY706" fmla="*/ 3108744 h 6858000"/>
              <a:gd name="connsiteX707" fmla="*/ 0 w 7467600"/>
              <a:gd name="connsiteY707" fmla="*/ 3058059 h 6858000"/>
              <a:gd name="connsiteX708" fmla="*/ 7610 w 7467600"/>
              <a:gd name="connsiteY708" fmla="*/ 3047889 h 6858000"/>
              <a:gd name="connsiteX709" fmla="*/ 52419 w 7467600"/>
              <a:gd name="connsiteY709" fmla="*/ 2987479 h 6858000"/>
              <a:gd name="connsiteX710" fmla="*/ 59142 w 7467600"/>
              <a:gd name="connsiteY710" fmla="*/ 2978488 h 6858000"/>
              <a:gd name="connsiteX711" fmla="*/ 0 w 7467600"/>
              <a:gd name="connsiteY711" fmla="*/ 3015334 h 6858000"/>
              <a:gd name="connsiteX712" fmla="*/ 0 w 7467600"/>
              <a:gd name="connsiteY712" fmla="*/ 2914286 h 6858000"/>
              <a:gd name="connsiteX713" fmla="*/ 36383 w 7467600"/>
              <a:gd name="connsiteY713" fmla="*/ 2901128 h 6858000"/>
              <a:gd name="connsiteX714" fmla="*/ 156329 w 7467600"/>
              <a:gd name="connsiteY714" fmla="*/ 2840533 h 6858000"/>
              <a:gd name="connsiteX715" fmla="*/ 358355 w 7467600"/>
              <a:gd name="connsiteY715" fmla="*/ 2620471 h 6858000"/>
              <a:gd name="connsiteX716" fmla="*/ 510577 w 7467600"/>
              <a:gd name="connsiteY716" fmla="*/ 2501244 h 6858000"/>
              <a:gd name="connsiteX717" fmla="*/ 211967 w 7467600"/>
              <a:gd name="connsiteY717" fmla="*/ 2479171 h 6858000"/>
              <a:gd name="connsiteX718" fmla="*/ 0 w 7467600"/>
              <a:gd name="connsiteY718" fmla="*/ 2476398 h 6858000"/>
              <a:gd name="connsiteX719" fmla="*/ 0 w 7467600"/>
              <a:gd name="connsiteY719" fmla="*/ 2389189 h 6858000"/>
              <a:gd name="connsiteX720" fmla="*/ 103062 w 7467600"/>
              <a:gd name="connsiteY720" fmla="*/ 2389518 h 6858000"/>
              <a:gd name="connsiteX721" fmla="*/ 510734 w 7467600"/>
              <a:gd name="connsiteY721" fmla="*/ 2416201 h 6858000"/>
              <a:gd name="connsiteX722" fmla="*/ 279257 w 7467600"/>
              <a:gd name="connsiteY722" fmla="*/ 2092102 h 6858000"/>
              <a:gd name="connsiteX723" fmla="*/ 65265 w 7467600"/>
              <a:gd name="connsiteY723" fmla="*/ 2006049 h 6858000"/>
              <a:gd name="connsiteX724" fmla="*/ 0 w 7467600"/>
              <a:gd name="connsiteY724" fmla="*/ 1982532 h 6858000"/>
              <a:gd name="connsiteX725" fmla="*/ 0 w 7467600"/>
              <a:gd name="connsiteY725" fmla="*/ 1912789 h 6858000"/>
              <a:gd name="connsiteX726" fmla="*/ 97460 w 7467600"/>
              <a:gd name="connsiteY726" fmla="*/ 1953725 h 6858000"/>
              <a:gd name="connsiteX727" fmla="*/ 221272 w 7467600"/>
              <a:gd name="connsiteY727" fmla="*/ 1980766 h 6858000"/>
              <a:gd name="connsiteX728" fmla="*/ 116765 w 7467600"/>
              <a:gd name="connsiteY728" fmla="*/ 1911033 h 6858000"/>
              <a:gd name="connsiteX729" fmla="*/ 16405 w 7467600"/>
              <a:gd name="connsiteY729" fmla="*/ 1803412 h 6858000"/>
              <a:gd name="connsiteX730" fmla="*/ 0 w 7467600"/>
              <a:gd name="connsiteY730" fmla="*/ 1784777 h 6858000"/>
              <a:gd name="connsiteX731" fmla="*/ 0 w 7467600"/>
              <a:gd name="connsiteY731" fmla="*/ 1740082 h 6858000"/>
              <a:gd name="connsiteX732" fmla="*/ 39394 w 7467600"/>
              <a:gd name="connsiteY732" fmla="*/ 1784856 h 6858000"/>
              <a:gd name="connsiteX733" fmla="*/ 135813 w 7467600"/>
              <a:gd name="connsiteY733" fmla="*/ 1888838 h 6858000"/>
              <a:gd name="connsiteX734" fmla="*/ 242575 w 7467600"/>
              <a:gd name="connsiteY734" fmla="*/ 1958841 h 6858000"/>
              <a:gd name="connsiteX735" fmla="*/ 82197 w 7467600"/>
              <a:gd name="connsiteY735" fmla="*/ 1754826 h 6858000"/>
              <a:gd name="connsiteX736" fmla="*/ 0 w 7467600"/>
              <a:gd name="connsiteY736" fmla="*/ 1679650 h 6858000"/>
              <a:gd name="connsiteX737" fmla="*/ 0 w 7467600"/>
              <a:gd name="connsiteY737" fmla="*/ 1602463 h 6858000"/>
              <a:gd name="connsiteX738" fmla="*/ 84689 w 7467600"/>
              <a:gd name="connsiteY738" fmla="*/ 1677442 h 6858000"/>
              <a:gd name="connsiteX739" fmla="*/ 298437 w 7467600"/>
              <a:gd name="connsiteY739" fmla="*/ 1968019 h 6858000"/>
              <a:gd name="connsiteX740" fmla="*/ 227269 w 7467600"/>
              <a:gd name="connsiteY740" fmla="*/ 1114064 h 6858000"/>
              <a:gd name="connsiteX741" fmla="*/ 248003 w 7467600"/>
              <a:gd name="connsiteY741" fmla="*/ 1089613 h 6858000"/>
              <a:gd name="connsiteX742" fmla="*/ 427020 w 7467600"/>
              <a:gd name="connsiteY742" fmla="*/ 1619803 h 6858000"/>
              <a:gd name="connsiteX743" fmla="*/ 340345 w 7467600"/>
              <a:gd name="connsiteY743" fmla="*/ 2027739 h 6858000"/>
              <a:gd name="connsiteX744" fmla="*/ 360865 w 7467600"/>
              <a:gd name="connsiteY744" fmla="*/ 2044827 h 6858000"/>
              <a:gd name="connsiteX745" fmla="*/ 560414 w 7467600"/>
              <a:gd name="connsiteY745" fmla="*/ 2421457 h 6858000"/>
              <a:gd name="connsiteX746" fmla="*/ 1359703 w 7467600"/>
              <a:gd name="connsiteY746" fmla="*/ 2578554 h 6858000"/>
              <a:gd name="connsiteX747" fmla="*/ 1359422 w 7467600"/>
              <a:gd name="connsiteY747" fmla="*/ 2577994 h 6858000"/>
              <a:gd name="connsiteX748" fmla="*/ 828701 w 7467600"/>
              <a:gd name="connsiteY748" fmla="*/ 1839520 h 6858000"/>
              <a:gd name="connsiteX749" fmla="*/ 494427 w 7467600"/>
              <a:gd name="connsiteY749" fmla="*/ 1092333 h 6858000"/>
              <a:gd name="connsiteX750" fmla="*/ 506322 w 7467600"/>
              <a:gd name="connsiteY750" fmla="*/ 1020997 h 6858000"/>
              <a:gd name="connsiteX751" fmla="*/ 4570198 w 7467600"/>
              <a:gd name="connsiteY751" fmla="*/ 978081 h 6858000"/>
              <a:gd name="connsiteX752" fmla="*/ 4523691 w 7467600"/>
              <a:gd name="connsiteY752" fmla="*/ 1127776 h 6858000"/>
              <a:gd name="connsiteX753" fmla="*/ 4509875 w 7467600"/>
              <a:gd name="connsiteY753" fmla="*/ 1167552 h 6858000"/>
              <a:gd name="connsiteX754" fmla="*/ 4478168 w 7467600"/>
              <a:gd name="connsiteY754" fmla="*/ 1260735 h 6858000"/>
              <a:gd name="connsiteX755" fmla="*/ 4409309 w 7467600"/>
              <a:gd name="connsiteY755" fmla="*/ 1666996 h 6858000"/>
              <a:gd name="connsiteX756" fmla="*/ 4370031 w 7467600"/>
              <a:gd name="connsiteY756" fmla="*/ 1955666 h 6858000"/>
              <a:gd name="connsiteX757" fmla="*/ 4570198 w 7467600"/>
              <a:gd name="connsiteY757" fmla="*/ 978081 h 6858000"/>
              <a:gd name="connsiteX758" fmla="*/ 4557898 w 7467600"/>
              <a:gd name="connsiteY758" fmla="*/ 900011 h 6858000"/>
              <a:gd name="connsiteX759" fmla="*/ 4344840 w 7467600"/>
              <a:gd name="connsiteY759" fmla="*/ 1922038 h 6858000"/>
              <a:gd name="connsiteX760" fmla="*/ 4378710 w 7467600"/>
              <a:gd name="connsiteY760" fmla="*/ 1665516 h 6858000"/>
              <a:gd name="connsiteX761" fmla="*/ 4448798 w 7467600"/>
              <a:gd name="connsiteY761" fmla="*/ 1253024 h 6858000"/>
              <a:gd name="connsiteX762" fmla="*/ 4480315 w 7467600"/>
              <a:gd name="connsiteY762" fmla="*/ 1158454 h 6858000"/>
              <a:gd name="connsiteX763" fmla="*/ 4494133 w 7467600"/>
              <a:gd name="connsiteY763" fmla="*/ 1118676 h 6858000"/>
              <a:gd name="connsiteX764" fmla="*/ 4557898 w 7467600"/>
              <a:gd name="connsiteY764" fmla="*/ 900011 h 6858000"/>
              <a:gd name="connsiteX765" fmla="*/ 5870151 w 7467600"/>
              <a:gd name="connsiteY765" fmla="*/ 898890 h 6858000"/>
              <a:gd name="connsiteX766" fmla="*/ 5861335 w 7467600"/>
              <a:gd name="connsiteY766" fmla="*/ 899177 h 6858000"/>
              <a:gd name="connsiteX767" fmla="*/ 5843702 w 7467600"/>
              <a:gd name="connsiteY767" fmla="*/ 899748 h 6858000"/>
              <a:gd name="connsiteX768" fmla="*/ 5651107 w 7467600"/>
              <a:gd name="connsiteY768" fmla="*/ 920306 h 6858000"/>
              <a:gd name="connsiteX769" fmla="*/ 5459407 w 7467600"/>
              <a:gd name="connsiteY769" fmla="*/ 940975 h 6858000"/>
              <a:gd name="connsiteX770" fmla="*/ 5374846 w 7467600"/>
              <a:gd name="connsiteY770" fmla="*/ 941988 h 6858000"/>
              <a:gd name="connsiteX771" fmla="*/ 5256105 w 7467600"/>
              <a:gd name="connsiteY771" fmla="*/ 945632 h 6858000"/>
              <a:gd name="connsiteX772" fmla="*/ 5107071 w 7467600"/>
              <a:gd name="connsiteY772" fmla="*/ 969720 h 6858000"/>
              <a:gd name="connsiteX773" fmla="*/ 4998681 w 7467600"/>
              <a:gd name="connsiteY773" fmla="*/ 988771 h 6858000"/>
              <a:gd name="connsiteX774" fmla="*/ 5870151 w 7467600"/>
              <a:gd name="connsiteY774" fmla="*/ 898890 h 6858000"/>
              <a:gd name="connsiteX775" fmla="*/ 5504425 w 7467600"/>
              <a:gd name="connsiteY775" fmla="*/ 848067 h 6858000"/>
              <a:gd name="connsiteX776" fmla="*/ 4968849 w 7467600"/>
              <a:gd name="connsiteY776" fmla="*/ 962318 h 6858000"/>
              <a:gd name="connsiteX777" fmla="*/ 5104039 w 7467600"/>
              <a:gd name="connsiteY777" fmla="*/ 940634 h 6858000"/>
              <a:gd name="connsiteX778" fmla="*/ 5256311 w 7467600"/>
              <a:gd name="connsiteY778" fmla="*/ 916490 h 6858000"/>
              <a:gd name="connsiteX779" fmla="*/ 5377381 w 7467600"/>
              <a:gd name="connsiteY779" fmla="*/ 912671 h 6858000"/>
              <a:gd name="connsiteX780" fmla="*/ 5460148 w 7467600"/>
              <a:gd name="connsiteY780" fmla="*/ 911442 h 6858000"/>
              <a:gd name="connsiteX781" fmla="*/ 5648971 w 7467600"/>
              <a:gd name="connsiteY781" fmla="*/ 891331 h 6858000"/>
              <a:gd name="connsiteX782" fmla="*/ 5844807 w 7467600"/>
              <a:gd name="connsiteY782" fmla="*/ 870718 h 6858000"/>
              <a:gd name="connsiteX783" fmla="*/ 5862975 w 7467600"/>
              <a:gd name="connsiteY783" fmla="*/ 869756 h 6858000"/>
              <a:gd name="connsiteX784" fmla="*/ 5920887 w 7467600"/>
              <a:gd name="connsiteY784" fmla="*/ 865929 h 6858000"/>
              <a:gd name="connsiteX785" fmla="*/ 5504425 w 7467600"/>
              <a:gd name="connsiteY785" fmla="*/ 848067 h 6858000"/>
              <a:gd name="connsiteX786" fmla="*/ 3607114 w 7467600"/>
              <a:gd name="connsiteY786" fmla="*/ 467441 h 6858000"/>
              <a:gd name="connsiteX787" fmla="*/ 3296242 w 7467600"/>
              <a:gd name="connsiteY787" fmla="*/ 807991 h 6858000"/>
              <a:gd name="connsiteX788" fmla="*/ 3174674 w 7467600"/>
              <a:gd name="connsiteY788" fmla="*/ 919759 h 6858000"/>
              <a:gd name="connsiteX789" fmla="*/ 3042978 w 7467600"/>
              <a:gd name="connsiteY789" fmla="*/ 1054894 h 6858000"/>
              <a:gd name="connsiteX790" fmla="*/ 2968914 w 7467600"/>
              <a:gd name="connsiteY790" fmla="*/ 1133756 h 6858000"/>
              <a:gd name="connsiteX791" fmla="*/ 3103823 w 7467600"/>
              <a:gd name="connsiteY791" fmla="*/ 1026814 h 6858000"/>
              <a:gd name="connsiteX792" fmla="*/ 3607114 w 7467600"/>
              <a:gd name="connsiteY792" fmla="*/ 467441 h 6858000"/>
              <a:gd name="connsiteX793" fmla="*/ 3744487 w 7467600"/>
              <a:gd name="connsiteY793" fmla="*/ 383136 h 6858000"/>
              <a:gd name="connsiteX794" fmla="*/ 3970213 w 7467600"/>
              <a:gd name="connsiteY794" fmla="*/ 995559 h 6858000"/>
              <a:gd name="connsiteX795" fmla="*/ 3744487 w 7467600"/>
              <a:gd name="connsiteY795" fmla="*/ 383136 h 6858000"/>
              <a:gd name="connsiteX796" fmla="*/ 3624562 w 7467600"/>
              <a:gd name="connsiteY796" fmla="*/ 367041 h 6858000"/>
              <a:gd name="connsiteX797" fmla="*/ 3489712 w 7467600"/>
              <a:gd name="connsiteY797" fmla="*/ 485386 h 6858000"/>
              <a:gd name="connsiteX798" fmla="*/ 3182994 w 7467600"/>
              <a:gd name="connsiteY798" fmla="*/ 828265 h 6858000"/>
              <a:gd name="connsiteX799" fmla="*/ 2892114 w 7467600"/>
              <a:gd name="connsiteY799" fmla="*/ 1172635 h 6858000"/>
              <a:gd name="connsiteX800" fmla="*/ 3021459 w 7467600"/>
              <a:gd name="connsiteY800" fmla="*/ 1035385 h 6858000"/>
              <a:gd name="connsiteX801" fmla="*/ 3153873 w 7467600"/>
              <a:gd name="connsiteY801" fmla="*/ 898971 h 6858000"/>
              <a:gd name="connsiteX802" fmla="*/ 3276511 w 7467600"/>
              <a:gd name="connsiteY802" fmla="*/ 786423 h 6858000"/>
              <a:gd name="connsiteX803" fmla="*/ 3584154 w 7467600"/>
              <a:gd name="connsiteY803" fmla="*/ 448218 h 6858000"/>
              <a:gd name="connsiteX804" fmla="*/ 3624562 w 7467600"/>
              <a:gd name="connsiteY804" fmla="*/ 367041 h 6858000"/>
              <a:gd name="connsiteX805" fmla="*/ 3766672 w 7467600"/>
              <a:gd name="connsiteY805" fmla="*/ 359429 h 6858000"/>
              <a:gd name="connsiteX806" fmla="*/ 3996338 w 7467600"/>
              <a:gd name="connsiteY806" fmla="*/ 968237 h 6858000"/>
              <a:gd name="connsiteX807" fmla="*/ 3766672 w 7467600"/>
              <a:gd name="connsiteY807" fmla="*/ 359429 h 6858000"/>
              <a:gd name="connsiteX808" fmla="*/ 5805386 w 7467600"/>
              <a:gd name="connsiteY808" fmla="*/ 239240 h 6858000"/>
              <a:gd name="connsiteX809" fmla="*/ 5736947 w 7467600"/>
              <a:gd name="connsiteY809" fmla="*/ 261367 h 6858000"/>
              <a:gd name="connsiteX810" fmla="*/ 5427012 w 7467600"/>
              <a:gd name="connsiteY810" fmla="*/ 311272 h 6858000"/>
              <a:gd name="connsiteX811" fmla="*/ 5147818 w 7467600"/>
              <a:gd name="connsiteY811" fmla="*/ 322112 h 6858000"/>
              <a:gd name="connsiteX812" fmla="*/ 5060854 w 7467600"/>
              <a:gd name="connsiteY812" fmla="*/ 311882 h 6858000"/>
              <a:gd name="connsiteX813" fmla="*/ 4945989 w 7467600"/>
              <a:gd name="connsiteY813" fmla="*/ 300516 h 6858000"/>
              <a:gd name="connsiteX814" fmla="*/ 5410479 w 7467600"/>
              <a:gd name="connsiteY814" fmla="*/ 348434 h 6858000"/>
              <a:gd name="connsiteX815" fmla="*/ 5805386 w 7467600"/>
              <a:gd name="connsiteY815" fmla="*/ 239240 h 6858000"/>
              <a:gd name="connsiteX816" fmla="*/ 5905192 w 7467600"/>
              <a:gd name="connsiteY816" fmla="*/ 163079 h 6858000"/>
              <a:gd name="connsiteX817" fmla="*/ 5865655 w 7467600"/>
              <a:gd name="connsiteY817" fmla="*/ 171901 h 6858000"/>
              <a:gd name="connsiteX818" fmla="*/ 5259740 w 7467600"/>
              <a:gd name="connsiteY818" fmla="*/ 257013 h 6858000"/>
              <a:gd name="connsiteX819" fmla="*/ 5208466 w 7467600"/>
              <a:gd name="connsiteY819" fmla="*/ 257550 h 6858000"/>
              <a:gd name="connsiteX820" fmla="*/ 4980204 w 7467600"/>
              <a:gd name="connsiteY820" fmla="*/ 271903 h 6858000"/>
              <a:gd name="connsiteX821" fmla="*/ 5068068 w 7467600"/>
              <a:gd name="connsiteY821" fmla="*/ 282244 h 6858000"/>
              <a:gd name="connsiteX822" fmla="*/ 5153231 w 7467600"/>
              <a:gd name="connsiteY822" fmla="*/ 292240 h 6858000"/>
              <a:gd name="connsiteX823" fmla="*/ 5426491 w 7467600"/>
              <a:gd name="connsiteY823" fmla="*/ 281128 h 6858000"/>
              <a:gd name="connsiteX824" fmla="*/ 5731212 w 7467600"/>
              <a:gd name="connsiteY824" fmla="*/ 231951 h 6858000"/>
              <a:gd name="connsiteX825" fmla="*/ 5905192 w 7467600"/>
              <a:gd name="connsiteY825" fmla="*/ 163079 h 6858000"/>
              <a:gd name="connsiteX826" fmla="*/ 5944437 w 7467600"/>
              <a:gd name="connsiteY826" fmla="*/ 113829 h 6858000"/>
              <a:gd name="connsiteX827" fmla="*/ 5825032 w 7467600"/>
              <a:gd name="connsiteY827" fmla="*/ 146405 h 6858000"/>
              <a:gd name="connsiteX828" fmla="*/ 4955599 w 7467600"/>
              <a:gd name="connsiteY828" fmla="*/ 247008 h 6858000"/>
              <a:gd name="connsiteX829" fmla="*/ 5210104 w 7467600"/>
              <a:gd name="connsiteY829" fmla="*/ 228123 h 6858000"/>
              <a:gd name="connsiteX830" fmla="*/ 5261015 w 7467600"/>
              <a:gd name="connsiteY830" fmla="*/ 227087 h 6858000"/>
              <a:gd name="connsiteX831" fmla="*/ 5861181 w 7467600"/>
              <a:gd name="connsiteY831" fmla="*/ 143093 h 6858000"/>
              <a:gd name="connsiteX832" fmla="*/ 5961252 w 7467600"/>
              <a:gd name="connsiteY832" fmla="*/ 114820 h 6858000"/>
              <a:gd name="connsiteX833" fmla="*/ 5944437 w 7467600"/>
              <a:gd name="connsiteY833" fmla="*/ 113829 h 6858000"/>
              <a:gd name="connsiteX834" fmla="*/ 3882765 w 7467600"/>
              <a:gd name="connsiteY834" fmla="*/ 0 h 6858000"/>
              <a:gd name="connsiteX835" fmla="*/ 3995099 w 7467600"/>
              <a:gd name="connsiteY835" fmla="*/ 0 h 6858000"/>
              <a:gd name="connsiteX836" fmla="*/ 4163818 w 7467600"/>
              <a:gd name="connsiteY836" fmla="*/ 234104 h 6858000"/>
              <a:gd name="connsiteX837" fmla="*/ 4172099 w 7467600"/>
              <a:gd name="connsiteY837" fmla="*/ 234207 h 6858000"/>
              <a:gd name="connsiteX838" fmla="*/ 4784282 w 7467600"/>
              <a:gd name="connsiteY838" fmla="*/ 276561 h 6858000"/>
              <a:gd name="connsiteX839" fmla="*/ 4801687 w 7467600"/>
              <a:gd name="connsiteY839" fmla="*/ 267764 h 6858000"/>
              <a:gd name="connsiteX840" fmla="*/ 6082788 w 7467600"/>
              <a:gd name="connsiteY840" fmla="*/ 64119 h 6858000"/>
              <a:gd name="connsiteX841" fmla="*/ 6099442 w 7467600"/>
              <a:gd name="connsiteY841" fmla="*/ 82568 h 6858000"/>
              <a:gd name="connsiteX842" fmla="*/ 4804137 w 7467600"/>
              <a:gd name="connsiteY842" fmla="*/ 320931 h 6858000"/>
              <a:gd name="connsiteX843" fmla="*/ 4227047 w 7467600"/>
              <a:gd name="connsiteY843" fmla="*/ 313415 h 6858000"/>
              <a:gd name="connsiteX844" fmla="*/ 4346041 w 7467600"/>
              <a:gd name="connsiteY844" fmla="*/ 456086 h 6858000"/>
              <a:gd name="connsiteX845" fmla="*/ 4870967 w 7467600"/>
              <a:gd name="connsiteY845" fmla="*/ 963061 h 6858000"/>
              <a:gd name="connsiteX846" fmla="*/ 4889647 w 7467600"/>
              <a:gd name="connsiteY846" fmla="*/ 957147 h 6858000"/>
              <a:gd name="connsiteX847" fmla="*/ 5422504 w 7467600"/>
              <a:gd name="connsiteY847" fmla="*/ 805191 h 6858000"/>
              <a:gd name="connsiteX848" fmla="*/ 6087656 w 7467600"/>
              <a:gd name="connsiteY848" fmla="*/ 826703 h 6858000"/>
              <a:gd name="connsiteX849" fmla="*/ 6058717 w 7467600"/>
              <a:gd name="connsiteY849" fmla="*/ 865992 h 6858000"/>
              <a:gd name="connsiteX850" fmla="*/ 4974153 w 7467600"/>
              <a:gd name="connsiteY850" fmla="*/ 1045456 h 6858000"/>
              <a:gd name="connsiteX851" fmla="*/ 5627835 w 7467600"/>
              <a:gd name="connsiteY851" fmla="*/ 1472077 h 6858000"/>
              <a:gd name="connsiteX852" fmla="*/ 5629817 w 7467600"/>
              <a:gd name="connsiteY852" fmla="*/ 1471412 h 6858000"/>
              <a:gd name="connsiteX853" fmla="*/ 5634124 w 7467600"/>
              <a:gd name="connsiteY853" fmla="*/ 1470572 h 6858000"/>
              <a:gd name="connsiteX854" fmla="*/ 5755832 w 7467600"/>
              <a:gd name="connsiteY854" fmla="*/ 1383886 h 6858000"/>
              <a:gd name="connsiteX855" fmla="*/ 6014186 w 7467600"/>
              <a:gd name="connsiteY855" fmla="*/ 1279799 h 6858000"/>
              <a:gd name="connsiteX856" fmla="*/ 6901619 w 7467600"/>
              <a:gd name="connsiteY856" fmla="*/ 1047874 h 6858000"/>
              <a:gd name="connsiteX857" fmla="*/ 6931566 w 7467600"/>
              <a:gd name="connsiteY857" fmla="*/ 1062034 h 6858000"/>
              <a:gd name="connsiteX858" fmla="*/ 5790982 w 7467600"/>
              <a:gd name="connsiteY858" fmla="*/ 1561380 h 6858000"/>
              <a:gd name="connsiteX859" fmla="*/ 6188971 w 7467600"/>
              <a:gd name="connsiteY859" fmla="*/ 1755168 h 6858000"/>
              <a:gd name="connsiteX860" fmla="*/ 6202446 w 7467600"/>
              <a:gd name="connsiteY860" fmla="*/ 1752268 h 6858000"/>
              <a:gd name="connsiteX861" fmla="*/ 7179560 w 7467600"/>
              <a:gd name="connsiteY861" fmla="*/ 1467551 h 6858000"/>
              <a:gd name="connsiteX862" fmla="*/ 7158730 w 7467600"/>
              <a:gd name="connsiteY862" fmla="*/ 1507835 h 6858000"/>
              <a:gd name="connsiteX863" fmla="*/ 6326959 w 7467600"/>
              <a:gd name="connsiteY863" fmla="*/ 1817686 h 6858000"/>
              <a:gd name="connsiteX864" fmla="*/ 6537433 w 7467600"/>
              <a:gd name="connsiteY864" fmla="*/ 1907790 h 6858000"/>
              <a:gd name="connsiteX865" fmla="*/ 6550221 w 7467600"/>
              <a:gd name="connsiteY865" fmla="*/ 1910729 h 6858000"/>
              <a:gd name="connsiteX866" fmla="*/ 6964438 w 7467600"/>
              <a:gd name="connsiteY866" fmla="*/ 2209505 h 6858000"/>
              <a:gd name="connsiteX867" fmla="*/ 7367862 w 7467600"/>
              <a:gd name="connsiteY867" fmla="*/ 2806833 h 6858000"/>
              <a:gd name="connsiteX868" fmla="*/ 7364329 w 7467600"/>
              <a:gd name="connsiteY868" fmla="*/ 2826907 h 6858000"/>
              <a:gd name="connsiteX869" fmla="*/ 7290545 w 7467600"/>
              <a:gd name="connsiteY869" fmla="*/ 2850663 h 6858000"/>
              <a:gd name="connsiteX870" fmla="*/ 6472036 w 7467600"/>
              <a:gd name="connsiteY870" fmla="*/ 1959003 h 6858000"/>
              <a:gd name="connsiteX871" fmla="*/ 5792897 w 7467600"/>
              <a:gd name="connsiteY871" fmla="*/ 1647747 h 6858000"/>
              <a:gd name="connsiteX872" fmla="*/ 5842751 w 7467600"/>
              <a:gd name="connsiteY872" fmla="*/ 1816112 h 6858000"/>
              <a:gd name="connsiteX873" fmla="*/ 5847424 w 7467600"/>
              <a:gd name="connsiteY873" fmla="*/ 1815776 h 6858000"/>
              <a:gd name="connsiteX874" fmla="*/ 6399821 w 7467600"/>
              <a:gd name="connsiteY874" fmla="*/ 2344799 h 6858000"/>
              <a:gd name="connsiteX875" fmla="*/ 6323232 w 7467600"/>
              <a:gd name="connsiteY875" fmla="*/ 2389634 h 6858000"/>
              <a:gd name="connsiteX876" fmla="*/ 5942958 w 7467600"/>
              <a:gd name="connsiteY876" fmla="*/ 2077708 h 6858000"/>
              <a:gd name="connsiteX877" fmla="*/ 5921559 w 7467600"/>
              <a:gd name="connsiteY877" fmla="*/ 2378596 h 6858000"/>
              <a:gd name="connsiteX878" fmla="*/ 5817651 w 7467600"/>
              <a:gd name="connsiteY878" fmla="*/ 3023919 h 6858000"/>
              <a:gd name="connsiteX879" fmla="*/ 5729634 w 7467600"/>
              <a:gd name="connsiteY879" fmla="*/ 3051849 h 6858000"/>
              <a:gd name="connsiteX880" fmla="*/ 5611018 w 7467600"/>
              <a:gd name="connsiteY880" fmla="*/ 2316769 h 6858000"/>
              <a:gd name="connsiteX881" fmla="*/ 5687608 w 7467600"/>
              <a:gd name="connsiteY881" fmla="*/ 2039972 h 6858000"/>
              <a:gd name="connsiteX882" fmla="*/ 5657554 w 7467600"/>
              <a:gd name="connsiteY882" fmla="*/ 1576445 h 6858000"/>
              <a:gd name="connsiteX883" fmla="*/ 5150475 w 7467600"/>
              <a:gd name="connsiteY883" fmla="*/ 1274012 h 6858000"/>
              <a:gd name="connsiteX884" fmla="*/ 5349142 w 7467600"/>
              <a:gd name="connsiteY884" fmla="*/ 2204405 h 6858000"/>
              <a:gd name="connsiteX885" fmla="*/ 5262214 w 7467600"/>
              <a:gd name="connsiteY885" fmla="*/ 2233836 h 6858000"/>
              <a:gd name="connsiteX886" fmla="*/ 4981539 w 7467600"/>
              <a:gd name="connsiteY886" fmla="*/ 1542201 h 6858000"/>
              <a:gd name="connsiteX887" fmla="*/ 4958461 w 7467600"/>
              <a:gd name="connsiteY887" fmla="*/ 1136957 h 6858000"/>
              <a:gd name="connsiteX888" fmla="*/ 4655015 w 7467600"/>
              <a:gd name="connsiteY888" fmla="*/ 891426 h 6858000"/>
              <a:gd name="connsiteX889" fmla="*/ 4348002 w 7467600"/>
              <a:gd name="connsiteY889" fmla="*/ 2205895 h 6858000"/>
              <a:gd name="connsiteX890" fmla="*/ 4262250 w 7467600"/>
              <a:gd name="connsiteY890" fmla="*/ 2219972 h 6858000"/>
              <a:gd name="connsiteX891" fmla="*/ 4550611 w 7467600"/>
              <a:gd name="connsiteY891" fmla="*/ 817540 h 6858000"/>
              <a:gd name="connsiteX892" fmla="*/ 4564418 w 7467600"/>
              <a:gd name="connsiteY892" fmla="*/ 808293 h 6858000"/>
              <a:gd name="connsiteX893" fmla="*/ 4266388 w 7467600"/>
              <a:gd name="connsiteY893" fmla="*/ 500083 h 6858000"/>
              <a:gd name="connsiteX894" fmla="*/ 4032842 w 7467600"/>
              <a:gd name="connsiteY894" fmla="*/ 211809 h 6858000"/>
              <a:gd name="connsiteX895" fmla="*/ 3882765 w 7467600"/>
              <a:gd name="connsiteY895" fmla="*/ 0 h 6858000"/>
              <a:gd name="connsiteX896" fmla="*/ 3721337 w 7467600"/>
              <a:gd name="connsiteY896" fmla="*/ 0 h 6858000"/>
              <a:gd name="connsiteX897" fmla="*/ 3797544 w 7467600"/>
              <a:gd name="connsiteY897" fmla="*/ 0 h 6858000"/>
              <a:gd name="connsiteX898" fmla="*/ 3775734 w 7467600"/>
              <a:gd name="connsiteY898" fmla="*/ 95131 h 6858000"/>
              <a:gd name="connsiteX899" fmla="*/ 3724807 w 7467600"/>
              <a:gd name="connsiteY899" fmla="*/ 272257 h 6858000"/>
              <a:gd name="connsiteX900" fmla="*/ 3726844 w 7467600"/>
              <a:gd name="connsiteY900" fmla="*/ 282988 h 6858000"/>
              <a:gd name="connsiteX901" fmla="*/ 3742664 w 7467600"/>
              <a:gd name="connsiteY901" fmla="*/ 279918 h 6858000"/>
              <a:gd name="connsiteX902" fmla="*/ 4103910 w 7467600"/>
              <a:gd name="connsiteY902" fmla="*/ 1161917 h 6858000"/>
              <a:gd name="connsiteX903" fmla="*/ 4020269 w 7467600"/>
              <a:gd name="connsiteY903" fmla="*/ 1200406 h 6858000"/>
              <a:gd name="connsiteX904" fmla="*/ 3674882 w 7467600"/>
              <a:gd name="connsiteY904" fmla="*/ 488524 h 6858000"/>
              <a:gd name="connsiteX905" fmla="*/ 3132682 w 7467600"/>
              <a:gd name="connsiteY905" fmla="*/ 1072284 h 6858000"/>
              <a:gd name="connsiteX906" fmla="*/ 2716346 w 7467600"/>
              <a:gd name="connsiteY906" fmla="*/ 1276376 h 6858000"/>
              <a:gd name="connsiteX907" fmla="*/ 2716772 w 7467600"/>
              <a:gd name="connsiteY907" fmla="*/ 1255462 h 6858000"/>
              <a:gd name="connsiteX908" fmla="*/ 3471096 w 7467600"/>
              <a:gd name="connsiteY908" fmla="*/ 437072 h 6858000"/>
              <a:gd name="connsiteX909" fmla="*/ 3639057 w 7467600"/>
              <a:gd name="connsiteY909" fmla="*/ 286334 h 6858000"/>
              <a:gd name="connsiteX910" fmla="*/ 3640309 w 7467600"/>
              <a:gd name="connsiteY910" fmla="*/ 284664 h 6858000"/>
              <a:gd name="connsiteX911" fmla="*/ 3646022 w 7467600"/>
              <a:gd name="connsiteY911" fmla="*/ 276711 h 6858000"/>
              <a:gd name="connsiteX912" fmla="*/ 3707943 w 7467600"/>
              <a:gd name="connsiteY912" fmla="*/ 65958 h 6858000"/>
              <a:gd name="connsiteX913" fmla="*/ 3721337 w 7467600"/>
              <a:gd name="connsiteY913" fmla="*/ 0 h 6858000"/>
              <a:gd name="connsiteX914" fmla="*/ 2867960 w 7467600"/>
              <a:gd name="connsiteY914" fmla="*/ 0 h 6858000"/>
              <a:gd name="connsiteX915" fmla="*/ 2926351 w 7467600"/>
              <a:gd name="connsiteY915" fmla="*/ 0 h 6858000"/>
              <a:gd name="connsiteX916" fmla="*/ 2902823 w 7467600"/>
              <a:gd name="connsiteY916" fmla="*/ 262929 h 6858000"/>
              <a:gd name="connsiteX917" fmla="*/ 2940663 w 7467600"/>
              <a:gd name="connsiteY917" fmla="*/ 140884 h 6858000"/>
              <a:gd name="connsiteX918" fmla="*/ 2947039 w 7467600"/>
              <a:gd name="connsiteY918" fmla="*/ 122524 h 6858000"/>
              <a:gd name="connsiteX919" fmla="*/ 2984316 w 7467600"/>
              <a:gd name="connsiteY919" fmla="*/ 0 h 6858000"/>
              <a:gd name="connsiteX920" fmla="*/ 3016114 w 7467600"/>
              <a:gd name="connsiteY920" fmla="*/ 0 h 6858000"/>
              <a:gd name="connsiteX921" fmla="*/ 2979949 w 7467600"/>
              <a:gd name="connsiteY921" fmla="*/ 119274 h 6858000"/>
              <a:gd name="connsiteX922" fmla="*/ 3023879 w 7467600"/>
              <a:gd name="connsiteY922" fmla="*/ 0 h 6858000"/>
              <a:gd name="connsiteX923" fmla="*/ 3105400 w 7467600"/>
              <a:gd name="connsiteY923" fmla="*/ 0 h 6858000"/>
              <a:gd name="connsiteX924" fmla="*/ 3094669 w 7467600"/>
              <a:gd name="connsiteY924" fmla="*/ 30308 h 6858000"/>
              <a:gd name="connsiteX925" fmla="*/ 2901945 w 7467600"/>
              <a:gd name="connsiteY925" fmla="*/ 466538 h 6858000"/>
              <a:gd name="connsiteX926" fmla="*/ 2815209 w 7467600"/>
              <a:gd name="connsiteY926" fmla="*/ 497361 h 6858000"/>
              <a:gd name="connsiteX927" fmla="*/ 2844845 w 7467600"/>
              <a:gd name="connsiteY927" fmla="*/ 127638 h 6858000"/>
              <a:gd name="connsiteX928" fmla="*/ 2867960 w 7467600"/>
              <a:gd name="connsiteY928" fmla="*/ 0 h 6858000"/>
              <a:gd name="connsiteX929" fmla="*/ 1057230 w 7467600"/>
              <a:gd name="connsiteY929" fmla="*/ 0 h 6858000"/>
              <a:gd name="connsiteX930" fmla="*/ 1111003 w 7467600"/>
              <a:gd name="connsiteY930" fmla="*/ 0 h 6858000"/>
              <a:gd name="connsiteX931" fmla="*/ 1125553 w 7467600"/>
              <a:gd name="connsiteY931" fmla="*/ 52588 h 6858000"/>
              <a:gd name="connsiteX932" fmla="*/ 1304276 w 7467600"/>
              <a:gd name="connsiteY932" fmla="*/ 476275 h 6858000"/>
              <a:gd name="connsiteX933" fmla="*/ 1492066 w 7467600"/>
              <a:gd name="connsiteY933" fmla="*/ 886333 h 6858000"/>
              <a:gd name="connsiteX934" fmla="*/ 1423698 w 7467600"/>
              <a:gd name="connsiteY934" fmla="*/ 710817 h 6858000"/>
              <a:gd name="connsiteX935" fmla="*/ 1357609 w 7467600"/>
              <a:gd name="connsiteY935" fmla="*/ 532892 h 6858000"/>
              <a:gd name="connsiteX936" fmla="*/ 1309550 w 7467600"/>
              <a:gd name="connsiteY936" fmla="*/ 374031 h 6858000"/>
              <a:gd name="connsiteX937" fmla="*/ 1193673 w 7467600"/>
              <a:gd name="connsiteY937" fmla="*/ 49533 h 6858000"/>
              <a:gd name="connsiteX938" fmla="*/ 1164391 w 7467600"/>
              <a:gd name="connsiteY938" fmla="*/ 0 h 6858000"/>
              <a:gd name="connsiteX939" fmla="*/ 1200666 w 7467600"/>
              <a:gd name="connsiteY939" fmla="*/ 0 h 6858000"/>
              <a:gd name="connsiteX940" fmla="*/ 1223408 w 7467600"/>
              <a:gd name="connsiteY940" fmla="*/ 38996 h 6858000"/>
              <a:gd name="connsiteX941" fmla="*/ 1339635 w 7467600"/>
              <a:gd name="connsiteY941" fmla="*/ 365517 h 6858000"/>
              <a:gd name="connsiteX942" fmla="*/ 1387469 w 7467600"/>
              <a:gd name="connsiteY942" fmla="*/ 523079 h 6858000"/>
              <a:gd name="connsiteX943" fmla="*/ 1452685 w 7467600"/>
              <a:gd name="connsiteY943" fmla="*/ 699806 h 6858000"/>
              <a:gd name="connsiteX944" fmla="*/ 1492092 w 7467600"/>
              <a:gd name="connsiteY944" fmla="*/ 800424 h 6858000"/>
              <a:gd name="connsiteX945" fmla="*/ 1455302 w 7467600"/>
              <a:gd name="connsiteY945" fmla="*/ 632913 h 6858000"/>
              <a:gd name="connsiteX946" fmla="*/ 1222336 w 7467600"/>
              <a:gd name="connsiteY946" fmla="*/ 9480 h 6858000"/>
              <a:gd name="connsiteX947" fmla="*/ 1214634 w 7467600"/>
              <a:gd name="connsiteY947" fmla="*/ 0 h 6858000"/>
              <a:gd name="connsiteX948" fmla="*/ 1289827 w 7467600"/>
              <a:gd name="connsiteY948" fmla="*/ 0 h 6858000"/>
              <a:gd name="connsiteX949" fmla="*/ 1321076 w 7467600"/>
              <a:gd name="connsiteY949" fmla="*/ 59722 h 6858000"/>
              <a:gd name="connsiteX950" fmla="*/ 1512579 w 7467600"/>
              <a:gd name="connsiteY950" fmla="*/ 626441 h 6858000"/>
              <a:gd name="connsiteX951" fmla="*/ 1506076 w 7467600"/>
              <a:gd name="connsiteY951" fmla="*/ 1089289 h 6858000"/>
              <a:gd name="connsiteX952" fmla="*/ 1486346 w 7467600"/>
              <a:gd name="connsiteY952" fmla="*/ 1079919 h 6858000"/>
              <a:gd name="connsiteX953" fmla="*/ 1070511 w 7467600"/>
              <a:gd name="connsiteY953" fmla="*/ 48609 h 6858000"/>
              <a:gd name="connsiteX954" fmla="*/ 1057230 w 7467600"/>
              <a:gd name="connsiteY954" fmla="*/ 0 h 6858000"/>
              <a:gd name="connsiteX955" fmla="*/ 43151 w 7467600"/>
              <a:gd name="connsiteY955" fmla="*/ 0 h 6858000"/>
              <a:gd name="connsiteX956" fmla="*/ 95283 w 7467600"/>
              <a:gd name="connsiteY956" fmla="*/ 0 h 6858000"/>
              <a:gd name="connsiteX957" fmla="*/ 300708 w 7467600"/>
              <a:gd name="connsiteY957" fmla="*/ 154571 h 6858000"/>
              <a:gd name="connsiteX958" fmla="*/ 530414 w 7467600"/>
              <a:gd name="connsiteY958" fmla="*/ 354673 h 6858000"/>
              <a:gd name="connsiteX959" fmla="*/ 333785 w 7467600"/>
              <a:gd name="connsiteY959" fmla="*/ 161564 h 6858000"/>
              <a:gd name="connsiteX960" fmla="*/ 147005 w 7467600"/>
              <a:gd name="connsiteY960" fmla="*/ 0 h 6858000"/>
              <a:gd name="connsiteX961" fmla="*/ 272509 w 7467600"/>
              <a:gd name="connsiteY961" fmla="*/ 0 h 6858000"/>
              <a:gd name="connsiteX962" fmla="*/ 326276 w 7467600"/>
              <a:gd name="connsiteY962" fmla="*/ 45847 h 6858000"/>
              <a:gd name="connsiteX963" fmla="*/ 823759 w 7467600"/>
              <a:gd name="connsiteY963" fmla="*/ 574145 h 6858000"/>
              <a:gd name="connsiteX964" fmla="*/ 811254 w 7467600"/>
              <a:gd name="connsiteY964" fmla="*/ 665546 h 6858000"/>
              <a:gd name="connsiteX965" fmla="*/ 154042 w 7467600"/>
              <a:gd name="connsiteY965" fmla="*/ 261522 h 6858000"/>
              <a:gd name="connsiteX966" fmla="*/ 13550 w 7467600"/>
              <a:gd name="connsiteY966" fmla="*/ 158423 h 6858000"/>
              <a:gd name="connsiteX967" fmla="*/ 0 w 7467600"/>
              <a:gd name="connsiteY967" fmla="*/ 146618 h 6858000"/>
              <a:gd name="connsiteX968" fmla="*/ 0 w 7467600"/>
              <a:gd name="connsiteY968" fmla="*/ 59161 h 6858000"/>
              <a:gd name="connsiteX969" fmla="*/ 45427 w 7467600"/>
              <a:gd name="connsiteY969" fmla="*/ 101078 h 6858000"/>
              <a:gd name="connsiteX970" fmla="*/ 630103 w 7467600"/>
              <a:gd name="connsiteY970" fmla="*/ 485885 h 6858000"/>
              <a:gd name="connsiteX971" fmla="*/ 532040 w 7467600"/>
              <a:gd name="connsiteY971" fmla="*/ 399359 h 6858000"/>
              <a:gd name="connsiteX972" fmla="*/ 517618 w 7467600"/>
              <a:gd name="connsiteY972" fmla="*/ 385726 h 6858000"/>
              <a:gd name="connsiteX973" fmla="*/ 285074 w 7467600"/>
              <a:gd name="connsiteY973" fmla="*/ 182755 h 6858000"/>
              <a:gd name="connsiteX974" fmla="*/ 43151 w 7467600"/>
              <a:gd name="connsiteY974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7042773 w 7467600"/>
              <a:gd name="connsiteY74" fmla="*/ 5734011 h 6858000"/>
              <a:gd name="connsiteX75" fmla="*/ 6879594 w 7467600"/>
              <a:gd name="connsiteY75" fmla="*/ 5424547 h 6858000"/>
              <a:gd name="connsiteX76" fmla="*/ 7379510 w 7467600"/>
              <a:gd name="connsiteY76" fmla="*/ 5755454 h 6858000"/>
              <a:gd name="connsiteX77" fmla="*/ 7467600 w 7467600"/>
              <a:gd name="connsiteY77" fmla="*/ 5845526 h 6858000"/>
              <a:gd name="connsiteX78" fmla="*/ 7271900 w 7467600"/>
              <a:gd name="connsiteY78" fmla="*/ 5734551 h 6858000"/>
              <a:gd name="connsiteX79" fmla="*/ 7015907 w 7467600"/>
              <a:gd name="connsiteY79" fmla="*/ 5541548 h 6858000"/>
              <a:gd name="connsiteX80" fmla="*/ 7259646 w 7467600"/>
              <a:gd name="connsiteY80" fmla="*/ 5765985 h 6858000"/>
              <a:gd name="connsiteX81" fmla="*/ 7467600 w 7467600"/>
              <a:gd name="connsiteY81" fmla="*/ 6012219 h 6858000"/>
              <a:gd name="connsiteX82" fmla="*/ 6946849 w 7467600"/>
              <a:gd name="connsiteY82" fmla="*/ 5523271 h 6858000"/>
              <a:gd name="connsiteX83" fmla="*/ 7105827 w 7467600"/>
              <a:gd name="connsiteY83" fmla="*/ 5718700 h 6858000"/>
              <a:gd name="connsiteX84" fmla="*/ 7356878 w 7467600"/>
              <a:gd name="connsiteY84" fmla="*/ 5981332 h 6858000"/>
              <a:gd name="connsiteX85" fmla="*/ 7467600 w 7467600"/>
              <a:gd name="connsiteY85" fmla="*/ 6117703 h 6858000"/>
              <a:gd name="connsiteX86" fmla="*/ 7467600 w 7467600"/>
              <a:gd name="connsiteY86" fmla="*/ 6163634 h 6858000"/>
              <a:gd name="connsiteX87" fmla="*/ 7403637 w 7467600"/>
              <a:gd name="connsiteY87" fmla="*/ 6083957 h 6858000"/>
              <a:gd name="connsiteX88" fmla="*/ 7254615 w 7467600"/>
              <a:gd name="connsiteY88" fmla="*/ 5911918 h 6858000"/>
              <a:gd name="connsiteX89" fmla="*/ 7312589 w 7467600"/>
              <a:gd name="connsiteY89" fmla="*/ 5982309 h 6858000"/>
              <a:gd name="connsiteX90" fmla="*/ 7448321 w 7467600"/>
              <a:gd name="connsiteY90" fmla="*/ 6190991 h 6858000"/>
              <a:gd name="connsiteX91" fmla="*/ 7467600 w 7467600"/>
              <a:gd name="connsiteY91" fmla="*/ 6221686 h 6858000"/>
              <a:gd name="connsiteX92" fmla="*/ 7467600 w 7467600"/>
              <a:gd name="connsiteY92" fmla="*/ 6334256 h 6858000"/>
              <a:gd name="connsiteX93" fmla="*/ 7454976 w 7467600"/>
              <a:gd name="connsiteY93" fmla="*/ 6318297 h 6858000"/>
              <a:gd name="connsiteX94" fmla="*/ 7042773 w 7467600"/>
              <a:gd name="connsiteY94" fmla="*/ 5734011 h 6858000"/>
              <a:gd name="connsiteX95" fmla="*/ 1456157 w 7467600"/>
              <a:gd name="connsiteY95" fmla="*/ 5371404 h 6858000"/>
              <a:gd name="connsiteX96" fmla="*/ 1244432 w 7467600"/>
              <a:gd name="connsiteY96" fmla="*/ 5385601 h 6858000"/>
              <a:gd name="connsiteX97" fmla="*/ 973990 w 7467600"/>
              <a:gd name="connsiteY97" fmla="*/ 5424940 h 6858000"/>
              <a:gd name="connsiteX98" fmla="*/ 1103809 w 7467600"/>
              <a:gd name="connsiteY98" fmla="*/ 5433720 h 6858000"/>
              <a:gd name="connsiteX99" fmla="*/ 1123454 w 7467600"/>
              <a:gd name="connsiteY99" fmla="*/ 5435727 h 6858000"/>
              <a:gd name="connsiteX100" fmla="*/ 1737017 w 7467600"/>
              <a:gd name="connsiteY100" fmla="*/ 5452183 h 6858000"/>
              <a:gd name="connsiteX101" fmla="*/ 1824397 w 7467600"/>
              <a:gd name="connsiteY101" fmla="*/ 5447757 h 6858000"/>
              <a:gd name="connsiteX102" fmla="*/ 2070059 w 7467600"/>
              <a:gd name="connsiteY102" fmla="*/ 5441660 h 6858000"/>
              <a:gd name="connsiteX103" fmla="*/ 1456157 w 7467600"/>
              <a:gd name="connsiteY103" fmla="*/ 5371404 h 6858000"/>
              <a:gd name="connsiteX104" fmla="*/ 4988186 w 7467600"/>
              <a:gd name="connsiteY104" fmla="*/ 5216467 h 6858000"/>
              <a:gd name="connsiteX105" fmla="*/ 4777334 w 7467600"/>
              <a:gd name="connsiteY105" fmla="*/ 5406072 h 6858000"/>
              <a:gd name="connsiteX106" fmla="*/ 4718341 w 7467600"/>
              <a:gd name="connsiteY106" fmla="*/ 5468043 h 6858000"/>
              <a:gd name="connsiteX107" fmla="*/ 4604655 w 7467600"/>
              <a:gd name="connsiteY107" fmla="*/ 5583434 h 6858000"/>
              <a:gd name="connsiteX108" fmla="*/ 4565074 w 7467600"/>
              <a:gd name="connsiteY108" fmla="*/ 5618550 h 6858000"/>
              <a:gd name="connsiteX109" fmla="*/ 4988186 w 7467600"/>
              <a:gd name="connsiteY109" fmla="*/ 5216467 h 6858000"/>
              <a:gd name="connsiteX110" fmla="*/ 4978032 w 7467600"/>
              <a:gd name="connsiteY110" fmla="*/ 5183809 h 6858000"/>
              <a:gd name="connsiteX111" fmla="*/ 4463413 w 7467600"/>
              <a:gd name="connsiteY111" fmla="*/ 5615162 h 6858000"/>
              <a:gd name="connsiteX112" fmla="*/ 4358134 w 7467600"/>
              <a:gd name="connsiteY112" fmla="*/ 5742791 h 6858000"/>
              <a:gd name="connsiteX113" fmla="*/ 4376219 w 7467600"/>
              <a:gd name="connsiteY113" fmla="*/ 5729027 h 6858000"/>
              <a:gd name="connsiteX114" fmla="*/ 4582340 w 7467600"/>
              <a:gd name="connsiteY114" fmla="*/ 5561037 h 6858000"/>
              <a:gd name="connsiteX115" fmla="*/ 4694684 w 7467600"/>
              <a:gd name="connsiteY115" fmla="*/ 5447098 h 6858000"/>
              <a:gd name="connsiteX116" fmla="*/ 4754123 w 7467600"/>
              <a:gd name="connsiteY116" fmla="*/ 5384643 h 6858000"/>
              <a:gd name="connsiteX117" fmla="*/ 4978032 w 7467600"/>
              <a:gd name="connsiteY117" fmla="*/ 5183809 h 6858000"/>
              <a:gd name="connsiteX118" fmla="*/ 1903353 w 7467600"/>
              <a:gd name="connsiteY118" fmla="*/ 5044827 h 6858000"/>
              <a:gd name="connsiteX119" fmla="*/ 1936931 w 7467600"/>
              <a:gd name="connsiteY119" fmla="*/ 5093954 h 6858000"/>
              <a:gd name="connsiteX120" fmla="*/ 2195868 w 7467600"/>
              <a:gd name="connsiteY120" fmla="*/ 5396574 h 6858000"/>
              <a:gd name="connsiteX121" fmla="*/ 2088852 w 7467600"/>
              <a:gd name="connsiteY121" fmla="*/ 5166123 h 6858000"/>
              <a:gd name="connsiteX122" fmla="*/ 1958241 w 7467600"/>
              <a:gd name="connsiteY122" fmla="*/ 5067955 h 6858000"/>
              <a:gd name="connsiteX123" fmla="*/ 1903353 w 7467600"/>
              <a:gd name="connsiteY123" fmla="*/ 5044827 h 6858000"/>
              <a:gd name="connsiteX124" fmla="*/ 1979378 w 7467600"/>
              <a:gd name="connsiteY124" fmla="*/ 4769504 h 6858000"/>
              <a:gd name="connsiteX125" fmla="*/ 2882120 w 7467600"/>
              <a:gd name="connsiteY125" fmla="*/ 5064547 h 6858000"/>
              <a:gd name="connsiteX126" fmla="*/ 2793103 w 7467600"/>
              <a:gd name="connsiteY126" fmla="*/ 5039699 h 6858000"/>
              <a:gd name="connsiteX127" fmla="*/ 2770041 w 7467600"/>
              <a:gd name="connsiteY127" fmla="*/ 5033634 h 6858000"/>
              <a:gd name="connsiteX128" fmla="*/ 1979378 w 7467600"/>
              <a:gd name="connsiteY128" fmla="*/ 4769504 h 6858000"/>
              <a:gd name="connsiteX129" fmla="*/ 1927410 w 7467600"/>
              <a:gd name="connsiteY129" fmla="*/ 4716164 h 6858000"/>
              <a:gd name="connsiteX130" fmla="*/ 1959587 w 7467600"/>
              <a:gd name="connsiteY130" fmla="*/ 4728849 h 6858000"/>
              <a:gd name="connsiteX131" fmla="*/ 2777707 w 7467600"/>
              <a:gd name="connsiteY131" fmla="*/ 5003991 h 6858000"/>
              <a:gd name="connsiteX132" fmla="*/ 2800768 w 7467600"/>
              <a:gd name="connsiteY132" fmla="*/ 5010056 h 6858000"/>
              <a:gd name="connsiteX133" fmla="*/ 2879408 w 7467600"/>
              <a:gd name="connsiteY133" fmla="*/ 5031590 h 6858000"/>
              <a:gd name="connsiteX134" fmla="*/ 2862295 w 7467600"/>
              <a:gd name="connsiteY134" fmla="*/ 5022958 h 6858000"/>
              <a:gd name="connsiteX135" fmla="*/ 2813343 w 7467600"/>
              <a:gd name="connsiteY135" fmla="*/ 4998369 h 6858000"/>
              <a:gd name="connsiteX136" fmla="*/ 2646245 w 7467600"/>
              <a:gd name="connsiteY136" fmla="*/ 4930999 h 6858000"/>
              <a:gd name="connsiteX137" fmla="*/ 1999243 w 7467600"/>
              <a:gd name="connsiteY137" fmla="*/ 4730524 h 6858000"/>
              <a:gd name="connsiteX138" fmla="*/ 1979527 w 7467600"/>
              <a:gd name="connsiteY138" fmla="*/ 4726651 h 6858000"/>
              <a:gd name="connsiteX139" fmla="*/ 1927410 w 7467600"/>
              <a:gd name="connsiteY139" fmla="*/ 4716164 h 6858000"/>
              <a:gd name="connsiteX140" fmla="*/ 1997014 w 7467600"/>
              <a:gd name="connsiteY140" fmla="*/ 4698007 h 6858000"/>
              <a:gd name="connsiteX141" fmla="*/ 2005458 w 7467600"/>
              <a:gd name="connsiteY141" fmla="*/ 4699540 h 6858000"/>
              <a:gd name="connsiteX142" fmla="*/ 2657186 w 7467600"/>
              <a:gd name="connsiteY142" fmla="*/ 4901687 h 6858000"/>
              <a:gd name="connsiteX143" fmla="*/ 2826662 w 7467600"/>
              <a:gd name="connsiteY143" fmla="*/ 4970362 h 6858000"/>
              <a:gd name="connsiteX144" fmla="*/ 2876100 w 7467600"/>
              <a:gd name="connsiteY144" fmla="*/ 4995397 h 6858000"/>
              <a:gd name="connsiteX145" fmla="*/ 3042600 w 7467600"/>
              <a:gd name="connsiteY145" fmla="*/ 5059532 h 6858000"/>
              <a:gd name="connsiteX146" fmla="*/ 1997014 w 7467600"/>
              <a:gd name="connsiteY146" fmla="*/ 4698007 h 6858000"/>
              <a:gd name="connsiteX147" fmla="*/ 2305292 w 7467600"/>
              <a:gd name="connsiteY147" fmla="*/ 4219492 h 6858000"/>
              <a:gd name="connsiteX148" fmla="*/ 3360922 w 7467600"/>
              <a:gd name="connsiteY148" fmla="*/ 4529373 h 6858000"/>
              <a:gd name="connsiteX149" fmla="*/ 3492420 w 7467600"/>
              <a:gd name="connsiteY149" fmla="*/ 4510145 h 6858000"/>
              <a:gd name="connsiteX150" fmla="*/ 3364086 w 7467600"/>
              <a:gd name="connsiteY150" fmla="*/ 4480340 h 6858000"/>
              <a:gd name="connsiteX151" fmla="*/ 3225818 w 7467600"/>
              <a:gd name="connsiteY151" fmla="*/ 4411822 h 6858000"/>
              <a:gd name="connsiteX152" fmla="*/ 3129696 w 7467600"/>
              <a:gd name="connsiteY152" fmla="*/ 4360704 h 6858000"/>
              <a:gd name="connsiteX153" fmla="*/ 2814545 w 7467600"/>
              <a:gd name="connsiteY153" fmla="*/ 4282955 h 6858000"/>
              <a:gd name="connsiteX154" fmla="*/ 2305292 w 7467600"/>
              <a:gd name="connsiteY154" fmla="*/ 4219492 h 6858000"/>
              <a:gd name="connsiteX155" fmla="*/ 2626982 w 7467600"/>
              <a:gd name="connsiteY155" fmla="*/ 4206450 h 6858000"/>
              <a:gd name="connsiteX156" fmla="*/ 2490617 w 7467600"/>
              <a:gd name="connsiteY156" fmla="*/ 4206951 h 6858000"/>
              <a:gd name="connsiteX157" fmla="*/ 2819869 w 7467600"/>
              <a:gd name="connsiteY157" fmla="*/ 4252936 h 6858000"/>
              <a:gd name="connsiteX158" fmla="*/ 3143018 w 7467600"/>
              <a:gd name="connsiteY158" fmla="*/ 4332698 h 6858000"/>
              <a:gd name="connsiteX159" fmla="*/ 3241520 w 7467600"/>
              <a:gd name="connsiteY159" fmla="*/ 4385112 h 6858000"/>
              <a:gd name="connsiteX160" fmla="*/ 3374575 w 7467600"/>
              <a:gd name="connsiteY160" fmla="*/ 4451517 h 6858000"/>
              <a:gd name="connsiteX161" fmla="*/ 3505221 w 7467600"/>
              <a:gd name="connsiteY161" fmla="*/ 4480757 h 6858000"/>
              <a:gd name="connsiteX162" fmla="*/ 2626982 w 7467600"/>
              <a:gd name="connsiteY162" fmla="*/ 4206450 h 6858000"/>
              <a:gd name="connsiteX163" fmla="*/ 1310106 w 7467600"/>
              <a:gd name="connsiteY163" fmla="*/ 3943217 h 6858000"/>
              <a:gd name="connsiteX164" fmla="*/ 854994 w 7467600"/>
              <a:gd name="connsiteY164" fmla="*/ 4399136 h 6858000"/>
              <a:gd name="connsiteX165" fmla="*/ 742462 w 7467600"/>
              <a:gd name="connsiteY165" fmla="*/ 4594648 h 6858000"/>
              <a:gd name="connsiteX166" fmla="*/ 820602 w 7467600"/>
              <a:gd name="connsiteY166" fmla="*/ 4485915 h 6858000"/>
              <a:gd name="connsiteX167" fmla="*/ 878295 w 7467600"/>
              <a:gd name="connsiteY167" fmla="*/ 4403594 h 6858000"/>
              <a:gd name="connsiteX168" fmla="*/ 1240607 w 7467600"/>
              <a:gd name="connsiteY168" fmla="*/ 4010401 h 6858000"/>
              <a:gd name="connsiteX169" fmla="*/ 1310106 w 7467600"/>
              <a:gd name="connsiteY169" fmla="*/ 3943217 h 6858000"/>
              <a:gd name="connsiteX170" fmla="*/ 1423113 w 7467600"/>
              <a:gd name="connsiteY170" fmla="*/ 3874565 h 6858000"/>
              <a:gd name="connsiteX171" fmla="*/ 1260565 w 7467600"/>
              <a:gd name="connsiteY171" fmla="*/ 4031982 h 6858000"/>
              <a:gd name="connsiteX172" fmla="*/ 901900 w 7467600"/>
              <a:gd name="connsiteY172" fmla="*/ 4421236 h 6858000"/>
              <a:gd name="connsiteX173" fmla="*/ 845044 w 7467600"/>
              <a:gd name="connsiteY173" fmla="*/ 4502436 h 6858000"/>
              <a:gd name="connsiteX174" fmla="*/ 685926 w 7467600"/>
              <a:gd name="connsiteY174" fmla="*/ 4703069 h 6858000"/>
              <a:gd name="connsiteX175" fmla="*/ 684248 w 7467600"/>
              <a:gd name="connsiteY175" fmla="*/ 4706721 h 6858000"/>
              <a:gd name="connsiteX176" fmla="*/ 1423113 w 7467600"/>
              <a:gd name="connsiteY176" fmla="*/ 3874565 h 6858000"/>
              <a:gd name="connsiteX177" fmla="*/ 3316479 w 7467600"/>
              <a:gd name="connsiteY177" fmla="*/ 3872136 h 6858000"/>
              <a:gd name="connsiteX178" fmla="*/ 3546806 w 7467600"/>
              <a:gd name="connsiteY178" fmla="*/ 4356139 h 6858000"/>
              <a:gd name="connsiteX179" fmla="*/ 3364433 w 7467600"/>
              <a:gd name="connsiteY179" fmla="*/ 3953121 h 6858000"/>
              <a:gd name="connsiteX180" fmla="*/ 3316479 w 7467600"/>
              <a:gd name="connsiteY180" fmla="*/ 3872136 h 6858000"/>
              <a:gd name="connsiteX181" fmla="*/ 3291335 w 7467600"/>
              <a:gd name="connsiteY181" fmla="*/ 3767420 h 6858000"/>
              <a:gd name="connsiteX182" fmla="*/ 3390805 w 7467600"/>
              <a:gd name="connsiteY182" fmla="*/ 3937163 h 6858000"/>
              <a:gd name="connsiteX183" fmla="*/ 3579062 w 7467600"/>
              <a:gd name="connsiteY183" fmla="*/ 4359040 h 6858000"/>
              <a:gd name="connsiteX184" fmla="*/ 3467355 w 7467600"/>
              <a:gd name="connsiteY184" fmla="*/ 3988130 h 6858000"/>
              <a:gd name="connsiteX185" fmla="*/ 3310753 w 7467600"/>
              <a:gd name="connsiteY185" fmla="*/ 3787140 h 6858000"/>
              <a:gd name="connsiteX186" fmla="*/ 3291335 w 7467600"/>
              <a:gd name="connsiteY186" fmla="*/ 3767420 h 6858000"/>
              <a:gd name="connsiteX187" fmla="*/ 1635889 w 7467600"/>
              <a:gd name="connsiteY187" fmla="*/ 3709494 h 6858000"/>
              <a:gd name="connsiteX188" fmla="*/ 1634800 w 7467600"/>
              <a:gd name="connsiteY188" fmla="*/ 3731111 h 6858000"/>
              <a:gd name="connsiteX189" fmla="*/ 1635889 w 7467600"/>
              <a:gd name="connsiteY189" fmla="*/ 3709494 h 6858000"/>
              <a:gd name="connsiteX190" fmla="*/ 1510397 w 7467600"/>
              <a:gd name="connsiteY190" fmla="*/ 3684705 h 6858000"/>
              <a:gd name="connsiteX191" fmla="*/ 1146550 w 7467600"/>
              <a:gd name="connsiteY191" fmla="*/ 3802012 h 6858000"/>
              <a:gd name="connsiteX192" fmla="*/ 698834 w 7467600"/>
              <a:gd name="connsiteY192" fmla="*/ 3952272 h 6858000"/>
              <a:gd name="connsiteX193" fmla="*/ 34256 w 7467600"/>
              <a:gd name="connsiteY193" fmla="*/ 4347603 h 6858000"/>
              <a:gd name="connsiteX194" fmla="*/ 527241 w 7467600"/>
              <a:gd name="connsiteY194" fmla="*/ 4065078 h 6858000"/>
              <a:gd name="connsiteX195" fmla="*/ 1510397 w 7467600"/>
              <a:gd name="connsiteY195" fmla="*/ 3684705 h 6858000"/>
              <a:gd name="connsiteX196" fmla="*/ 1313114 w 7467600"/>
              <a:gd name="connsiteY196" fmla="*/ 3655216 h 6858000"/>
              <a:gd name="connsiteX197" fmla="*/ 1109304 w 7467600"/>
              <a:gd name="connsiteY197" fmla="*/ 3669030 h 6858000"/>
              <a:gd name="connsiteX198" fmla="*/ 8129 w 7467600"/>
              <a:gd name="connsiteY198" fmla="*/ 4330519 h 6858000"/>
              <a:gd name="connsiteX199" fmla="*/ 687572 w 7467600"/>
              <a:gd name="connsiteY199" fmla="*/ 3925629 h 6858000"/>
              <a:gd name="connsiteX200" fmla="*/ 1138365 w 7467600"/>
              <a:gd name="connsiteY200" fmla="*/ 3774515 h 6858000"/>
              <a:gd name="connsiteX201" fmla="*/ 1505579 w 7467600"/>
              <a:gd name="connsiteY201" fmla="*/ 3655526 h 6858000"/>
              <a:gd name="connsiteX202" fmla="*/ 1313114 w 7467600"/>
              <a:gd name="connsiteY202" fmla="*/ 3655216 h 6858000"/>
              <a:gd name="connsiteX203" fmla="*/ 3655073 w 7467600"/>
              <a:gd name="connsiteY203" fmla="*/ 3650884 h 6858000"/>
              <a:gd name="connsiteX204" fmla="*/ 3989938 w 7467600"/>
              <a:gd name="connsiteY204" fmla="*/ 3991685 h 6858000"/>
              <a:gd name="connsiteX205" fmla="*/ 4393907 w 7467600"/>
              <a:gd name="connsiteY205" fmla="*/ 4261258 h 6858000"/>
              <a:gd name="connsiteX206" fmla="*/ 4648051 w 7467600"/>
              <a:gd name="connsiteY206" fmla="*/ 4374051 h 6858000"/>
              <a:gd name="connsiteX207" fmla="*/ 4383389 w 7467600"/>
              <a:gd name="connsiteY207" fmla="*/ 4184369 h 6858000"/>
              <a:gd name="connsiteX208" fmla="*/ 4165508 w 7467600"/>
              <a:gd name="connsiteY208" fmla="*/ 4035196 h 6858000"/>
              <a:gd name="connsiteX209" fmla="*/ 4068162 w 7467600"/>
              <a:gd name="connsiteY209" fmla="*/ 3953394 h 6858000"/>
              <a:gd name="connsiteX210" fmla="*/ 3981416 w 7467600"/>
              <a:gd name="connsiteY210" fmla="*/ 3880482 h 6858000"/>
              <a:gd name="connsiteX211" fmla="*/ 3800147 w 7467600"/>
              <a:gd name="connsiteY211" fmla="*/ 3749872 h 6858000"/>
              <a:gd name="connsiteX212" fmla="*/ 3655073 w 7467600"/>
              <a:gd name="connsiteY212" fmla="*/ 3650884 h 6858000"/>
              <a:gd name="connsiteX213" fmla="*/ 3670252 w 7467600"/>
              <a:gd name="connsiteY213" fmla="*/ 3622798 h 6858000"/>
              <a:gd name="connsiteX214" fmla="*/ 3817258 w 7467600"/>
              <a:gd name="connsiteY214" fmla="*/ 3723577 h 6858000"/>
              <a:gd name="connsiteX215" fmla="*/ 4000461 w 7467600"/>
              <a:gd name="connsiteY215" fmla="*/ 3855966 h 6858000"/>
              <a:gd name="connsiteX216" fmla="*/ 4088180 w 7467600"/>
              <a:gd name="connsiteY216" fmla="*/ 3929774 h 6858000"/>
              <a:gd name="connsiteX217" fmla="*/ 4184555 w 7467600"/>
              <a:gd name="connsiteY217" fmla="*/ 4010683 h 6858000"/>
              <a:gd name="connsiteX218" fmla="*/ 4399563 w 7467600"/>
              <a:gd name="connsiteY218" fmla="*/ 4158106 h 6858000"/>
              <a:gd name="connsiteX219" fmla="*/ 4684469 w 7467600"/>
              <a:gd name="connsiteY219" fmla="*/ 4364680 h 6858000"/>
              <a:gd name="connsiteX220" fmla="*/ 4690271 w 7467600"/>
              <a:gd name="connsiteY220" fmla="*/ 4370034 h 6858000"/>
              <a:gd name="connsiteX221" fmla="*/ 4136093 w 7467600"/>
              <a:gd name="connsiteY221" fmla="*/ 3858466 h 6858000"/>
              <a:gd name="connsiteX222" fmla="*/ 3670252 w 7467600"/>
              <a:gd name="connsiteY222" fmla="*/ 3622798 h 6858000"/>
              <a:gd name="connsiteX223" fmla="*/ 4440129 w 7467600"/>
              <a:gd name="connsiteY223" fmla="*/ 3448571 h 6858000"/>
              <a:gd name="connsiteX224" fmla="*/ 4856525 w 7467600"/>
              <a:gd name="connsiteY224" fmla="*/ 3915351 h 6858000"/>
              <a:gd name="connsiteX225" fmla="*/ 5059055 w 7467600"/>
              <a:gd name="connsiteY225" fmla="*/ 4108918 h 6858000"/>
              <a:gd name="connsiteX226" fmla="*/ 5290070 w 7467600"/>
              <a:gd name="connsiteY226" fmla="*/ 4263619 h 6858000"/>
              <a:gd name="connsiteX227" fmla="*/ 4834991 w 7467600"/>
              <a:gd name="connsiteY227" fmla="*/ 3830985 h 6858000"/>
              <a:gd name="connsiteX228" fmla="*/ 4440129 w 7467600"/>
              <a:gd name="connsiteY228" fmla="*/ 3448571 h 6858000"/>
              <a:gd name="connsiteX229" fmla="*/ 4441737 w 7467600"/>
              <a:gd name="connsiteY229" fmla="*/ 3399734 h 6858000"/>
              <a:gd name="connsiteX230" fmla="*/ 4431236 w 7467600"/>
              <a:gd name="connsiteY230" fmla="*/ 3400954 h 6858000"/>
              <a:gd name="connsiteX231" fmla="*/ 4557150 w 7467600"/>
              <a:gd name="connsiteY231" fmla="*/ 3510023 h 6858000"/>
              <a:gd name="connsiteX232" fmla="*/ 4856936 w 7467600"/>
              <a:gd name="connsiteY232" fmla="*/ 3809146 h 6858000"/>
              <a:gd name="connsiteX233" fmla="*/ 5111996 w 7467600"/>
              <a:gd name="connsiteY233" fmla="*/ 4065759 h 6858000"/>
              <a:gd name="connsiteX234" fmla="*/ 5388878 w 7467600"/>
              <a:gd name="connsiteY234" fmla="*/ 4300185 h 6858000"/>
              <a:gd name="connsiteX235" fmla="*/ 5425556 w 7467600"/>
              <a:gd name="connsiteY235" fmla="*/ 4308967 h 6858000"/>
              <a:gd name="connsiteX236" fmla="*/ 4943646 w 7467600"/>
              <a:gd name="connsiteY236" fmla="*/ 3822916 h 6858000"/>
              <a:gd name="connsiteX237" fmla="*/ 4594837 w 7467600"/>
              <a:gd name="connsiteY237" fmla="*/ 3532274 h 6858000"/>
              <a:gd name="connsiteX238" fmla="*/ 4441737 w 7467600"/>
              <a:gd name="connsiteY238" fmla="*/ 3399734 h 6858000"/>
              <a:gd name="connsiteX239" fmla="*/ 5425834 w 7467600"/>
              <a:gd name="connsiteY239" fmla="*/ 3162785 h 6858000"/>
              <a:gd name="connsiteX240" fmla="*/ 5401644 w 7467600"/>
              <a:gd name="connsiteY240" fmla="*/ 3617847 h 6858000"/>
              <a:gd name="connsiteX241" fmla="*/ 5467256 w 7467600"/>
              <a:gd name="connsiteY241" fmla="*/ 4175494 h 6858000"/>
              <a:gd name="connsiteX242" fmla="*/ 5448069 w 7467600"/>
              <a:gd name="connsiteY242" fmla="*/ 3567554 h 6858000"/>
              <a:gd name="connsiteX243" fmla="*/ 5425834 w 7467600"/>
              <a:gd name="connsiteY243" fmla="*/ 3162785 h 6858000"/>
              <a:gd name="connsiteX244" fmla="*/ 1318687 w 7467600"/>
              <a:gd name="connsiteY244" fmla="*/ 3113840 h 6858000"/>
              <a:gd name="connsiteX245" fmla="*/ 1066793 w 7467600"/>
              <a:gd name="connsiteY245" fmla="*/ 3212171 h 6858000"/>
              <a:gd name="connsiteX246" fmla="*/ 993319 w 7467600"/>
              <a:gd name="connsiteY246" fmla="*/ 3247648 h 6858000"/>
              <a:gd name="connsiteX247" fmla="*/ 853081 w 7467600"/>
              <a:gd name="connsiteY247" fmla="*/ 3312410 h 6858000"/>
              <a:gd name="connsiteX248" fmla="*/ 805957 w 7467600"/>
              <a:gd name="connsiteY248" fmla="*/ 3330443 h 6858000"/>
              <a:gd name="connsiteX249" fmla="*/ 1318687 w 7467600"/>
              <a:gd name="connsiteY249" fmla="*/ 3113840 h 6858000"/>
              <a:gd name="connsiteX250" fmla="*/ 5453702 w 7467600"/>
              <a:gd name="connsiteY250" fmla="*/ 3090882 h 6858000"/>
              <a:gd name="connsiteX251" fmla="*/ 5480135 w 7467600"/>
              <a:gd name="connsiteY251" fmla="*/ 3565802 h 6858000"/>
              <a:gd name="connsiteX252" fmla="*/ 5499023 w 7467600"/>
              <a:gd name="connsiteY252" fmla="*/ 4166310 h 6858000"/>
              <a:gd name="connsiteX253" fmla="*/ 5547022 w 7467600"/>
              <a:gd name="connsiteY253" fmla="*/ 3607838 h 6858000"/>
              <a:gd name="connsiteX254" fmla="*/ 5515964 w 7467600"/>
              <a:gd name="connsiteY254" fmla="*/ 3378541 h 6858000"/>
              <a:gd name="connsiteX255" fmla="*/ 5453702 w 7467600"/>
              <a:gd name="connsiteY255" fmla="*/ 3090882 h 6858000"/>
              <a:gd name="connsiteX256" fmla="*/ 1238695 w 7467600"/>
              <a:gd name="connsiteY256" fmla="*/ 3076820 h 6858000"/>
              <a:gd name="connsiteX257" fmla="*/ 716371 w 7467600"/>
              <a:gd name="connsiteY257" fmla="*/ 3293249 h 6858000"/>
              <a:gd name="connsiteX258" fmla="*/ 579522 w 7467600"/>
              <a:gd name="connsiteY258" fmla="*/ 3371759 h 6858000"/>
              <a:gd name="connsiteX259" fmla="*/ 600288 w 7467600"/>
              <a:gd name="connsiteY259" fmla="*/ 3365555 h 6858000"/>
              <a:gd name="connsiteX260" fmla="*/ 840692 w 7467600"/>
              <a:gd name="connsiteY260" fmla="*/ 3284921 h 6858000"/>
              <a:gd name="connsiteX261" fmla="*/ 979248 w 7467600"/>
              <a:gd name="connsiteY261" fmla="*/ 3221003 h 6858000"/>
              <a:gd name="connsiteX262" fmla="*/ 1053282 w 7467600"/>
              <a:gd name="connsiteY262" fmla="*/ 3185247 h 6858000"/>
              <a:gd name="connsiteX263" fmla="*/ 1320603 w 7467600"/>
              <a:gd name="connsiteY263" fmla="*/ 3081281 h 6858000"/>
              <a:gd name="connsiteX264" fmla="*/ 1238695 w 7467600"/>
              <a:gd name="connsiteY264" fmla="*/ 3076820 h 6858000"/>
              <a:gd name="connsiteX265" fmla="*/ 5425627 w 7467600"/>
              <a:gd name="connsiteY265" fmla="*/ 2954192 h 6858000"/>
              <a:gd name="connsiteX266" fmla="*/ 5470770 w 7467600"/>
              <a:gd name="connsiteY266" fmla="*/ 3005435 h 6858000"/>
              <a:gd name="connsiteX267" fmla="*/ 5519779 w 7467600"/>
              <a:gd name="connsiteY267" fmla="*/ 4359223 h 6858000"/>
              <a:gd name="connsiteX268" fmla="*/ 5520293 w 7467600"/>
              <a:gd name="connsiteY268" fmla="*/ 4360602 h 6858000"/>
              <a:gd name="connsiteX269" fmla="*/ 5767221 w 7467600"/>
              <a:gd name="connsiteY269" fmla="*/ 4665564 h 6858000"/>
              <a:gd name="connsiteX270" fmla="*/ 6937169 w 7467600"/>
              <a:gd name="connsiteY270" fmla="*/ 4815941 h 6858000"/>
              <a:gd name="connsiteX271" fmla="*/ 6953922 w 7467600"/>
              <a:gd name="connsiteY271" fmla="*/ 4890068 h 6858000"/>
              <a:gd name="connsiteX272" fmla="*/ 6071359 w 7467600"/>
              <a:gd name="connsiteY272" fmla="*/ 4770770 h 6858000"/>
              <a:gd name="connsiteX273" fmla="*/ 6038839 w 7467600"/>
              <a:gd name="connsiteY273" fmla="*/ 4764474 h 6858000"/>
              <a:gd name="connsiteX274" fmla="*/ 6038706 w 7467600"/>
              <a:gd name="connsiteY274" fmla="*/ 4763847 h 6858000"/>
              <a:gd name="connsiteX275" fmla="*/ 6037784 w 7467600"/>
              <a:gd name="connsiteY275" fmla="*/ 4764270 h 6858000"/>
              <a:gd name="connsiteX276" fmla="*/ 6038839 w 7467600"/>
              <a:gd name="connsiteY276" fmla="*/ 4764474 h 6858000"/>
              <a:gd name="connsiteX277" fmla="*/ 6040338 w 7467600"/>
              <a:gd name="connsiteY277" fmla="*/ 4771418 h 6858000"/>
              <a:gd name="connsiteX278" fmla="*/ 6024488 w 7467600"/>
              <a:gd name="connsiteY278" fmla="*/ 4809903 h 6858000"/>
              <a:gd name="connsiteX279" fmla="*/ 5599771 w 7467600"/>
              <a:gd name="connsiteY279" fmla="*/ 5509652 h 6858000"/>
              <a:gd name="connsiteX280" fmla="*/ 5548843 w 7467600"/>
              <a:gd name="connsiteY280" fmla="*/ 5563845 h 6858000"/>
              <a:gd name="connsiteX281" fmla="*/ 5940952 w 7467600"/>
              <a:gd name="connsiteY281" fmla="*/ 6250028 h 6858000"/>
              <a:gd name="connsiteX282" fmla="*/ 6043441 w 7467600"/>
              <a:gd name="connsiteY282" fmla="*/ 6665847 h 6858000"/>
              <a:gd name="connsiteX283" fmla="*/ 6093432 w 7467600"/>
              <a:gd name="connsiteY283" fmla="*/ 6858000 h 6858000"/>
              <a:gd name="connsiteX284" fmla="*/ 6034344 w 7467600"/>
              <a:gd name="connsiteY284" fmla="*/ 6858000 h 6858000"/>
              <a:gd name="connsiteX285" fmla="*/ 6026679 w 7467600"/>
              <a:gd name="connsiteY285" fmla="*/ 6836959 h 6858000"/>
              <a:gd name="connsiteX286" fmla="*/ 5800441 w 7467600"/>
              <a:gd name="connsiteY286" fmla="*/ 6335286 h 6858000"/>
              <a:gd name="connsiteX287" fmla="*/ 5526562 w 7467600"/>
              <a:gd name="connsiteY287" fmla="*/ 5705388 h 6858000"/>
              <a:gd name="connsiteX288" fmla="*/ 5519640 w 7467600"/>
              <a:gd name="connsiteY288" fmla="*/ 5683774 h 6858000"/>
              <a:gd name="connsiteX289" fmla="*/ 5844559 w 7467600"/>
              <a:gd name="connsiteY289" fmla="*/ 6553349 h 6858000"/>
              <a:gd name="connsiteX290" fmla="*/ 5975994 w 7467600"/>
              <a:gd name="connsiteY290" fmla="*/ 6858000 h 6858000"/>
              <a:gd name="connsiteX291" fmla="*/ 5898547 w 7467600"/>
              <a:gd name="connsiteY291" fmla="*/ 6858000 h 6858000"/>
              <a:gd name="connsiteX292" fmla="*/ 5682041 w 7467600"/>
              <a:gd name="connsiteY292" fmla="*/ 6355860 h 6858000"/>
              <a:gd name="connsiteX293" fmla="*/ 5461758 w 7467600"/>
              <a:gd name="connsiteY293" fmla="*/ 5820220 h 6858000"/>
              <a:gd name="connsiteX294" fmla="*/ 5237282 w 7467600"/>
              <a:gd name="connsiteY294" fmla="*/ 6579086 h 6858000"/>
              <a:gd name="connsiteX295" fmla="*/ 5115009 w 7467600"/>
              <a:gd name="connsiteY295" fmla="*/ 6858000 h 6858000"/>
              <a:gd name="connsiteX296" fmla="*/ 5028074 w 7467600"/>
              <a:gd name="connsiteY296" fmla="*/ 6858000 h 6858000"/>
              <a:gd name="connsiteX297" fmla="*/ 5079508 w 7467600"/>
              <a:gd name="connsiteY297" fmla="*/ 6749074 h 6858000"/>
              <a:gd name="connsiteX298" fmla="*/ 5371846 w 7467600"/>
              <a:gd name="connsiteY298" fmla="*/ 5924413 h 6858000"/>
              <a:gd name="connsiteX299" fmla="*/ 5270512 w 7467600"/>
              <a:gd name="connsiteY299" fmla="*/ 6138975 h 6858000"/>
              <a:gd name="connsiteX300" fmla="*/ 5062409 w 7467600"/>
              <a:gd name="connsiteY300" fmla="*/ 6653544 h 6858000"/>
              <a:gd name="connsiteX301" fmla="*/ 5036628 w 7467600"/>
              <a:gd name="connsiteY301" fmla="*/ 6754247 h 6858000"/>
              <a:gd name="connsiteX302" fmla="*/ 5009112 w 7467600"/>
              <a:gd name="connsiteY302" fmla="*/ 6858000 h 6858000"/>
              <a:gd name="connsiteX303" fmla="*/ 4976679 w 7467600"/>
              <a:gd name="connsiteY303" fmla="*/ 6858000 h 6858000"/>
              <a:gd name="connsiteX304" fmla="*/ 5006537 w 7467600"/>
              <a:gd name="connsiteY304" fmla="*/ 6747068 h 6858000"/>
              <a:gd name="connsiteX305" fmla="*/ 5032723 w 7467600"/>
              <a:gd name="connsiteY305" fmla="*/ 6644957 h 6858000"/>
              <a:gd name="connsiteX306" fmla="*/ 5242949 w 7467600"/>
              <a:gd name="connsiteY306" fmla="*/ 6125175 h 6858000"/>
              <a:gd name="connsiteX307" fmla="*/ 5286321 w 7467600"/>
              <a:gd name="connsiteY307" fmla="*/ 6033555 h 6858000"/>
              <a:gd name="connsiteX308" fmla="*/ 5008210 w 7467600"/>
              <a:gd name="connsiteY308" fmla="*/ 6649194 h 6858000"/>
              <a:gd name="connsiteX309" fmla="*/ 4986321 w 7467600"/>
              <a:gd name="connsiteY309" fmla="*/ 6765687 h 6858000"/>
              <a:gd name="connsiteX310" fmla="*/ 4973474 w 7467600"/>
              <a:gd name="connsiteY310" fmla="*/ 6858000 h 6858000"/>
              <a:gd name="connsiteX311" fmla="*/ 4907178 w 7467600"/>
              <a:gd name="connsiteY311" fmla="*/ 6858000 h 6858000"/>
              <a:gd name="connsiteX312" fmla="*/ 4910810 w 7467600"/>
              <a:gd name="connsiteY312" fmla="*/ 6829660 h 6858000"/>
              <a:gd name="connsiteX313" fmla="*/ 4987461 w 7467600"/>
              <a:gd name="connsiteY313" fmla="*/ 6432994 h 6858000"/>
              <a:gd name="connsiteX314" fmla="*/ 5179262 w 7467600"/>
              <a:gd name="connsiteY314" fmla="*/ 6035044 h 6858000"/>
              <a:gd name="connsiteX315" fmla="*/ 4689678 w 7467600"/>
              <a:gd name="connsiteY315" fmla="*/ 6440241 h 6858000"/>
              <a:gd name="connsiteX316" fmla="*/ 4477543 w 7467600"/>
              <a:gd name="connsiteY316" fmla="*/ 6674836 h 6858000"/>
              <a:gd name="connsiteX317" fmla="*/ 4329957 w 7467600"/>
              <a:gd name="connsiteY317" fmla="*/ 6858000 h 6858000"/>
              <a:gd name="connsiteX318" fmla="*/ 4218595 w 7467600"/>
              <a:gd name="connsiteY318" fmla="*/ 6858000 h 6858000"/>
              <a:gd name="connsiteX319" fmla="*/ 4368888 w 7467600"/>
              <a:gd name="connsiteY319" fmla="*/ 6668412 h 6858000"/>
              <a:gd name="connsiteX320" fmla="*/ 4563091 w 7467600"/>
              <a:gd name="connsiteY320" fmla="*/ 6442508 h 6858000"/>
              <a:gd name="connsiteX321" fmla="*/ 5387324 w 7467600"/>
              <a:gd name="connsiteY321" fmla="*/ 5705830 h 6858000"/>
              <a:gd name="connsiteX322" fmla="*/ 5073620 w 7467600"/>
              <a:gd name="connsiteY322" fmla="*/ 5955437 h 6858000"/>
              <a:gd name="connsiteX323" fmla="*/ 4689789 w 7467600"/>
              <a:gd name="connsiteY323" fmla="*/ 6268382 h 6858000"/>
              <a:gd name="connsiteX324" fmla="*/ 4418722 w 7467600"/>
              <a:gd name="connsiteY324" fmla="*/ 6570886 h 6858000"/>
              <a:gd name="connsiteX325" fmla="*/ 4214944 w 7467600"/>
              <a:gd name="connsiteY325" fmla="*/ 6858000 h 6858000"/>
              <a:gd name="connsiteX326" fmla="*/ 4177898 w 7467600"/>
              <a:gd name="connsiteY326" fmla="*/ 6858000 h 6858000"/>
              <a:gd name="connsiteX327" fmla="*/ 4391597 w 7467600"/>
              <a:gd name="connsiteY327" fmla="*/ 6556370 h 6858000"/>
              <a:gd name="connsiteX328" fmla="*/ 4668889 w 7467600"/>
              <a:gd name="connsiteY328" fmla="*/ 6246399 h 6858000"/>
              <a:gd name="connsiteX329" fmla="*/ 5055427 w 7467600"/>
              <a:gd name="connsiteY329" fmla="*/ 5931476 h 6858000"/>
              <a:gd name="connsiteX330" fmla="*/ 5371814 w 7467600"/>
              <a:gd name="connsiteY330" fmla="*/ 5678975 h 6858000"/>
              <a:gd name="connsiteX331" fmla="*/ 4987918 w 7467600"/>
              <a:gd name="connsiteY331" fmla="*/ 5838701 h 6858000"/>
              <a:gd name="connsiteX332" fmla="*/ 4317146 w 7467600"/>
              <a:gd name="connsiteY332" fmla="*/ 6587716 h 6858000"/>
              <a:gd name="connsiteX333" fmla="*/ 4171627 w 7467600"/>
              <a:gd name="connsiteY333" fmla="*/ 6858000 h 6858000"/>
              <a:gd name="connsiteX334" fmla="*/ 4081585 w 7467600"/>
              <a:gd name="connsiteY334" fmla="*/ 6858000 h 6858000"/>
              <a:gd name="connsiteX335" fmla="*/ 4238603 w 7467600"/>
              <a:gd name="connsiteY335" fmla="*/ 6559341 h 6858000"/>
              <a:gd name="connsiteX336" fmla="*/ 4778333 w 7467600"/>
              <a:gd name="connsiteY336" fmla="*/ 5873626 h 6858000"/>
              <a:gd name="connsiteX337" fmla="*/ 5414185 w 7467600"/>
              <a:gd name="connsiteY337" fmla="*/ 5573882 h 6858000"/>
              <a:gd name="connsiteX338" fmla="*/ 5959648 w 7467600"/>
              <a:gd name="connsiteY338" fmla="*/ 4760797 h 6858000"/>
              <a:gd name="connsiteX339" fmla="*/ 5355019 w 7467600"/>
              <a:gd name="connsiteY339" fmla="*/ 4734672 h 6858000"/>
              <a:gd name="connsiteX340" fmla="*/ 5083565 w 7467600"/>
              <a:gd name="connsiteY340" fmla="*/ 5179121 h 6858000"/>
              <a:gd name="connsiteX341" fmla="*/ 4713577 w 7467600"/>
              <a:gd name="connsiteY341" fmla="*/ 5616803 h 6858000"/>
              <a:gd name="connsiteX342" fmla="*/ 3989559 w 7467600"/>
              <a:gd name="connsiteY342" fmla="*/ 6145945 h 6858000"/>
              <a:gd name="connsiteX343" fmla="*/ 3939824 w 7467600"/>
              <a:gd name="connsiteY343" fmla="*/ 6066900 h 6858000"/>
              <a:gd name="connsiteX344" fmla="*/ 4584537 w 7467600"/>
              <a:gd name="connsiteY344" fmla="*/ 5324826 h 6858000"/>
              <a:gd name="connsiteX345" fmla="*/ 5037105 w 7467600"/>
              <a:gd name="connsiteY345" fmla="*/ 5088765 h 6858000"/>
              <a:gd name="connsiteX346" fmla="*/ 5039930 w 7467600"/>
              <a:gd name="connsiteY346" fmla="*/ 5089585 h 6858000"/>
              <a:gd name="connsiteX347" fmla="*/ 5263764 w 7467600"/>
              <a:gd name="connsiteY347" fmla="*/ 4735525 h 6858000"/>
              <a:gd name="connsiteX348" fmla="*/ 4086300 w 7467600"/>
              <a:gd name="connsiteY348" fmla="*/ 4884599 h 6858000"/>
              <a:gd name="connsiteX349" fmla="*/ 4085485 w 7467600"/>
              <a:gd name="connsiteY349" fmla="*/ 4899070 h 6858000"/>
              <a:gd name="connsiteX350" fmla="*/ 3871915 w 7467600"/>
              <a:gd name="connsiteY350" fmla="*/ 5253645 h 6858000"/>
              <a:gd name="connsiteX351" fmla="*/ 3799374 w 7467600"/>
              <a:gd name="connsiteY351" fmla="*/ 5466127 h 6858000"/>
              <a:gd name="connsiteX352" fmla="*/ 3498850 w 7467600"/>
              <a:gd name="connsiteY352" fmla="*/ 6661888 h 6858000"/>
              <a:gd name="connsiteX353" fmla="*/ 3399216 w 7467600"/>
              <a:gd name="connsiteY353" fmla="*/ 6858000 h 6858000"/>
              <a:gd name="connsiteX354" fmla="*/ 3303688 w 7467600"/>
              <a:gd name="connsiteY354" fmla="*/ 6858000 h 6858000"/>
              <a:gd name="connsiteX355" fmla="*/ 3391774 w 7467600"/>
              <a:gd name="connsiteY355" fmla="*/ 6697181 h 6858000"/>
              <a:gd name="connsiteX356" fmla="*/ 3735540 w 7467600"/>
              <a:gd name="connsiteY356" fmla="*/ 5546923 h 6858000"/>
              <a:gd name="connsiteX357" fmla="*/ 3729438 w 7467600"/>
              <a:gd name="connsiteY357" fmla="*/ 5569058 h 6858000"/>
              <a:gd name="connsiteX358" fmla="*/ 3707782 w 7467600"/>
              <a:gd name="connsiteY358" fmla="*/ 5644908 h 6858000"/>
              <a:gd name="connsiteX359" fmla="*/ 3583827 w 7467600"/>
              <a:gd name="connsiteY359" fmla="*/ 6039215 h 6858000"/>
              <a:gd name="connsiteX360" fmla="*/ 3547861 w 7467600"/>
              <a:gd name="connsiteY360" fmla="*/ 6129609 h 6858000"/>
              <a:gd name="connsiteX361" fmla="*/ 3490905 w 7467600"/>
              <a:gd name="connsiteY361" fmla="*/ 6277660 h 6858000"/>
              <a:gd name="connsiteX362" fmla="*/ 3455859 w 7467600"/>
              <a:gd name="connsiteY362" fmla="*/ 6391301 h 6858000"/>
              <a:gd name="connsiteX363" fmla="*/ 3429112 w 7467600"/>
              <a:gd name="connsiteY363" fmla="*/ 6479469 h 6858000"/>
              <a:gd name="connsiteX364" fmla="*/ 3304862 w 7467600"/>
              <a:gd name="connsiteY364" fmla="*/ 6796476 h 6858000"/>
              <a:gd name="connsiteX365" fmla="*/ 3276071 w 7467600"/>
              <a:gd name="connsiteY365" fmla="*/ 6858000 h 6858000"/>
              <a:gd name="connsiteX366" fmla="*/ 3240805 w 7467600"/>
              <a:gd name="connsiteY366" fmla="*/ 6858000 h 6858000"/>
              <a:gd name="connsiteX367" fmla="*/ 3275917 w 7467600"/>
              <a:gd name="connsiteY367" fmla="*/ 6783192 h 6858000"/>
              <a:gd name="connsiteX368" fmla="*/ 3399358 w 7467600"/>
              <a:gd name="connsiteY368" fmla="*/ 6469011 h 6858000"/>
              <a:gd name="connsiteX369" fmla="*/ 3425650 w 7467600"/>
              <a:gd name="connsiteY369" fmla="*/ 6381333 h 6858000"/>
              <a:gd name="connsiteX370" fmla="*/ 3460661 w 7467600"/>
              <a:gd name="connsiteY370" fmla="*/ 6266763 h 6858000"/>
              <a:gd name="connsiteX371" fmla="*/ 3518021 w 7467600"/>
              <a:gd name="connsiteY371" fmla="*/ 6117298 h 6858000"/>
              <a:gd name="connsiteX372" fmla="*/ 3554035 w 7467600"/>
              <a:gd name="connsiteY372" fmla="*/ 6027832 h 6858000"/>
              <a:gd name="connsiteX373" fmla="*/ 3677174 w 7467600"/>
              <a:gd name="connsiteY373" fmla="*/ 5636351 h 6858000"/>
              <a:gd name="connsiteX374" fmla="*/ 3698819 w 7467600"/>
              <a:gd name="connsiteY374" fmla="*/ 5560503 h 6858000"/>
              <a:gd name="connsiteX375" fmla="*/ 3702094 w 7467600"/>
              <a:gd name="connsiteY375" fmla="*/ 5549194 h 6858000"/>
              <a:gd name="connsiteX376" fmla="*/ 3398355 w 7467600"/>
              <a:gd name="connsiteY376" fmla="*/ 6094603 h 6858000"/>
              <a:gd name="connsiteX377" fmla="*/ 3193941 w 7467600"/>
              <a:gd name="connsiteY377" fmla="*/ 6798775 h 6858000"/>
              <a:gd name="connsiteX378" fmla="*/ 3184140 w 7467600"/>
              <a:gd name="connsiteY378" fmla="*/ 6858000 h 6858000"/>
              <a:gd name="connsiteX379" fmla="*/ 3099978 w 7467600"/>
              <a:gd name="connsiteY379" fmla="*/ 6858000 h 6858000"/>
              <a:gd name="connsiteX380" fmla="*/ 3101556 w 7467600"/>
              <a:gd name="connsiteY380" fmla="*/ 6843337 h 6858000"/>
              <a:gd name="connsiteX381" fmla="*/ 3370162 w 7467600"/>
              <a:gd name="connsiteY381" fmla="*/ 5785550 h 6858000"/>
              <a:gd name="connsiteX382" fmla="*/ 3746477 w 7467600"/>
              <a:gd name="connsiteY382" fmla="*/ 5377889 h 6858000"/>
              <a:gd name="connsiteX383" fmla="*/ 3863399 w 7467600"/>
              <a:gd name="connsiteY383" fmla="*/ 5087257 h 6858000"/>
              <a:gd name="connsiteX384" fmla="*/ 3968712 w 7467600"/>
              <a:gd name="connsiteY384" fmla="*/ 4913989 h 6858000"/>
              <a:gd name="connsiteX385" fmla="*/ 2792390 w 7467600"/>
              <a:gd name="connsiteY385" fmla="*/ 5382974 h 6858000"/>
              <a:gd name="connsiteX386" fmla="*/ 2714982 w 7467600"/>
              <a:gd name="connsiteY386" fmla="*/ 5427051 h 6858000"/>
              <a:gd name="connsiteX387" fmla="*/ 2813361 w 7467600"/>
              <a:gd name="connsiteY387" fmla="*/ 6023912 h 6858000"/>
              <a:gd name="connsiteX388" fmla="*/ 2688430 w 7467600"/>
              <a:gd name="connsiteY388" fmla="*/ 6801564 h 6858000"/>
              <a:gd name="connsiteX389" fmla="*/ 2629626 w 7467600"/>
              <a:gd name="connsiteY389" fmla="*/ 6763394 h 6858000"/>
              <a:gd name="connsiteX390" fmla="*/ 2565328 w 7467600"/>
              <a:gd name="connsiteY390" fmla="*/ 5516399 h 6858000"/>
              <a:gd name="connsiteX391" fmla="*/ 1922999 w 7467600"/>
              <a:gd name="connsiteY391" fmla="*/ 5980343 h 6858000"/>
              <a:gd name="connsiteX392" fmla="*/ 1950261 w 7467600"/>
              <a:gd name="connsiteY392" fmla="*/ 6405858 h 6858000"/>
              <a:gd name="connsiteX393" fmla="*/ 2365554 w 7467600"/>
              <a:gd name="connsiteY393" fmla="*/ 6759107 h 6858000"/>
              <a:gd name="connsiteX394" fmla="*/ 2424142 w 7467600"/>
              <a:gd name="connsiteY394" fmla="*/ 6858000 h 6858000"/>
              <a:gd name="connsiteX395" fmla="*/ 2395994 w 7467600"/>
              <a:gd name="connsiteY395" fmla="*/ 6858000 h 6858000"/>
              <a:gd name="connsiteX396" fmla="*/ 2392863 w 7467600"/>
              <a:gd name="connsiteY396" fmla="*/ 6852964 h 6858000"/>
              <a:gd name="connsiteX397" fmla="*/ 2017589 w 7467600"/>
              <a:gd name="connsiteY397" fmla="*/ 6493982 h 6858000"/>
              <a:gd name="connsiteX398" fmla="*/ 2147336 w 7467600"/>
              <a:gd name="connsiteY398" fmla="*/ 6594052 h 6858000"/>
              <a:gd name="connsiteX399" fmla="*/ 2207047 w 7467600"/>
              <a:gd name="connsiteY399" fmla="*/ 6654540 h 6858000"/>
              <a:gd name="connsiteX400" fmla="*/ 2299106 w 7467600"/>
              <a:gd name="connsiteY400" fmla="*/ 6778931 h 6858000"/>
              <a:gd name="connsiteX401" fmla="*/ 2314430 w 7467600"/>
              <a:gd name="connsiteY401" fmla="*/ 6801144 h 6858000"/>
              <a:gd name="connsiteX402" fmla="*/ 2352406 w 7467600"/>
              <a:gd name="connsiteY402" fmla="*/ 6858000 h 6858000"/>
              <a:gd name="connsiteX403" fmla="*/ 2314492 w 7467600"/>
              <a:gd name="connsiteY403" fmla="*/ 6858000 h 6858000"/>
              <a:gd name="connsiteX404" fmla="*/ 2288095 w 7467600"/>
              <a:gd name="connsiteY404" fmla="*/ 6818030 h 6858000"/>
              <a:gd name="connsiteX405" fmla="*/ 2272768 w 7467600"/>
              <a:gd name="connsiteY405" fmla="*/ 6795822 h 6858000"/>
              <a:gd name="connsiteX406" fmla="*/ 2182715 w 7467600"/>
              <a:gd name="connsiteY406" fmla="*/ 6675071 h 6858000"/>
              <a:gd name="connsiteX407" fmla="*/ 2032061 w 7467600"/>
              <a:gd name="connsiteY407" fmla="*/ 6541380 h 6858000"/>
              <a:gd name="connsiteX408" fmla="*/ 2257220 w 7467600"/>
              <a:gd name="connsiteY408" fmla="*/ 6826257 h 6858000"/>
              <a:gd name="connsiteX409" fmla="*/ 2281324 w 7467600"/>
              <a:gd name="connsiteY409" fmla="*/ 6858000 h 6858000"/>
              <a:gd name="connsiteX410" fmla="*/ 2242860 w 7467600"/>
              <a:gd name="connsiteY410" fmla="*/ 6858000 h 6858000"/>
              <a:gd name="connsiteX411" fmla="*/ 2232818 w 7467600"/>
              <a:gd name="connsiteY411" fmla="*/ 6844926 h 6858000"/>
              <a:gd name="connsiteX412" fmla="*/ 1990172 w 7467600"/>
              <a:gd name="connsiteY412" fmla="*/ 6542121 h 6858000"/>
              <a:gd name="connsiteX413" fmla="*/ 2124090 w 7467600"/>
              <a:gd name="connsiteY413" fmla="*/ 6761017 h 6858000"/>
              <a:gd name="connsiteX414" fmla="*/ 2200380 w 7467600"/>
              <a:gd name="connsiteY414" fmla="*/ 6858000 h 6858000"/>
              <a:gd name="connsiteX415" fmla="*/ 2147507 w 7467600"/>
              <a:gd name="connsiteY415" fmla="*/ 6858000 h 6858000"/>
              <a:gd name="connsiteX416" fmla="*/ 2070668 w 7467600"/>
              <a:gd name="connsiteY416" fmla="*/ 6761520 h 6858000"/>
              <a:gd name="connsiteX417" fmla="*/ 1975142 w 7467600"/>
              <a:gd name="connsiteY417" fmla="*/ 6585570 h 6858000"/>
              <a:gd name="connsiteX418" fmla="*/ 2050035 w 7467600"/>
              <a:gd name="connsiteY418" fmla="*/ 6813345 h 6858000"/>
              <a:gd name="connsiteX419" fmla="*/ 2063025 w 7467600"/>
              <a:gd name="connsiteY419" fmla="*/ 6858000 h 6858000"/>
              <a:gd name="connsiteX420" fmla="*/ 2021675 w 7467600"/>
              <a:gd name="connsiteY420" fmla="*/ 6858000 h 6858000"/>
              <a:gd name="connsiteX421" fmla="*/ 2019308 w 7467600"/>
              <a:gd name="connsiteY421" fmla="*/ 6847118 h 6858000"/>
              <a:gd name="connsiteX422" fmla="*/ 1938835 w 7467600"/>
              <a:gd name="connsiteY422" fmla="*/ 6551160 h 6858000"/>
              <a:gd name="connsiteX423" fmla="*/ 1953230 w 7467600"/>
              <a:gd name="connsiteY423" fmla="*/ 6759699 h 6858000"/>
              <a:gd name="connsiteX424" fmla="*/ 1956763 w 7467600"/>
              <a:gd name="connsiteY424" fmla="*/ 6778191 h 6858000"/>
              <a:gd name="connsiteX425" fmla="*/ 1967925 w 7467600"/>
              <a:gd name="connsiteY425" fmla="*/ 6858000 h 6858000"/>
              <a:gd name="connsiteX426" fmla="*/ 1936622 w 7467600"/>
              <a:gd name="connsiteY426" fmla="*/ 6858000 h 6858000"/>
              <a:gd name="connsiteX427" fmla="*/ 1926261 w 7467600"/>
              <a:gd name="connsiteY427" fmla="*/ 6784064 h 6858000"/>
              <a:gd name="connsiteX428" fmla="*/ 1922724 w 7467600"/>
              <a:gd name="connsiteY428" fmla="*/ 6765577 h 6858000"/>
              <a:gd name="connsiteX429" fmla="*/ 1904650 w 7467600"/>
              <a:gd name="connsiteY429" fmla="*/ 6639616 h 6858000"/>
              <a:gd name="connsiteX430" fmla="*/ 1885273 w 7467600"/>
              <a:gd name="connsiteY430" fmla="*/ 6858000 h 6858000"/>
              <a:gd name="connsiteX431" fmla="*/ 1854363 w 7467600"/>
              <a:gd name="connsiteY431" fmla="*/ 6858000 h 6858000"/>
              <a:gd name="connsiteX432" fmla="*/ 1880391 w 7467600"/>
              <a:gd name="connsiteY432" fmla="*/ 6603796 h 6858000"/>
              <a:gd name="connsiteX433" fmla="*/ 1818273 w 7467600"/>
              <a:gd name="connsiteY433" fmla="*/ 6715729 h 6858000"/>
              <a:gd name="connsiteX434" fmla="*/ 1794691 w 7467600"/>
              <a:gd name="connsiteY434" fmla="*/ 6843239 h 6858000"/>
              <a:gd name="connsiteX435" fmla="*/ 1794914 w 7467600"/>
              <a:gd name="connsiteY435" fmla="*/ 6858000 h 6858000"/>
              <a:gd name="connsiteX436" fmla="*/ 1746128 w 7467600"/>
              <a:gd name="connsiteY436" fmla="*/ 6858000 h 6858000"/>
              <a:gd name="connsiteX437" fmla="*/ 1753934 w 7467600"/>
              <a:gd name="connsiteY437" fmla="*/ 6724796 h 6858000"/>
              <a:gd name="connsiteX438" fmla="*/ 1792053 w 7467600"/>
              <a:gd name="connsiteY438" fmla="*/ 6572396 h 6858000"/>
              <a:gd name="connsiteX439" fmla="*/ 1862248 w 7467600"/>
              <a:gd name="connsiteY439" fmla="*/ 6266397 h 6858000"/>
              <a:gd name="connsiteX440" fmla="*/ 1862250 w 7467600"/>
              <a:gd name="connsiteY440" fmla="*/ 6033531 h 6858000"/>
              <a:gd name="connsiteX441" fmla="*/ 1211999 w 7467600"/>
              <a:gd name="connsiteY441" fmla="*/ 6683610 h 6858000"/>
              <a:gd name="connsiteX442" fmla="*/ 1213266 w 7467600"/>
              <a:gd name="connsiteY442" fmla="*/ 6691947 h 6858000"/>
              <a:gd name="connsiteX443" fmla="*/ 1203370 w 7467600"/>
              <a:gd name="connsiteY443" fmla="*/ 6850676 h 6858000"/>
              <a:gd name="connsiteX444" fmla="*/ 1203671 w 7467600"/>
              <a:gd name="connsiteY444" fmla="*/ 6858000 h 6858000"/>
              <a:gd name="connsiteX445" fmla="*/ 1143180 w 7467600"/>
              <a:gd name="connsiteY445" fmla="*/ 6858000 h 6858000"/>
              <a:gd name="connsiteX446" fmla="*/ 1142176 w 7467600"/>
              <a:gd name="connsiteY446" fmla="*/ 6766045 h 6858000"/>
              <a:gd name="connsiteX447" fmla="*/ 1067484 w 7467600"/>
              <a:gd name="connsiteY447" fmla="*/ 6858000 h 6858000"/>
              <a:gd name="connsiteX448" fmla="*/ 953928 w 7467600"/>
              <a:gd name="connsiteY448" fmla="*/ 6858000 h 6858000"/>
              <a:gd name="connsiteX449" fmla="*/ 959715 w 7467600"/>
              <a:gd name="connsiteY449" fmla="*/ 6850185 h 6858000"/>
              <a:gd name="connsiteX450" fmla="*/ 1483788 w 7467600"/>
              <a:gd name="connsiteY450" fmla="*/ 6259174 h 6858000"/>
              <a:gd name="connsiteX451" fmla="*/ 1100671 w 7467600"/>
              <a:gd name="connsiteY451" fmla="*/ 6252137 h 6858000"/>
              <a:gd name="connsiteX452" fmla="*/ 1090144 w 7467600"/>
              <a:gd name="connsiteY452" fmla="*/ 6256748 h 6858000"/>
              <a:gd name="connsiteX453" fmla="*/ 1095872 w 7467600"/>
              <a:gd name="connsiteY453" fmla="*/ 6271892 h 6858000"/>
              <a:gd name="connsiteX454" fmla="*/ 262785 w 7467600"/>
              <a:gd name="connsiteY454" fmla="*/ 6845450 h 6858000"/>
              <a:gd name="connsiteX455" fmla="*/ 209968 w 7467600"/>
              <a:gd name="connsiteY455" fmla="*/ 6770713 h 6858000"/>
              <a:gd name="connsiteX456" fmla="*/ 873460 w 7467600"/>
              <a:gd name="connsiteY456" fmla="*/ 6253768 h 6858000"/>
              <a:gd name="connsiteX457" fmla="*/ 192686 w 7467600"/>
              <a:gd name="connsiteY457" fmla="*/ 5849257 h 6858000"/>
              <a:gd name="connsiteX458" fmla="*/ 4696 w 7467600"/>
              <a:gd name="connsiteY458" fmla="*/ 5697668 h 6858000"/>
              <a:gd name="connsiteX459" fmla="*/ 0 w 7467600"/>
              <a:gd name="connsiteY459" fmla="*/ 5689984 h 6858000"/>
              <a:gd name="connsiteX460" fmla="*/ 0 w 7467600"/>
              <a:gd name="connsiteY460" fmla="*/ 5513472 h 6858000"/>
              <a:gd name="connsiteX461" fmla="*/ 174101 w 7467600"/>
              <a:gd name="connsiteY461" fmla="*/ 5620277 h 6858000"/>
              <a:gd name="connsiteX462" fmla="*/ 891800 w 7467600"/>
              <a:gd name="connsiteY462" fmla="*/ 6036935 h 6858000"/>
              <a:gd name="connsiteX463" fmla="*/ 1072219 w 7467600"/>
              <a:gd name="connsiteY463" fmla="*/ 6169443 h 6858000"/>
              <a:gd name="connsiteX464" fmla="*/ 1074117 w 7467600"/>
              <a:gd name="connsiteY464" fmla="*/ 6170301 h 6858000"/>
              <a:gd name="connsiteX465" fmla="*/ 1083114 w 7467600"/>
              <a:gd name="connsiteY465" fmla="*/ 6174131 h 6858000"/>
              <a:gd name="connsiteX466" fmla="*/ 1543010 w 7467600"/>
              <a:gd name="connsiteY466" fmla="*/ 6191140 h 6858000"/>
              <a:gd name="connsiteX467" fmla="*/ 1551080 w 7467600"/>
              <a:gd name="connsiteY467" fmla="*/ 6195006 h 6858000"/>
              <a:gd name="connsiteX468" fmla="*/ 2345443 w 7467600"/>
              <a:gd name="connsiteY468" fmla="*/ 5549882 h 6858000"/>
              <a:gd name="connsiteX469" fmla="*/ 1721499 w 7467600"/>
              <a:gd name="connsiteY469" fmla="*/ 5599969 h 6858000"/>
              <a:gd name="connsiteX470" fmla="*/ 767716 w 7467600"/>
              <a:gd name="connsiteY470" fmla="*/ 5472768 h 6858000"/>
              <a:gd name="connsiteX471" fmla="*/ 722147 w 7467600"/>
              <a:gd name="connsiteY471" fmla="*/ 5393091 h 6858000"/>
              <a:gd name="connsiteX472" fmla="*/ 1485552 w 7467600"/>
              <a:gd name="connsiteY472" fmla="*/ 5313202 h 6858000"/>
              <a:gd name="connsiteX473" fmla="*/ 2143004 w 7467600"/>
              <a:gd name="connsiteY473" fmla="*/ 5402420 h 6858000"/>
              <a:gd name="connsiteX474" fmla="*/ 1933391 w 7467600"/>
              <a:gd name="connsiteY474" fmla="*/ 5156971 h 6858000"/>
              <a:gd name="connsiteX475" fmla="*/ 1827118 w 7467600"/>
              <a:gd name="connsiteY475" fmla="*/ 4968410 h 6858000"/>
              <a:gd name="connsiteX476" fmla="*/ 1837349 w 7467600"/>
              <a:gd name="connsiteY476" fmla="*/ 4956357 h 6858000"/>
              <a:gd name="connsiteX477" fmla="*/ 2162835 w 7467600"/>
              <a:gd name="connsiteY477" fmla="*/ 5187853 h 6858000"/>
              <a:gd name="connsiteX478" fmla="*/ 2257167 w 7467600"/>
              <a:gd name="connsiteY478" fmla="*/ 5462123 h 6858000"/>
              <a:gd name="connsiteX479" fmla="*/ 2261598 w 7467600"/>
              <a:gd name="connsiteY479" fmla="*/ 5467998 h 6858000"/>
              <a:gd name="connsiteX480" fmla="*/ 2437177 w 7467600"/>
              <a:gd name="connsiteY480" fmla="*/ 5479608 h 6858000"/>
              <a:gd name="connsiteX481" fmla="*/ 2445247 w 7467600"/>
              <a:gd name="connsiteY481" fmla="*/ 5483476 h 6858000"/>
              <a:gd name="connsiteX482" fmla="*/ 2743626 w 7467600"/>
              <a:gd name="connsiteY482" fmla="*/ 5304819 h 6858000"/>
              <a:gd name="connsiteX483" fmla="*/ 3048102 w 7467600"/>
              <a:gd name="connsiteY483" fmla="*/ 5150595 h 6858000"/>
              <a:gd name="connsiteX484" fmla="*/ 1799414 w 7467600"/>
              <a:gd name="connsiteY484" fmla="*/ 4694732 h 6858000"/>
              <a:gd name="connsiteX485" fmla="*/ 1771735 w 7467600"/>
              <a:gd name="connsiteY485" fmla="*/ 4619929 h 6858000"/>
              <a:gd name="connsiteX486" fmla="*/ 3104273 w 7467600"/>
              <a:gd name="connsiteY486" fmla="*/ 5076159 h 6858000"/>
              <a:gd name="connsiteX487" fmla="*/ 3113245 w 7467600"/>
              <a:gd name="connsiteY487" fmla="*/ 5090705 h 6858000"/>
              <a:gd name="connsiteX488" fmla="*/ 3126294 w 7467600"/>
              <a:gd name="connsiteY488" fmla="*/ 5114400 h 6858000"/>
              <a:gd name="connsiteX489" fmla="*/ 3937433 w 7467600"/>
              <a:gd name="connsiteY489" fmla="*/ 4830473 h 6858000"/>
              <a:gd name="connsiteX490" fmla="*/ 3590475 w 7467600"/>
              <a:gd name="connsiteY490" fmla="*/ 4597974 h 6858000"/>
              <a:gd name="connsiteX491" fmla="*/ 3100264 w 7467600"/>
              <a:gd name="connsiteY491" fmla="*/ 4579845 h 6858000"/>
              <a:gd name="connsiteX492" fmla="*/ 2183576 w 7467600"/>
              <a:gd name="connsiteY492" fmla="*/ 4227150 h 6858000"/>
              <a:gd name="connsiteX493" fmla="*/ 2151029 w 7467600"/>
              <a:gd name="connsiteY493" fmla="*/ 4146947 h 6858000"/>
              <a:gd name="connsiteX494" fmla="*/ 3563434 w 7467600"/>
              <a:gd name="connsiteY494" fmla="*/ 4469115 h 6858000"/>
              <a:gd name="connsiteX495" fmla="*/ 3177952 w 7467600"/>
              <a:gd name="connsiteY495" fmla="*/ 3657386 h 6858000"/>
              <a:gd name="connsiteX496" fmla="*/ 3189263 w 7467600"/>
              <a:gd name="connsiteY496" fmla="*/ 3625726 h 6858000"/>
              <a:gd name="connsiteX497" fmla="*/ 3560912 w 7467600"/>
              <a:gd name="connsiteY497" fmla="*/ 4079863 h 6858000"/>
              <a:gd name="connsiteX498" fmla="*/ 3626636 w 7467600"/>
              <a:gd name="connsiteY498" fmla="*/ 4512230 h 6858000"/>
              <a:gd name="connsiteX499" fmla="*/ 3653088 w 7467600"/>
              <a:gd name="connsiteY499" fmla="*/ 4521417 h 6858000"/>
              <a:gd name="connsiteX500" fmla="*/ 3988128 w 7467600"/>
              <a:gd name="connsiteY500" fmla="*/ 4817267 h 6858000"/>
              <a:gd name="connsiteX501" fmla="*/ 4830582 w 7467600"/>
              <a:gd name="connsiteY501" fmla="*/ 4676000 h 6858000"/>
              <a:gd name="connsiteX502" fmla="*/ 4830100 w 7467600"/>
              <a:gd name="connsiteY502" fmla="*/ 4675554 h 6858000"/>
              <a:gd name="connsiteX503" fmla="*/ 4036318 w 7467600"/>
              <a:gd name="connsiteY503" fmla="*/ 4147013 h 6858000"/>
              <a:gd name="connsiteX504" fmla="*/ 3432098 w 7467600"/>
              <a:gd name="connsiteY504" fmla="*/ 3537312 h 6858000"/>
              <a:gd name="connsiteX505" fmla="*/ 3446761 w 7467600"/>
              <a:gd name="connsiteY505" fmla="*/ 3461278 h 6858000"/>
              <a:gd name="connsiteX506" fmla="*/ 4419733 w 7467600"/>
              <a:gd name="connsiteY506" fmla="*/ 3963555 h 6858000"/>
              <a:gd name="connsiteX507" fmla="*/ 4781371 w 7467600"/>
              <a:gd name="connsiteY507" fmla="*/ 4458604 h 6858000"/>
              <a:gd name="connsiteX508" fmla="*/ 4780440 w 7467600"/>
              <a:gd name="connsiteY508" fmla="*/ 4470290 h 6858000"/>
              <a:gd name="connsiteX509" fmla="*/ 4898954 w 7467600"/>
              <a:gd name="connsiteY509" fmla="*/ 4662092 h 6858000"/>
              <a:gd name="connsiteX510" fmla="*/ 4900699 w 7467600"/>
              <a:gd name="connsiteY510" fmla="*/ 4670867 h 6858000"/>
              <a:gd name="connsiteX511" fmla="*/ 5714511 w 7467600"/>
              <a:gd name="connsiteY511" fmla="*/ 4663483 h 6858000"/>
              <a:gd name="connsiteX512" fmla="*/ 5464793 w 7467600"/>
              <a:gd name="connsiteY512" fmla="*/ 4393556 h 6858000"/>
              <a:gd name="connsiteX513" fmla="*/ 5461897 w 7467600"/>
              <a:gd name="connsiteY513" fmla="*/ 4390879 h 6858000"/>
              <a:gd name="connsiteX514" fmla="*/ 4294126 w 7467600"/>
              <a:gd name="connsiteY514" fmla="*/ 3303048 h 6858000"/>
              <a:gd name="connsiteX515" fmla="*/ 4305321 w 7467600"/>
              <a:gd name="connsiteY515" fmla="*/ 3256953 h 6858000"/>
              <a:gd name="connsiteX516" fmla="*/ 4949299 w 7467600"/>
              <a:gd name="connsiteY516" fmla="*/ 3766336 h 6858000"/>
              <a:gd name="connsiteX517" fmla="*/ 5291452 w 7467600"/>
              <a:gd name="connsiteY517" fmla="*/ 4076801 h 6858000"/>
              <a:gd name="connsiteX518" fmla="*/ 5434998 w 7467600"/>
              <a:gd name="connsiteY518" fmla="*/ 4254100 h 6858000"/>
              <a:gd name="connsiteX519" fmla="*/ 5351015 w 7467600"/>
              <a:gd name="connsiteY519" fmla="*/ 3760989 h 6858000"/>
              <a:gd name="connsiteX520" fmla="*/ 5413780 w 7467600"/>
              <a:gd name="connsiteY520" fmla="*/ 2966265 h 6858000"/>
              <a:gd name="connsiteX521" fmla="*/ 5425627 w 7467600"/>
              <a:gd name="connsiteY521" fmla="*/ 2954192 h 6858000"/>
              <a:gd name="connsiteX522" fmla="*/ 6604735 w 7467600"/>
              <a:gd name="connsiteY522" fmla="*/ 2041381 h 6858000"/>
              <a:gd name="connsiteX523" fmla="*/ 7204487 w 7467600"/>
              <a:gd name="connsiteY523" fmla="*/ 2742112 h 6858000"/>
              <a:gd name="connsiteX524" fmla="*/ 7131592 w 7467600"/>
              <a:gd name="connsiteY524" fmla="*/ 2672096 h 6858000"/>
              <a:gd name="connsiteX525" fmla="*/ 6996344 w 7467600"/>
              <a:gd name="connsiteY525" fmla="*/ 2518310 h 6858000"/>
              <a:gd name="connsiteX526" fmla="*/ 6735495 w 7467600"/>
              <a:gd name="connsiteY526" fmla="*/ 2196890 h 6858000"/>
              <a:gd name="connsiteX527" fmla="*/ 6721901 w 7467600"/>
              <a:gd name="connsiteY527" fmla="*/ 2179274 h 6858000"/>
              <a:gd name="connsiteX528" fmla="*/ 6604735 w 7467600"/>
              <a:gd name="connsiteY528" fmla="*/ 2041381 h 6858000"/>
              <a:gd name="connsiteX529" fmla="*/ 6591670 w 7467600"/>
              <a:gd name="connsiteY529" fmla="*/ 1988277 h 6858000"/>
              <a:gd name="connsiteX530" fmla="*/ 6747349 w 7467600"/>
              <a:gd name="connsiteY530" fmla="*/ 2160069 h 6858000"/>
              <a:gd name="connsiteX531" fmla="*/ 6760943 w 7467600"/>
              <a:gd name="connsiteY531" fmla="*/ 2177686 h 6858000"/>
              <a:gd name="connsiteX532" fmla="*/ 7021065 w 7467600"/>
              <a:gd name="connsiteY532" fmla="*/ 2498102 h 6858000"/>
              <a:gd name="connsiteX533" fmla="*/ 7155223 w 7467600"/>
              <a:gd name="connsiteY533" fmla="*/ 2650386 h 6858000"/>
              <a:gd name="connsiteX534" fmla="*/ 7203167 w 7467600"/>
              <a:gd name="connsiteY534" fmla="*/ 2697288 h 6858000"/>
              <a:gd name="connsiteX535" fmla="*/ 6937703 w 7467600"/>
              <a:gd name="connsiteY535" fmla="*/ 2321981 h 6858000"/>
              <a:gd name="connsiteX536" fmla="*/ 6591670 w 7467600"/>
              <a:gd name="connsiteY536" fmla="*/ 1988277 h 6858000"/>
              <a:gd name="connsiteX537" fmla="*/ 5798671 w 7467600"/>
              <a:gd name="connsiteY537" fmla="*/ 1981601 h 6858000"/>
              <a:gd name="connsiteX538" fmla="*/ 5754709 w 7467600"/>
              <a:gd name="connsiteY538" fmla="*/ 2071454 h 6858000"/>
              <a:gd name="connsiteX539" fmla="*/ 5763044 w 7467600"/>
              <a:gd name="connsiteY539" fmla="*/ 2842206 h 6858000"/>
              <a:gd name="connsiteX540" fmla="*/ 5764974 w 7467600"/>
              <a:gd name="connsiteY540" fmla="*/ 2799609 h 6858000"/>
              <a:gd name="connsiteX541" fmla="*/ 5767665 w 7467600"/>
              <a:gd name="connsiteY541" fmla="*/ 2666409 h 6858000"/>
              <a:gd name="connsiteX542" fmla="*/ 5763055 w 7467600"/>
              <a:gd name="connsiteY542" fmla="*/ 2579705 h 6858000"/>
              <a:gd name="connsiteX543" fmla="*/ 5758079 w 7467600"/>
              <a:gd name="connsiteY543" fmla="*/ 2492508 h 6858000"/>
              <a:gd name="connsiteX544" fmla="*/ 5779325 w 7467600"/>
              <a:gd name="connsiteY544" fmla="*/ 2197069 h 6858000"/>
              <a:gd name="connsiteX545" fmla="*/ 5798671 w 7467600"/>
              <a:gd name="connsiteY545" fmla="*/ 1981601 h 6858000"/>
              <a:gd name="connsiteX546" fmla="*/ 5829202 w 7467600"/>
              <a:gd name="connsiteY546" fmla="*/ 1971679 h 6858000"/>
              <a:gd name="connsiteX547" fmla="*/ 5809558 w 7467600"/>
              <a:gd name="connsiteY547" fmla="*/ 2198043 h 6858000"/>
              <a:gd name="connsiteX548" fmla="*/ 5788653 w 7467600"/>
              <a:gd name="connsiteY548" fmla="*/ 2489430 h 6858000"/>
              <a:gd name="connsiteX549" fmla="*/ 5793439 w 7467600"/>
              <a:gd name="connsiteY549" fmla="*/ 2575235 h 6858000"/>
              <a:gd name="connsiteX550" fmla="*/ 5796837 w 7467600"/>
              <a:gd name="connsiteY550" fmla="*/ 2637633 h 6858000"/>
              <a:gd name="connsiteX551" fmla="*/ 5818614 w 7467600"/>
              <a:gd name="connsiteY551" fmla="*/ 2473055 h 6858000"/>
              <a:gd name="connsiteX552" fmla="*/ 5829202 w 7467600"/>
              <a:gd name="connsiteY552" fmla="*/ 1971679 h 6858000"/>
              <a:gd name="connsiteX553" fmla="*/ 5911389 w 7467600"/>
              <a:gd name="connsiteY553" fmla="*/ 1898371 h 6858000"/>
              <a:gd name="connsiteX554" fmla="*/ 6237627 w 7467600"/>
              <a:gd name="connsiteY554" fmla="*/ 2231921 h 6858000"/>
              <a:gd name="connsiteX555" fmla="*/ 5911389 w 7467600"/>
              <a:gd name="connsiteY555" fmla="*/ 1898371 h 6858000"/>
              <a:gd name="connsiteX556" fmla="*/ 6944437 w 7467600"/>
              <a:gd name="connsiteY556" fmla="*/ 1575402 h 6858000"/>
              <a:gd name="connsiteX557" fmla="*/ 6304730 w 7467600"/>
              <a:gd name="connsiteY557" fmla="*/ 1766654 h 6858000"/>
              <a:gd name="connsiteX558" fmla="*/ 6944437 w 7467600"/>
              <a:gd name="connsiteY558" fmla="*/ 1575402 h 6858000"/>
              <a:gd name="connsiteX559" fmla="*/ 7019523 w 7467600"/>
              <a:gd name="connsiteY559" fmla="*/ 1519450 h 6858000"/>
              <a:gd name="connsiteX560" fmla="*/ 6298091 w 7467600"/>
              <a:gd name="connsiteY560" fmla="*/ 1737122 h 6858000"/>
              <a:gd name="connsiteX561" fmla="*/ 7019523 w 7467600"/>
              <a:gd name="connsiteY561" fmla="*/ 1519450 h 6858000"/>
              <a:gd name="connsiteX562" fmla="*/ 2399523 w 7467600"/>
              <a:gd name="connsiteY562" fmla="*/ 1428234 h 6858000"/>
              <a:gd name="connsiteX563" fmla="*/ 2224982 w 7467600"/>
              <a:gd name="connsiteY563" fmla="*/ 1826201 h 6858000"/>
              <a:gd name="connsiteX564" fmla="*/ 2096099 w 7467600"/>
              <a:gd name="connsiteY564" fmla="*/ 2345900 h 6858000"/>
              <a:gd name="connsiteX565" fmla="*/ 2283317 w 7467600"/>
              <a:gd name="connsiteY565" fmla="*/ 1796925 h 6858000"/>
              <a:gd name="connsiteX566" fmla="*/ 2399523 w 7467600"/>
              <a:gd name="connsiteY566" fmla="*/ 1428234 h 6858000"/>
              <a:gd name="connsiteX567" fmla="*/ 2448558 w 7467600"/>
              <a:gd name="connsiteY567" fmla="*/ 1373435 h 6858000"/>
              <a:gd name="connsiteX568" fmla="*/ 2312521 w 7467600"/>
              <a:gd name="connsiteY568" fmla="*/ 1806140 h 6858000"/>
              <a:gd name="connsiteX569" fmla="*/ 2127533 w 7467600"/>
              <a:gd name="connsiteY569" fmla="*/ 2348380 h 6858000"/>
              <a:gd name="connsiteX570" fmla="*/ 2358080 w 7467600"/>
              <a:gd name="connsiteY570" fmla="*/ 1866134 h 6858000"/>
              <a:gd name="connsiteX571" fmla="*/ 2407436 w 7467600"/>
              <a:gd name="connsiteY571" fmla="*/ 1651070 h 6858000"/>
              <a:gd name="connsiteX572" fmla="*/ 2448558 w 7467600"/>
              <a:gd name="connsiteY572" fmla="*/ 1373435 h 6858000"/>
              <a:gd name="connsiteX573" fmla="*/ 278707 w 7467600"/>
              <a:gd name="connsiteY573" fmla="*/ 1352270 h 6858000"/>
              <a:gd name="connsiteX574" fmla="*/ 321570 w 7467600"/>
              <a:gd name="connsiteY574" fmla="*/ 1861610 h 6858000"/>
              <a:gd name="connsiteX575" fmla="*/ 294281 w 7467600"/>
              <a:gd name="connsiteY575" fmla="*/ 1440658 h 6858000"/>
              <a:gd name="connsiteX576" fmla="*/ 278707 w 7467600"/>
              <a:gd name="connsiteY576" fmla="*/ 1352270 h 6858000"/>
              <a:gd name="connsiteX577" fmla="*/ 1423821 w 7467600"/>
              <a:gd name="connsiteY577" fmla="*/ 1351958 h 6858000"/>
              <a:gd name="connsiteX578" fmla="*/ 1638521 w 7467600"/>
              <a:gd name="connsiteY578" fmla="*/ 1908470 h 6858000"/>
              <a:gd name="connsiteX579" fmla="*/ 1754199 w 7467600"/>
              <a:gd name="connsiteY579" fmla="*/ 2149284 h 6858000"/>
              <a:gd name="connsiteX580" fmla="*/ 1908359 w 7467600"/>
              <a:gd name="connsiteY580" fmla="*/ 2364988 h 6858000"/>
              <a:gd name="connsiteX581" fmla="*/ 1647661 w 7467600"/>
              <a:gd name="connsiteY581" fmla="*/ 1825945 h 6858000"/>
              <a:gd name="connsiteX582" fmla="*/ 1423821 w 7467600"/>
              <a:gd name="connsiteY582" fmla="*/ 1351958 h 6858000"/>
              <a:gd name="connsiteX583" fmla="*/ 1431890 w 7467600"/>
              <a:gd name="connsiteY583" fmla="*/ 1306475 h 6858000"/>
              <a:gd name="connsiteX584" fmla="*/ 1507597 w 7467600"/>
              <a:gd name="connsiteY584" fmla="*/ 1446132 h 6858000"/>
              <a:gd name="connsiteX585" fmla="*/ 1674586 w 7467600"/>
              <a:gd name="connsiteY585" fmla="*/ 1813832 h 6858000"/>
              <a:gd name="connsiteX586" fmla="*/ 1815950 w 7467600"/>
              <a:gd name="connsiteY586" fmla="*/ 2128564 h 6858000"/>
              <a:gd name="connsiteX587" fmla="*/ 1984242 w 7467600"/>
              <a:gd name="connsiteY587" fmla="*/ 2430829 h 6858000"/>
              <a:gd name="connsiteX588" fmla="*/ 2014023 w 7467600"/>
              <a:gd name="connsiteY588" fmla="*/ 2450995 h 6858000"/>
              <a:gd name="connsiteX589" fmla="*/ 1747337 w 7467600"/>
              <a:gd name="connsiteY589" fmla="*/ 1855264 h 6858000"/>
              <a:gd name="connsiteX590" fmla="*/ 1533749 w 7467600"/>
              <a:gd name="connsiteY590" fmla="*/ 1478656 h 6858000"/>
              <a:gd name="connsiteX591" fmla="*/ 1431890 w 7467600"/>
              <a:gd name="connsiteY591" fmla="*/ 1306475 h 6858000"/>
              <a:gd name="connsiteX592" fmla="*/ 5052692 w 7467600"/>
              <a:gd name="connsiteY592" fmla="*/ 1292994 h 6858000"/>
              <a:gd name="connsiteX593" fmla="*/ 5200661 w 7467600"/>
              <a:gd name="connsiteY593" fmla="*/ 1635186 h 6858000"/>
              <a:gd name="connsiteX594" fmla="*/ 5297138 w 7467600"/>
              <a:gd name="connsiteY594" fmla="*/ 1906351 h 6858000"/>
              <a:gd name="connsiteX595" fmla="*/ 5052692 w 7467600"/>
              <a:gd name="connsiteY595" fmla="*/ 1292994 h 6858000"/>
              <a:gd name="connsiteX596" fmla="*/ 5009948 w 7467600"/>
              <a:gd name="connsiteY596" fmla="*/ 1273619 h 6858000"/>
              <a:gd name="connsiteX597" fmla="*/ 5121777 w 7467600"/>
              <a:gd name="connsiteY597" fmla="*/ 1654213 h 6858000"/>
              <a:gd name="connsiteX598" fmla="*/ 5293545 w 7467600"/>
              <a:gd name="connsiteY598" fmla="*/ 2072247 h 6858000"/>
              <a:gd name="connsiteX599" fmla="*/ 5294042 w 7467600"/>
              <a:gd name="connsiteY599" fmla="*/ 2065019 h 6858000"/>
              <a:gd name="connsiteX600" fmla="*/ 5171936 w 7467600"/>
              <a:gd name="connsiteY600" fmla="*/ 1647613 h 6858000"/>
              <a:gd name="connsiteX601" fmla="*/ 5009948 w 7467600"/>
              <a:gd name="connsiteY601" fmla="*/ 1273619 h 6858000"/>
              <a:gd name="connsiteX602" fmla="*/ 655236 w 7467600"/>
              <a:gd name="connsiteY602" fmla="*/ 1268632 h 6858000"/>
              <a:gd name="connsiteX603" fmla="*/ 839521 w 7467600"/>
              <a:gd name="connsiteY603" fmla="*/ 1685315 h 6858000"/>
              <a:gd name="connsiteX604" fmla="*/ 1109416 w 7467600"/>
              <a:gd name="connsiteY604" fmla="*/ 2061663 h 6858000"/>
              <a:gd name="connsiteX605" fmla="*/ 1298300 w 7467600"/>
              <a:gd name="connsiteY605" fmla="*/ 2247742 h 6858000"/>
              <a:gd name="connsiteX606" fmla="*/ 1125871 w 7467600"/>
              <a:gd name="connsiteY606" fmla="*/ 1989513 h 6858000"/>
              <a:gd name="connsiteX607" fmla="*/ 981574 w 7467600"/>
              <a:gd name="connsiteY607" fmla="*/ 1783157 h 6858000"/>
              <a:gd name="connsiteX608" fmla="*/ 922198 w 7467600"/>
              <a:gd name="connsiteY608" fmla="*/ 1677437 h 6858000"/>
              <a:gd name="connsiteX609" fmla="*/ 869293 w 7467600"/>
              <a:gd name="connsiteY609" fmla="*/ 1583214 h 6858000"/>
              <a:gd name="connsiteX610" fmla="*/ 751431 w 7467600"/>
              <a:gd name="connsiteY610" fmla="*/ 1405731 h 6858000"/>
              <a:gd name="connsiteX611" fmla="*/ 655236 w 7467600"/>
              <a:gd name="connsiteY611" fmla="*/ 1268632 h 6858000"/>
              <a:gd name="connsiteX612" fmla="*/ 6516292 w 7467600"/>
              <a:gd name="connsiteY612" fmla="*/ 1263064 h 6858000"/>
              <a:gd name="connsiteX613" fmla="*/ 5736320 w 7467600"/>
              <a:gd name="connsiteY613" fmla="*/ 1501803 h 6858000"/>
              <a:gd name="connsiteX614" fmla="*/ 6516292 w 7467600"/>
              <a:gd name="connsiteY614" fmla="*/ 1263064 h 6858000"/>
              <a:gd name="connsiteX615" fmla="*/ 291466 w 7467600"/>
              <a:gd name="connsiteY615" fmla="*/ 1250369 h 6858000"/>
              <a:gd name="connsiteX616" fmla="*/ 323180 w 7467600"/>
              <a:gd name="connsiteY616" fmla="*/ 1435283 h 6858000"/>
              <a:gd name="connsiteX617" fmla="*/ 349381 w 7467600"/>
              <a:gd name="connsiteY617" fmla="*/ 1875041 h 6858000"/>
              <a:gd name="connsiteX618" fmla="*/ 374363 w 7467600"/>
              <a:gd name="connsiteY618" fmla="*/ 1506494 h 6858000"/>
              <a:gd name="connsiteX619" fmla="*/ 302168 w 7467600"/>
              <a:gd name="connsiteY619" fmla="*/ 1274495 h 6858000"/>
              <a:gd name="connsiteX620" fmla="*/ 291466 w 7467600"/>
              <a:gd name="connsiteY620" fmla="*/ 1250369 h 6858000"/>
              <a:gd name="connsiteX621" fmla="*/ 678222 w 7467600"/>
              <a:gd name="connsiteY621" fmla="*/ 1248670 h 6858000"/>
              <a:gd name="connsiteX622" fmla="*/ 775536 w 7467600"/>
              <a:gd name="connsiteY622" fmla="*/ 1388015 h 6858000"/>
              <a:gd name="connsiteX623" fmla="*/ 894529 w 7467600"/>
              <a:gd name="connsiteY623" fmla="*/ 1567739 h 6858000"/>
              <a:gd name="connsiteX624" fmla="*/ 948000 w 7467600"/>
              <a:gd name="connsiteY624" fmla="*/ 1663088 h 6858000"/>
              <a:gd name="connsiteX625" fmla="*/ 1006812 w 7467600"/>
              <a:gd name="connsiteY625" fmla="*/ 1767683 h 6858000"/>
              <a:gd name="connsiteX626" fmla="*/ 1149133 w 7467600"/>
              <a:gd name="connsiteY626" fmla="*/ 1971513 h 6858000"/>
              <a:gd name="connsiteX627" fmla="*/ 1333952 w 7467600"/>
              <a:gd name="connsiteY627" fmla="*/ 2251620 h 6858000"/>
              <a:gd name="connsiteX628" fmla="*/ 1337329 w 7467600"/>
              <a:gd name="connsiteY628" fmla="*/ 2258350 h 6858000"/>
              <a:gd name="connsiteX629" fmla="*/ 1014726 w 7467600"/>
              <a:gd name="connsiteY629" fmla="*/ 1615556 h 6858000"/>
              <a:gd name="connsiteX630" fmla="*/ 678222 w 7467600"/>
              <a:gd name="connsiteY630" fmla="*/ 1248670 h 6858000"/>
              <a:gd name="connsiteX631" fmla="*/ 6691602 w 7467600"/>
              <a:gd name="connsiteY631" fmla="*/ 1140573 h 6858000"/>
              <a:gd name="connsiteX632" fmla="*/ 6571100 w 7467600"/>
              <a:gd name="connsiteY632" fmla="*/ 1183662 h 6858000"/>
              <a:gd name="connsiteX633" fmla="*/ 6241687 w 7467600"/>
              <a:gd name="connsiteY633" fmla="*/ 1257600 h 6858000"/>
              <a:gd name="connsiteX634" fmla="*/ 5693009 w 7467600"/>
              <a:gd name="connsiteY634" fmla="*/ 1478256 h 6858000"/>
              <a:gd name="connsiteX635" fmla="*/ 6548420 w 7467600"/>
              <a:gd name="connsiteY635" fmla="*/ 1214599 h 6858000"/>
              <a:gd name="connsiteX636" fmla="*/ 6605473 w 7467600"/>
              <a:gd name="connsiteY636" fmla="*/ 1184686 h 6858000"/>
              <a:gd name="connsiteX637" fmla="*/ 6691602 w 7467600"/>
              <a:gd name="connsiteY637" fmla="*/ 1140573 h 6858000"/>
              <a:gd name="connsiteX638" fmla="*/ 4002475 w 7467600"/>
              <a:gd name="connsiteY638" fmla="*/ 1037802 h 6858000"/>
              <a:gd name="connsiteX639" fmla="*/ 4000324 w 7467600"/>
              <a:gd name="connsiteY639" fmla="*/ 1039362 h 6858000"/>
              <a:gd name="connsiteX640" fmla="*/ 4002862 w 7467600"/>
              <a:gd name="connsiteY640" fmla="*/ 1042866 h 6858000"/>
              <a:gd name="connsiteX641" fmla="*/ 4002475 w 7467600"/>
              <a:gd name="connsiteY641" fmla="*/ 1037802 h 6858000"/>
              <a:gd name="connsiteX642" fmla="*/ 506322 w 7467600"/>
              <a:gd name="connsiteY642" fmla="*/ 1020997 h 6858000"/>
              <a:gd name="connsiteX643" fmla="*/ 533068 w 7467600"/>
              <a:gd name="connsiteY643" fmla="*/ 1029409 h 6858000"/>
              <a:gd name="connsiteX644" fmla="*/ 1232525 w 7467600"/>
              <a:gd name="connsiteY644" fmla="*/ 1804675 h 6858000"/>
              <a:gd name="connsiteX645" fmla="*/ 1388858 w 7467600"/>
              <a:gd name="connsiteY645" fmla="*/ 2368011 h 6858000"/>
              <a:gd name="connsiteX646" fmla="*/ 1384098 w 7467600"/>
              <a:gd name="connsiteY646" fmla="*/ 2378125 h 6858000"/>
              <a:gd name="connsiteX647" fmla="*/ 1425393 w 7467600"/>
              <a:gd name="connsiteY647" fmla="*/ 2589124 h 6858000"/>
              <a:gd name="connsiteX648" fmla="*/ 1424001 w 7467600"/>
              <a:gd name="connsiteY648" fmla="*/ 2597541 h 6858000"/>
              <a:gd name="connsiteX649" fmla="*/ 2152729 w 7467600"/>
              <a:gd name="connsiteY649" fmla="*/ 2864487 h 6858000"/>
              <a:gd name="connsiteX650" fmla="*/ 2020609 w 7467600"/>
              <a:gd name="connsiteY650" fmla="*/ 2539671 h 6858000"/>
              <a:gd name="connsiteX651" fmla="*/ 2018920 w 7467600"/>
              <a:gd name="connsiteY651" fmla="*/ 2536309 h 6858000"/>
              <a:gd name="connsiteX652" fmla="*/ 1342441 w 7467600"/>
              <a:gd name="connsiteY652" fmla="*/ 1173017 h 6858000"/>
              <a:gd name="connsiteX653" fmla="*/ 1367925 w 7467600"/>
              <a:gd name="connsiteY653" fmla="*/ 1135648 h 6858000"/>
              <a:gd name="connsiteX654" fmla="*/ 1771401 w 7467600"/>
              <a:gd name="connsiteY654" fmla="*/ 1806673 h 6858000"/>
              <a:gd name="connsiteX655" fmla="*/ 1972385 w 7467600"/>
              <a:gd name="connsiteY655" fmla="*/ 2198735 h 6858000"/>
              <a:gd name="connsiteX656" fmla="*/ 2040892 w 7467600"/>
              <a:gd name="connsiteY656" fmla="*/ 2405205 h 6858000"/>
              <a:gd name="connsiteX657" fmla="*/ 2131689 w 7467600"/>
              <a:gd name="connsiteY657" fmla="*/ 1936926 h 6858000"/>
              <a:gd name="connsiteX658" fmla="*/ 2454820 w 7467600"/>
              <a:gd name="connsiteY658" fmla="*/ 1248808 h 6858000"/>
              <a:gd name="connsiteX659" fmla="*/ 2492512 w 7467600"/>
              <a:gd name="connsiteY659" fmla="*/ 1302920 h 6858000"/>
              <a:gd name="connsiteX660" fmla="*/ 2081216 w 7467600"/>
              <a:gd name="connsiteY660" fmla="*/ 2527513 h 6858000"/>
              <a:gd name="connsiteX661" fmla="*/ 2081211 w 7467600"/>
              <a:gd name="connsiteY661" fmla="*/ 2528916 h 6858000"/>
              <a:gd name="connsiteX662" fmla="*/ 2199067 w 7467600"/>
              <a:gd name="connsiteY662" fmla="*/ 2884061 h 6858000"/>
              <a:gd name="connsiteX663" fmla="*/ 3192586 w 7467600"/>
              <a:gd name="connsiteY663" fmla="*/ 3411496 h 6858000"/>
              <a:gd name="connsiteX664" fmla="*/ 3182620 w 7467600"/>
              <a:gd name="connsiteY664" fmla="*/ 3483279 h 6858000"/>
              <a:gd name="connsiteX665" fmla="*/ 2435119 w 7467600"/>
              <a:gd name="connsiteY665" fmla="*/ 3080173 h 6858000"/>
              <a:gd name="connsiteX666" fmla="*/ 2410152 w 7467600"/>
              <a:gd name="connsiteY666" fmla="*/ 3063751 h 6858000"/>
              <a:gd name="connsiteX667" fmla="*/ 2408099 w 7467600"/>
              <a:gd name="connsiteY667" fmla="*/ 3064403 h 6858000"/>
              <a:gd name="connsiteX668" fmla="*/ 2407218 w 7467600"/>
              <a:gd name="connsiteY668" fmla="*/ 3070324 h 6858000"/>
              <a:gd name="connsiteX669" fmla="*/ 2380138 w 7467600"/>
              <a:gd name="connsiteY669" fmla="*/ 3099341 h 6858000"/>
              <a:gd name="connsiteX670" fmla="*/ 1765923 w 7467600"/>
              <a:gd name="connsiteY670" fmla="*/ 3581043 h 6858000"/>
              <a:gd name="connsiteX671" fmla="*/ 1702258 w 7467600"/>
              <a:gd name="connsiteY671" fmla="*/ 3612286 h 6858000"/>
              <a:gd name="connsiteX672" fmla="*/ 1538370 w 7467600"/>
              <a:gd name="connsiteY672" fmla="*/ 3811804 h 6858000"/>
              <a:gd name="connsiteX673" fmla="*/ 542867 w 7467600"/>
              <a:gd name="connsiteY673" fmla="*/ 4944092 h 6858000"/>
              <a:gd name="connsiteX674" fmla="*/ 515800 w 7467600"/>
              <a:gd name="connsiteY674" fmla="*/ 4862180 h 6858000"/>
              <a:gd name="connsiteX675" fmla="*/ 909145 w 7467600"/>
              <a:gd name="connsiteY675" fmla="*/ 4199225 h 6858000"/>
              <a:gd name="connsiteX676" fmla="*/ 1214067 w 7467600"/>
              <a:gd name="connsiteY676" fmla="*/ 3908561 h 6858000"/>
              <a:gd name="connsiteX677" fmla="*/ 640967 w 7467600"/>
              <a:gd name="connsiteY677" fmla="*/ 4105601 h 6858000"/>
              <a:gd name="connsiteX678" fmla="*/ 112563 w 7467600"/>
              <a:gd name="connsiteY678" fmla="*/ 4396952 h 6858000"/>
              <a:gd name="connsiteX679" fmla="*/ 0 w 7467600"/>
              <a:gd name="connsiteY679" fmla="*/ 4466006 h 6858000"/>
              <a:gd name="connsiteX680" fmla="*/ 0 w 7467600"/>
              <a:gd name="connsiteY680" fmla="*/ 4233763 h 6858000"/>
              <a:gd name="connsiteX681" fmla="*/ 36881 w 7467600"/>
              <a:gd name="connsiteY681" fmla="*/ 4200118 h 6858000"/>
              <a:gd name="connsiteX682" fmla="*/ 910534 w 7467600"/>
              <a:gd name="connsiteY682" fmla="*/ 3629753 h 6858000"/>
              <a:gd name="connsiteX683" fmla="*/ 1578717 w 7467600"/>
              <a:gd name="connsiteY683" fmla="*/ 3575982 h 6858000"/>
              <a:gd name="connsiteX684" fmla="*/ 2338780 w 7467600"/>
              <a:gd name="connsiteY684" fmla="*/ 3033725 h 6858000"/>
              <a:gd name="connsiteX685" fmla="*/ 1807991 w 7467600"/>
              <a:gd name="connsiteY685" fmla="*/ 2807184 h 6858000"/>
              <a:gd name="connsiteX686" fmla="*/ 1416358 w 7467600"/>
              <a:gd name="connsiteY686" fmla="*/ 3112571 h 6858000"/>
              <a:gd name="connsiteX687" fmla="*/ 939066 w 7467600"/>
              <a:gd name="connsiteY687" fmla="*/ 3378798 h 6858000"/>
              <a:gd name="connsiteX688" fmla="*/ 115099 w 7467600"/>
              <a:gd name="connsiteY688" fmla="*/ 3607650 h 6858000"/>
              <a:gd name="connsiteX689" fmla="*/ 97284 w 7467600"/>
              <a:gd name="connsiteY689" fmla="*/ 3520393 h 6858000"/>
              <a:gd name="connsiteX690" fmla="*/ 922050 w 7467600"/>
              <a:gd name="connsiteY690" fmla="*/ 3074867 h 6858000"/>
              <a:gd name="connsiteX691" fmla="*/ 1405265 w 7467600"/>
              <a:gd name="connsiteY691" fmla="*/ 3016319 h 6858000"/>
              <a:gd name="connsiteX692" fmla="*/ 1407512 w 7467600"/>
              <a:gd name="connsiteY692" fmla="*/ 3018001 h 6858000"/>
              <a:gd name="connsiteX693" fmla="*/ 1726266 w 7467600"/>
              <a:gd name="connsiteY693" fmla="*/ 2777274 h 6858000"/>
              <a:gd name="connsiteX694" fmla="*/ 625390 w 7467600"/>
              <a:gd name="connsiteY694" fmla="*/ 2514541 h 6858000"/>
              <a:gd name="connsiteX695" fmla="*/ 619799 w 7467600"/>
              <a:gd name="connsiteY695" fmla="*/ 2527180 h 6858000"/>
              <a:gd name="connsiteX696" fmla="*/ 310030 w 7467600"/>
              <a:gd name="connsiteY696" fmla="*/ 2771818 h 6858000"/>
              <a:gd name="connsiteX697" fmla="*/ 173877 w 7467600"/>
              <a:gd name="connsiteY697" fmla="*/ 2937056 h 6858000"/>
              <a:gd name="connsiteX698" fmla="*/ 77889 w 7467600"/>
              <a:gd name="connsiteY698" fmla="*/ 3138440 h 6858000"/>
              <a:gd name="connsiteX699" fmla="*/ 0 w 7467600"/>
              <a:gd name="connsiteY699" fmla="*/ 3271395 h 6858000"/>
              <a:gd name="connsiteX700" fmla="*/ 0 w 7467600"/>
              <a:gd name="connsiteY700" fmla="*/ 3153002 h 6858000"/>
              <a:gd name="connsiteX701" fmla="*/ 2386 w 7467600"/>
              <a:gd name="connsiteY701" fmla="*/ 3149203 h 6858000"/>
              <a:gd name="connsiteX702" fmla="*/ 89753 w 7467600"/>
              <a:gd name="connsiteY702" fmla="*/ 2987702 h 6858000"/>
              <a:gd name="connsiteX703" fmla="*/ 76869 w 7467600"/>
              <a:gd name="connsiteY703" fmla="*/ 3005404 h 6858000"/>
              <a:gd name="connsiteX704" fmla="*/ 32049 w 7467600"/>
              <a:gd name="connsiteY704" fmla="*/ 3065814 h 6858000"/>
              <a:gd name="connsiteX705" fmla="*/ 0 w 7467600"/>
              <a:gd name="connsiteY705" fmla="*/ 3108744 h 6858000"/>
              <a:gd name="connsiteX706" fmla="*/ 0 w 7467600"/>
              <a:gd name="connsiteY706" fmla="*/ 3058059 h 6858000"/>
              <a:gd name="connsiteX707" fmla="*/ 7610 w 7467600"/>
              <a:gd name="connsiteY707" fmla="*/ 3047889 h 6858000"/>
              <a:gd name="connsiteX708" fmla="*/ 52419 w 7467600"/>
              <a:gd name="connsiteY708" fmla="*/ 2987479 h 6858000"/>
              <a:gd name="connsiteX709" fmla="*/ 59142 w 7467600"/>
              <a:gd name="connsiteY709" fmla="*/ 2978488 h 6858000"/>
              <a:gd name="connsiteX710" fmla="*/ 0 w 7467600"/>
              <a:gd name="connsiteY710" fmla="*/ 3015334 h 6858000"/>
              <a:gd name="connsiteX711" fmla="*/ 0 w 7467600"/>
              <a:gd name="connsiteY711" fmla="*/ 2914286 h 6858000"/>
              <a:gd name="connsiteX712" fmla="*/ 36383 w 7467600"/>
              <a:gd name="connsiteY712" fmla="*/ 2901128 h 6858000"/>
              <a:gd name="connsiteX713" fmla="*/ 156329 w 7467600"/>
              <a:gd name="connsiteY713" fmla="*/ 2840533 h 6858000"/>
              <a:gd name="connsiteX714" fmla="*/ 358355 w 7467600"/>
              <a:gd name="connsiteY714" fmla="*/ 2620471 h 6858000"/>
              <a:gd name="connsiteX715" fmla="*/ 510577 w 7467600"/>
              <a:gd name="connsiteY715" fmla="*/ 2501244 h 6858000"/>
              <a:gd name="connsiteX716" fmla="*/ 211967 w 7467600"/>
              <a:gd name="connsiteY716" fmla="*/ 2479171 h 6858000"/>
              <a:gd name="connsiteX717" fmla="*/ 0 w 7467600"/>
              <a:gd name="connsiteY717" fmla="*/ 2476398 h 6858000"/>
              <a:gd name="connsiteX718" fmla="*/ 0 w 7467600"/>
              <a:gd name="connsiteY718" fmla="*/ 2389189 h 6858000"/>
              <a:gd name="connsiteX719" fmla="*/ 103062 w 7467600"/>
              <a:gd name="connsiteY719" fmla="*/ 2389518 h 6858000"/>
              <a:gd name="connsiteX720" fmla="*/ 510734 w 7467600"/>
              <a:gd name="connsiteY720" fmla="*/ 2416201 h 6858000"/>
              <a:gd name="connsiteX721" fmla="*/ 279257 w 7467600"/>
              <a:gd name="connsiteY721" fmla="*/ 2092102 h 6858000"/>
              <a:gd name="connsiteX722" fmla="*/ 65265 w 7467600"/>
              <a:gd name="connsiteY722" fmla="*/ 2006049 h 6858000"/>
              <a:gd name="connsiteX723" fmla="*/ 0 w 7467600"/>
              <a:gd name="connsiteY723" fmla="*/ 1982532 h 6858000"/>
              <a:gd name="connsiteX724" fmla="*/ 0 w 7467600"/>
              <a:gd name="connsiteY724" fmla="*/ 1912789 h 6858000"/>
              <a:gd name="connsiteX725" fmla="*/ 97460 w 7467600"/>
              <a:gd name="connsiteY725" fmla="*/ 1953725 h 6858000"/>
              <a:gd name="connsiteX726" fmla="*/ 221272 w 7467600"/>
              <a:gd name="connsiteY726" fmla="*/ 1980766 h 6858000"/>
              <a:gd name="connsiteX727" fmla="*/ 116765 w 7467600"/>
              <a:gd name="connsiteY727" fmla="*/ 1911033 h 6858000"/>
              <a:gd name="connsiteX728" fmla="*/ 16405 w 7467600"/>
              <a:gd name="connsiteY728" fmla="*/ 1803412 h 6858000"/>
              <a:gd name="connsiteX729" fmla="*/ 0 w 7467600"/>
              <a:gd name="connsiteY729" fmla="*/ 1784777 h 6858000"/>
              <a:gd name="connsiteX730" fmla="*/ 0 w 7467600"/>
              <a:gd name="connsiteY730" fmla="*/ 1740082 h 6858000"/>
              <a:gd name="connsiteX731" fmla="*/ 39394 w 7467600"/>
              <a:gd name="connsiteY731" fmla="*/ 1784856 h 6858000"/>
              <a:gd name="connsiteX732" fmla="*/ 135813 w 7467600"/>
              <a:gd name="connsiteY732" fmla="*/ 1888838 h 6858000"/>
              <a:gd name="connsiteX733" fmla="*/ 242575 w 7467600"/>
              <a:gd name="connsiteY733" fmla="*/ 1958841 h 6858000"/>
              <a:gd name="connsiteX734" fmla="*/ 82197 w 7467600"/>
              <a:gd name="connsiteY734" fmla="*/ 1754826 h 6858000"/>
              <a:gd name="connsiteX735" fmla="*/ 0 w 7467600"/>
              <a:gd name="connsiteY735" fmla="*/ 1679650 h 6858000"/>
              <a:gd name="connsiteX736" fmla="*/ 0 w 7467600"/>
              <a:gd name="connsiteY736" fmla="*/ 1602463 h 6858000"/>
              <a:gd name="connsiteX737" fmla="*/ 84689 w 7467600"/>
              <a:gd name="connsiteY737" fmla="*/ 1677442 h 6858000"/>
              <a:gd name="connsiteX738" fmla="*/ 298437 w 7467600"/>
              <a:gd name="connsiteY738" fmla="*/ 1968019 h 6858000"/>
              <a:gd name="connsiteX739" fmla="*/ 227269 w 7467600"/>
              <a:gd name="connsiteY739" fmla="*/ 1114064 h 6858000"/>
              <a:gd name="connsiteX740" fmla="*/ 248003 w 7467600"/>
              <a:gd name="connsiteY740" fmla="*/ 1089613 h 6858000"/>
              <a:gd name="connsiteX741" fmla="*/ 427020 w 7467600"/>
              <a:gd name="connsiteY741" fmla="*/ 1619803 h 6858000"/>
              <a:gd name="connsiteX742" fmla="*/ 340345 w 7467600"/>
              <a:gd name="connsiteY742" fmla="*/ 2027739 h 6858000"/>
              <a:gd name="connsiteX743" fmla="*/ 360865 w 7467600"/>
              <a:gd name="connsiteY743" fmla="*/ 2044827 h 6858000"/>
              <a:gd name="connsiteX744" fmla="*/ 560414 w 7467600"/>
              <a:gd name="connsiteY744" fmla="*/ 2421457 h 6858000"/>
              <a:gd name="connsiteX745" fmla="*/ 1359703 w 7467600"/>
              <a:gd name="connsiteY745" fmla="*/ 2578554 h 6858000"/>
              <a:gd name="connsiteX746" fmla="*/ 1359422 w 7467600"/>
              <a:gd name="connsiteY746" fmla="*/ 2577994 h 6858000"/>
              <a:gd name="connsiteX747" fmla="*/ 828701 w 7467600"/>
              <a:gd name="connsiteY747" fmla="*/ 1839520 h 6858000"/>
              <a:gd name="connsiteX748" fmla="*/ 494427 w 7467600"/>
              <a:gd name="connsiteY748" fmla="*/ 1092333 h 6858000"/>
              <a:gd name="connsiteX749" fmla="*/ 506322 w 7467600"/>
              <a:gd name="connsiteY749" fmla="*/ 1020997 h 6858000"/>
              <a:gd name="connsiteX750" fmla="*/ 4570198 w 7467600"/>
              <a:gd name="connsiteY750" fmla="*/ 978081 h 6858000"/>
              <a:gd name="connsiteX751" fmla="*/ 4523691 w 7467600"/>
              <a:gd name="connsiteY751" fmla="*/ 1127776 h 6858000"/>
              <a:gd name="connsiteX752" fmla="*/ 4509875 w 7467600"/>
              <a:gd name="connsiteY752" fmla="*/ 1167552 h 6858000"/>
              <a:gd name="connsiteX753" fmla="*/ 4478168 w 7467600"/>
              <a:gd name="connsiteY753" fmla="*/ 1260735 h 6858000"/>
              <a:gd name="connsiteX754" fmla="*/ 4409309 w 7467600"/>
              <a:gd name="connsiteY754" fmla="*/ 1666996 h 6858000"/>
              <a:gd name="connsiteX755" fmla="*/ 4370031 w 7467600"/>
              <a:gd name="connsiteY755" fmla="*/ 1955666 h 6858000"/>
              <a:gd name="connsiteX756" fmla="*/ 4570198 w 7467600"/>
              <a:gd name="connsiteY756" fmla="*/ 978081 h 6858000"/>
              <a:gd name="connsiteX757" fmla="*/ 4557898 w 7467600"/>
              <a:gd name="connsiteY757" fmla="*/ 900011 h 6858000"/>
              <a:gd name="connsiteX758" fmla="*/ 4344840 w 7467600"/>
              <a:gd name="connsiteY758" fmla="*/ 1922038 h 6858000"/>
              <a:gd name="connsiteX759" fmla="*/ 4378710 w 7467600"/>
              <a:gd name="connsiteY759" fmla="*/ 1665516 h 6858000"/>
              <a:gd name="connsiteX760" fmla="*/ 4448798 w 7467600"/>
              <a:gd name="connsiteY760" fmla="*/ 1253024 h 6858000"/>
              <a:gd name="connsiteX761" fmla="*/ 4480315 w 7467600"/>
              <a:gd name="connsiteY761" fmla="*/ 1158454 h 6858000"/>
              <a:gd name="connsiteX762" fmla="*/ 4494133 w 7467600"/>
              <a:gd name="connsiteY762" fmla="*/ 1118676 h 6858000"/>
              <a:gd name="connsiteX763" fmla="*/ 4557898 w 7467600"/>
              <a:gd name="connsiteY763" fmla="*/ 900011 h 6858000"/>
              <a:gd name="connsiteX764" fmla="*/ 5870151 w 7467600"/>
              <a:gd name="connsiteY764" fmla="*/ 898890 h 6858000"/>
              <a:gd name="connsiteX765" fmla="*/ 5861335 w 7467600"/>
              <a:gd name="connsiteY765" fmla="*/ 899177 h 6858000"/>
              <a:gd name="connsiteX766" fmla="*/ 5843702 w 7467600"/>
              <a:gd name="connsiteY766" fmla="*/ 899748 h 6858000"/>
              <a:gd name="connsiteX767" fmla="*/ 5651107 w 7467600"/>
              <a:gd name="connsiteY767" fmla="*/ 920306 h 6858000"/>
              <a:gd name="connsiteX768" fmla="*/ 5459407 w 7467600"/>
              <a:gd name="connsiteY768" fmla="*/ 940975 h 6858000"/>
              <a:gd name="connsiteX769" fmla="*/ 5374846 w 7467600"/>
              <a:gd name="connsiteY769" fmla="*/ 941988 h 6858000"/>
              <a:gd name="connsiteX770" fmla="*/ 5256105 w 7467600"/>
              <a:gd name="connsiteY770" fmla="*/ 945632 h 6858000"/>
              <a:gd name="connsiteX771" fmla="*/ 5107071 w 7467600"/>
              <a:gd name="connsiteY771" fmla="*/ 969720 h 6858000"/>
              <a:gd name="connsiteX772" fmla="*/ 4998681 w 7467600"/>
              <a:gd name="connsiteY772" fmla="*/ 988771 h 6858000"/>
              <a:gd name="connsiteX773" fmla="*/ 5870151 w 7467600"/>
              <a:gd name="connsiteY773" fmla="*/ 898890 h 6858000"/>
              <a:gd name="connsiteX774" fmla="*/ 5504425 w 7467600"/>
              <a:gd name="connsiteY774" fmla="*/ 848067 h 6858000"/>
              <a:gd name="connsiteX775" fmla="*/ 4968849 w 7467600"/>
              <a:gd name="connsiteY775" fmla="*/ 962318 h 6858000"/>
              <a:gd name="connsiteX776" fmla="*/ 5104039 w 7467600"/>
              <a:gd name="connsiteY776" fmla="*/ 940634 h 6858000"/>
              <a:gd name="connsiteX777" fmla="*/ 5256311 w 7467600"/>
              <a:gd name="connsiteY777" fmla="*/ 916490 h 6858000"/>
              <a:gd name="connsiteX778" fmla="*/ 5377381 w 7467600"/>
              <a:gd name="connsiteY778" fmla="*/ 912671 h 6858000"/>
              <a:gd name="connsiteX779" fmla="*/ 5460148 w 7467600"/>
              <a:gd name="connsiteY779" fmla="*/ 911442 h 6858000"/>
              <a:gd name="connsiteX780" fmla="*/ 5648971 w 7467600"/>
              <a:gd name="connsiteY780" fmla="*/ 891331 h 6858000"/>
              <a:gd name="connsiteX781" fmla="*/ 5844807 w 7467600"/>
              <a:gd name="connsiteY781" fmla="*/ 870718 h 6858000"/>
              <a:gd name="connsiteX782" fmla="*/ 5862975 w 7467600"/>
              <a:gd name="connsiteY782" fmla="*/ 869756 h 6858000"/>
              <a:gd name="connsiteX783" fmla="*/ 5920887 w 7467600"/>
              <a:gd name="connsiteY783" fmla="*/ 865929 h 6858000"/>
              <a:gd name="connsiteX784" fmla="*/ 5504425 w 7467600"/>
              <a:gd name="connsiteY784" fmla="*/ 848067 h 6858000"/>
              <a:gd name="connsiteX785" fmla="*/ 3607114 w 7467600"/>
              <a:gd name="connsiteY785" fmla="*/ 467441 h 6858000"/>
              <a:gd name="connsiteX786" fmla="*/ 3296242 w 7467600"/>
              <a:gd name="connsiteY786" fmla="*/ 807991 h 6858000"/>
              <a:gd name="connsiteX787" fmla="*/ 3174674 w 7467600"/>
              <a:gd name="connsiteY787" fmla="*/ 919759 h 6858000"/>
              <a:gd name="connsiteX788" fmla="*/ 3042978 w 7467600"/>
              <a:gd name="connsiteY788" fmla="*/ 1054894 h 6858000"/>
              <a:gd name="connsiteX789" fmla="*/ 2968914 w 7467600"/>
              <a:gd name="connsiteY789" fmla="*/ 1133756 h 6858000"/>
              <a:gd name="connsiteX790" fmla="*/ 3103823 w 7467600"/>
              <a:gd name="connsiteY790" fmla="*/ 1026814 h 6858000"/>
              <a:gd name="connsiteX791" fmla="*/ 3607114 w 7467600"/>
              <a:gd name="connsiteY791" fmla="*/ 467441 h 6858000"/>
              <a:gd name="connsiteX792" fmla="*/ 3744487 w 7467600"/>
              <a:gd name="connsiteY792" fmla="*/ 383136 h 6858000"/>
              <a:gd name="connsiteX793" fmla="*/ 3970213 w 7467600"/>
              <a:gd name="connsiteY793" fmla="*/ 995559 h 6858000"/>
              <a:gd name="connsiteX794" fmla="*/ 3744487 w 7467600"/>
              <a:gd name="connsiteY794" fmla="*/ 383136 h 6858000"/>
              <a:gd name="connsiteX795" fmla="*/ 3624562 w 7467600"/>
              <a:gd name="connsiteY795" fmla="*/ 367041 h 6858000"/>
              <a:gd name="connsiteX796" fmla="*/ 3489712 w 7467600"/>
              <a:gd name="connsiteY796" fmla="*/ 485386 h 6858000"/>
              <a:gd name="connsiteX797" fmla="*/ 3182994 w 7467600"/>
              <a:gd name="connsiteY797" fmla="*/ 828265 h 6858000"/>
              <a:gd name="connsiteX798" fmla="*/ 2892114 w 7467600"/>
              <a:gd name="connsiteY798" fmla="*/ 1172635 h 6858000"/>
              <a:gd name="connsiteX799" fmla="*/ 3021459 w 7467600"/>
              <a:gd name="connsiteY799" fmla="*/ 1035385 h 6858000"/>
              <a:gd name="connsiteX800" fmla="*/ 3153873 w 7467600"/>
              <a:gd name="connsiteY800" fmla="*/ 898971 h 6858000"/>
              <a:gd name="connsiteX801" fmla="*/ 3276511 w 7467600"/>
              <a:gd name="connsiteY801" fmla="*/ 786423 h 6858000"/>
              <a:gd name="connsiteX802" fmla="*/ 3584154 w 7467600"/>
              <a:gd name="connsiteY802" fmla="*/ 448218 h 6858000"/>
              <a:gd name="connsiteX803" fmla="*/ 3624562 w 7467600"/>
              <a:gd name="connsiteY803" fmla="*/ 367041 h 6858000"/>
              <a:gd name="connsiteX804" fmla="*/ 3766672 w 7467600"/>
              <a:gd name="connsiteY804" fmla="*/ 359429 h 6858000"/>
              <a:gd name="connsiteX805" fmla="*/ 3996338 w 7467600"/>
              <a:gd name="connsiteY805" fmla="*/ 968237 h 6858000"/>
              <a:gd name="connsiteX806" fmla="*/ 3766672 w 7467600"/>
              <a:gd name="connsiteY806" fmla="*/ 359429 h 6858000"/>
              <a:gd name="connsiteX807" fmla="*/ 5805386 w 7467600"/>
              <a:gd name="connsiteY807" fmla="*/ 239240 h 6858000"/>
              <a:gd name="connsiteX808" fmla="*/ 5736947 w 7467600"/>
              <a:gd name="connsiteY808" fmla="*/ 261367 h 6858000"/>
              <a:gd name="connsiteX809" fmla="*/ 5427012 w 7467600"/>
              <a:gd name="connsiteY809" fmla="*/ 311272 h 6858000"/>
              <a:gd name="connsiteX810" fmla="*/ 5147818 w 7467600"/>
              <a:gd name="connsiteY810" fmla="*/ 322112 h 6858000"/>
              <a:gd name="connsiteX811" fmla="*/ 5060854 w 7467600"/>
              <a:gd name="connsiteY811" fmla="*/ 311882 h 6858000"/>
              <a:gd name="connsiteX812" fmla="*/ 4945989 w 7467600"/>
              <a:gd name="connsiteY812" fmla="*/ 300516 h 6858000"/>
              <a:gd name="connsiteX813" fmla="*/ 5410479 w 7467600"/>
              <a:gd name="connsiteY813" fmla="*/ 348434 h 6858000"/>
              <a:gd name="connsiteX814" fmla="*/ 5805386 w 7467600"/>
              <a:gd name="connsiteY814" fmla="*/ 239240 h 6858000"/>
              <a:gd name="connsiteX815" fmla="*/ 5905192 w 7467600"/>
              <a:gd name="connsiteY815" fmla="*/ 163079 h 6858000"/>
              <a:gd name="connsiteX816" fmla="*/ 5865655 w 7467600"/>
              <a:gd name="connsiteY816" fmla="*/ 171901 h 6858000"/>
              <a:gd name="connsiteX817" fmla="*/ 5259740 w 7467600"/>
              <a:gd name="connsiteY817" fmla="*/ 257013 h 6858000"/>
              <a:gd name="connsiteX818" fmla="*/ 5208466 w 7467600"/>
              <a:gd name="connsiteY818" fmla="*/ 257550 h 6858000"/>
              <a:gd name="connsiteX819" fmla="*/ 4980204 w 7467600"/>
              <a:gd name="connsiteY819" fmla="*/ 271903 h 6858000"/>
              <a:gd name="connsiteX820" fmla="*/ 5068068 w 7467600"/>
              <a:gd name="connsiteY820" fmla="*/ 282244 h 6858000"/>
              <a:gd name="connsiteX821" fmla="*/ 5153231 w 7467600"/>
              <a:gd name="connsiteY821" fmla="*/ 292240 h 6858000"/>
              <a:gd name="connsiteX822" fmla="*/ 5426491 w 7467600"/>
              <a:gd name="connsiteY822" fmla="*/ 281128 h 6858000"/>
              <a:gd name="connsiteX823" fmla="*/ 5731212 w 7467600"/>
              <a:gd name="connsiteY823" fmla="*/ 231951 h 6858000"/>
              <a:gd name="connsiteX824" fmla="*/ 5905192 w 7467600"/>
              <a:gd name="connsiteY824" fmla="*/ 163079 h 6858000"/>
              <a:gd name="connsiteX825" fmla="*/ 5944437 w 7467600"/>
              <a:gd name="connsiteY825" fmla="*/ 113829 h 6858000"/>
              <a:gd name="connsiteX826" fmla="*/ 5825032 w 7467600"/>
              <a:gd name="connsiteY826" fmla="*/ 146405 h 6858000"/>
              <a:gd name="connsiteX827" fmla="*/ 4955599 w 7467600"/>
              <a:gd name="connsiteY827" fmla="*/ 247008 h 6858000"/>
              <a:gd name="connsiteX828" fmla="*/ 5210104 w 7467600"/>
              <a:gd name="connsiteY828" fmla="*/ 228123 h 6858000"/>
              <a:gd name="connsiteX829" fmla="*/ 5261015 w 7467600"/>
              <a:gd name="connsiteY829" fmla="*/ 227087 h 6858000"/>
              <a:gd name="connsiteX830" fmla="*/ 5861181 w 7467600"/>
              <a:gd name="connsiteY830" fmla="*/ 143093 h 6858000"/>
              <a:gd name="connsiteX831" fmla="*/ 5961252 w 7467600"/>
              <a:gd name="connsiteY831" fmla="*/ 114820 h 6858000"/>
              <a:gd name="connsiteX832" fmla="*/ 5944437 w 7467600"/>
              <a:gd name="connsiteY832" fmla="*/ 113829 h 6858000"/>
              <a:gd name="connsiteX833" fmla="*/ 3882765 w 7467600"/>
              <a:gd name="connsiteY833" fmla="*/ 0 h 6858000"/>
              <a:gd name="connsiteX834" fmla="*/ 3995099 w 7467600"/>
              <a:gd name="connsiteY834" fmla="*/ 0 h 6858000"/>
              <a:gd name="connsiteX835" fmla="*/ 4163818 w 7467600"/>
              <a:gd name="connsiteY835" fmla="*/ 234104 h 6858000"/>
              <a:gd name="connsiteX836" fmla="*/ 4172099 w 7467600"/>
              <a:gd name="connsiteY836" fmla="*/ 234207 h 6858000"/>
              <a:gd name="connsiteX837" fmla="*/ 4784282 w 7467600"/>
              <a:gd name="connsiteY837" fmla="*/ 276561 h 6858000"/>
              <a:gd name="connsiteX838" fmla="*/ 4801687 w 7467600"/>
              <a:gd name="connsiteY838" fmla="*/ 267764 h 6858000"/>
              <a:gd name="connsiteX839" fmla="*/ 6082788 w 7467600"/>
              <a:gd name="connsiteY839" fmla="*/ 64119 h 6858000"/>
              <a:gd name="connsiteX840" fmla="*/ 6099442 w 7467600"/>
              <a:gd name="connsiteY840" fmla="*/ 82568 h 6858000"/>
              <a:gd name="connsiteX841" fmla="*/ 4804137 w 7467600"/>
              <a:gd name="connsiteY841" fmla="*/ 320931 h 6858000"/>
              <a:gd name="connsiteX842" fmla="*/ 4227047 w 7467600"/>
              <a:gd name="connsiteY842" fmla="*/ 313415 h 6858000"/>
              <a:gd name="connsiteX843" fmla="*/ 4346041 w 7467600"/>
              <a:gd name="connsiteY843" fmla="*/ 456086 h 6858000"/>
              <a:gd name="connsiteX844" fmla="*/ 4870967 w 7467600"/>
              <a:gd name="connsiteY844" fmla="*/ 963061 h 6858000"/>
              <a:gd name="connsiteX845" fmla="*/ 4889647 w 7467600"/>
              <a:gd name="connsiteY845" fmla="*/ 957147 h 6858000"/>
              <a:gd name="connsiteX846" fmla="*/ 5422504 w 7467600"/>
              <a:gd name="connsiteY846" fmla="*/ 805191 h 6858000"/>
              <a:gd name="connsiteX847" fmla="*/ 6087656 w 7467600"/>
              <a:gd name="connsiteY847" fmla="*/ 826703 h 6858000"/>
              <a:gd name="connsiteX848" fmla="*/ 6058717 w 7467600"/>
              <a:gd name="connsiteY848" fmla="*/ 865992 h 6858000"/>
              <a:gd name="connsiteX849" fmla="*/ 4974153 w 7467600"/>
              <a:gd name="connsiteY849" fmla="*/ 1045456 h 6858000"/>
              <a:gd name="connsiteX850" fmla="*/ 5627835 w 7467600"/>
              <a:gd name="connsiteY850" fmla="*/ 1472077 h 6858000"/>
              <a:gd name="connsiteX851" fmla="*/ 5629817 w 7467600"/>
              <a:gd name="connsiteY851" fmla="*/ 1471412 h 6858000"/>
              <a:gd name="connsiteX852" fmla="*/ 5634124 w 7467600"/>
              <a:gd name="connsiteY852" fmla="*/ 1470572 h 6858000"/>
              <a:gd name="connsiteX853" fmla="*/ 5755832 w 7467600"/>
              <a:gd name="connsiteY853" fmla="*/ 1383886 h 6858000"/>
              <a:gd name="connsiteX854" fmla="*/ 6014186 w 7467600"/>
              <a:gd name="connsiteY854" fmla="*/ 1279799 h 6858000"/>
              <a:gd name="connsiteX855" fmla="*/ 6901619 w 7467600"/>
              <a:gd name="connsiteY855" fmla="*/ 1047874 h 6858000"/>
              <a:gd name="connsiteX856" fmla="*/ 6931566 w 7467600"/>
              <a:gd name="connsiteY856" fmla="*/ 1062034 h 6858000"/>
              <a:gd name="connsiteX857" fmla="*/ 5790982 w 7467600"/>
              <a:gd name="connsiteY857" fmla="*/ 1561380 h 6858000"/>
              <a:gd name="connsiteX858" fmla="*/ 6188971 w 7467600"/>
              <a:gd name="connsiteY858" fmla="*/ 1755168 h 6858000"/>
              <a:gd name="connsiteX859" fmla="*/ 6202446 w 7467600"/>
              <a:gd name="connsiteY859" fmla="*/ 1752268 h 6858000"/>
              <a:gd name="connsiteX860" fmla="*/ 7179560 w 7467600"/>
              <a:gd name="connsiteY860" fmla="*/ 1467551 h 6858000"/>
              <a:gd name="connsiteX861" fmla="*/ 7158730 w 7467600"/>
              <a:gd name="connsiteY861" fmla="*/ 1507835 h 6858000"/>
              <a:gd name="connsiteX862" fmla="*/ 6326959 w 7467600"/>
              <a:gd name="connsiteY862" fmla="*/ 1817686 h 6858000"/>
              <a:gd name="connsiteX863" fmla="*/ 6537433 w 7467600"/>
              <a:gd name="connsiteY863" fmla="*/ 1907790 h 6858000"/>
              <a:gd name="connsiteX864" fmla="*/ 6550221 w 7467600"/>
              <a:gd name="connsiteY864" fmla="*/ 1910729 h 6858000"/>
              <a:gd name="connsiteX865" fmla="*/ 6964438 w 7467600"/>
              <a:gd name="connsiteY865" fmla="*/ 2209505 h 6858000"/>
              <a:gd name="connsiteX866" fmla="*/ 7367862 w 7467600"/>
              <a:gd name="connsiteY866" fmla="*/ 2806833 h 6858000"/>
              <a:gd name="connsiteX867" fmla="*/ 7364329 w 7467600"/>
              <a:gd name="connsiteY867" fmla="*/ 2826907 h 6858000"/>
              <a:gd name="connsiteX868" fmla="*/ 7290545 w 7467600"/>
              <a:gd name="connsiteY868" fmla="*/ 2850663 h 6858000"/>
              <a:gd name="connsiteX869" fmla="*/ 6472036 w 7467600"/>
              <a:gd name="connsiteY869" fmla="*/ 1959003 h 6858000"/>
              <a:gd name="connsiteX870" fmla="*/ 5792897 w 7467600"/>
              <a:gd name="connsiteY870" fmla="*/ 1647747 h 6858000"/>
              <a:gd name="connsiteX871" fmla="*/ 5842751 w 7467600"/>
              <a:gd name="connsiteY871" fmla="*/ 1816112 h 6858000"/>
              <a:gd name="connsiteX872" fmla="*/ 5847424 w 7467600"/>
              <a:gd name="connsiteY872" fmla="*/ 1815776 h 6858000"/>
              <a:gd name="connsiteX873" fmla="*/ 6399821 w 7467600"/>
              <a:gd name="connsiteY873" fmla="*/ 2344799 h 6858000"/>
              <a:gd name="connsiteX874" fmla="*/ 6323232 w 7467600"/>
              <a:gd name="connsiteY874" fmla="*/ 2389634 h 6858000"/>
              <a:gd name="connsiteX875" fmla="*/ 5942958 w 7467600"/>
              <a:gd name="connsiteY875" fmla="*/ 2077708 h 6858000"/>
              <a:gd name="connsiteX876" fmla="*/ 5921559 w 7467600"/>
              <a:gd name="connsiteY876" fmla="*/ 2378596 h 6858000"/>
              <a:gd name="connsiteX877" fmla="*/ 5817651 w 7467600"/>
              <a:gd name="connsiteY877" fmla="*/ 3023919 h 6858000"/>
              <a:gd name="connsiteX878" fmla="*/ 5729634 w 7467600"/>
              <a:gd name="connsiteY878" fmla="*/ 3051849 h 6858000"/>
              <a:gd name="connsiteX879" fmla="*/ 5611018 w 7467600"/>
              <a:gd name="connsiteY879" fmla="*/ 2316769 h 6858000"/>
              <a:gd name="connsiteX880" fmla="*/ 5687608 w 7467600"/>
              <a:gd name="connsiteY880" fmla="*/ 2039972 h 6858000"/>
              <a:gd name="connsiteX881" fmla="*/ 5657554 w 7467600"/>
              <a:gd name="connsiteY881" fmla="*/ 1576445 h 6858000"/>
              <a:gd name="connsiteX882" fmla="*/ 5150475 w 7467600"/>
              <a:gd name="connsiteY882" fmla="*/ 1274012 h 6858000"/>
              <a:gd name="connsiteX883" fmla="*/ 5349142 w 7467600"/>
              <a:gd name="connsiteY883" fmla="*/ 2204405 h 6858000"/>
              <a:gd name="connsiteX884" fmla="*/ 5262214 w 7467600"/>
              <a:gd name="connsiteY884" fmla="*/ 2233836 h 6858000"/>
              <a:gd name="connsiteX885" fmla="*/ 4981539 w 7467600"/>
              <a:gd name="connsiteY885" fmla="*/ 1542201 h 6858000"/>
              <a:gd name="connsiteX886" fmla="*/ 4958461 w 7467600"/>
              <a:gd name="connsiteY886" fmla="*/ 1136957 h 6858000"/>
              <a:gd name="connsiteX887" fmla="*/ 4655015 w 7467600"/>
              <a:gd name="connsiteY887" fmla="*/ 891426 h 6858000"/>
              <a:gd name="connsiteX888" fmla="*/ 4348002 w 7467600"/>
              <a:gd name="connsiteY888" fmla="*/ 2205895 h 6858000"/>
              <a:gd name="connsiteX889" fmla="*/ 4262250 w 7467600"/>
              <a:gd name="connsiteY889" fmla="*/ 2219972 h 6858000"/>
              <a:gd name="connsiteX890" fmla="*/ 4550611 w 7467600"/>
              <a:gd name="connsiteY890" fmla="*/ 817540 h 6858000"/>
              <a:gd name="connsiteX891" fmla="*/ 4564418 w 7467600"/>
              <a:gd name="connsiteY891" fmla="*/ 808293 h 6858000"/>
              <a:gd name="connsiteX892" fmla="*/ 4266388 w 7467600"/>
              <a:gd name="connsiteY892" fmla="*/ 500083 h 6858000"/>
              <a:gd name="connsiteX893" fmla="*/ 4032842 w 7467600"/>
              <a:gd name="connsiteY893" fmla="*/ 211809 h 6858000"/>
              <a:gd name="connsiteX894" fmla="*/ 3882765 w 7467600"/>
              <a:gd name="connsiteY894" fmla="*/ 0 h 6858000"/>
              <a:gd name="connsiteX895" fmla="*/ 3721337 w 7467600"/>
              <a:gd name="connsiteY895" fmla="*/ 0 h 6858000"/>
              <a:gd name="connsiteX896" fmla="*/ 3797544 w 7467600"/>
              <a:gd name="connsiteY896" fmla="*/ 0 h 6858000"/>
              <a:gd name="connsiteX897" fmla="*/ 3775734 w 7467600"/>
              <a:gd name="connsiteY897" fmla="*/ 95131 h 6858000"/>
              <a:gd name="connsiteX898" fmla="*/ 3724807 w 7467600"/>
              <a:gd name="connsiteY898" fmla="*/ 272257 h 6858000"/>
              <a:gd name="connsiteX899" fmla="*/ 3726844 w 7467600"/>
              <a:gd name="connsiteY899" fmla="*/ 282988 h 6858000"/>
              <a:gd name="connsiteX900" fmla="*/ 3742664 w 7467600"/>
              <a:gd name="connsiteY900" fmla="*/ 279918 h 6858000"/>
              <a:gd name="connsiteX901" fmla="*/ 4103910 w 7467600"/>
              <a:gd name="connsiteY901" fmla="*/ 1161917 h 6858000"/>
              <a:gd name="connsiteX902" fmla="*/ 4020269 w 7467600"/>
              <a:gd name="connsiteY902" fmla="*/ 1200406 h 6858000"/>
              <a:gd name="connsiteX903" fmla="*/ 3674882 w 7467600"/>
              <a:gd name="connsiteY903" fmla="*/ 488524 h 6858000"/>
              <a:gd name="connsiteX904" fmla="*/ 3132682 w 7467600"/>
              <a:gd name="connsiteY904" fmla="*/ 1072284 h 6858000"/>
              <a:gd name="connsiteX905" fmla="*/ 2716346 w 7467600"/>
              <a:gd name="connsiteY905" fmla="*/ 1276376 h 6858000"/>
              <a:gd name="connsiteX906" fmla="*/ 2716772 w 7467600"/>
              <a:gd name="connsiteY906" fmla="*/ 1255462 h 6858000"/>
              <a:gd name="connsiteX907" fmla="*/ 3471096 w 7467600"/>
              <a:gd name="connsiteY907" fmla="*/ 437072 h 6858000"/>
              <a:gd name="connsiteX908" fmla="*/ 3639057 w 7467600"/>
              <a:gd name="connsiteY908" fmla="*/ 286334 h 6858000"/>
              <a:gd name="connsiteX909" fmla="*/ 3640309 w 7467600"/>
              <a:gd name="connsiteY909" fmla="*/ 284664 h 6858000"/>
              <a:gd name="connsiteX910" fmla="*/ 3646022 w 7467600"/>
              <a:gd name="connsiteY910" fmla="*/ 276711 h 6858000"/>
              <a:gd name="connsiteX911" fmla="*/ 3707943 w 7467600"/>
              <a:gd name="connsiteY911" fmla="*/ 65958 h 6858000"/>
              <a:gd name="connsiteX912" fmla="*/ 3721337 w 7467600"/>
              <a:gd name="connsiteY912" fmla="*/ 0 h 6858000"/>
              <a:gd name="connsiteX913" fmla="*/ 2867960 w 7467600"/>
              <a:gd name="connsiteY913" fmla="*/ 0 h 6858000"/>
              <a:gd name="connsiteX914" fmla="*/ 2926351 w 7467600"/>
              <a:gd name="connsiteY914" fmla="*/ 0 h 6858000"/>
              <a:gd name="connsiteX915" fmla="*/ 2902823 w 7467600"/>
              <a:gd name="connsiteY915" fmla="*/ 262929 h 6858000"/>
              <a:gd name="connsiteX916" fmla="*/ 2940663 w 7467600"/>
              <a:gd name="connsiteY916" fmla="*/ 140884 h 6858000"/>
              <a:gd name="connsiteX917" fmla="*/ 2947039 w 7467600"/>
              <a:gd name="connsiteY917" fmla="*/ 122524 h 6858000"/>
              <a:gd name="connsiteX918" fmla="*/ 2984316 w 7467600"/>
              <a:gd name="connsiteY918" fmla="*/ 0 h 6858000"/>
              <a:gd name="connsiteX919" fmla="*/ 3016114 w 7467600"/>
              <a:gd name="connsiteY919" fmla="*/ 0 h 6858000"/>
              <a:gd name="connsiteX920" fmla="*/ 2979949 w 7467600"/>
              <a:gd name="connsiteY920" fmla="*/ 119274 h 6858000"/>
              <a:gd name="connsiteX921" fmla="*/ 3023879 w 7467600"/>
              <a:gd name="connsiteY921" fmla="*/ 0 h 6858000"/>
              <a:gd name="connsiteX922" fmla="*/ 3105400 w 7467600"/>
              <a:gd name="connsiteY922" fmla="*/ 0 h 6858000"/>
              <a:gd name="connsiteX923" fmla="*/ 3094669 w 7467600"/>
              <a:gd name="connsiteY923" fmla="*/ 30308 h 6858000"/>
              <a:gd name="connsiteX924" fmla="*/ 2901945 w 7467600"/>
              <a:gd name="connsiteY924" fmla="*/ 466538 h 6858000"/>
              <a:gd name="connsiteX925" fmla="*/ 2815209 w 7467600"/>
              <a:gd name="connsiteY925" fmla="*/ 497361 h 6858000"/>
              <a:gd name="connsiteX926" fmla="*/ 2844845 w 7467600"/>
              <a:gd name="connsiteY926" fmla="*/ 127638 h 6858000"/>
              <a:gd name="connsiteX927" fmla="*/ 2867960 w 7467600"/>
              <a:gd name="connsiteY927" fmla="*/ 0 h 6858000"/>
              <a:gd name="connsiteX928" fmla="*/ 1057230 w 7467600"/>
              <a:gd name="connsiteY928" fmla="*/ 0 h 6858000"/>
              <a:gd name="connsiteX929" fmla="*/ 1111003 w 7467600"/>
              <a:gd name="connsiteY929" fmla="*/ 0 h 6858000"/>
              <a:gd name="connsiteX930" fmla="*/ 1125553 w 7467600"/>
              <a:gd name="connsiteY930" fmla="*/ 52588 h 6858000"/>
              <a:gd name="connsiteX931" fmla="*/ 1304276 w 7467600"/>
              <a:gd name="connsiteY931" fmla="*/ 476275 h 6858000"/>
              <a:gd name="connsiteX932" fmla="*/ 1492066 w 7467600"/>
              <a:gd name="connsiteY932" fmla="*/ 886333 h 6858000"/>
              <a:gd name="connsiteX933" fmla="*/ 1423698 w 7467600"/>
              <a:gd name="connsiteY933" fmla="*/ 710817 h 6858000"/>
              <a:gd name="connsiteX934" fmla="*/ 1357609 w 7467600"/>
              <a:gd name="connsiteY934" fmla="*/ 532892 h 6858000"/>
              <a:gd name="connsiteX935" fmla="*/ 1309550 w 7467600"/>
              <a:gd name="connsiteY935" fmla="*/ 374031 h 6858000"/>
              <a:gd name="connsiteX936" fmla="*/ 1193673 w 7467600"/>
              <a:gd name="connsiteY936" fmla="*/ 49533 h 6858000"/>
              <a:gd name="connsiteX937" fmla="*/ 1164391 w 7467600"/>
              <a:gd name="connsiteY937" fmla="*/ 0 h 6858000"/>
              <a:gd name="connsiteX938" fmla="*/ 1200666 w 7467600"/>
              <a:gd name="connsiteY938" fmla="*/ 0 h 6858000"/>
              <a:gd name="connsiteX939" fmla="*/ 1223408 w 7467600"/>
              <a:gd name="connsiteY939" fmla="*/ 38996 h 6858000"/>
              <a:gd name="connsiteX940" fmla="*/ 1339635 w 7467600"/>
              <a:gd name="connsiteY940" fmla="*/ 365517 h 6858000"/>
              <a:gd name="connsiteX941" fmla="*/ 1387469 w 7467600"/>
              <a:gd name="connsiteY941" fmla="*/ 523079 h 6858000"/>
              <a:gd name="connsiteX942" fmla="*/ 1452685 w 7467600"/>
              <a:gd name="connsiteY942" fmla="*/ 699806 h 6858000"/>
              <a:gd name="connsiteX943" fmla="*/ 1492092 w 7467600"/>
              <a:gd name="connsiteY943" fmla="*/ 800424 h 6858000"/>
              <a:gd name="connsiteX944" fmla="*/ 1455302 w 7467600"/>
              <a:gd name="connsiteY944" fmla="*/ 632913 h 6858000"/>
              <a:gd name="connsiteX945" fmla="*/ 1222336 w 7467600"/>
              <a:gd name="connsiteY945" fmla="*/ 9480 h 6858000"/>
              <a:gd name="connsiteX946" fmla="*/ 1214634 w 7467600"/>
              <a:gd name="connsiteY946" fmla="*/ 0 h 6858000"/>
              <a:gd name="connsiteX947" fmla="*/ 1289827 w 7467600"/>
              <a:gd name="connsiteY947" fmla="*/ 0 h 6858000"/>
              <a:gd name="connsiteX948" fmla="*/ 1321076 w 7467600"/>
              <a:gd name="connsiteY948" fmla="*/ 59722 h 6858000"/>
              <a:gd name="connsiteX949" fmla="*/ 1512579 w 7467600"/>
              <a:gd name="connsiteY949" fmla="*/ 626441 h 6858000"/>
              <a:gd name="connsiteX950" fmla="*/ 1506076 w 7467600"/>
              <a:gd name="connsiteY950" fmla="*/ 1089289 h 6858000"/>
              <a:gd name="connsiteX951" fmla="*/ 1486346 w 7467600"/>
              <a:gd name="connsiteY951" fmla="*/ 1079919 h 6858000"/>
              <a:gd name="connsiteX952" fmla="*/ 1070511 w 7467600"/>
              <a:gd name="connsiteY952" fmla="*/ 48609 h 6858000"/>
              <a:gd name="connsiteX953" fmla="*/ 1057230 w 7467600"/>
              <a:gd name="connsiteY953" fmla="*/ 0 h 6858000"/>
              <a:gd name="connsiteX954" fmla="*/ 43151 w 7467600"/>
              <a:gd name="connsiteY954" fmla="*/ 0 h 6858000"/>
              <a:gd name="connsiteX955" fmla="*/ 95283 w 7467600"/>
              <a:gd name="connsiteY955" fmla="*/ 0 h 6858000"/>
              <a:gd name="connsiteX956" fmla="*/ 300708 w 7467600"/>
              <a:gd name="connsiteY956" fmla="*/ 154571 h 6858000"/>
              <a:gd name="connsiteX957" fmla="*/ 530414 w 7467600"/>
              <a:gd name="connsiteY957" fmla="*/ 354673 h 6858000"/>
              <a:gd name="connsiteX958" fmla="*/ 333785 w 7467600"/>
              <a:gd name="connsiteY958" fmla="*/ 161564 h 6858000"/>
              <a:gd name="connsiteX959" fmla="*/ 147005 w 7467600"/>
              <a:gd name="connsiteY959" fmla="*/ 0 h 6858000"/>
              <a:gd name="connsiteX960" fmla="*/ 272509 w 7467600"/>
              <a:gd name="connsiteY960" fmla="*/ 0 h 6858000"/>
              <a:gd name="connsiteX961" fmla="*/ 326276 w 7467600"/>
              <a:gd name="connsiteY961" fmla="*/ 45847 h 6858000"/>
              <a:gd name="connsiteX962" fmla="*/ 823759 w 7467600"/>
              <a:gd name="connsiteY962" fmla="*/ 574145 h 6858000"/>
              <a:gd name="connsiteX963" fmla="*/ 811254 w 7467600"/>
              <a:gd name="connsiteY963" fmla="*/ 665546 h 6858000"/>
              <a:gd name="connsiteX964" fmla="*/ 154042 w 7467600"/>
              <a:gd name="connsiteY964" fmla="*/ 261522 h 6858000"/>
              <a:gd name="connsiteX965" fmla="*/ 13550 w 7467600"/>
              <a:gd name="connsiteY965" fmla="*/ 158423 h 6858000"/>
              <a:gd name="connsiteX966" fmla="*/ 0 w 7467600"/>
              <a:gd name="connsiteY966" fmla="*/ 146618 h 6858000"/>
              <a:gd name="connsiteX967" fmla="*/ 0 w 7467600"/>
              <a:gd name="connsiteY967" fmla="*/ 59161 h 6858000"/>
              <a:gd name="connsiteX968" fmla="*/ 45427 w 7467600"/>
              <a:gd name="connsiteY968" fmla="*/ 101078 h 6858000"/>
              <a:gd name="connsiteX969" fmla="*/ 630103 w 7467600"/>
              <a:gd name="connsiteY969" fmla="*/ 485885 h 6858000"/>
              <a:gd name="connsiteX970" fmla="*/ 532040 w 7467600"/>
              <a:gd name="connsiteY970" fmla="*/ 399359 h 6858000"/>
              <a:gd name="connsiteX971" fmla="*/ 517618 w 7467600"/>
              <a:gd name="connsiteY971" fmla="*/ 385726 h 6858000"/>
              <a:gd name="connsiteX972" fmla="*/ 285074 w 7467600"/>
              <a:gd name="connsiteY972" fmla="*/ 182755 h 6858000"/>
              <a:gd name="connsiteX973" fmla="*/ 43151 w 7467600"/>
              <a:gd name="connsiteY973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7042773 w 7467600"/>
              <a:gd name="connsiteY74" fmla="*/ 5734011 h 6858000"/>
              <a:gd name="connsiteX75" fmla="*/ 7379510 w 7467600"/>
              <a:gd name="connsiteY75" fmla="*/ 5755454 h 6858000"/>
              <a:gd name="connsiteX76" fmla="*/ 7467600 w 7467600"/>
              <a:gd name="connsiteY76" fmla="*/ 5845526 h 6858000"/>
              <a:gd name="connsiteX77" fmla="*/ 7271900 w 7467600"/>
              <a:gd name="connsiteY77" fmla="*/ 5734551 h 6858000"/>
              <a:gd name="connsiteX78" fmla="*/ 7015907 w 7467600"/>
              <a:gd name="connsiteY78" fmla="*/ 5541548 h 6858000"/>
              <a:gd name="connsiteX79" fmla="*/ 7259646 w 7467600"/>
              <a:gd name="connsiteY79" fmla="*/ 5765985 h 6858000"/>
              <a:gd name="connsiteX80" fmla="*/ 7467600 w 7467600"/>
              <a:gd name="connsiteY80" fmla="*/ 6012219 h 6858000"/>
              <a:gd name="connsiteX81" fmla="*/ 6946849 w 7467600"/>
              <a:gd name="connsiteY81" fmla="*/ 5523271 h 6858000"/>
              <a:gd name="connsiteX82" fmla="*/ 7105827 w 7467600"/>
              <a:gd name="connsiteY82" fmla="*/ 5718700 h 6858000"/>
              <a:gd name="connsiteX83" fmla="*/ 7356878 w 7467600"/>
              <a:gd name="connsiteY83" fmla="*/ 5981332 h 6858000"/>
              <a:gd name="connsiteX84" fmla="*/ 7467600 w 7467600"/>
              <a:gd name="connsiteY84" fmla="*/ 6117703 h 6858000"/>
              <a:gd name="connsiteX85" fmla="*/ 7467600 w 7467600"/>
              <a:gd name="connsiteY85" fmla="*/ 6163634 h 6858000"/>
              <a:gd name="connsiteX86" fmla="*/ 7403637 w 7467600"/>
              <a:gd name="connsiteY86" fmla="*/ 6083957 h 6858000"/>
              <a:gd name="connsiteX87" fmla="*/ 7254615 w 7467600"/>
              <a:gd name="connsiteY87" fmla="*/ 5911918 h 6858000"/>
              <a:gd name="connsiteX88" fmla="*/ 7312589 w 7467600"/>
              <a:gd name="connsiteY88" fmla="*/ 5982309 h 6858000"/>
              <a:gd name="connsiteX89" fmla="*/ 7448321 w 7467600"/>
              <a:gd name="connsiteY89" fmla="*/ 6190991 h 6858000"/>
              <a:gd name="connsiteX90" fmla="*/ 7467600 w 7467600"/>
              <a:gd name="connsiteY90" fmla="*/ 6221686 h 6858000"/>
              <a:gd name="connsiteX91" fmla="*/ 7467600 w 7467600"/>
              <a:gd name="connsiteY91" fmla="*/ 6334256 h 6858000"/>
              <a:gd name="connsiteX92" fmla="*/ 7454976 w 7467600"/>
              <a:gd name="connsiteY92" fmla="*/ 6318297 h 6858000"/>
              <a:gd name="connsiteX93" fmla="*/ 7042773 w 7467600"/>
              <a:gd name="connsiteY93" fmla="*/ 5734011 h 6858000"/>
              <a:gd name="connsiteX94" fmla="*/ 1456157 w 7467600"/>
              <a:gd name="connsiteY94" fmla="*/ 5371404 h 6858000"/>
              <a:gd name="connsiteX95" fmla="*/ 1244432 w 7467600"/>
              <a:gd name="connsiteY95" fmla="*/ 5385601 h 6858000"/>
              <a:gd name="connsiteX96" fmla="*/ 973990 w 7467600"/>
              <a:gd name="connsiteY96" fmla="*/ 5424940 h 6858000"/>
              <a:gd name="connsiteX97" fmla="*/ 1103809 w 7467600"/>
              <a:gd name="connsiteY97" fmla="*/ 5433720 h 6858000"/>
              <a:gd name="connsiteX98" fmla="*/ 1123454 w 7467600"/>
              <a:gd name="connsiteY98" fmla="*/ 5435727 h 6858000"/>
              <a:gd name="connsiteX99" fmla="*/ 1737017 w 7467600"/>
              <a:gd name="connsiteY99" fmla="*/ 5452183 h 6858000"/>
              <a:gd name="connsiteX100" fmla="*/ 1824397 w 7467600"/>
              <a:gd name="connsiteY100" fmla="*/ 5447757 h 6858000"/>
              <a:gd name="connsiteX101" fmla="*/ 2070059 w 7467600"/>
              <a:gd name="connsiteY101" fmla="*/ 5441660 h 6858000"/>
              <a:gd name="connsiteX102" fmla="*/ 1456157 w 7467600"/>
              <a:gd name="connsiteY102" fmla="*/ 5371404 h 6858000"/>
              <a:gd name="connsiteX103" fmla="*/ 4988186 w 7467600"/>
              <a:gd name="connsiteY103" fmla="*/ 5216467 h 6858000"/>
              <a:gd name="connsiteX104" fmla="*/ 4777334 w 7467600"/>
              <a:gd name="connsiteY104" fmla="*/ 5406072 h 6858000"/>
              <a:gd name="connsiteX105" fmla="*/ 4718341 w 7467600"/>
              <a:gd name="connsiteY105" fmla="*/ 5468043 h 6858000"/>
              <a:gd name="connsiteX106" fmla="*/ 4604655 w 7467600"/>
              <a:gd name="connsiteY106" fmla="*/ 5583434 h 6858000"/>
              <a:gd name="connsiteX107" fmla="*/ 4565074 w 7467600"/>
              <a:gd name="connsiteY107" fmla="*/ 5618550 h 6858000"/>
              <a:gd name="connsiteX108" fmla="*/ 4988186 w 7467600"/>
              <a:gd name="connsiteY108" fmla="*/ 5216467 h 6858000"/>
              <a:gd name="connsiteX109" fmla="*/ 4978032 w 7467600"/>
              <a:gd name="connsiteY109" fmla="*/ 5183809 h 6858000"/>
              <a:gd name="connsiteX110" fmla="*/ 4463413 w 7467600"/>
              <a:gd name="connsiteY110" fmla="*/ 5615162 h 6858000"/>
              <a:gd name="connsiteX111" fmla="*/ 4358134 w 7467600"/>
              <a:gd name="connsiteY111" fmla="*/ 5742791 h 6858000"/>
              <a:gd name="connsiteX112" fmla="*/ 4376219 w 7467600"/>
              <a:gd name="connsiteY112" fmla="*/ 5729027 h 6858000"/>
              <a:gd name="connsiteX113" fmla="*/ 4582340 w 7467600"/>
              <a:gd name="connsiteY113" fmla="*/ 5561037 h 6858000"/>
              <a:gd name="connsiteX114" fmla="*/ 4694684 w 7467600"/>
              <a:gd name="connsiteY114" fmla="*/ 5447098 h 6858000"/>
              <a:gd name="connsiteX115" fmla="*/ 4754123 w 7467600"/>
              <a:gd name="connsiteY115" fmla="*/ 5384643 h 6858000"/>
              <a:gd name="connsiteX116" fmla="*/ 4978032 w 7467600"/>
              <a:gd name="connsiteY116" fmla="*/ 5183809 h 6858000"/>
              <a:gd name="connsiteX117" fmla="*/ 1903353 w 7467600"/>
              <a:gd name="connsiteY117" fmla="*/ 5044827 h 6858000"/>
              <a:gd name="connsiteX118" fmla="*/ 1936931 w 7467600"/>
              <a:gd name="connsiteY118" fmla="*/ 5093954 h 6858000"/>
              <a:gd name="connsiteX119" fmla="*/ 2195868 w 7467600"/>
              <a:gd name="connsiteY119" fmla="*/ 5396574 h 6858000"/>
              <a:gd name="connsiteX120" fmla="*/ 2088852 w 7467600"/>
              <a:gd name="connsiteY120" fmla="*/ 5166123 h 6858000"/>
              <a:gd name="connsiteX121" fmla="*/ 1958241 w 7467600"/>
              <a:gd name="connsiteY121" fmla="*/ 5067955 h 6858000"/>
              <a:gd name="connsiteX122" fmla="*/ 1903353 w 7467600"/>
              <a:gd name="connsiteY122" fmla="*/ 5044827 h 6858000"/>
              <a:gd name="connsiteX123" fmla="*/ 1979378 w 7467600"/>
              <a:gd name="connsiteY123" fmla="*/ 4769504 h 6858000"/>
              <a:gd name="connsiteX124" fmla="*/ 2882120 w 7467600"/>
              <a:gd name="connsiteY124" fmla="*/ 5064547 h 6858000"/>
              <a:gd name="connsiteX125" fmla="*/ 2793103 w 7467600"/>
              <a:gd name="connsiteY125" fmla="*/ 5039699 h 6858000"/>
              <a:gd name="connsiteX126" fmla="*/ 2770041 w 7467600"/>
              <a:gd name="connsiteY126" fmla="*/ 5033634 h 6858000"/>
              <a:gd name="connsiteX127" fmla="*/ 1979378 w 7467600"/>
              <a:gd name="connsiteY127" fmla="*/ 4769504 h 6858000"/>
              <a:gd name="connsiteX128" fmla="*/ 1927410 w 7467600"/>
              <a:gd name="connsiteY128" fmla="*/ 4716164 h 6858000"/>
              <a:gd name="connsiteX129" fmla="*/ 1959587 w 7467600"/>
              <a:gd name="connsiteY129" fmla="*/ 4728849 h 6858000"/>
              <a:gd name="connsiteX130" fmla="*/ 2777707 w 7467600"/>
              <a:gd name="connsiteY130" fmla="*/ 5003991 h 6858000"/>
              <a:gd name="connsiteX131" fmla="*/ 2800768 w 7467600"/>
              <a:gd name="connsiteY131" fmla="*/ 5010056 h 6858000"/>
              <a:gd name="connsiteX132" fmla="*/ 2879408 w 7467600"/>
              <a:gd name="connsiteY132" fmla="*/ 5031590 h 6858000"/>
              <a:gd name="connsiteX133" fmla="*/ 2862295 w 7467600"/>
              <a:gd name="connsiteY133" fmla="*/ 5022958 h 6858000"/>
              <a:gd name="connsiteX134" fmla="*/ 2813343 w 7467600"/>
              <a:gd name="connsiteY134" fmla="*/ 4998369 h 6858000"/>
              <a:gd name="connsiteX135" fmla="*/ 2646245 w 7467600"/>
              <a:gd name="connsiteY135" fmla="*/ 4930999 h 6858000"/>
              <a:gd name="connsiteX136" fmla="*/ 1999243 w 7467600"/>
              <a:gd name="connsiteY136" fmla="*/ 4730524 h 6858000"/>
              <a:gd name="connsiteX137" fmla="*/ 1979527 w 7467600"/>
              <a:gd name="connsiteY137" fmla="*/ 4726651 h 6858000"/>
              <a:gd name="connsiteX138" fmla="*/ 1927410 w 7467600"/>
              <a:gd name="connsiteY138" fmla="*/ 4716164 h 6858000"/>
              <a:gd name="connsiteX139" fmla="*/ 1997014 w 7467600"/>
              <a:gd name="connsiteY139" fmla="*/ 4698007 h 6858000"/>
              <a:gd name="connsiteX140" fmla="*/ 2005458 w 7467600"/>
              <a:gd name="connsiteY140" fmla="*/ 4699540 h 6858000"/>
              <a:gd name="connsiteX141" fmla="*/ 2657186 w 7467600"/>
              <a:gd name="connsiteY141" fmla="*/ 4901687 h 6858000"/>
              <a:gd name="connsiteX142" fmla="*/ 2826662 w 7467600"/>
              <a:gd name="connsiteY142" fmla="*/ 4970362 h 6858000"/>
              <a:gd name="connsiteX143" fmla="*/ 2876100 w 7467600"/>
              <a:gd name="connsiteY143" fmla="*/ 4995397 h 6858000"/>
              <a:gd name="connsiteX144" fmla="*/ 3042600 w 7467600"/>
              <a:gd name="connsiteY144" fmla="*/ 5059532 h 6858000"/>
              <a:gd name="connsiteX145" fmla="*/ 1997014 w 7467600"/>
              <a:gd name="connsiteY145" fmla="*/ 4698007 h 6858000"/>
              <a:gd name="connsiteX146" fmla="*/ 2305292 w 7467600"/>
              <a:gd name="connsiteY146" fmla="*/ 4219492 h 6858000"/>
              <a:gd name="connsiteX147" fmla="*/ 3360922 w 7467600"/>
              <a:gd name="connsiteY147" fmla="*/ 4529373 h 6858000"/>
              <a:gd name="connsiteX148" fmla="*/ 3492420 w 7467600"/>
              <a:gd name="connsiteY148" fmla="*/ 4510145 h 6858000"/>
              <a:gd name="connsiteX149" fmla="*/ 3364086 w 7467600"/>
              <a:gd name="connsiteY149" fmla="*/ 4480340 h 6858000"/>
              <a:gd name="connsiteX150" fmla="*/ 3225818 w 7467600"/>
              <a:gd name="connsiteY150" fmla="*/ 4411822 h 6858000"/>
              <a:gd name="connsiteX151" fmla="*/ 3129696 w 7467600"/>
              <a:gd name="connsiteY151" fmla="*/ 4360704 h 6858000"/>
              <a:gd name="connsiteX152" fmla="*/ 2814545 w 7467600"/>
              <a:gd name="connsiteY152" fmla="*/ 4282955 h 6858000"/>
              <a:gd name="connsiteX153" fmla="*/ 2305292 w 7467600"/>
              <a:gd name="connsiteY153" fmla="*/ 4219492 h 6858000"/>
              <a:gd name="connsiteX154" fmla="*/ 2626982 w 7467600"/>
              <a:gd name="connsiteY154" fmla="*/ 4206450 h 6858000"/>
              <a:gd name="connsiteX155" fmla="*/ 2490617 w 7467600"/>
              <a:gd name="connsiteY155" fmla="*/ 4206951 h 6858000"/>
              <a:gd name="connsiteX156" fmla="*/ 2819869 w 7467600"/>
              <a:gd name="connsiteY156" fmla="*/ 4252936 h 6858000"/>
              <a:gd name="connsiteX157" fmla="*/ 3143018 w 7467600"/>
              <a:gd name="connsiteY157" fmla="*/ 4332698 h 6858000"/>
              <a:gd name="connsiteX158" fmla="*/ 3241520 w 7467600"/>
              <a:gd name="connsiteY158" fmla="*/ 4385112 h 6858000"/>
              <a:gd name="connsiteX159" fmla="*/ 3374575 w 7467600"/>
              <a:gd name="connsiteY159" fmla="*/ 4451517 h 6858000"/>
              <a:gd name="connsiteX160" fmla="*/ 3505221 w 7467600"/>
              <a:gd name="connsiteY160" fmla="*/ 4480757 h 6858000"/>
              <a:gd name="connsiteX161" fmla="*/ 2626982 w 7467600"/>
              <a:gd name="connsiteY161" fmla="*/ 4206450 h 6858000"/>
              <a:gd name="connsiteX162" fmla="*/ 1310106 w 7467600"/>
              <a:gd name="connsiteY162" fmla="*/ 3943217 h 6858000"/>
              <a:gd name="connsiteX163" fmla="*/ 854994 w 7467600"/>
              <a:gd name="connsiteY163" fmla="*/ 4399136 h 6858000"/>
              <a:gd name="connsiteX164" fmla="*/ 742462 w 7467600"/>
              <a:gd name="connsiteY164" fmla="*/ 4594648 h 6858000"/>
              <a:gd name="connsiteX165" fmla="*/ 820602 w 7467600"/>
              <a:gd name="connsiteY165" fmla="*/ 4485915 h 6858000"/>
              <a:gd name="connsiteX166" fmla="*/ 878295 w 7467600"/>
              <a:gd name="connsiteY166" fmla="*/ 4403594 h 6858000"/>
              <a:gd name="connsiteX167" fmla="*/ 1240607 w 7467600"/>
              <a:gd name="connsiteY167" fmla="*/ 4010401 h 6858000"/>
              <a:gd name="connsiteX168" fmla="*/ 1310106 w 7467600"/>
              <a:gd name="connsiteY168" fmla="*/ 3943217 h 6858000"/>
              <a:gd name="connsiteX169" fmla="*/ 1423113 w 7467600"/>
              <a:gd name="connsiteY169" fmla="*/ 3874565 h 6858000"/>
              <a:gd name="connsiteX170" fmla="*/ 1260565 w 7467600"/>
              <a:gd name="connsiteY170" fmla="*/ 4031982 h 6858000"/>
              <a:gd name="connsiteX171" fmla="*/ 901900 w 7467600"/>
              <a:gd name="connsiteY171" fmla="*/ 4421236 h 6858000"/>
              <a:gd name="connsiteX172" fmla="*/ 845044 w 7467600"/>
              <a:gd name="connsiteY172" fmla="*/ 4502436 h 6858000"/>
              <a:gd name="connsiteX173" fmla="*/ 685926 w 7467600"/>
              <a:gd name="connsiteY173" fmla="*/ 4703069 h 6858000"/>
              <a:gd name="connsiteX174" fmla="*/ 684248 w 7467600"/>
              <a:gd name="connsiteY174" fmla="*/ 4706721 h 6858000"/>
              <a:gd name="connsiteX175" fmla="*/ 1423113 w 7467600"/>
              <a:gd name="connsiteY175" fmla="*/ 3874565 h 6858000"/>
              <a:gd name="connsiteX176" fmla="*/ 3316479 w 7467600"/>
              <a:gd name="connsiteY176" fmla="*/ 3872136 h 6858000"/>
              <a:gd name="connsiteX177" fmla="*/ 3546806 w 7467600"/>
              <a:gd name="connsiteY177" fmla="*/ 4356139 h 6858000"/>
              <a:gd name="connsiteX178" fmla="*/ 3364433 w 7467600"/>
              <a:gd name="connsiteY178" fmla="*/ 3953121 h 6858000"/>
              <a:gd name="connsiteX179" fmla="*/ 3316479 w 7467600"/>
              <a:gd name="connsiteY179" fmla="*/ 3872136 h 6858000"/>
              <a:gd name="connsiteX180" fmla="*/ 3291335 w 7467600"/>
              <a:gd name="connsiteY180" fmla="*/ 3767420 h 6858000"/>
              <a:gd name="connsiteX181" fmla="*/ 3390805 w 7467600"/>
              <a:gd name="connsiteY181" fmla="*/ 3937163 h 6858000"/>
              <a:gd name="connsiteX182" fmla="*/ 3579062 w 7467600"/>
              <a:gd name="connsiteY182" fmla="*/ 4359040 h 6858000"/>
              <a:gd name="connsiteX183" fmla="*/ 3467355 w 7467600"/>
              <a:gd name="connsiteY183" fmla="*/ 3988130 h 6858000"/>
              <a:gd name="connsiteX184" fmla="*/ 3310753 w 7467600"/>
              <a:gd name="connsiteY184" fmla="*/ 3787140 h 6858000"/>
              <a:gd name="connsiteX185" fmla="*/ 3291335 w 7467600"/>
              <a:gd name="connsiteY185" fmla="*/ 3767420 h 6858000"/>
              <a:gd name="connsiteX186" fmla="*/ 1635889 w 7467600"/>
              <a:gd name="connsiteY186" fmla="*/ 3709494 h 6858000"/>
              <a:gd name="connsiteX187" fmla="*/ 1634800 w 7467600"/>
              <a:gd name="connsiteY187" fmla="*/ 3731111 h 6858000"/>
              <a:gd name="connsiteX188" fmla="*/ 1635889 w 7467600"/>
              <a:gd name="connsiteY188" fmla="*/ 3709494 h 6858000"/>
              <a:gd name="connsiteX189" fmla="*/ 1510397 w 7467600"/>
              <a:gd name="connsiteY189" fmla="*/ 3684705 h 6858000"/>
              <a:gd name="connsiteX190" fmla="*/ 1146550 w 7467600"/>
              <a:gd name="connsiteY190" fmla="*/ 3802012 h 6858000"/>
              <a:gd name="connsiteX191" fmla="*/ 698834 w 7467600"/>
              <a:gd name="connsiteY191" fmla="*/ 3952272 h 6858000"/>
              <a:gd name="connsiteX192" fmla="*/ 34256 w 7467600"/>
              <a:gd name="connsiteY192" fmla="*/ 4347603 h 6858000"/>
              <a:gd name="connsiteX193" fmla="*/ 527241 w 7467600"/>
              <a:gd name="connsiteY193" fmla="*/ 4065078 h 6858000"/>
              <a:gd name="connsiteX194" fmla="*/ 1510397 w 7467600"/>
              <a:gd name="connsiteY194" fmla="*/ 3684705 h 6858000"/>
              <a:gd name="connsiteX195" fmla="*/ 1313114 w 7467600"/>
              <a:gd name="connsiteY195" fmla="*/ 3655216 h 6858000"/>
              <a:gd name="connsiteX196" fmla="*/ 1109304 w 7467600"/>
              <a:gd name="connsiteY196" fmla="*/ 3669030 h 6858000"/>
              <a:gd name="connsiteX197" fmla="*/ 8129 w 7467600"/>
              <a:gd name="connsiteY197" fmla="*/ 4330519 h 6858000"/>
              <a:gd name="connsiteX198" fmla="*/ 687572 w 7467600"/>
              <a:gd name="connsiteY198" fmla="*/ 3925629 h 6858000"/>
              <a:gd name="connsiteX199" fmla="*/ 1138365 w 7467600"/>
              <a:gd name="connsiteY199" fmla="*/ 3774515 h 6858000"/>
              <a:gd name="connsiteX200" fmla="*/ 1505579 w 7467600"/>
              <a:gd name="connsiteY200" fmla="*/ 3655526 h 6858000"/>
              <a:gd name="connsiteX201" fmla="*/ 1313114 w 7467600"/>
              <a:gd name="connsiteY201" fmla="*/ 3655216 h 6858000"/>
              <a:gd name="connsiteX202" fmla="*/ 3655073 w 7467600"/>
              <a:gd name="connsiteY202" fmla="*/ 3650884 h 6858000"/>
              <a:gd name="connsiteX203" fmla="*/ 3989938 w 7467600"/>
              <a:gd name="connsiteY203" fmla="*/ 3991685 h 6858000"/>
              <a:gd name="connsiteX204" fmla="*/ 4393907 w 7467600"/>
              <a:gd name="connsiteY204" fmla="*/ 4261258 h 6858000"/>
              <a:gd name="connsiteX205" fmla="*/ 4648051 w 7467600"/>
              <a:gd name="connsiteY205" fmla="*/ 4374051 h 6858000"/>
              <a:gd name="connsiteX206" fmla="*/ 4383389 w 7467600"/>
              <a:gd name="connsiteY206" fmla="*/ 4184369 h 6858000"/>
              <a:gd name="connsiteX207" fmla="*/ 4165508 w 7467600"/>
              <a:gd name="connsiteY207" fmla="*/ 4035196 h 6858000"/>
              <a:gd name="connsiteX208" fmla="*/ 4068162 w 7467600"/>
              <a:gd name="connsiteY208" fmla="*/ 3953394 h 6858000"/>
              <a:gd name="connsiteX209" fmla="*/ 3981416 w 7467600"/>
              <a:gd name="connsiteY209" fmla="*/ 3880482 h 6858000"/>
              <a:gd name="connsiteX210" fmla="*/ 3800147 w 7467600"/>
              <a:gd name="connsiteY210" fmla="*/ 3749872 h 6858000"/>
              <a:gd name="connsiteX211" fmla="*/ 3655073 w 7467600"/>
              <a:gd name="connsiteY211" fmla="*/ 3650884 h 6858000"/>
              <a:gd name="connsiteX212" fmla="*/ 3670252 w 7467600"/>
              <a:gd name="connsiteY212" fmla="*/ 3622798 h 6858000"/>
              <a:gd name="connsiteX213" fmla="*/ 3817258 w 7467600"/>
              <a:gd name="connsiteY213" fmla="*/ 3723577 h 6858000"/>
              <a:gd name="connsiteX214" fmla="*/ 4000461 w 7467600"/>
              <a:gd name="connsiteY214" fmla="*/ 3855966 h 6858000"/>
              <a:gd name="connsiteX215" fmla="*/ 4088180 w 7467600"/>
              <a:gd name="connsiteY215" fmla="*/ 3929774 h 6858000"/>
              <a:gd name="connsiteX216" fmla="*/ 4184555 w 7467600"/>
              <a:gd name="connsiteY216" fmla="*/ 4010683 h 6858000"/>
              <a:gd name="connsiteX217" fmla="*/ 4399563 w 7467600"/>
              <a:gd name="connsiteY217" fmla="*/ 4158106 h 6858000"/>
              <a:gd name="connsiteX218" fmla="*/ 4684469 w 7467600"/>
              <a:gd name="connsiteY218" fmla="*/ 4364680 h 6858000"/>
              <a:gd name="connsiteX219" fmla="*/ 4690271 w 7467600"/>
              <a:gd name="connsiteY219" fmla="*/ 4370034 h 6858000"/>
              <a:gd name="connsiteX220" fmla="*/ 4136093 w 7467600"/>
              <a:gd name="connsiteY220" fmla="*/ 3858466 h 6858000"/>
              <a:gd name="connsiteX221" fmla="*/ 3670252 w 7467600"/>
              <a:gd name="connsiteY221" fmla="*/ 3622798 h 6858000"/>
              <a:gd name="connsiteX222" fmla="*/ 4440129 w 7467600"/>
              <a:gd name="connsiteY222" fmla="*/ 3448571 h 6858000"/>
              <a:gd name="connsiteX223" fmla="*/ 4856525 w 7467600"/>
              <a:gd name="connsiteY223" fmla="*/ 3915351 h 6858000"/>
              <a:gd name="connsiteX224" fmla="*/ 5059055 w 7467600"/>
              <a:gd name="connsiteY224" fmla="*/ 4108918 h 6858000"/>
              <a:gd name="connsiteX225" fmla="*/ 5290070 w 7467600"/>
              <a:gd name="connsiteY225" fmla="*/ 4263619 h 6858000"/>
              <a:gd name="connsiteX226" fmla="*/ 4834991 w 7467600"/>
              <a:gd name="connsiteY226" fmla="*/ 3830985 h 6858000"/>
              <a:gd name="connsiteX227" fmla="*/ 4440129 w 7467600"/>
              <a:gd name="connsiteY227" fmla="*/ 3448571 h 6858000"/>
              <a:gd name="connsiteX228" fmla="*/ 4441737 w 7467600"/>
              <a:gd name="connsiteY228" fmla="*/ 3399734 h 6858000"/>
              <a:gd name="connsiteX229" fmla="*/ 4431236 w 7467600"/>
              <a:gd name="connsiteY229" fmla="*/ 3400954 h 6858000"/>
              <a:gd name="connsiteX230" fmla="*/ 4557150 w 7467600"/>
              <a:gd name="connsiteY230" fmla="*/ 3510023 h 6858000"/>
              <a:gd name="connsiteX231" fmla="*/ 4856936 w 7467600"/>
              <a:gd name="connsiteY231" fmla="*/ 3809146 h 6858000"/>
              <a:gd name="connsiteX232" fmla="*/ 5111996 w 7467600"/>
              <a:gd name="connsiteY232" fmla="*/ 4065759 h 6858000"/>
              <a:gd name="connsiteX233" fmla="*/ 5388878 w 7467600"/>
              <a:gd name="connsiteY233" fmla="*/ 4300185 h 6858000"/>
              <a:gd name="connsiteX234" fmla="*/ 5425556 w 7467600"/>
              <a:gd name="connsiteY234" fmla="*/ 4308967 h 6858000"/>
              <a:gd name="connsiteX235" fmla="*/ 4943646 w 7467600"/>
              <a:gd name="connsiteY235" fmla="*/ 3822916 h 6858000"/>
              <a:gd name="connsiteX236" fmla="*/ 4594837 w 7467600"/>
              <a:gd name="connsiteY236" fmla="*/ 3532274 h 6858000"/>
              <a:gd name="connsiteX237" fmla="*/ 4441737 w 7467600"/>
              <a:gd name="connsiteY237" fmla="*/ 3399734 h 6858000"/>
              <a:gd name="connsiteX238" fmla="*/ 5425834 w 7467600"/>
              <a:gd name="connsiteY238" fmla="*/ 3162785 h 6858000"/>
              <a:gd name="connsiteX239" fmla="*/ 5401644 w 7467600"/>
              <a:gd name="connsiteY239" fmla="*/ 3617847 h 6858000"/>
              <a:gd name="connsiteX240" fmla="*/ 5467256 w 7467600"/>
              <a:gd name="connsiteY240" fmla="*/ 4175494 h 6858000"/>
              <a:gd name="connsiteX241" fmla="*/ 5448069 w 7467600"/>
              <a:gd name="connsiteY241" fmla="*/ 3567554 h 6858000"/>
              <a:gd name="connsiteX242" fmla="*/ 5425834 w 7467600"/>
              <a:gd name="connsiteY242" fmla="*/ 3162785 h 6858000"/>
              <a:gd name="connsiteX243" fmla="*/ 1318687 w 7467600"/>
              <a:gd name="connsiteY243" fmla="*/ 3113840 h 6858000"/>
              <a:gd name="connsiteX244" fmla="*/ 1066793 w 7467600"/>
              <a:gd name="connsiteY244" fmla="*/ 3212171 h 6858000"/>
              <a:gd name="connsiteX245" fmla="*/ 993319 w 7467600"/>
              <a:gd name="connsiteY245" fmla="*/ 3247648 h 6858000"/>
              <a:gd name="connsiteX246" fmla="*/ 853081 w 7467600"/>
              <a:gd name="connsiteY246" fmla="*/ 3312410 h 6858000"/>
              <a:gd name="connsiteX247" fmla="*/ 805957 w 7467600"/>
              <a:gd name="connsiteY247" fmla="*/ 3330443 h 6858000"/>
              <a:gd name="connsiteX248" fmla="*/ 1318687 w 7467600"/>
              <a:gd name="connsiteY248" fmla="*/ 3113840 h 6858000"/>
              <a:gd name="connsiteX249" fmla="*/ 5453702 w 7467600"/>
              <a:gd name="connsiteY249" fmla="*/ 3090882 h 6858000"/>
              <a:gd name="connsiteX250" fmla="*/ 5480135 w 7467600"/>
              <a:gd name="connsiteY250" fmla="*/ 3565802 h 6858000"/>
              <a:gd name="connsiteX251" fmla="*/ 5499023 w 7467600"/>
              <a:gd name="connsiteY251" fmla="*/ 4166310 h 6858000"/>
              <a:gd name="connsiteX252" fmla="*/ 5547022 w 7467600"/>
              <a:gd name="connsiteY252" fmla="*/ 3607838 h 6858000"/>
              <a:gd name="connsiteX253" fmla="*/ 5515964 w 7467600"/>
              <a:gd name="connsiteY253" fmla="*/ 3378541 h 6858000"/>
              <a:gd name="connsiteX254" fmla="*/ 5453702 w 7467600"/>
              <a:gd name="connsiteY254" fmla="*/ 3090882 h 6858000"/>
              <a:gd name="connsiteX255" fmla="*/ 1238695 w 7467600"/>
              <a:gd name="connsiteY255" fmla="*/ 3076820 h 6858000"/>
              <a:gd name="connsiteX256" fmla="*/ 716371 w 7467600"/>
              <a:gd name="connsiteY256" fmla="*/ 3293249 h 6858000"/>
              <a:gd name="connsiteX257" fmla="*/ 579522 w 7467600"/>
              <a:gd name="connsiteY257" fmla="*/ 3371759 h 6858000"/>
              <a:gd name="connsiteX258" fmla="*/ 600288 w 7467600"/>
              <a:gd name="connsiteY258" fmla="*/ 3365555 h 6858000"/>
              <a:gd name="connsiteX259" fmla="*/ 840692 w 7467600"/>
              <a:gd name="connsiteY259" fmla="*/ 3284921 h 6858000"/>
              <a:gd name="connsiteX260" fmla="*/ 979248 w 7467600"/>
              <a:gd name="connsiteY260" fmla="*/ 3221003 h 6858000"/>
              <a:gd name="connsiteX261" fmla="*/ 1053282 w 7467600"/>
              <a:gd name="connsiteY261" fmla="*/ 3185247 h 6858000"/>
              <a:gd name="connsiteX262" fmla="*/ 1320603 w 7467600"/>
              <a:gd name="connsiteY262" fmla="*/ 3081281 h 6858000"/>
              <a:gd name="connsiteX263" fmla="*/ 1238695 w 7467600"/>
              <a:gd name="connsiteY263" fmla="*/ 3076820 h 6858000"/>
              <a:gd name="connsiteX264" fmla="*/ 5425627 w 7467600"/>
              <a:gd name="connsiteY264" fmla="*/ 2954192 h 6858000"/>
              <a:gd name="connsiteX265" fmla="*/ 5470770 w 7467600"/>
              <a:gd name="connsiteY265" fmla="*/ 3005435 h 6858000"/>
              <a:gd name="connsiteX266" fmla="*/ 5519779 w 7467600"/>
              <a:gd name="connsiteY266" fmla="*/ 4359223 h 6858000"/>
              <a:gd name="connsiteX267" fmla="*/ 5520293 w 7467600"/>
              <a:gd name="connsiteY267" fmla="*/ 4360602 h 6858000"/>
              <a:gd name="connsiteX268" fmla="*/ 5767221 w 7467600"/>
              <a:gd name="connsiteY268" fmla="*/ 4665564 h 6858000"/>
              <a:gd name="connsiteX269" fmla="*/ 6937169 w 7467600"/>
              <a:gd name="connsiteY269" fmla="*/ 4815941 h 6858000"/>
              <a:gd name="connsiteX270" fmla="*/ 6953922 w 7467600"/>
              <a:gd name="connsiteY270" fmla="*/ 4890068 h 6858000"/>
              <a:gd name="connsiteX271" fmla="*/ 6071359 w 7467600"/>
              <a:gd name="connsiteY271" fmla="*/ 4770770 h 6858000"/>
              <a:gd name="connsiteX272" fmla="*/ 6038839 w 7467600"/>
              <a:gd name="connsiteY272" fmla="*/ 4764474 h 6858000"/>
              <a:gd name="connsiteX273" fmla="*/ 6038706 w 7467600"/>
              <a:gd name="connsiteY273" fmla="*/ 4763847 h 6858000"/>
              <a:gd name="connsiteX274" fmla="*/ 6037784 w 7467600"/>
              <a:gd name="connsiteY274" fmla="*/ 4764270 h 6858000"/>
              <a:gd name="connsiteX275" fmla="*/ 6038839 w 7467600"/>
              <a:gd name="connsiteY275" fmla="*/ 4764474 h 6858000"/>
              <a:gd name="connsiteX276" fmla="*/ 6040338 w 7467600"/>
              <a:gd name="connsiteY276" fmla="*/ 4771418 h 6858000"/>
              <a:gd name="connsiteX277" fmla="*/ 6024488 w 7467600"/>
              <a:gd name="connsiteY277" fmla="*/ 4809903 h 6858000"/>
              <a:gd name="connsiteX278" fmla="*/ 5599771 w 7467600"/>
              <a:gd name="connsiteY278" fmla="*/ 5509652 h 6858000"/>
              <a:gd name="connsiteX279" fmla="*/ 5548843 w 7467600"/>
              <a:gd name="connsiteY279" fmla="*/ 5563845 h 6858000"/>
              <a:gd name="connsiteX280" fmla="*/ 5940952 w 7467600"/>
              <a:gd name="connsiteY280" fmla="*/ 6250028 h 6858000"/>
              <a:gd name="connsiteX281" fmla="*/ 6043441 w 7467600"/>
              <a:gd name="connsiteY281" fmla="*/ 6665847 h 6858000"/>
              <a:gd name="connsiteX282" fmla="*/ 6093432 w 7467600"/>
              <a:gd name="connsiteY282" fmla="*/ 6858000 h 6858000"/>
              <a:gd name="connsiteX283" fmla="*/ 6034344 w 7467600"/>
              <a:gd name="connsiteY283" fmla="*/ 6858000 h 6858000"/>
              <a:gd name="connsiteX284" fmla="*/ 6026679 w 7467600"/>
              <a:gd name="connsiteY284" fmla="*/ 6836959 h 6858000"/>
              <a:gd name="connsiteX285" fmla="*/ 5800441 w 7467600"/>
              <a:gd name="connsiteY285" fmla="*/ 6335286 h 6858000"/>
              <a:gd name="connsiteX286" fmla="*/ 5526562 w 7467600"/>
              <a:gd name="connsiteY286" fmla="*/ 5705388 h 6858000"/>
              <a:gd name="connsiteX287" fmla="*/ 5519640 w 7467600"/>
              <a:gd name="connsiteY287" fmla="*/ 5683774 h 6858000"/>
              <a:gd name="connsiteX288" fmla="*/ 5844559 w 7467600"/>
              <a:gd name="connsiteY288" fmla="*/ 6553349 h 6858000"/>
              <a:gd name="connsiteX289" fmla="*/ 5975994 w 7467600"/>
              <a:gd name="connsiteY289" fmla="*/ 6858000 h 6858000"/>
              <a:gd name="connsiteX290" fmla="*/ 5898547 w 7467600"/>
              <a:gd name="connsiteY290" fmla="*/ 6858000 h 6858000"/>
              <a:gd name="connsiteX291" fmla="*/ 5682041 w 7467600"/>
              <a:gd name="connsiteY291" fmla="*/ 6355860 h 6858000"/>
              <a:gd name="connsiteX292" fmla="*/ 5461758 w 7467600"/>
              <a:gd name="connsiteY292" fmla="*/ 5820220 h 6858000"/>
              <a:gd name="connsiteX293" fmla="*/ 5237282 w 7467600"/>
              <a:gd name="connsiteY293" fmla="*/ 6579086 h 6858000"/>
              <a:gd name="connsiteX294" fmla="*/ 5115009 w 7467600"/>
              <a:gd name="connsiteY294" fmla="*/ 6858000 h 6858000"/>
              <a:gd name="connsiteX295" fmla="*/ 5028074 w 7467600"/>
              <a:gd name="connsiteY295" fmla="*/ 6858000 h 6858000"/>
              <a:gd name="connsiteX296" fmla="*/ 5079508 w 7467600"/>
              <a:gd name="connsiteY296" fmla="*/ 6749074 h 6858000"/>
              <a:gd name="connsiteX297" fmla="*/ 5371846 w 7467600"/>
              <a:gd name="connsiteY297" fmla="*/ 5924413 h 6858000"/>
              <a:gd name="connsiteX298" fmla="*/ 5270512 w 7467600"/>
              <a:gd name="connsiteY298" fmla="*/ 6138975 h 6858000"/>
              <a:gd name="connsiteX299" fmla="*/ 5062409 w 7467600"/>
              <a:gd name="connsiteY299" fmla="*/ 6653544 h 6858000"/>
              <a:gd name="connsiteX300" fmla="*/ 5036628 w 7467600"/>
              <a:gd name="connsiteY300" fmla="*/ 6754247 h 6858000"/>
              <a:gd name="connsiteX301" fmla="*/ 5009112 w 7467600"/>
              <a:gd name="connsiteY301" fmla="*/ 6858000 h 6858000"/>
              <a:gd name="connsiteX302" fmla="*/ 4976679 w 7467600"/>
              <a:gd name="connsiteY302" fmla="*/ 6858000 h 6858000"/>
              <a:gd name="connsiteX303" fmla="*/ 5006537 w 7467600"/>
              <a:gd name="connsiteY303" fmla="*/ 6747068 h 6858000"/>
              <a:gd name="connsiteX304" fmla="*/ 5032723 w 7467600"/>
              <a:gd name="connsiteY304" fmla="*/ 6644957 h 6858000"/>
              <a:gd name="connsiteX305" fmla="*/ 5242949 w 7467600"/>
              <a:gd name="connsiteY305" fmla="*/ 6125175 h 6858000"/>
              <a:gd name="connsiteX306" fmla="*/ 5286321 w 7467600"/>
              <a:gd name="connsiteY306" fmla="*/ 6033555 h 6858000"/>
              <a:gd name="connsiteX307" fmla="*/ 5008210 w 7467600"/>
              <a:gd name="connsiteY307" fmla="*/ 6649194 h 6858000"/>
              <a:gd name="connsiteX308" fmla="*/ 4986321 w 7467600"/>
              <a:gd name="connsiteY308" fmla="*/ 6765687 h 6858000"/>
              <a:gd name="connsiteX309" fmla="*/ 4973474 w 7467600"/>
              <a:gd name="connsiteY309" fmla="*/ 6858000 h 6858000"/>
              <a:gd name="connsiteX310" fmla="*/ 4907178 w 7467600"/>
              <a:gd name="connsiteY310" fmla="*/ 6858000 h 6858000"/>
              <a:gd name="connsiteX311" fmla="*/ 4910810 w 7467600"/>
              <a:gd name="connsiteY311" fmla="*/ 6829660 h 6858000"/>
              <a:gd name="connsiteX312" fmla="*/ 4987461 w 7467600"/>
              <a:gd name="connsiteY312" fmla="*/ 6432994 h 6858000"/>
              <a:gd name="connsiteX313" fmla="*/ 5179262 w 7467600"/>
              <a:gd name="connsiteY313" fmla="*/ 6035044 h 6858000"/>
              <a:gd name="connsiteX314" fmla="*/ 4689678 w 7467600"/>
              <a:gd name="connsiteY314" fmla="*/ 6440241 h 6858000"/>
              <a:gd name="connsiteX315" fmla="*/ 4477543 w 7467600"/>
              <a:gd name="connsiteY315" fmla="*/ 6674836 h 6858000"/>
              <a:gd name="connsiteX316" fmla="*/ 4329957 w 7467600"/>
              <a:gd name="connsiteY316" fmla="*/ 6858000 h 6858000"/>
              <a:gd name="connsiteX317" fmla="*/ 4218595 w 7467600"/>
              <a:gd name="connsiteY317" fmla="*/ 6858000 h 6858000"/>
              <a:gd name="connsiteX318" fmla="*/ 4368888 w 7467600"/>
              <a:gd name="connsiteY318" fmla="*/ 6668412 h 6858000"/>
              <a:gd name="connsiteX319" fmla="*/ 4563091 w 7467600"/>
              <a:gd name="connsiteY319" fmla="*/ 6442508 h 6858000"/>
              <a:gd name="connsiteX320" fmla="*/ 5387324 w 7467600"/>
              <a:gd name="connsiteY320" fmla="*/ 5705830 h 6858000"/>
              <a:gd name="connsiteX321" fmla="*/ 5073620 w 7467600"/>
              <a:gd name="connsiteY321" fmla="*/ 5955437 h 6858000"/>
              <a:gd name="connsiteX322" fmla="*/ 4689789 w 7467600"/>
              <a:gd name="connsiteY322" fmla="*/ 6268382 h 6858000"/>
              <a:gd name="connsiteX323" fmla="*/ 4418722 w 7467600"/>
              <a:gd name="connsiteY323" fmla="*/ 6570886 h 6858000"/>
              <a:gd name="connsiteX324" fmla="*/ 4214944 w 7467600"/>
              <a:gd name="connsiteY324" fmla="*/ 6858000 h 6858000"/>
              <a:gd name="connsiteX325" fmla="*/ 4177898 w 7467600"/>
              <a:gd name="connsiteY325" fmla="*/ 6858000 h 6858000"/>
              <a:gd name="connsiteX326" fmla="*/ 4391597 w 7467600"/>
              <a:gd name="connsiteY326" fmla="*/ 6556370 h 6858000"/>
              <a:gd name="connsiteX327" fmla="*/ 4668889 w 7467600"/>
              <a:gd name="connsiteY327" fmla="*/ 6246399 h 6858000"/>
              <a:gd name="connsiteX328" fmla="*/ 5055427 w 7467600"/>
              <a:gd name="connsiteY328" fmla="*/ 5931476 h 6858000"/>
              <a:gd name="connsiteX329" fmla="*/ 5371814 w 7467600"/>
              <a:gd name="connsiteY329" fmla="*/ 5678975 h 6858000"/>
              <a:gd name="connsiteX330" fmla="*/ 4987918 w 7467600"/>
              <a:gd name="connsiteY330" fmla="*/ 5838701 h 6858000"/>
              <a:gd name="connsiteX331" fmla="*/ 4317146 w 7467600"/>
              <a:gd name="connsiteY331" fmla="*/ 6587716 h 6858000"/>
              <a:gd name="connsiteX332" fmla="*/ 4171627 w 7467600"/>
              <a:gd name="connsiteY332" fmla="*/ 6858000 h 6858000"/>
              <a:gd name="connsiteX333" fmla="*/ 4081585 w 7467600"/>
              <a:gd name="connsiteY333" fmla="*/ 6858000 h 6858000"/>
              <a:gd name="connsiteX334" fmla="*/ 4238603 w 7467600"/>
              <a:gd name="connsiteY334" fmla="*/ 6559341 h 6858000"/>
              <a:gd name="connsiteX335" fmla="*/ 4778333 w 7467600"/>
              <a:gd name="connsiteY335" fmla="*/ 5873626 h 6858000"/>
              <a:gd name="connsiteX336" fmla="*/ 5414185 w 7467600"/>
              <a:gd name="connsiteY336" fmla="*/ 5573882 h 6858000"/>
              <a:gd name="connsiteX337" fmla="*/ 5959648 w 7467600"/>
              <a:gd name="connsiteY337" fmla="*/ 4760797 h 6858000"/>
              <a:gd name="connsiteX338" fmla="*/ 5355019 w 7467600"/>
              <a:gd name="connsiteY338" fmla="*/ 4734672 h 6858000"/>
              <a:gd name="connsiteX339" fmla="*/ 5083565 w 7467600"/>
              <a:gd name="connsiteY339" fmla="*/ 5179121 h 6858000"/>
              <a:gd name="connsiteX340" fmla="*/ 4713577 w 7467600"/>
              <a:gd name="connsiteY340" fmla="*/ 5616803 h 6858000"/>
              <a:gd name="connsiteX341" fmla="*/ 3989559 w 7467600"/>
              <a:gd name="connsiteY341" fmla="*/ 6145945 h 6858000"/>
              <a:gd name="connsiteX342" fmla="*/ 3939824 w 7467600"/>
              <a:gd name="connsiteY342" fmla="*/ 6066900 h 6858000"/>
              <a:gd name="connsiteX343" fmla="*/ 4584537 w 7467600"/>
              <a:gd name="connsiteY343" fmla="*/ 5324826 h 6858000"/>
              <a:gd name="connsiteX344" fmla="*/ 5037105 w 7467600"/>
              <a:gd name="connsiteY344" fmla="*/ 5088765 h 6858000"/>
              <a:gd name="connsiteX345" fmla="*/ 5039930 w 7467600"/>
              <a:gd name="connsiteY345" fmla="*/ 5089585 h 6858000"/>
              <a:gd name="connsiteX346" fmla="*/ 5263764 w 7467600"/>
              <a:gd name="connsiteY346" fmla="*/ 4735525 h 6858000"/>
              <a:gd name="connsiteX347" fmla="*/ 4086300 w 7467600"/>
              <a:gd name="connsiteY347" fmla="*/ 4884599 h 6858000"/>
              <a:gd name="connsiteX348" fmla="*/ 4085485 w 7467600"/>
              <a:gd name="connsiteY348" fmla="*/ 4899070 h 6858000"/>
              <a:gd name="connsiteX349" fmla="*/ 3871915 w 7467600"/>
              <a:gd name="connsiteY349" fmla="*/ 5253645 h 6858000"/>
              <a:gd name="connsiteX350" fmla="*/ 3799374 w 7467600"/>
              <a:gd name="connsiteY350" fmla="*/ 5466127 h 6858000"/>
              <a:gd name="connsiteX351" fmla="*/ 3498850 w 7467600"/>
              <a:gd name="connsiteY351" fmla="*/ 6661888 h 6858000"/>
              <a:gd name="connsiteX352" fmla="*/ 3399216 w 7467600"/>
              <a:gd name="connsiteY352" fmla="*/ 6858000 h 6858000"/>
              <a:gd name="connsiteX353" fmla="*/ 3303688 w 7467600"/>
              <a:gd name="connsiteY353" fmla="*/ 6858000 h 6858000"/>
              <a:gd name="connsiteX354" fmla="*/ 3391774 w 7467600"/>
              <a:gd name="connsiteY354" fmla="*/ 6697181 h 6858000"/>
              <a:gd name="connsiteX355" fmla="*/ 3735540 w 7467600"/>
              <a:gd name="connsiteY355" fmla="*/ 5546923 h 6858000"/>
              <a:gd name="connsiteX356" fmla="*/ 3729438 w 7467600"/>
              <a:gd name="connsiteY356" fmla="*/ 5569058 h 6858000"/>
              <a:gd name="connsiteX357" fmla="*/ 3707782 w 7467600"/>
              <a:gd name="connsiteY357" fmla="*/ 5644908 h 6858000"/>
              <a:gd name="connsiteX358" fmla="*/ 3583827 w 7467600"/>
              <a:gd name="connsiteY358" fmla="*/ 6039215 h 6858000"/>
              <a:gd name="connsiteX359" fmla="*/ 3547861 w 7467600"/>
              <a:gd name="connsiteY359" fmla="*/ 6129609 h 6858000"/>
              <a:gd name="connsiteX360" fmla="*/ 3490905 w 7467600"/>
              <a:gd name="connsiteY360" fmla="*/ 6277660 h 6858000"/>
              <a:gd name="connsiteX361" fmla="*/ 3455859 w 7467600"/>
              <a:gd name="connsiteY361" fmla="*/ 6391301 h 6858000"/>
              <a:gd name="connsiteX362" fmla="*/ 3429112 w 7467600"/>
              <a:gd name="connsiteY362" fmla="*/ 6479469 h 6858000"/>
              <a:gd name="connsiteX363" fmla="*/ 3304862 w 7467600"/>
              <a:gd name="connsiteY363" fmla="*/ 6796476 h 6858000"/>
              <a:gd name="connsiteX364" fmla="*/ 3276071 w 7467600"/>
              <a:gd name="connsiteY364" fmla="*/ 6858000 h 6858000"/>
              <a:gd name="connsiteX365" fmla="*/ 3240805 w 7467600"/>
              <a:gd name="connsiteY365" fmla="*/ 6858000 h 6858000"/>
              <a:gd name="connsiteX366" fmla="*/ 3275917 w 7467600"/>
              <a:gd name="connsiteY366" fmla="*/ 6783192 h 6858000"/>
              <a:gd name="connsiteX367" fmla="*/ 3399358 w 7467600"/>
              <a:gd name="connsiteY367" fmla="*/ 6469011 h 6858000"/>
              <a:gd name="connsiteX368" fmla="*/ 3425650 w 7467600"/>
              <a:gd name="connsiteY368" fmla="*/ 6381333 h 6858000"/>
              <a:gd name="connsiteX369" fmla="*/ 3460661 w 7467600"/>
              <a:gd name="connsiteY369" fmla="*/ 6266763 h 6858000"/>
              <a:gd name="connsiteX370" fmla="*/ 3518021 w 7467600"/>
              <a:gd name="connsiteY370" fmla="*/ 6117298 h 6858000"/>
              <a:gd name="connsiteX371" fmla="*/ 3554035 w 7467600"/>
              <a:gd name="connsiteY371" fmla="*/ 6027832 h 6858000"/>
              <a:gd name="connsiteX372" fmla="*/ 3677174 w 7467600"/>
              <a:gd name="connsiteY372" fmla="*/ 5636351 h 6858000"/>
              <a:gd name="connsiteX373" fmla="*/ 3698819 w 7467600"/>
              <a:gd name="connsiteY373" fmla="*/ 5560503 h 6858000"/>
              <a:gd name="connsiteX374" fmla="*/ 3702094 w 7467600"/>
              <a:gd name="connsiteY374" fmla="*/ 5549194 h 6858000"/>
              <a:gd name="connsiteX375" fmla="*/ 3398355 w 7467600"/>
              <a:gd name="connsiteY375" fmla="*/ 6094603 h 6858000"/>
              <a:gd name="connsiteX376" fmla="*/ 3193941 w 7467600"/>
              <a:gd name="connsiteY376" fmla="*/ 6798775 h 6858000"/>
              <a:gd name="connsiteX377" fmla="*/ 3184140 w 7467600"/>
              <a:gd name="connsiteY377" fmla="*/ 6858000 h 6858000"/>
              <a:gd name="connsiteX378" fmla="*/ 3099978 w 7467600"/>
              <a:gd name="connsiteY378" fmla="*/ 6858000 h 6858000"/>
              <a:gd name="connsiteX379" fmla="*/ 3101556 w 7467600"/>
              <a:gd name="connsiteY379" fmla="*/ 6843337 h 6858000"/>
              <a:gd name="connsiteX380" fmla="*/ 3370162 w 7467600"/>
              <a:gd name="connsiteY380" fmla="*/ 5785550 h 6858000"/>
              <a:gd name="connsiteX381" fmla="*/ 3746477 w 7467600"/>
              <a:gd name="connsiteY381" fmla="*/ 5377889 h 6858000"/>
              <a:gd name="connsiteX382" fmla="*/ 3863399 w 7467600"/>
              <a:gd name="connsiteY382" fmla="*/ 5087257 h 6858000"/>
              <a:gd name="connsiteX383" fmla="*/ 3968712 w 7467600"/>
              <a:gd name="connsiteY383" fmla="*/ 4913989 h 6858000"/>
              <a:gd name="connsiteX384" fmla="*/ 2792390 w 7467600"/>
              <a:gd name="connsiteY384" fmla="*/ 5382974 h 6858000"/>
              <a:gd name="connsiteX385" fmla="*/ 2714982 w 7467600"/>
              <a:gd name="connsiteY385" fmla="*/ 5427051 h 6858000"/>
              <a:gd name="connsiteX386" fmla="*/ 2813361 w 7467600"/>
              <a:gd name="connsiteY386" fmla="*/ 6023912 h 6858000"/>
              <a:gd name="connsiteX387" fmla="*/ 2688430 w 7467600"/>
              <a:gd name="connsiteY387" fmla="*/ 6801564 h 6858000"/>
              <a:gd name="connsiteX388" fmla="*/ 2629626 w 7467600"/>
              <a:gd name="connsiteY388" fmla="*/ 6763394 h 6858000"/>
              <a:gd name="connsiteX389" fmla="*/ 2565328 w 7467600"/>
              <a:gd name="connsiteY389" fmla="*/ 5516399 h 6858000"/>
              <a:gd name="connsiteX390" fmla="*/ 1922999 w 7467600"/>
              <a:gd name="connsiteY390" fmla="*/ 5980343 h 6858000"/>
              <a:gd name="connsiteX391" fmla="*/ 1950261 w 7467600"/>
              <a:gd name="connsiteY391" fmla="*/ 6405858 h 6858000"/>
              <a:gd name="connsiteX392" fmla="*/ 2365554 w 7467600"/>
              <a:gd name="connsiteY392" fmla="*/ 6759107 h 6858000"/>
              <a:gd name="connsiteX393" fmla="*/ 2424142 w 7467600"/>
              <a:gd name="connsiteY393" fmla="*/ 6858000 h 6858000"/>
              <a:gd name="connsiteX394" fmla="*/ 2395994 w 7467600"/>
              <a:gd name="connsiteY394" fmla="*/ 6858000 h 6858000"/>
              <a:gd name="connsiteX395" fmla="*/ 2392863 w 7467600"/>
              <a:gd name="connsiteY395" fmla="*/ 6852964 h 6858000"/>
              <a:gd name="connsiteX396" fmla="*/ 2017589 w 7467600"/>
              <a:gd name="connsiteY396" fmla="*/ 6493982 h 6858000"/>
              <a:gd name="connsiteX397" fmla="*/ 2147336 w 7467600"/>
              <a:gd name="connsiteY397" fmla="*/ 6594052 h 6858000"/>
              <a:gd name="connsiteX398" fmla="*/ 2207047 w 7467600"/>
              <a:gd name="connsiteY398" fmla="*/ 6654540 h 6858000"/>
              <a:gd name="connsiteX399" fmla="*/ 2299106 w 7467600"/>
              <a:gd name="connsiteY399" fmla="*/ 6778931 h 6858000"/>
              <a:gd name="connsiteX400" fmla="*/ 2314430 w 7467600"/>
              <a:gd name="connsiteY400" fmla="*/ 6801144 h 6858000"/>
              <a:gd name="connsiteX401" fmla="*/ 2352406 w 7467600"/>
              <a:gd name="connsiteY401" fmla="*/ 6858000 h 6858000"/>
              <a:gd name="connsiteX402" fmla="*/ 2314492 w 7467600"/>
              <a:gd name="connsiteY402" fmla="*/ 6858000 h 6858000"/>
              <a:gd name="connsiteX403" fmla="*/ 2288095 w 7467600"/>
              <a:gd name="connsiteY403" fmla="*/ 6818030 h 6858000"/>
              <a:gd name="connsiteX404" fmla="*/ 2272768 w 7467600"/>
              <a:gd name="connsiteY404" fmla="*/ 6795822 h 6858000"/>
              <a:gd name="connsiteX405" fmla="*/ 2182715 w 7467600"/>
              <a:gd name="connsiteY405" fmla="*/ 6675071 h 6858000"/>
              <a:gd name="connsiteX406" fmla="*/ 2032061 w 7467600"/>
              <a:gd name="connsiteY406" fmla="*/ 6541380 h 6858000"/>
              <a:gd name="connsiteX407" fmla="*/ 2257220 w 7467600"/>
              <a:gd name="connsiteY407" fmla="*/ 6826257 h 6858000"/>
              <a:gd name="connsiteX408" fmla="*/ 2281324 w 7467600"/>
              <a:gd name="connsiteY408" fmla="*/ 6858000 h 6858000"/>
              <a:gd name="connsiteX409" fmla="*/ 2242860 w 7467600"/>
              <a:gd name="connsiteY409" fmla="*/ 6858000 h 6858000"/>
              <a:gd name="connsiteX410" fmla="*/ 2232818 w 7467600"/>
              <a:gd name="connsiteY410" fmla="*/ 6844926 h 6858000"/>
              <a:gd name="connsiteX411" fmla="*/ 1990172 w 7467600"/>
              <a:gd name="connsiteY411" fmla="*/ 6542121 h 6858000"/>
              <a:gd name="connsiteX412" fmla="*/ 2124090 w 7467600"/>
              <a:gd name="connsiteY412" fmla="*/ 6761017 h 6858000"/>
              <a:gd name="connsiteX413" fmla="*/ 2200380 w 7467600"/>
              <a:gd name="connsiteY413" fmla="*/ 6858000 h 6858000"/>
              <a:gd name="connsiteX414" fmla="*/ 2147507 w 7467600"/>
              <a:gd name="connsiteY414" fmla="*/ 6858000 h 6858000"/>
              <a:gd name="connsiteX415" fmla="*/ 2070668 w 7467600"/>
              <a:gd name="connsiteY415" fmla="*/ 6761520 h 6858000"/>
              <a:gd name="connsiteX416" fmla="*/ 1975142 w 7467600"/>
              <a:gd name="connsiteY416" fmla="*/ 6585570 h 6858000"/>
              <a:gd name="connsiteX417" fmla="*/ 2050035 w 7467600"/>
              <a:gd name="connsiteY417" fmla="*/ 6813345 h 6858000"/>
              <a:gd name="connsiteX418" fmla="*/ 2063025 w 7467600"/>
              <a:gd name="connsiteY418" fmla="*/ 6858000 h 6858000"/>
              <a:gd name="connsiteX419" fmla="*/ 2021675 w 7467600"/>
              <a:gd name="connsiteY419" fmla="*/ 6858000 h 6858000"/>
              <a:gd name="connsiteX420" fmla="*/ 2019308 w 7467600"/>
              <a:gd name="connsiteY420" fmla="*/ 6847118 h 6858000"/>
              <a:gd name="connsiteX421" fmla="*/ 1938835 w 7467600"/>
              <a:gd name="connsiteY421" fmla="*/ 6551160 h 6858000"/>
              <a:gd name="connsiteX422" fmla="*/ 1953230 w 7467600"/>
              <a:gd name="connsiteY422" fmla="*/ 6759699 h 6858000"/>
              <a:gd name="connsiteX423" fmla="*/ 1956763 w 7467600"/>
              <a:gd name="connsiteY423" fmla="*/ 6778191 h 6858000"/>
              <a:gd name="connsiteX424" fmla="*/ 1967925 w 7467600"/>
              <a:gd name="connsiteY424" fmla="*/ 6858000 h 6858000"/>
              <a:gd name="connsiteX425" fmla="*/ 1936622 w 7467600"/>
              <a:gd name="connsiteY425" fmla="*/ 6858000 h 6858000"/>
              <a:gd name="connsiteX426" fmla="*/ 1926261 w 7467600"/>
              <a:gd name="connsiteY426" fmla="*/ 6784064 h 6858000"/>
              <a:gd name="connsiteX427" fmla="*/ 1922724 w 7467600"/>
              <a:gd name="connsiteY427" fmla="*/ 6765577 h 6858000"/>
              <a:gd name="connsiteX428" fmla="*/ 1904650 w 7467600"/>
              <a:gd name="connsiteY428" fmla="*/ 6639616 h 6858000"/>
              <a:gd name="connsiteX429" fmla="*/ 1885273 w 7467600"/>
              <a:gd name="connsiteY429" fmla="*/ 6858000 h 6858000"/>
              <a:gd name="connsiteX430" fmla="*/ 1854363 w 7467600"/>
              <a:gd name="connsiteY430" fmla="*/ 6858000 h 6858000"/>
              <a:gd name="connsiteX431" fmla="*/ 1880391 w 7467600"/>
              <a:gd name="connsiteY431" fmla="*/ 6603796 h 6858000"/>
              <a:gd name="connsiteX432" fmla="*/ 1818273 w 7467600"/>
              <a:gd name="connsiteY432" fmla="*/ 6715729 h 6858000"/>
              <a:gd name="connsiteX433" fmla="*/ 1794691 w 7467600"/>
              <a:gd name="connsiteY433" fmla="*/ 6843239 h 6858000"/>
              <a:gd name="connsiteX434" fmla="*/ 1794914 w 7467600"/>
              <a:gd name="connsiteY434" fmla="*/ 6858000 h 6858000"/>
              <a:gd name="connsiteX435" fmla="*/ 1746128 w 7467600"/>
              <a:gd name="connsiteY435" fmla="*/ 6858000 h 6858000"/>
              <a:gd name="connsiteX436" fmla="*/ 1753934 w 7467600"/>
              <a:gd name="connsiteY436" fmla="*/ 6724796 h 6858000"/>
              <a:gd name="connsiteX437" fmla="*/ 1792053 w 7467600"/>
              <a:gd name="connsiteY437" fmla="*/ 6572396 h 6858000"/>
              <a:gd name="connsiteX438" fmla="*/ 1862248 w 7467600"/>
              <a:gd name="connsiteY438" fmla="*/ 6266397 h 6858000"/>
              <a:gd name="connsiteX439" fmla="*/ 1862250 w 7467600"/>
              <a:gd name="connsiteY439" fmla="*/ 6033531 h 6858000"/>
              <a:gd name="connsiteX440" fmla="*/ 1211999 w 7467600"/>
              <a:gd name="connsiteY440" fmla="*/ 6683610 h 6858000"/>
              <a:gd name="connsiteX441" fmla="*/ 1213266 w 7467600"/>
              <a:gd name="connsiteY441" fmla="*/ 6691947 h 6858000"/>
              <a:gd name="connsiteX442" fmla="*/ 1203370 w 7467600"/>
              <a:gd name="connsiteY442" fmla="*/ 6850676 h 6858000"/>
              <a:gd name="connsiteX443" fmla="*/ 1203671 w 7467600"/>
              <a:gd name="connsiteY443" fmla="*/ 6858000 h 6858000"/>
              <a:gd name="connsiteX444" fmla="*/ 1143180 w 7467600"/>
              <a:gd name="connsiteY444" fmla="*/ 6858000 h 6858000"/>
              <a:gd name="connsiteX445" fmla="*/ 1142176 w 7467600"/>
              <a:gd name="connsiteY445" fmla="*/ 6766045 h 6858000"/>
              <a:gd name="connsiteX446" fmla="*/ 1067484 w 7467600"/>
              <a:gd name="connsiteY446" fmla="*/ 6858000 h 6858000"/>
              <a:gd name="connsiteX447" fmla="*/ 953928 w 7467600"/>
              <a:gd name="connsiteY447" fmla="*/ 6858000 h 6858000"/>
              <a:gd name="connsiteX448" fmla="*/ 959715 w 7467600"/>
              <a:gd name="connsiteY448" fmla="*/ 6850185 h 6858000"/>
              <a:gd name="connsiteX449" fmla="*/ 1483788 w 7467600"/>
              <a:gd name="connsiteY449" fmla="*/ 6259174 h 6858000"/>
              <a:gd name="connsiteX450" fmla="*/ 1100671 w 7467600"/>
              <a:gd name="connsiteY450" fmla="*/ 6252137 h 6858000"/>
              <a:gd name="connsiteX451" fmla="*/ 1090144 w 7467600"/>
              <a:gd name="connsiteY451" fmla="*/ 6256748 h 6858000"/>
              <a:gd name="connsiteX452" fmla="*/ 1095872 w 7467600"/>
              <a:gd name="connsiteY452" fmla="*/ 6271892 h 6858000"/>
              <a:gd name="connsiteX453" fmla="*/ 262785 w 7467600"/>
              <a:gd name="connsiteY453" fmla="*/ 6845450 h 6858000"/>
              <a:gd name="connsiteX454" fmla="*/ 209968 w 7467600"/>
              <a:gd name="connsiteY454" fmla="*/ 6770713 h 6858000"/>
              <a:gd name="connsiteX455" fmla="*/ 873460 w 7467600"/>
              <a:gd name="connsiteY455" fmla="*/ 6253768 h 6858000"/>
              <a:gd name="connsiteX456" fmla="*/ 192686 w 7467600"/>
              <a:gd name="connsiteY456" fmla="*/ 5849257 h 6858000"/>
              <a:gd name="connsiteX457" fmla="*/ 4696 w 7467600"/>
              <a:gd name="connsiteY457" fmla="*/ 5697668 h 6858000"/>
              <a:gd name="connsiteX458" fmla="*/ 0 w 7467600"/>
              <a:gd name="connsiteY458" fmla="*/ 5689984 h 6858000"/>
              <a:gd name="connsiteX459" fmla="*/ 0 w 7467600"/>
              <a:gd name="connsiteY459" fmla="*/ 5513472 h 6858000"/>
              <a:gd name="connsiteX460" fmla="*/ 174101 w 7467600"/>
              <a:gd name="connsiteY460" fmla="*/ 5620277 h 6858000"/>
              <a:gd name="connsiteX461" fmla="*/ 891800 w 7467600"/>
              <a:gd name="connsiteY461" fmla="*/ 6036935 h 6858000"/>
              <a:gd name="connsiteX462" fmla="*/ 1072219 w 7467600"/>
              <a:gd name="connsiteY462" fmla="*/ 6169443 h 6858000"/>
              <a:gd name="connsiteX463" fmla="*/ 1074117 w 7467600"/>
              <a:gd name="connsiteY463" fmla="*/ 6170301 h 6858000"/>
              <a:gd name="connsiteX464" fmla="*/ 1083114 w 7467600"/>
              <a:gd name="connsiteY464" fmla="*/ 6174131 h 6858000"/>
              <a:gd name="connsiteX465" fmla="*/ 1543010 w 7467600"/>
              <a:gd name="connsiteY465" fmla="*/ 6191140 h 6858000"/>
              <a:gd name="connsiteX466" fmla="*/ 1551080 w 7467600"/>
              <a:gd name="connsiteY466" fmla="*/ 6195006 h 6858000"/>
              <a:gd name="connsiteX467" fmla="*/ 2345443 w 7467600"/>
              <a:gd name="connsiteY467" fmla="*/ 5549882 h 6858000"/>
              <a:gd name="connsiteX468" fmla="*/ 1721499 w 7467600"/>
              <a:gd name="connsiteY468" fmla="*/ 5599969 h 6858000"/>
              <a:gd name="connsiteX469" fmla="*/ 767716 w 7467600"/>
              <a:gd name="connsiteY469" fmla="*/ 5472768 h 6858000"/>
              <a:gd name="connsiteX470" fmla="*/ 722147 w 7467600"/>
              <a:gd name="connsiteY470" fmla="*/ 5393091 h 6858000"/>
              <a:gd name="connsiteX471" fmla="*/ 1485552 w 7467600"/>
              <a:gd name="connsiteY471" fmla="*/ 5313202 h 6858000"/>
              <a:gd name="connsiteX472" fmla="*/ 2143004 w 7467600"/>
              <a:gd name="connsiteY472" fmla="*/ 5402420 h 6858000"/>
              <a:gd name="connsiteX473" fmla="*/ 1933391 w 7467600"/>
              <a:gd name="connsiteY473" fmla="*/ 5156971 h 6858000"/>
              <a:gd name="connsiteX474" fmla="*/ 1827118 w 7467600"/>
              <a:gd name="connsiteY474" fmla="*/ 4968410 h 6858000"/>
              <a:gd name="connsiteX475" fmla="*/ 1837349 w 7467600"/>
              <a:gd name="connsiteY475" fmla="*/ 4956357 h 6858000"/>
              <a:gd name="connsiteX476" fmla="*/ 2162835 w 7467600"/>
              <a:gd name="connsiteY476" fmla="*/ 5187853 h 6858000"/>
              <a:gd name="connsiteX477" fmla="*/ 2257167 w 7467600"/>
              <a:gd name="connsiteY477" fmla="*/ 5462123 h 6858000"/>
              <a:gd name="connsiteX478" fmla="*/ 2261598 w 7467600"/>
              <a:gd name="connsiteY478" fmla="*/ 5467998 h 6858000"/>
              <a:gd name="connsiteX479" fmla="*/ 2437177 w 7467600"/>
              <a:gd name="connsiteY479" fmla="*/ 5479608 h 6858000"/>
              <a:gd name="connsiteX480" fmla="*/ 2445247 w 7467600"/>
              <a:gd name="connsiteY480" fmla="*/ 5483476 h 6858000"/>
              <a:gd name="connsiteX481" fmla="*/ 2743626 w 7467600"/>
              <a:gd name="connsiteY481" fmla="*/ 5304819 h 6858000"/>
              <a:gd name="connsiteX482" fmla="*/ 3048102 w 7467600"/>
              <a:gd name="connsiteY482" fmla="*/ 5150595 h 6858000"/>
              <a:gd name="connsiteX483" fmla="*/ 1799414 w 7467600"/>
              <a:gd name="connsiteY483" fmla="*/ 4694732 h 6858000"/>
              <a:gd name="connsiteX484" fmla="*/ 1771735 w 7467600"/>
              <a:gd name="connsiteY484" fmla="*/ 4619929 h 6858000"/>
              <a:gd name="connsiteX485" fmla="*/ 3104273 w 7467600"/>
              <a:gd name="connsiteY485" fmla="*/ 5076159 h 6858000"/>
              <a:gd name="connsiteX486" fmla="*/ 3113245 w 7467600"/>
              <a:gd name="connsiteY486" fmla="*/ 5090705 h 6858000"/>
              <a:gd name="connsiteX487" fmla="*/ 3126294 w 7467600"/>
              <a:gd name="connsiteY487" fmla="*/ 5114400 h 6858000"/>
              <a:gd name="connsiteX488" fmla="*/ 3937433 w 7467600"/>
              <a:gd name="connsiteY488" fmla="*/ 4830473 h 6858000"/>
              <a:gd name="connsiteX489" fmla="*/ 3590475 w 7467600"/>
              <a:gd name="connsiteY489" fmla="*/ 4597974 h 6858000"/>
              <a:gd name="connsiteX490" fmla="*/ 3100264 w 7467600"/>
              <a:gd name="connsiteY490" fmla="*/ 4579845 h 6858000"/>
              <a:gd name="connsiteX491" fmla="*/ 2183576 w 7467600"/>
              <a:gd name="connsiteY491" fmla="*/ 4227150 h 6858000"/>
              <a:gd name="connsiteX492" fmla="*/ 2151029 w 7467600"/>
              <a:gd name="connsiteY492" fmla="*/ 4146947 h 6858000"/>
              <a:gd name="connsiteX493" fmla="*/ 3563434 w 7467600"/>
              <a:gd name="connsiteY493" fmla="*/ 4469115 h 6858000"/>
              <a:gd name="connsiteX494" fmla="*/ 3177952 w 7467600"/>
              <a:gd name="connsiteY494" fmla="*/ 3657386 h 6858000"/>
              <a:gd name="connsiteX495" fmla="*/ 3189263 w 7467600"/>
              <a:gd name="connsiteY495" fmla="*/ 3625726 h 6858000"/>
              <a:gd name="connsiteX496" fmla="*/ 3560912 w 7467600"/>
              <a:gd name="connsiteY496" fmla="*/ 4079863 h 6858000"/>
              <a:gd name="connsiteX497" fmla="*/ 3626636 w 7467600"/>
              <a:gd name="connsiteY497" fmla="*/ 4512230 h 6858000"/>
              <a:gd name="connsiteX498" fmla="*/ 3653088 w 7467600"/>
              <a:gd name="connsiteY498" fmla="*/ 4521417 h 6858000"/>
              <a:gd name="connsiteX499" fmla="*/ 3988128 w 7467600"/>
              <a:gd name="connsiteY499" fmla="*/ 4817267 h 6858000"/>
              <a:gd name="connsiteX500" fmla="*/ 4830582 w 7467600"/>
              <a:gd name="connsiteY500" fmla="*/ 4676000 h 6858000"/>
              <a:gd name="connsiteX501" fmla="*/ 4830100 w 7467600"/>
              <a:gd name="connsiteY501" fmla="*/ 4675554 h 6858000"/>
              <a:gd name="connsiteX502" fmla="*/ 4036318 w 7467600"/>
              <a:gd name="connsiteY502" fmla="*/ 4147013 h 6858000"/>
              <a:gd name="connsiteX503" fmla="*/ 3432098 w 7467600"/>
              <a:gd name="connsiteY503" fmla="*/ 3537312 h 6858000"/>
              <a:gd name="connsiteX504" fmla="*/ 3446761 w 7467600"/>
              <a:gd name="connsiteY504" fmla="*/ 3461278 h 6858000"/>
              <a:gd name="connsiteX505" fmla="*/ 4419733 w 7467600"/>
              <a:gd name="connsiteY505" fmla="*/ 3963555 h 6858000"/>
              <a:gd name="connsiteX506" fmla="*/ 4781371 w 7467600"/>
              <a:gd name="connsiteY506" fmla="*/ 4458604 h 6858000"/>
              <a:gd name="connsiteX507" fmla="*/ 4780440 w 7467600"/>
              <a:gd name="connsiteY507" fmla="*/ 4470290 h 6858000"/>
              <a:gd name="connsiteX508" fmla="*/ 4898954 w 7467600"/>
              <a:gd name="connsiteY508" fmla="*/ 4662092 h 6858000"/>
              <a:gd name="connsiteX509" fmla="*/ 4900699 w 7467600"/>
              <a:gd name="connsiteY509" fmla="*/ 4670867 h 6858000"/>
              <a:gd name="connsiteX510" fmla="*/ 5714511 w 7467600"/>
              <a:gd name="connsiteY510" fmla="*/ 4663483 h 6858000"/>
              <a:gd name="connsiteX511" fmla="*/ 5464793 w 7467600"/>
              <a:gd name="connsiteY511" fmla="*/ 4393556 h 6858000"/>
              <a:gd name="connsiteX512" fmla="*/ 5461897 w 7467600"/>
              <a:gd name="connsiteY512" fmla="*/ 4390879 h 6858000"/>
              <a:gd name="connsiteX513" fmla="*/ 4294126 w 7467600"/>
              <a:gd name="connsiteY513" fmla="*/ 3303048 h 6858000"/>
              <a:gd name="connsiteX514" fmla="*/ 4305321 w 7467600"/>
              <a:gd name="connsiteY514" fmla="*/ 3256953 h 6858000"/>
              <a:gd name="connsiteX515" fmla="*/ 4949299 w 7467600"/>
              <a:gd name="connsiteY515" fmla="*/ 3766336 h 6858000"/>
              <a:gd name="connsiteX516" fmla="*/ 5291452 w 7467600"/>
              <a:gd name="connsiteY516" fmla="*/ 4076801 h 6858000"/>
              <a:gd name="connsiteX517" fmla="*/ 5434998 w 7467600"/>
              <a:gd name="connsiteY517" fmla="*/ 4254100 h 6858000"/>
              <a:gd name="connsiteX518" fmla="*/ 5351015 w 7467600"/>
              <a:gd name="connsiteY518" fmla="*/ 3760989 h 6858000"/>
              <a:gd name="connsiteX519" fmla="*/ 5413780 w 7467600"/>
              <a:gd name="connsiteY519" fmla="*/ 2966265 h 6858000"/>
              <a:gd name="connsiteX520" fmla="*/ 5425627 w 7467600"/>
              <a:gd name="connsiteY520" fmla="*/ 2954192 h 6858000"/>
              <a:gd name="connsiteX521" fmla="*/ 6604735 w 7467600"/>
              <a:gd name="connsiteY521" fmla="*/ 2041381 h 6858000"/>
              <a:gd name="connsiteX522" fmla="*/ 7204487 w 7467600"/>
              <a:gd name="connsiteY522" fmla="*/ 2742112 h 6858000"/>
              <a:gd name="connsiteX523" fmla="*/ 7131592 w 7467600"/>
              <a:gd name="connsiteY523" fmla="*/ 2672096 h 6858000"/>
              <a:gd name="connsiteX524" fmla="*/ 6996344 w 7467600"/>
              <a:gd name="connsiteY524" fmla="*/ 2518310 h 6858000"/>
              <a:gd name="connsiteX525" fmla="*/ 6735495 w 7467600"/>
              <a:gd name="connsiteY525" fmla="*/ 2196890 h 6858000"/>
              <a:gd name="connsiteX526" fmla="*/ 6721901 w 7467600"/>
              <a:gd name="connsiteY526" fmla="*/ 2179274 h 6858000"/>
              <a:gd name="connsiteX527" fmla="*/ 6604735 w 7467600"/>
              <a:gd name="connsiteY527" fmla="*/ 2041381 h 6858000"/>
              <a:gd name="connsiteX528" fmla="*/ 6591670 w 7467600"/>
              <a:gd name="connsiteY528" fmla="*/ 1988277 h 6858000"/>
              <a:gd name="connsiteX529" fmla="*/ 6747349 w 7467600"/>
              <a:gd name="connsiteY529" fmla="*/ 2160069 h 6858000"/>
              <a:gd name="connsiteX530" fmla="*/ 6760943 w 7467600"/>
              <a:gd name="connsiteY530" fmla="*/ 2177686 h 6858000"/>
              <a:gd name="connsiteX531" fmla="*/ 7021065 w 7467600"/>
              <a:gd name="connsiteY531" fmla="*/ 2498102 h 6858000"/>
              <a:gd name="connsiteX532" fmla="*/ 7155223 w 7467600"/>
              <a:gd name="connsiteY532" fmla="*/ 2650386 h 6858000"/>
              <a:gd name="connsiteX533" fmla="*/ 7203167 w 7467600"/>
              <a:gd name="connsiteY533" fmla="*/ 2697288 h 6858000"/>
              <a:gd name="connsiteX534" fmla="*/ 6937703 w 7467600"/>
              <a:gd name="connsiteY534" fmla="*/ 2321981 h 6858000"/>
              <a:gd name="connsiteX535" fmla="*/ 6591670 w 7467600"/>
              <a:gd name="connsiteY535" fmla="*/ 1988277 h 6858000"/>
              <a:gd name="connsiteX536" fmla="*/ 5798671 w 7467600"/>
              <a:gd name="connsiteY536" fmla="*/ 1981601 h 6858000"/>
              <a:gd name="connsiteX537" fmla="*/ 5754709 w 7467600"/>
              <a:gd name="connsiteY537" fmla="*/ 2071454 h 6858000"/>
              <a:gd name="connsiteX538" fmla="*/ 5763044 w 7467600"/>
              <a:gd name="connsiteY538" fmla="*/ 2842206 h 6858000"/>
              <a:gd name="connsiteX539" fmla="*/ 5764974 w 7467600"/>
              <a:gd name="connsiteY539" fmla="*/ 2799609 h 6858000"/>
              <a:gd name="connsiteX540" fmla="*/ 5767665 w 7467600"/>
              <a:gd name="connsiteY540" fmla="*/ 2666409 h 6858000"/>
              <a:gd name="connsiteX541" fmla="*/ 5763055 w 7467600"/>
              <a:gd name="connsiteY541" fmla="*/ 2579705 h 6858000"/>
              <a:gd name="connsiteX542" fmla="*/ 5758079 w 7467600"/>
              <a:gd name="connsiteY542" fmla="*/ 2492508 h 6858000"/>
              <a:gd name="connsiteX543" fmla="*/ 5779325 w 7467600"/>
              <a:gd name="connsiteY543" fmla="*/ 2197069 h 6858000"/>
              <a:gd name="connsiteX544" fmla="*/ 5798671 w 7467600"/>
              <a:gd name="connsiteY544" fmla="*/ 1981601 h 6858000"/>
              <a:gd name="connsiteX545" fmla="*/ 5829202 w 7467600"/>
              <a:gd name="connsiteY545" fmla="*/ 1971679 h 6858000"/>
              <a:gd name="connsiteX546" fmla="*/ 5809558 w 7467600"/>
              <a:gd name="connsiteY546" fmla="*/ 2198043 h 6858000"/>
              <a:gd name="connsiteX547" fmla="*/ 5788653 w 7467600"/>
              <a:gd name="connsiteY547" fmla="*/ 2489430 h 6858000"/>
              <a:gd name="connsiteX548" fmla="*/ 5793439 w 7467600"/>
              <a:gd name="connsiteY548" fmla="*/ 2575235 h 6858000"/>
              <a:gd name="connsiteX549" fmla="*/ 5796837 w 7467600"/>
              <a:gd name="connsiteY549" fmla="*/ 2637633 h 6858000"/>
              <a:gd name="connsiteX550" fmla="*/ 5818614 w 7467600"/>
              <a:gd name="connsiteY550" fmla="*/ 2473055 h 6858000"/>
              <a:gd name="connsiteX551" fmla="*/ 5829202 w 7467600"/>
              <a:gd name="connsiteY551" fmla="*/ 1971679 h 6858000"/>
              <a:gd name="connsiteX552" fmla="*/ 5911389 w 7467600"/>
              <a:gd name="connsiteY552" fmla="*/ 1898371 h 6858000"/>
              <a:gd name="connsiteX553" fmla="*/ 6237627 w 7467600"/>
              <a:gd name="connsiteY553" fmla="*/ 2231921 h 6858000"/>
              <a:gd name="connsiteX554" fmla="*/ 5911389 w 7467600"/>
              <a:gd name="connsiteY554" fmla="*/ 1898371 h 6858000"/>
              <a:gd name="connsiteX555" fmla="*/ 6944437 w 7467600"/>
              <a:gd name="connsiteY555" fmla="*/ 1575402 h 6858000"/>
              <a:gd name="connsiteX556" fmla="*/ 6304730 w 7467600"/>
              <a:gd name="connsiteY556" fmla="*/ 1766654 h 6858000"/>
              <a:gd name="connsiteX557" fmla="*/ 6944437 w 7467600"/>
              <a:gd name="connsiteY557" fmla="*/ 1575402 h 6858000"/>
              <a:gd name="connsiteX558" fmla="*/ 7019523 w 7467600"/>
              <a:gd name="connsiteY558" fmla="*/ 1519450 h 6858000"/>
              <a:gd name="connsiteX559" fmla="*/ 6298091 w 7467600"/>
              <a:gd name="connsiteY559" fmla="*/ 1737122 h 6858000"/>
              <a:gd name="connsiteX560" fmla="*/ 7019523 w 7467600"/>
              <a:gd name="connsiteY560" fmla="*/ 1519450 h 6858000"/>
              <a:gd name="connsiteX561" fmla="*/ 2399523 w 7467600"/>
              <a:gd name="connsiteY561" fmla="*/ 1428234 h 6858000"/>
              <a:gd name="connsiteX562" fmla="*/ 2224982 w 7467600"/>
              <a:gd name="connsiteY562" fmla="*/ 1826201 h 6858000"/>
              <a:gd name="connsiteX563" fmla="*/ 2096099 w 7467600"/>
              <a:gd name="connsiteY563" fmla="*/ 2345900 h 6858000"/>
              <a:gd name="connsiteX564" fmla="*/ 2283317 w 7467600"/>
              <a:gd name="connsiteY564" fmla="*/ 1796925 h 6858000"/>
              <a:gd name="connsiteX565" fmla="*/ 2399523 w 7467600"/>
              <a:gd name="connsiteY565" fmla="*/ 1428234 h 6858000"/>
              <a:gd name="connsiteX566" fmla="*/ 2448558 w 7467600"/>
              <a:gd name="connsiteY566" fmla="*/ 1373435 h 6858000"/>
              <a:gd name="connsiteX567" fmla="*/ 2312521 w 7467600"/>
              <a:gd name="connsiteY567" fmla="*/ 1806140 h 6858000"/>
              <a:gd name="connsiteX568" fmla="*/ 2127533 w 7467600"/>
              <a:gd name="connsiteY568" fmla="*/ 2348380 h 6858000"/>
              <a:gd name="connsiteX569" fmla="*/ 2358080 w 7467600"/>
              <a:gd name="connsiteY569" fmla="*/ 1866134 h 6858000"/>
              <a:gd name="connsiteX570" fmla="*/ 2407436 w 7467600"/>
              <a:gd name="connsiteY570" fmla="*/ 1651070 h 6858000"/>
              <a:gd name="connsiteX571" fmla="*/ 2448558 w 7467600"/>
              <a:gd name="connsiteY571" fmla="*/ 1373435 h 6858000"/>
              <a:gd name="connsiteX572" fmla="*/ 278707 w 7467600"/>
              <a:gd name="connsiteY572" fmla="*/ 1352270 h 6858000"/>
              <a:gd name="connsiteX573" fmla="*/ 321570 w 7467600"/>
              <a:gd name="connsiteY573" fmla="*/ 1861610 h 6858000"/>
              <a:gd name="connsiteX574" fmla="*/ 294281 w 7467600"/>
              <a:gd name="connsiteY574" fmla="*/ 1440658 h 6858000"/>
              <a:gd name="connsiteX575" fmla="*/ 278707 w 7467600"/>
              <a:gd name="connsiteY575" fmla="*/ 1352270 h 6858000"/>
              <a:gd name="connsiteX576" fmla="*/ 1423821 w 7467600"/>
              <a:gd name="connsiteY576" fmla="*/ 1351958 h 6858000"/>
              <a:gd name="connsiteX577" fmla="*/ 1638521 w 7467600"/>
              <a:gd name="connsiteY577" fmla="*/ 1908470 h 6858000"/>
              <a:gd name="connsiteX578" fmla="*/ 1754199 w 7467600"/>
              <a:gd name="connsiteY578" fmla="*/ 2149284 h 6858000"/>
              <a:gd name="connsiteX579" fmla="*/ 1908359 w 7467600"/>
              <a:gd name="connsiteY579" fmla="*/ 2364988 h 6858000"/>
              <a:gd name="connsiteX580" fmla="*/ 1647661 w 7467600"/>
              <a:gd name="connsiteY580" fmla="*/ 1825945 h 6858000"/>
              <a:gd name="connsiteX581" fmla="*/ 1423821 w 7467600"/>
              <a:gd name="connsiteY581" fmla="*/ 1351958 h 6858000"/>
              <a:gd name="connsiteX582" fmla="*/ 1431890 w 7467600"/>
              <a:gd name="connsiteY582" fmla="*/ 1306475 h 6858000"/>
              <a:gd name="connsiteX583" fmla="*/ 1507597 w 7467600"/>
              <a:gd name="connsiteY583" fmla="*/ 1446132 h 6858000"/>
              <a:gd name="connsiteX584" fmla="*/ 1674586 w 7467600"/>
              <a:gd name="connsiteY584" fmla="*/ 1813832 h 6858000"/>
              <a:gd name="connsiteX585" fmla="*/ 1815950 w 7467600"/>
              <a:gd name="connsiteY585" fmla="*/ 2128564 h 6858000"/>
              <a:gd name="connsiteX586" fmla="*/ 1984242 w 7467600"/>
              <a:gd name="connsiteY586" fmla="*/ 2430829 h 6858000"/>
              <a:gd name="connsiteX587" fmla="*/ 2014023 w 7467600"/>
              <a:gd name="connsiteY587" fmla="*/ 2450995 h 6858000"/>
              <a:gd name="connsiteX588" fmla="*/ 1747337 w 7467600"/>
              <a:gd name="connsiteY588" fmla="*/ 1855264 h 6858000"/>
              <a:gd name="connsiteX589" fmla="*/ 1533749 w 7467600"/>
              <a:gd name="connsiteY589" fmla="*/ 1478656 h 6858000"/>
              <a:gd name="connsiteX590" fmla="*/ 1431890 w 7467600"/>
              <a:gd name="connsiteY590" fmla="*/ 1306475 h 6858000"/>
              <a:gd name="connsiteX591" fmla="*/ 5052692 w 7467600"/>
              <a:gd name="connsiteY591" fmla="*/ 1292994 h 6858000"/>
              <a:gd name="connsiteX592" fmla="*/ 5200661 w 7467600"/>
              <a:gd name="connsiteY592" fmla="*/ 1635186 h 6858000"/>
              <a:gd name="connsiteX593" fmla="*/ 5297138 w 7467600"/>
              <a:gd name="connsiteY593" fmla="*/ 1906351 h 6858000"/>
              <a:gd name="connsiteX594" fmla="*/ 5052692 w 7467600"/>
              <a:gd name="connsiteY594" fmla="*/ 1292994 h 6858000"/>
              <a:gd name="connsiteX595" fmla="*/ 5009948 w 7467600"/>
              <a:gd name="connsiteY595" fmla="*/ 1273619 h 6858000"/>
              <a:gd name="connsiteX596" fmla="*/ 5121777 w 7467600"/>
              <a:gd name="connsiteY596" fmla="*/ 1654213 h 6858000"/>
              <a:gd name="connsiteX597" fmla="*/ 5293545 w 7467600"/>
              <a:gd name="connsiteY597" fmla="*/ 2072247 h 6858000"/>
              <a:gd name="connsiteX598" fmla="*/ 5294042 w 7467600"/>
              <a:gd name="connsiteY598" fmla="*/ 2065019 h 6858000"/>
              <a:gd name="connsiteX599" fmla="*/ 5171936 w 7467600"/>
              <a:gd name="connsiteY599" fmla="*/ 1647613 h 6858000"/>
              <a:gd name="connsiteX600" fmla="*/ 5009948 w 7467600"/>
              <a:gd name="connsiteY600" fmla="*/ 1273619 h 6858000"/>
              <a:gd name="connsiteX601" fmla="*/ 655236 w 7467600"/>
              <a:gd name="connsiteY601" fmla="*/ 1268632 h 6858000"/>
              <a:gd name="connsiteX602" fmla="*/ 839521 w 7467600"/>
              <a:gd name="connsiteY602" fmla="*/ 1685315 h 6858000"/>
              <a:gd name="connsiteX603" fmla="*/ 1109416 w 7467600"/>
              <a:gd name="connsiteY603" fmla="*/ 2061663 h 6858000"/>
              <a:gd name="connsiteX604" fmla="*/ 1298300 w 7467600"/>
              <a:gd name="connsiteY604" fmla="*/ 2247742 h 6858000"/>
              <a:gd name="connsiteX605" fmla="*/ 1125871 w 7467600"/>
              <a:gd name="connsiteY605" fmla="*/ 1989513 h 6858000"/>
              <a:gd name="connsiteX606" fmla="*/ 981574 w 7467600"/>
              <a:gd name="connsiteY606" fmla="*/ 1783157 h 6858000"/>
              <a:gd name="connsiteX607" fmla="*/ 922198 w 7467600"/>
              <a:gd name="connsiteY607" fmla="*/ 1677437 h 6858000"/>
              <a:gd name="connsiteX608" fmla="*/ 869293 w 7467600"/>
              <a:gd name="connsiteY608" fmla="*/ 1583214 h 6858000"/>
              <a:gd name="connsiteX609" fmla="*/ 751431 w 7467600"/>
              <a:gd name="connsiteY609" fmla="*/ 1405731 h 6858000"/>
              <a:gd name="connsiteX610" fmla="*/ 655236 w 7467600"/>
              <a:gd name="connsiteY610" fmla="*/ 1268632 h 6858000"/>
              <a:gd name="connsiteX611" fmla="*/ 6516292 w 7467600"/>
              <a:gd name="connsiteY611" fmla="*/ 1263064 h 6858000"/>
              <a:gd name="connsiteX612" fmla="*/ 5736320 w 7467600"/>
              <a:gd name="connsiteY612" fmla="*/ 1501803 h 6858000"/>
              <a:gd name="connsiteX613" fmla="*/ 6516292 w 7467600"/>
              <a:gd name="connsiteY613" fmla="*/ 1263064 h 6858000"/>
              <a:gd name="connsiteX614" fmla="*/ 291466 w 7467600"/>
              <a:gd name="connsiteY614" fmla="*/ 1250369 h 6858000"/>
              <a:gd name="connsiteX615" fmla="*/ 323180 w 7467600"/>
              <a:gd name="connsiteY615" fmla="*/ 1435283 h 6858000"/>
              <a:gd name="connsiteX616" fmla="*/ 349381 w 7467600"/>
              <a:gd name="connsiteY616" fmla="*/ 1875041 h 6858000"/>
              <a:gd name="connsiteX617" fmla="*/ 374363 w 7467600"/>
              <a:gd name="connsiteY617" fmla="*/ 1506494 h 6858000"/>
              <a:gd name="connsiteX618" fmla="*/ 302168 w 7467600"/>
              <a:gd name="connsiteY618" fmla="*/ 1274495 h 6858000"/>
              <a:gd name="connsiteX619" fmla="*/ 291466 w 7467600"/>
              <a:gd name="connsiteY619" fmla="*/ 1250369 h 6858000"/>
              <a:gd name="connsiteX620" fmla="*/ 678222 w 7467600"/>
              <a:gd name="connsiteY620" fmla="*/ 1248670 h 6858000"/>
              <a:gd name="connsiteX621" fmla="*/ 775536 w 7467600"/>
              <a:gd name="connsiteY621" fmla="*/ 1388015 h 6858000"/>
              <a:gd name="connsiteX622" fmla="*/ 894529 w 7467600"/>
              <a:gd name="connsiteY622" fmla="*/ 1567739 h 6858000"/>
              <a:gd name="connsiteX623" fmla="*/ 948000 w 7467600"/>
              <a:gd name="connsiteY623" fmla="*/ 1663088 h 6858000"/>
              <a:gd name="connsiteX624" fmla="*/ 1006812 w 7467600"/>
              <a:gd name="connsiteY624" fmla="*/ 1767683 h 6858000"/>
              <a:gd name="connsiteX625" fmla="*/ 1149133 w 7467600"/>
              <a:gd name="connsiteY625" fmla="*/ 1971513 h 6858000"/>
              <a:gd name="connsiteX626" fmla="*/ 1333952 w 7467600"/>
              <a:gd name="connsiteY626" fmla="*/ 2251620 h 6858000"/>
              <a:gd name="connsiteX627" fmla="*/ 1337329 w 7467600"/>
              <a:gd name="connsiteY627" fmla="*/ 2258350 h 6858000"/>
              <a:gd name="connsiteX628" fmla="*/ 1014726 w 7467600"/>
              <a:gd name="connsiteY628" fmla="*/ 1615556 h 6858000"/>
              <a:gd name="connsiteX629" fmla="*/ 678222 w 7467600"/>
              <a:gd name="connsiteY629" fmla="*/ 1248670 h 6858000"/>
              <a:gd name="connsiteX630" fmla="*/ 6691602 w 7467600"/>
              <a:gd name="connsiteY630" fmla="*/ 1140573 h 6858000"/>
              <a:gd name="connsiteX631" fmla="*/ 6571100 w 7467600"/>
              <a:gd name="connsiteY631" fmla="*/ 1183662 h 6858000"/>
              <a:gd name="connsiteX632" fmla="*/ 6241687 w 7467600"/>
              <a:gd name="connsiteY632" fmla="*/ 1257600 h 6858000"/>
              <a:gd name="connsiteX633" fmla="*/ 5693009 w 7467600"/>
              <a:gd name="connsiteY633" fmla="*/ 1478256 h 6858000"/>
              <a:gd name="connsiteX634" fmla="*/ 6548420 w 7467600"/>
              <a:gd name="connsiteY634" fmla="*/ 1214599 h 6858000"/>
              <a:gd name="connsiteX635" fmla="*/ 6605473 w 7467600"/>
              <a:gd name="connsiteY635" fmla="*/ 1184686 h 6858000"/>
              <a:gd name="connsiteX636" fmla="*/ 6691602 w 7467600"/>
              <a:gd name="connsiteY636" fmla="*/ 1140573 h 6858000"/>
              <a:gd name="connsiteX637" fmla="*/ 4002475 w 7467600"/>
              <a:gd name="connsiteY637" fmla="*/ 1037802 h 6858000"/>
              <a:gd name="connsiteX638" fmla="*/ 4000324 w 7467600"/>
              <a:gd name="connsiteY638" fmla="*/ 1039362 h 6858000"/>
              <a:gd name="connsiteX639" fmla="*/ 4002862 w 7467600"/>
              <a:gd name="connsiteY639" fmla="*/ 1042866 h 6858000"/>
              <a:gd name="connsiteX640" fmla="*/ 4002475 w 7467600"/>
              <a:gd name="connsiteY640" fmla="*/ 1037802 h 6858000"/>
              <a:gd name="connsiteX641" fmla="*/ 506322 w 7467600"/>
              <a:gd name="connsiteY641" fmla="*/ 1020997 h 6858000"/>
              <a:gd name="connsiteX642" fmla="*/ 533068 w 7467600"/>
              <a:gd name="connsiteY642" fmla="*/ 1029409 h 6858000"/>
              <a:gd name="connsiteX643" fmla="*/ 1232525 w 7467600"/>
              <a:gd name="connsiteY643" fmla="*/ 1804675 h 6858000"/>
              <a:gd name="connsiteX644" fmla="*/ 1388858 w 7467600"/>
              <a:gd name="connsiteY644" fmla="*/ 2368011 h 6858000"/>
              <a:gd name="connsiteX645" fmla="*/ 1384098 w 7467600"/>
              <a:gd name="connsiteY645" fmla="*/ 2378125 h 6858000"/>
              <a:gd name="connsiteX646" fmla="*/ 1425393 w 7467600"/>
              <a:gd name="connsiteY646" fmla="*/ 2589124 h 6858000"/>
              <a:gd name="connsiteX647" fmla="*/ 1424001 w 7467600"/>
              <a:gd name="connsiteY647" fmla="*/ 2597541 h 6858000"/>
              <a:gd name="connsiteX648" fmla="*/ 2152729 w 7467600"/>
              <a:gd name="connsiteY648" fmla="*/ 2864487 h 6858000"/>
              <a:gd name="connsiteX649" fmla="*/ 2020609 w 7467600"/>
              <a:gd name="connsiteY649" fmla="*/ 2539671 h 6858000"/>
              <a:gd name="connsiteX650" fmla="*/ 2018920 w 7467600"/>
              <a:gd name="connsiteY650" fmla="*/ 2536309 h 6858000"/>
              <a:gd name="connsiteX651" fmla="*/ 1342441 w 7467600"/>
              <a:gd name="connsiteY651" fmla="*/ 1173017 h 6858000"/>
              <a:gd name="connsiteX652" fmla="*/ 1367925 w 7467600"/>
              <a:gd name="connsiteY652" fmla="*/ 1135648 h 6858000"/>
              <a:gd name="connsiteX653" fmla="*/ 1771401 w 7467600"/>
              <a:gd name="connsiteY653" fmla="*/ 1806673 h 6858000"/>
              <a:gd name="connsiteX654" fmla="*/ 1972385 w 7467600"/>
              <a:gd name="connsiteY654" fmla="*/ 2198735 h 6858000"/>
              <a:gd name="connsiteX655" fmla="*/ 2040892 w 7467600"/>
              <a:gd name="connsiteY655" fmla="*/ 2405205 h 6858000"/>
              <a:gd name="connsiteX656" fmla="*/ 2131689 w 7467600"/>
              <a:gd name="connsiteY656" fmla="*/ 1936926 h 6858000"/>
              <a:gd name="connsiteX657" fmla="*/ 2454820 w 7467600"/>
              <a:gd name="connsiteY657" fmla="*/ 1248808 h 6858000"/>
              <a:gd name="connsiteX658" fmla="*/ 2492512 w 7467600"/>
              <a:gd name="connsiteY658" fmla="*/ 1302920 h 6858000"/>
              <a:gd name="connsiteX659" fmla="*/ 2081216 w 7467600"/>
              <a:gd name="connsiteY659" fmla="*/ 2527513 h 6858000"/>
              <a:gd name="connsiteX660" fmla="*/ 2081211 w 7467600"/>
              <a:gd name="connsiteY660" fmla="*/ 2528916 h 6858000"/>
              <a:gd name="connsiteX661" fmla="*/ 2199067 w 7467600"/>
              <a:gd name="connsiteY661" fmla="*/ 2884061 h 6858000"/>
              <a:gd name="connsiteX662" fmla="*/ 3192586 w 7467600"/>
              <a:gd name="connsiteY662" fmla="*/ 3411496 h 6858000"/>
              <a:gd name="connsiteX663" fmla="*/ 3182620 w 7467600"/>
              <a:gd name="connsiteY663" fmla="*/ 3483279 h 6858000"/>
              <a:gd name="connsiteX664" fmla="*/ 2435119 w 7467600"/>
              <a:gd name="connsiteY664" fmla="*/ 3080173 h 6858000"/>
              <a:gd name="connsiteX665" fmla="*/ 2410152 w 7467600"/>
              <a:gd name="connsiteY665" fmla="*/ 3063751 h 6858000"/>
              <a:gd name="connsiteX666" fmla="*/ 2408099 w 7467600"/>
              <a:gd name="connsiteY666" fmla="*/ 3064403 h 6858000"/>
              <a:gd name="connsiteX667" fmla="*/ 2407218 w 7467600"/>
              <a:gd name="connsiteY667" fmla="*/ 3070324 h 6858000"/>
              <a:gd name="connsiteX668" fmla="*/ 2380138 w 7467600"/>
              <a:gd name="connsiteY668" fmla="*/ 3099341 h 6858000"/>
              <a:gd name="connsiteX669" fmla="*/ 1765923 w 7467600"/>
              <a:gd name="connsiteY669" fmla="*/ 3581043 h 6858000"/>
              <a:gd name="connsiteX670" fmla="*/ 1702258 w 7467600"/>
              <a:gd name="connsiteY670" fmla="*/ 3612286 h 6858000"/>
              <a:gd name="connsiteX671" fmla="*/ 1538370 w 7467600"/>
              <a:gd name="connsiteY671" fmla="*/ 3811804 h 6858000"/>
              <a:gd name="connsiteX672" fmla="*/ 542867 w 7467600"/>
              <a:gd name="connsiteY672" fmla="*/ 4944092 h 6858000"/>
              <a:gd name="connsiteX673" fmla="*/ 515800 w 7467600"/>
              <a:gd name="connsiteY673" fmla="*/ 4862180 h 6858000"/>
              <a:gd name="connsiteX674" fmla="*/ 909145 w 7467600"/>
              <a:gd name="connsiteY674" fmla="*/ 4199225 h 6858000"/>
              <a:gd name="connsiteX675" fmla="*/ 1214067 w 7467600"/>
              <a:gd name="connsiteY675" fmla="*/ 3908561 h 6858000"/>
              <a:gd name="connsiteX676" fmla="*/ 640967 w 7467600"/>
              <a:gd name="connsiteY676" fmla="*/ 4105601 h 6858000"/>
              <a:gd name="connsiteX677" fmla="*/ 112563 w 7467600"/>
              <a:gd name="connsiteY677" fmla="*/ 4396952 h 6858000"/>
              <a:gd name="connsiteX678" fmla="*/ 0 w 7467600"/>
              <a:gd name="connsiteY678" fmla="*/ 4466006 h 6858000"/>
              <a:gd name="connsiteX679" fmla="*/ 0 w 7467600"/>
              <a:gd name="connsiteY679" fmla="*/ 4233763 h 6858000"/>
              <a:gd name="connsiteX680" fmla="*/ 36881 w 7467600"/>
              <a:gd name="connsiteY680" fmla="*/ 4200118 h 6858000"/>
              <a:gd name="connsiteX681" fmla="*/ 910534 w 7467600"/>
              <a:gd name="connsiteY681" fmla="*/ 3629753 h 6858000"/>
              <a:gd name="connsiteX682" fmla="*/ 1578717 w 7467600"/>
              <a:gd name="connsiteY682" fmla="*/ 3575982 h 6858000"/>
              <a:gd name="connsiteX683" fmla="*/ 2338780 w 7467600"/>
              <a:gd name="connsiteY683" fmla="*/ 3033725 h 6858000"/>
              <a:gd name="connsiteX684" fmla="*/ 1807991 w 7467600"/>
              <a:gd name="connsiteY684" fmla="*/ 2807184 h 6858000"/>
              <a:gd name="connsiteX685" fmla="*/ 1416358 w 7467600"/>
              <a:gd name="connsiteY685" fmla="*/ 3112571 h 6858000"/>
              <a:gd name="connsiteX686" fmla="*/ 939066 w 7467600"/>
              <a:gd name="connsiteY686" fmla="*/ 3378798 h 6858000"/>
              <a:gd name="connsiteX687" fmla="*/ 115099 w 7467600"/>
              <a:gd name="connsiteY687" fmla="*/ 3607650 h 6858000"/>
              <a:gd name="connsiteX688" fmla="*/ 97284 w 7467600"/>
              <a:gd name="connsiteY688" fmla="*/ 3520393 h 6858000"/>
              <a:gd name="connsiteX689" fmla="*/ 922050 w 7467600"/>
              <a:gd name="connsiteY689" fmla="*/ 3074867 h 6858000"/>
              <a:gd name="connsiteX690" fmla="*/ 1405265 w 7467600"/>
              <a:gd name="connsiteY690" fmla="*/ 3016319 h 6858000"/>
              <a:gd name="connsiteX691" fmla="*/ 1407512 w 7467600"/>
              <a:gd name="connsiteY691" fmla="*/ 3018001 h 6858000"/>
              <a:gd name="connsiteX692" fmla="*/ 1726266 w 7467600"/>
              <a:gd name="connsiteY692" fmla="*/ 2777274 h 6858000"/>
              <a:gd name="connsiteX693" fmla="*/ 625390 w 7467600"/>
              <a:gd name="connsiteY693" fmla="*/ 2514541 h 6858000"/>
              <a:gd name="connsiteX694" fmla="*/ 619799 w 7467600"/>
              <a:gd name="connsiteY694" fmla="*/ 2527180 h 6858000"/>
              <a:gd name="connsiteX695" fmla="*/ 310030 w 7467600"/>
              <a:gd name="connsiteY695" fmla="*/ 2771818 h 6858000"/>
              <a:gd name="connsiteX696" fmla="*/ 173877 w 7467600"/>
              <a:gd name="connsiteY696" fmla="*/ 2937056 h 6858000"/>
              <a:gd name="connsiteX697" fmla="*/ 77889 w 7467600"/>
              <a:gd name="connsiteY697" fmla="*/ 3138440 h 6858000"/>
              <a:gd name="connsiteX698" fmla="*/ 0 w 7467600"/>
              <a:gd name="connsiteY698" fmla="*/ 3271395 h 6858000"/>
              <a:gd name="connsiteX699" fmla="*/ 0 w 7467600"/>
              <a:gd name="connsiteY699" fmla="*/ 3153002 h 6858000"/>
              <a:gd name="connsiteX700" fmla="*/ 2386 w 7467600"/>
              <a:gd name="connsiteY700" fmla="*/ 3149203 h 6858000"/>
              <a:gd name="connsiteX701" fmla="*/ 89753 w 7467600"/>
              <a:gd name="connsiteY701" fmla="*/ 2987702 h 6858000"/>
              <a:gd name="connsiteX702" fmla="*/ 76869 w 7467600"/>
              <a:gd name="connsiteY702" fmla="*/ 3005404 h 6858000"/>
              <a:gd name="connsiteX703" fmla="*/ 32049 w 7467600"/>
              <a:gd name="connsiteY703" fmla="*/ 3065814 h 6858000"/>
              <a:gd name="connsiteX704" fmla="*/ 0 w 7467600"/>
              <a:gd name="connsiteY704" fmla="*/ 3108744 h 6858000"/>
              <a:gd name="connsiteX705" fmla="*/ 0 w 7467600"/>
              <a:gd name="connsiteY705" fmla="*/ 3058059 h 6858000"/>
              <a:gd name="connsiteX706" fmla="*/ 7610 w 7467600"/>
              <a:gd name="connsiteY706" fmla="*/ 3047889 h 6858000"/>
              <a:gd name="connsiteX707" fmla="*/ 52419 w 7467600"/>
              <a:gd name="connsiteY707" fmla="*/ 2987479 h 6858000"/>
              <a:gd name="connsiteX708" fmla="*/ 59142 w 7467600"/>
              <a:gd name="connsiteY708" fmla="*/ 2978488 h 6858000"/>
              <a:gd name="connsiteX709" fmla="*/ 0 w 7467600"/>
              <a:gd name="connsiteY709" fmla="*/ 3015334 h 6858000"/>
              <a:gd name="connsiteX710" fmla="*/ 0 w 7467600"/>
              <a:gd name="connsiteY710" fmla="*/ 2914286 h 6858000"/>
              <a:gd name="connsiteX711" fmla="*/ 36383 w 7467600"/>
              <a:gd name="connsiteY711" fmla="*/ 2901128 h 6858000"/>
              <a:gd name="connsiteX712" fmla="*/ 156329 w 7467600"/>
              <a:gd name="connsiteY712" fmla="*/ 2840533 h 6858000"/>
              <a:gd name="connsiteX713" fmla="*/ 358355 w 7467600"/>
              <a:gd name="connsiteY713" fmla="*/ 2620471 h 6858000"/>
              <a:gd name="connsiteX714" fmla="*/ 510577 w 7467600"/>
              <a:gd name="connsiteY714" fmla="*/ 2501244 h 6858000"/>
              <a:gd name="connsiteX715" fmla="*/ 211967 w 7467600"/>
              <a:gd name="connsiteY715" fmla="*/ 2479171 h 6858000"/>
              <a:gd name="connsiteX716" fmla="*/ 0 w 7467600"/>
              <a:gd name="connsiteY716" fmla="*/ 2476398 h 6858000"/>
              <a:gd name="connsiteX717" fmla="*/ 0 w 7467600"/>
              <a:gd name="connsiteY717" fmla="*/ 2389189 h 6858000"/>
              <a:gd name="connsiteX718" fmla="*/ 103062 w 7467600"/>
              <a:gd name="connsiteY718" fmla="*/ 2389518 h 6858000"/>
              <a:gd name="connsiteX719" fmla="*/ 510734 w 7467600"/>
              <a:gd name="connsiteY719" fmla="*/ 2416201 h 6858000"/>
              <a:gd name="connsiteX720" fmla="*/ 279257 w 7467600"/>
              <a:gd name="connsiteY720" fmla="*/ 2092102 h 6858000"/>
              <a:gd name="connsiteX721" fmla="*/ 65265 w 7467600"/>
              <a:gd name="connsiteY721" fmla="*/ 2006049 h 6858000"/>
              <a:gd name="connsiteX722" fmla="*/ 0 w 7467600"/>
              <a:gd name="connsiteY722" fmla="*/ 1982532 h 6858000"/>
              <a:gd name="connsiteX723" fmla="*/ 0 w 7467600"/>
              <a:gd name="connsiteY723" fmla="*/ 1912789 h 6858000"/>
              <a:gd name="connsiteX724" fmla="*/ 97460 w 7467600"/>
              <a:gd name="connsiteY724" fmla="*/ 1953725 h 6858000"/>
              <a:gd name="connsiteX725" fmla="*/ 221272 w 7467600"/>
              <a:gd name="connsiteY725" fmla="*/ 1980766 h 6858000"/>
              <a:gd name="connsiteX726" fmla="*/ 116765 w 7467600"/>
              <a:gd name="connsiteY726" fmla="*/ 1911033 h 6858000"/>
              <a:gd name="connsiteX727" fmla="*/ 16405 w 7467600"/>
              <a:gd name="connsiteY727" fmla="*/ 1803412 h 6858000"/>
              <a:gd name="connsiteX728" fmla="*/ 0 w 7467600"/>
              <a:gd name="connsiteY728" fmla="*/ 1784777 h 6858000"/>
              <a:gd name="connsiteX729" fmla="*/ 0 w 7467600"/>
              <a:gd name="connsiteY729" fmla="*/ 1740082 h 6858000"/>
              <a:gd name="connsiteX730" fmla="*/ 39394 w 7467600"/>
              <a:gd name="connsiteY730" fmla="*/ 1784856 h 6858000"/>
              <a:gd name="connsiteX731" fmla="*/ 135813 w 7467600"/>
              <a:gd name="connsiteY731" fmla="*/ 1888838 h 6858000"/>
              <a:gd name="connsiteX732" fmla="*/ 242575 w 7467600"/>
              <a:gd name="connsiteY732" fmla="*/ 1958841 h 6858000"/>
              <a:gd name="connsiteX733" fmla="*/ 82197 w 7467600"/>
              <a:gd name="connsiteY733" fmla="*/ 1754826 h 6858000"/>
              <a:gd name="connsiteX734" fmla="*/ 0 w 7467600"/>
              <a:gd name="connsiteY734" fmla="*/ 1679650 h 6858000"/>
              <a:gd name="connsiteX735" fmla="*/ 0 w 7467600"/>
              <a:gd name="connsiteY735" fmla="*/ 1602463 h 6858000"/>
              <a:gd name="connsiteX736" fmla="*/ 84689 w 7467600"/>
              <a:gd name="connsiteY736" fmla="*/ 1677442 h 6858000"/>
              <a:gd name="connsiteX737" fmla="*/ 298437 w 7467600"/>
              <a:gd name="connsiteY737" fmla="*/ 1968019 h 6858000"/>
              <a:gd name="connsiteX738" fmla="*/ 227269 w 7467600"/>
              <a:gd name="connsiteY738" fmla="*/ 1114064 h 6858000"/>
              <a:gd name="connsiteX739" fmla="*/ 248003 w 7467600"/>
              <a:gd name="connsiteY739" fmla="*/ 1089613 h 6858000"/>
              <a:gd name="connsiteX740" fmla="*/ 427020 w 7467600"/>
              <a:gd name="connsiteY740" fmla="*/ 1619803 h 6858000"/>
              <a:gd name="connsiteX741" fmla="*/ 340345 w 7467600"/>
              <a:gd name="connsiteY741" fmla="*/ 2027739 h 6858000"/>
              <a:gd name="connsiteX742" fmla="*/ 360865 w 7467600"/>
              <a:gd name="connsiteY742" fmla="*/ 2044827 h 6858000"/>
              <a:gd name="connsiteX743" fmla="*/ 560414 w 7467600"/>
              <a:gd name="connsiteY743" fmla="*/ 2421457 h 6858000"/>
              <a:gd name="connsiteX744" fmla="*/ 1359703 w 7467600"/>
              <a:gd name="connsiteY744" fmla="*/ 2578554 h 6858000"/>
              <a:gd name="connsiteX745" fmla="*/ 1359422 w 7467600"/>
              <a:gd name="connsiteY745" fmla="*/ 2577994 h 6858000"/>
              <a:gd name="connsiteX746" fmla="*/ 828701 w 7467600"/>
              <a:gd name="connsiteY746" fmla="*/ 1839520 h 6858000"/>
              <a:gd name="connsiteX747" fmla="*/ 494427 w 7467600"/>
              <a:gd name="connsiteY747" fmla="*/ 1092333 h 6858000"/>
              <a:gd name="connsiteX748" fmla="*/ 506322 w 7467600"/>
              <a:gd name="connsiteY748" fmla="*/ 1020997 h 6858000"/>
              <a:gd name="connsiteX749" fmla="*/ 4570198 w 7467600"/>
              <a:gd name="connsiteY749" fmla="*/ 978081 h 6858000"/>
              <a:gd name="connsiteX750" fmla="*/ 4523691 w 7467600"/>
              <a:gd name="connsiteY750" fmla="*/ 1127776 h 6858000"/>
              <a:gd name="connsiteX751" fmla="*/ 4509875 w 7467600"/>
              <a:gd name="connsiteY751" fmla="*/ 1167552 h 6858000"/>
              <a:gd name="connsiteX752" fmla="*/ 4478168 w 7467600"/>
              <a:gd name="connsiteY752" fmla="*/ 1260735 h 6858000"/>
              <a:gd name="connsiteX753" fmla="*/ 4409309 w 7467600"/>
              <a:gd name="connsiteY753" fmla="*/ 1666996 h 6858000"/>
              <a:gd name="connsiteX754" fmla="*/ 4370031 w 7467600"/>
              <a:gd name="connsiteY754" fmla="*/ 1955666 h 6858000"/>
              <a:gd name="connsiteX755" fmla="*/ 4570198 w 7467600"/>
              <a:gd name="connsiteY755" fmla="*/ 978081 h 6858000"/>
              <a:gd name="connsiteX756" fmla="*/ 4557898 w 7467600"/>
              <a:gd name="connsiteY756" fmla="*/ 900011 h 6858000"/>
              <a:gd name="connsiteX757" fmla="*/ 4344840 w 7467600"/>
              <a:gd name="connsiteY757" fmla="*/ 1922038 h 6858000"/>
              <a:gd name="connsiteX758" fmla="*/ 4378710 w 7467600"/>
              <a:gd name="connsiteY758" fmla="*/ 1665516 h 6858000"/>
              <a:gd name="connsiteX759" fmla="*/ 4448798 w 7467600"/>
              <a:gd name="connsiteY759" fmla="*/ 1253024 h 6858000"/>
              <a:gd name="connsiteX760" fmla="*/ 4480315 w 7467600"/>
              <a:gd name="connsiteY760" fmla="*/ 1158454 h 6858000"/>
              <a:gd name="connsiteX761" fmla="*/ 4494133 w 7467600"/>
              <a:gd name="connsiteY761" fmla="*/ 1118676 h 6858000"/>
              <a:gd name="connsiteX762" fmla="*/ 4557898 w 7467600"/>
              <a:gd name="connsiteY762" fmla="*/ 900011 h 6858000"/>
              <a:gd name="connsiteX763" fmla="*/ 5870151 w 7467600"/>
              <a:gd name="connsiteY763" fmla="*/ 898890 h 6858000"/>
              <a:gd name="connsiteX764" fmla="*/ 5861335 w 7467600"/>
              <a:gd name="connsiteY764" fmla="*/ 899177 h 6858000"/>
              <a:gd name="connsiteX765" fmla="*/ 5843702 w 7467600"/>
              <a:gd name="connsiteY765" fmla="*/ 899748 h 6858000"/>
              <a:gd name="connsiteX766" fmla="*/ 5651107 w 7467600"/>
              <a:gd name="connsiteY766" fmla="*/ 920306 h 6858000"/>
              <a:gd name="connsiteX767" fmla="*/ 5459407 w 7467600"/>
              <a:gd name="connsiteY767" fmla="*/ 940975 h 6858000"/>
              <a:gd name="connsiteX768" fmla="*/ 5374846 w 7467600"/>
              <a:gd name="connsiteY768" fmla="*/ 941988 h 6858000"/>
              <a:gd name="connsiteX769" fmla="*/ 5256105 w 7467600"/>
              <a:gd name="connsiteY769" fmla="*/ 945632 h 6858000"/>
              <a:gd name="connsiteX770" fmla="*/ 5107071 w 7467600"/>
              <a:gd name="connsiteY770" fmla="*/ 969720 h 6858000"/>
              <a:gd name="connsiteX771" fmla="*/ 4998681 w 7467600"/>
              <a:gd name="connsiteY771" fmla="*/ 988771 h 6858000"/>
              <a:gd name="connsiteX772" fmla="*/ 5870151 w 7467600"/>
              <a:gd name="connsiteY772" fmla="*/ 898890 h 6858000"/>
              <a:gd name="connsiteX773" fmla="*/ 5504425 w 7467600"/>
              <a:gd name="connsiteY773" fmla="*/ 848067 h 6858000"/>
              <a:gd name="connsiteX774" fmla="*/ 4968849 w 7467600"/>
              <a:gd name="connsiteY774" fmla="*/ 962318 h 6858000"/>
              <a:gd name="connsiteX775" fmla="*/ 5104039 w 7467600"/>
              <a:gd name="connsiteY775" fmla="*/ 940634 h 6858000"/>
              <a:gd name="connsiteX776" fmla="*/ 5256311 w 7467600"/>
              <a:gd name="connsiteY776" fmla="*/ 916490 h 6858000"/>
              <a:gd name="connsiteX777" fmla="*/ 5377381 w 7467600"/>
              <a:gd name="connsiteY777" fmla="*/ 912671 h 6858000"/>
              <a:gd name="connsiteX778" fmla="*/ 5460148 w 7467600"/>
              <a:gd name="connsiteY778" fmla="*/ 911442 h 6858000"/>
              <a:gd name="connsiteX779" fmla="*/ 5648971 w 7467600"/>
              <a:gd name="connsiteY779" fmla="*/ 891331 h 6858000"/>
              <a:gd name="connsiteX780" fmla="*/ 5844807 w 7467600"/>
              <a:gd name="connsiteY780" fmla="*/ 870718 h 6858000"/>
              <a:gd name="connsiteX781" fmla="*/ 5862975 w 7467600"/>
              <a:gd name="connsiteY781" fmla="*/ 869756 h 6858000"/>
              <a:gd name="connsiteX782" fmla="*/ 5920887 w 7467600"/>
              <a:gd name="connsiteY782" fmla="*/ 865929 h 6858000"/>
              <a:gd name="connsiteX783" fmla="*/ 5504425 w 7467600"/>
              <a:gd name="connsiteY783" fmla="*/ 848067 h 6858000"/>
              <a:gd name="connsiteX784" fmla="*/ 3607114 w 7467600"/>
              <a:gd name="connsiteY784" fmla="*/ 467441 h 6858000"/>
              <a:gd name="connsiteX785" fmla="*/ 3296242 w 7467600"/>
              <a:gd name="connsiteY785" fmla="*/ 807991 h 6858000"/>
              <a:gd name="connsiteX786" fmla="*/ 3174674 w 7467600"/>
              <a:gd name="connsiteY786" fmla="*/ 919759 h 6858000"/>
              <a:gd name="connsiteX787" fmla="*/ 3042978 w 7467600"/>
              <a:gd name="connsiteY787" fmla="*/ 1054894 h 6858000"/>
              <a:gd name="connsiteX788" fmla="*/ 2968914 w 7467600"/>
              <a:gd name="connsiteY788" fmla="*/ 1133756 h 6858000"/>
              <a:gd name="connsiteX789" fmla="*/ 3103823 w 7467600"/>
              <a:gd name="connsiteY789" fmla="*/ 1026814 h 6858000"/>
              <a:gd name="connsiteX790" fmla="*/ 3607114 w 7467600"/>
              <a:gd name="connsiteY790" fmla="*/ 467441 h 6858000"/>
              <a:gd name="connsiteX791" fmla="*/ 3744487 w 7467600"/>
              <a:gd name="connsiteY791" fmla="*/ 383136 h 6858000"/>
              <a:gd name="connsiteX792" fmla="*/ 3970213 w 7467600"/>
              <a:gd name="connsiteY792" fmla="*/ 995559 h 6858000"/>
              <a:gd name="connsiteX793" fmla="*/ 3744487 w 7467600"/>
              <a:gd name="connsiteY793" fmla="*/ 383136 h 6858000"/>
              <a:gd name="connsiteX794" fmla="*/ 3624562 w 7467600"/>
              <a:gd name="connsiteY794" fmla="*/ 367041 h 6858000"/>
              <a:gd name="connsiteX795" fmla="*/ 3489712 w 7467600"/>
              <a:gd name="connsiteY795" fmla="*/ 485386 h 6858000"/>
              <a:gd name="connsiteX796" fmla="*/ 3182994 w 7467600"/>
              <a:gd name="connsiteY796" fmla="*/ 828265 h 6858000"/>
              <a:gd name="connsiteX797" fmla="*/ 2892114 w 7467600"/>
              <a:gd name="connsiteY797" fmla="*/ 1172635 h 6858000"/>
              <a:gd name="connsiteX798" fmla="*/ 3021459 w 7467600"/>
              <a:gd name="connsiteY798" fmla="*/ 1035385 h 6858000"/>
              <a:gd name="connsiteX799" fmla="*/ 3153873 w 7467600"/>
              <a:gd name="connsiteY799" fmla="*/ 898971 h 6858000"/>
              <a:gd name="connsiteX800" fmla="*/ 3276511 w 7467600"/>
              <a:gd name="connsiteY800" fmla="*/ 786423 h 6858000"/>
              <a:gd name="connsiteX801" fmla="*/ 3584154 w 7467600"/>
              <a:gd name="connsiteY801" fmla="*/ 448218 h 6858000"/>
              <a:gd name="connsiteX802" fmla="*/ 3624562 w 7467600"/>
              <a:gd name="connsiteY802" fmla="*/ 367041 h 6858000"/>
              <a:gd name="connsiteX803" fmla="*/ 3766672 w 7467600"/>
              <a:gd name="connsiteY803" fmla="*/ 359429 h 6858000"/>
              <a:gd name="connsiteX804" fmla="*/ 3996338 w 7467600"/>
              <a:gd name="connsiteY804" fmla="*/ 968237 h 6858000"/>
              <a:gd name="connsiteX805" fmla="*/ 3766672 w 7467600"/>
              <a:gd name="connsiteY805" fmla="*/ 359429 h 6858000"/>
              <a:gd name="connsiteX806" fmla="*/ 5805386 w 7467600"/>
              <a:gd name="connsiteY806" fmla="*/ 239240 h 6858000"/>
              <a:gd name="connsiteX807" fmla="*/ 5736947 w 7467600"/>
              <a:gd name="connsiteY807" fmla="*/ 261367 h 6858000"/>
              <a:gd name="connsiteX808" fmla="*/ 5427012 w 7467600"/>
              <a:gd name="connsiteY808" fmla="*/ 311272 h 6858000"/>
              <a:gd name="connsiteX809" fmla="*/ 5147818 w 7467600"/>
              <a:gd name="connsiteY809" fmla="*/ 322112 h 6858000"/>
              <a:gd name="connsiteX810" fmla="*/ 5060854 w 7467600"/>
              <a:gd name="connsiteY810" fmla="*/ 311882 h 6858000"/>
              <a:gd name="connsiteX811" fmla="*/ 4945989 w 7467600"/>
              <a:gd name="connsiteY811" fmla="*/ 300516 h 6858000"/>
              <a:gd name="connsiteX812" fmla="*/ 5410479 w 7467600"/>
              <a:gd name="connsiteY812" fmla="*/ 348434 h 6858000"/>
              <a:gd name="connsiteX813" fmla="*/ 5805386 w 7467600"/>
              <a:gd name="connsiteY813" fmla="*/ 239240 h 6858000"/>
              <a:gd name="connsiteX814" fmla="*/ 5905192 w 7467600"/>
              <a:gd name="connsiteY814" fmla="*/ 163079 h 6858000"/>
              <a:gd name="connsiteX815" fmla="*/ 5865655 w 7467600"/>
              <a:gd name="connsiteY815" fmla="*/ 171901 h 6858000"/>
              <a:gd name="connsiteX816" fmla="*/ 5259740 w 7467600"/>
              <a:gd name="connsiteY816" fmla="*/ 257013 h 6858000"/>
              <a:gd name="connsiteX817" fmla="*/ 5208466 w 7467600"/>
              <a:gd name="connsiteY817" fmla="*/ 257550 h 6858000"/>
              <a:gd name="connsiteX818" fmla="*/ 4980204 w 7467600"/>
              <a:gd name="connsiteY818" fmla="*/ 271903 h 6858000"/>
              <a:gd name="connsiteX819" fmla="*/ 5068068 w 7467600"/>
              <a:gd name="connsiteY819" fmla="*/ 282244 h 6858000"/>
              <a:gd name="connsiteX820" fmla="*/ 5153231 w 7467600"/>
              <a:gd name="connsiteY820" fmla="*/ 292240 h 6858000"/>
              <a:gd name="connsiteX821" fmla="*/ 5426491 w 7467600"/>
              <a:gd name="connsiteY821" fmla="*/ 281128 h 6858000"/>
              <a:gd name="connsiteX822" fmla="*/ 5731212 w 7467600"/>
              <a:gd name="connsiteY822" fmla="*/ 231951 h 6858000"/>
              <a:gd name="connsiteX823" fmla="*/ 5905192 w 7467600"/>
              <a:gd name="connsiteY823" fmla="*/ 163079 h 6858000"/>
              <a:gd name="connsiteX824" fmla="*/ 5944437 w 7467600"/>
              <a:gd name="connsiteY824" fmla="*/ 113829 h 6858000"/>
              <a:gd name="connsiteX825" fmla="*/ 5825032 w 7467600"/>
              <a:gd name="connsiteY825" fmla="*/ 146405 h 6858000"/>
              <a:gd name="connsiteX826" fmla="*/ 4955599 w 7467600"/>
              <a:gd name="connsiteY826" fmla="*/ 247008 h 6858000"/>
              <a:gd name="connsiteX827" fmla="*/ 5210104 w 7467600"/>
              <a:gd name="connsiteY827" fmla="*/ 228123 h 6858000"/>
              <a:gd name="connsiteX828" fmla="*/ 5261015 w 7467600"/>
              <a:gd name="connsiteY828" fmla="*/ 227087 h 6858000"/>
              <a:gd name="connsiteX829" fmla="*/ 5861181 w 7467600"/>
              <a:gd name="connsiteY829" fmla="*/ 143093 h 6858000"/>
              <a:gd name="connsiteX830" fmla="*/ 5961252 w 7467600"/>
              <a:gd name="connsiteY830" fmla="*/ 114820 h 6858000"/>
              <a:gd name="connsiteX831" fmla="*/ 5944437 w 7467600"/>
              <a:gd name="connsiteY831" fmla="*/ 113829 h 6858000"/>
              <a:gd name="connsiteX832" fmla="*/ 3882765 w 7467600"/>
              <a:gd name="connsiteY832" fmla="*/ 0 h 6858000"/>
              <a:gd name="connsiteX833" fmla="*/ 3995099 w 7467600"/>
              <a:gd name="connsiteY833" fmla="*/ 0 h 6858000"/>
              <a:gd name="connsiteX834" fmla="*/ 4163818 w 7467600"/>
              <a:gd name="connsiteY834" fmla="*/ 234104 h 6858000"/>
              <a:gd name="connsiteX835" fmla="*/ 4172099 w 7467600"/>
              <a:gd name="connsiteY835" fmla="*/ 234207 h 6858000"/>
              <a:gd name="connsiteX836" fmla="*/ 4784282 w 7467600"/>
              <a:gd name="connsiteY836" fmla="*/ 276561 h 6858000"/>
              <a:gd name="connsiteX837" fmla="*/ 4801687 w 7467600"/>
              <a:gd name="connsiteY837" fmla="*/ 267764 h 6858000"/>
              <a:gd name="connsiteX838" fmla="*/ 6082788 w 7467600"/>
              <a:gd name="connsiteY838" fmla="*/ 64119 h 6858000"/>
              <a:gd name="connsiteX839" fmla="*/ 6099442 w 7467600"/>
              <a:gd name="connsiteY839" fmla="*/ 82568 h 6858000"/>
              <a:gd name="connsiteX840" fmla="*/ 4804137 w 7467600"/>
              <a:gd name="connsiteY840" fmla="*/ 320931 h 6858000"/>
              <a:gd name="connsiteX841" fmla="*/ 4227047 w 7467600"/>
              <a:gd name="connsiteY841" fmla="*/ 313415 h 6858000"/>
              <a:gd name="connsiteX842" fmla="*/ 4346041 w 7467600"/>
              <a:gd name="connsiteY842" fmla="*/ 456086 h 6858000"/>
              <a:gd name="connsiteX843" fmla="*/ 4870967 w 7467600"/>
              <a:gd name="connsiteY843" fmla="*/ 963061 h 6858000"/>
              <a:gd name="connsiteX844" fmla="*/ 4889647 w 7467600"/>
              <a:gd name="connsiteY844" fmla="*/ 957147 h 6858000"/>
              <a:gd name="connsiteX845" fmla="*/ 5422504 w 7467600"/>
              <a:gd name="connsiteY845" fmla="*/ 805191 h 6858000"/>
              <a:gd name="connsiteX846" fmla="*/ 6087656 w 7467600"/>
              <a:gd name="connsiteY846" fmla="*/ 826703 h 6858000"/>
              <a:gd name="connsiteX847" fmla="*/ 6058717 w 7467600"/>
              <a:gd name="connsiteY847" fmla="*/ 865992 h 6858000"/>
              <a:gd name="connsiteX848" fmla="*/ 4974153 w 7467600"/>
              <a:gd name="connsiteY848" fmla="*/ 1045456 h 6858000"/>
              <a:gd name="connsiteX849" fmla="*/ 5627835 w 7467600"/>
              <a:gd name="connsiteY849" fmla="*/ 1472077 h 6858000"/>
              <a:gd name="connsiteX850" fmla="*/ 5629817 w 7467600"/>
              <a:gd name="connsiteY850" fmla="*/ 1471412 h 6858000"/>
              <a:gd name="connsiteX851" fmla="*/ 5634124 w 7467600"/>
              <a:gd name="connsiteY851" fmla="*/ 1470572 h 6858000"/>
              <a:gd name="connsiteX852" fmla="*/ 5755832 w 7467600"/>
              <a:gd name="connsiteY852" fmla="*/ 1383886 h 6858000"/>
              <a:gd name="connsiteX853" fmla="*/ 6014186 w 7467600"/>
              <a:gd name="connsiteY853" fmla="*/ 1279799 h 6858000"/>
              <a:gd name="connsiteX854" fmla="*/ 6901619 w 7467600"/>
              <a:gd name="connsiteY854" fmla="*/ 1047874 h 6858000"/>
              <a:gd name="connsiteX855" fmla="*/ 6931566 w 7467600"/>
              <a:gd name="connsiteY855" fmla="*/ 1062034 h 6858000"/>
              <a:gd name="connsiteX856" fmla="*/ 5790982 w 7467600"/>
              <a:gd name="connsiteY856" fmla="*/ 1561380 h 6858000"/>
              <a:gd name="connsiteX857" fmla="*/ 6188971 w 7467600"/>
              <a:gd name="connsiteY857" fmla="*/ 1755168 h 6858000"/>
              <a:gd name="connsiteX858" fmla="*/ 6202446 w 7467600"/>
              <a:gd name="connsiteY858" fmla="*/ 1752268 h 6858000"/>
              <a:gd name="connsiteX859" fmla="*/ 7179560 w 7467600"/>
              <a:gd name="connsiteY859" fmla="*/ 1467551 h 6858000"/>
              <a:gd name="connsiteX860" fmla="*/ 7158730 w 7467600"/>
              <a:gd name="connsiteY860" fmla="*/ 1507835 h 6858000"/>
              <a:gd name="connsiteX861" fmla="*/ 6326959 w 7467600"/>
              <a:gd name="connsiteY861" fmla="*/ 1817686 h 6858000"/>
              <a:gd name="connsiteX862" fmla="*/ 6537433 w 7467600"/>
              <a:gd name="connsiteY862" fmla="*/ 1907790 h 6858000"/>
              <a:gd name="connsiteX863" fmla="*/ 6550221 w 7467600"/>
              <a:gd name="connsiteY863" fmla="*/ 1910729 h 6858000"/>
              <a:gd name="connsiteX864" fmla="*/ 6964438 w 7467600"/>
              <a:gd name="connsiteY864" fmla="*/ 2209505 h 6858000"/>
              <a:gd name="connsiteX865" fmla="*/ 7367862 w 7467600"/>
              <a:gd name="connsiteY865" fmla="*/ 2806833 h 6858000"/>
              <a:gd name="connsiteX866" fmla="*/ 7364329 w 7467600"/>
              <a:gd name="connsiteY866" fmla="*/ 2826907 h 6858000"/>
              <a:gd name="connsiteX867" fmla="*/ 7290545 w 7467600"/>
              <a:gd name="connsiteY867" fmla="*/ 2850663 h 6858000"/>
              <a:gd name="connsiteX868" fmla="*/ 6472036 w 7467600"/>
              <a:gd name="connsiteY868" fmla="*/ 1959003 h 6858000"/>
              <a:gd name="connsiteX869" fmla="*/ 5792897 w 7467600"/>
              <a:gd name="connsiteY869" fmla="*/ 1647747 h 6858000"/>
              <a:gd name="connsiteX870" fmla="*/ 5842751 w 7467600"/>
              <a:gd name="connsiteY870" fmla="*/ 1816112 h 6858000"/>
              <a:gd name="connsiteX871" fmla="*/ 5847424 w 7467600"/>
              <a:gd name="connsiteY871" fmla="*/ 1815776 h 6858000"/>
              <a:gd name="connsiteX872" fmla="*/ 6399821 w 7467600"/>
              <a:gd name="connsiteY872" fmla="*/ 2344799 h 6858000"/>
              <a:gd name="connsiteX873" fmla="*/ 6323232 w 7467600"/>
              <a:gd name="connsiteY873" fmla="*/ 2389634 h 6858000"/>
              <a:gd name="connsiteX874" fmla="*/ 5942958 w 7467600"/>
              <a:gd name="connsiteY874" fmla="*/ 2077708 h 6858000"/>
              <a:gd name="connsiteX875" fmla="*/ 5921559 w 7467600"/>
              <a:gd name="connsiteY875" fmla="*/ 2378596 h 6858000"/>
              <a:gd name="connsiteX876" fmla="*/ 5817651 w 7467600"/>
              <a:gd name="connsiteY876" fmla="*/ 3023919 h 6858000"/>
              <a:gd name="connsiteX877" fmla="*/ 5729634 w 7467600"/>
              <a:gd name="connsiteY877" fmla="*/ 3051849 h 6858000"/>
              <a:gd name="connsiteX878" fmla="*/ 5611018 w 7467600"/>
              <a:gd name="connsiteY878" fmla="*/ 2316769 h 6858000"/>
              <a:gd name="connsiteX879" fmla="*/ 5687608 w 7467600"/>
              <a:gd name="connsiteY879" fmla="*/ 2039972 h 6858000"/>
              <a:gd name="connsiteX880" fmla="*/ 5657554 w 7467600"/>
              <a:gd name="connsiteY880" fmla="*/ 1576445 h 6858000"/>
              <a:gd name="connsiteX881" fmla="*/ 5150475 w 7467600"/>
              <a:gd name="connsiteY881" fmla="*/ 1274012 h 6858000"/>
              <a:gd name="connsiteX882" fmla="*/ 5349142 w 7467600"/>
              <a:gd name="connsiteY882" fmla="*/ 2204405 h 6858000"/>
              <a:gd name="connsiteX883" fmla="*/ 5262214 w 7467600"/>
              <a:gd name="connsiteY883" fmla="*/ 2233836 h 6858000"/>
              <a:gd name="connsiteX884" fmla="*/ 4981539 w 7467600"/>
              <a:gd name="connsiteY884" fmla="*/ 1542201 h 6858000"/>
              <a:gd name="connsiteX885" fmla="*/ 4958461 w 7467600"/>
              <a:gd name="connsiteY885" fmla="*/ 1136957 h 6858000"/>
              <a:gd name="connsiteX886" fmla="*/ 4655015 w 7467600"/>
              <a:gd name="connsiteY886" fmla="*/ 891426 h 6858000"/>
              <a:gd name="connsiteX887" fmla="*/ 4348002 w 7467600"/>
              <a:gd name="connsiteY887" fmla="*/ 2205895 h 6858000"/>
              <a:gd name="connsiteX888" fmla="*/ 4262250 w 7467600"/>
              <a:gd name="connsiteY888" fmla="*/ 2219972 h 6858000"/>
              <a:gd name="connsiteX889" fmla="*/ 4550611 w 7467600"/>
              <a:gd name="connsiteY889" fmla="*/ 817540 h 6858000"/>
              <a:gd name="connsiteX890" fmla="*/ 4564418 w 7467600"/>
              <a:gd name="connsiteY890" fmla="*/ 808293 h 6858000"/>
              <a:gd name="connsiteX891" fmla="*/ 4266388 w 7467600"/>
              <a:gd name="connsiteY891" fmla="*/ 500083 h 6858000"/>
              <a:gd name="connsiteX892" fmla="*/ 4032842 w 7467600"/>
              <a:gd name="connsiteY892" fmla="*/ 211809 h 6858000"/>
              <a:gd name="connsiteX893" fmla="*/ 3882765 w 7467600"/>
              <a:gd name="connsiteY893" fmla="*/ 0 h 6858000"/>
              <a:gd name="connsiteX894" fmla="*/ 3721337 w 7467600"/>
              <a:gd name="connsiteY894" fmla="*/ 0 h 6858000"/>
              <a:gd name="connsiteX895" fmla="*/ 3797544 w 7467600"/>
              <a:gd name="connsiteY895" fmla="*/ 0 h 6858000"/>
              <a:gd name="connsiteX896" fmla="*/ 3775734 w 7467600"/>
              <a:gd name="connsiteY896" fmla="*/ 95131 h 6858000"/>
              <a:gd name="connsiteX897" fmla="*/ 3724807 w 7467600"/>
              <a:gd name="connsiteY897" fmla="*/ 272257 h 6858000"/>
              <a:gd name="connsiteX898" fmla="*/ 3726844 w 7467600"/>
              <a:gd name="connsiteY898" fmla="*/ 282988 h 6858000"/>
              <a:gd name="connsiteX899" fmla="*/ 3742664 w 7467600"/>
              <a:gd name="connsiteY899" fmla="*/ 279918 h 6858000"/>
              <a:gd name="connsiteX900" fmla="*/ 4103910 w 7467600"/>
              <a:gd name="connsiteY900" fmla="*/ 1161917 h 6858000"/>
              <a:gd name="connsiteX901" fmla="*/ 4020269 w 7467600"/>
              <a:gd name="connsiteY901" fmla="*/ 1200406 h 6858000"/>
              <a:gd name="connsiteX902" fmla="*/ 3674882 w 7467600"/>
              <a:gd name="connsiteY902" fmla="*/ 488524 h 6858000"/>
              <a:gd name="connsiteX903" fmla="*/ 3132682 w 7467600"/>
              <a:gd name="connsiteY903" fmla="*/ 1072284 h 6858000"/>
              <a:gd name="connsiteX904" fmla="*/ 2716346 w 7467600"/>
              <a:gd name="connsiteY904" fmla="*/ 1276376 h 6858000"/>
              <a:gd name="connsiteX905" fmla="*/ 2716772 w 7467600"/>
              <a:gd name="connsiteY905" fmla="*/ 1255462 h 6858000"/>
              <a:gd name="connsiteX906" fmla="*/ 3471096 w 7467600"/>
              <a:gd name="connsiteY906" fmla="*/ 437072 h 6858000"/>
              <a:gd name="connsiteX907" fmla="*/ 3639057 w 7467600"/>
              <a:gd name="connsiteY907" fmla="*/ 286334 h 6858000"/>
              <a:gd name="connsiteX908" fmla="*/ 3640309 w 7467600"/>
              <a:gd name="connsiteY908" fmla="*/ 284664 h 6858000"/>
              <a:gd name="connsiteX909" fmla="*/ 3646022 w 7467600"/>
              <a:gd name="connsiteY909" fmla="*/ 276711 h 6858000"/>
              <a:gd name="connsiteX910" fmla="*/ 3707943 w 7467600"/>
              <a:gd name="connsiteY910" fmla="*/ 65958 h 6858000"/>
              <a:gd name="connsiteX911" fmla="*/ 3721337 w 7467600"/>
              <a:gd name="connsiteY911" fmla="*/ 0 h 6858000"/>
              <a:gd name="connsiteX912" fmla="*/ 2867960 w 7467600"/>
              <a:gd name="connsiteY912" fmla="*/ 0 h 6858000"/>
              <a:gd name="connsiteX913" fmla="*/ 2926351 w 7467600"/>
              <a:gd name="connsiteY913" fmla="*/ 0 h 6858000"/>
              <a:gd name="connsiteX914" fmla="*/ 2902823 w 7467600"/>
              <a:gd name="connsiteY914" fmla="*/ 262929 h 6858000"/>
              <a:gd name="connsiteX915" fmla="*/ 2940663 w 7467600"/>
              <a:gd name="connsiteY915" fmla="*/ 140884 h 6858000"/>
              <a:gd name="connsiteX916" fmla="*/ 2947039 w 7467600"/>
              <a:gd name="connsiteY916" fmla="*/ 122524 h 6858000"/>
              <a:gd name="connsiteX917" fmla="*/ 2984316 w 7467600"/>
              <a:gd name="connsiteY917" fmla="*/ 0 h 6858000"/>
              <a:gd name="connsiteX918" fmla="*/ 3016114 w 7467600"/>
              <a:gd name="connsiteY918" fmla="*/ 0 h 6858000"/>
              <a:gd name="connsiteX919" fmla="*/ 2979949 w 7467600"/>
              <a:gd name="connsiteY919" fmla="*/ 119274 h 6858000"/>
              <a:gd name="connsiteX920" fmla="*/ 3023879 w 7467600"/>
              <a:gd name="connsiteY920" fmla="*/ 0 h 6858000"/>
              <a:gd name="connsiteX921" fmla="*/ 3105400 w 7467600"/>
              <a:gd name="connsiteY921" fmla="*/ 0 h 6858000"/>
              <a:gd name="connsiteX922" fmla="*/ 3094669 w 7467600"/>
              <a:gd name="connsiteY922" fmla="*/ 30308 h 6858000"/>
              <a:gd name="connsiteX923" fmla="*/ 2901945 w 7467600"/>
              <a:gd name="connsiteY923" fmla="*/ 466538 h 6858000"/>
              <a:gd name="connsiteX924" fmla="*/ 2815209 w 7467600"/>
              <a:gd name="connsiteY924" fmla="*/ 497361 h 6858000"/>
              <a:gd name="connsiteX925" fmla="*/ 2844845 w 7467600"/>
              <a:gd name="connsiteY925" fmla="*/ 127638 h 6858000"/>
              <a:gd name="connsiteX926" fmla="*/ 2867960 w 7467600"/>
              <a:gd name="connsiteY926" fmla="*/ 0 h 6858000"/>
              <a:gd name="connsiteX927" fmla="*/ 1057230 w 7467600"/>
              <a:gd name="connsiteY927" fmla="*/ 0 h 6858000"/>
              <a:gd name="connsiteX928" fmla="*/ 1111003 w 7467600"/>
              <a:gd name="connsiteY928" fmla="*/ 0 h 6858000"/>
              <a:gd name="connsiteX929" fmla="*/ 1125553 w 7467600"/>
              <a:gd name="connsiteY929" fmla="*/ 52588 h 6858000"/>
              <a:gd name="connsiteX930" fmla="*/ 1304276 w 7467600"/>
              <a:gd name="connsiteY930" fmla="*/ 476275 h 6858000"/>
              <a:gd name="connsiteX931" fmla="*/ 1492066 w 7467600"/>
              <a:gd name="connsiteY931" fmla="*/ 886333 h 6858000"/>
              <a:gd name="connsiteX932" fmla="*/ 1423698 w 7467600"/>
              <a:gd name="connsiteY932" fmla="*/ 710817 h 6858000"/>
              <a:gd name="connsiteX933" fmla="*/ 1357609 w 7467600"/>
              <a:gd name="connsiteY933" fmla="*/ 532892 h 6858000"/>
              <a:gd name="connsiteX934" fmla="*/ 1309550 w 7467600"/>
              <a:gd name="connsiteY934" fmla="*/ 374031 h 6858000"/>
              <a:gd name="connsiteX935" fmla="*/ 1193673 w 7467600"/>
              <a:gd name="connsiteY935" fmla="*/ 49533 h 6858000"/>
              <a:gd name="connsiteX936" fmla="*/ 1164391 w 7467600"/>
              <a:gd name="connsiteY936" fmla="*/ 0 h 6858000"/>
              <a:gd name="connsiteX937" fmla="*/ 1200666 w 7467600"/>
              <a:gd name="connsiteY937" fmla="*/ 0 h 6858000"/>
              <a:gd name="connsiteX938" fmla="*/ 1223408 w 7467600"/>
              <a:gd name="connsiteY938" fmla="*/ 38996 h 6858000"/>
              <a:gd name="connsiteX939" fmla="*/ 1339635 w 7467600"/>
              <a:gd name="connsiteY939" fmla="*/ 365517 h 6858000"/>
              <a:gd name="connsiteX940" fmla="*/ 1387469 w 7467600"/>
              <a:gd name="connsiteY940" fmla="*/ 523079 h 6858000"/>
              <a:gd name="connsiteX941" fmla="*/ 1452685 w 7467600"/>
              <a:gd name="connsiteY941" fmla="*/ 699806 h 6858000"/>
              <a:gd name="connsiteX942" fmla="*/ 1492092 w 7467600"/>
              <a:gd name="connsiteY942" fmla="*/ 800424 h 6858000"/>
              <a:gd name="connsiteX943" fmla="*/ 1455302 w 7467600"/>
              <a:gd name="connsiteY943" fmla="*/ 632913 h 6858000"/>
              <a:gd name="connsiteX944" fmla="*/ 1222336 w 7467600"/>
              <a:gd name="connsiteY944" fmla="*/ 9480 h 6858000"/>
              <a:gd name="connsiteX945" fmla="*/ 1214634 w 7467600"/>
              <a:gd name="connsiteY945" fmla="*/ 0 h 6858000"/>
              <a:gd name="connsiteX946" fmla="*/ 1289827 w 7467600"/>
              <a:gd name="connsiteY946" fmla="*/ 0 h 6858000"/>
              <a:gd name="connsiteX947" fmla="*/ 1321076 w 7467600"/>
              <a:gd name="connsiteY947" fmla="*/ 59722 h 6858000"/>
              <a:gd name="connsiteX948" fmla="*/ 1512579 w 7467600"/>
              <a:gd name="connsiteY948" fmla="*/ 626441 h 6858000"/>
              <a:gd name="connsiteX949" fmla="*/ 1506076 w 7467600"/>
              <a:gd name="connsiteY949" fmla="*/ 1089289 h 6858000"/>
              <a:gd name="connsiteX950" fmla="*/ 1486346 w 7467600"/>
              <a:gd name="connsiteY950" fmla="*/ 1079919 h 6858000"/>
              <a:gd name="connsiteX951" fmla="*/ 1070511 w 7467600"/>
              <a:gd name="connsiteY951" fmla="*/ 48609 h 6858000"/>
              <a:gd name="connsiteX952" fmla="*/ 1057230 w 7467600"/>
              <a:gd name="connsiteY952" fmla="*/ 0 h 6858000"/>
              <a:gd name="connsiteX953" fmla="*/ 43151 w 7467600"/>
              <a:gd name="connsiteY953" fmla="*/ 0 h 6858000"/>
              <a:gd name="connsiteX954" fmla="*/ 95283 w 7467600"/>
              <a:gd name="connsiteY954" fmla="*/ 0 h 6858000"/>
              <a:gd name="connsiteX955" fmla="*/ 300708 w 7467600"/>
              <a:gd name="connsiteY955" fmla="*/ 154571 h 6858000"/>
              <a:gd name="connsiteX956" fmla="*/ 530414 w 7467600"/>
              <a:gd name="connsiteY956" fmla="*/ 354673 h 6858000"/>
              <a:gd name="connsiteX957" fmla="*/ 333785 w 7467600"/>
              <a:gd name="connsiteY957" fmla="*/ 161564 h 6858000"/>
              <a:gd name="connsiteX958" fmla="*/ 147005 w 7467600"/>
              <a:gd name="connsiteY958" fmla="*/ 0 h 6858000"/>
              <a:gd name="connsiteX959" fmla="*/ 272509 w 7467600"/>
              <a:gd name="connsiteY959" fmla="*/ 0 h 6858000"/>
              <a:gd name="connsiteX960" fmla="*/ 326276 w 7467600"/>
              <a:gd name="connsiteY960" fmla="*/ 45847 h 6858000"/>
              <a:gd name="connsiteX961" fmla="*/ 823759 w 7467600"/>
              <a:gd name="connsiteY961" fmla="*/ 574145 h 6858000"/>
              <a:gd name="connsiteX962" fmla="*/ 811254 w 7467600"/>
              <a:gd name="connsiteY962" fmla="*/ 665546 h 6858000"/>
              <a:gd name="connsiteX963" fmla="*/ 154042 w 7467600"/>
              <a:gd name="connsiteY963" fmla="*/ 261522 h 6858000"/>
              <a:gd name="connsiteX964" fmla="*/ 13550 w 7467600"/>
              <a:gd name="connsiteY964" fmla="*/ 158423 h 6858000"/>
              <a:gd name="connsiteX965" fmla="*/ 0 w 7467600"/>
              <a:gd name="connsiteY965" fmla="*/ 146618 h 6858000"/>
              <a:gd name="connsiteX966" fmla="*/ 0 w 7467600"/>
              <a:gd name="connsiteY966" fmla="*/ 59161 h 6858000"/>
              <a:gd name="connsiteX967" fmla="*/ 45427 w 7467600"/>
              <a:gd name="connsiteY967" fmla="*/ 101078 h 6858000"/>
              <a:gd name="connsiteX968" fmla="*/ 630103 w 7467600"/>
              <a:gd name="connsiteY968" fmla="*/ 485885 h 6858000"/>
              <a:gd name="connsiteX969" fmla="*/ 532040 w 7467600"/>
              <a:gd name="connsiteY969" fmla="*/ 399359 h 6858000"/>
              <a:gd name="connsiteX970" fmla="*/ 517618 w 7467600"/>
              <a:gd name="connsiteY970" fmla="*/ 385726 h 6858000"/>
              <a:gd name="connsiteX971" fmla="*/ 285074 w 7467600"/>
              <a:gd name="connsiteY971" fmla="*/ 182755 h 6858000"/>
              <a:gd name="connsiteX972" fmla="*/ 43151 w 7467600"/>
              <a:gd name="connsiteY972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7042773 w 7467600"/>
              <a:gd name="connsiteY74" fmla="*/ 5734011 h 6858000"/>
              <a:gd name="connsiteX75" fmla="*/ 7379510 w 7467600"/>
              <a:gd name="connsiteY75" fmla="*/ 5755454 h 6858000"/>
              <a:gd name="connsiteX76" fmla="*/ 7467600 w 7467600"/>
              <a:gd name="connsiteY76" fmla="*/ 5845526 h 6858000"/>
              <a:gd name="connsiteX77" fmla="*/ 7271900 w 7467600"/>
              <a:gd name="connsiteY77" fmla="*/ 5734551 h 6858000"/>
              <a:gd name="connsiteX78" fmla="*/ 7015907 w 7467600"/>
              <a:gd name="connsiteY78" fmla="*/ 5541548 h 6858000"/>
              <a:gd name="connsiteX79" fmla="*/ 7259646 w 7467600"/>
              <a:gd name="connsiteY79" fmla="*/ 5765985 h 6858000"/>
              <a:gd name="connsiteX80" fmla="*/ 7467600 w 7467600"/>
              <a:gd name="connsiteY80" fmla="*/ 6012219 h 6858000"/>
              <a:gd name="connsiteX81" fmla="*/ 7105827 w 7467600"/>
              <a:gd name="connsiteY81" fmla="*/ 5718700 h 6858000"/>
              <a:gd name="connsiteX82" fmla="*/ 7356878 w 7467600"/>
              <a:gd name="connsiteY82" fmla="*/ 5981332 h 6858000"/>
              <a:gd name="connsiteX83" fmla="*/ 7467600 w 7467600"/>
              <a:gd name="connsiteY83" fmla="*/ 6117703 h 6858000"/>
              <a:gd name="connsiteX84" fmla="*/ 7467600 w 7467600"/>
              <a:gd name="connsiteY84" fmla="*/ 6163634 h 6858000"/>
              <a:gd name="connsiteX85" fmla="*/ 7403637 w 7467600"/>
              <a:gd name="connsiteY85" fmla="*/ 6083957 h 6858000"/>
              <a:gd name="connsiteX86" fmla="*/ 7254615 w 7467600"/>
              <a:gd name="connsiteY86" fmla="*/ 5911918 h 6858000"/>
              <a:gd name="connsiteX87" fmla="*/ 7312589 w 7467600"/>
              <a:gd name="connsiteY87" fmla="*/ 5982309 h 6858000"/>
              <a:gd name="connsiteX88" fmla="*/ 7448321 w 7467600"/>
              <a:gd name="connsiteY88" fmla="*/ 6190991 h 6858000"/>
              <a:gd name="connsiteX89" fmla="*/ 7467600 w 7467600"/>
              <a:gd name="connsiteY89" fmla="*/ 6221686 h 6858000"/>
              <a:gd name="connsiteX90" fmla="*/ 7467600 w 7467600"/>
              <a:gd name="connsiteY90" fmla="*/ 6334256 h 6858000"/>
              <a:gd name="connsiteX91" fmla="*/ 7454976 w 7467600"/>
              <a:gd name="connsiteY91" fmla="*/ 6318297 h 6858000"/>
              <a:gd name="connsiteX92" fmla="*/ 7042773 w 7467600"/>
              <a:gd name="connsiteY92" fmla="*/ 5734011 h 6858000"/>
              <a:gd name="connsiteX93" fmla="*/ 1456157 w 7467600"/>
              <a:gd name="connsiteY93" fmla="*/ 5371404 h 6858000"/>
              <a:gd name="connsiteX94" fmla="*/ 1244432 w 7467600"/>
              <a:gd name="connsiteY94" fmla="*/ 5385601 h 6858000"/>
              <a:gd name="connsiteX95" fmla="*/ 973990 w 7467600"/>
              <a:gd name="connsiteY95" fmla="*/ 5424940 h 6858000"/>
              <a:gd name="connsiteX96" fmla="*/ 1103809 w 7467600"/>
              <a:gd name="connsiteY96" fmla="*/ 5433720 h 6858000"/>
              <a:gd name="connsiteX97" fmla="*/ 1123454 w 7467600"/>
              <a:gd name="connsiteY97" fmla="*/ 5435727 h 6858000"/>
              <a:gd name="connsiteX98" fmla="*/ 1737017 w 7467600"/>
              <a:gd name="connsiteY98" fmla="*/ 5452183 h 6858000"/>
              <a:gd name="connsiteX99" fmla="*/ 1824397 w 7467600"/>
              <a:gd name="connsiteY99" fmla="*/ 5447757 h 6858000"/>
              <a:gd name="connsiteX100" fmla="*/ 2070059 w 7467600"/>
              <a:gd name="connsiteY100" fmla="*/ 5441660 h 6858000"/>
              <a:gd name="connsiteX101" fmla="*/ 1456157 w 7467600"/>
              <a:gd name="connsiteY101" fmla="*/ 5371404 h 6858000"/>
              <a:gd name="connsiteX102" fmla="*/ 4988186 w 7467600"/>
              <a:gd name="connsiteY102" fmla="*/ 5216467 h 6858000"/>
              <a:gd name="connsiteX103" fmla="*/ 4777334 w 7467600"/>
              <a:gd name="connsiteY103" fmla="*/ 5406072 h 6858000"/>
              <a:gd name="connsiteX104" fmla="*/ 4718341 w 7467600"/>
              <a:gd name="connsiteY104" fmla="*/ 5468043 h 6858000"/>
              <a:gd name="connsiteX105" fmla="*/ 4604655 w 7467600"/>
              <a:gd name="connsiteY105" fmla="*/ 5583434 h 6858000"/>
              <a:gd name="connsiteX106" fmla="*/ 4565074 w 7467600"/>
              <a:gd name="connsiteY106" fmla="*/ 5618550 h 6858000"/>
              <a:gd name="connsiteX107" fmla="*/ 4988186 w 7467600"/>
              <a:gd name="connsiteY107" fmla="*/ 5216467 h 6858000"/>
              <a:gd name="connsiteX108" fmla="*/ 4978032 w 7467600"/>
              <a:gd name="connsiteY108" fmla="*/ 5183809 h 6858000"/>
              <a:gd name="connsiteX109" fmla="*/ 4463413 w 7467600"/>
              <a:gd name="connsiteY109" fmla="*/ 5615162 h 6858000"/>
              <a:gd name="connsiteX110" fmla="*/ 4358134 w 7467600"/>
              <a:gd name="connsiteY110" fmla="*/ 5742791 h 6858000"/>
              <a:gd name="connsiteX111" fmla="*/ 4376219 w 7467600"/>
              <a:gd name="connsiteY111" fmla="*/ 5729027 h 6858000"/>
              <a:gd name="connsiteX112" fmla="*/ 4582340 w 7467600"/>
              <a:gd name="connsiteY112" fmla="*/ 5561037 h 6858000"/>
              <a:gd name="connsiteX113" fmla="*/ 4694684 w 7467600"/>
              <a:gd name="connsiteY113" fmla="*/ 5447098 h 6858000"/>
              <a:gd name="connsiteX114" fmla="*/ 4754123 w 7467600"/>
              <a:gd name="connsiteY114" fmla="*/ 5384643 h 6858000"/>
              <a:gd name="connsiteX115" fmla="*/ 4978032 w 7467600"/>
              <a:gd name="connsiteY115" fmla="*/ 5183809 h 6858000"/>
              <a:gd name="connsiteX116" fmla="*/ 1903353 w 7467600"/>
              <a:gd name="connsiteY116" fmla="*/ 5044827 h 6858000"/>
              <a:gd name="connsiteX117" fmla="*/ 1936931 w 7467600"/>
              <a:gd name="connsiteY117" fmla="*/ 5093954 h 6858000"/>
              <a:gd name="connsiteX118" fmla="*/ 2195868 w 7467600"/>
              <a:gd name="connsiteY118" fmla="*/ 5396574 h 6858000"/>
              <a:gd name="connsiteX119" fmla="*/ 2088852 w 7467600"/>
              <a:gd name="connsiteY119" fmla="*/ 5166123 h 6858000"/>
              <a:gd name="connsiteX120" fmla="*/ 1958241 w 7467600"/>
              <a:gd name="connsiteY120" fmla="*/ 5067955 h 6858000"/>
              <a:gd name="connsiteX121" fmla="*/ 1903353 w 7467600"/>
              <a:gd name="connsiteY121" fmla="*/ 5044827 h 6858000"/>
              <a:gd name="connsiteX122" fmla="*/ 1979378 w 7467600"/>
              <a:gd name="connsiteY122" fmla="*/ 4769504 h 6858000"/>
              <a:gd name="connsiteX123" fmla="*/ 2882120 w 7467600"/>
              <a:gd name="connsiteY123" fmla="*/ 5064547 h 6858000"/>
              <a:gd name="connsiteX124" fmla="*/ 2793103 w 7467600"/>
              <a:gd name="connsiteY124" fmla="*/ 5039699 h 6858000"/>
              <a:gd name="connsiteX125" fmla="*/ 2770041 w 7467600"/>
              <a:gd name="connsiteY125" fmla="*/ 5033634 h 6858000"/>
              <a:gd name="connsiteX126" fmla="*/ 1979378 w 7467600"/>
              <a:gd name="connsiteY126" fmla="*/ 4769504 h 6858000"/>
              <a:gd name="connsiteX127" fmla="*/ 1927410 w 7467600"/>
              <a:gd name="connsiteY127" fmla="*/ 4716164 h 6858000"/>
              <a:gd name="connsiteX128" fmla="*/ 1959587 w 7467600"/>
              <a:gd name="connsiteY128" fmla="*/ 4728849 h 6858000"/>
              <a:gd name="connsiteX129" fmla="*/ 2777707 w 7467600"/>
              <a:gd name="connsiteY129" fmla="*/ 5003991 h 6858000"/>
              <a:gd name="connsiteX130" fmla="*/ 2800768 w 7467600"/>
              <a:gd name="connsiteY130" fmla="*/ 5010056 h 6858000"/>
              <a:gd name="connsiteX131" fmla="*/ 2879408 w 7467600"/>
              <a:gd name="connsiteY131" fmla="*/ 5031590 h 6858000"/>
              <a:gd name="connsiteX132" fmla="*/ 2862295 w 7467600"/>
              <a:gd name="connsiteY132" fmla="*/ 5022958 h 6858000"/>
              <a:gd name="connsiteX133" fmla="*/ 2813343 w 7467600"/>
              <a:gd name="connsiteY133" fmla="*/ 4998369 h 6858000"/>
              <a:gd name="connsiteX134" fmla="*/ 2646245 w 7467600"/>
              <a:gd name="connsiteY134" fmla="*/ 4930999 h 6858000"/>
              <a:gd name="connsiteX135" fmla="*/ 1999243 w 7467600"/>
              <a:gd name="connsiteY135" fmla="*/ 4730524 h 6858000"/>
              <a:gd name="connsiteX136" fmla="*/ 1979527 w 7467600"/>
              <a:gd name="connsiteY136" fmla="*/ 4726651 h 6858000"/>
              <a:gd name="connsiteX137" fmla="*/ 1927410 w 7467600"/>
              <a:gd name="connsiteY137" fmla="*/ 4716164 h 6858000"/>
              <a:gd name="connsiteX138" fmla="*/ 1997014 w 7467600"/>
              <a:gd name="connsiteY138" fmla="*/ 4698007 h 6858000"/>
              <a:gd name="connsiteX139" fmla="*/ 2005458 w 7467600"/>
              <a:gd name="connsiteY139" fmla="*/ 4699540 h 6858000"/>
              <a:gd name="connsiteX140" fmla="*/ 2657186 w 7467600"/>
              <a:gd name="connsiteY140" fmla="*/ 4901687 h 6858000"/>
              <a:gd name="connsiteX141" fmla="*/ 2826662 w 7467600"/>
              <a:gd name="connsiteY141" fmla="*/ 4970362 h 6858000"/>
              <a:gd name="connsiteX142" fmla="*/ 2876100 w 7467600"/>
              <a:gd name="connsiteY142" fmla="*/ 4995397 h 6858000"/>
              <a:gd name="connsiteX143" fmla="*/ 3042600 w 7467600"/>
              <a:gd name="connsiteY143" fmla="*/ 5059532 h 6858000"/>
              <a:gd name="connsiteX144" fmla="*/ 1997014 w 7467600"/>
              <a:gd name="connsiteY144" fmla="*/ 4698007 h 6858000"/>
              <a:gd name="connsiteX145" fmla="*/ 2305292 w 7467600"/>
              <a:gd name="connsiteY145" fmla="*/ 4219492 h 6858000"/>
              <a:gd name="connsiteX146" fmla="*/ 3360922 w 7467600"/>
              <a:gd name="connsiteY146" fmla="*/ 4529373 h 6858000"/>
              <a:gd name="connsiteX147" fmla="*/ 3492420 w 7467600"/>
              <a:gd name="connsiteY147" fmla="*/ 4510145 h 6858000"/>
              <a:gd name="connsiteX148" fmla="*/ 3364086 w 7467600"/>
              <a:gd name="connsiteY148" fmla="*/ 4480340 h 6858000"/>
              <a:gd name="connsiteX149" fmla="*/ 3225818 w 7467600"/>
              <a:gd name="connsiteY149" fmla="*/ 4411822 h 6858000"/>
              <a:gd name="connsiteX150" fmla="*/ 3129696 w 7467600"/>
              <a:gd name="connsiteY150" fmla="*/ 4360704 h 6858000"/>
              <a:gd name="connsiteX151" fmla="*/ 2814545 w 7467600"/>
              <a:gd name="connsiteY151" fmla="*/ 4282955 h 6858000"/>
              <a:gd name="connsiteX152" fmla="*/ 2305292 w 7467600"/>
              <a:gd name="connsiteY152" fmla="*/ 4219492 h 6858000"/>
              <a:gd name="connsiteX153" fmla="*/ 2626982 w 7467600"/>
              <a:gd name="connsiteY153" fmla="*/ 4206450 h 6858000"/>
              <a:gd name="connsiteX154" fmla="*/ 2490617 w 7467600"/>
              <a:gd name="connsiteY154" fmla="*/ 4206951 h 6858000"/>
              <a:gd name="connsiteX155" fmla="*/ 2819869 w 7467600"/>
              <a:gd name="connsiteY155" fmla="*/ 4252936 h 6858000"/>
              <a:gd name="connsiteX156" fmla="*/ 3143018 w 7467600"/>
              <a:gd name="connsiteY156" fmla="*/ 4332698 h 6858000"/>
              <a:gd name="connsiteX157" fmla="*/ 3241520 w 7467600"/>
              <a:gd name="connsiteY157" fmla="*/ 4385112 h 6858000"/>
              <a:gd name="connsiteX158" fmla="*/ 3374575 w 7467600"/>
              <a:gd name="connsiteY158" fmla="*/ 4451517 h 6858000"/>
              <a:gd name="connsiteX159" fmla="*/ 3505221 w 7467600"/>
              <a:gd name="connsiteY159" fmla="*/ 4480757 h 6858000"/>
              <a:gd name="connsiteX160" fmla="*/ 2626982 w 7467600"/>
              <a:gd name="connsiteY160" fmla="*/ 4206450 h 6858000"/>
              <a:gd name="connsiteX161" fmla="*/ 1310106 w 7467600"/>
              <a:gd name="connsiteY161" fmla="*/ 3943217 h 6858000"/>
              <a:gd name="connsiteX162" fmla="*/ 854994 w 7467600"/>
              <a:gd name="connsiteY162" fmla="*/ 4399136 h 6858000"/>
              <a:gd name="connsiteX163" fmla="*/ 742462 w 7467600"/>
              <a:gd name="connsiteY163" fmla="*/ 4594648 h 6858000"/>
              <a:gd name="connsiteX164" fmla="*/ 820602 w 7467600"/>
              <a:gd name="connsiteY164" fmla="*/ 4485915 h 6858000"/>
              <a:gd name="connsiteX165" fmla="*/ 878295 w 7467600"/>
              <a:gd name="connsiteY165" fmla="*/ 4403594 h 6858000"/>
              <a:gd name="connsiteX166" fmla="*/ 1240607 w 7467600"/>
              <a:gd name="connsiteY166" fmla="*/ 4010401 h 6858000"/>
              <a:gd name="connsiteX167" fmla="*/ 1310106 w 7467600"/>
              <a:gd name="connsiteY167" fmla="*/ 3943217 h 6858000"/>
              <a:gd name="connsiteX168" fmla="*/ 1423113 w 7467600"/>
              <a:gd name="connsiteY168" fmla="*/ 3874565 h 6858000"/>
              <a:gd name="connsiteX169" fmla="*/ 1260565 w 7467600"/>
              <a:gd name="connsiteY169" fmla="*/ 4031982 h 6858000"/>
              <a:gd name="connsiteX170" fmla="*/ 901900 w 7467600"/>
              <a:gd name="connsiteY170" fmla="*/ 4421236 h 6858000"/>
              <a:gd name="connsiteX171" fmla="*/ 845044 w 7467600"/>
              <a:gd name="connsiteY171" fmla="*/ 4502436 h 6858000"/>
              <a:gd name="connsiteX172" fmla="*/ 685926 w 7467600"/>
              <a:gd name="connsiteY172" fmla="*/ 4703069 h 6858000"/>
              <a:gd name="connsiteX173" fmla="*/ 684248 w 7467600"/>
              <a:gd name="connsiteY173" fmla="*/ 4706721 h 6858000"/>
              <a:gd name="connsiteX174" fmla="*/ 1423113 w 7467600"/>
              <a:gd name="connsiteY174" fmla="*/ 3874565 h 6858000"/>
              <a:gd name="connsiteX175" fmla="*/ 3316479 w 7467600"/>
              <a:gd name="connsiteY175" fmla="*/ 3872136 h 6858000"/>
              <a:gd name="connsiteX176" fmla="*/ 3546806 w 7467600"/>
              <a:gd name="connsiteY176" fmla="*/ 4356139 h 6858000"/>
              <a:gd name="connsiteX177" fmla="*/ 3364433 w 7467600"/>
              <a:gd name="connsiteY177" fmla="*/ 3953121 h 6858000"/>
              <a:gd name="connsiteX178" fmla="*/ 3316479 w 7467600"/>
              <a:gd name="connsiteY178" fmla="*/ 3872136 h 6858000"/>
              <a:gd name="connsiteX179" fmla="*/ 3291335 w 7467600"/>
              <a:gd name="connsiteY179" fmla="*/ 3767420 h 6858000"/>
              <a:gd name="connsiteX180" fmla="*/ 3390805 w 7467600"/>
              <a:gd name="connsiteY180" fmla="*/ 3937163 h 6858000"/>
              <a:gd name="connsiteX181" fmla="*/ 3579062 w 7467600"/>
              <a:gd name="connsiteY181" fmla="*/ 4359040 h 6858000"/>
              <a:gd name="connsiteX182" fmla="*/ 3467355 w 7467600"/>
              <a:gd name="connsiteY182" fmla="*/ 3988130 h 6858000"/>
              <a:gd name="connsiteX183" fmla="*/ 3310753 w 7467600"/>
              <a:gd name="connsiteY183" fmla="*/ 3787140 h 6858000"/>
              <a:gd name="connsiteX184" fmla="*/ 3291335 w 7467600"/>
              <a:gd name="connsiteY184" fmla="*/ 3767420 h 6858000"/>
              <a:gd name="connsiteX185" fmla="*/ 1635889 w 7467600"/>
              <a:gd name="connsiteY185" fmla="*/ 3709494 h 6858000"/>
              <a:gd name="connsiteX186" fmla="*/ 1634800 w 7467600"/>
              <a:gd name="connsiteY186" fmla="*/ 3731111 h 6858000"/>
              <a:gd name="connsiteX187" fmla="*/ 1635889 w 7467600"/>
              <a:gd name="connsiteY187" fmla="*/ 3709494 h 6858000"/>
              <a:gd name="connsiteX188" fmla="*/ 1510397 w 7467600"/>
              <a:gd name="connsiteY188" fmla="*/ 3684705 h 6858000"/>
              <a:gd name="connsiteX189" fmla="*/ 1146550 w 7467600"/>
              <a:gd name="connsiteY189" fmla="*/ 3802012 h 6858000"/>
              <a:gd name="connsiteX190" fmla="*/ 698834 w 7467600"/>
              <a:gd name="connsiteY190" fmla="*/ 3952272 h 6858000"/>
              <a:gd name="connsiteX191" fmla="*/ 34256 w 7467600"/>
              <a:gd name="connsiteY191" fmla="*/ 4347603 h 6858000"/>
              <a:gd name="connsiteX192" fmla="*/ 527241 w 7467600"/>
              <a:gd name="connsiteY192" fmla="*/ 4065078 h 6858000"/>
              <a:gd name="connsiteX193" fmla="*/ 1510397 w 7467600"/>
              <a:gd name="connsiteY193" fmla="*/ 3684705 h 6858000"/>
              <a:gd name="connsiteX194" fmla="*/ 1313114 w 7467600"/>
              <a:gd name="connsiteY194" fmla="*/ 3655216 h 6858000"/>
              <a:gd name="connsiteX195" fmla="*/ 1109304 w 7467600"/>
              <a:gd name="connsiteY195" fmla="*/ 3669030 h 6858000"/>
              <a:gd name="connsiteX196" fmla="*/ 8129 w 7467600"/>
              <a:gd name="connsiteY196" fmla="*/ 4330519 h 6858000"/>
              <a:gd name="connsiteX197" fmla="*/ 687572 w 7467600"/>
              <a:gd name="connsiteY197" fmla="*/ 3925629 h 6858000"/>
              <a:gd name="connsiteX198" fmla="*/ 1138365 w 7467600"/>
              <a:gd name="connsiteY198" fmla="*/ 3774515 h 6858000"/>
              <a:gd name="connsiteX199" fmla="*/ 1505579 w 7467600"/>
              <a:gd name="connsiteY199" fmla="*/ 3655526 h 6858000"/>
              <a:gd name="connsiteX200" fmla="*/ 1313114 w 7467600"/>
              <a:gd name="connsiteY200" fmla="*/ 3655216 h 6858000"/>
              <a:gd name="connsiteX201" fmla="*/ 3655073 w 7467600"/>
              <a:gd name="connsiteY201" fmla="*/ 3650884 h 6858000"/>
              <a:gd name="connsiteX202" fmla="*/ 3989938 w 7467600"/>
              <a:gd name="connsiteY202" fmla="*/ 3991685 h 6858000"/>
              <a:gd name="connsiteX203" fmla="*/ 4393907 w 7467600"/>
              <a:gd name="connsiteY203" fmla="*/ 4261258 h 6858000"/>
              <a:gd name="connsiteX204" fmla="*/ 4648051 w 7467600"/>
              <a:gd name="connsiteY204" fmla="*/ 4374051 h 6858000"/>
              <a:gd name="connsiteX205" fmla="*/ 4383389 w 7467600"/>
              <a:gd name="connsiteY205" fmla="*/ 4184369 h 6858000"/>
              <a:gd name="connsiteX206" fmla="*/ 4165508 w 7467600"/>
              <a:gd name="connsiteY206" fmla="*/ 4035196 h 6858000"/>
              <a:gd name="connsiteX207" fmla="*/ 4068162 w 7467600"/>
              <a:gd name="connsiteY207" fmla="*/ 3953394 h 6858000"/>
              <a:gd name="connsiteX208" fmla="*/ 3981416 w 7467600"/>
              <a:gd name="connsiteY208" fmla="*/ 3880482 h 6858000"/>
              <a:gd name="connsiteX209" fmla="*/ 3800147 w 7467600"/>
              <a:gd name="connsiteY209" fmla="*/ 3749872 h 6858000"/>
              <a:gd name="connsiteX210" fmla="*/ 3655073 w 7467600"/>
              <a:gd name="connsiteY210" fmla="*/ 3650884 h 6858000"/>
              <a:gd name="connsiteX211" fmla="*/ 3670252 w 7467600"/>
              <a:gd name="connsiteY211" fmla="*/ 3622798 h 6858000"/>
              <a:gd name="connsiteX212" fmla="*/ 3817258 w 7467600"/>
              <a:gd name="connsiteY212" fmla="*/ 3723577 h 6858000"/>
              <a:gd name="connsiteX213" fmla="*/ 4000461 w 7467600"/>
              <a:gd name="connsiteY213" fmla="*/ 3855966 h 6858000"/>
              <a:gd name="connsiteX214" fmla="*/ 4088180 w 7467600"/>
              <a:gd name="connsiteY214" fmla="*/ 3929774 h 6858000"/>
              <a:gd name="connsiteX215" fmla="*/ 4184555 w 7467600"/>
              <a:gd name="connsiteY215" fmla="*/ 4010683 h 6858000"/>
              <a:gd name="connsiteX216" fmla="*/ 4399563 w 7467600"/>
              <a:gd name="connsiteY216" fmla="*/ 4158106 h 6858000"/>
              <a:gd name="connsiteX217" fmla="*/ 4684469 w 7467600"/>
              <a:gd name="connsiteY217" fmla="*/ 4364680 h 6858000"/>
              <a:gd name="connsiteX218" fmla="*/ 4690271 w 7467600"/>
              <a:gd name="connsiteY218" fmla="*/ 4370034 h 6858000"/>
              <a:gd name="connsiteX219" fmla="*/ 4136093 w 7467600"/>
              <a:gd name="connsiteY219" fmla="*/ 3858466 h 6858000"/>
              <a:gd name="connsiteX220" fmla="*/ 3670252 w 7467600"/>
              <a:gd name="connsiteY220" fmla="*/ 3622798 h 6858000"/>
              <a:gd name="connsiteX221" fmla="*/ 4440129 w 7467600"/>
              <a:gd name="connsiteY221" fmla="*/ 3448571 h 6858000"/>
              <a:gd name="connsiteX222" fmla="*/ 4856525 w 7467600"/>
              <a:gd name="connsiteY222" fmla="*/ 3915351 h 6858000"/>
              <a:gd name="connsiteX223" fmla="*/ 5059055 w 7467600"/>
              <a:gd name="connsiteY223" fmla="*/ 4108918 h 6858000"/>
              <a:gd name="connsiteX224" fmla="*/ 5290070 w 7467600"/>
              <a:gd name="connsiteY224" fmla="*/ 4263619 h 6858000"/>
              <a:gd name="connsiteX225" fmla="*/ 4834991 w 7467600"/>
              <a:gd name="connsiteY225" fmla="*/ 3830985 h 6858000"/>
              <a:gd name="connsiteX226" fmla="*/ 4440129 w 7467600"/>
              <a:gd name="connsiteY226" fmla="*/ 3448571 h 6858000"/>
              <a:gd name="connsiteX227" fmla="*/ 4441737 w 7467600"/>
              <a:gd name="connsiteY227" fmla="*/ 3399734 h 6858000"/>
              <a:gd name="connsiteX228" fmla="*/ 4431236 w 7467600"/>
              <a:gd name="connsiteY228" fmla="*/ 3400954 h 6858000"/>
              <a:gd name="connsiteX229" fmla="*/ 4557150 w 7467600"/>
              <a:gd name="connsiteY229" fmla="*/ 3510023 h 6858000"/>
              <a:gd name="connsiteX230" fmla="*/ 4856936 w 7467600"/>
              <a:gd name="connsiteY230" fmla="*/ 3809146 h 6858000"/>
              <a:gd name="connsiteX231" fmla="*/ 5111996 w 7467600"/>
              <a:gd name="connsiteY231" fmla="*/ 4065759 h 6858000"/>
              <a:gd name="connsiteX232" fmla="*/ 5388878 w 7467600"/>
              <a:gd name="connsiteY232" fmla="*/ 4300185 h 6858000"/>
              <a:gd name="connsiteX233" fmla="*/ 5425556 w 7467600"/>
              <a:gd name="connsiteY233" fmla="*/ 4308967 h 6858000"/>
              <a:gd name="connsiteX234" fmla="*/ 4943646 w 7467600"/>
              <a:gd name="connsiteY234" fmla="*/ 3822916 h 6858000"/>
              <a:gd name="connsiteX235" fmla="*/ 4594837 w 7467600"/>
              <a:gd name="connsiteY235" fmla="*/ 3532274 h 6858000"/>
              <a:gd name="connsiteX236" fmla="*/ 4441737 w 7467600"/>
              <a:gd name="connsiteY236" fmla="*/ 3399734 h 6858000"/>
              <a:gd name="connsiteX237" fmla="*/ 5425834 w 7467600"/>
              <a:gd name="connsiteY237" fmla="*/ 3162785 h 6858000"/>
              <a:gd name="connsiteX238" fmla="*/ 5401644 w 7467600"/>
              <a:gd name="connsiteY238" fmla="*/ 3617847 h 6858000"/>
              <a:gd name="connsiteX239" fmla="*/ 5467256 w 7467600"/>
              <a:gd name="connsiteY239" fmla="*/ 4175494 h 6858000"/>
              <a:gd name="connsiteX240" fmla="*/ 5448069 w 7467600"/>
              <a:gd name="connsiteY240" fmla="*/ 3567554 h 6858000"/>
              <a:gd name="connsiteX241" fmla="*/ 5425834 w 7467600"/>
              <a:gd name="connsiteY241" fmla="*/ 3162785 h 6858000"/>
              <a:gd name="connsiteX242" fmla="*/ 1318687 w 7467600"/>
              <a:gd name="connsiteY242" fmla="*/ 3113840 h 6858000"/>
              <a:gd name="connsiteX243" fmla="*/ 1066793 w 7467600"/>
              <a:gd name="connsiteY243" fmla="*/ 3212171 h 6858000"/>
              <a:gd name="connsiteX244" fmla="*/ 993319 w 7467600"/>
              <a:gd name="connsiteY244" fmla="*/ 3247648 h 6858000"/>
              <a:gd name="connsiteX245" fmla="*/ 853081 w 7467600"/>
              <a:gd name="connsiteY245" fmla="*/ 3312410 h 6858000"/>
              <a:gd name="connsiteX246" fmla="*/ 805957 w 7467600"/>
              <a:gd name="connsiteY246" fmla="*/ 3330443 h 6858000"/>
              <a:gd name="connsiteX247" fmla="*/ 1318687 w 7467600"/>
              <a:gd name="connsiteY247" fmla="*/ 3113840 h 6858000"/>
              <a:gd name="connsiteX248" fmla="*/ 5453702 w 7467600"/>
              <a:gd name="connsiteY248" fmla="*/ 3090882 h 6858000"/>
              <a:gd name="connsiteX249" fmla="*/ 5480135 w 7467600"/>
              <a:gd name="connsiteY249" fmla="*/ 3565802 h 6858000"/>
              <a:gd name="connsiteX250" fmla="*/ 5499023 w 7467600"/>
              <a:gd name="connsiteY250" fmla="*/ 4166310 h 6858000"/>
              <a:gd name="connsiteX251" fmla="*/ 5547022 w 7467600"/>
              <a:gd name="connsiteY251" fmla="*/ 3607838 h 6858000"/>
              <a:gd name="connsiteX252" fmla="*/ 5515964 w 7467600"/>
              <a:gd name="connsiteY252" fmla="*/ 3378541 h 6858000"/>
              <a:gd name="connsiteX253" fmla="*/ 5453702 w 7467600"/>
              <a:gd name="connsiteY253" fmla="*/ 3090882 h 6858000"/>
              <a:gd name="connsiteX254" fmla="*/ 1238695 w 7467600"/>
              <a:gd name="connsiteY254" fmla="*/ 3076820 h 6858000"/>
              <a:gd name="connsiteX255" fmla="*/ 716371 w 7467600"/>
              <a:gd name="connsiteY255" fmla="*/ 3293249 h 6858000"/>
              <a:gd name="connsiteX256" fmla="*/ 579522 w 7467600"/>
              <a:gd name="connsiteY256" fmla="*/ 3371759 h 6858000"/>
              <a:gd name="connsiteX257" fmla="*/ 600288 w 7467600"/>
              <a:gd name="connsiteY257" fmla="*/ 3365555 h 6858000"/>
              <a:gd name="connsiteX258" fmla="*/ 840692 w 7467600"/>
              <a:gd name="connsiteY258" fmla="*/ 3284921 h 6858000"/>
              <a:gd name="connsiteX259" fmla="*/ 979248 w 7467600"/>
              <a:gd name="connsiteY259" fmla="*/ 3221003 h 6858000"/>
              <a:gd name="connsiteX260" fmla="*/ 1053282 w 7467600"/>
              <a:gd name="connsiteY260" fmla="*/ 3185247 h 6858000"/>
              <a:gd name="connsiteX261" fmla="*/ 1320603 w 7467600"/>
              <a:gd name="connsiteY261" fmla="*/ 3081281 h 6858000"/>
              <a:gd name="connsiteX262" fmla="*/ 1238695 w 7467600"/>
              <a:gd name="connsiteY262" fmla="*/ 3076820 h 6858000"/>
              <a:gd name="connsiteX263" fmla="*/ 5425627 w 7467600"/>
              <a:gd name="connsiteY263" fmla="*/ 2954192 h 6858000"/>
              <a:gd name="connsiteX264" fmla="*/ 5470770 w 7467600"/>
              <a:gd name="connsiteY264" fmla="*/ 3005435 h 6858000"/>
              <a:gd name="connsiteX265" fmla="*/ 5519779 w 7467600"/>
              <a:gd name="connsiteY265" fmla="*/ 4359223 h 6858000"/>
              <a:gd name="connsiteX266" fmla="*/ 5520293 w 7467600"/>
              <a:gd name="connsiteY266" fmla="*/ 4360602 h 6858000"/>
              <a:gd name="connsiteX267" fmla="*/ 5767221 w 7467600"/>
              <a:gd name="connsiteY267" fmla="*/ 4665564 h 6858000"/>
              <a:gd name="connsiteX268" fmla="*/ 6937169 w 7467600"/>
              <a:gd name="connsiteY268" fmla="*/ 4815941 h 6858000"/>
              <a:gd name="connsiteX269" fmla="*/ 6953922 w 7467600"/>
              <a:gd name="connsiteY269" fmla="*/ 4890068 h 6858000"/>
              <a:gd name="connsiteX270" fmla="*/ 6071359 w 7467600"/>
              <a:gd name="connsiteY270" fmla="*/ 4770770 h 6858000"/>
              <a:gd name="connsiteX271" fmla="*/ 6038839 w 7467600"/>
              <a:gd name="connsiteY271" fmla="*/ 4764474 h 6858000"/>
              <a:gd name="connsiteX272" fmla="*/ 6038706 w 7467600"/>
              <a:gd name="connsiteY272" fmla="*/ 4763847 h 6858000"/>
              <a:gd name="connsiteX273" fmla="*/ 6037784 w 7467600"/>
              <a:gd name="connsiteY273" fmla="*/ 4764270 h 6858000"/>
              <a:gd name="connsiteX274" fmla="*/ 6038839 w 7467600"/>
              <a:gd name="connsiteY274" fmla="*/ 4764474 h 6858000"/>
              <a:gd name="connsiteX275" fmla="*/ 6040338 w 7467600"/>
              <a:gd name="connsiteY275" fmla="*/ 4771418 h 6858000"/>
              <a:gd name="connsiteX276" fmla="*/ 6024488 w 7467600"/>
              <a:gd name="connsiteY276" fmla="*/ 4809903 h 6858000"/>
              <a:gd name="connsiteX277" fmla="*/ 5599771 w 7467600"/>
              <a:gd name="connsiteY277" fmla="*/ 5509652 h 6858000"/>
              <a:gd name="connsiteX278" fmla="*/ 5548843 w 7467600"/>
              <a:gd name="connsiteY278" fmla="*/ 5563845 h 6858000"/>
              <a:gd name="connsiteX279" fmla="*/ 5940952 w 7467600"/>
              <a:gd name="connsiteY279" fmla="*/ 6250028 h 6858000"/>
              <a:gd name="connsiteX280" fmla="*/ 6043441 w 7467600"/>
              <a:gd name="connsiteY280" fmla="*/ 6665847 h 6858000"/>
              <a:gd name="connsiteX281" fmla="*/ 6093432 w 7467600"/>
              <a:gd name="connsiteY281" fmla="*/ 6858000 h 6858000"/>
              <a:gd name="connsiteX282" fmla="*/ 6034344 w 7467600"/>
              <a:gd name="connsiteY282" fmla="*/ 6858000 h 6858000"/>
              <a:gd name="connsiteX283" fmla="*/ 6026679 w 7467600"/>
              <a:gd name="connsiteY283" fmla="*/ 6836959 h 6858000"/>
              <a:gd name="connsiteX284" fmla="*/ 5800441 w 7467600"/>
              <a:gd name="connsiteY284" fmla="*/ 6335286 h 6858000"/>
              <a:gd name="connsiteX285" fmla="*/ 5526562 w 7467600"/>
              <a:gd name="connsiteY285" fmla="*/ 5705388 h 6858000"/>
              <a:gd name="connsiteX286" fmla="*/ 5519640 w 7467600"/>
              <a:gd name="connsiteY286" fmla="*/ 5683774 h 6858000"/>
              <a:gd name="connsiteX287" fmla="*/ 5844559 w 7467600"/>
              <a:gd name="connsiteY287" fmla="*/ 6553349 h 6858000"/>
              <a:gd name="connsiteX288" fmla="*/ 5975994 w 7467600"/>
              <a:gd name="connsiteY288" fmla="*/ 6858000 h 6858000"/>
              <a:gd name="connsiteX289" fmla="*/ 5898547 w 7467600"/>
              <a:gd name="connsiteY289" fmla="*/ 6858000 h 6858000"/>
              <a:gd name="connsiteX290" fmla="*/ 5682041 w 7467600"/>
              <a:gd name="connsiteY290" fmla="*/ 6355860 h 6858000"/>
              <a:gd name="connsiteX291" fmla="*/ 5461758 w 7467600"/>
              <a:gd name="connsiteY291" fmla="*/ 5820220 h 6858000"/>
              <a:gd name="connsiteX292" fmla="*/ 5237282 w 7467600"/>
              <a:gd name="connsiteY292" fmla="*/ 6579086 h 6858000"/>
              <a:gd name="connsiteX293" fmla="*/ 5115009 w 7467600"/>
              <a:gd name="connsiteY293" fmla="*/ 6858000 h 6858000"/>
              <a:gd name="connsiteX294" fmla="*/ 5028074 w 7467600"/>
              <a:gd name="connsiteY294" fmla="*/ 6858000 h 6858000"/>
              <a:gd name="connsiteX295" fmla="*/ 5079508 w 7467600"/>
              <a:gd name="connsiteY295" fmla="*/ 6749074 h 6858000"/>
              <a:gd name="connsiteX296" fmla="*/ 5371846 w 7467600"/>
              <a:gd name="connsiteY296" fmla="*/ 5924413 h 6858000"/>
              <a:gd name="connsiteX297" fmla="*/ 5270512 w 7467600"/>
              <a:gd name="connsiteY297" fmla="*/ 6138975 h 6858000"/>
              <a:gd name="connsiteX298" fmla="*/ 5062409 w 7467600"/>
              <a:gd name="connsiteY298" fmla="*/ 6653544 h 6858000"/>
              <a:gd name="connsiteX299" fmla="*/ 5036628 w 7467600"/>
              <a:gd name="connsiteY299" fmla="*/ 6754247 h 6858000"/>
              <a:gd name="connsiteX300" fmla="*/ 5009112 w 7467600"/>
              <a:gd name="connsiteY300" fmla="*/ 6858000 h 6858000"/>
              <a:gd name="connsiteX301" fmla="*/ 4976679 w 7467600"/>
              <a:gd name="connsiteY301" fmla="*/ 6858000 h 6858000"/>
              <a:gd name="connsiteX302" fmla="*/ 5006537 w 7467600"/>
              <a:gd name="connsiteY302" fmla="*/ 6747068 h 6858000"/>
              <a:gd name="connsiteX303" fmla="*/ 5032723 w 7467600"/>
              <a:gd name="connsiteY303" fmla="*/ 6644957 h 6858000"/>
              <a:gd name="connsiteX304" fmla="*/ 5242949 w 7467600"/>
              <a:gd name="connsiteY304" fmla="*/ 6125175 h 6858000"/>
              <a:gd name="connsiteX305" fmla="*/ 5286321 w 7467600"/>
              <a:gd name="connsiteY305" fmla="*/ 6033555 h 6858000"/>
              <a:gd name="connsiteX306" fmla="*/ 5008210 w 7467600"/>
              <a:gd name="connsiteY306" fmla="*/ 6649194 h 6858000"/>
              <a:gd name="connsiteX307" fmla="*/ 4986321 w 7467600"/>
              <a:gd name="connsiteY307" fmla="*/ 6765687 h 6858000"/>
              <a:gd name="connsiteX308" fmla="*/ 4973474 w 7467600"/>
              <a:gd name="connsiteY308" fmla="*/ 6858000 h 6858000"/>
              <a:gd name="connsiteX309" fmla="*/ 4907178 w 7467600"/>
              <a:gd name="connsiteY309" fmla="*/ 6858000 h 6858000"/>
              <a:gd name="connsiteX310" fmla="*/ 4910810 w 7467600"/>
              <a:gd name="connsiteY310" fmla="*/ 6829660 h 6858000"/>
              <a:gd name="connsiteX311" fmla="*/ 4987461 w 7467600"/>
              <a:gd name="connsiteY311" fmla="*/ 6432994 h 6858000"/>
              <a:gd name="connsiteX312" fmla="*/ 5179262 w 7467600"/>
              <a:gd name="connsiteY312" fmla="*/ 6035044 h 6858000"/>
              <a:gd name="connsiteX313" fmla="*/ 4689678 w 7467600"/>
              <a:gd name="connsiteY313" fmla="*/ 6440241 h 6858000"/>
              <a:gd name="connsiteX314" fmla="*/ 4477543 w 7467600"/>
              <a:gd name="connsiteY314" fmla="*/ 6674836 h 6858000"/>
              <a:gd name="connsiteX315" fmla="*/ 4329957 w 7467600"/>
              <a:gd name="connsiteY315" fmla="*/ 6858000 h 6858000"/>
              <a:gd name="connsiteX316" fmla="*/ 4218595 w 7467600"/>
              <a:gd name="connsiteY316" fmla="*/ 6858000 h 6858000"/>
              <a:gd name="connsiteX317" fmla="*/ 4368888 w 7467600"/>
              <a:gd name="connsiteY317" fmla="*/ 6668412 h 6858000"/>
              <a:gd name="connsiteX318" fmla="*/ 4563091 w 7467600"/>
              <a:gd name="connsiteY318" fmla="*/ 6442508 h 6858000"/>
              <a:gd name="connsiteX319" fmla="*/ 5387324 w 7467600"/>
              <a:gd name="connsiteY319" fmla="*/ 5705830 h 6858000"/>
              <a:gd name="connsiteX320" fmla="*/ 5073620 w 7467600"/>
              <a:gd name="connsiteY320" fmla="*/ 5955437 h 6858000"/>
              <a:gd name="connsiteX321" fmla="*/ 4689789 w 7467600"/>
              <a:gd name="connsiteY321" fmla="*/ 6268382 h 6858000"/>
              <a:gd name="connsiteX322" fmla="*/ 4418722 w 7467600"/>
              <a:gd name="connsiteY322" fmla="*/ 6570886 h 6858000"/>
              <a:gd name="connsiteX323" fmla="*/ 4214944 w 7467600"/>
              <a:gd name="connsiteY323" fmla="*/ 6858000 h 6858000"/>
              <a:gd name="connsiteX324" fmla="*/ 4177898 w 7467600"/>
              <a:gd name="connsiteY324" fmla="*/ 6858000 h 6858000"/>
              <a:gd name="connsiteX325" fmla="*/ 4391597 w 7467600"/>
              <a:gd name="connsiteY325" fmla="*/ 6556370 h 6858000"/>
              <a:gd name="connsiteX326" fmla="*/ 4668889 w 7467600"/>
              <a:gd name="connsiteY326" fmla="*/ 6246399 h 6858000"/>
              <a:gd name="connsiteX327" fmla="*/ 5055427 w 7467600"/>
              <a:gd name="connsiteY327" fmla="*/ 5931476 h 6858000"/>
              <a:gd name="connsiteX328" fmla="*/ 5371814 w 7467600"/>
              <a:gd name="connsiteY328" fmla="*/ 5678975 h 6858000"/>
              <a:gd name="connsiteX329" fmla="*/ 4987918 w 7467600"/>
              <a:gd name="connsiteY329" fmla="*/ 5838701 h 6858000"/>
              <a:gd name="connsiteX330" fmla="*/ 4317146 w 7467600"/>
              <a:gd name="connsiteY330" fmla="*/ 6587716 h 6858000"/>
              <a:gd name="connsiteX331" fmla="*/ 4171627 w 7467600"/>
              <a:gd name="connsiteY331" fmla="*/ 6858000 h 6858000"/>
              <a:gd name="connsiteX332" fmla="*/ 4081585 w 7467600"/>
              <a:gd name="connsiteY332" fmla="*/ 6858000 h 6858000"/>
              <a:gd name="connsiteX333" fmla="*/ 4238603 w 7467600"/>
              <a:gd name="connsiteY333" fmla="*/ 6559341 h 6858000"/>
              <a:gd name="connsiteX334" fmla="*/ 4778333 w 7467600"/>
              <a:gd name="connsiteY334" fmla="*/ 5873626 h 6858000"/>
              <a:gd name="connsiteX335" fmla="*/ 5414185 w 7467600"/>
              <a:gd name="connsiteY335" fmla="*/ 5573882 h 6858000"/>
              <a:gd name="connsiteX336" fmla="*/ 5959648 w 7467600"/>
              <a:gd name="connsiteY336" fmla="*/ 4760797 h 6858000"/>
              <a:gd name="connsiteX337" fmla="*/ 5355019 w 7467600"/>
              <a:gd name="connsiteY337" fmla="*/ 4734672 h 6858000"/>
              <a:gd name="connsiteX338" fmla="*/ 5083565 w 7467600"/>
              <a:gd name="connsiteY338" fmla="*/ 5179121 h 6858000"/>
              <a:gd name="connsiteX339" fmla="*/ 4713577 w 7467600"/>
              <a:gd name="connsiteY339" fmla="*/ 5616803 h 6858000"/>
              <a:gd name="connsiteX340" fmla="*/ 3989559 w 7467600"/>
              <a:gd name="connsiteY340" fmla="*/ 6145945 h 6858000"/>
              <a:gd name="connsiteX341" fmla="*/ 3939824 w 7467600"/>
              <a:gd name="connsiteY341" fmla="*/ 6066900 h 6858000"/>
              <a:gd name="connsiteX342" fmla="*/ 4584537 w 7467600"/>
              <a:gd name="connsiteY342" fmla="*/ 5324826 h 6858000"/>
              <a:gd name="connsiteX343" fmla="*/ 5037105 w 7467600"/>
              <a:gd name="connsiteY343" fmla="*/ 5088765 h 6858000"/>
              <a:gd name="connsiteX344" fmla="*/ 5039930 w 7467600"/>
              <a:gd name="connsiteY344" fmla="*/ 5089585 h 6858000"/>
              <a:gd name="connsiteX345" fmla="*/ 5263764 w 7467600"/>
              <a:gd name="connsiteY345" fmla="*/ 4735525 h 6858000"/>
              <a:gd name="connsiteX346" fmla="*/ 4086300 w 7467600"/>
              <a:gd name="connsiteY346" fmla="*/ 4884599 h 6858000"/>
              <a:gd name="connsiteX347" fmla="*/ 4085485 w 7467600"/>
              <a:gd name="connsiteY347" fmla="*/ 4899070 h 6858000"/>
              <a:gd name="connsiteX348" fmla="*/ 3871915 w 7467600"/>
              <a:gd name="connsiteY348" fmla="*/ 5253645 h 6858000"/>
              <a:gd name="connsiteX349" fmla="*/ 3799374 w 7467600"/>
              <a:gd name="connsiteY349" fmla="*/ 5466127 h 6858000"/>
              <a:gd name="connsiteX350" fmla="*/ 3498850 w 7467600"/>
              <a:gd name="connsiteY350" fmla="*/ 6661888 h 6858000"/>
              <a:gd name="connsiteX351" fmla="*/ 3399216 w 7467600"/>
              <a:gd name="connsiteY351" fmla="*/ 6858000 h 6858000"/>
              <a:gd name="connsiteX352" fmla="*/ 3303688 w 7467600"/>
              <a:gd name="connsiteY352" fmla="*/ 6858000 h 6858000"/>
              <a:gd name="connsiteX353" fmla="*/ 3391774 w 7467600"/>
              <a:gd name="connsiteY353" fmla="*/ 6697181 h 6858000"/>
              <a:gd name="connsiteX354" fmla="*/ 3735540 w 7467600"/>
              <a:gd name="connsiteY354" fmla="*/ 5546923 h 6858000"/>
              <a:gd name="connsiteX355" fmla="*/ 3729438 w 7467600"/>
              <a:gd name="connsiteY355" fmla="*/ 5569058 h 6858000"/>
              <a:gd name="connsiteX356" fmla="*/ 3707782 w 7467600"/>
              <a:gd name="connsiteY356" fmla="*/ 5644908 h 6858000"/>
              <a:gd name="connsiteX357" fmla="*/ 3583827 w 7467600"/>
              <a:gd name="connsiteY357" fmla="*/ 6039215 h 6858000"/>
              <a:gd name="connsiteX358" fmla="*/ 3547861 w 7467600"/>
              <a:gd name="connsiteY358" fmla="*/ 6129609 h 6858000"/>
              <a:gd name="connsiteX359" fmla="*/ 3490905 w 7467600"/>
              <a:gd name="connsiteY359" fmla="*/ 6277660 h 6858000"/>
              <a:gd name="connsiteX360" fmla="*/ 3455859 w 7467600"/>
              <a:gd name="connsiteY360" fmla="*/ 6391301 h 6858000"/>
              <a:gd name="connsiteX361" fmla="*/ 3429112 w 7467600"/>
              <a:gd name="connsiteY361" fmla="*/ 6479469 h 6858000"/>
              <a:gd name="connsiteX362" fmla="*/ 3304862 w 7467600"/>
              <a:gd name="connsiteY362" fmla="*/ 6796476 h 6858000"/>
              <a:gd name="connsiteX363" fmla="*/ 3276071 w 7467600"/>
              <a:gd name="connsiteY363" fmla="*/ 6858000 h 6858000"/>
              <a:gd name="connsiteX364" fmla="*/ 3240805 w 7467600"/>
              <a:gd name="connsiteY364" fmla="*/ 6858000 h 6858000"/>
              <a:gd name="connsiteX365" fmla="*/ 3275917 w 7467600"/>
              <a:gd name="connsiteY365" fmla="*/ 6783192 h 6858000"/>
              <a:gd name="connsiteX366" fmla="*/ 3399358 w 7467600"/>
              <a:gd name="connsiteY366" fmla="*/ 6469011 h 6858000"/>
              <a:gd name="connsiteX367" fmla="*/ 3425650 w 7467600"/>
              <a:gd name="connsiteY367" fmla="*/ 6381333 h 6858000"/>
              <a:gd name="connsiteX368" fmla="*/ 3460661 w 7467600"/>
              <a:gd name="connsiteY368" fmla="*/ 6266763 h 6858000"/>
              <a:gd name="connsiteX369" fmla="*/ 3518021 w 7467600"/>
              <a:gd name="connsiteY369" fmla="*/ 6117298 h 6858000"/>
              <a:gd name="connsiteX370" fmla="*/ 3554035 w 7467600"/>
              <a:gd name="connsiteY370" fmla="*/ 6027832 h 6858000"/>
              <a:gd name="connsiteX371" fmla="*/ 3677174 w 7467600"/>
              <a:gd name="connsiteY371" fmla="*/ 5636351 h 6858000"/>
              <a:gd name="connsiteX372" fmla="*/ 3698819 w 7467600"/>
              <a:gd name="connsiteY372" fmla="*/ 5560503 h 6858000"/>
              <a:gd name="connsiteX373" fmla="*/ 3702094 w 7467600"/>
              <a:gd name="connsiteY373" fmla="*/ 5549194 h 6858000"/>
              <a:gd name="connsiteX374" fmla="*/ 3398355 w 7467600"/>
              <a:gd name="connsiteY374" fmla="*/ 6094603 h 6858000"/>
              <a:gd name="connsiteX375" fmla="*/ 3193941 w 7467600"/>
              <a:gd name="connsiteY375" fmla="*/ 6798775 h 6858000"/>
              <a:gd name="connsiteX376" fmla="*/ 3184140 w 7467600"/>
              <a:gd name="connsiteY376" fmla="*/ 6858000 h 6858000"/>
              <a:gd name="connsiteX377" fmla="*/ 3099978 w 7467600"/>
              <a:gd name="connsiteY377" fmla="*/ 6858000 h 6858000"/>
              <a:gd name="connsiteX378" fmla="*/ 3101556 w 7467600"/>
              <a:gd name="connsiteY378" fmla="*/ 6843337 h 6858000"/>
              <a:gd name="connsiteX379" fmla="*/ 3370162 w 7467600"/>
              <a:gd name="connsiteY379" fmla="*/ 5785550 h 6858000"/>
              <a:gd name="connsiteX380" fmla="*/ 3746477 w 7467600"/>
              <a:gd name="connsiteY380" fmla="*/ 5377889 h 6858000"/>
              <a:gd name="connsiteX381" fmla="*/ 3863399 w 7467600"/>
              <a:gd name="connsiteY381" fmla="*/ 5087257 h 6858000"/>
              <a:gd name="connsiteX382" fmla="*/ 3968712 w 7467600"/>
              <a:gd name="connsiteY382" fmla="*/ 4913989 h 6858000"/>
              <a:gd name="connsiteX383" fmla="*/ 2792390 w 7467600"/>
              <a:gd name="connsiteY383" fmla="*/ 5382974 h 6858000"/>
              <a:gd name="connsiteX384" fmla="*/ 2714982 w 7467600"/>
              <a:gd name="connsiteY384" fmla="*/ 5427051 h 6858000"/>
              <a:gd name="connsiteX385" fmla="*/ 2813361 w 7467600"/>
              <a:gd name="connsiteY385" fmla="*/ 6023912 h 6858000"/>
              <a:gd name="connsiteX386" fmla="*/ 2688430 w 7467600"/>
              <a:gd name="connsiteY386" fmla="*/ 6801564 h 6858000"/>
              <a:gd name="connsiteX387" fmla="*/ 2629626 w 7467600"/>
              <a:gd name="connsiteY387" fmla="*/ 6763394 h 6858000"/>
              <a:gd name="connsiteX388" fmla="*/ 2565328 w 7467600"/>
              <a:gd name="connsiteY388" fmla="*/ 5516399 h 6858000"/>
              <a:gd name="connsiteX389" fmla="*/ 1922999 w 7467600"/>
              <a:gd name="connsiteY389" fmla="*/ 5980343 h 6858000"/>
              <a:gd name="connsiteX390" fmla="*/ 1950261 w 7467600"/>
              <a:gd name="connsiteY390" fmla="*/ 6405858 h 6858000"/>
              <a:gd name="connsiteX391" fmla="*/ 2365554 w 7467600"/>
              <a:gd name="connsiteY391" fmla="*/ 6759107 h 6858000"/>
              <a:gd name="connsiteX392" fmla="*/ 2424142 w 7467600"/>
              <a:gd name="connsiteY392" fmla="*/ 6858000 h 6858000"/>
              <a:gd name="connsiteX393" fmla="*/ 2395994 w 7467600"/>
              <a:gd name="connsiteY393" fmla="*/ 6858000 h 6858000"/>
              <a:gd name="connsiteX394" fmla="*/ 2392863 w 7467600"/>
              <a:gd name="connsiteY394" fmla="*/ 6852964 h 6858000"/>
              <a:gd name="connsiteX395" fmla="*/ 2017589 w 7467600"/>
              <a:gd name="connsiteY395" fmla="*/ 6493982 h 6858000"/>
              <a:gd name="connsiteX396" fmla="*/ 2147336 w 7467600"/>
              <a:gd name="connsiteY396" fmla="*/ 6594052 h 6858000"/>
              <a:gd name="connsiteX397" fmla="*/ 2207047 w 7467600"/>
              <a:gd name="connsiteY397" fmla="*/ 6654540 h 6858000"/>
              <a:gd name="connsiteX398" fmla="*/ 2299106 w 7467600"/>
              <a:gd name="connsiteY398" fmla="*/ 6778931 h 6858000"/>
              <a:gd name="connsiteX399" fmla="*/ 2314430 w 7467600"/>
              <a:gd name="connsiteY399" fmla="*/ 6801144 h 6858000"/>
              <a:gd name="connsiteX400" fmla="*/ 2352406 w 7467600"/>
              <a:gd name="connsiteY400" fmla="*/ 6858000 h 6858000"/>
              <a:gd name="connsiteX401" fmla="*/ 2314492 w 7467600"/>
              <a:gd name="connsiteY401" fmla="*/ 6858000 h 6858000"/>
              <a:gd name="connsiteX402" fmla="*/ 2288095 w 7467600"/>
              <a:gd name="connsiteY402" fmla="*/ 6818030 h 6858000"/>
              <a:gd name="connsiteX403" fmla="*/ 2272768 w 7467600"/>
              <a:gd name="connsiteY403" fmla="*/ 6795822 h 6858000"/>
              <a:gd name="connsiteX404" fmla="*/ 2182715 w 7467600"/>
              <a:gd name="connsiteY404" fmla="*/ 6675071 h 6858000"/>
              <a:gd name="connsiteX405" fmla="*/ 2032061 w 7467600"/>
              <a:gd name="connsiteY405" fmla="*/ 6541380 h 6858000"/>
              <a:gd name="connsiteX406" fmla="*/ 2257220 w 7467600"/>
              <a:gd name="connsiteY406" fmla="*/ 6826257 h 6858000"/>
              <a:gd name="connsiteX407" fmla="*/ 2281324 w 7467600"/>
              <a:gd name="connsiteY407" fmla="*/ 6858000 h 6858000"/>
              <a:gd name="connsiteX408" fmla="*/ 2242860 w 7467600"/>
              <a:gd name="connsiteY408" fmla="*/ 6858000 h 6858000"/>
              <a:gd name="connsiteX409" fmla="*/ 2232818 w 7467600"/>
              <a:gd name="connsiteY409" fmla="*/ 6844926 h 6858000"/>
              <a:gd name="connsiteX410" fmla="*/ 1990172 w 7467600"/>
              <a:gd name="connsiteY410" fmla="*/ 6542121 h 6858000"/>
              <a:gd name="connsiteX411" fmla="*/ 2124090 w 7467600"/>
              <a:gd name="connsiteY411" fmla="*/ 6761017 h 6858000"/>
              <a:gd name="connsiteX412" fmla="*/ 2200380 w 7467600"/>
              <a:gd name="connsiteY412" fmla="*/ 6858000 h 6858000"/>
              <a:gd name="connsiteX413" fmla="*/ 2147507 w 7467600"/>
              <a:gd name="connsiteY413" fmla="*/ 6858000 h 6858000"/>
              <a:gd name="connsiteX414" fmla="*/ 2070668 w 7467600"/>
              <a:gd name="connsiteY414" fmla="*/ 6761520 h 6858000"/>
              <a:gd name="connsiteX415" fmla="*/ 1975142 w 7467600"/>
              <a:gd name="connsiteY415" fmla="*/ 6585570 h 6858000"/>
              <a:gd name="connsiteX416" fmla="*/ 2050035 w 7467600"/>
              <a:gd name="connsiteY416" fmla="*/ 6813345 h 6858000"/>
              <a:gd name="connsiteX417" fmla="*/ 2063025 w 7467600"/>
              <a:gd name="connsiteY417" fmla="*/ 6858000 h 6858000"/>
              <a:gd name="connsiteX418" fmla="*/ 2021675 w 7467600"/>
              <a:gd name="connsiteY418" fmla="*/ 6858000 h 6858000"/>
              <a:gd name="connsiteX419" fmla="*/ 2019308 w 7467600"/>
              <a:gd name="connsiteY419" fmla="*/ 6847118 h 6858000"/>
              <a:gd name="connsiteX420" fmla="*/ 1938835 w 7467600"/>
              <a:gd name="connsiteY420" fmla="*/ 6551160 h 6858000"/>
              <a:gd name="connsiteX421" fmla="*/ 1953230 w 7467600"/>
              <a:gd name="connsiteY421" fmla="*/ 6759699 h 6858000"/>
              <a:gd name="connsiteX422" fmla="*/ 1956763 w 7467600"/>
              <a:gd name="connsiteY422" fmla="*/ 6778191 h 6858000"/>
              <a:gd name="connsiteX423" fmla="*/ 1967925 w 7467600"/>
              <a:gd name="connsiteY423" fmla="*/ 6858000 h 6858000"/>
              <a:gd name="connsiteX424" fmla="*/ 1936622 w 7467600"/>
              <a:gd name="connsiteY424" fmla="*/ 6858000 h 6858000"/>
              <a:gd name="connsiteX425" fmla="*/ 1926261 w 7467600"/>
              <a:gd name="connsiteY425" fmla="*/ 6784064 h 6858000"/>
              <a:gd name="connsiteX426" fmla="*/ 1922724 w 7467600"/>
              <a:gd name="connsiteY426" fmla="*/ 6765577 h 6858000"/>
              <a:gd name="connsiteX427" fmla="*/ 1904650 w 7467600"/>
              <a:gd name="connsiteY427" fmla="*/ 6639616 h 6858000"/>
              <a:gd name="connsiteX428" fmla="*/ 1885273 w 7467600"/>
              <a:gd name="connsiteY428" fmla="*/ 6858000 h 6858000"/>
              <a:gd name="connsiteX429" fmla="*/ 1854363 w 7467600"/>
              <a:gd name="connsiteY429" fmla="*/ 6858000 h 6858000"/>
              <a:gd name="connsiteX430" fmla="*/ 1880391 w 7467600"/>
              <a:gd name="connsiteY430" fmla="*/ 6603796 h 6858000"/>
              <a:gd name="connsiteX431" fmla="*/ 1818273 w 7467600"/>
              <a:gd name="connsiteY431" fmla="*/ 6715729 h 6858000"/>
              <a:gd name="connsiteX432" fmla="*/ 1794691 w 7467600"/>
              <a:gd name="connsiteY432" fmla="*/ 6843239 h 6858000"/>
              <a:gd name="connsiteX433" fmla="*/ 1794914 w 7467600"/>
              <a:gd name="connsiteY433" fmla="*/ 6858000 h 6858000"/>
              <a:gd name="connsiteX434" fmla="*/ 1746128 w 7467600"/>
              <a:gd name="connsiteY434" fmla="*/ 6858000 h 6858000"/>
              <a:gd name="connsiteX435" fmla="*/ 1753934 w 7467600"/>
              <a:gd name="connsiteY435" fmla="*/ 6724796 h 6858000"/>
              <a:gd name="connsiteX436" fmla="*/ 1792053 w 7467600"/>
              <a:gd name="connsiteY436" fmla="*/ 6572396 h 6858000"/>
              <a:gd name="connsiteX437" fmla="*/ 1862248 w 7467600"/>
              <a:gd name="connsiteY437" fmla="*/ 6266397 h 6858000"/>
              <a:gd name="connsiteX438" fmla="*/ 1862250 w 7467600"/>
              <a:gd name="connsiteY438" fmla="*/ 6033531 h 6858000"/>
              <a:gd name="connsiteX439" fmla="*/ 1211999 w 7467600"/>
              <a:gd name="connsiteY439" fmla="*/ 6683610 h 6858000"/>
              <a:gd name="connsiteX440" fmla="*/ 1213266 w 7467600"/>
              <a:gd name="connsiteY440" fmla="*/ 6691947 h 6858000"/>
              <a:gd name="connsiteX441" fmla="*/ 1203370 w 7467600"/>
              <a:gd name="connsiteY441" fmla="*/ 6850676 h 6858000"/>
              <a:gd name="connsiteX442" fmla="*/ 1203671 w 7467600"/>
              <a:gd name="connsiteY442" fmla="*/ 6858000 h 6858000"/>
              <a:gd name="connsiteX443" fmla="*/ 1143180 w 7467600"/>
              <a:gd name="connsiteY443" fmla="*/ 6858000 h 6858000"/>
              <a:gd name="connsiteX444" fmla="*/ 1142176 w 7467600"/>
              <a:gd name="connsiteY444" fmla="*/ 6766045 h 6858000"/>
              <a:gd name="connsiteX445" fmla="*/ 1067484 w 7467600"/>
              <a:gd name="connsiteY445" fmla="*/ 6858000 h 6858000"/>
              <a:gd name="connsiteX446" fmla="*/ 953928 w 7467600"/>
              <a:gd name="connsiteY446" fmla="*/ 6858000 h 6858000"/>
              <a:gd name="connsiteX447" fmla="*/ 959715 w 7467600"/>
              <a:gd name="connsiteY447" fmla="*/ 6850185 h 6858000"/>
              <a:gd name="connsiteX448" fmla="*/ 1483788 w 7467600"/>
              <a:gd name="connsiteY448" fmla="*/ 6259174 h 6858000"/>
              <a:gd name="connsiteX449" fmla="*/ 1100671 w 7467600"/>
              <a:gd name="connsiteY449" fmla="*/ 6252137 h 6858000"/>
              <a:gd name="connsiteX450" fmla="*/ 1090144 w 7467600"/>
              <a:gd name="connsiteY450" fmla="*/ 6256748 h 6858000"/>
              <a:gd name="connsiteX451" fmla="*/ 1095872 w 7467600"/>
              <a:gd name="connsiteY451" fmla="*/ 6271892 h 6858000"/>
              <a:gd name="connsiteX452" fmla="*/ 262785 w 7467600"/>
              <a:gd name="connsiteY452" fmla="*/ 6845450 h 6858000"/>
              <a:gd name="connsiteX453" fmla="*/ 209968 w 7467600"/>
              <a:gd name="connsiteY453" fmla="*/ 6770713 h 6858000"/>
              <a:gd name="connsiteX454" fmla="*/ 873460 w 7467600"/>
              <a:gd name="connsiteY454" fmla="*/ 6253768 h 6858000"/>
              <a:gd name="connsiteX455" fmla="*/ 192686 w 7467600"/>
              <a:gd name="connsiteY455" fmla="*/ 5849257 h 6858000"/>
              <a:gd name="connsiteX456" fmla="*/ 4696 w 7467600"/>
              <a:gd name="connsiteY456" fmla="*/ 5697668 h 6858000"/>
              <a:gd name="connsiteX457" fmla="*/ 0 w 7467600"/>
              <a:gd name="connsiteY457" fmla="*/ 5689984 h 6858000"/>
              <a:gd name="connsiteX458" fmla="*/ 0 w 7467600"/>
              <a:gd name="connsiteY458" fmla="*/ 5513472 h 6858000"/>
              <a:gd name="connsiteX459" fmla="*/ 174101 w 7467600"/>
              <a:gd name="connsiteY459" fmla="*/ 5620277 h 6858000"/>
              <a:gd name="connsiteX460" fmla="*/ 891800 w 7467600"/>
              <a:gd name="connsiteY460" fmla="*/ 6036935 h 6858000"/>
              <a:gd name="connsiteX461" fmla="*/ 1072219 w 7467600"/>
              <a:gd name="connsiteY461" fmla="*/ 6169443 h 6858000"/>
              <a:gd name="connsiteX462" fmla="*/ 1074117 w 7467600"/>
              <a:gd name="connsiteY462" fmla="*/ 6170301 h 6858000"/>
              <a:gd name="connsiteX463" fmla="*/ 1083114 w 7467600"/>
              <a:gd name="connsiteY463" fmla="*/ 6174131 h 6858000"/>
              <a:gd name="connsiteX464" fmla="*/ 1543010 w 7467600"/>
              <a:gd name="connsiteY464" fmla="*/ 6191140 h 6858000"/>
              <a:gd name="connsiteX465" fmla="*/ 1551080 w 7467600"/>
              <a:gd name="connsiteY465" fmla="*/ 6195006 h 6858000"/>
              <a:gd name="connsiteX466" fmla="*/ 2345443 w 7467600"/>
              <a:gd name="connsiteY466" fmla="*/ 5549882 h 6858000"/>
              <a:gd name="connsiteX467" fmla="*/ 1721499 w 7467600"/>
              <a:gd name="connsiteY467" fmla="*/ 5599969 h 6858000"/>
              <a:gd name="connsiteX468" fmla="*/ 767716 w 7467600"/>
              <a:gd name="connsiteY468" fmla="*/ 5472768 h 6858000"/>
              <a:gd name="connsiteX469" fmla="*/ 722147 w 7467600"/>
              <a:gd name="connsiteY469" fmla="*/ 5393091 h 6858000"/>
              <a:gd name="connsiteX470" fmla="*/ 1485552 w 7467600"/>
              <a:gd name="connsiteY470" fmla="*/ 5313202 h 6858000"/>
              <a:gd name="connsiteX471" fmla="*/ 2143004 w 7467600"/>
              <a:gd name="connsiteY471" fmla="*/ 5402420 h 6858000"/>
              <a:gd name="connsiteX472" fmla="*/ 1933391 w 7467600"/>
              <a:gd name="connsiteY472" fmla="*/ 5156971 h 6858000"/>
              <a:gd name="connsiteX473" fmla="*/ 1827118 w 7467600"/>
              <a:gd name="connsiteY473" fmla="*/ 4968410 h 6858000"/>
              <a:gd name="connsiteX474" fmla="*/ 1837349 w 7467600"/>
              <a:gd name="connsiteY474" fmla="*/ 4956357 h 6858000"/>
              <a:gd name="connsiteX475" fmla="*/ 2162835 w 7467600"/>
              <a:gd name="connsiteY475" fmla="*/ 5187853 h 6858000"/>
              <a:gd name="connsiteX476" fmla="*/ 2257167 w 7467600"/>
              <a:gd name="connsiteY476" fmla="*/ 5462123 h 6858000"/>
              <a:gd name="connsiteX477" fmla="*/ 2261598 w 7467600"/>
              <a:gd name="connsiteY477" fmla="*/ 5467998 h 6858000"/>
              <a:gd name="connsiteX478" fmla="*/ 2437177 w 7467600"/>
              <a:gd name="connsiteY478" fmla="*/ 5479608 h 6858000"/>
              <a:gd name="connsiteX479" fmla="*/ 2445247 w 7467600"/>
              <a:gd name="connsiteY479" fmla="*/ 5483476 h 6858000"/>
              <a:gd name="connsiteX480" fmla="*/ 2743626 w 7467600"/>
              <a:gd name="connsiteY480" fmla="*/ 5304819 h 6858000"/>
              <a:gd name="connsiteX481" fmla="*/ 3048102 w 7467600"/>
              <a:gd name="connsiteY481" fmla="*/ 5150595 h 6858000"/>
              <a:gd name="connsiteX482" fmla="*/ 1799414 w 7467600"/>
              <a:gd name="connsiteY482" fmla="*/ 4694732 h 6858000"/>
              <a:gd name="connsiteX483" fmla="*/ 1771735 w 7467600"/>
              <a:gd name="connsiteY483" fmla="*/ 4619929 h 6858000"/>
              <a:gd name="connsiteX484" fmla="*/ 3104273 w 7467600"/>
              <a:gd name="connsiteY484" fmla="*/ 5076159 h 6858000"/>
              <a:gd name="connsiteX485" fmla="*/ 3113245 w 7467600"/>
              <a:gd name="connsiteY485" fmla="*/ 5090705 h 6858000"/>
              <a:gd name="connsiteX486" fmla="*/ 3126294 w 7467600"/>
              <a:gd name="connsiteY486" fmla="*/ 5114400 h 6858000"/>
              <a:gd name="connsiteX487" fmla="*/ 3937433 w 7467600"/>
              <a:gd name="connsiteY487" fmla="*/ 4830473 h 6858000"/>
              <a:gd name="connsiteX488" fmla="*/ 3590475 w 7467600"/>
              <a:gd name="connsiteY488" fmla="*/ 4597974 h 6858000"/>
              <a:gd name="connsiteX489" fmla="*/ 3100264 w 7467600"/>
              <a:gd name="connsiteY489" fmla="*/ 4579845 h 6858000"/>
              <a:gd name="connsiteX490" fmla="*/ 2183576 w 7467600"/>
              <a:gd name="connsiteY490" fmla="*/ 4227150 h 6858000"/>
              <a:gd name="connsiteX491" fmla="*/ 2151029 w 7467600"/>
              <a:gd name="connsiteY491" fmla="*/ 4146947 h 6858000"/>
              <a:gd name="connsiteX492" fmla="*/ 3563434 w 7467600"/>
              <a:gd name="connsiteY492" fmla="*/ 4469115 h 6858000"/>
              <a:gd name="connsiteX493" fmla="*/ 3177952 w 7467600"/>
              <a:gd name="connsiteY493" fmla="*/ 3657386 h 6858000"/>
              <a:gd name="connsiteX494" fmla="*/ 3189263 w 7467600"/>
              <a:gd name="connsiteY494" fmla="*/ 3625726 h 6858000"/>
              <a:gd name="connsiteX495" fmla="*/ 3560912 w 7467600"/>
              <a:gd name="connsiteY495" fmla="*/ 4079863 h 6858000"/>
              <a:gd name="connsiteX496" fmla="*/ 3626636 w 7467600"/>
              <a:gd name="connsiteY496" fmla="*/ 4512230 h 6858000"/>
              <a:gd name="connsiteX497" fmla="*/ 3653088 w 7467600"/>
              <a:gd name="connsiteY497" fmla="*/ 4521417 h 6858000"/>
              <a:gd name="connsiteX498" fmla="*/ 3988128 w 7467600"/>
              <a:gd name="connsiteY498" fmla="*/ 4817267 h 6858000"/>
              <a:gd name="connsiteX499" fmla="*/ 4830582 w 7467600"/>
              <a:gd name="connsiteY499" fmla="*/ 4676000 h 6858000"/>
              <a:gd name="connsiteX500" fmla="*/ 4830100 w 7467600"/>
              <a:gd name="connsiteY500" fmla="*/ 4675554 h 6858000"/>
              <a:gd name="connsiteX501" fmla="*/ 4036318 w 7467600"/>
              <a:gd name="connsiteY501" fmla="*/ 4147013 h 6858000"/>
              <a:gd name="connsiteX502" fmla="*/ 3432098 w 7467600"/>
              <a:gd name="connsiteY502" fmla="*/ 3537312 h 6858000"/>
              <a:gd name="connsiteX503" fmla="*/ 3446761 w 7467600"/>
              <a:gd name="connsiteY503" fmla="*/ 3461278 h 6858000"/>
              <a:gd name="connsiteX504" fmla="*/ 4419733 w 7467600"/>
              <a:gd name="connsiteY504" fmla="*/ 3963555 h 6858000"/>
              <a:gd name="connsiteX505" fmla="*/ 4781371 w 7467600"/>
              <a:gd name="connsiteY505" fmla="*/ 4458604 h 6858000"/>
              <a:gd name="connsiteX506" fmla="*/ 4780440 w 7467600"/>
              <a:gd name="connsiteY506" fmla="*/ 4470290 h 6858000"/>
              <a:gd name="connsiteX507" fmla="*/ 4898954 w 7467600"/>
              <a:gd name="connsiteY507" fmla="*/ 4662092 h 6858000"/>
              <a:gd name="connsiteX508" fmla="*/ 4900699 w 7467600"/>
              <a:gd name="connsiteY508" fmla="*/ 4670867 h 6858000"/>
              <a:gd name="connsiteX509" fmla="*/ 5714511 w 7467600"/>
              <a:gd name="connsiteY509" fmla="*/ 4663483 h 6858000"/>
              <a:gd name="connsiteX510" fmla="*/ 5464793 w 7467600"/>
              <a:gd name="connsiteY510" fmla="*/ 4393556 h 6858000"/>
              <a:gd name="connsiteX511" fmla="*/ 5461897 w 7467600"/>
              <a:gd name="connsiteY511" fmla="*/ 4390879 h 6858000"/>
              <a:gd name="connsiteX512" fmla="*/ 4294126 w 7467600"/>
              <a:gd name="connsiteY512" fmla="*/ 3303048 h 6858000"/>
              <a:gd name="connsiteX513" fmla="*/ 4305321 w 7467600"/>
              <a:gd name="connsiteY513" fmla="*/ 3256953 h 6858000"/>
              <a:gd name="connsiteX514" fmla="*/ 4949299 w 7467600"/>
              <a:gd name="connsiteY514" fmla="*/ 3766336 h 6858000"/>
              <a:gd name="connsiteX515" fmla="*/ 5291452 w 7467600"/>
              <a:gd name="connsiteY515" fmla="*/ 4076801 h 6858000"/>
              <a:gd name="connsiteX516" fmla="*/ 5434998 w 7467600"/>
              <a:gd name="connsiteY516" fmla="*/ 4254100 h 6858000"/>
              <a:gd name="connsiteX517" fmla="*/ 5351015 w 7467600"/>
              <a:gd name="connsiteY517" fmla="*/ 3760989 h 6858000"/>
              <a:gd name="connsiteX518" fmla="*/ 5413780 w 7467600"/>
              <a:gd name="connsiteY518" fmla="*/ 2966265 h 6858000"/>
              <a:gd name="connsiteX519" fmla="*/ 5425627 w 7467600"/>
              <a:gd name="connsiteY519" fmla="*/ 2954192 h 6858000"/>
              <a:gd name="connsiteX520" fmla="*/ 6604735 w 7467600"/>
              <a:gd name="connsiteY520" fmla="*/ 2041381 h 6858000"/>
              <a:gd name="connsiteX521" fmla="*/ 7204487 w 7467600"/>
              <a:gd name="connsiteY521" fmla="*/ 2742112 h 6858000"/>
              <a:gd name="connsiteX522" fmla="*/ 7131592 w 7467600"/>
              <a:gd name="connsiteY522" fmla="*/ 2672096 h 6858000"/>
              <a:gd name="connsiteX523" fmla="*/ 6996344 w 7467600"/>
              <a:gd name="connsiteY523" fmla="*/ 2518310 h 6858000"/>
              <a:gd name="connsiteX524" fmla="*/ 6735495 w 7467600"/>
              <a:gd name="connsiteY524" fmla="*/ 2196890 h 6858000"/>
              <a:gd name="connsiteX525" fmla="*/ 6721901 w 7467600"/>
              <a:gd name="connsiteY525" fmla="*/ 2179274 h 6858000"/>
              <a:gd name="connsiteX526" fmla="*/ 6604735 w 7467600"/>
              <a:gd name="connsiteY526" fmla="*/ 2041381 h 6858000"/>
              <a:gd name="connsiteX527" fmla="*/ 6591670 w 7467600"/>
              <a:gd name="connsiteY527" fmla="*/ 1988277 h 6858000"/>
              <a:gd name="connsiteX528" fmla="*/ 6747349 w 7467600"/>
              <a:gd name="connsiteY528" fmla="*/ 2160069 h 6858000"/>
              <a:gd name="connsiteX529" fmla="*/ 6760943 w 7467600"/>
              <a:gd name="connsiteY529" fmla="*/ 2177686 h 6858000"/>
              <a:gd name="connsiteX530" fmla="*/ 7021065 w 7467600"/>
              <a:gd name="connsiteY530" fmla="*/ 2498102 h 6858000"/>
              <a:gd name="connsiteX531" fmla="*/ 7155223 w 7467600"/>
              <a:gd name="connsiteY531" fmla="*/ 2650386 h 6858000"/>
              <a:gd name="connsiteX532" fmla="*/ 7203167 w 7467600"/>
              <a:gd name="connsiteY532" fmla="*/ 2697288 h 6858000"/>
              <a:gd name="connsiteX533" fmla="*/ 6937703 w 7467600"/>
              <a:gd name="connsiteY533" fmla="*/ 2321981 h 6858000"/>
              <a:gd name="connsiteX534" fmla="*/ 6591670 w 7467600"/>
              <a:gd name="connsiteY534" fmla="*/ 1988277 h 6858000"/>
              <a:gd name="connsiteX535" fmla="*/ 5798671 w 7467600"/>
              <a:gd name="connsiteY535" fmla="*/ 1981601 h 6858000"/>
              <a:gd name="connsiteX536" fmla="*/ 5754709 w 7467600"/>
              <a:gd name="connsiteY536" fmla="*/ 2071454 h 6858000"/>
              <a:gd name="connsiteX537" fmla="*/ 5763044 w 7467600"/>
              <a:gd name="connsiteY537" fmla="*/ 2842206 h 6858000"/>
              <a:gd name="connsiteX538" fmla="*/ 5764974 w 7467600"/>
              <a:gd name="connsiteY538" fmla="*/ 2799609 h 6858000"/>
              <a:gd name="connsiteX539" fmla="*/ 5767665 w 7467600"/>
              <a:gd name="connsiteY539" fmla="*/ 2666409 h 6858000"/>
              <a:gd name="connsiteX540" fmla="*/ 5763055 w 7467600"/>
              <a:gd name="connsiteY540" fmla="*/ 2579705 h 6858000"/>
              <a:gd name="connsiteX541" fmla="*/ 5758079 w 7467600"/>
              <a:gd name="connsiteY541" fmla="*/ 2492508 h 6858000"/>
              <a:gd name="connsiteX542" fmla="*/ 5779325 w 7467600"/>
              <a:gd name="connsiteY542" fmla="*/ 2197069 h 6858000"/>
              <a:gd name="connsiteX543" fmla="*/ 5798671 w 7467600"/>
              <a:gd name="connsiteY543" fmla="*/ 1981601 h 6858000"/>
              <a:gd name="connsiteX544" fmla="*/ 5829202 w 7467600"/>
              <a:gd name="connsiteY544" fmla="*/ 1971679 h 6858000"/>
              <a:gd name="connsiteX545" fmla="*/ 5809558 w 7467600"/>
              <a:gd name="connsiteY545" fmla="*/ 2198043 h 6858000"/>
              <a:gd name="connsiteX546" fmla="*/ 5788653 w 7467600"/>
              <a:gd name="connsiteY546" fmla="*/ 2489430 h 6858000"/>
              <a:gd name="connsiteX547" fmla="*/ 5793439 w 7467600"/>
              <a:gd name="connsiteY547" fmla="*/ 2575235 h 6858000"/>
              <a:gd name="connsiteX548" fmla="*/ 5796837 w 7467600"/>
              <a:gd name="connsiteY548" fmla="*/ 2637633 h 6858000"/>
              <a:gd name="connsiteX549" fmla="*/ 5818614 w 7467600"/>
              <a:gd name="connsiteY549" fmla="*/ 2473055 h 6858000"/>
              <a:gd name="connsiteX550" fmla="*/ 5829202 w 7467600"/>
              <a:gd name="connsiteY550" fmla="*/ 1971679 h 6858000"/>
              <a:gd name="connsiteX551" fmla="*/ 5911389 w 7467600"/>
              <a:gd name="connsiteY551" fmla="*/ 1898371 h 6858000"/>
              <a:gd name="connsiteX552" fmla="*/ 6237627 w 7467600"/>
              <a:gd name="connsiteY552" fmla="*/ 2231921 h 6858000"/>
              <a:gd name="connsiteX553" fmla="*/ 5911389 w 7467600"/>
              <a:gd name="connsiteY553" fmla="*/ 1898371 h 6858000"/>
              <a:gd name="connsiteX554" fmla="*/ 6944437 w 7467600"/>
              <a:gd name="connsiteY554" fmla="*/ 1575402 h 6858000"/>
              <a:gd name="connsiteX555" fmla="*/ 6304730 w 7467600"/>
              <a:gd name="connsiteY555" fmla="*/ 1766654 h 6858000"/>
              <a:gd name="connsiteX556" fmla="*/ 6944437 w 7467600"/>
              <a:gd name="connsiteY556" fmla="*/ 1575402 h 6858000"/>
              <a:gd name="connsiteX557" fmla="*/ 7019523 w 7467600"/>
              <a:gd name="connsiteY557" fmla="*/ 1519450 h 6858000"/>
              <a:gd name="connsiteX558" fmla="*/ 6298091 w 7467600"/>
              <a:gd name="connsiteY558" fmla="*/ 1737122 h 6858000"/>
              <a:gd name="connsiteX559" fmla="*/ 7019523 w 7467600"/>
              <a:gd name="connsiteY559" fmla="*/ 1519450 h 6858000"/>
              <a:gd name="connsiteX560" fmla="*/ 2399523 w 7467600"/>
              <a:gd name="connsiteY560" fmla="*/ 1428234 h 6858000"/>
              <a:gd name="connsiteX561" fmla="*/ 2224982 w 7467600"/>
              <a:gd name="connsiteY561" fmla="*/ 1826201 h 6858000"/>
              <a:gd name="connsiteX562" fmla="*/ 2096099 w 7467600"/>
              <a:gd name="connsiteY562" fmla="*/ 2345900 h 6858000"/>
              <a:gd name="connsiteX563" fmla="*/ 2283317 w 7467600"/>
              <a:gd name="connsiteY563" fmla="*/ 1796925 h 6858000"/>
              <a:gd name="connsiteX564" fmla="*/ 2399523 w 7467600"/>
              <a:gd name="connsiteY564" fmla="*/ 1428234 h 6858000"/>
              <a:gd name="connsiteX565" fmla="*/ 2448558 w 7467600"/>
              <a:gd name="connsiteY565" fmla="*/ 1373435 h 6858000"/>
              <a:gd name="connsiteX566" fmla="*/ 2312521 w 7467600"/>
              <a:gd name="connsiteY566" fmla="*/ 1806140 h 6858000"/>
              <a:gd name="connsiteX567" fmla="*/ 2127533 w 7467600"/>
              <a:gd name="connsiteY567" fmla="*/ 2348380 h 6858000"/>
              <a:gd name="connsiteX568" fmla="*/ 2358080 w 7467600"/>
              <a:gd name="connsiteY568" fmla="*/ 1866134 h 6858000"/>
              <a:gd name="connsiteX569" fmla="*/ 2407436 w 7467600"/>
              <a:gd name="connsiteY569" fmla="*/ 1651070 h 6858000"/>
              <a:gd name="connsiteX570" fmla="*/ 2448558 w 7467600"/>
              <a:gd name="connsiteY570" fmla="*/ 1373435 h 6858000"/>
              <a:gd name="connsiteX571" fmla="*/ 278707 w 7467600"/>
              <a:gd name="connsiteY571" fmla="*/ 1352270 h 6858000"/>
              <a:gd name="connsiteX572" fmla="*/ 321570 w 7467600"/>
              <a:gd name="connsiteY572" fmla="*/ 1861610 h 6858000"/>
              <a:gd name="connsiteX573" fmla="*/ 294281 w 7467600"/>
              <a:gd name="connsiteY573" fmla="*/ 1440658 h 6858000"/>
              <a:gd name="connsiteX574" fmla="*/ 278707 w 7467600"/>
              <a:gd name="connsiteY574" fmla="*/ 1352270 h 6858000"/>
              <a:gd name="connsiteX575" fmla="*/ 1423821 w 7467600"/>
              <a:gd name="connsiteY575" fmla="*/ 1351958 h 6858000"/>
              <a:gd name="connsiteX576" fmla="*/ 1638521 w 7467600"/>
              <a:gd name="connsiteY576" fmla="*/ 1908470 h 6858000"/>
              <a:gd name="connsiteX577" fmla="*/ 1754199 w 7467600"/>
              <a:gd name="connsiteY577" fmla="*/ 2149284 h 6858000"/>
              <a:gd name="connsiteX578" fmla="*/ 1908359 w 7467600"/>
              <a:gd name="connsiteY578" fmla="*/ 2364988 h 6858000"/>
              <a:gd name="connsiteX579" fmla="*/ 1647661 w 7467600"/>
              <a:gd name="connsiteY579" fmla="*/ 1825945 h 6858000"/>
              <a:gd name="connsiteX580" fmla="*/ 1423821 w 7467600"/>
              <a:gd name="connsiteY580" fmla="*/ 1351958 h 6858000"/>
              <a:gd name="connsiteX581" fmla="*/ 1431890 w 7467600"/>
              <a:gd name="connsiteY581" fmla="*/ 1306475 h 6858000"/>
              <a:gd name="connsiteX582" fmla="*/ 1507597 w 7467600"/>
              <a:gd name="connsiteY582" fmla="*/ 1446132 h 6858000"/>
              <a:gd name="connsiteX583" fmla="*/ 1674586 w 7467600"/>
              <a:gd name="connsiteY583" fmla="*/ 1813832 h 6858000"/>
              <a:gd name="connsiteX584" fmla="*/ 1815950 w 7467600"/>
              <a:gd name="connsiteY584" fmla="*/ 2128564 h 6858000"/>
              <a:gd name="connsiteX585" fmla="*/ 1984242 w 7467600"/>
              <a:gd name="connsiteY585" fmla="*/ 2430829 h 6858000"/>
              <a:gd name="connsiteX586" fmla="*/ 2014023 w 7467600"/>
              <a:gd name="connsiteY586" fmla="*/ 2450995 h 6858000"/>
              <a:gd name="connsiteX587" fmla="*/ 1747337 w 7467600"/>
              <a:gd name="connsiteY587" fmla="*/ 1855264 h 6858000"/>
              <a:gd name="connsiteX588" fmla="*/ 1533749 w 7467600"/>
              <a:gd name="connsiteY588" fmla="*/ 1478656 h 6858000"/>
              <a:gd name="connsiteX589" fmla="*/ 1431890 w 7467600"/>
              <a:gd name="connsiteY589" fmla="*/ 1306475 h 6858000"/>
              <a:gd name="connsiteX590" fmla="*/ 5052692 w 7467600"/>
              <a:gd name="connsiteY590" fmla="*/ 1292994 h 6858000"/>
              <a:gd name="connsiteX591" fmla="*/ 5200661 w 7467600"/>
              <a:gd name="connsiteY591" fmla="*/ 1635186 h 6858000"/>
              <a:gd name="connsiteX592" fmla="*/ 5297138 w 7467600"/>
              <a:gd name="connsiteY592" fmla="*/ 1906351 h 6858000"/>
              <a:gd name="connsiteX593" fmla="*/ 5052692 w 7467600"/>
              <a:gd name="connsiteY593" fmla="*/ 1292994 h 6858000"/>
              <a:gd name="connsiteX594" fmla="*/ 5009948 w 7467600"/>
              <a:gd name="connsiteY594" fmla="*/ 1273619 h 6858000"/>
              <a:gd name="connsiteX595" fmla="*/ 5121777 w 7467600"/>
              <a:gd name="connsiteY595" fmla="*/ 1654213 h 6858000"/>
              <a:gd name="connsiteX596" fmla="*/ 5293545 w 7467600"/>
              <a:gd name="connsiteY596" fmla="*/ 2072247 h 6858000"/>
              <a:gd name="connsiteX597" fmla="*/ 5294042 w 7467600"/>
              <a:gd name="connsiteY597" fmla="*/ 2065019 h 6858000"/>
              <a:gd name="connsiteX598" fmla="*/ 5171936 w 7467600"/>
              <a:gd name="connsiteY598" fmla="*/ 1647613 h 6858000"/>
              <a:gd name="connsiteX599" fmla="*/ 5009948 w 7467600"/>
              <a:gd name="connsiteY599" fmla="*/ 1273619 h 6858000"/>
              <a:gd name="connsiteX600" fmla="*/ 655236 w 7467600"/>
              <a:gd name="connsiteY600" fmla="*/ 1268632 h 6858000"/>
              <a:gd name="connsiteX601" fmla="*/ 839521 w 7467600"/>
              <a:gd name="connsiteY601" fmla="*/ 1685315 h 6858000"/>
              <a:gd name="connsiteX602" fmla="*/ 1109416 w 7467600"/>
              <a:gd name="connsiteY602" fmla="*/ 2061663 h 6858000"/>
              <a:gd name="connsiteX603" fmla="*/ 1298300 w 7467600"/>
              <a:gd name="connsiteY603" fmla="*/ 2247742 h 6858000"/>
              <a:gd name="connsiteX604" fmla="*/ 1125871 w 7467600"/>
              <a:gd name="connsiteY604" fmla="*/ 1989513 h 6858000"/>
              <a:gd name="connsiteX605" fmla="*/ 981574 w 7467600"/>
              <a:gd name="connsiteY605" fmla="*/ 1783157 h 6858000"/>
              <a:gd name="connsiteX606" fmla="*/ 922198 w 7467600"/>
              <a:gd name="connsiteY606" fmla="*/ 1677437 h 6858000"/>
              <a:gd name="connsiteX607" fmla="*/ 869293 w 7467600"/>
              <a:gd name="connsiteY607" fmla="*/ 1583214 h 6858000"/>
              <a:gd name="connsiteX608" fmla="*/ 751431 w 7467600"/>
              <a:gd name="connsiteY608" fmla="*/ 1405731 h 6858000"/>
              <a:gd name="connsiteX609" fmla="*/ 655236 w 7467600"/>
              <a:gd name="connsiteY609" fmla="*/ 1268632 h 6858000"/>
              <a:gd name="connsiteX610" fmla="*/ 6516292 w 7467600"/>
              <a:gd name="connsiteY610" fmla="*/ 1263064 h 6858000"/>
              <a:gd name="connsiteX611" fmla="*/ 5736320 w 7467600"/>
              <a:gd name="connsiteY611" fmla="*/ 1501803 h 6858000"/>
              <a:gd name="connsiteX612" fmla="*/ 6516292 w 7467600"/>
              <a:gd name="connsiteY612" fmla="*/ 1263064 h 6858000"/>
              <a:gd name="connsiteX613" fmla="*/ 291466 w 7467600"/>
              <a:gd name="connsiteY613" fmla="*/ 1250369 h 6858000"/>
              <a:gd name="connsiteX614" fmla="*/ 323180 w 7467600"/>
              <a:gd name="connsiteY614" fmla="*/ 1435283 h 6858000"/>
              <a:gd name="connsiteX615" fmla="*/ 349381 w 7467600"/>
              <a:gd name="connsiteY615" fmla="*/ 1875041 h 6858000"/>
              <a:gd name="connsiteX616" fmla="*/ 374363 w 7467600"/>
              <a:gd name="connsiteY616" fmla="*/ 1506494 h 6858000"/>
              <a:gd name="connsiteX617" fmla="*/ 302168 w 7467600"/>
              <a:gd name="connsiteY617" fmla="*/ 1274495 h 6858000"/>
              <a:gd name="connsiteX618" fmla="*/ 291466 w 7467600"/>
              <a:gd name="connsiteY618" fmla="*/ 1250369 h 6858000"/>
              <a:gd name="connsiteX619" fmla="*/ 678222 w 7467600"/>
              <a:gd name="connsiteY619" fmla="*/ 1248670 h 6858000"/>
              <a:gd name="connsiteX620" fmla="*/ 775536 w 7467600"/>
              <a:gd name="connsiteY620" fmla="*/ 1388015 h 6858000"/>
              <a:gd name="connsiteX621" fmla="*/ 894529 w 7467600"/>
              <a:gd name="connsiteY621" fmla="*/ 1567739 h 6858000"/>
              <a:gd name="connsiteX622" fmla="*/ 948000 w 7467600"/>
              <a:gd name="connsiteY622" fmla="*/ 1663088 h 6858000"/>
              <a:gd name="connsiteX623" fmla="*/ 1006812 w 7467600"/>
              <a:gd name="connsiteY623" fmla="*/ 1767683 h 6858000"/>
              <a:gd name="connsiteX624" fmla="*/ 1149133 w 7467600"/>
              <a:gd name="connsiteY624" fmla="*/ 1971513 h 6858000"/>
              <a:gd name="connsiteX625" fmla="*/ 1333952 w 7467600"/>
              <a:gd name="connsiteY625" fmla="*/ 2251620 h 6858000"/>
              <a:gd name="connsiteX626" fmla="*/ 1337329 w 7467600"/>
              <a:gd name="connsiteY626" fmla="*/ 2258350 h 6858000"/>
              <a:gd name="connsiteX627" fmla="*/ 1014726 w 7467600"/>
              <a:gd name="connsiteY627" fmla="*/ 1615556 h 6858000"/>
              <a:gd name="connsiteX628" fmla="*/ 678222 w 7467600"/>
              <a:gd name="connsiteY628" fmla="*/ 1248670 h 6858000"/>
              <a:gd name="connsiteX629" fmla="*/ 6691602 w 7467600"/>
              <a:gd name="connsiteY629" fmla="*/ 1140573 h 6858000"/>
              <a:gd name="connsiteX630" fmla="*/ 6571100 w 7467600"/>
              <a:gd name="connsiteY630" fmla="*/ 1183662 h 6858000"/>
              <a:gd name="connsiteX631" fmla="*/ 6241687 w 7467600"/>
              <a:gd name="connsiteY631" fmla="*/ 1257600 h 6858000"/>
              <a:gd name="connsiteX632" fmla="*/ 5693009 w 7467600"/>
              <a:gd name="connsiteY632" fmla="*/ 1478256 h 6858000"/>
              <a:gd name="connsiteX633" fmla="*/ 6548420 w 7467600"/>
              <a:gd name="connsiteY633" fmla="*/ 1214599 h 6858000"/>
              <a:gd name="connsiteX634" fmla="*/ 6605473 w 7467600"/>
              <a:gd name="connsiteY634" fmla="*/ 1184686 h 6858000"/>
              <a:gd name="connsiteX635" fmla="*/ 6691602 w 7467600"/>
              <a:gd name="connsiteY635" fmla="*/ 1140573 h 6858000"/>
              <a:gd name="connsiteX636" fmla="*/ 4002475 w 7467600"/>
              <a:gd name="connsiteY636" fmla="*/ 1037802 h 6858000"/>
              <a:gd name="connsiteX637" fmla="*/ 4000324 w 7467600"/>
              <a:gd name="connsiteY637" fmla="*/ 1039362 h 6858000"/>
              <a:gd name="connsiteX638" fmla="*/ 4002862 w 7467600"/>
              <a:gd name="connsiteY638" fmla="*/ 1042866 h 6858000"/>
              <a:gd name="connsiteX639" fmla="*/ 4002475 w 7467600"/>
              <a:gd name="connsiteY639" fmla="*/ 1037802 h 6858000"/>
              <a:gd name="connsiteX640" fmla="*/ 506322 w 7467600"/>
              <a:gd name="connsiteY640" fmla="*/ 1020997 h 6858000"/>
              <a:gd name="connsiteX641" fmla="*/ 533068 w 7467600"/>
              <a:gd name="connsiteY641" fmla="*/ 1029409 h 6858000"/>
              <a:gd name="connsiteX642" fmla="*/ 1232525 w 7467600"/>
              <a:gd name="connsiteY642" fmla="*/ 1804675 h 6858000"/>
              <a:gd name="connsiteX643" fmla="*/ 1388858 w 7467600"/>
              <a:gd name="connsiteY643" fmla="*/ 2368011 h 6858000"/>
              <a:gd name="connsiteX644" fmla="*/ 1384098 w 7467600"/>
              <a:gd name="connsiteY644" fmla="*/ 2378125 h 6858000"/>
              <a:gd name="connsiteX645" fmla="*/ 1425393 w 7467600"/>
              <a:gd name="connsiteY645" fmla="*/ 2589124 h 6858000"/>
              <a:gd name="connsiteX646" fmla="*/ 1424001 w 7467600"/>
              <a:gd name="connsiteY646" fmla="*/ 2597541 h 6858000"/>
              <a:gd name="connsiteX647" fmla="*/ 2152729 w 7467600"/>
              <a:gd name="connsiteY647" fmla="*/ 2864487 h 6858000"/>
              <a:gd name="connsiteX648" fmla="*/ 2020609 w 7467600"/>
              <a:gd name="connsiteY648" fmla="*/ 2539671 h 6858000"/>
              <a:gd name="connsiteX649" fmla="*/ 2018920 w 7467600"/>
              <a:gd name="connsiteY649" fmla="*/ 2536309 h 6858000"/>
              <a:gd name="connsiteX650" fmla="*/ 1342441 w 7467600"/>
              <a:gd name="connsiteY650" fmla="*/ 1173017 h 6858000"/>
              <a:gd name="connsiteX651" fmla="*/ 1367925 w 7467600"/>
              <a:gd name="connsiteY651" fmla="*/ 1135648 h 6858000"/>
              <a:gd name="connsiteX652" fmla="*/ 1771401 w 7467600"/>
              <a:gd name="connsiteY652" fmla="*/ 1806673 h 6858000"/>
              <a:gd name="connsiteX653" fmla="*/ 1972385 w 7467600"/>
              <a:gd name="connsiteY653" fmla="*/ 2198735 h 6858000"/>
              <a:gd name="connsiteX654" fmla="*/ 2040892 w 7467600"/>
              <a:gd name="connsiteY654" fmla="*/ 2405205 h 6858000"/>
              <a:gd name="connsiteX655" fmla="*/ 2131689 w 7467600"/>
              <a:gd name="connsiteY655" fmla="*/ 1936926 h 6858000"/>
              <a:gd name="connsiteX656" fmla="*/ 2454820 w 7467600"/>
              <a:gd name="connsiteY656" fmla="*/ 1248808 h 6858000"/>
              <a:gd name="connsiteX657" fmla="*/ 2492512 w 7467600"/>
              <a:gd name="connsiteY657" fmla="*/ 1302920 h 6858000"/>
              <a:gd name="connsiteX658" fmla="*/ 2081216 w 7467600"/>
              <a:gd name="connsiteY658" fmla="*/ 2527513 h 6858000"/>
              <a:gd name="connsiteX659" fmla="*/ 2081211 w 7467600"/>
              <a:gd name="connsiteY659" fmla="*/ 2528916 h 6858000"/>
              <a:gd name="connsiteX660" fmla="*/ 2199067 w 7467600"/>
              <a:gd name="connsiteY660" fmla="*/ 2884061 h 6858000"/>
              <a:gd name="connsiteX661" fmla="*/ 3192586 w 7467600"/>
              <a:gd name="connsiteY661" fmla="*/ 3411496 h 6858000"/>
              <a:gd name="connsiteX662" fmla="*/ 3182620 w 7467600"/>
              <a:gd name="connsiteY662" fmla="*/ 3483279 h 6858000"/>
              <a:gd name="connsiteX663" fmla="*/ 2435119 w 7467600"/>
              <a:gd name="connsiteY663" fmla="*/ 3080173 h 6858000"/>
              <a:gd name="connsiteX664" fmla="*/ 2410152 w 7467600"/>
              <a:gd name="connsiteY664" fmla="*/ 3063751 h 6858000"/>
              <a:gd name="connsiteX665" fmla="*/ 2408099 w 7467600"/>
              <a:gd name="connsiteY665" fmla="*/ 3064403 h 6858000"/>
              <a:gd name="connsiteX666" fmla="*/ 2407218 w 7467600"/>
              <a:gd name="connsiteY666" fmla="*/ 3070324 h 6858000"/>
              <a:gd name="connsiteX667" fmla="*/ 2380138 w 7467600"/>
              <a:gd name="connsiteY667" fmla="*/ 3099341 h 6858000"/>
              <a:gd name="connsiteX668" fmla="*/ 1765923 w 7467600"/>
              <a:gd name="connsiteY668" fmla="*/ 3581043 h 6858000"/>
              <a:gd name="connsiteX669" fmla="*/ 1702258 w 7467600"/>
              <a:gd name="connsiteY669" fmla="*/ 3612286 h 6858000"/>
              <a:gd name="connsiteX670" fmla="*/ 1538370 w 7467600"/>
              <a:gd name="connsiteY670" fmla="*/ 3811804 h 6858000"/>
              <a:gd name="connsiteX671" fmla="*/ 542867 w 7467600"/>
              <a:gd name="connsiteY671" fmla="*/ 4944092 h 6858000"/>
              <a:gd name="connsiteX672" fmla="*/ 515800 w 7467600"/>
              <a:gd name="connsiteY672" fmla="*/ 4862180 h 6858000"/>
              <a:gd name="connsiteX673" fmla="*/ 909145 w 7467600"/>
              <a:gd name="connsiteY673" fmla="*/ 4199225 h 6858000"/>
              <a:gd name="connsiteX674" fmla="*/ 1214067 w 7467600"/>
              <a:gd name="connsiteY674" fmla="*/ 3908561 h 6858000"/>
              <a:gd name="connsiteX675" fmla="*/ 640967 w 7467600"/>
              <a:gd name="connsiteY675" fmla="*/ 4105601 h 6858000"/>
              <a:gd name="connsiteX676" fmla="*/ 112563 w 7467600"/>
              <a:gd name="connsiteY676" fmla="*/ 4396952 h 6858000"/>
              <a:gd name="connsiteX677" fmla="*/ 0 w 7467600"/>
              <a:gd name="connsiteY677" fmla="*/ 4466006 h 6858000"/>
              <a:gd name="connsiteX678" fmla="*/ 0 w 7467600"/>
              <a:gd name="connsiteY678" fmla="*/ 4233763 h 6858000"/>
              <a:gd name="connsiteX679" fmla="*/ 36881 w 7467600"/>
              <a:gd name="connsiteY679" fmla="*/ 4200118 h 6858000"/>
              <a:gd name="connsiteX680" fmla="*/ 910534 w 7467600"/>
              <a:gd name="connsiteY680" fmla="*/ 3629753 h 6858000"/>
              <a:gd name="connsiteX681" fmla="*/ 1578717 w 7467600"/>
              <a:gd name="connsiteY681" fmla="*/ 3575982 h 6858000"/>
              <a:gd name="connsiteX682" fmla="*/ 2338780 w 7467600"/>
              <a:gd name="connsiteY682" fmla="*/ 3033725 h 6858000"/>
              <a:gd name="connsiteX683" fmla="*/ 1807991 w 7467600"/>
              <a:gd name="connsiteY683" fmla="*/ 2807184 h 6858000"/>
              <a:gd name="connsiteX684" fmla="*/ 1416358 w 7467600"/>
              <a:gd name="connsiteY684" fmla="*/ 3112571 h 6858000"/>
              <a:gd name="connsiteX685" fmla="*/ 939066 w 7467600"/>
              <a:gd name="connsiteY685" fmla="*/ 3378798 h 6858000"/>
              <a:gd name="connsiteX686" fmla="*/ 115099 w 7467600"/>
              <a:gd name="connsiteY686" fmla="*/ 3607650 h 6858000"/>
              <a:gd name="connsiteX687" fmla="*/ 97284 w 7467600"/>
              <a:gd name="connsiteY687" fmla="*/ 3520393 h 6858000"/>
              <a:gd name="connsiteX688" fmla="*/ 922050 w 7467600"/>
              <a:gd name="connsiteY688" fmla="*/ 3074867 h 6858000"/>
              <a:gd name="connsiteX689" fmla="*/ 1405265 w 7467600"/>
              <a:gd name="connsiteY689" fmla="*/ 3016319 h 6858000"/>
              <a:gd name="connsiteX690" fmla="*/ 1407512 w 7467600"/>
              <a:gd name="connsiteY690" fmla="*/ 3018001 h 6858000"/>
              <a:gd name="connsiteX691" fmla="*/ 1726266 w 7467600"/>
              <a:gd name="connsiteY691" fmla="*/ 2777274 h 6858000"/>
              <a:gd name="connsiteX692" fmla="*/ 625390 w 7467600"/>
              <a:gd name="connsiteY692" fmla="*/ 2514541 h 6858000"/>
              <a:gd name="connsiteX693" fmla="*/ 619799 w 7467600"/>
              <a:gd name="connsiteY693" fmla="*/ 2527180 h 6858000"/>
              <a:gd name="connsiteX694" fmla="*/ 310030 w 7467600"/>
              <a:gd name="connsiteY694" fmla="*/ 2771818 h 6858000"/>
              <a:gd name="connsiteX695" fmla="*/ 173877 w 7467600"/>
              <a:gd name="connsiteY695" fmla="*/ 2937056 h 6858000"/>
              <a:gd name="connsiteX696" fmla="*/ 77889 w 7467600"/>
              <a:gd name="connsiteY696" fmla="*/ 3138440 h 6858000"/>
              <a:gd name="connsiteX697" fmla="*/ 0 w 7467600"/>
              <a:gd name="connsiteY697" fmla="*/ 3271395 h 6858000"/>
              <a:gd name="connsiteX698" fmla="*/ 0 w 7467600"/>
              <a:gd name="connsiteY698" fmla="*/ 3153002 h 6858000"/>
              <a:gd name="connsiteX699" fmla="*/ 2386 w 7467600"/>
              <a:gd name="connsiteY699" fmla="*/ 3149203 h 6858000"/>
              <a:gd name="connsiteX700" fmla="*/ 89753 w 7467600"/>
              <a:gd name="connsiteY700" fmla="*/ 2987702 h 6858000"/>
              <a:gd name="connsiteX701" fmla="*/ 76869 w 7467600"/>
              <a:gd name="connsiteY701" fmla="*/ 3005404 h 6858000"/>
              <a:gd name="connsiteX702" fmla="*/ 32049 w 7467600"/>
              <a:gd name="connsiteY702" fmla="*/ 3065814 h 6858000"/>
              <a:gd name="connsiteX703" fmla="*/ 0 w 7467600"/>
              <a:gd name="connsiteY703" fmla="*/ 3108744 h 6858000"/>
              <a:gd name="connsiteX704" fmla="*/ 0 w 7467600"/>
              <a:gd name="connsiteY704" fmla="*/ 3058059 h 6858000"/>
              <a:gd name="connsiteX705" fmla="*/ 7610 w 7467600"/>
              <a:gd name="connsiteY705" fmla="*/ 3047889 h 6858000"/>
              <a:gd name="connsiteX706" fmla="*/ 52419 w 7467600"/>
              <a:gd name="connsiteY706" fmla="*/ 2987479 h 6858000"/>
              <a:gd name="connsiteX707" fmla="*/ 59142 w 7467600"/>
              <a:gd name="connsiteY707" fmla="*/ 2978488 h 6858000"/>
              <a:gd name="connsiteX708" fmla="*/ 0 w 7467600"/>
              <a:gd name="connsiteY708" fmla="*/ 3015334 h 6858000"/>
              <a:gd name="connsiteX709" fmla="*/ 0 w 7467600"/>
              <a:gd name="connsiteY709" fmla="*/ 2914286 h 6858000"/>
              <a:gd name="connsiteX710" fmla="*/ 36383 w 7467600"/>
              <a:gd name="connsiteY710" fmla="*/ 2901128 h 6858000"/>
              <a:gd name="connsiteX711" fmla="*/ 156329 w 7467600"/>
              <a:gd name="connsiteY711" fmla="*/ 2840533 h 6858000"/>
              <a:gd name="connsiteX712" fmla="*/ 358355 w 7467600"/>
              <a:gd name="connsiteY712" fmla="*/ 2620471 h 6858000"/>
              <a:gd name="connsiteX713" fmla="*/ 510577 w 7467600"/>
              <a:gd name="connsiteY713" fmla="*/ 2501244 h 6858000"/>
              <a:gd name="connsiteX714" fmla="*/ 211967 w 7467600"/>
              <a:gd name="connsiteY714" fmla="*/ 2479171 h 6858000"/>
              <a:gd name="connsiteX715" fmla="*/ 0 w 7467600"/>
              <a:gd name="connsiteY715" fmla="*/ 2476398 h 6858000"/>
              <a:gd name="connsiteX716" fmla="*/ 0 w 7467600"/>
              <a:gd name="connsiteY716" fmla="*/ 2389189 h 6858000"/>
              <a:gd name="connsiteX717" fmla="*/ 103062 w 7467600"/>
              <a:gd name="connsiteY717" fmla="*/ 2389518 h 6858000"/>
              <a:gd name="connsiteX718" fmla="*/ 510734 w 7467600"/>
              <a:gd name="connsiteY718" fmla="*/ 2416201 h 6858000"/>
              <a:gd name="connsiteX719" fmla="*/ 279257 w 7467600"/>
              <a:gd name="connsiteY719" fmla="*/ 2092102 h 6858000"/>
              <a:gd name="connsiteX720" fmla="*/ 65265 w 7467600"/>
              <a:gd name="connsiteY720" fmla="*/ 2006049 h 6858000"/>
              <a:gd name="connsiteX721" fmla="*/ 0 w 7467600"/>
              <a:gd name="connsiteY721" fmla="*/ 1982532 h 6858000"/>
              <a:gd name="connsiteX722" fmla="*/ 0 w 7467600"/>
              <a:gd name="connsiteY722" fmla="*/ 1912789 h 6858000"/>
              <a:gd name="connsiteX723" fmla="*/ 97460 w 7467600"/>
              <a:gd name="connsiteY723" fmla="*/ 1953725 h 6858000"/>
              <a:gd name="connsiteX724" fmla="*/ 221272 w 7467600"/>
              <a:gd name="connsiteY724" fmla="*/ 1980766 h 6858000"/>
              <a:gd name="connsiteX725" fmla="*/ 116765 w 7467600"/>
              <a:gd name="connsiteY725" fmla="*/ 1911033 h 6858000"/>
              <a:gd name="connsiteX726" fmla="*/ 16405 w 7467600"/>
              <a:gd name="connsiteY726" fmla="*/ 1803412 h 6858000"/>
              <a:gd name="connsiteX727" fmla="*/ 0 w 7467600"/>
              <a:gd name="connsiteY727" fmla="*/ 1784777 h 6858000"/>
              <a:gd name="connsiteX728" fmla="*/ 0 w 7467600"/>
              <a:gd name="connsiteY728" fmla="*/ 1740082 h 6858000"/>
              <a:gd name="connsiteX729" fmla="*/ 39394 w 7467600"/>
              <a:gd name="connsiteY729" fmla="*/ 1784856 h 6858000"/>
              <a:gd name="connsiteX730" fmla="*/ 135813 w 7467600"/>
              <a:gd name="connsiteY730" fmla="*/ 1888838 h 6858000"/>
              <a:gd name="connsiteX731" fmla="*/ 242575 w 7467600"/>
              <a:gd name="connsiteY731" fmla="*/ 1958841 h 6858000"/>
              <a:gd name="connsiteX732" fmla="*/ 82197 w 7467600"/>
              <a:gd name="connsiteY732" fmla="*/ 1754826 h 6858000"/>
              <a:gd name="connsiteX733" fmla="*/ 0 w 7467600"/>
              <a:gd name="connsiteY733" fmla="*/ 1679650 h 6858000"/>
              <a:gd name="connsiteX734" fmla="*/ 0 w 7467600"/>
              <a:gd name="connsiteY734" fmla="*/ 1602463 h 6858000"/>
              <a:gd name="connsiteX735" fmla="*/ 84689 w 7467600"/>
              <a:gd name="connsiteY735" fmla="*/ 1677442 h 6858000"/>
              <a:gd name="connsiteX736" fmla="*/ 298437 w 7467600"/>
              <a:gd name="connsiteY736" fmla="*/ 1968019 h 6858000"/>
              <a:gd name="connsiteX737" fmla="*/ 227269 w 7467600"/>
              <a:gd name="connsiteY737" fmla="*/ 1114064 h 6858000"/>
              <a:gd name="connsiteX738" fmla="*/ 248003 w 7467600"/>
              <a:gd name="connsiteY738" fmla="*/ 1089613 h 6858000"/>
              <a:gd name="connsiteX739" fmla="*/ 427020 w 7467600"/>
              <a:gd name="connsiteY739" fmla="*/ 1619803 h 6858000"/>
              <a:gd name="connsiteX740" fmla="*/ 340345 w 7467600"/>
              <a:gd name="connsiteY740" fmla="*/ 2027739 h 6858000"/>
              <a:gd name="connsiteX741" fmla="*/ 360865 w 7467600"/>
              <a:gd name="connsiteY741" fmla="*/ 2044827 h 6858000"/>
              <a:gd name="connsiteX742" fmla="*/ 560414 w 7467600"/>
              <a:gd name="connsiteY742" fmla="*/ 2421457 h 6858000"/>
              <a:gd name="connsiteX743" fmla="*/ 1359703 w 7467600"/>
              <a:gd name="connsiteY743" fmla="*/ 2578554 h 6858000"/>
              <a:gd name="connsiteX744" fmla="*/ 1359422 w 7467600"/>
              <a:gd name="connsiteY744" fmla="*/ 2577994 h 6858000"/>
              <a:gd name="connsiteX745" fmla="*/ 828701 w 7467600"/>
              <a:gd name="connsiteY745" fmla="*/ 1839520 h 6858000"/>
              <a:gd name="connsiteX746" fmla="*/ 494427 w 7467600"/>
              <a:gd name="connsiteY746" fmla="*/ 1092333 h 6858000"/>
              <a:gd name="connsiteX747" fmla="*/ 506322 w 7467600"/>
              <a:gd name="connsiteY747" fmla="*/ 1020997 h 6858000"/>
              <a:gd name="connsiteX748" fmla="*/ 4570198 w 7467600"/>
              <a:gd name="connsiteY748" fmla="*/ 978081 h 6858000"/>
              <a:gd name="connsiteX749" fmla="*/ 4523691 w 7467600"/>
              <a:gd name="connsiteY749" fmla="*/ 1127776 h 6858000"/>
              <a:gd name="connsiteX750" fmla="*/ 4509875 w 7467600"/>
              <a:gd name="connsiteY750" fmla="*/ 1167552 h 6858000"/>
              <a:gd name="connsiteX751" fmla="*/ 4478168 w 7467600"/>
              <a:gd name="connsiteY751" fmla="*/ 1260735 h 6858000"/>
              <a:gd name="connsiteX752" fmla="*/ 4409309 w 7467600"/>
              <a:gd name="connsiteY752" fmla="*/ 1666996 h 6858000"/>
              <a:gd name="connsiteX753" fmla="*/ 4370031 w 7467600"/>
              <a:gd name="connsiteY753" fmla="*/ 1955666 h 6858000"/>
              <a:gd name="connsiteX754" fmla="*/ 4570198 w 7467600"/>
              <a:gd name="connsiteY754" fmla="*/ 978081 h 6858000"/>
              <a:gd name="connsiteX755" fmla="*/ 4557898 w 7467600"/>
              <a:gd name="connsiteY755" fmla="*/ 900011 h 6858000"/>
              <a:gd name="connsiteX756" fmla="*/ 4344840 w 7467600"/>
              <a:gd name="connsiteY756" fmla="*/ 1922038 h 6858000"/>
              <a:gd name="connsiteX757" fmla="*/ 4378710 w 7467600"/>
              <a:gd name="connsiteY757" fmla="*/ 1665516 h 6858000"/>
              <a:gd name="connsiteX758" fmla="*/ 4448798 w 7467600"/>
              <a:gd name="connsiteY758" fmla="*/ 1253024 h 6858000"/>
              <a:gd name="connsiteX759" fmla="*/ 4480315 w 7467600"/>
              <a:gd name="connsiteY759" fmla="*/ 1158454 h 6858000"/>
              <a:gd name="connsiteX760" fmla="*/ 4494133 w 7467600"/>
              <a:gd name="connsiteY760" fmla="*/ 1118676 h 6858000"/>
              <a:gd name="connsiteX761" fmla="*/ 4557898 w 7467600"/>
              <a:gd name="connsiteY761" fmla="*/ 900011 h 6858000"/>
              <a:gd name="connsiteX762" fmla="*/ 5870151 w 7467600"/>
              <a:gd name="connsiteY762" fmla="*/ 898890 h 6858000"/>
              <a:gd name="connsiteX763" fmla="*/ 5861335 w 7467600"/>
              <a:gd name="connsiteY763" fmla="*/ 899177 h 6858000"/>
              <a:gd name="connsiteX764" fmla="*/ 5843702 w 7467600"/>
              <a:gd name="connsiteY764" fmla="*/ 899748 h 6858000"/>
              <a:gd name="connsiteX765" fmla="*/ 5651107 w 7467600"/>
              <a:gd name="connsiteY765" fmla="*/ 920306 h 6858000"/>
              <a:gd name="connsiteX766" fmla="*/ 5459407 w 7467600"/>
              <a:gd name="connsiteY766" fmla="*/ 940975 h 6858000"/>
              <a:gd name="connsiteX767" fmla="*/ 5374846 w 7467600"/>
              <a:gd name="connsiteY767" fmla="*/ 941988 h 6858000"/>
              <a:gd name="connsiteX768" fmla="*/ 5256105 w 7467600"/>
              <a:gd name="connsiteY768" fmla="*/ 945632 h 6858000"/>
              <a:gd name="connsiteX769" fmla="*/ 5107071 w 7467600"/>
              <a:gd name="connsiteY769" fmla="*/ 969720 h 6858000"/>
              <a:gd name="connsiteX770" fmla="*/ 4998681 w 7467600"/>
              <a:gd name="connsiteY770" fmla="*/ 988771 h 6858000"/>
              <a:gd name="connsiteX771" fmla="*/ 5870151 w 7467600"/>
              <a:gd name="connsiteY771" fmla="*/ 898890 h 6858000"/>
              <a:gd name="connsiteX772" fmla="*/ 5504425 w 7467600"/>
              <a:gd name="connsiteY772" fmla="*/ 848067 h 6858000"/>
              <a:gd name="connsiteX773" fmla="*/ 4968849 w 7467600"/>
              <a:gd name="connsiteY773" fmla="*/ 962318 h 6858000"/>
              <a:gd name="connsiteX774" fmla="*/ 5104039 w 7467600"/>
              <a:gd name="connsiteY774" fmla="*/ 940634 h 6858000"/>
              <a:gd name="connsiteX775" fmla="*/ 5256311 w 7467600"/>
              <a:gd name="connsiteY775" fmla="*/ 916490 h 6858000"/>
              <a:gd name="connsiteX776" fmla="*/ 5377381 w 7467600"/>
              <a:gd name="connsiteY776" fmla="*/ 912671 h 6858000"/>
              <a:gd name="connsiteX777" fmla="*/ 5460148 w 7467600"/>
              <a:gd name="connsiteY777" fmla="*/ 911442 h 6858000"/>
              <a:gd name="connsiteX778" fmla="*/ 5648971 w 7467600"/>
              <a:gd name="connsiteY778" fmla="*/ 891331 h 6858000"/>
              <a:gd name="connsiteX779" fmla="*/ 5844807 w 7467600"/>
              <a:gd name="connsiteY779" fmla="*/ 870718 h 6858000"/>
              <a:gd name="connsiteX780" fmla="*/ 5862975 w 7467600"/>
              <a:gd name="connsiteY780" fmla="*/ 869756 h 6858000"/>
              <a:gd name="connsiteX781" fmla="*/ 5920887 w 7467600"/>
              <a:gd name="connsiteY781" fmla="*/ 865929 h 6858000"/>
              <a:gd name="connsiteX782" fmla="*/ 5504425 w 7467600"/>
              <a:gd name="connsiteY782" fmla="*/ 848067 h 6858000"/>
              <a:gd name="connsiteX783" fmla="*/ 3607114 w 7467600"/>
              <a:gd name="connsiteY783" fmla="*/ 467441 h 6858000"/>
              <a:gd name="connsiteX784" fmla="*/ 3296242 w 7467600"/>
              <a:gd name="connsiteY784" fmla="*/ 807991 h 6858000"/>
              <a:gd name="connsiteX785" fmla="*/ 3174674 w 7467600"/>
              <a:gd name="connsiteY785" fmla="*/ 919759 h 6858000"/>
              <a:gd name="connsiteX786" fmla="*/ 3042978 w 7467600"/>
              <a:gd name="connsiteY786" fmla="*/ 1054894 h 6858000"/>
              <a:gd name="connsiteX787" fmla="*/ 2968914 w 7467600"/>
              <a:gd name="connsiteY787" fmla="*/ 1133756 h 6858000"/>
              <a:gd name="connsiteX788" fmla="*/ 3103823 w 7467600"/>
              <a:gd name="connsiteY788" fmla="*/ 1026814 h 6858000"/>
              <a:gd name="connsiteX789" fmla="*/ 3607114 w 7467600"/>
              <a:gd name="connsiteY789" fmla="*/ 467441 h 6858000"/>
              <a:gd name="connsiteX790" fmla="*/ 3744487 w 7467600"/>
              <a:gd name="connsiteY790" fmla="*/ 383136 h 6858000"/>
              <a:gd name="connsiteX791" fmla="*/ 3970213 w 7467600"/>
              <a:gd name="connsiteY791" fmla="*/ 995559 h 6858000"/>
              <a:gd name="connsiteX792" fmla="*/ 3744487 w 7467600"/>
              <a:gd name="connsiteY792" fmla="*/ 383136 h 6858000"/>
              <a:gd name="connsiteX793" fmla="*/ 3624562 w 7467600"/>
              <a:gd name="connsiteY793" fmla="*/ 367041 h 6858000"/>
              <a:gd name="connsiteX794" fmla="*/ 3489712 w 7467600"/>
              <a:gd name="connsiteY794" fmla="*/ 485386 h 6858000"/>
              <a:gd name="connsiteX795" fmla="*/ 3182994 w 7467600"/>
              <a:gd name="connsiteY795" fmla="*/ 828265 h 6858000"/>
              <a:gd name="connsiteX796" fmla="*/ 2892114 w 7467600"/>
              <a:gd name="connsiteY796" fmla="*/ 1172635 h 6858000"/>
              <a:gd name="connsiteX797" fmla="*/ 3021459 w 7467600"/>
              <a:gd name="connsiteY797" fmla="*/ 1035385 h 6858000"/>
              <a:gd name="connsiteX798" fmla="*/ 3153873 w 7467600"/>
              <a:gd name="connsiteY798" fmla="*/ 898971 h 6858000"/>
              <a:gd name="connsiteX799" fmla="*/ 3276511 w 7467600"/>
              <a:gd name="connsiteY799" fmla="*/ 786423 h 6858000"/>
              <a:gd name="connsiteX800" fmla="*/ 3584154 w 7467600"/>
              <a:gd name="connsiteY800" fmla="*/ 448218 h 6858000"/>
              <a:gd name="connsiteX801" fmla="*/ 3624562 w 7467600"/>
              <a:gd name="connsiteY801" fmla="*/ 367041 h 6858000"/>
              <a:gd name="connsiteX802" fmla="*/ 3766672 w 7467600"/>
              <a:gd name="connsiteY802" fmla="*/ 359429 h 6858000"/>
              <a:gd name="connsiteX803" fmla="*/ 3996338 w 7467600"/>
              <a:gd name="connsiteY803" fmla="*/ 968237 h 6858000"/>
              <a:gd name="connsiteX804" fmla="*/ 3766672 w 7467600"/>
              <a:gd name="connsiteY804" fmla="*/ 359429 h 6858000"/>
              <a:gd name="connsiteX805" fmla="*/ 5805386 w 7467600"/>
              <a:gd name="connsiteY805" fmla="*/ 239240 h 6858000"/>
              <a:gd name="connsiteX806" fmla="*/ 5736947 w 7467600"/>
              <a:gd name="connsiteY806" fmla="*/ 261367 h 6858000"/>
              <a:gd name="connsiteX807" fmla="*/ 5427012 w 7467600"/>
              <a:gd name="connsiteY807" fmla="*/ 311272 h 6858000"/>
              <a:gd name="connsiteX808" fmla="*/ 5147818 w 7467600"/>
              <a:gd name="connsiteY808" fmla="*/ 322112 h 6858000"/>
              <a:gd name="connsiteX809" fmla="*/ 5060854 w 7467600"/>
              <a:gd name="connsiteY809" fmla="*/ 311882 h 6858000"/>
              <a:gd name="connsiteX810" fmla="*/ 4945989 w 7467600"/>
              <a:gd name="connsiteY810" fmla="*/ 300516 h 6858000"/>
              <a:gd name="connsiteX811" fmla="*/ 5410479 w 7467600"/>
              <a:gd name="connsiteY811" fmla="*/ 348434 h 6858000"/>
              <a:gd name="connsiteX812" fmla="*/ 5805386 w 7467600"/>
              <a:gd name="connsiteY812" fmla="*/ 239240 h 6858000"/>
              <a:gd name="connsiteX813" fmla="*/ 5905192 w 7467600"/>
              <a:gd name="connsiteY813" fmla="*/ 163079 h 6858000"/>
              <a:gd name="connsiteX814" fmla="*/ 5865655 w 7467600"/>
              <a:gd name="connsiteY814" fmla="*/ 171901 h 6858000"/>
              <a:gd name="connsiteX815" fmla="*/ 5259740 w 7467600"/>
              <a:gd name="connsiteY815" fmla="*/ 257013 h 6858000"/>
              <a:gd name="connsiteX816" fmla="*/ 5208466 w 7467600"/>
              <a:gd name="connsiteY816" fmla="*/ 257550 h 6858000"/>
              <a:gd name="connsiteX817" fmla="*/ 4980204 w 7467600"/>
              <a:gd name="connsiteY817" fmla="*/ 271903 h 6858000"/>
              <a:gd name="connsiteX818" fmla="*/ 5068068 w 7467600"/>
              <a:gd name="connsiteY818" fmla="*/ 282244 h 6858000"/>
              <a:gd name="connsiteX819" fmla="*/ 5153231 w 7467600"/>
              <a:gd name="connsiteY819" fmla="*/ 292240 h 6858000"/>
              <a:gd name="connsiteX820" fmla="*/ 5426491 w 7467600"/>
              <a:gd name="connsiteY820" fmla="*/ 281128 h 6858000"/>
              <a:gd name="connsiteX821" fmla="*/ 5731212 w 7467600"/>
              <a:gd name="connsiteY821" fmla="*/ 231951 h 6858000"/>
              <a:gd name="connsiteX822" fmla="*/ 5905192 w 7467600"/>
              <a:gd name="connsiteY822" fmla="*/ 163079 h 6858000"/>
              <a:gd name="connsiteX823" fmla="*/ 5944437 w 7467600"/>
              <a:gd name="connsiteY823" fmla="*/ 113829 h 6858000"/>
              <a:gd name="connsiteX824" fmla="*/ 5825032 w 7467600"/>
              <a:gd name="connsiteY824" fmla="*/ 146405 h 6858000"/>
              <a:gd name="connsiteX825" fmla="*/ 4955599 w 7467600"/>
              <a:gd name="connsiteY825" fmla="*/ 247008 h 6858000"/>
              <a:gd name="connsiteX826" fmla="*/ 5210104 w 7467600"/>
              <a:gd name="connsiteY826" fmla="*/ 228123 h 6858000"/>
              <a:gd name="connsiteX827" fmla="*/ 5261015 w 7467600"/>
              <a:gd name="connsiteY827" fmla="*/ 227087 h 6858000"/>
              <a:gd name="connsiteX828" fmla="*/ 5861181 w 7467600"/>
              <a:gd name="connsiteY828" fmla="*/ 143093 h 6858000"/>
              <a:gd name="connsiteX829" fmla="*/ 5961252 w 7467600"/>
              <a:gd name="connsiteY829" fmla="*/ 114820 h 6858000"/>
              <a:gd name="connsiteX830" fmla="*/ 5944437 w 7467600"/>
              <a:gd name="connsiteY830" fmla="*/ 113829 h 6858000"/>
              <a:gd name="connsiteX831" fmla="*/ 3882765 w 7467600"/>
              <a:gd name="connsiteY831" fmla="*/ 0 h 6858000"/>
              <a:gd name="connsiteX832" fmla="*/ 3995099 w 7467600"/>
              <a:gd name="connsiteY832" fmla="*/ 0 h 6858000"/>
              <a:gd name="connsiteX833" fmla="*/ 4163818 w 7467600"/>
              <a:gd name="connsiteY833" fmla="*/ 234104 h 6858000"/>
              <a:gd name="connsiteX834" fmla="*/ 4172099 w 7467600"/>
              <a:gd name="connsiteY834" fmla="*/ 234207 h 6858000"/>
              <a:gd name="connsiteX835" fmla="*/ 4784282 w 7467600"/>
              <a:gd name="connsiteY835" fmla="*/ 276561 h 6858000"/>
              <a:gd name="connsiteX836" fmla="*/ 4801687 w 7467600"/>
              <a:gd name="connsiteY836" fmla="*/ 267764 h 6858000"/>
              <a:gd name="connsiteX837" fmla="*/ 6082788 w 7467600"/>
              <a:gd name="connsiteY837" fmla="*/ 64119 h 6858000"/>
              <a:gd name="connsiteX838" fmla="*/ 6099442 w 7467600"/>
              <a:gd name="connsiteY838" fmla="*/ 82568 h 6858000"/>
              <a:gd name="connsiteX839" fmla="*/ 4804137 w 7467600"/>
              <a:gd name="connsiteY839" fmla="*/ 320931 h 6858000"/>
              <a:gd name="connsiteX840" fmla="*/ 4227047 w 7467600"/>
              <a:gd name="connsiteY840" fmla="*/ 313415 h 6858000"/>
              <a:gd name="connsiteX841" fmla="*/ 4346041 w 7467600"/>
              <a:gd name="connsiteY841" fmla="*/ 456086 h 6858000"/>
              <a:gd name="connsiteX842" fmla="*/ 4870967 w 7467600"/>
              <a:gd name="connsiteY842" fmla="*/ 963061 h 6858000"/>
              <a:gd name="connsiteX843" fmla="*/ 4889647 w 7467600"/>
              <a:gd name="connsiteY843" fmla="*/ 957147 h 6858000"/>
              <a:gd name="connsiteX844" fmla="*/ 5422504 w 7467600"/>
              <a:gd name="connsiteY844" fmla="*/ 805191 h 6858000"/>
              <a:gd name="connsiteX845" fmla="*/ 6087656 w 7467600"/>
              <a:gd name="connsiteY845" fmla="*/ 826703 h 6858000"/>
              <a:gd name="connsiteX846" fmla="*/ 6058717 w 7467600"/>
              <a:gd name="connsiteY846" fmla="*/ 865992 h 6858000"/>
              <a:gd name="connsiteX847" fmla="*/ 4974153 w 7467600"/>
              <a:gd name="connsiteY847" fmla="*/ 1045456 h 6858000"/>
              <a:gd name="connsiteX848" fmla="*/ 5627835 w 7467600"/>
              <a:gd name="connsiteY848" fmla="*/ 1472077 h 6858000"/>
              <a:gd name="connsiteX849" fmla="*/ 5629817 w 7467600"/>
              <a:gd name="connsiteY849" fmla="*/ 1471412 h 6858000"/>
              <a:gd name="connsiteX850" fmla="*/ 5634124 w 7467600"/>
              <a:gd name="connsiteY850" fmla="*/ 1470572 h 6858000"/>
              <a:gd name="connsiteX851" fmla="*/ 5755832 w 7467600"/>
              <a:gd name="connsiteY851" fmla="*/ 1383886 h 6858000"/>
              <a:gd name="connsiteX852" fmla="*/ 6014186 w 7467600"/>
              <a:gd name="connsiteY852" fmla="*/ 1279799 h 6858000"/>
              <a:gd name="connsiteX853" fmla="*/ 6901619 w 7467600"/>
              <a:gd name="connsiteY853" fmla="*/ 1047874 h 6858000"/>
              <a:gd name="connsiteX854" fmla="*/ 6931566 w 7467600"/>
              <a:gd name="connsiteY854" fmla="*/ 1062034 h 6858000"/>
              <a:gd name="connsiteX855" fmla="*/ 5790982 w 7467600"/>
              <a:gd name="connsiteY855" fmla="*/ 1561380 h 6858000"/>
              <a:gd name="connsiteX856" fmla="*/ 6188971 w 7467600"/>
              <a:gd name="connsiteY856" fmla="*/ 1755168 h 6858000"/>
              <a:gd name="connsiteX857" fmla="*/ 6202446 w 7467600"/>
              <a:gd name="connsiteY857" fmla="*/ 1752268 h 6858000"/>
              <a:gd name="connsiteX858" fmla="*/ 7179560 w 7467600"/>
              <a:gd name="connsiteY858" fmla="*/ 1467551 h 6858000"/>
              <a:gd name="connsiteX859" fmla="*/ 7158730 w 7467600"/>
              <a:gd name="connsiteY859" fmla="*/ 1507835 h 6858000"/>
              <a:gd name="connsiteX860" fmla="*/ 6326959 w 7467600"/>
              <a:gd name="connsiteY860" fmla="*/ 1817686 h 6858000"/>
              <a:gd name="connsiteX861" fmla="*/ 6537433 w 7467600"/>
              <a:gd name="connsiteY861" fmla="*/ 1907790 h 6858000"/>
              <a:gd name="connsiteX862" fmla="*/ 6550221 w 7467600"/>
              <a:gd name="connsiteY862" fmla="*/ 1910729 h 6858000"/>
              <a:gd name="connsiteX863" fmla="*/ 6964438 w 7467600"/>
              <a:gd name="connsiteY863" fmla="*/ 2209505 h 6858000"/>
              <a:gd name="connsiteX864" fmla="*/ 7367862 w 7467600"/>
              <a:gd name="connsiteY864" fmla="*/ 2806833 h 6858000"/>
              <a:gd name="connsiteX865" fmla="*/ 7364329 w 7467600"/>
              <a:gd name="connsiteY865" fmla="*/ 2826907 h 6858000"/>
              <a:gd name="connsiteX866" fmla="*/ 7290545 w 7467600"/>
              <a:gd name="connsiteY866" fmla="*/ 2850663 h 6858000"/>
              <a:gd name="connsiteX867" fmla="*/ 6472036 w 7467600"/>
              <a:gd name="connsiteY867" fmla="*/ 1959003 h 6858000"/>
              <a:gd name="connsiteX868" fmla="*/ 5792897 w 7467600"/>
              <a:gd name="connsiteY868" fmla="*/ 1647747 h 6858000"/>
              <a:gd name="connsiteX869" fmla="*/ 5842751 w 7467600"/>
              <a:gd name="connsiteY869" fmla="*/ 1816112 h 6858000"/>
              <a:gd name="connsiteX870" fmla="*/ 5847424 w 7467600"/>
              <a:gd name="connsiteY870" fmla="*/ 1815776 h 6858000"/>
              <a:gd name="connsiteX871" fmla="*/ 6399821 w 7467600"/>
              <a:gd name="connsiteY871" fmla="*/ 2344799 h 6858000"/>
              <a:gd name="connsiteX872" fmla="*/ 6323232 w 7467600"/>
              <a:gd name="connsiteY872" fmla="*/ 2389634 h 6858000"/>
              <a:gd name="connsiteX873" fmla="*/ 5942958 w 7467600"/>
              <a:gd name="connsiteY873" fmla="*/ 2077708 h 6858000"/>
              <a:gd name="connsiteX874" fmla="*/ 5921559 w 7467600"/>
              <a:gd name="connsiteY874" fmla="*/ 2378596 h 6858000"/>
              <a:gd name="connsiteX875" fmla="*/ 5817651 w 7467600"/>
              <a:gd name="connsiteY875" fmla="*/ 3023919 h 6858000"/>
              <a:gd name="connsiteX876" fmla="*/ 5729634 w 7467600"/>
              <a:gd name="connsiteY876" fmla="*/ 3051849 h 6858000"/>
              <a:gd name="connsiteX877" fmla="*/ 5611018 w 7467600"/>
              <a:gd name="connsiteY877" fmla="*/ 2316769 h 6858000"/>
              <a:gd name="connsiteX878" fmla="*/ 5687608 w 7467600"/>
              <a:gd name="connsiteY878" fmla="*/ 2039972 h 6858000"/>
              <a:gd name="connsiteX879" fmla="*/ 5657554 w 7467600"/>
              <a:gd name="connsiteY879" fmla="*/ 1576445 h 6858000"/>
              <a:gd name="connsiteX880" fmla="*/ 5150475 w 7467600"/>
              <a:gd name="connsiteY880" fmla="*/ 1274012 h 6858000"/>
              <a:gd name="connsiteX881" fmla="*/ 5349142 w 7467600"/>
              <a:gd name="connsiteY881" fmla="*/ 2204405 h 6858000"/>
              <a:gd name="connsiteX882" fmla="*/ 5262214 w 7467600"/>
              <a:gd name="connsiteY882" fmla="*/ 2233836 h 6858000"/>
              <a:gd name="connsiteX883" fmla="*/ 4981539 w 7467600"/>
              <a:gd name="connsiteY883" fmla="*/ 1542201 h 6858000"/>
              <a:gd name="connsiteX884" fmla="*/ 4958461 w 7467600"/>
              <a:gd name="connsiteY884" fmla="*/ 1136957 h 6858000"/>
              <a:gd name="connsiteX885" fmla="*/ 4655015 w 7467600"/>
              <a:gd name="connsiteY885" fmla="*/ 891426 h 6858000"/>
              <a:gd name="connsiteX886" fmla="*/ 4348002 w 7467600"/>
              <a:gd name="connsiteY886" fmla="*/ 2205895 h 6858000"/>
              <a:gd name="connsiteX887" fmla="*/ 4262250 w 7467600"/>
              <a:gd name="connsiteY887" fmla="*/ 2219972 h 6858000"/>
              <a:gd name="connsiteX888" fmla="*/ 4550611 w 7467600"/>
              <a:gd name="connsiteY888" fmla="*/ 817540 h 6858000"/>
              <a:gd name="connsiteX889" fmla="*/ 4564418 w 7467600"/>
              <a:gd name="connsiteY889" fmla="*/ 808293 h 6858000"/>
              <a:gd name="connsiteX890" fmla="*/ 4266388 w 7467600"/>
              <a:gd name="connsiteY890" fmla="*/ 500083 h 6858000"/>
              <a:gd name="connsiteX891" fmla="*/ 4032842 w 7467600"/>
              <a:gd name="connsiteY891" fmla="*/ 211809 h 6858000"/>
              <a:gd name="connsiteX892" fmla="*/ 3882765 w 7467600"/>
              <a:gd name="connsiteY892" fmla="*/ 0 h 6858000"/>
              <a:gd name="connsiteX893" fmla="*/ 3721337 w 7467600"/>
              <a:gd name="connsiteY893" fmla="*/ 0 h 6858000"/>
              <a:gd name="connsiteX894" fmla="*/ 3797544 w 7467600"/>
              <a:gd name="connsiteY894" fmla="*/ 0 h 6858000"/>
              <a:gd name="connsiteX895" fmla="*/ 3775734 w 7467600"/>
              <a:gd name="connsiteY895" fmla="*/ 95131 h 6858000"/>
              <a:gd name="connsiteX896" fmla="*/ 3724807 w 7467600"/>
              <a:gd name="connsiteY896" fmla="*/ 272257 h 6858000"/>
              <a:gd name="connsiteX897" fmla="*/ 3726844 w 7467600"/>
              <a:gd name="connsiteY897" fmla="*/ 282988 h 6858000"/>
              <a:gd name="connsiteX898" fmla="*/ 3742664 w 7467600"/>
              <a:gd name="connsiteY898" fmla="*/ 279918 h 6858000"/>
              <a:gd name="connsiteX899" fmla="*/ 4103910 w 7467600"/>
              <a:gd name="connsiteY899" fmla="*/ 1161917 h 6858000"/>
              <a:gd name="connsiteX900" fmla="*/ 4020269 w 7467600"/>
              <a:gd name="connsiteY900" fmla="*/ 1200406 h 6858000"/>
              <a:gd name="connsiteX901" fmla="*/ 3674882 w 7467600"/>
              <a:gd name="connsiteY901" fmla="*/ 488524 h 6858000"/>
              <a:gd name="connsiteX902" fmla="*/ 3132682 w 7467600"/>
              <a:gd name="connsiteY902" fmla="*/ 1072284 h 6858000"/>
              <a:gd name="connsiteX903" fmla="*/ 2716346 w 7467600"/>
              <a:gd name="connsiteY903" fmla="*/ 1276376 h 6858000"/>
              <a:gd name="connsiteX904" fmla="*/ 2716772 w 7467600"/>
              <a:gd name="connsiteY904" fmla="*/ 1255462 h 6858000"/>
              <a:gd name="connsiteX905" fmla="*/ 3471096 w 7467600"/>
              <a:gd name="connsiteY905" fmla="*/ 437072 h 6858000"/>
              <a:gd name="connsiteX906" fmla="*/ 3639057 w 7467600"/>
              <a:gd name="connsiteY906" fmla="*/ 286334 h 6858000"/>
              <a:gd name="connsiteX907" fmla="*/ 3640309 w 7467600"/>
              <a:gd name="connsiteY907" fmla="*/ 284664 h 6858000"/>
              <a:gd name="connsiteX908" fmla="*/ 3646022 w 7467600"/>
              <a:gd name="connsiteY908" fmla="*/ 276711 h 6858000"/>
              <a:gd name="connsiteX909" fmla="*/ 3707943 w 7467600"/>
              <a:gd name="connsiteY909" fmla="*/ 65958 h 6858000"/>
              <a:gd name="connsiteX910" fmla="*/ 3721337 w 7467600"/>
              <a:gd name="connsiteY910" fmla="*/ 0 h 6858000"/>
              <a:gd name="connsiteX911" fmla="*/ 2867960 w 7467600"/>
              <a:gd name="connsiteY911" fmla="*/ 0 h 6858000"/>
              <a:gd name="connsiteX912" fmla="*/ 2926351 w 7467600"/>
              <a:gd name="connsiteY912" fmla="*/ 0 h 6858000"/>
              <a:gd name="connsiteX913" fmla="*/ 2902823 w 7467600"/>
              <a:gd name="connsiteY913" fmla="*/ 262929 h 6858000"/>
              <a:gd name="connsiteX914" fmla="*/ 2940663 w 7467600"/>
              <a:gd name="connsiteY914" fmla="*/ 140884 h 6858000"/>
              <a:gd name="connsiteX915" fmla="*/ 2947039 w 7467600"/>
              <a:gd name="connsiteY915" fmla="*/ 122524 h 6858000"/>
              <a:gd name="connsiteX916" fmla="*/ 2984316 w 7467600"/>
              <a:gd name="connsiteY916" fmla="*/ 0 h 6858000"/>
              <a:gd name="connsiteX917" fmla="*/ 3016114 w 7467600"/>
              <a:gd name="connsiteY917" fmla="*/ 0 h 6858000"/>
              <a:gd name="connsiteX918" fmla="*/ 2979949 w 7467600"/>
              <a:gd name="connsiteY918" fmla="*/ 119274 h 6858000"/>
              <a:gd name="connsiteX919" fmla="*/ 3023879 w 7467600"/>
              <a:gd name="connsiteY919" fmla="*/ 0 h 6858000"/>
              <a:gd name="connsiteX920" fmla="*/ 3105400 w 7467600"/>
              <a:gd name="connsiteY920" fmla="*/ 0 h 6858000"/>
              <a:gd name="connsiteX921" fmla="*/ 3094669 w 7467600"/>
              <a:gd name="connsiteY921" fmla="*/ 30308 h 6858000"/>
              <a:gd name="connsiteX922" fmla="*/ 2901945 w 7467600"/>
              <a:gd name="connsiteY922" fmla="*/ 466538 h 6858000"/>
              <a:gd name="connsiteX923" fmla="*/ 2815209 w 7467600"/>
              <a:gd name="connsiteY923" fmla="*/ 497361 h 6858000"/>
              <a:gd name="connsiteX924" fmla="*/ 2844845 w 7467600"/>
              <a:gd name="connsiteY924" fmla="*/ 127638 h 6858000"/>
              <a:gd name="connsiteX925" fmla="*/ 2867960 w 7467600"/>
              <a:gd name="connsiteY925" fmla="*/ 0 h 6858000"/>
              <a:gd name="connsiteX926" fmla="*/ 1057230 w 7467600"/>
              <a:gd name="connsiteY926" fmla="*/ 0 h 6858000"/>
              <a:gd name="connsiteX927" fmla="*/ 1111003 w 7467600"/>
              <a:gd name="connsiteY927" fmla="*/ 0 h 6858000"/>
              <a:gd name="connsiteX928" fmla="*/ 1125553 w 7467600"/>
              <a:gd name="connsiteY928" fmla="*/ 52588 h 6858000"/>
              <a:gd name="connsiteX929" fmla="*/ 1304276 w 7467600"/>
              <a:gd name="connsiteY929" fmla="*/ 476275 h 6858000"/>
              <a:gd name="connsiteX930" fmla="*/ 1492066 w 7467600"/>
              <a:gd name="connsiteY930" fmla="*/ 886333 h 6858000"/>
              <a:gd name="connsiteX931" fmla="*/ 1423698 w 7467600"/>
              <a:gd name="connsiteY931" fmla="*/ 710817 h 6858000"/>
              <a:gd name="connsiteX932" fmla="*/ 1357609 w 7467600"/>
              <a:gd name="connsiteY932" fmla="*/ 532892 h 6858000"/>
              <a:gd name="connsiteX933" fmla="*/ 1309550 w 7467600"/>
              <a:gd name="connsiteY933" fmla="*/ 374031 h 6858000"/>
              <a:gd name="connsiteX934" fmla="*/ 1193673 w 7467600"/>
              <a:gd name="connsiteY934" fmla="*/ 49533 h 6858000"/>
              <a:gd name="connsiteX935" fmla="*/ 1164391 w 7467600"/>
              <a:gd name="connsiteY935" fmla="*/ 0 h 6858000"/>
              <a:gd name="connsiteX936" fmla="*/ 1200666 w 7467600"/>
              <a:gd name="connsiteY936" fmla="*/ 0 h 6858000"/>
              <a:gd name="connsiteX937" fmla="*/ 1223408 w 7467600"/>
              <a:gd name="connsiteY937" fmla="*/ 38996 h 6858000"/>
              <a:gd name="connsiteX938" fmla="*/ 1339635 w 7467600"/>
              <a:gd name="connsiteY938" fmla="*/ 365517 h 6858000"/>
              <a:gd name="connsiteX939" fmla="*/ 1387469 w 7467600"/>
              <a:gd name="connsiteY939" fmla="*/ 523079 h 6858000"/>
              <a:gd name="connsiteX940" fmla="*/ 1452685 w 7467600"/>
              <a:gd name="connsiteY940" fmla="*/ 699806 h 6858000"/>
              <a:gd name="connsiteX941" fmla="*/ 1492092 w 7467600"/>
              <a:gd name="connsiteY941" fmla="*/ 800424 h 6858000"/>
              <a:gd name="connsiteX942" fmla="*/ 1455302 w 7467600"/>
              <a:gd name="connsiteY942" fmla="*/ 632913 h 6858000"/>
              <a:gd name="connsiteX943" fmla="*/ 1222336 w 7467600"/>
              <a:gd name="connsiteY943" fmla="*/ 9480 h 6858000"/>
              <a:gd name="connsiteX944" fmla="*/ 1214634 w 7467600"/>
              <a:gd name="connsiteY944" fmla="*/ 0 h 6858000"/>
              <a:gd name="connsiteX945" fmla="*/ 1289827 w 7467600"/>
              <a:gd name="connsiteY945" fmla="*/ 0 h 6858000"/>
              <a:gd name="connsiteX946" fmla="*/ 1321076 w 7467600"/>
              <a:gd name="connsiteY946" fmla="*/ 59722 h 6858000"/>
              <a:gd name="connsiteX947" fmla="*/ 1512579 w 7467600"/>
              <a:gd name="connsiteY947" fmla="*/ 626441 h 6858000"/>
              <a:gd name="connsiteX948" fmla="*/ 1506076 w 7467600"/>
              <a:gd name="connsiteY948" fmla="*/ 1089289 h 6858000"/>
              <a:gd name="connsiteX949" fmla="*/ 1486346 w 7467600"/>
              <a:gd name="connsiteY949" fmla="*/ 1079919 h 6858000"/>
              <a:gd name="connsiteX950" fmla="*/ 1070511 w 7467600"/>
              <a:gd name="connsiteY950" fmla="*/ 48609 h 6858000"/>
              <a:gd name="connsiteX951" fmla="*/ 1057230 w 7467600"/>
              <a:gd name="connsiteY951" fmla="*/ 0 h 6858000"/>
              <a:gd name="connsiteX952" fmla="*/ 43151 w 7467600"/>
              <a:gd name="connsiteY952" fmla="*/ 0 h 6858000"/>
              <a:gd name="connsiteX953" fmla="*/ 95283 w 7467600"/>
              <a:gd name="connsiteY953" fmla="*/ 0 h 6858000"/>
              <a:gd name="connsiteX954" fmla="*/ 300708 w 7467600"/>
              <a:gd name="connsiteY954" fmla="*/ 154571 h 6858000"/>
              <a:gd name="connsiteX955" fmla="*/ 530414 w 7467600"/>
              <a:gd name="connsiteY955" fmla="*/ 354673 h 6858000"/>
              <a:gd name="connsiteX956" fmla="*/ 333785 w 7467600"/>
              <a:gd name="connsiteY956" fmla="*/ 161564 h 6858000"/>
              <a:gd name="connsiteX957" fmla="*/ 147005 w 7467600"/>
              <a:gd name="connsiteY957" fmla="*/ 0 h 6858000"/>
              <a:gd name="connsiteX958" fmla="*/ 272509 w 7467600"/>
              <a:gd name="connsiteY958" fmla="*/ 0 h 6858000"/>
              <a:gd name="connsiteX959" fmla="*/ 326276 w 7467600"/>
              <a:gd name="connsiteY959" fmla="*/ 45847 h 6858000"/>
              <a:gd name="connsiteX960" fmla="*/ 823759 w 7467600"/>
              <a:gd name="connsiteY960" fmla="*/ 574145 h 6858000"/>
              <a:gd name="connsiteX961" fmla="*/ 811254 w 7467600"/>
              <a:gd name="connsiteY961" fmla="*/ 665546 h 6858000"/>
              <a:gd name="connsiteX962" fmla="*/ 154042 w 7467600"/>
              <a:gd name="connsiteY962" fmla="*/ 261522 h 6858000"/>
              <a:gd name="connsiteX963" fmla="*/ 13550 w 7467600"/>
              <a:gd name="connsiteY963" fmla="*/ 158423 h 6858000"/>
              <a:gd name="connsiteX964" fmla="*/ 0 w 7467600"/>
              <a:gd name="connsiteY964" fmla="*/ 146618 h 6858000"/>
              <a:gd name="connsiteX965" fmla="*/ 0 w 7467600"/>
              <a:gd name="connsiteY965" fmla="*/ 59161 h 6858000"/>
              <a:gd name="connsiteX966" fmla="*/ 45427 w 7467600"/>
              <a:gd name="connsiteY966" fmla="*/ 101078 h 6858000"/>
              <a:gd name="connsiteX967" fmla="*/ 630103 w 7467600"/>
              <a:gd name="connsiteY967" fmla="*/ 485885 h 6858000"/>
              <a:gd name="connsiteX968" fmla="*/ 532040 w 7467600"/>
              <a:gd name="connsiteY968" fmla="*/ 399359 h 6858000"/>
              <a:gd name="connsiteX969" fmla="*/ 517618 w 7467600"/>
              <a:gd name="connsiteY969" fmla="*/ 385726 h 6858000"/>
              <a:gd name="connsiteX970" fmla="*/ 285074 w 7467600"/>
              <a:gd name="connsiteY970" fmla="*/ 182755 h 6858000"/>
              <a:gd name="connsiteX971" fmla="*/ 43151 w 7467600"/>
              <a:gd name="connsiteY971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7042773 w 7467600"/>
              <a:gd name="connsiteY74" fmla="*/ 5734011 h 6858000"/>
              <a:gd name="connsiteX75" fmla="*/ 7379510 w 7467600"/>
              <a:gd name="connsiteY75" fmla="*/ 5755454 h 6858000"/>
              <a:gd name="connsiteX76" fmla="*/ 7467600 w 7467600"/>
              <a:gd name="connsiteY76" fmla="*/ 5845526 h 6858000"/>
              <a:gd name="connsiteX77" fmla="*/ 7271900 w 7467600"/>
              <a:gd name="connsiteY77" fmla="*/ 5734551 h 6858000"/>
              <a:gd name="connsiteX78" fmla="*/ 7259646 w 7467600"/>
              <a:gd name="connsiteY78" fmla="*/ 5765985 h 6858000"/>
              <a:gd name="connsiteX79" fmla="*/ 7467600 w 7467600"/>
              <a:gd name="connsiteY79" fmla="*/ 6012219 h 6858000"/>
              <a:gd name="connsiteX80" fmla="*/ 7105827 w 7467600"/>
              <a:gd name="connsiteY80" fmla="*/ 5718700 h 6858000"/>
              <a:gd name="connsiteX81" fmla="*/ 7356878 w 7467600"/>
              <a:gd name="connsiteY81" fmla="*/ 5981332 h 6858000"/>
              <a:gd name="connsiteX82" fmla="*/ 7467600 w 7467600"/>
              <a:gd name="connsiteY82" fmla="*/ 6117703 h 6858000"/>
              <a:gd name="connsiteX83" fmla="*/ 7467600 w 7467600"/>
              <a:gd name="connsiteY83" fmla="*/ 6163634 h 6858000"/>
              <a:gd name="connsiteX84" fmla="*/ 7403637 w 7467600"/>
              <a:gd name="connsiteY84" fmla="*/ 6083957 h 6858000"/>
              <a:gd name="connsiteX85" fmla="*/ 7254615 w 7467600"/>
              <a:gd name="connsiteY85" fmla="*/ 5911918 h 6858000"/>
              <a:gd name="connsiteX86" fmla="*/ 7312589 w 7467600"/>
              <a:gd name="connsiteY86" fmla="*/ 5982309 h 6858000"/>
              <a:gd name="connsiteX87" fmla="*/ 7448321 w 7467600"/>
              <a:gd name="connsiteY87" fmla="*/ 6190991 h 6858000"/>
              <a:gd name="connsiteX88" fmla="*/ 7467600 w 7467600"/>
              <a:gd name="connsiteY88" fmla="*/ 6221686 h 6858000"/>
              <a:gd name="connsiteX89" fmla="*/ 7467600 w 7467600"/>
              <a:gd name="connsiteY89" fmla="*/ 6334256 h 6858000"/>
              <a:gd name="connsiteX90" fmla="*/ 7454976 w 7467600"/>
              <a:gd name="connsiteY90" fmla="*/ 6318297 h 6858000"/>
              <a:gd name="connsiteX91" fmla="*/ 7042773 w 7467600"/>
              <a:gd name="connsiteY91" fmla="*/ 5734011 h 6858000"/>
              <a:gd name="connsiteX92" fmla="*/ 1456157 w 7467600"/>
              <a:gd name="connsiteY92" fmla="*/ 5371404 h 6858000"/>
              <a:gd name="connsiteX93" fmla="*/ 1244432 w 7467600"/>
              <a:gd name="connsiteY93" fmla="*/ 5385601 h 6858000"/>
              <a:gd name="connsiteX94" fmla="*/ 973990 w 7467600"/>
              <a:gd name="connsiteY94" fmla="*/ 5424940 h 6858000"/>
              <a:gd name="connsiteX95" fmla="*/ 1103809 w 7467600"/>
              <a:gd name="connsiteY95" fmla="*/ 5433720 h 6858000"/>
              <a:gd name="connsiteX96" fmla="*/ 1123454 w 7467600"/>
              <a:gd name="connsiteY96" fmla="*/ 5435727 h 6858000"/>
              <a:gd name="connsiteX97" fmla="*/ 1737017 w 7467600"/>
              <a:gd name="connsiteY97" fmla="*/ 5452183 h 6858000"/>
              <a:gd name="connsiteX98" fmla="*/ 1824397 w 7467600"/>
              <a:gd name="connsiteY98" fmla="*/ 5447757 h 6858000"/>
              <a:gd name="connsiteX99" fmla="*/ 2070059 w 7467600"/>
              <a:gd name="connsiteY99" fmla="*/ 5441660 h 6858000"/>
              <a:gd name="connsiteX100" fmla="*/ 1456157 w 7467600"/>
              <a:gd name="connsiteY100" fmla="*/ 5371404 h 6858000"/>
              <a:gd name="connsiteX101" fmla="*/ 4988186 w 7467600"/>
              <a:gd name="connsiteY101" fmla="*/ 5216467 h 6858000"/>
              <a:gd name="connsiteX102" fmla="*/ 4777334 w 7467600"/>
              <a:gd name="connsiteY102" fmla="*/ 5406072 h 6858000"/>
              <a:gd name="connsiteX103" fmla="*/ 4718341 w 7467600"/>
              <a:gd name="connsiteY103" fmla="*/ 5468043 h 6858000"/>
              <a:gd name="connsiteX104" fmla="*/ 4604655 w 7467600"/>
              <a:gd name="connsiteY104" fmla="*/ 5583434 h 6858000"/>
              <a:gd name="connsiteX105" fmla="*/ 4565074 w 7467600"/>
              <a:gd name="connsiteY105" fmla="*/ 5618550 h 6858000"/>
              <a:gd name="connsiteX106" fmla="*/ 4988186 w 7467600"/>
              <a:gd name="connsiteY106" fmla="*/ 5216467 h 6858000"/>
              <a:gd name="connsiteX107" fmla="*/ 4978032 w 7467600"/>
              <a:gd name="connsiteY107" fmla="*/ 5183809 h 6858000"/>
              <a:gd name="connsiteX108" fmla="*/ 4463413 w 7467600"/>
              <a:gd name="connsiteY108" fmla="*/ 5615162 h 6858000"/>
              <a:gd name="connsiteX109" fmla="*/ 4358134 w 7467600"/>
              <a:gd name="connsiteY109" fmla="*/ 5742791 h 6858000"/>
              <a:gd name="connsiteX110" fmla="*/ 4376219 w 7467600"/>
              <a:gd name="connsiteY110" fmla="*/ 5729027 h 6858000"/>
              <a:gd name="connsiteX111" fmla="*/ 4582340 w 7467600"/>
              <a:gd name="connsiteY111" fmla="*/ 5561037 h 6858000"/>
              <a:gd name="connsiteX112" fmla="*/ 4694684 w 7467600"/>
              <a:gd name="connsiteY112" fmla="*/ 5447098 h 6858000"/>
              <a:gd name="connsiteX113" fmla="*/ 4754123 w 7467600"/>
              <a:gd name="connsiteY113" fmla="*/ 5384643 h 6858000"/>
              <a:gd name="connsiteX114" fmla="*/ 4978032 w 7467600"/>
              <a:gd name="connsiteY114" fmla="*/ 5183809 h 6858000"/>
              <a:gd name="connsiteX115" fmla="*/ 1903353 w 7467600"/>
              <a:gd name="connsiteY115" fmla="*/ 5044827 h 6858000"/>
              <a:gd name="connsiteX116" fmla="*/ 1936931 w 7467600"/>
              <a:gd name="connsiteY116" fmla="*/ 5093954 h 6858000"/>
              <a:gd name="connsiteX117" fmla="*/ 2195868 w 7467600"/>
              <a:gd name="connsiteY117" fmla="*/ 5396574 h 6858000"/>
              <a:gd name="connsiteX118" fmla="*/ 2088852 w 7467600"/>
              <a:gd name="connsiteY118" fmla="*/ 5166123 h 6858000"/>
              <a:gd name="connsiteX119" fmla="*/ 1958241 w 7467600"/>
              <a:gd name="connsiteY119" fmla="*/ 5067955 h 6858000"/>
              <a:gd name="connsiteX120" fmla="*/ 1903353 w 7467600"/>
              <a:gd name="connsiteY120" fmla="*/ 5044827 h 6858000"/>
              <a:gd name="connsiteX121" fmla="*/ 1979378 w 7467600"/>
              <a:gd name="connsiteY121" fmla="*/ 4769504 h 6858000"/>
              <a:gd name="connsiteX122" fmla="*/ 2882120 w 7467600"/>
              <a:gd name="connsiteY122" fmla="*/ 5064547 h 6858000"/>
              <a:gd name="connsiteX123" fmla="*/ 2793103 w 7467600"/>
              <a:gd name="connsiteY123" fmla="*/ 5039699 h 6858000"/>
              <a:gd name="connsiteX124" fmla="*/ 2770041 w 7467600"/>
              <a:gd name="connsiteY124" fmla="*/ 5033634 h 6858000"/>
              <a:gd name="connsiteX125" fmla="*/ 1979378 w 7467600"/>
              <a:gd name="connsiteY125" fmla="*/ 4769504 h 6858000"/>
              <a:gd name="connsiteX126" fmla="*/ 1927410 w 7467600"/>
              <a:gd name="connsiteY126" fmla="*/ 4716164 h 6858000"/>
              <a:gd name="connsiteX127" fmla="*/ 1959587 w 7467600"/>
              <a:gd name="connsiteY127" fmla="*/ 4728849 h 6858000"/>
              <a:gd name="connsiteX128" fmla="*/ 2777707 w 7467600"/>
              <a:gd name="connsiteY128" fmla="*/ 5003991 h 6858000"/>
              <a:gd name="connsiteX129" fmla="*/ 2800768 w 7467600"/>
              <a:gd name="connsiteY129" fmla="*/ 5010056 h 6858000"/>
              <a:gd name="connsiteX130" fmla="*/ 2879408 w 7467600"/>
              <a:gd name="connsiteY130" fmla="*/ 5031590 h 6858000"/>
              <a:gd name="connsiteX131" fmla="*/ 2862295 w 7467600"/>
              <a:gd name="connsiteY131" fmla="*/ 5022958 h 6858000"/>
              <a:gd name="connsiteX132" fmla="*/ 2813343 w 7467600"/>
              <a:gd name="connsiteY132" fmla="*/ 4998369 h 6858000"/>
              <a:gd name="connsiteX133" fmla="*/ 2646245 w 7467600"/>
              <a:gd name="connsiteY133" fmla="*/ 4930999 h 6858000"/>
              <a:gd name="connsiteX134" fmla="*/ 1999243 w 7467600"/>
              <a:gd name="connsiteY134" fmla="*/ 4730524 h 6858000"/>
              <a:gd name="connsiteX135" fmla="*/ 1979527 w 7467600"/>
              <a:gd name="connsiteY135" fmla="*/ 4726651 h 6858000"/>
              <a:gd name="connsiteX136" fmla="*/ 1927410 w 7467600"/>
              <a:gd name="connsiteY136" fmla="*/ 4716164 h 6858000"/>
              <a:gd name="connsiteX137" fmla="*/ 1997014 w 7467600"/>
              <a:gd name="connsiteY137" fmla="*/ 4698007 h 6858000"/>
              <a:gd name="connsiteX138" fmla="*/ 2005458 w 7467600"/>
              <a:gd name="connsiteY138" fmla="*/ 4699540 h 6858000"/>
              <a:gd name="connsiteX139" fmla="*/ 2657186 w 7467600"/>
              <a:gd name="connsiteY139" fmla="*/ 4901687 h 6858000"/>
              <a:gd name="connsiteX140" fmla="*/ 2826662 w 7467600"/>
              <a:gd name="connsiteY140" fmla="*/ 4970362 h 6858000"/>
              <a:gd name="connsiteX141" fmla="*/ 2876100 w 7467600"/>
              <a:gd name="connsiteY141" fmla="*/ 4995397 h 6858000"/>
              <a:gd name="connsiteX142" fmla="*/ 3042600 w 7467600"/>
              <a:gd name="connsiteY142" fmla="*/ 5059532 h 6858000"/>
              <a:gd name="connsiteX143" fmla="*/ 1997014 w 7467600"/>
              <a:gd name="connsiteY143" fmla="*/ 4698007 h 6858000"/>
              <a:gd name="connsiteX144" fmla="*/ 2305292 w 7467600"/>
              <a:gd name="connsiteY144" fmla="*/ 4219492 h 6858000"/>
              <a:gd name="connsiteX145" fmla="*/ 3360922 w 7467600"/>
              <a:gd name="connsiteY145" fmla="*/ 4529373 h 6858000"/>
              <a:gd name="connsiteX146" fmla="*/ 3492420 w 7467600"/>
              <a:gd name="connsiteY146" fmla="*/ 4510145 h 6858000"/>
              <a:gd name="connsiteX147" fmla="*/ 3364086 w 7467600"/>
              <a:gd name="connsiteY147" fmla="*/ 4480340 h 6858000"/>
              <a:gd name="connsiteX148" fmla="*/ 3225818 w 7467600"/>
              <a:gd name="connsiteY148" fmla="*/ 4411822 h 6858000"/>
              <a:gd name="connsiteX149" fmla="*/ 3129696 w 7467600"/>
              <a:gd name="connsiteY149" fmla="*/ 4360704 h 6858000"/>
              <a:gd name="connsiteX150" fmla="*/ 2814545 w 7467600"/>
              <a:gd name="connsiteY150" fmla="*/ 4282955 h 6858000"/>
              <a:gd name="connsiteX151" fmla="*/ 2305292 w 7467600"/>
              <a:gd name="connsiteY151" fmla="*/ 4219492 h 6858000"/>
              <a:gd name="connsiteX152" fmla="*/ 2626982 w 7467600"/>
              <a:gd name="connsiteY152" fmla="*/ 4206450 h 6858000"/>
              <a:gd name="connsiteX153" fmla="*/ 2490617 w 7467600"/>
              <a:gd name="connsiteY153" fmla="*/ 4206951 h 6858000"/>
              <a:gd name="connsiteX154" fmla="*/ 2819869 w 7467600"/>
              <a:gd name="connsiteY154" fmla="*/ 4252936 h 6858000"/>
              <a:gd name="connsiteX155" fmla="*/ 3143018 w 7467600"/>
              <a:gd name="connsiteY155" fmla="*/ 4332698 h 6858000"/>
              <a:gd name="connsiteX156" fmla="*/ 3241520 w 7467600"/>
              <a:gd name="connsiteY156" fmla="*/ 4385112 h 6858000"/>
              <a:gd name="connsiteX157" fmla="*/ 3374575 w 7467600"/>
              <a:gd name="connsiteY157" fmla="*/ 4451517 h 6858000"/>
              <a:gd name="connsiteX158" fmla="*/ 3505221 w 7467600"/>
              <a:gd name="connsiteY158" fmla="*/ 4480757 h 6858000"/>
              <a:gd name="connsiteX159" fmla="*/ 2626982 w 7467600"/>
              <a:gd name="connsiteY159" fmla="*/ 4206450 h 6858000"/>
              <a:gd name="connsiteX160" fmla="*/ 1310106 w 7467600"/>
              <a:gd name="connsiteY160" fmla="*/ 3943217 h 6858000"/>
              <a:gd name="connsiteX161" fmla="*/ 854994 w 7467600"/>
              <a:gd name="connsiteY161" fmla="*/ 4399136 h 6858000"/>
              <a:gd name="connsiteX162" fmla="*/ 742462 w 7467600"/>
              <a:gd name="connsiteY162" fmla="*/ 4594648 h 6858000"/>
              <a:gd name="connsiteX163" fmla="*/ 820602 w 7467600"/>
              <a:gd name="connsiteY163" fmla="*/ 4485915 h 6858000"/>
              <a:gd name="connsiteX164" fmla="*/ 878295 w 7467600"/>
              <a:gd name="connsiteY164" fmla="*/ 4403594 h 6858000"/>
              <a:gd name="connsiteX165" fmla="*/ 1240607 w 7467600"/>
              <a:gd name="connsiteY165" fmla="*/ 4010401 h 6858000"/>
              <a:gd name="connsiteX166" fmla="*/ 1310106 w 7467600"/>
              <a:gd name="connsiteY166" fmla="*/ 3943217 h 6858000"/>
              <a:gd name="connsiteX167" fmla="*/ 1423113 w 7467600"/>
              <a:gd name="connsiteY167" fmla="*/ 3874565 h 6858000"/>
              <a:gd name="connsiteX168" fmla="*/ 1260565 w 7467600"/>
              <a:gd name="connsiteY168" fmla="*/ 4031982 h 6858000"/>
              <a:gd name="connsiteX169" fmla="*/ 901900 w 7467600"/>
              <a:gd name="connsiteY169" fmla="*/ 4421236 h 6858000"/>
              <a:gd name="connsiteX170" fmla="*/ 845044 w 7467600"/>
              <a:gd name="connsiteY170" fmla="*/ 4502436 h 6858000"/>
              <a:gd name="connsiteX171" fmla="*/ 685926 w 7467600"/>
              <a:gd name="connsiteY171" fmla="*/ 4703069 h 6858000"/>
              <a:gd name="connsiteX172" fmla="*/ 684248 w 7467600"/>
              <a:gd name="connsiteY172" fmla="*/ 4706721 h 6858000"/>
              <a:gd name="connsiteX173" fmla="*/ 1423113 w 7467600"/>
              <a:gd name="connsiteY173" fmla="*/ 3874565 h 6858000"/>
              <a:gd name="connsiteX174" fmla="*/ 3316479 w 7467600"/>
              <a:gd name="connsiteY174" fmla="*/ 3872136 h 6858000"/>
              <a:gd name="connsiteX175" fmla="*/ 3546806 w 7467600"/>
              <a:gd name="connsiteY175" fmla="*/ 4356139 h 6858000"/>
              <a:gd name="connsiteX176" fmla="*/ 3364433 w 7467600"/>
              <a:gd name="connsiteY176" fmla="*/ 3953121 h 6858000"/>
              <a:gd name="connsiteX177" fmla="*/ 3316479 w 7467600"/>
              <a:gd name="connsiteY177" fmla="*/ 3872136 h 6858000"/>
              <a:gd name="connsiteX178" fmla="*/ 3291335 w 7467600"/>
              <a:gd name="connsiteY178" fmla="*/ 3767420 h 6858000"/>
              <a:gd name="connsiteX179" fmla="*/ 3390805 w 7467600"/>
              <a:gd name="connsiteY179" fmla="*/ 3937163 h 6858000"/>
              <a:gd name="connsiteX180" fmla="*/ 3579062 w 7467600"/>
              <a:gd name="connsiteY180" fmla="*/ 4359040 h 6858000"/>
              <a:gd name="connsiteX181" fmla="*/ 3467355 w 7467600"/>
              <a:gd name="connsiteY181" fmla="*/ 3988130 h 6858000"/>
              <a:gd name="connsiteX182" fmla="*/ 3310753 w 7467600"/>
              <a:gd name="connsiteY182" fmla="*/ 3787140 h 6858000"/>
              <a:gd name="connsiteX183" fmla="*/ 3291335 w 7467600"/>
              <a:gd name="connsiteY183" fmla="*/ 3767420 h 6858000"/>
              <a:gd name="connsiteX184" fmla="*/ 1635889 w 7467600"/>
              <a:gd name="connsiteY184" fmla="*/ 3709494 h 6858000"/>
              <a:gd name="connsiteX185" fmla="*/ 1634800 w 7467600"/>
              <a:gd name="connsiteY185" fmla="*/ 3731111 h 6858000"/>
              <a:gd name="connsiteX186" fmla="*/ 1635889 w 7467600"/>
              <a:gd name="connsiteY186" fmla="*/ 3709494 h 6858000"/>
              <a:gd name="connsiteX187" fmla="*/ 1510397 w 7467600"/>
              <a:gd name="connsiteY187" fmla="*/ 3684705 h 6858000"/>
              <a:gd name="connsiteX188" fmla="*/ 1146550 w 7467600"/>
              <a:gd name="connsiteY188" fmla="*/ 3802012 h 6858000"/>
              <a:gd name="connsiteX189" fmla="*/ 698834 w 7467600"/>
              <a:gd name="connsiteY189" fmla="*/ 3952272 h 6858000"/>
              <a:gd name="connsiteX190" fmla="*/ 34256 w 7467600"/>
              <a:gd name="connsiteY190" fmla="*/ 4347603 h 6858000"/>
              <a:gd name="connsiteX191" fmla="*/ 527241 w 7467600"/>
              <a:gd name="connsiteY191" fmla="*/ 4065078 h 6858000"/>
              <a:gd name="connsiteX192" fmla="*/ 1510397 w 7467600"/>
              <a:gd name="connsiteY192" fmla="*/ 3684705 h 6858000"/>
              <a:gd name="connsiteX193" fmla="*/ 1313114 w 7467600"/>
              <a:gd name="connsiteY193" fmla="*/ 3655216 h 6858000"/>
              <a:gd name="connsiteX194" fmla="*/ 1109304 w 7467600"/>
              <a:gd name="connsiteY194" fmla="*/ 3669030 h 6858000"/>
              <a:gd name="connsiteX195" fmla="*/ 8129 w 7467600"/>
              <a:gd name="connsiteY195" fmla="*/ 4330519 h 6858000"/>
              <a:gd name="connsiteX196" fmla="*/ 687572 w 7467600"/>
              <a:gd name="connsiteY196" fmla="*/ 3925629 h 6858000"/>
              <a:gd name="connsiteX197" fmla="*/ 1138365 w 7467600"/>
              <a:gd name="connsiteY197" fmla="*/ 3774515 h 6858000"/>
              <a:gd name="connsiteX198" fmla="*/ 1505579 w 7467600"/>
              <a:gd name="connsiteY198" fmla="*/ 3655526 h 6858000"/>
              <a:gd name="connsiteX199" fmla="*/ 1313114 w 7467600"/>
              <a:gd name="connsiteY199" fmla="*/ 3655216 h 6858000"/>
              <a:gd name="connsiteX200" fmla="*/ 3655073 w 7467600"/>
              <a:gd name="connsiteY200" fmla="*/ 3650884 h 6858000"/>
              <a:gd name="connsiteX201" fmla="*/ 3989938 w 7467600"/>
              <a:gd name="connsiteY201" fmla="*/ 3991685 h 6858000"/>
              <a:gd name="connsiteX202" fmla="*/ 4393907 w 7467600"/>
              <a:gd name="connsiteY202" fmla="*/ 4261258 h 6858000"/>
              <a:gd name="connsiteX203" fmla="*/ 4648051 w 7467600"/>
              <a:gd name="connsiteY203" fmla="*/ 4374051 h 6858000"/>
              <a:gd name="connsiteX204" fmla="*/ 4383389 w 7467600"/>
              <a:gd name="connsiteY204" fmla="*/ 4184369 h 6858000"/>
              <a:gd name="connsiteX205" fmla="*/ 4165508 w 7467600"/>
              <a:gd name="connsiteY205" fmla="*/ 4035196 h 6858000"/>
              <a:gd name="connsiteX206" fmla="*/ 4068162 w 7467600"/>
              <a:gd name="connsiteY206" fmla="*/ 3953394 h 6858000"/>
              <a:gd name="connsiteX207" fmla="*/ 3981416 w 7467600"/>
              <a:gd name="connsiteY207" fmla="*/ 3880482 h 6858000"/>
              <a:gd name="connsiteX208" fmla="*/ 3800147 w 7467600"/>
              <a:gd name="connsiteY208" fmla="*/ 3749872 h 6858000"/>
              <a:gd name="connsiteX209" fmla="*/ 3655073 w 7467600"/>
              <a:gd name="connsiteY209" fmla="*/ 3650884 h 6858000"/>
              <a:gd name="connsiteX210" fmla="*/ 3670252 w 7467600"/>
              <a:gd name="connsiteY210" fmla="*/ 3622798 h 6858000"/>
              <a:gd name="connsiteX211" fmla="*/ 3817258 w 7467600"/>
              <a:gd name="connsiteY211" fmla="*/ 3723577 h 6858000"/>
              <a:gd name="connsiteX212" fmla="*/ 4000461 w 7467600"/>
              <a:gd name="connsiteY212" fmla="*/ 3855966 h 6858000"/>
              <a:gd name="connsiteX213" fmla="*/ 4088180 w 7467600"/>
              <a:gd name="connsiteY213" fmla="*/ 3929774 h 6858000"/>
              <a:gd name="connsiteX214" fmla="*/ 4184555 w 7467600"/>
              <a:gd name="connsiteY214" fmla="*/ 4010683 h 6858000"/>
              <a:gd name="connsiteX215" fmla="*/ 4399563 w 7467600"/>
              <a:gd name="connsiteY215" fmla="*/ 4158106 h 6858000"/>
              <a:gd name="connsiteX216" fmla="*/ 4684469 w 7467600"/>
              <a:gd name="connsiteY216" fmla="*/ 4364680 h 6858000"/>
              <a:gd name="connsiteX217" fmla="*/ 4690271 w 7467600"/>
              <a:gd name="connsiteY217" fmla="*/ 4370034 h 6858000"/>
              <a:gd name="connsiteX218" fmla="*/ 4136093 w 7467600"/>
              <a:gd name="connsiteY218" fmla="*/ 3858466 h 6858000"/>
              <a:gd name="connsiteX219" fmla="*/ 3670252 w 7467600"/>
              <a:gd name="connsiteY219" fmla="*/ 3622798 h 6858000"/>
              <a:gd name="connsiteX220" fmla="*/ 4440129 w 7467600"/>
              <a:gd name="connsiteY220" fmla="*/ 3448571 h 6858000"/>
              <a:gd name="connsiteX221" fmla="*/ 4856525 w 7467600"/>
              <a:gd name="connsiteY221" fmla="*/ 3915351 h 6858000"/>
              <a:gd name="connsiteX222" fmla="*/ 5059055 w 7467600"/>
              <a:gd name="connsiteY222" fmla="*/ 4108918 h 6858000"/>
              <a:gd name="connsiteX223" fmla="*/ 5290070 w 7467600"/>
              <a:gd name="connsiteY223" fmla="*/ 4263619 h 6858000"/>
              <a:gd name="connsiteX224" fmla="*/ 4834991 w 7467600"/>
              <a:gd name="connsiteY224" fmla="*/ 3830985 h 6858000"/>
              <a:gd name="connsiteX225" fmla="*/ 4440129 w 7467600"/>
              <a:gd name="connsiteY225" fmla="*/ 3448571 h 6858000"/>
              <a:gd name="connsiteX226" fmla="*/ 4441737 w 7467600"/>
              <a:gd name="connsiteY226" fmla="*/ 3399734 h 6858000"/>
              <a:gd name="connsiteX227" fmla="*/ 4431236 w 7467600"/>
              <a:gd name="connsiteY227" fmla="*/ 3400954 h 6858000"/>
              <a:gd name="connsiteX228" fmla="*/ 4557150 w 7467600"/>
              <a:gd name="connsiteY228" fmla="*/ 3510023 h 6858000"/>
              <a:gd name="connsiteX229" fmla="*/ 4856936 w 7467600"/>
              <a:gd name="connsiteY229" fmla="*/ 3809146 h 6858000"/>
              <a:gd name="connsiteX230" fmla="*/ 5111996 w 7467600"/>
              <a:gd name="connsiteY230" fmla="*/ 4065759 h 6858000"/>
              <a:gd name="connsiteX231" fmla="*/ 5388878 w 7467600"/>
              <a:gd name="connsiteY231" fmla="*/ 4300185 h 6858000"/>
              <a:gd name="connsiteX232" fmla="*/ 5425556 w 7467600"/>
              <a:gd name="connsiteY232" fmla="*/ 4308967 h 6858000"/>
              <a:gd name="connsiteX233" fmla="*/ 4943646 w 7467600"/>
              <a:gd name="connsiteY233" fmla="*/ 3822916 h 6858000"/>
              <a:gd name="connsiteX234" fmla="*/ 4594837 w 7467600"/>
              <a:gd name="connsiteY234" fmla="*/ 3532274 h 6858000"/>
              <a:gd name="connsiteX235" fmla="*/ 4441737 w 7467600"/>
              <a:gd name="connsiteY235" fmla="*/ 3399734 h 6858000"/>
              <a:gd name="connsiteX236" fmla="*/ 5425834 w 7467600"/>
              <a:gd name="connsiteY236" fmla="*/ 3162785 h 6858000"/>
              <a:gd name="connsiteX237" fmla="*/ 5401644 w 7467600"/>
              <a:gd name="connsiteY237" fmla="*/ 3617847 h 6858000"/>
              <a:gd name="connsiteX238" fmla="*/ 5467256 w 7467600"/>
              <a:gd name="connsiteY238" fmla="*/ 4175494 h 6858000"/>
              <a:gd name="connsiteX239" fmla="*/ 5448069 w 7467600"/>
              <a:gd name="connsiteY239" fmla="*/ 3567554 h 6858000"/>
              <a:gd name="connsiteX240" fmla="*/ 5425834 w 7467600"/>
              <a:gd name="connsiteY240" fmla="*/ 3162785 h 6858000"/>
              <a:gd name="connsiteX241" fmla="*/ 1318687 w 7467600"/>
              <a:gd name="connsiteY241" fmla="*/ 3113840 h 6858000"/>
              <a:gd name="connsiteX242" fmla="*/ 1066793 w 7467600"/>
              <a:gd name="connsiteY242" fmla="*/ 3212171 h 6858000"/>
              <a:gd name="connsiteX243" fmla="*/ 993319 w 7467600"/>
              <a:gd name="connsiteY243" fmla="*/ 3247648 h 6858000"/>
              <a:gd name="connsiteX244" fmla="*/ 853081 w 7467600"/>
              <a:gd name="connsiteY244" fmla="*/ 3312410 h 6858000"/>
              <a:gd name="connsiteX245" fmla="*/ 805957 w 7467600"/>
              <a:gd name="connsiteY245" fmla="*/ 3330443 h 6858000"/>
              <a:gd name="connsiteX246" fmla="*/ 1318687 w 7467600"/>
              <a:gd name="connsiteY246" fmla="*/ 3113840 h 6858000"/>
              <a:gd name="connsiteX247" fmla="*/ 5453702 w 7467600"/>
              <a:gd name="connsiteY247" fmla="*/ 3090882 h 6858000"/>
              <a:gd name="connsiteX248" fmla="*/ 5480135 w 7467600"/>
              <a:gd name="connsiteY248" fmla="*/ 3565802 h 6858000"/>
              <a:gd name="connsiteX249" fmla="*/ 5499023 w 7467600"/>
              <a:gd name="connsiteY249" fmla="*/ 4166310 h 6858000"/>
              <a:gd name="connsiteX250" fmla="*/ 5547022 w 7467600"/>
              <a:gd name="connsiteY250" fmla="*/ 3607838 h 6858000"/>
              <a:gd name="connsiteX251" fmla="*/ 5515964 w 7467600"/>
              <a:gd name="connsiteY251" fmla="*/ 3378541 h 6858000"/>
              <a:gd name="connsiteX252" fmla="*/ 5453702 w 7467600"/>
              <a:gd name="connsiteY252" fmla="*/ 3090882 h 6858000"/>
              <a:gd name="connsiteX253" fmla="*/ 1238695 w 7467600"/>
              <a:gd name="connsiteY253" fmla="*/ 3076820 h 6858000"/>
              <a:gd name="connsiteX254" fmla="*/ 716371 w 7467600"/>
              <a:gd name="connsiteY254" fmla="*/ 3293249 h 6858000"/>
              <a:gd name="connsiteX255" fmla="*/ 579522 w 7467600"/>
              <a:gd name="connsiteY255" fmla="*/ 3371759 h 6858000"/>
              <a:gd name="connsiteX256" fmla="*/ 600288 w 7467600"/>
              <a:gd name="connsiteY256" fmla="*/ 3365555 h 6858000"/>
              <a:gd name="connsiteX257" fmla="*/ 840692 w 7467600"/>
              <a:gd name="connsiteY257" fmla="*/ 3284921 h 6858000"/>
              <a:gd name="connsiteX258" fmla="*/ 979248 w 7467600"/>
              <a:gd name="connsiteY258" fmla="*/ 3221003 h 6858000"/>
              <a:gd name="connsiteX259" fmla="*/ 1053282 w 7467600"/>
              <a:gd name="connsiteY259" fmla="*/ 3185247 h 6858000"/>
              <a:gd name="connsiteX260" fmla="*/ 1320603 w 7467600"/>
              <a:gd name="connsiteY260" fmla="*/ 3081281 h 6858000"/>
              <a:gd name="connsiteX261" fmla="*/ 1238695 w 7467600"/>
              <a:gd name="connsiteY261" fmla="*/ 3076820 h 6858000"/>
              <a:gd name="connsiteX262" fmla="*/ 5425627 w 7467600"/>
              <a:gd name="connsiteY262" fmla="*/ 2954192 h 6858000"/>
              <a:gd name="connsiteX263" fmla="*/ 5470770 w 7467600"/>
              <a:gd name="connsiteY263" fmla="*/ 3005435 h 6858000"/>
              <a:gd name="connsiteX264" fmla="*/ 5519779 w 7467600"/>
              <a:gd name="connsiteY264" fmla="*/ 4359223 h 6858000"/>
              <a:gd name="connsiteX265" fmla="*/ 5520293 w 7467600"/>
              <a:gd name="connsiteY265" fmla="*/ 4360602 h 6858000"/>
              <a:gd name="connsiteX266" fmla="*/ 5767221 w 7467600"/>
              <a:gd name="connsiteY266" fmla="*/ 4665564 h 6858000"/>
              <a:gd name="connsiteX267" fmla="*/ 6937169 w 7467600"/>
              <a:gd name="connsiteY267" fmla="*/ 4815941 h 6858000"/>
              <a:gd name="connsiteX268" fmla="*/ 6953922 w 7467600"/>
              <a:gd name="connsiteY268" fmla="*/ 4890068 h 6858000"/>
              <a:gd name="connsiteX269" fmla="*/ 6071359 w 7467600"/>
              <a:gd name="connsiteY269" fmla="*/ 4770770 h 6858000"/>
              <a:gd name="connsiteX270" fmla="*/ 6038839 w 7467600"/>
              <a:gd name="connsiteY270" fmla="*/ 4764474 h 6858000"/>
              <a:gd name="connsiteX271" fmla="*/ 6038706 w 7467600"/>
              <a:gd name="connsiteY271" fmla="*/ 4763847 h 6858000"/>
              <a:gd name="connsiteX272" fmla="*/ 6037784 w 7467600"/>
              <a:gd name="connsiteY272" fmla="*/ 4764270 h 6858000"/>
              <a:gd name="connsiteX273" fmla="*/ 6038839 w 7467600"/>
              <a:gd name="connsiteY273" fmla="*/ 4764474 h 6858000"/>
              <a:gd name="connsiteX274" fmla="*/ 6040338 w 7467600"/>
              <a:gd name="connsiteY274" fmla="*/ 4771418 h 6858000"/>
              <a:gd name="connsiteX275" fmla="*/ 6024488 w 7467600"/>
              <a:gd name="connsiteY275" fmla="*/ 4809903 h 6858000"/>
              <a:gd name="connsiteX276" fmla="*/ 5599771 w 7467600"/>
              <a:gd name="connsiteY276" fmla="*/ 5509652 h 6858000"/>
              <a:gd name="connsiteX277" fmla="*/ 5548843 w 7467600"/>
              <a:gd name="connsiteY277" fmla="*/ 5563845 h 6858000"/>
              <a:gd name="connsiteX278" fmla="*/ 5940952 w 7467600"/>
              <a:gd name="connsiteY278" fmla="*/ 6250028 h 6858000"/>
              <a:gd name="connsiteX279" fmla="*/ 6043441 w 7467600"/>
              <a:gd name="connsiteY279" fmla="*/ 6665847 h 6858000"/>
              <a:gd name="connsiteX280" fmla="*/ 6093432 w 7467600"/>
              <a:gd name="connsiteY280" fmla="*/ 6858000 h 6858000"/>
              <a:gd name="connsiteX281" fmla="*/ 6034344 w 7467600"/>
              <a:gd name="connsiteY281" fmla="*/ 6858000 h 6858000"/>
              <a:gd name="connsiteX282" fmla="*/ 6026679 w 7467600"/>
              <a:gd name="connsiteY282" fmla="*/ 6836959 h 6858000"/>
              <a:gd name="connsiteX283" fmla="*/ 5800441 w 7467600"/>
              <a:gd name="connsiteY283" fmla="*/ 6335286 h 6858000"/>
              <a:gd name="connsiteX284" fmla="*/ 5526562 w 7467600"/>
              <a:gd name="connsiteY284" fmla="*/ 5705388 h 6858000"/>
              <a:gd name="connsiteX285" fmla="*/ 5519640 w 7467600"/>
              <a:gd name="connsiteY285" fmla="*/ 5683774 h 6858000"/>
              <a:gd name="connsiteX286" fmla="*/ 5844559 w 7467600"/>
              <a:gd name="connsiteY286" fmla="*/ 6553349 h 6858000"/>
              <a:gd name="connsiteX287" fmla="*/ 5975994 w 7467600"/>
              <a:gd name="connsiteY287" fmla="*/ 6858000 h 6858000"/>
              <a:gd name="connsiteX288" fmla="*/ 5898547 w 7467600"/>
              <a:gd name="connsiteY288" fmla="*/ 6858000 h 6858000"/>
              <a:gd name="connsiteX289" fmla="*/ 5682041 w 7467600"/>
              <a:gd name="connsiteY289" fmla="*/ 6355860 h 6858000"/>
              <a:gd name="connsiteX290" fmla="*/ 5461758 w 7467600"/>
              <a:gd name="connsiteY290" fmla="*/ 5820220 h 6858000"/>
              <a:gd name="connsiteX291" fmla="*/ 5237282 w 7467600"/>
              <a:gd name="connsiteY291" fmla="*/ 6579086 h 6858000"/>
              <a:gd name="connsiteX292" fmla="*/ 5115009 w 7467600"/>
              <a:gd name="connsiteY292" fmla="*/ 6858000 h 6858000"/>
              <a:gd name="connsiteX293" fmla="*/ 5028074 w 7467600"/>
              <a:gd name="connsiteY293" fmla="*/ 6858000 h 6858000"/>
              <a:gd name="connsiteX294" fmla="*/ 5079508 w 7467600"/>
              <a:gd name="connsiteY294" fmla="*/ 6749074 h 6858000"/>
              <a:gd name="connsiteX295" fmla="*/ 5371846 w 7467600"/>
              <a:gd name="connsiteY295" fmla="*/ 5924413 h 6858000"/>
              <a:gd name="connsiteX296" fmla="*/ 5270512 w 7467600"/>
              <a:gd name="connsiteY296" fmla="*/ 6138975 h 6858000"/>
              <a:gd name="connsiteX297" fmla="*/ 5062409 w 7467600"/>
              <a:gd name="connsiteY297" fmla="*/ 6653544 h 6858000"/>
              <a:gd name="connsiteX298" fmla="*/ 5036628 w 7467600"/>
              <a:gd name="connsiteY298" fmla="*/ 6754247 h 6858000"/>
              <a:gd name="connsiteX299" fmla="*/ 5009112 w 7467600"/>
              <a:gd name="connsiteY299" fmla="*/ 6858000 h 6858000"/>
              <a:gd name="connsiteX300" fmla="*/ 4976679 w 7467600"/>
              <a:gd name="connsiteY300" fmla="*/ 6858000 h 6858000"/>
              <a:gd name="connsiteX301" fmla="*/ 5006537 w 7467600"/>
              <a:gd name="connsiteY301" fmla="*/ 6747068 h 6858000"/>
              <a:gd name="connsiteX302" fmla="*/ 5032723 w 7467600"/>
              <a:gd name="connsiteY302" fmla="*/ 6644957 h 6858000"/>
              <a:gd name="connsiteX303" fmla="*/ 5242949 w 7467600"/>
              <a:gd name="connsiteY303" fmla="*/ 6125175 h 6858000"/>
              <a:gd name="connsiteX304" fmla="*/ 5286321 w 7467600"/>
              <a:gd name="connsiteY304" fmla="*/ 6033555 h 6858000"/>
              <a:gd name="connsiteX305" fmla="*/ 5008210 w 7467600"/>
              <a:gd name="connsiteY305" fmla="*/ 6649194 h 6858000"/>
              <a:gd name="connsiteX306" fmla="*/ 4986321 w 7467600"/>
              <a:gd name="connsiteY306" fmla="*/ 6765687 h 6858000"/>
              <a:gd name="connsiteX307" fmla="*/ 4973474 w 7467600"/>
              <a:gd name="connsiteY307" fmla="*/ 6858000 h 6858000"/>
              <a:gd name="connsiteX308" fmla="*/ 4907178 w 7467600"/>
              <a:gd name="connsiteY308" fmla="*/ 6858000 h 6858000"/>
              <a:gd name="connsiteX309" fmla="*/ 4910810 w 7467600"/>
              <a:gd name="connsiteY309" fmla="*/ 6829660 h 6858000"/>
              <a:gd name="connsiteX310" fmla="*/ 4987461 w 7467600"/>
              <a:gd name="connsiteY310" fmla="*/ 6432994 h 6858000"/>
              <a:gd name="connsiteX311" fmla="*/ 5179262 w 7467600"/>
              <a:gd name="connsiteY311" fmla="*/ 6035044 h 6858000"/>
              <a:gd name="connsiteX312" fmla="*/ 4689678 w 7467600"/>
              <a:gd name="connsiteY312" fmla="*/ 6440241 h 6858000"/>
              <a:gd name="connsiteX313" fmla="*/ 4477543 w 7467600"/>
              <a:gd name="connsiteY313" fmla="*/ 6674836 h 6858000"/>
              <a:gd name="connsiteX314" fmla="*/ 4329957 w 7467600"/>
              <a:gd name="connsiteY314" fmla="*/ 6858000 h 6858000"/>
              <a:gd name="connsiteX315" fmla="*/ 4218595 w 7467600"/>
              <a:gd name="connsiteY315" fmla="*/ 6858000 h 6858000"/>
              <a:gd name="connsiteX316" fmla="*/ 4368888 w 7467600"/>
              <a:gd name="connsiteY316" fmla="*/ 6668412 h 6858000"/>
              <a:gd name="connsiteX317" fmla="*/ 4563091 w 7467600"/>
              <a:gd name="connsiteY317" fmla="*/ 6442508 h 6858000"/>
              <a:gd name="connsiteX318" fmla="*/ 5387324 w 7467600"/>
              <a:gd name="connsiteY318" fmla="*/ 5705830 h 6858000"/>
              <a:gd name="connsiteX319" fmla="*/ 5073620 w 7467600"/>
              <a:gd name="connsiteY319" fmla="*/ 5955437 h 6858000"/>
              <a:gd name="connsiteX320" fmla="*/ 4689789 w 7467600"/>
              <a:gd name="connsiteY320" fmla="*/ 6268382 h 6858000"/>
              <a:gd name="connsiteX321" fmla="*/ 4418722 w 7467600"/>
              <a:gd name="connsiteY321" fmla="*/ 6570886 h 6858000"/>
              <a:gd name="connsiteX322" fmla="*/ 4214944 w 7467600"/>
              <a:gd name="connsiteY322" fmla="*/ 6858000 h 6858000"/>
              <a:gd name="connsiteX323" fmla="*/ 4177898 w 7467600"/>
              <a:gd name="connsiteY323" fmla="*/ 6858000 h 6858000"/>
              <a:gd name="connsiteX324" fmla="*/ 4391597 w 7467600"/>
              <a:gd name="connsiteY324" fmla="*/ 6556370 h 6858000"/>
              <a:gd name="connsiteX325" fmla="*/ 4668889 w 7467600"/>
              <a:gd name="connsiteY325" fmla="*/ 6246399 h 6858000"/>
              <a:gd name="connsiteX326" fmla="*/ 5055427 w 7467600"/>
              <a:gd name="connsiteY326" fmla="*/ 5931476 h 6858000"/>
              <a:gd name="connsiteX327" fmla="*/ 5371814 w 7467600"/>
              <a:gd name="connsiteY327" fmla="*/ 5678975 h 6858000"/>
              <a:gd name="connsiteX328" fmla="*/ 4987918 w 7467600"/>
              <a:gd name="connsiteY328" fmla="*/ 5838701 h 6858000"/>
              <a:gd name="connsiteX329" fmla="*/ 4317146 w 7467600"/>
              <a:gd name="connsiteY329" fmla="*/ 6587716 h 6858000"/>
              <a:gd name="connsiteX330" fmla="*/ 4171627 w 7467600"/>
              <a:gd name="connsiteY330" fmla="*/ 6858000 h 6858000"/>
              <a:gd name="connsiteX331" fmla="*/ 4081585 w 7467600"/>
              <a:gd name="connsiteY331" fmla="*/ 6858000 h 6858000"/>
              <a:gd name="connsiteX332" fmla="*/ 4238603 w 7467600"/>
              <a:gd name="connsiteY332" fmla="*/ 6559341 h 6858000"/>
              <a:gd name="connsiteX333" fmla="*/ 4778333 w 7467600"/>
              <a:gd name="connsiteY333" fmla="*/ 5873626 h 6858000"/>
              <a:gd name="connsiteX334" fmla="*/ 5414185 w 7467600"/>
              <a:gd name="connsiteY334" fmla="*/ 5573882 h 6858000"/>
              <a:gd name="connsiteX335" fmla="*/ 5959648 w 7467600"/>
              <a:gd name="connsiteY335" fmla="*/ 4760797 h 6858000"/>
              <a:gd name="connsiteX336" fmla="*/ 5355019 w 7467600"/>
              <a:gd name="connsiteY336" fmla="*/ 4734672 h 6858000"/>
              <a:gd name="connsiteX337" fmla="*/ 5083565 w 7467600"/>
              <a:gd name="connsiteY337" fmla="*/ 5179121 h 6858000"/>
              <a:gd name="connsiteX338" fmla="*/ 4713577 w 7467600"/>
              <a:gd name="connsiteY338" fmla="*/ 5616803 h 6858000"/>
              <a:gd name="connsiteX339" fmla="*/ 3989559 w 7467600"/>
              <a:gd name="connsiteY339" fmla="*/ 6145945 h 6858000"/>
              <a:gd name="connsiteX340" fmla="*/ 3939824 w 7467600"/>
              <a:gd name="connsiteY340" fmla="*/ 6066900 h 6858000"/>
              <a:gd name="connsiteX341" fmla="*/ 4584537 w 7467600"/>
              <a:gd name="connsiteY341" fmla="*/ 5324826 h 6858000"/>
              <a:gd name="connsiteX342" fmla="*/ 5037105 w 7467600"/>
              <a:gd name="connsiteY342" fmla="*/ 5088765 h 6858000"/>
              <a:gd name="connsiteX343" fmla="*/ 5039930 w 7467600"/>
              <a:gd name="connsiteY343" fmla="*/ 5089585 h 6858000"/>
              <a:gd name="connsiteX344" fmla="*/ 5263764 w 7467600"/>
              <a:gd name="connsiteY344" fmla="*/ 4735525 h 6858000"/>
              <a:gd name="connsiteX345" fmla="*/ 4086300 w 7467600"/>
              <a:gd name="connsiteY345" fmla="*/ 4884599 h 6858000"/>
              <a:gd name="connsiteX346" fmla="*/ 4085485 w 7467600"/>
              <a:gd name="connsiteY346" fmla="*/ 4899070 h 6858000"/>
              <a:gd name="connsiteX347" fmla="*/ 3871915 w 7467600"/>
              <a:gd name="connsiteY347" fmla="*/ 5253645 h 6858000"/>
              <a:gd name="connsiteX348" fmla="*/ 3799374 w 7467600"/>
              <a:gd name="connsiteY348" fmla="*/ 5466127 h 6858000"/>
              <a:gd name="connsiteX349" fmla="*/ 3498850 w 7467600"/>
              <a:gd name="connsiteY349" fmla="*/ 6661888 h 6858000"/>
              <a:gd name="connsiteX350" fmla="*/ 3399216 w 7467600"/>
              <a:gd name="connsiteY350" fmla="*/ 6858000 h 6858000"/>
              <a:gd name="connsiteX351" fmla="*/ 3303688 w 7467600"/>
              <a:gd name="connsiteY351" fmla="*/ 6858000 h 6858000"/>
              <a:gd name="connsiteX352" fmla="*/ 3391774 w 7467600"/>
              <a:gd name="connsiteY352" fmla="*/ 6697181 h 6858000"/>
              <a:gd name="connsiteX353" fmla="*/ 3735540 w 7467600"/>
              <a:gd name="connsiteY353" fmla="*/ 5546923 h 6858000"/>
              <a:gd name="connsiteX354" fmla="*/ 3729438 w 7467600"/>
              <a:gd name="connsiteY354" fmla="*/ 5569058 h 6858000"/>
              <a:gd name="connsiteX355" fmla="*/ 3707782 w 7467600"/>
              <a:gd name="connsiteY355" fmla="*/ 5644908 h 6858000"/>
              <a:gd name="connsiteX356" fmla="*/ 3583827 w 7467600"/>
              <a:gd name="connsiteY356" fmla="*/ 6039215 h 6858000"/>
              <a:gd name="connsiteX357" fmla="*/ 3547861 w 7467600"/>
              <a:gd name="connsiteY357" fmla="*/ 6129609 h 6858000"/>
              <a:gd name="connsiteX358" fmla="*/ 3490905 w 7467600"/>
              <a:gd name="connsiteY358" fmla="*/ 6277660 h 6858000"/>
              <a:gd name="connsiteX359" fmla="*/ 3455859 w 7467600"/>
              <a:gd name="connsiteY359" fmla="*/ 6391301 h 6858000"/>
              <a:gd name="connsiteX360" fmla="*/ 3429112 w 7467600"/>
              <a:gd name="connsiteY360" fmla="*/ 6479469 h 6858000"/>
              <a:gd name="connsiteX361" fmla="*/ 3304862 w 7467600"/>
              <a:gd name="connsiteY361" fmla="*/ 6796476 h 6858000"/>
              <a:gd name="connsiteX362" fmla="*/ 3276071 w 7467600"/>
              <a:gd name="connsiteY362" fmla="*/ 6858000 h 6858000"/>
              <a:gd name="connsiteX363" fmla="*/ 3240805 w 7467600"/>
              <a:gd name="connsiteY363" fmla="*/ 6858000 h 6858000"/>
              <a:gd name="connsiteX364" fmla="*/ 3275917 w 7467600"/>
              <a:gd name="connsiteY364" fmla="*/ 6783192 h 6858000"/>
              <a:gd name="connsiteX365" fmla="*/ 3399358 w 7467600"/>
              <a:gd name="connsiteY365" fmla="*/ 6469011 h 6858000"/>
              <a:gd name="connsiteX366" fmla="*/ 3425650 w 7467600"/>
              <a:gd name="connsiteY366" fmla="*/ 6381333 h 6858000"/>
              <a:gd name="connsiteX367" fmla="*/ 3460661 w 7467600"/>
              <a:gd name="connsiteY367" fmla="*/ 6266763 h 6858000"/>
              <a:gd name="connsiteX368" fmla="*/ 3518021 w 7467600"/>
              <a:gd name="connsiteY368" fmla="*/ 6117298 h 6858000"/>
              <a:gd name="connsiteX369" fmla="*/ 3554035 w 7467600"/>
              <a:gd name="connsiteY369" fmla="*/ 6027832 h 6858000"/>
              <a:gd name="connsiteX370" fmla="*/ 3677174 w 7467600"/>
              <a:gd name="connsiteY370" fmla="*/ 5636351 h 6858000"/>
              <a:gd name="connsiteX371" fmla="*/ 3698819 w 7467600"/>
              <a:gd name="connsiteY371" fmla="*/ 5560503 h 6858000"/>
              <a:gd name="connsiteX372" fmla="*/ 3702094 w 7467600"/>
              <a:gd name="connsiteY372" fmla="*/ 5549194 h 6858000"/>
              <a:gd name="connsiteX373" fmla="*/ 3398355 w 7467600"/>
              <a:gd name="connsiteY373" fmla="*/ 6094603 h 6858000"/>
              <a:gd name="connsiteX374" fmla="*/ 3193941 w 7467600"/>
              <a:gd name="connsiteY374" fmla="*/ 6798775 h 6858000"/>
              <a:gd name="connsiteX375" fmla="*/ 3184140 w 7467600"/>
              <a:gd name="connsiteY375" fmla="*/ 6858000 h 6858000"/>
              <a:gd name="connsiteX376" fmla="*/ 3099978 w 7467600"/>
              <a:gd name="connsiteY376" fmla="*/ 6858000 h 6858000"/>
              <a:gd name="connsiteX377" fmla="*/ 3101556 w 7467600"/>
              <a:gd name="connsiteY377" fmla="*/ 6843337 h 6858000"/>
              <a:gd name="connsiteX378" fmla="*/ 3370162 w 7467600"/>
              <a:gd name="connsiteY378" fmla="*/ 5785550 h 6858000"/>
              <a:gd name="connsiteX379" fmla="*/ 3746477 w 7467600"/>
              <a:gd name="connsiteY379" fmla="*/ 5377889 h 6858000"/>
              <a:gd name="connsiteX380" fmla="*/ 3863399 w 7467600"/>
              <a:gd name="connsiteY380" fmla="*/ 5087257 h 6858000"/>
              <a:gd name="connsiteX381" fmla="*/ 3968712 w 7467600"/>
              <a:gd name="connsiteY381" fmla="*/ 4913989 h 6858000"/>
              <a:gd name="connsiteX382" fmla="*/ 2792390 w 7467600"/>
              <a:gd name="connsiteY382" fmla="*/ 5382974 h 6858000"/>
              <a:gd name="connsiteX383" fmla="*/ 2714982 w 7467600"/>
              <a:gd name="connsiteY383" fmla="*/ 5427051 h 6858000"/>
              <a:gd name="connsiteX384" fmla="*/ 2813361 w 7467600"/>
              <a:gd name="connsiteY384" fmla="*/ 6023912 h 6858000"/>
              <a:gd name="connsiteX385" fmla="*/ 2688430 w 7467600"/>
              <a:gd name="connsiteY385" fmla="*/ 6801564 h 6858000"/>
              <a:gd name="connsiteX386" fmla="*/ 2629626 w 7467600"/>
              <a:gd name="connsiteY386" fmla="*/ 6763394 h 6858000"/>
              <a:gd name="connsiteX387" fmla="*/ 2565328 w 7467600"/>
              <a:gd name="connsiteY387" fmla="*/ 5516399 h 6858000"/>
              <a:gd name="connsiteX388" fmla="*/ 1922999 w 7467600"/>
              <a:gd name="connsiteY388" fmla="*/ 5980343 h 6858000"/>
              <a:gd name="connsiteX389" fmla="*/ 1950261 w 7467600"/>
              <a:gd name="connsiteY389" fmla="*/ 6405858 h 6858000"/>
              <a:gd name="connsiteX390" fmla="*/ 2365554 w 7467600"/>
              <a:gd name="connsiteY390" fmla="*/ 6759107 h 6858000"/>
              <a:gd name="connsiteX391" fmla="*/ 2424142 w 7467600"/>
              <a:gd name="connsiteY391" fmla="*/ 6858000 h 6858000"/>
              <a:gd name="connsiteX392" fmla="*/ 2395994 w 7467600"/>
              <a:gd name="connsiteY392" fmla="*/ 6858000 h 6858000"/>
              <a:gd name="connsiteX393" fmla="*/ 2392863 w 7467600"/>
              <a:gd name="connsiteY393" fmla="*/ 6852964 h 6858000"/>
              <a:gd name="connsiteX394" fmla="*/ 2017589 w 7467600"/>
              <a:gd name="connsiteY394" fmla="*/ 6493982 h 6858000"/>
              <a:gd name="connsiteX395" fmla="*/ 2147336 w 7467600"/>
              <a:gd name="connsiteY395" fmla="*/ 6594052 h 6858000"/>
              <a:gd name="connsiteX396" fmla="*/ 2207047 w 7467600"/>
              <a:gd name="connsiteY396" fmla="*/ 6654540 h 6858000"/>
              <a:gd name="connsiteX397" fmla="*/ 2299106 w 7467600"/>
              <a:gd name="connsiteY397" fmla="*/ 6778931 h 6858000"/>
              <a:gd name="connsiteX398" fmla="*/ 2314430 w 7467600"/>
              <a:gd name="connsiteY398" fmla="*/ 6801144 h 6858000"/>
              <a:gd name="connsiteX399" fmla="*/ 2352406 w 7467600"/>
              <a:gd name="connsiteY399" fmla="*/ 6858000 h 6858000"/>
              <a:gd name="connsiteX400" fmla="*/ 2314492 w 7467600"/>
              <a:gd name="connsiteY400" fmla="*/ 6858000 h 6858000"/>
              <a:gd name="connsiteX401" fmla="*/ 2288095 w 7467600"/>
              <a:gd name="connsiteY401" fmla="*/ 6818030 h 6858000"/>
              <a:gd name="connsiteX402" fmla="*/ 2272768 w 7467600"/>
              <a:gd name="connsiteY402" fmla="*/ 6795822 h 6858000"/>
              <a:gd name="connsiteX403" fmla="*/ 2182715 w 7467600"/>
              <a:gd name="connsiteY403" fmla="*/ 6675071 h 6858000"/>
              <a:gd name="connsiteX404" fmla="*/ 2032061 w 7467600"/>
              <a:gd name="connsiteY404" fmla="*/ 6541380 h 6858000"/>
              <a:gd name="connsiteX405" fmla="*/ 2257220 w 7467600"/>
              <a:gd name="connsiteY405" fmla="*/ 6826257 h 6858000"/>
              <a:gd name="connsiteX406" fmla="*/ 2281324 w 7467600"/>
              <a:gd name="connsiteY406" fmla="*/ 6858000 h 6858000"/>
              <a:gd name="connsiteX407" fmla="*/ 2242860 w 7467600"/>
              <a:gd name="connsiteY407" fmla="*/ 6858000 h 6858000"/>
              <a:gd name="connsiteX408" fmla="*/ 2232818 w 7467600"/>
              <a:gd name="connsiteY408" fmla="*/ 6844926 h 6858000"/>
              <a:gd name="connsiteX409" fmla="*/ 1990172 w 7467600"/>
              <a:gd name="connsiteY409" fmla="*/ 6542121 h 6858000"/>
              <a:gd name="connsiteX410" fmla="*/ 2124090 w 7467600"/>
              <a:gd name="connsiteY410" fmla="*/ 6761017 h 6858000"/>
              <a:gd name="connsiteX411" fmla="*/ 2200380 w 7467600"/>
              <a:gd name="connsiteY411" fmla="*/ 6858000 h 6858000"/>
              <a:gd name="connsiteX412" fmla="*/ 2147507 w 7467600"/>
              <a:gd name="connsiteY412" fmla="*/ 6858000 h 6858000"/>
              <a:gd name="connsiteX413" fmla="*/ 2070668 w 7467600"/>
              <a:gd name="connsiteY413" fmla="*/ 6761520 h 6858000"/>
              <a:gd name="connsiteX414" fmla="*/ 1975142 w 7467600"/>
              <a:gd name="connsiteY414" fmla="*/ 6585570 h 6858000"/>
              <a:gd name="connsiteX415" fmla="*/ 2050035 w 7467600"/>
              <a:gd name="connsiteY415" fmla="*/ 6813345 h 6858000"/>
              <a:gd name="connsiteX416" fmla="*/ 2063025 w 7467600"/>
              <a:gd name="connsiteY416" fmla="*/ 6858000 h 6858000"/>
              <a:gd name="connsiteX417" fmla="*/ 2021675 w 7467600"/>
              <a:gd name="connsiteY417" fmla="*/ 6858000 h 6858000"/>
              <a:gd name="connsiteX418" fmla="*/ 2019308 w 7467600"/>
              <a:gd name="connsiteY418" fmla="*/ 6847118 h 6858000"/>
              <a:gd name="connsiteX419" fmla="*/ 1938835 w 7467600"/>
              <a:gd name="connsiteY419" fmla="*/ 6551160 h 6858000"/>
              <a:gd name="connsiteX420" fmla="*/ 1953230 w 7467600"/>
              <a:gd name="connsiteY420" fmla="*/ 6759699 h 6858000"/>
              <a:gd name="connsiteX421" fmla="*/ 1956763 w 7467600"/>
              <a:gd name="connsiteY421" fmla="*/ 6778191 h 6858000"/>
              <a:gd name="connsiteX422" fmla="*/ 1967925 w 7467600"/>
              <a:gd name="connsiteY422" fmla="*/ 6858000 h 6858000"/>
              <a:gd name="connsiteX423" fmla="*/ 1936622 w 7467600"/>
              <a:gd name="connsiteY423" fmla="*/ 6858000 h 6858000"/>
              <a:gd name="connsiteX424" fmla="*/ 1926261 w 7467600"/>
              <a:gd name="connsiteY424" fmla="*/ 6784064 h 6858000"/>
              <a:gd name="connsiteX425" fmla="*/ 1922724 w 7467600"/>
              <a:gd name="connsiteY425" fmla="*/ 6765577 h 6858000"/>
              <a:gd name="connsiteX426" fmla="*/ 1904650 w 7467600"/>
              <a:gd name="connsiteY426" fmla="*/ 6639616 h 6858000"/>
              <a:gd name="connsiteX427" fmla="*/ 1885273 w 7467600"/>
              <a:gd name="connsiteY427" fmla="*/ 6858000 h 6858000"/>
              <a:gd name="connsiteX428" fmla="*/ 1854363 w 7467600"/>
              <a:gd name="connsiteY428" fmla="*/ 6858000 h 6858000"/>
              <a:gd name="connsiteX429" fmla="*/ 1880391 w 7467600"/>
              <a:gd name="connsiteY429" fmla="*/ 6603796 h 6858000"/>
              <a:gd name="connsiteX430" fmla="*/ 1818273 w 7467600"/>
              <a:gd name="connsiteY430" fmla="*/ 6715729 h 6858000"/>
              <a:gd name="connsiteX431" fmla="*/ 1794691 w 7467600"/>
              <a:gd name="connsiteY431" fmla="*/ 6843239 h 6858000"/>
              <a:gd name="connsiteX432" fmla="*/ 1794914 w 7467600"/>
              <a:gd name="connsiteY432" fmla="*/ 6858000 h 6858000"/>
              <a:gd name="connsiteX433" fmla="*/ 1746128 w 7467600"/>
              <a:gd name="connsiteY433" fmla="*/ 6858000 h 6858000"/>
              <a:gd name="connsiteX434" fmla="*/ 1753934 w 7467600"/>
              <a:gd name="connsiteY434" fmla="*/ 6724796 h 6858000"/>
              <a:gd name="connsiteX435" fmla="*/ 1792053 w 7467600"/>
              <a:gd name="connsiteY435" fmla="*/ 6572396 h 6858000"/>
              <a:gd name="connsiteX436" fmla="*/ 1862248 w 7467600"/>
              <a:gd name="connsiteY436" fmla="*/ 6266397 h 6858000"/>
              <a:gd name="connsiteX437" fmla="*/ 1862250 w 7467600"/>
              <a:gd name="connsiteY437" fmla="*/ 6033531 h 6858000"/>
              <a:gd name="connsiteX438" fmla="*/ 1211999 w 7467600"/>
              <a:gd name="connsiteY438" fmla="*/ 6683610 h 6858000"/>
              <a:gd name="connsiteX439" fmla="*/ 1213266 w 7467600"/>
              <a:gd name="connsiteY439" fmla="*/ 6691947 h 6858000"/>
              <a:gd name="connsiteX440" fmla="*/ 1203370 w 7467600"/>
              <a:gd name="connsiteY440" fmla="*/ 6850676 h 6858000"/>
              <a:gd name="connsiteX441" fmla="*/ 1203671 w 7467600"/>
              <a:gd name="connsiteY441" fmla="*/ 6858000 h 6858000"/>
              <a:gd name="connsiteX442" fmla="*/ 1143180 w 7467600"/>
              <a:gd name="connsiteY442" fmla="*/ 6858000 h 6858000"/>
              <a:gd name="connsiteX443" fmla="*/ 1142176 w 7467600"/>
              <a:gd name="connsiteY443" fmla="*/ 6766045 h 6858000"/>
              <a:gd name="connsiteX444" fmla="*/ 1067484 w 7467600"/>
              <a:gd name="connsiteY444" fmla="*/ 6858000 h 6858000"/>
              <a:gd name="connsiteX445" fmla="*/ 953928 w 7467600"/>
              <a:gd name="connsiteY445" fmla="*/ 6858000 h 6858000"/>
              <a:gd name="connsiteX446" fmla="*/ 959715 w 7467600"/>
              <a:gd name="connsiteY446" fmla="*/ 6850185 h 6858000"/>
              <a:gd name="connsiteX447" fmla="*/ 1483788 w 7467600"/>
              <a:gd name="connsiteY447" fmla="*/ 6259174 h 6858000"/>
              <a:gd name="connsiteX448" fmla="*/ 1100671 w 7467600"/>
              <a:gd name="connsiteY448" fmla="*/ 6252137 h 6858000"/>
              <a:gd name="connsiteX449" fmla="*/ 1090144 w 7467600"/>
              <a:gd name="connsiteY449" fmla="*/ 6256748 h 6858000"/>
              <a:gd name="connsiteX450" fmla="*/ 1095872 w 7467600"/>
              <a:gd name="connsiteY450" fmla="*/ 6271892 h 6858000"/>
              <a:gd name="connsiteX451" fmla="*/ 262785 w 7467600"/>
              <a:gd name="connsiteY451" fmla="*/ 6845450 h 6858000"/>
              <a:gd name="connsiteX452" fmla="*/ 209968 w 7467600"/>
              <a:gd name="connsiteY452" fmla="*/ 6770713 h 6858000"/>
              <a:gd name="connsiteX453" fmla="*/ 873460 w 7467600"/>
              <a:gd name="connsiteY453" fmla="*/ 6253768 h 6858000"/>
              <a:gd name="connsiteX454" fmla="*/ 192686 w 7467600"/>
              <a:gd name="connsiteY454" fmla="*/ 5849257 h 6858000"/>
              <a:gd name="connsiteX455" fmla="*/ 4696 w 7467600"/>
              <a:gd name="connsiteY455" fmla="*/ 5697668 h 6858000"/>
              <a:gd name="connsiteX456" fmla="*/ 0 w 7467600"/>
              <a:gd name="connsiteY456" fmla="*/ 5689984 h 6858000"/>
              <a:gd name="connsiteX457" fmla="*/ 0 w 7467600"/>
              <a:gd name="connsiteY457" fmla="*/ 5513472 h 6858000"/>
              <a:gd name="connsiteX458" fmla="*/ 174101 w 7467600"/>
              <a:gd name="connsiteY458" fmla="*/ 5620277 h 6858000"/>
              <a:gd name="connsiteX459" fmla="*/ 891800 w 7467600"/>
              <a:gd name="connsiteY459" fmla="*/ 6036935 h 6858000"/>
              <a:gd name="connsiteX460" fmla="*/ 1072219 w 7467600"/>
              <a:gd name="connsiteY460" fmla="*/ 6169443 h 6858000"/>
              <a:gd name="connsiteX461" fmla="*/ 1074117 w 7467600"/>
              <a:gd name="connsiteY461" fmla="*/ 6170301 h 6858000"/>
              <a:gd name="connsiteX462" fmla="*/ 1083114 w 7467600"/>
              <a:gd name="connsiteY462" fmla="*/ 6174131 h 6858000"/>
              <a:gd name="connsiteX463" fmla="*/ 1543010 w 7467600"/>
              <a:gd name="connsiteY463" fmla="*/ 6191140 h 6858000"/>
              <a:gd name="connsiteX464" fmla="*/ 1551080 w 7467600"/>
              <a:gd name="connsiteY464" fmla="*/ 6195006 h 6858000"/>
              <a:gd name="connsiteX465" fmla="*/ 2345443 w 7467600"/>
              <a:gd name="connsiteY465" fmla="*/ 5549882 h 6858000"/>
              <a:gd name="connsiteX466" fmla="*/ 1721499 w 7467600"/>
              <a:gd name="connsiteY466" fmla="*/ 5599969 h 6858000"/>
              <a:gd name="connsiteX467" fmla="*/ 767716 w 7467600"/>
              <a:gd name="connsiteY467" fmla="*/ 5472768 h 6858000"/>
              <a:gd name="connsiteX468" fmla="*/ 722147 w 7467600"/>
              <a:gd name="connsiteY468" fmla="*/ 5393091 h 6858000"/>
              <a:gd name="connsiteX469" fmla="*/ 1485552 w 7467600"/>
              <a:gd name="connsiteY469" fmla="*/ 5313202 h 6858000"/>
              <a:gd name="connsiteX470" fmla="*/ 2143004 w 7467600"/>
              <a:gd name="connsiteY470" fmla="*/ 5402420 h 6858000"/>
              <a:gd name="connsiteX471" fmla="*/ 1933391 w 7467600"/>
              <a:gd name="connsiteY471" fmla="*/ 5156971 h 6858000"/>
              <a:gd name="connsiteX472" fmla="*/ 1827118 w 7467600"/>
              <a:gd name="connsiteY472" fmla="*/ 4968410 h 6858000"/>
              <a:gd name="connsiteX473" fmla="*/ 1837349 w 7467600"/>
              <a:gd name="connsiteY473" fmla="*/ 4956357 h 6858000"/>
              <a:gd name="connsiteX474" fmla="*/ 2162835 w 7467600"/>
              <a:gd name="connsiteY474" fmla="*/ 5187853 h 6858000"/>
              <a:gd name="connsiteX475" fmla="*/ 2257167 w 7467600"/>
              <a:gd name="connsiteY475" fmla="*/ 5462123 h 6858000"/>
              <a:gd name="connsiteX476" fmla="*/ 2261598 w 7467600"/>
              <a:gd name="connsiteY476" fmla="*/ 5467998 h 6858000"/>
              <a:gd name="connsiteX477" fmla="*/ 2437177 w 7467600"/>
              <a:gd name="connsiteY477" fmla="*/ 5479608 h 6858000"/>
              <a:gd name="connsiteX478" fmla="*/ 2445247 w 7467600"/>
              <a:gd name="connsiteY478" fmla="*/ 5483476 h 6858000"/>
              <a:gd name="connsiteX479" fmla="*/ 2743626 w 7467600"/>
              <a:gd name="connsiteY479" fmla="*/ 5304819 h 6858000"/>
              <a:gd name="connsiteX480" fmla="*/ 3048102 w 7467600"/>
              <a:gd name="connsiteY480" fmla="*/ 5150595 h 6858000"/>
              <a:gd name="connsiteX481" fmla="*/ 1799414 w 7467600"/>
              <a:gd name="connsiteY481" fmla="*/ 4694732 h 6858000"/>
              <a:gd name="connsiteX482" fmla="*/ 1771735 w 7467600"/>
              <a:gd name="connsiteY482" fmla="*/ 4619929 h 6858000"/>
              <a:gd name="connsiteX483" fmla="*/ 3104273 w 7467600"/>
              <a:gd name="connsiteY483" fmla="*/ 5076159 h 6858000"/>
              <a:gd name="connsiteX484" fmla="*/ 3113245 w 7467600"/>
              <a:gd name="connsiteY484" fmla="*/ 5090705 h 6858000"/>
              <a:gd name="connsiteX485" fmla="*/ 3126294 w 7467600"/>
              <a:gd name="connsiteY485" fmla="*/ 5114400 h 6858000"/>
              <a:gd name="connsiteX486" fmla="*/ 3937433 w 7467600"/>
              <a:gd name="connsiteY486" fmla="*/ 4830473 h 6858000"/>
              <a:gd name="connsiteX487" fmla="*/ 3590475 w 7467600"/>
              <a:gd name="connsiteY487" fmla="*/ 4597974 h 6858000"/>
              <a:gd name="connsiteX488" fmla="*/ 3100264 w 7467600"/>
              <a:gd name="connsiteY488" fmla="*/ 4579845 h 6858000"/>
              <a:gd name="connsiteX489" fmla="*/ 2183576 w 7467600"/>
              <a:gd name="connsiteY489" fmla="*/ 4227150 h 6858000"/>
              <a:gd name="connsiteX490" fmla="*/ 2151029 w 7467600"/>
              <a:gd name="connsiteY490" fmla="*/ 4146947 h 6858000"/>
              <a:gd name="connsiteX491" fmla="*/ 3563434 w 7467600"/>
              <a:gd name="connsiteY491" fmla="*/ 4469115 h 6858000"/>
              <a:gd name="connsiteX492" fmla="*/ 3177952 w 7467600"/>
              <a:gd name="connsiteY492" fmla="*/ 3657386 h 6858000"/>
              <a:gd name="connsiteX493" fmla="*/ 3189263 w 7467600"/>
              <a:gd name="connsiteY493" fmla="*/ 3625726 h 6858000"/>
              <a:gd name="connsiteX494" fmla="*/ 3560912 w 7467600"/>
              <a:gd name="connsiteY494" fmla="*/ 4079863 h 6858000"/>
              <a:gd name="connsiteX495" fmla="*/ 3626636 w 7467600"/>
              <a:gd name="connsiteY495" fmla="*/ 4512230 h 6858000"/>
              <a:gd name="connsiteX496" fmla="*/ 3653088 w 7467600"/>
              <a:gd name="connsiteY496" fmla="*/ 4521417 h 6858000"/>
              <a:gd name="connsiteX497" fmla="*/ 3988128 w 7467600"/>
              <a:gd name="connsiteY497" fmla="*/ 4817267 h 6858000"/>
              <a:gd name="connsiteX498" fmla="*/ 4830582 w 7467600"/>
              <a:gd name="connsiteY498" fmla="*/ 4676000 h 6858000"/>
              <a:gd name="connsiteX499" fmla="*/ 4830100 w 7467600"/>
              <a:gd name="connsiteY499" fmla="*/ 4675554 h 6858000"/>
              <a:gd name="connsiteX500" fmla="*/ 4036318 w 7467600"/>
              <a:gd name="connsiteY500" fmla="*/ 4147013 h 6858000"/>
              <a:gd name="connsiteX501" fmla="*/ 3432098 w 7467600"/>
              <a:gd name="connsiteY501" fmla="*/ 3537312 h 6858000"/>
              <a:gd name="connsiteX502" fmla="*/ 3446761 w 7467600"/>
              <a:gd name="connsiteY502" fmla="*/ 3461278 h 6858000"/>
              <a:gd name="connsiteX503" fmla="*/ 4419733 w 7467600"/>
              <a:gd name="connsiteY503" fmla="*/ 3963555 h 6858000"/>
              <a:gd name="connsiteX504" fmla="*/ 4781371 w 7467600"/>
              <a:gd name="connsiteY504" fmla="*/ 4458604 h 6858000"/>
              <a:gd name="connsiteX505" fmla="*/ 4780440 w 7467600"/>
              <a:gd name="connsiteY505" fmla="*/ 4470290 h 6858000"/>
              <a:gd name="connsiteX506" fmla="*/ 4898954 w 7467600"/>
              <a:gd name="connsiteY506" fmla="*/ 4662092 h 6858000"/>
              <a:gd name="connsiteX507" fmla="*/ 4900699 w 7467600"/>
              <a:gd name="connsiteY507" fmla="*/ 4670867 h 6858000"/>
              <a:gd name="connsiteX508" fmla="*/ 5714511 w 7467600"/>
              <a:gd name="connsiteY508" fmla="*/ 4663483 h 6858000"/>
              <a:gd name="connsiteX509" fmla="*/ 5464793 w 7467600"/>
              <a:gd name="connsiteY509" fmla="*/ 4393556 h 6858000"/>
              <a:gd name="connsiteX510" fmla="*/ 5461897 w 7467600"/>
              <a:gd name="connsiteY510" fmla="*/ 4390879 h 6858000"/>
              <a:gd name="connsiteX511" fmla="*/ 4294126 w 7467600"/>
              <a:gd name="connsiteY511" fmla="*/ 3303048 h 6858000"/>
              <a:gd name="connsiteX512" fmla="*/ 4305321 w 7467600"/>
              <a:gd name="connsiteY512" fmla="*/ 3256953 h 6858000"/>
              <a:gd name="connsiteX513" fmla="*/ 4949299 w 7467600"/>
              <a:gd name="connsiteY513" fmla="*/ 3766336 h 6858000"/>
              <a:gd name="connsiteX514" fmla="*/ 5291452 w 7467600"/>
              <a:gd name="connsiteY514" fmla="*/ 4076801 h 6858000"/>
              <a:gd name="connsiteX515" fmla="*/ 5434998 w 7467600"/>
              <a:gd name="connsiteY515" fmla="*/ 4254100 h 6858000"/>
              <a:gd name="connsiteX516" fmla="*/ 5351015 w 7467600"/>
              <a:gd name="connsiteY516" fmla="*/ 3760989 h 6858000"/>
              <a:gd name="connsiteX517" fmla="*/ 5413780 w 7467600"/>
              <a:gd name="connsiteY517" fmla="*/ 2966265 h 6858000"/>
              <a:gd name="connsiteX518" fmla="*/ 5425627 w 7467600"/>
              <a:gd name="connsiteY518" fmla="*/ 2954192 h 6858000"/>
              <a:gd name="connsiteX519" fmla="*/ 6604735 w 7467600"/>
              <a:gd name="connsiteY519" fmla="*/ 2041381 h 6858000"/>
              <a:gd name="connsiteX520" fmla="*/ 7204487 w 7467600"/>
              <a:gd name="connsiteY520" fmla="*/ 2742112 h 6858000"/>
              <a:gd name="connsiteX521" fmla="*/ 7131592 w 7467600"/>
              <a:gd name="connsiteY521" fmla="*/ 2672096 h 6858000"/>
              <a:gd name="connsiteX522" fmla="*/ 6996344 w 7467600"/>
              <a:gd name="connsiteY522" fmla="*/ 2518310 h 6858000"/>
              <a:gd name="connsiteX523" fmla="*/ 6735495 w 7467600"/>
              <a:gd name="connsiteY523" fmla="*/ 2196890 h 6858000"/>
              <a:gd name="connsiteX524" fmla="*/ 6721901 w 7467600"/>
              <a:gd name="connsiteY524" fmla="*/ 2179274 h 6858000"/>
              <a:gd name="connsiteX525" fmla="*/ 6604735 w 7467600"/>
              <a:gd name="connsiteY525" fmla="*/ 2041381 h 6858000"/>
              <a:gd name="connsiteX526" fmla="*/ 6591670 w 7467600"/>
              <a:gd name="connsiteY526" fmla="*/ 1988277 h 6858000"/>
              <a:gd name="connsiteX527" fmla="*/ 6747349 w 7467600"/>
              <a:gd name="connsiteY527" fmla="*/ 2160069 h 6858000"/>
              <a:gd name="connsiteX528" fmla="*/ 6760943 w 7467600"/>
              <a:gd name="connsiteY528" fmla="*/ 2177686 h 6858000"/>
              <a:gd name="connsiteX529" fmla="*/ 7021065 w 7467600"/>
              <a:gd name="connsiteY529" fmla="*/ 2498102 h 6858000"/>
              <a:gd name="connsiteX530" fmla="*/ 7155223 w 7467600"/>
              <a:gd name="connsiteY530" fmla="*/ 2650386 h 6858000"/>
              <a:gd name="connsiteX531" fmla="*/ 7203167 w 7467600"/>
              <a:gd name="connsiteY531" fmla="*/ 2697288 h 6858000"/>
              <a:gd name="connsiteX532" fmla="*/ 6937703 w 7467600"/>
              <a:gd name="connsiteY532" fmla="*/ 2321981 h 6858000"/>
              <a:gd name="connsiteX533" fmla="*/ 6591670 w 7467600"/>
              <a:gd name="connsiteY533" fmla="*/ 1988277 h 6858000"/>
              <a:gd name="connsiteX534" fmla="*/ 5798671 w 7467600"/>
              <a:gd name="connsiteY534" fmla="*/ 1981601 h 6858000"/>
              <a:gd name="connsiteX535" fmla="*/ 5754709 w 7467600"/>
              <a:gd name="connsiteY535" fmla="*/ 2071454 h 6858000"/>
              <a:gd name="connsiteX536" fmla="*/ 5763044 w 7467600"/>
              <a:gd name="connsiteY536" fmla="*/ 2842206 h 6858000"/>
              <a:gd name="connsiteX537" fmla="*/ 5764974 w 7467600"/>
              <a:gd name="connsiteY537" fmla="*/ 2799609 h 6858000"/>
              <a:gd name="connsiteX538" fmla="*/ 5767665 w 7467600"/>
              <a:gd name="connsiteY538" fmla="*/ 2666409 h 6858000"/>
              <a:gd name="connsiteX539" fmla="*/ 5763055 w 7467600"/>
              <a:gd name="connsiteY539" fmla="*/ 2579705 h 6858000"/>
              <a:gd name="connsiteX540" fmla="*/ 5758079 w 7467600"/>
              <a:gd name="connsiteY540" fmla="*/ 2492508 h 6858000"/>
              <a:gd name="connsiteX541" fmla="*/ 5779325 w 7467600"/>
              <a:gd name="connsiteY541" fmla="*/ 2197069 h 6858000"/>
              <a:gd name="connsiteX542" fmla="*/ 5798671 w 7467600"/>
              <a:gd name="connsiteY542" fmla="*/ 1981601 h 6858000"/>
              <a:gd name="connsiteX543" fmla="*/ 5829202 w 7467600"/>
              <a:gd name="connsiteY543" fmla="*/ 1971679 h 6858000"/>
              <a:gd name="connsiteX544" fmla="*/ 5809558 w 7467600"/>
              <a:gd name="connsiteY544" fmla="*/ 2198043 h 6858000"/>
              <a:gd name="connsiteX545" fmla="*/ 5788653 w 7467600"/>
              <a:gd name="connsiteY545" fmla="*/ 2489430 h 6858000"/>
              <a:gd name="connsiteX546" fmla="*/ 5793439 w 7467600"/>
              <a:gd name="connsiteY546" fmla="*/ 2575235 h 6858000"/>
              <a:gd name="connsiteX547" fmla="*/ 5796837 w 7467600"/>
              <a:gd name="connsiteY547" fmla="*/ 2637633 h 6858000"/>
              <a:gd name="connsiteX548" fmla="*/ 5818614 w 7467600"/>
              <a:gd name="connsiteY548" fmla="*/ 2473055 h 6858000"/>
              <a:gd name="connsiteX549" fmla="*/ 5829202 w 7467600"/>
              <a:gd name="connsiteY549" fmla="*/ 1971679 h 6858000"/>
              <a:gd name="connsiteX550" fmla="*/ 5911389 w 7467600"/>
              <a:gd name="connsiteY550" fmla="*/ 1898371 h 6858000"/>
              <a:gd name="connsiteX551" fmla="*/ 6237627 w 7467600"/>
              <a:gd name="connsiteY551" fmla="*/ 2231921 h 6858000"/>
              <a:gd name="connsiteX552" fmla="*/ 5911389 w 7467600"/>
              <a:gd name="connsiteY552" fmla="*/ 1898371 h 6858000"/>
              <a:gd name="connsiteX553" fmla="*/ 6944437 w 7467600"/>
              <a:gd name="connsiteY553" fmla="*/ 1575402 h 6858000"/>
              <a:gd name="connsiteX554" fmla="*/ 6304730 w 7467600"/>
              <a:gd name="connsiteY554" fmla="*/ 1766654 h 6858000"/>
              <a:gd name="connsiteX555" fmla="*/ 6944437 w 7467600"/>
              <a:gd name="connsiteY555" fmla="*/ 1575402 h 6858000"/>
              <a:gd name="connsiteX556" fmla="*/ 7019523 w 7467600"/>
              <a:gd name="connsiteY556" fmla="*/ 1519450 h 6858000"/>
              <a:gd name="connsiteX557" fmla="*/ 6298091 w 7467600"/>
              <a:gd name="connsiteY557" fmla="*/ 1737122 h 6858000"/>
              <a:gd name="connsiteX558" fmla="*/ 7019523 w 7467600"/>
              <a:gd name="connsiteY558" fmla="*/ 1519450 h 6858000"/>
              <a:gd name="connsiteX559" fmla="*/ 2399523 w 7467600"/>
              <a:gd name="connsiteY559" fmla="*/ 1428234 h 6858000"/>
              <a:gd name="connsiteX560" fmla="*/ 2224982 w 7467600"/>
              <a:gd name="connsiteY560" fmla="*/ 1826201 h 6858000"/>
              <a:gd name="connsiteX561" fmla="*/ 2096099 w 7467600"/>
              <a:gd name="connsiteY561" fmla="*/ 2345900 h 6858000"/>
              <a:gd name="connsiteX562" fmla="*/ 2283317 w 7467600"/>
              <a:gd name="connsiteY562" fmla="*/ 1796925 h 6858000"/>
              <a:gd name="connsiteX563" fmla="*/ 2399523 w 7467600"/>
              <a:gd name="connsiteY563" fmla="*/ 1428234 h 6858000"/>
              <a:gd name="connsiteX564" fmla="*/ 2448558 w 7467600"/>
              <a:gd name="connsiteY564" fmla="*/ 1373435 h 6858000"/>
              <a:gd name="connsiteX565" fmla="*/ 2312521 w 7467600"/>
              <a:gd name="connsiteY565" fmla="*/ 1806140 h 6858000"/>
              <a:gd name="connsiteX566" fmla="*/ 2127533 w 7467600"/>
              <a:gd name="connsiteY566" fmla="*/ 2348380 h 6858000"/>
              <a:gd name="connsiteX567" fmla="*/ 2358080 w 7467600"/>
              <a:gd name="connsiteY567" fmla="*/ 1866134 h 6858000"/>
              <a:gd name="connsiteX568" fmla="*/ 2407436 w 7467600"/>
              <a:gd name="connsiteY568" fmla="*/ 1651070 h 6858000"/>
              <a:gd name="connsiteX569" fmla="*/ 2448558 w 7467600"/>
              <a:gd name="connsiteY569" fmla="*/ 1373435 h 6858000"/>
              <a:gd name="connsiteX570" fmla="*/ 278707 w 7467600"/>
              <a:gd name="connsiteY570" fmla="*/ 1352270 h 6858000"/>
              <a:gd name="connsiteX571" fmla="*/ 321570 w 7467600"/>
              <a:gd name="connsiteY571" fmla="*/ 1861610 h 6858000"/>
              <a:gd name="connsiteX572" fmla="*/ 294281 w 7467600"/>
              <a:gd name="connsiteY572" fmla="*/ 1440658 h 6858000"/>
              <a:gd name="connsiteX573" fmla="*/ 278707 w 7467600"/>
              <a:gd name="connsiteY573" fmla="*/ 1352270 h 6858000"/>
              <a:gd name="connsiteX574" fmla="*/ 1423821 w 7467600"/>
              <a:gd name="connsiteY574" fmla="*/ 1351958 h 6858000"/>
              <a:gd name="connsiteX575" fmla="*/ 1638521 w 7467600"/>
              <a:gd name="connsiteY575" fmla="*/ 1908470 h 6858000"/>
              <a:gd name="connsiteX576" fmla="*/ 1754199 w 7467600"/>
              <a:gd name="connsiteY576" fmla="*/ 2149284 h 6858000"/>
              <a:gd name="connsiteX577" fmla="*/ 1908359 w 7467600"/>
              <a:gd name="connsiteY577" fmla="*/ 2364988 h 6858000"/>
              <a:gd name="connsiteX578" fmla="*/ 1647661 w 7467600"/>
              <a:gd name="connsiteY578" fmla="*/ 1825945 h 6858000"/>
              <a:gd name="connsiteX579" fmla="*/ 1423821 w 7467600"/>
              <a:gd name="connsiteY579" fmla="*/ 1351958 h 6858000"/>
              <a:gd name="connsiteX580" fmla="*/ 1431890 w 7467600"/>
              <a:gd name="connsiteY580" fmla="*/ 1306475 h 6858000"/>
              <a:gd name="connsiteX581" fmla="*/ 1507597 w 7467600"/>
              <a:gd name="connsiteY581" fmla="*/ 1446132 h 6858000"/>
              <a:gd name="connsiteX582" fmla="*/ 1674586 w 7467600"/>
              <a:gd name="connsiteY582" fmla="*/ 1813832 h 6858000"/>
              <a:gd name="connsiteX583" fmla="*/ 1815950 w 7467600"/>
              <a:gd name="connsiteY583" fmla="*/ 2128564 h 6858000"/>
              <a:gd name="connsiteX584" fmla="*/ 1984242 w 7467600"/>
              <a:gd name="connsiteY584" fmla="*/ 2430829 h 6858000"/>
              <a:gd name="connsiteX585" fmla="*/ 2014023 w 7467600"/>
              <a:gd name="connsiteY585" fmla="*/ 2450995 h 6858000"/>
              <a:gd name="connsiteX586" fmla="*/ 1747337 w 7467600"/>
              <a:gd name="connsiteY586" fmla="*/ 1855264 h 6858000"/>
              <a:gd name="connsiteX587" fmla="*/ 1533749 w 7467600"/>
              <a:gd name="connsiteY587" fmla="*/ 1478656 h 6858000"/>
              <a:gd name="connsiteX588" fmla="*/ 1431890 w 7467600"/>
              <a:gd name="connsiteY588" fmla="*/ 1306475 h 6858000"/>
              <a:gd name="connsiteX589" fmla="*/ 5052692 w 7467600"/>
              <a:gd name="connsiteY589" fmla="*/ 1292994 h 6858000"/>
              <a:gd name="connsiteX590" fmla="*/ 5200661 w 7467600"/>
              <a:gd name="connsiteY590" fmla="*/ 1635186 h 6858000"/>
              <a:gd name="connsiteX591" fmla="*/ 5297138 w 7467600"/>
              <a:gd name="connsiteY591" fmla="*/ 1906351 h 6858000"/>
              <a:gd name="connsiteX592" fmla="*/ 5052692 w 7467600"/>
              <a:gd name="connsiteY592" fmla="*/ 1292994 h 6858000"/>
              <a:gd name="connsiteX593" fmla="*/ 5009948 w 7467600"/>
              <a:gd name="connsiteY593" fmla="*/ 1273619 h 6858000"/>
              <a:gd name="connsiteX594" fmla="*/ 5121777 w 7467600"/>
              <a:gd name="connsiteY594" fmla="*/ 1654213 h 6858000"/>
              <a:gd name="connsiteX595" fmla="*/ 5293545 w 7467600"/>
              <a:gd name="connsiteY595" fmla="*/ 2072247 h 6858000"/>
              <a:gd name="connsiteX596" fmla="*/ 5294042 w 7467600"/>
              <a:gd name="connsiteY596" fmla="*/ 2065019 h 6858000"/>
              <a:gd name="connsiteX597" fmla="*/ 5171936 w 7467600"/>
              <a:gd name="connsiteY597" fmla="*/ 1647613 h 6858000"/>
              <a:gd name="connsiteX598" fmla="*/ 5009948 w 7467600"/>
              <a:gd name="connsiteY598" fmla="*/ 1273619 h 6858000"/>
              <a:gd name="connsiteX599" fmla="*/ 655236 w 7467600"/>
              <a:gd name="connsiteY599" fmla="*/ 1268632 h 6858000"/>
              <a:gd name="connsiteX600" fmla="*/ 839521 w 7467600"/>
              <a:gd name="connsiteY600" fmla="*/ 1685315 h 6858000"/>
              <a:gd name="connsiteX601" fmla="*/ 1109416 w 7467600"/>
              <a:gd name="connsiteY601" fmla="*/ 2061663 h 6858000"/>
              <a:gd name="connsiteX602" fmla="*/ 1298300 w 7467600"/>
              <a:gd name="connsiteY602" fmla="*/ 2247742 h 6858000"/>
              <a:gd name="connsiteX603" fmla="*/ 1125871 w 7467600"/>
              <a:gd name="connsiteY603" fmla="*/ 1989513 h 6858000"/>
              <a:gd name="connsiteX604" fmla="*/ 981574 w 7467600"/>
              <a:gd name="connsiteY604" fmla="*/ 1783157 h 6858000"/>
              <a:gd name="connsiteX605" fmla="*/ 922198 w 7467600"/>
              <a:gd name="connsiteY605" fmla="*/ 1677437 h 6858000"/>
              <a:gd name="connsiteX606" fmla="*/ 869293 w 7467600"/>
              <a:gd name="connsiteY606" fmla="*/ 1583214 h 6858000"/>
              <a:gd name="connsiteX607" fmla="*/ 751431 w 7467600"/>
              <a:gd name="connsiteY607" fmla="*/ 1405731 h 6858000"/>
              <a:gd name="connsiteX608" fmla="*/ 655236 w 7467600"/>
              <a:gd name="connsiteY608" fmla="*/ 1268632 h 6858000"/>
              <a:gd name="connsiteX609" fmla="*/ 6516292 w 7467600"/>
              <a:gd name="connsiteY609" fmla="*/ 1263064 h 6858000"/>
              <a:gd name="connsiteX610" fmla="*/ 5736320 w 7467600"/>
              <a:gd name="connsiteY610" fmla="*/ 1501803 h 6858000"/>
              <a:gd name="connsiteX611" fmla="*/ 6516292 w 7467600"/>
              <a:gd name="connsiteY611" fmla="*/ 1263064 h 6858000"/>
              <a:gd name="connsiteX612" fmla="*/ 291466 w 7467600"/>
              <a:gd name="connsiteY612" fmla="*/ 1250369 h 6858000"/>
              <a:gd name="connsiteX613" fmla="*/ 323180 w 7467600"/>
              <a:gd name="connsiteY613" fmla="*/ 1435283 h 6858000"/>
              <a:gd name="connsiteX614" fmla="*/ 349381 w 7467600"/>
              <a:gd name="connsiteY614" fmla="*/ 1875041 h 6858000"/>
              <a:gd name="connsiteX615" fmla="*/ 374363 w 7467600"/>
              <a:gd name="connsiteY615" fmla="*/ 1506494 h 6858000"/>
              <a:gd name="connsiteX616" fmla="*/ 302168 w 7467600"/>
              <a:gd name="connsiteY616" fmla="*/ 1274495 h 6858000"/>
              <a:gd name="connsiteX617" fmla="*/ 291466 w 7467600"/>
              <a:gd name="connsiteY617" fmla="*/ 1250369 h 6858000"/>
              <a:gd name="connsiteX618" fmla="*/ 678222 w 7467600"/>
              <a:gd name="connsiteY618" fmla="*/ 1248670 h 6858000"/>
              <a:gd name="connsiteX619" fmla="*/ 775536 w 7467600"/>
              <a:gd name="connsiteY619" fmla="*/ 1388015 h 6858000"/>
              <a:gd name="connsiteX620" fmla="*/ 894529 w 7467600"/>
              <a:gd name="connsiteY620" fmla="*/ 1567739 h 6858000"/>
              <a:gd name="connsiteX621" fmla="*/ 948000 w 7467600"/>
              <a:gd name="connsiteY621" fmla="*/ 1663088 h 6858000"/>
              <a:gd name="connsiteX622" fmla="*/ 1006812 w 7467600"/>
              <a:gd name="connsiteY622" fmla="*/ 1767683 h 6858000"/>
              <a:gd name="connsiteX623" fmla="*/ 1149133 w 7467600"/>
              <a:gd name="connsiteY623" fmla="*/ 1971513 h 6858000"/>
              <a:gd name="connsiteX624" fmla="*/ 1333952 w 7467600"/>
              <a:gd name="connsiteY624" fmla="*/ 2251620 h 6858000"/>
              <a:gd name="connsiteX625" fmla="*/ 1337329 w 7467600"/>
              <a:gd name="connsiteY625" fmla="*/ 2258350 h 6858000"/>
              <a:gd name="connsiteX626" fmla="*/ 1014726 w 7467600"/>
              <a:gd name="connsiteY626" fmla="*/ 1615556 h 6858000"/>
              <a:gd name="connsiteX627" fmla="*/ 678222 w 7467600"/>
              <a:gd name="connsiteY627" fmla="*/ 1248670 h 6858000"/>
              <a:gd name="connsiteX628" fmla="*/ 6691602 w 7467600"/>
              <a:gd name="connsiteY628" fmla="*/ 1140573 h 6858000"/>
              <a:gd name="connsiteX629" fmla="*/ 6571100 w 7467600"/>
              <a:gd name="connsiteY629" fmla="*/ 1183662 h 6858000"/>
              <a:gd name="connsiteX630" fmla="*/ 6241687 w 7467600"/>
              <a:gd name="connsiteY630" fmla="*/ 1257600 h 6858000"/>
              <a:gd name="connsiteX631" fmla="*/ 5693009 w 7467600"/>
              <a:gd name="connsiteY631" fmla="*/ 1478256 h 6858000"/>
              <a:gd name="connsiteX632" fmla="*/ 6548420 w 7467600"/>
              <a:gd name="connsiteY632" fmla="*/ 1214599 h 6858000"/>
              <a:gd name="connsiteX633" fmla="*/ 6605473 w 7467600"/>
              <a:gd name="connsiteY633" fmla="*/ 1184686 h 6858000"/>
              <a:gd name="connsiteX634" fmla="*/ 6691602 w 7467600"/>
              <a:gd name="connsiteY634" fmla="*/ 1140573 h 6858000"/>
              <a:gd name="connsiteX635" fmla="*/ 4002475 w 7467600"/>
              <a:gd name="connsiteY635" fmla="*/ 1037802 h 6858000"/>
              <a:gd name="connsiteX636" fmla="*/ 4000324 w 7467600"/>
              <a:gd name="connsiteY636" fmla="*/ 1039362 h 6858000"/>
              <a:gd name="connsiteX637" fmla="*/ 4002862 w 7467600"/>
              <a:gd name="connsiteY637" fmla="*/ 1042866 h 6858000"/>
              <a:gd name="connsiteX638" fmla="*/ 4002475 w 7467600"/>
              <a:gd name="connsiteY638" fmla="*/ 1037802 h 6858000"/>
              <a:gd name="connsiteX639" fmla="*/ 506322 w 7467600"/>
              <a:gd name="connsiteY639" fmla="*/ 1020997 h 6858000"/>
              <a:gd name="connsiteX640" fmla="*/ 533068 w 7467600"/>
              <a:gd name="connsiteY640" fmla="*/ 1029409 h 6858000"/>
              <a:gd name="connsiteX641" fmla="*/ 1232525 w 7467600"/>
              <a:gd name="connsiteY641" fmla="*/ 1804675 h 6858000"/>
              <a:gd name="connsiteX642" fmla="*/ 1388858 w 7467600"/>
              <a:gd name="connsiteY642" fmla="*/ 2368011 h 6858000"/>
              <a:gd name="connsiteX643" fmla="*/ 1384098 w 7467600"/>
              <a:gd name="connsiteY643" fmla="*/ 2378125 h 6858000"/>
              <a:gd name="connsiteX644" fmla="*/ 1425393 w 7467600"/>
              <a:gd name="connsiteY644" fmla="*/ 2589124 h 6858000"/>
              <a:gd name="connsiteX645" fmla="*/ 1424001 w 7467600"/>
              <a:gd name="connsiteY645" fmla="*/ 2597541 h 6858000"/>
              <a:gd name="connsiteX646" fmla="*/ 2152729 w 7467600"/>
              <a:gd name="connsiteY646" fmla="*/ 2864487 h 6858000"/>
              <a:gd name="connsiteX647" fmla="*/ 2020609 w 7467600"/>
              <a:gd name="connsiteY647" fmla="*/ 2539671 h 6858000"/>
              <a:gd name="connsiteX648" fmla="*/ 2018920 w 7467600"/>
              <a:gd name="connsiteY648" fmla="*/ 2536309 h 6858000"/>
              <a:gd name="connsiteX649" fmla="*/ 1342441 w 7467600"/>
              <a:gd name="connsiteY649" fmla="*/ 1173017 h 6858000"/>
              <a:gd name="connsiteX650" fmla="*/ 1367925 w 7467600"/>
              <a:gd name="connsiteY650" fmla="*/ 1135648 h 6858000"/>
              <a:gd name="connsiteX651" fmla="*/ 1771401 w 7467600"/>
              <a:gd name="connsiteY651" fmla="*/ 1806673 h 6858000"/>
              <a:gd name="connsiteX652" fmla="*/ 1972385 w 7467600"/>
              <a:gd name="connsiteY652" fmla="*/ 2198735 h 6858000"/>
              <a:gd name="connsiteX653" fmla="*/ 2040892 w 7467600"/>
              <a:gd name="connsiteY653" fmla="*/ 2405205 h 6858000"/>
              <a:gd name="connsiteX654" fmla="*/ 2131689 w 7467600"/>
              <a:gd name="connsiteY654" fmla="*/ 1936926 h 6858000"/>
              <a:gd name="connsiteX655" fmla="*/ 2454820 w 7467600"/>
              <a:gd name="connsiteY655" fmla="*/ 1248808 h 6858000"/>
              <a:gd name="connsiteX656" fmla="*/ 2492512 w 7467600"/>
              <a:gd name="connsiteY656" fmla="*/ 1302920 h 6858000"/>
              <a:gd name="connsiteX657" fmla="*/ 2081216 w 7467600"/>
              <a:gd name="connsiteY657" fmla="*/ 2527513 h 6858000"/>
              <a:gd name="connsiteX658" fmla="*/ 2081211 w 7467600"/>
              <a:gd name="connsiteY658" fmla="*/ 2528916 h 6858000"/>
              <a:gd name="connsiteX659" fmla="*/ 2199067 w 7467600"/>
              <a:gd name="connsiteY659" fmla="*/ 2884061 h 6858000"/>
              <a:gd name="connsiteX660" fmla="*/ 3192586 w 7467600"/>
              <a:gd name="connsiteY660" fmla="*/ 3411496 h 6858000"/>
              <a:gd name="connsiteX661" fmla="*/ 3182620 w 7467600"/>
              <a:gd name="connsiteY661" fmla="*/ 3483279 h 6858000"/>
              <a:gd name="connsiteX662" fmla="*/ 2435119 w 7467600"/>
              <a:gd name="connsiteY662" fmla="*/ 3080173 h 6858000"/>
              <a:gd name="connsiteX663" fmla="*/ 2410152 w 7467600"/>
              <a:gd name="connsiteY663" fmla="*/ 3063751 h 6858000"/>
              <a:gd name="connsiteX664" fmla="*/ 2408099 w 7467600"/>
              <a:gd name="connsiteY664" fmla="*/ 3064403 h 6858000"/>
              <a:gd name="connsiteX665" fmla="*/ 2407218 w 7467600"/>
              <a:gd name="connsiteY665" fmla="*/ 3070324 h 6858000"/>
              <a:gd name="connsiteX666" fmla="*/ 2380138 w 7467600"/>
              <a:gd name="connsiteY666" fmla="*/ 3099341 h 6858000"/>
              <a:gd name="connsiteX667" fmla="*/ 1765923 w 7467600"/>
              <a:gd name="connsiteY667" fmla="*/ 3581043 h 6858000"/>
              <a:gd name="connsiteX668" fmla="*/ 1702258 w 7467600"/>
              <a:gd name="connsiteY668" fmla="*/ 3612286 h 6858000"/>
              <a:gd name="connsiteX669" fmla="*/ 1538370 w 7467600"/>
              <a:gd name="connsiteY669" fmla="*/ 3811804 h 6858000"/>
              <a:gd name="connsiteX670" fmla="*/ 542867 w 7467600"/>
              <a:gd name="connsiteY670" fmla="*/ 4944092 h 6858000"/>
              <a:gd name="connsiteX671" fmla="*/ 515800 w 7467600"/>
              <a:gd name="connsiteY671" fmla="*/ 4862180 h 6858000"/>
              <a:gd name="connsiteX672" fmla="*/ 909145 w 7467600"/>
              <a:gd name="connsiteY672" fmla="*/ 4199225 h 6858000"/>
              <a:gd name="connsiteX673" fmla="*/ 1214067 w 7467600"/>
              <a:gd name="connsiteY673" fmla="*/ 3908561 h 6858000"/>
              <a:gd name="connsiteX674" fmla="*/ 640967 w 7467600"/>
              <a:gd name="connsiteY674" fmla="*/ 4105601 h 6858000"/>
              <a:gd name="connsiteX675" fmla="*/ 112563 w 7467600"/>
              <a:gd name="connsiteY675" fmla="*/ 4396952 h 6858000"/>
              <a:gd name="connsiteX676" fmla="*/ 0 w 7467600"/>
              <a:gd name="connsiteY676" fmla="*/ 4466006 h 6858000"/>
              <a:gd name="connsiteX677" fmla="*/ 0 w 7467600"/>
              <a:gd name="connsiteY677" fmla="*/ 4233763 h 6858000"/>
              <a:gd name="connsiteX678" fmla="*/ 36881 w 7467600"/>
              <a:gd name="connsiteY678" fmla="*/ 4200118 h 6858000"/>
              <a:gd name="connsiteX679" fmla="*/ 910534 w 7467600"/>
              <a:gd name="connsiteY679" fmla="*/ 3629753 h 6858000"/>
              <a:gd name="connsiteX680" fmla="*/ 1578717 w 7467600"/>
              <a:gd name="connsiteY680" fmla="*/ 3575982 h 6858000"/>
              <a:gd name="connsiteX681" fmla="*/ 2338780 w 7467600"/>
              <a:gd name="connsiteY681" fmla="*/ 3033725 h 6858000"/>
              <a:gd name="connsiteX682" fmla="*/ 1807991 w 7467600"/>
              <a:gd name="connsiteY682" fmla="*/ 2807184 h 6858000"/>
              <a:gd name="connsiteX683" fmla="*/ 1416358 w 7467600"/>
              <a:gd name="connsiteY683" fmla="*/ 3112571 h 6858000"/>
              <a:gd name="connsiteX684" fmla="*/ 939066 w 7467600"/>
              <a:gd name="connsiteY684" fmla="*/ 3378798 h 6858000"/>
              <a:gd name="connsiteX685" fmla="*/ 115099 w 7467600"/>
              <a:gd name="connsiteY685" fmla="*/ 3607650 h 6858000"/>
              <a:gd name="connsiteX686" fmla="*/ 97284 w 7467600"/>
              <a:gd name="connsiteY686" fmla="*/ 3520393 h 6858000"/>
              <a:gd name="connsiteX687" fmla="*/ 922050 w 7467600"/>
              <a:gd name="connsiteY687" fmla="*/ 3074867 h 6858000"/>
              <a:gd name="connsiteX688" fmla="*/ 1405265 w 7467600"/>
              <a:gd name="connsiteY688" fmla="*/ 3016319 h 6858000"/>
              <a:gd name="connsiteX689" fmla="*/ 1407512 w 7467600"/>
              <a:gd name="connsiteY689" fmla="*/ 3018001 h 6858000"/>
              <a:gd name="connsiteX690" fmla="*/ 1726266 w 7467600"/>
              <a:gd name="connsiteY690" fmla="*/ 2777274 h 6858000"/>
              <a:gd name="connsiteX691" fmla="*/ 625390 w 7467600"/>
              <a:gd name="connsiteY691" fmla="*/ 2514541 h 6858000"/>
              <a:gd name="connsiteX692" fmla="*/ 619799 w 7467600"/>
              <a:gd name="connsiteY692" fmla="*/ 2527180 h 6858000"/>
              <a:gd name="connsiteX693" fmla="*/ 310030 w 7467600"/>
              <a:gd name="connsiteY693" fmla="*/ 2771818 h 6858000"/>
              <a:gd name="connsiteX694" fmla="*/ 173877 w 7467600"/>
              <a:gd name="connsiteY694" fmla="*/ 2937056 h 6858000"/>
              <a:gd name="connsiteX695" fmla="*/ 77889 w 7467600"/>
              <a:gd name="connsiteY695" fmla="*/ 3138440 h 6858000"/>
              <a:gd name="connsiteX696" fmla="*/ 0 w 7467600"/>
              <a:gd name="connsiteY696" fmla="*/ 3271395 h 6858000"/>
              <a:gd name="connsiteX697" fmla="*/ 0 w 7467600"/>
              <a:gd name="connsiteY697" fmla="*/ 3153002 h 6858000"/>
              <a:gd name="connsiteX698" fmla="*/ 2386 w 7467600"/>
              <a:gd name="connsiteY698" fmla="*/ 3149203 h 6858000"/>
              <a:gd name="connsiteX699" fmla="*/ 89753 w 7467600"/>
              <a:gd name="connsiteY699" fmla="*/ 2987702 h 6858000"/>
              <a:gd name="connsiteX700" fmla="*/ 76869 w 7467600"/>
              <a:gd name="connsiteY700" fmla="*/ 3005404 h 6858000"/>
              <a:gd name="connsiteX701" fmla="*/ 32049 w 7467600"/>
              <a:gd name="connsiteY701" fmla="*/ 3065814 h 6858000"/>
              <a:gd name="connsiteX702" fmla="*/ 0 w 7467600"/>
              <a:gd name="connsiteY702" fmla="*/ 3108744 h 6858000"/>
              <a:gd name="connsiteX703" fmla="*/ 0 w 7467600"/>
              <a:gd name="connsiteY703" fmla="*/ 3058059 h 6858000"/>
              <a:gd name="connsiteX704" fmla="*/ 7610 w 7467600"/>
              <a:gd name="connsiteY704" fmla="*/ 3047889 h 6858000"/>
              <a:gd name="connsiteX705" fmla="*/ 52419 w 7467600"/>
              <a:gd name="connsiteY705" fmla="*/ 2987479 h 6858000"/>
              <a:gd name="connsiteX706" fmla="*/ 59142 w 7467600"/>
              <a:gd name="connsiteY706" fmla="*/ 2978488 h 6858000"/>
              <a:gd name="connsiteX707" fmla="*/ 0 w 7467600"/>
              <a:gd name="connsiteY707" fmla="*/ 3015334 h 6858000"/>
              <a:gd name="connsiteX708" fmla="*/ 0 w 7467600"/>
              <a:gd name="connsiteY708" fmla="*/ 2914286 h 6858000"/>
              <a:gd name="connsiteX709" fmla="*/ 36383 w 7467600"/>
              <a:gd name="connsiteY709" fmla="*/ 2901128 h 6858000"/>
              <a:gd name="connsiteX710" fmla="*/ 156329 w 7467600"/>
              <a:gd name="connsiteY710" fmla="*/ 2840533 h 6858000"/>
              <a:gd name="connsiteX711" fmla="*/ 358355 w 7467600"/>
              <a:gd name="connsiteY711" fmla="*/ 2620471 h 6858000"/>
              <a:gd name="connsiteX712" fmla="*/ 510577 w 7467600"/>
              <a:gd name="connsiteY712" fmla="*/ 2501244 h 6858000"/>
              <a:gd name="connsiteX713" fmla="*/ 211967 w 7467600"/>
              <a:gd name="connsiteY713" fmla="*/ 2479171 h 6858000"/>
              <a:gd name="connsiteX714" fmla="*/ 0 w 7467600"/>
              <a:gd name="connsiteY714" fmla="*/ 2476398 h 6858000"/>
              <a:gd name="connsiteX715" fmla="*/ 0 w 7467600"/>
              <a:gd name="connsiteY715" fmla="*/ 2389189 h 6858000"/>
              <a:gd name="connsiteX716" fmla="*/ 103062 w 7467600"/>
              <a:gd name="connsiteY716" fmla="*/ 2389518 h 6858000"/>
              <a:gd name="connsiteX717" fmla="*/ 510734 w 7467600"/>
              <a:gd name="connsiteY717" fmla="*/ 2416201 h 6858000"/>
              <a:gd name="connsiteX718" fmla="*/ 279257 w 7467600"/>
              <a:gd name="connsiteY718" fmla="*/ 2092102 h 6858000"/>
              <a:gd name="connsiteX719" fmla="*/ 65265 w 7467600"/>
              <a:gd name="connsiteY719" fmla="*/ 2006049 h 6858000"/>
              <a:gd name="connsiteX720" fmla="*/ 0 w 7467600"/>
              <a:gd name="connsiteY720" fmla="*/ 1982532 h 6858000"/>
              <a:gd name="connsiteX721" fmla="*/ 0 w 7467600"/>
              <a:gd name="connsiteY721" fmla="*/ 1912789 h 6858000"/>
              <a:gd name="connsiteX722" fmla="*/ 97460 w 7467600"/>
              <a:gd name="connsiteY722" fmla="*/ 1953725 h 6858000"/>
              <a:gd name="connsiteX723" fmla="*/ 221272 w 7467600"/>
              <a:gd name="connsiteY723" fmla="*/ 1980766 h 6858000"/>
              <a:gd name="connsiteX724" fmla="*/ 116765 w 7467600"/>
              <a:gd name="connsiteY724" fmla="*/ 1911033 h 6858000"/>
              <a:gd name="connsiteX725" fmla="*/ 16405 w 7467600"/>
              <a:gd name="connsiteY725" fmla="*/ 1803412 h 6858000"/>
              <a:gd name="connsiteX726" fmla="*/ 0 w 7467600"/>
              <a:gd name="connsiteY726" fmla="*/ 1784777 h 6858000"/>
              <a:gd name="connsiteX727" fmla="*/ 0 w 7467600"/>
              <a:gd name="connsiteY727" fmla="*/ 1740082 h 6858000"/>
              <a:gd name="connsiteX728" fmla="*/ 39394 w 7467600"/>
              <a:gd name="connsiteY728" fmla="*/ 1784856 h 6858000"/>
              <a:gd name="connsiteX729" fmla="*/ 135813 w 7467600"/>
              <a:gd name="connsiteY729" fmla="*/ 1888838 h 6858000"/>
              <a:gd name="connsiteX730" fmla="*/ 242575 w 7467600"/>
              <a:gd name="connsiteY730" fmla="*/ 1958841 h 6858000"/>
              <a:gd name="connsiteX731" fmla="*/ 82197 w 7467600"/>
              <a:gd name="connsiteY731" fmla="*/ 1754826 h 6858000"/>
              <a:gd name="connsiteX732" fmla="*/ 0 w 7467600"/>
              <a:gd name="connsiteY732" fmla="*/ 1679650 h 6858000"/>
              <a:gd name="connsiteX733" fmla="*/ 0 w 7467600"/>
              <a:gd name="connsiteY733" fmla="*/ 1602463 h 6858000"/>
              <a:gd name="connsiteX734" fmla="*/ 84689 w 7467600"/>
              <a:gd name="connsiteY734" fmla="*/ 1677442 h 6858000"/>
              <a:gd name="connsiteX735" fmla="*/ 298437 w 7467600"/>
              <a:gd name="connsiteY735" fmla="*/ 1968019 h 6858000"/>
              <a:gd name="connsiteX736" fmla="*/ 227269 w 7467600"/>
              <a:gd name="connsiteY736" fmla="*/ 1114064 h 6858000"/>
              <a:gd name="connsiteX737" fmla="*/ 248003 w 7467600"/>
              <a:gd name="connsiteY737" fmla="*/ 1089613 h 6858000"/>
              <a:gd name="connsiteX738" fmla="*/ 427020 w 7467600"/>
              <a:gd name="connsiteY738" fmla="*/ 1619803 h 6858000"/>
              <a:gd name="connsiteX739" fmla="*/ 340345 w 7467600"/>
              <a:gd name="connsiteY739" fmla="*/ 2027739 h 6858000"/>
              <a:gd name="connsiteX740" fmla="*/ 360865 w 7467600"/>
              <a:gd name="connsiteY740" fmla="*/ 2044827 h 6858000"/>
              <a:gd name="connsiteX741" fmla="*/ 560414 w 7467600"/>
              <a:gd name="connsiteY741" fmla="*/ 2421457 h 6858000"/>
              <a:gd name="connsiteX742" fmla="*/ 1359703 w 7467600"/>
              <a:gd name="connsiteY742" fmla="*/ 2578554 h 6858000"/>
              <a:gd name="connsiteX743" fmla="*/ 1359422 w 7467600"/>
              <a:gd name="connsiteY743" fmla="*/ 2577994 h 6858000"/>
              <a:gd name="connsiteX744" fmla="*/ 828701 w 7467600"/>
              <a:gd name="connsiteY744" fmla="*/ 1839520 h 6858000"/>
              <a:gd name="connsiteX745" fmla="*/ 494427 w 7467600"/>
              <a:gd name="connsiteY745" fmla="*/ 1092333 h 6858000"/>
              <a:gd name="connsiteX746" fmla="*/ 506322 w 7467600"/>
              <a:gd name="connsiteY746" fmla="*/ 1020997 h 6858000"/>
              <a:gd name="connsiteX747" fmla="*/ 4570198 w 7467600"/>
              <a:gd name="connsiteY747" fmla="*/ 978081 h 6858000"/>
              <a:gd name="connsiteX748" fmla="*/ 4523691 w 7467600"/>
              <a:gd name="connsiteY748" fmla="*/ 1127776 h 6858000"/>
              <a:gd name="connsiteX749" fmla="*/ 4509875 w 7467600"/>
              <a:gd name="connsiteY749" fmla="*/ 1167552 h 6858000"/>
              <a:gd name="connsiteX750" fmla="*/ 4478168 w 7467600"/>
              <a:gd name="connsiteY750" fmla="*/ 1260735 h 6858000"/>
              <a:gd name="connsiteX751" fmla="*/ 4409309 w 7467600"/>
              <a:gd name="connsiteY751" fmla="*/ 1666996 h 6858000"/>
              <a:gd name="connsiteX752" fmla="*/ 4370031 w 7467600"/>
              <a:gd name="connsiteY752" fmla="*/ 1955666 h 6858000"/>
              <a:gd name="connsiteX753" fmla="*/ 4570198 w 7467600"/>
              <a:gd name="connsiteY753" fmla="*/ 978081 h 6858000"/>
              <a:gd name="connsiteX754" fmla="*/ 4557898 w 7467600"/>
              <a:gd name="connsiteY754" fmla="*/ 900011 h 6858000"/>
              <a:gd name="connsiteX755" fmla="*/ 4344840 w 7467600"/>
              <a:gd name="connsiteY755" fmla="*/ 1922038 h 6858000"/>
              <a:gd name="connsiteX756" fmla="*/ 4378710 w 7467600"/>
              <a:gd name="connsiteY756" fmla="*/ 1665516 h 6858000"/>
              <a:gd name="connsiteX757" fmla="*/ 4448798 w 7467600"/>
              <a:gd name="connsiteY757" fmla="*/ 1253024 h 6858000"/>
              <a:gd name="connsiteX758" fmla="*/ 4480315 w 7467600"/>
              <a:gd name="connsiteY758" fmla="*/ 1158454 h 6858000"/>
              <a:gd name="connsiteX759" fmla="*/ 4494133 w 7467600"/>
              <a:gd name="connsiteY759" fmla="*/ 1118676 h 6858000"/>
              <a:gd name="connsiteX760" fmla="*/ 4557898 w 7467600"/>
              <a:gd name="connsiteY760" fmla="*/ 900011 h 6858000"/>
              <a:gd name="connsiteX761" fmla="*/ 5870151 w 7467600"/>
              <a:gd name="connsiteY761" fmla="*/ 898890 h 6858000"/>
              <a:gd name="connsiteX762" fmla="*/ 5861335 w 7467600"/>
              <a:gd name="connsiteY762" fmla="*/ 899177 h 6858000"/>
              <a:gd name="connsiteX763" fmla="*/ 5843702 w 7467600"/>
              <a:gd name="connsiteY763" fmla="*/ 899748 h 6858000"/>
              <a:gd name="connsiteX764" fmla="*/ 5651107 w 7467600"/>
              <a:gd name="connsiteY764" fmla="*/ 920306 h 6858000"/>
              <a:gd name="connsiteX765" fmla="*/ 5459407 w 7467600"/>
              <a:gd name="connsiteY765" fmla="*/ 940975 h 6858000"/>
              <a:gd name="connsiteX766" fmla="*/ 5374846 w 7467600"/>
              <a:gd name="connsiteY766" fmla="*/ 941988 h 6858000"/>
              <a:gd name="connsiteX767" fmla="*/ 5256105 w 7467600"/>
              <a:gd name="connsiteY767" fmla="*/ 945632 h 6858000"/>
              <a:gd name="connsiteX768" fmla="*/ 5107071 w 7467600"/>
              <a:gd name="connsiteY768" fmla="*/ 969720 h 6858000"/>
              <a:gd name="connsiteX769" fmla="*/ 4998681 w 7467600"/>
              <a:gd name="connsiteY769" fmla="*/ 988771 h 6858000"/>
              <a:gd name="connsiteX770" fmla="*/ 5870151 w 7467600"/>
              <a:gd name="connsiteY770" fmla="*/ 898890 h 6858000"/>
              <a:gd name="connsiteX771" fmla="*/ 5504425 w 7467600"/>
              <a:gd name="connsiteY771" fmla="*/ 848067 h 6858000"/>
              <a:gd name="connsiteX772" fmla="*/ 4968849 w 7467600"/>
              <a:gd name="connsiteY772" fmla="*/ 962318 h 6858000"/>
              <a:gd name="connsiteX773" fmla="*/ 5104039 w 7467600"/>
              <a:gd name="connsiteY773" fmla="*/ 940634 h 6858000"/>
              <a:gd name="connsiteX774" fmla="*/ 5256311 w 7467600"/>
              <a:gd name="connsiteY774" fmla="*/ 916490 h 6858000"/>
              <a:gd name="connsiteX775" fmla="*/ 5377381 w 7467600"/>
              <a:gd name="connsiteY775" fmla="*/ 912671 h 6858000"/>
              <a:gd name="connsiteX776" fmla="*/ 5460148 w 7467600"/>
              <a:gd name="connsiteY776" fmla="*/ 911442 h 6858000"/>
              <a:gd name="connsiteX777" fmla="*/ 5648971 w 7467600"/>
              <a:gd name="connsiteY777" fmla="*/ 891331 h 6858000"/>
              <a:gd name="connsiteX778" fmla="*/ 5844807 w 7467600"/>
              <a:gd name="connsiteY778" fmla="*/ 870718 h 6858000"/>
              <a:gd name="connsiteX779" fmla="*/ 5862975 w 7467600"/>
              <a:gd name="connsiteY779" fmla="*/ 869756 h 6858000"/>
              <a:gd name="connsiteX780" fmla="*/ 5920887 w 7467600"/>
              <a:gd name="connsiteY780" fmla="*/ 865929 h 6858000"/>
              <a:gd name="connsiteX781" fmla="*/ 5504425 w 7467600"/>
              <a:gd name="connsiteY781" fmla="*/ 848067 h 6858000"/>
              <a:gd name="connsiteX782" fmla="*/ 3607114 w 7467600"/>
              <a:gd name="connsiteY782" fmla="*/ 467441 h 6858000"/>
              <a:gd name="connsiteX783" fmla="*/ 3296242 w 7467600"/>
              <a:gd name="connsiteY783" fmla="*/ 807991 h 6858000"/>
              <a:gd name="connsiteX784" fmla="*/ 3174674 w 7467600"/>
              <a:gd name="connsiteY784" fmla="*/ 919759 h 6858000"/>
              <a:gd name="connsiteX785" fmla="*/ 3042978 w 7467600"/>
              <a:gd name="connsiteY785" fmla="*/ 1054894 h 6858000"/>
              <a:gd name="connsiteX786" fmla="*/ 2968914 w 7467600"/>
              <a:gd name="connsiteY786" fmla="*/ 1133756 h 6858000"/>
              <a:gd name="connsiteX787" fmla="*/ 3103823 w 7467600"/>
              <a:gd name="connsiteY787" fmla="*/ 1026814 h 6858000"/>
              <a:gd name="connsiteX788" fmla="*/ 3607114 w 7467600"/>
              <a:gd name="connsiteY788" fmla="*/ 467441 h 6858000"/>
              <a:gd name="connsiteX789" fmla="*/ 3744487 w 7467600"/>
              <a:gd name="connsiteY789" fmla="*/ 383136 h 6858000"/>
              <a:gd name="connsiteX790" fmla="*/ 3970213 w 7467600"/>
              <a:gd name="connsiteY790" fmla="*/ 995559 h 6858000"/>
              <a:gd name="connsiteX791" fmla="*/ 3744487 w 7467600"/>
              <a:gd name="connsiteY791" fmla="*/ 383136 h 6858000"/>
              <a:gd name="connsiteX792" fmla="*/ 3624562 w 7467600"/>
              <a:gd name="connsiteY792" fmla="*/ 367041 h 6858000"/>
              <a:gd name="connsiteX793" fmla="*/ 3489712 w 7467600"/>
              <a:gd name="connsiteY793" fmla="*/ 485386 h 6858000"/>
              <a:gd name="connsiteX794" fmla="*/ 3182994 w 7467600"/>
              <a:gd name="connsiteY794" fmla="*/ 828265 h 6858000"/>
              <a:gd name="connsiteX795" fmla="*/ 2892114 w 7467600"/>
              <a:gd name="connsiteY795" fmla="*/ 1172635 h 6858000"/>
              <a:gd name="connsiteX796" fmla="*/ 3021459 w 7467600"/>
              <a:gd name="connsiteY796" fmla="*/ 1035385 h 6858000"/>
              <a:gd name="connsiteX797" fmla="*/ 3153873 w 7467600"/>
              <a:gd name="connsiteY797" fmla="*/ 898971 h 6858000"/>
              <a:gd name="connsiteX798" fmla="*/ 3276511 w 7467600"/>
              <a:gd name="connsiteY798" fmla="*/ 786423 h 6858000"/>
              <a:gd name="connsiteX799" fmla="*/ 3584154 w 7467600"/>
              <a:gd name="connsiteY799" fmla="*/ 448218 h 6858000"/>
              <a:gd name="connsiteX800" fmla="*/ 3624562 w 7467600"/>
              <a:gd name="connsiteY800" fmla="*/ 367041 h 6858000"/>
              <a:gd name="connsiteX801" fmla="*/ 3766672 w 7467600"/>
              <a:gd name="connsiteY801" fmla="*/ 359429 h 6858000"/>
              <a:gd name="connsiteX802" fmla="*/ 3996338 w 7467600"/>
              <a:gd name="connsiteY802" fmla="*/ 968237 h 6858000"/>
              <a:gd name="connsiteX803" fmla="*/ 3766672 w 7467600"/>
              <a:gd name="connsiteY803" fmla="*/ 359429 h 6858000"/>
              <a:gd name="connsiteX804" fmla="*/ 5805386 w 7467600"/>
              <a:gd name="connsiteY804" fmla="*/ 239240 h 6858000"/>
              <a:gd name="connsiteX805" fmla="*/ 5736947 w 7467600"/>
              <a:gd name="connsiteY805" fmla="*/ 261367 h 6858000"/>
              <a:gd name="connsiteX806" fmla="*/ 5427012 w 7467600"/>
              <a:gd name="connsiteY806" fmla="*/ 311272 h 6858000"/>
              <a:gd name="connsiteX807" fmla="*/ 5147818 w 7467600"/>
              <a:gd name="connsiteY807" fmla="*/ 322112 h 6858000"/>
              <a:gd name="connsiteX808" fmla="*/ 5060854 w 7467600"/>
              <a:gd name="connsiteY808" fmla="*/ 311882 h 6858000"/>
              <a:gd name="connsiteX809" fmla="*/ 4945989 w 7467600"/>
              <a:gd name="connsiteY809" fmla="*/ 300516 h 6858000"/>
              <a:gd name="connsiteX810" fmla="*/ 5410479 w 7467600"/>
              <a:gd name="connsiteY810" fmla="*/ 348434 h 6858000"/>
              <a:gd name="connsiteX811" fmla="*/ 5805386 w 7467600"/>
              <a:gd name="connsiteY811" fmla="*/ 239240 h 6858000"/>
              <a:gd name="connsiteX812" fmla="*/ 5905192 w 7467600"/>
              <a:gd name="connsiteY812" fmla="*/ 163079 h 6858000"/>
              <a:gd name="connsiteX813" fmla="*/ 5865655 w 7467600"/>
              <a:gd name="connsiteY813" fmla="*/ 171901 h 6858000"/>
              <a:gd name="connsiteX814" fmla="*/ 5259740 w 7467600"/>
              <a:gd name="connsiteY814" fmla="*/ 257013 h 6858000"/>
              <a:gd name="connsiteX815" fmla="*/ 5208466 w 7467600"/>
              <a:gd name="connsiteY815" fmla="*/ 257550 h 6858000"/>
              <a:gd name="connsiteX816" fmla="*/ 4980204 w 7467600"/>
              <a:gd name="connsiteY816" fmla="*/ 271903 h 6858000"/>
              <a:gd name="connsiteX817" fmla="*/ 5068068 w 7467600"/>
              <a:gd name="connsiteY817" fmla="*/ 282244 h 6858000"/>
              <a:gd name="connsiteX818" fmla="*/ 5153231 w 7467600"/>
              <a:gd name="connsiteY818" fmla="*/ 292240 h 6858000"/>
              <a:gd name="connsiteX819" fmla="*/ 5426491 w 7467600"/>
              <a:gd name="connsiteY819" fmla="*/ 281128 h 6858000"/>
              <a:gd name="connsiteX820" fmla="*/ 5731212 w 7467600"/>
              <a:gd name="connsiteY820" fmla="*/ 231951 h 6858000"/>
              <a:gd name="connsiteX821" fmla="*/ 5905192 w 7467600"/>
              <a:gd name="connsiteY821" fmla="*/ 163079 h 6858000"/>
              <a:gd name="connsiteX822" fmla="*/ 5944437 w 7467600"/>
              <a:gd name="connsiteY822" fmla="*/ 113829 h 6858000"/>
              <a:gd name="connsiteX823" fmla="*/ 5825032 w 7467600"/>
              <a:gd name="connsiteY823" fmla="*/ 146405 h 6858000"/>
              <a:gd name="connsiteX824" fmla="*/ 4955599 w 7467600"/>
              <a:gd name="connsiteY824" fmla="*/ 247008 h 6858000"/>
              <a:gd name="connsiteX825" fmla="*/ 5210104 w 7467600"/>
              <a:gd name="connsiteY825" fmla="*/ 228123 h 6858000"/>
              <a:gd name="connsiteX826" fmla="*/ 5261015 w 7467600"/>
              <a:gd name="connsiteY826" fmla="*/ 227087 h 6858000"/>
              <a:gd name="connsiteX827" fmla="*/ 5861181 w 7467600"/>
              <a:gd name="connsiteY827" fmla="*/ 143093 h 6858000"/>
              <a:gd name="connsiteX828" fmla="*/ 5961252 w 7467600"/>
              <a:gd name="connsiteY828" fmla="*/ 114820 h 6858000"/>
              <a:gd name="connsiteX829" fmla="*/ 5944437 w 7467600"/>
              <a:gd name="connsiteY829" fmla="*/ 113829 h 6858000"/>
              <a:gd name="connsiteX830" fmla="*/ 3882765 w 7467600"/>
              <a:gd name="connsiteY830" fmla="*/ 0 h 6858000"/>
              <a:gd name="connsiteX831" fmla="*/ 3995099 w 7467600"/>
              <a:gd name="connsiteY831" fmla="*/ 0 h 6858000"/>
              <a:gd name="connsiteX832" fmla="*/ 4163818 w 7467600"/>
              <a:gd name="connsiteY832" fmla="*/ 234104 h 6858000"/>
              <a:gd name="connsiteX833" fmla="*/ 4172099 w 7467600"/>
              <a:gd name="connsiteY833" fmla="*/ 234207 h 6858000"/>
              <a:gd name="connsiteX834" fmla="*/ 4784282 w 7467600"/>
              <a:gd name="connsiteY834" fmla="*/ 276561 h 6858000"/>
              <a:gd name="connsiteX835" fmla="*/ 4801687 w 7467600"/>
              <a:gd name="connsiteY835" fmla="*/ 267764 h 6858000"/>
              <a:gd name="connsiteX836" fmla="*/ 6082788 w 7467600"/>
              <a:gd name="connsiteY836" fmla="*/ 64119 h 6858000"/>
              <a:gd name="connsiteX837" fmla="*/ 6099442 w 7467600"/>
              <a:gd name="connsiteY837" fmla="*/ 82568 h 6858000"/>
              <a:gd name="connsiteX838" fmla="*/ 4804137 w 7467600"/>
              <a:gd name="connsiteY838" fmla="*/ 320931 h 6858000"/>
              <a:gd name="connsiteX839" fmla="*/ 4227047 w 7467600"/>
              <a:gd name="connsiteY839" fmla="*/ 313415 h 6858000"/>
              <a:gd name="connsiteX840" fmla="*/ 4346041 w 7467600"/>
              <a:gd name="connsiteY840" fmla="*/ 456086 h 6858000"/>
              <a:gd name="connsiteX841" fmla="*/ 4870967 w 7467600"/>
              <a:gd name="connsiteY841" fmla="*/ 963061 h 6858000"/>
              <a:gd name="connsiteX842" fmla="*/ 4889647 w 7467600"/>
              <a:gd name="connsiteY842" fmla="*/ 957147 h 6858000"/>
              <a:gd name="connsiteX843" fmla="*/ 5422504 w 7467600"/>
              <a:gd name="connsiteY843" fmla="*/ 805191 h 6858000"/>
              <a:gd name="connsiteX844" fmla="*/ 6087656 w 7467600"/>
              <a:gd name="connsiteY844" fmla="*/ 826703 h 6858000"/>
              <a:gd name="connsiteX845" fmla="*/ 6058717 w 7467600"/>
              <a:gd name="connsiteY845" fmla="*/ 865992 h 6858000"/>
              <a:gd name="connsiteX846" fmla="*/ 4974153 w 7467600"/>
              <a:gd name="connsiteY846" fmla="*/ 1045456 h 6858000"/>
              <a:gd name="connsiteX847" fmla="*/ 5627835 w 7467600"/>
              <a:gd name="connsiteY847" fmla="*/ 1472077 h 6858000"/>
              <a:gd name="connsiteX848" fmla="*/ 5629817 w 7467600"/>
              <a:gd name="connsiteY848" fmla="*/ 1471412 h 6858000"/>
              <a:gd name="connsiteX849" fmla="*/ 5634124 w 7467600"/>
              <a:gd name="connsiteY849" fmla="*/ 1470572 h 6858000"/>
              <a:gd name="connsiteX850" fmla="*/ 5755832 w 7467600"/>
              <a:gd name="connsiteY850" fmla="*/ 1383886 h 6858000"/>
              <a:gd name="connsiteX851" fmla="*/ 6014186 w 7467600"/>
              <a:gd name="connsiteY851" fmla="*/ 1279799 h 6858000"/>
              <a:gd name="connsiteX852" fmla="*/ 6901619 w 7467600"/>
              <a:gd name="connsiteY852" fmla="*/ 1047874 h 6858000"/>
              <a:gd name="connsiteX853" fmla="*/ 6931566 w 7467600"/>
              <a:gd name="connsiteY853" fmla="*/ 1062034 h 6858000"/>
              <a:gd name="connsiteX854" fmla="*/ 5790982 w 7467600"/>
              <a:gd name="connsiteY854" fmla="*/ 1561380 h 6858000"/>
              <a:gd name="connsiteX855" fmla="*/ 6188971 w 7467600"/>
              <a:gd name="connsiteY855" fmla="*/ 1755168 h 6858000"/>
              <a:gd name="connsiteX856" fmla="*/ 6202446 w 7467600"/>
              <a:gd name="connsiteY856" fmla="*/ 1752268 h 6858000"/>
              <a:gd name="connsiteX857" fmla="*/ 7179560 w 7467600"/>
              <a:gd name="connsiteY857" fmla="*/ 1467551 h 6858000"/>
              <a:gd name="connsiteX858" fmla="*/ 7158730 w 7467600"/>
              <a:gd name="connsiteY858" fmla="*/ 1507835 h 6858000"/>
              <a:gd name="connsiteX859" fmla="*/ 6326959 w 7467600"/>
              <a:gd name="connsiteY859" fmla="*/ 1817686 h 6858000"/>
              <a:gd name="connsiteX860" fmla="*/ 6537433 w 7467600"/>
              <a:gd name="connsiteY860" fmla="*/ 1907790 h 6858000"/>
              <a:gd name="connsiteX861" fmla="*/ 6550221 w 7467600"/>
              <a:gd name="connsiteY861" fmla="*/ 1910729 h 6858000"/>
              <a:gd name="connsiteX862" fmla="*/ 6964438 w 7467600"/>
              <a:gd name="connsiteY862" fmla="*/ 2209505 h 6858000"/>
              <a:gd name="connsiteX863" fmla="*/ 7367862 w 7467600"/>
              <a:gd name="connsiteY863" fmla="*/ 2806833 h 6858000"/>
              <a:gd name="connsiteX864" fmla="*/ 7364329 w 7467600"/>
              <a:gd name="connsiteY864" fmla="*/ 2826907 h 6858000"/>
              <a:gd name="connsiteX865" fmla="*/ 7290545 w 7467600"/>
              <a:gd name="connsiteY865" fmla="*/ 2850663 h 6858000"/>
              <a:gd name="connsiteX866" fmla="*/ 6472036 w 7467600"/>
              <a:gd name="connsiteY866" fmla="*/ 1959003 h 6858000"/>
              <a:gd name="connsiteX867" fmla="*/ 5792897 w 7467600"/>
              <a:gd name="connsiteY867" fmla="*/ 1647747 h 6858000"/>
              <a:gd name="connsiteX868" fmla="*/ 5842751 w 7467600"/>
              <a:gd name="connsiteY868" fmla="*/ 1816112 h 6858000"/>
              <a:gd name="connsiteX869" fmla="*/ 5847424 w 7467600"/>
              <a:gd name="connsiteY869" fmla="*/ 1815776 h 6858000"/>
              <a:gd name="connsiteX870" fmla="*/ 6399821 w 7467600"/>
              <a:gd name="connsiteY870" fmla="*/ 2344799 h 6858000"/>
              <a:gd name="connsiteX871" fmla="*/ 6323232 w 7467600"/>
              <a:gd name="connsiteY871" fmla="*/ 2389634 h 6858000"/>
              <a:gd name="connsiteX872" fmla="*/ 5942958 w 7467600"/>
              <a:gd name="connsiteY872" fmla="*/ 2077708 h 6858000"/>
              <a:gd name="connsiteX873" fmla="*/ 5921559 w 7467600"/>
              <a:gd name="connsiteY873" fmla="*/ 2378596 h 6858000"/>
              <a:gd name="connsiteX874" fmla="*/ 5817651 w 7467600"/>
              <a:gd name="connsiteY874" fmla="*/ 3023919 h 6858000"/>
              <a:gd name="connsiteX875" fmla="*/ 5729634 w 7467600"/>
              <a:gd name="connsiteY875" fmla="*/ 3051849 h 6858000"/>
              <a:gd name="connsiteX876" fmla="*/ 5611018 w 7467600"/>
              <a:gd name="connsiteY876" fmla="*/ 2316769 h 6858000"/>
              <a:gd name="connsiteX877" fmla="*/ 5687608 w 7467600"/>
              <a:gd name="connsiteY877" fmla="*/ 2039972 h 6858000"/>
              <a:gd name="connsiteX878" fmla="*/ 5657554 w 7467600"/>
              <a:gd name="connsiteY878" fmla="*/ 1576445 h 6858000"/>
              <a:gd name="connsiteX879" fmla="*/ 5150475 w 7467600"/>
              <a:gd name="connsiteY879" fmla="*/ 1274012 h 6858000"/>
              <a:gd name="connsiteX880" fmla="*/ 5349142 w 7467600"/>
              <a:gd name="connsiteY880" fmla="*/ 2204405 h 6858000"/>
              <a:gd name="connsiteX881" fmla="*/ 5262214 w 7467600"/>
              <a:gd name="connsiteY881" fmla="*/ 2233836 h 6858000"/>
              <a:gd name="connsiteX882" fmla="*/ 4981539 w 7467600"/>
              <a:gd name="connsiteY882" fmla="*/ 1542201 h 6858000"/>
              <a:gd name="connsiteX883" fmla="*/ 4958461 w 7467600"/>
              <a:gd name="connsiteY883" fmla="*/ 1136957 h 6858000"/>
              <a:gd name="connsiteX884" fmla="*/ 4655015 w 7467600"/>
              <a:gd name="connsiteY884" fmla="*/ 891426 h 6858000"/>
              <a:gd name="connsiteX885" fmla="*/ 4348002 w 7467600"/>
              <a:gd name="connsiteY885" fmla="*/ 2205895 h 6858000"/>
              <a:gd name="connsiteX886" fmla="*/ 4262250 w 7467600"/>
              <a:gd name="connsiteY886" fmla="*/ 2219972 h 6858000"/>
              <a:gd name="connsiteX887" fmla="*/ 4550611 w 7467600"/>
              <a:gd name="connsiteY887" fmla="*/ 817540 h 6858000"/>
              <a:gd name="connsiteX888" fmla="*/ 4564418 w 7467600"/>
              <a:gd name="connsiteY888" fmla="*/ 808293 h 6858000"/>
              <a:gd name="connsiteX889" fmla="*/ 4266388 w 7467600"/>
              <a:gd name="connsiteY889" fmla="*/ 500083 h 6858000"/>
              <a:gd name="connsiteX890" fmla="*/ 4032842 w 7467600"/>
              <a:gd name="connsiteY890" fmla="*/ 211809 h 6858000"/>
              <a:gd name="connsiteX891" fmla="*/ 3882765 w 7467600"/>
              <a:gd name="connsiteY891" fmla="*/ 0 h 6858000"/>
              <a:gd name="connsiteX892" fmla="*/ 3721337 w 7467600"/>
              <a:gd name="connsiteY892" fmla="*/ 0 h 6858000"/>
              <a:gd name="connsiteX893" fmla="*/ 3797544 w 7467600"/>
              <a:gd name="connsiteY893" fmla="*/ 0 h 6858000"/>
              <a:gd name="connsiteX894" fmla="*/ 3775734 w 7467600"/>
              <a:gd name="connsiteY894" fmla="*/ 95131 h 6858000"/>
              <a:gd name="connsiteX895" fmla="*/ 3724807 w 7467600"/>
              <a:gd name="connsiteY895" fmla="*/ 272257 h 6858000"/>
              <a:gd name="connsiteX896" fmla="*/ 3726844 w 7467600"/>
              <a:gd name="connsiteY896" fmla="*/ 282988 h 6858000"/>
              <a:gd name="connsiteX897" fmla="*/ 3742664 w 7467600"/>
              <a:gd name="connsiteY897" fmla="*/ 279918 h 6858000"/>
              <a:gd name="connsiteX898" fmla="*/ 4103910 w 7467600"/>
              <a:gd name="connsiteY898" fmla="*/ 1161917 h 6858000"/>
              <a:gd name="connsiteX899" fmla="*/ 4020269 w 7467600"/>
              <a:gd name="connsiteY899" fmla="*/ 1200406 h 6858000"/>
              <a:gd name="connsiteX900" fmla="*/ 3674882 w 7467600"/>
              <a:gd name="connsiteY900" fmla="*/ 488524 h 6858000"/>
              <a:gd name="connsiteX901" fmla="*/ 3132682 w 7467600"/>
              <a:gd name="connsiteY901" fmla="*/ 1072284 h 6858000"/>
              <a:gd name="connsiteX902" fmla="*/ 2716346 w 7467600"/>
              <a:gd name="connsiteY902" fmla="*/ 1276376 h 6858000"/>
              <a:gd name="connsiteX903" fmla="*/ 2716772 w 7467600"/>
              <a:gd name="connsiteY903" fmla="*/ 1255462 h 6858000"/>
              <a:gd name="connsiteX904" fmla="*/ 3471096 w 7467600"/>
              <a:gd name="connsiteY904" fmla="*/ 437072 h 6858000"/>
              <a:gd name="connsiteX905" fmla="*/ 3639057 w 7467600"/>
              <a:gd name="connsiteY905" fmla="*/ 286334 h 6858000"/>
              <a:gd name="connsiteX906" fmla="*/ 3640309 w 7467600"/>
              <a:gd name="connsiteY906" fmla="*/ 284664 h 6858000"/>
              <a:gd name="connsiteX907" fmla="*/ 3646022 w 7467600"/>
              <a:gd name="connsiteY907" fmla="*/ 276711 h 6858000"/>
              <a:gd name="connsiteX908" fmla="*/ 3707943 w 7467600"/>
              <a:gd name="connsiteY908" fmla="*/ 65958 h 6858000"/>
              <a:gd name="connsiteX909" fmla="*/ 3721337 w 7467600"/>
              <a:gd name="connsiteY909" fmla="*/ 0 h 6858000"/>
              <a:gd name="connsiteX910" fmla="*/ 2867960 w 7467600"/>
              <a:gd name="connsiteY910" fmla="*/ 0 h 6858000"/>
              <a:gd name="connsiteX911" fmla="*/ 2926351 w 7467600"/>
              <a:gd name="connsiteY911" fmla="*/ 0 h 6858000"/>
              <a:gd name="connsiteX912" fmla="*/ 2902823 w 7467600"/>
              <a:gd name="connsiteY912" fmla="*/ 262929 h 6858000"/>
              <a:gd name="connsiteX913" fmla="*/ 2940663 w 7467600"/>
              <a:gd name="connsiteY913" fmla="*/ 140884 h 6858000"/>
              <a:gd name="connsiteX914" fmla="*/ 2947039 w 7467600"/>
              <a:gd name="connsiteY914" fmla="*/ 122524 h 6858000"/>
              <a:gd name="connsiteX915" fmla="*/ 2984316 w 7467600"/>
              <a:gd name="connsiteY915" fmla="*/ 0 h 6858000"/>
              <a:gd name="connsiteX916" fmla="*/ 3016114 w 7467600"/>
              <a:gd name="connsiteY916" fmla="*/ 0 h 6858000"/>
              <a:gd name="connsiteX917" fmla="*/ 2979949 w 7467600"/>
              <a:gd name="connsiteY917" fmla="*/ 119274 h 6858000"/>
              <a:gd name="connsiteX918" fmla="*/ 3023879 w 7467600"/>
              <a:gd name="connsiteY918" fmla="*/ 0 h 6858000"/>
              <a:gd name="connsiteX919" fmla="*/ 3105400 w 7467600"/>
              <a:gd name="connsiteY919" fmla="*/ 0 h 6858000"/>
              <a:gd name="connsiteX920" fmla="*/ 3094669 w 7467600"/>
              <a:gd name="connsiteY920" fmla="*/ 30308 h 6858000"/>
              <a:gd name="connsiteX921" fmla="*/ 2901945 w 7467600"/>
              <a:gd name="connsiteY921" fmla="*/ 466538 h 6858000"/>
              <a:gd name="connsiteX922" fmla="*/ 2815209 w 7467600"/>
              <a:gd name="connsiteY922" fmla="*/ 497361 h 6858000"/>
              <a:gd name="connsiteX923" fmla="*/ 2844845 w 7467600"/>
              <a:gd name="connsiteY923" fmla="*/ 127638 h 6858000"/>
              <a:gd name="connsiteX924" fmla="*/ 2867960 w 7467600"/>
              <a:gd name="connsiteY924" fmla="*/ 0 h 6858000"/>
              <a:gd name="connsiteX925" fmla="*/ 1057230 w 7467600"/>
              <a:gd name="connsiteY925" fmla="*/ 0 h 6858000"/>
              <a:gd name="connsiteX926" fmla="*/ 1111003 w 7467600"/>
              <a:gd name="connsiteY926" fmla="*/ 0 h 6858000"/>
              <a:gd name="connsiteX927" fmla="*/ 1125553 w 7467600"/>
              <a:gd name="connsiteY927" fmla="*/ 52588 h 6858000"/>
              <a:gd name="connsiteX928" fmla="*/ 1304276 w 7467600"/>
              <a:gd name="connsiteY928" fmla="*/ 476275 h 6858000"/>
              <a:gd name="connsiteX929" fmla="*/ 1492066 w 7467600"/>
              <a:gd name="connsiteY929" fmla="*/ 886333 h 6858000"/>
              <a:gd name="connsiteX930" fmla="*/ 1423698 w 7467600"/>
              <a:gd name="connsiteY930" fmla="*/ 710817 h 6858000"/>
              <a:gd name="connsiteX931" fmla="*/ 1357609 w 7467600"/>
              <a:gd name="connsiteY931" fmla="*/ 532892 h 6858000"/>
              <a:gd name="connsiteX932" fmla="*/ 1309550 w 7467600"/>
              <a:gd name="connsiteY932" fmla="*/ 374031 h 6858000"/>
              <a:gd name="connsiteX933" fmla="*/ 1193673 w 7467600"/>
              <a:gd name="connsiteY933" fmla="*/ 49533 h 6858000"/>
              <a:gd name="connsiteX934" fmla="*/ 1164391 w 7467600"/>
              <a:gd name="connsiteY934" fmla="*/ 0 h 6858000"/>
              <a:gd name="connsiteX935" fmla="*/ 1200666 w 7467600"/>
              <a:gd name="connsiteY935" fmla="*/ 0 h 6858000"/>
              <a:gd name="connsiteX936" fmla="*/ 1223408 w 7467600"/>
              <a:gd name="connsiteY936" fmla="*/ 38996 h 6858000"/>
              <a:gd name="connsiteX937" fmla="*/ 1339635 w 7467600"/>
              <a:gd name="connsiteY937" fmla="*/ 365517 h 6858000"/>
              <a:gd name="connsiteX938" fmla="*/ 1387469 w 7467600"/>
              <a:gd name="connsiteY938" fmla="*/ 523079 h 6858000"/>
              <a:gd name="connsiteX939" fmla="*/ 1452685 w 7467600"/>
              <a:gd name="connsiteY939" fmla="*/ 699806 h 6858000"/>
              <a:gd name="connsiteX940" fmla="*/ 1492092 w 7467600"/>
              <a:gd name="connsiteY940" fmla="*/ 800424 h 6858000"/>
              <a:gd name="connsiteX941" fmla="*/ 1455302 w 7467600"/>
              <a:gd name="connsiteY941" fmla="*/ 632913 h 6858000"/>
              <a:gd name="connsiteX942" fmla="*/ 1222336 w 7467600"/>
              <a:gd name="connsiteY942" fmla="*/ 9480 h 6858000"/>
              <a:gd name="connsiteX943" fmla="*/ 1214634 w 7467600"/>
              <a:gd name="connsiteY943" fmla="*/ 0 h 6858000"/>
              <a:gd name="connsiteX944" fmla="*/ 1289827 w 7467600"/>
              <a:gd name="connsiteY944" fmla="*/ 0 h 6858000"/>
              <a:gd name="connsiteX945" fmla="*/ 1321076 w 7467600"/>
              <a:gd name="connsiteY945" fmla="*/ 59722 h 6858000"/>
              <a:gd name="connsiteX946" fmla="*/ 1512579 w 7467600"/>
              <a:gd name="connsiteY946" fmla="*/ 626441 h 6858000"/>
              <a:gd name="connsiteX947" fmla="*/ 1506076 w 7467600"/>
              <a:gd name="connsiteY947" fmla="*/ 1089289 h 6858000"/>
              <a:gd name="connsiteX948" fmla="*/ 1486346 w 7467600"/>
              <a:gd name="connsiteY948" fmla="*/ 1079919 h 6858000"/>
              <a:gd name="connsiteX949" fmla="*/ 1070511 w 7467600"/>
              <a:gd name="connsiteY949" fmla="*/ 48609 h 6858000"/>
              <a:gd name="connsiteX950" fmla="*/ 1057230 w 7467600"/>
              <a:gd name="connsiteY950" fmla="*/ 0 h 6858000"/>
              <a:gd name="connsiteX951" fmla="*/ 43151 w 7467600"/>
              <a:gd name="connsiteY951" fmla="*/ 0 h 6858000"/>
              <a:gd name="connsiteX952" fmla="*/ 95283 w 7467600"/>
              <a:gd name="connsiteY952" fmla="*/ 0 h 6858000"/>
              <a:gd name="connsiteX953" fmla="*/ 300708 w 7467600"/>
              <a:gd name="connsiteY953" fmla="*/ 154571 h 6858000"/>
              <a:gd name="connsiteX954" fmla="*/ 530414 w 7467600"/>
              <a:gd name="connsiteY954" fmla="*/ 354673 h 6858000"/>
              <a:gd name="connsiteX955" fmla="*/ 333785 w 7467600"/>
              <a:gd name="connsiteY955" fmla="*/ 161564 h 6858000"/>
              <a:gd name="connsiteX956" fmla="*/ 147005 w 7467600"/>
              <a:gd name="connsiteY956" fmla="*/ 0 h 6858000"/>
              <a:gd name="connsiteX957" fmla="*/ 272509 w 7467600"/>
              <a:gd name="connsiteY957" fmla="*/ 0 h 6858000"/>
              <a:gd name="connsiteX958" fmla="*/ 326276 w 7467600"/>
              <a:gd name="connsiteY958" fmla="*/ 45847 h 6858000"/>
              <a:gd name="connsiteX959" fmla="*/ 823759 w 7467600"/>
              <a:gd name="connsiteY959" fmla="*/ 574145 h 6858000"/>
              <a:gd name="connsiteX960" fmla="*/ 811254 w 7467600"/>
              <a:gd name="connsiteY960" fmla="*/ 665546 h 6858000"/>
              <a:gd name="connsiteX961" fmla="*/ 154042 w 7467600"/>
              <a:gd name="connsiteY961" fmla="*/ 261522 h 6858000"/>
              <a:gd name="connsiteX962" fmla="*/ 13550 w 7467600"/>
              <a:gd name="connsiteY962" fmla="*/ 158423 h 6858000"/>
              <a:gd name="connsiteX963" fmla="*/ 0 w 7467600"/>
              <a:gd name="connsiteY963" fmla="*/ 146618 h 6858000"/>
              <a:gd name="connsiteX964" fmla="*/ 0 w 7467600"/>
              <a:gd name="connsiteY964" fmla="*/ 59161 h 6858000"/>
              <a:gd name="connsiteX965" fmla="*/ 45427 w 7467600"/>
              <a:gd name="connsiteY965" fmla="*/ 101078 h 6858000"/>
              <a:gd name="connsiteX966" fmla="*/ 630103 w 7467600"/>
              <a:gd name="connsiteY966" fmla="*/ 485885 h 6858000"/>
              <a:gd name="connsiteX967" fmla="*/ 532040 w 7467600"/>
              <a:gd name="connsiteY967" fmla="*/ 399359 h 6858000"/>
              <a:gd name="connsiteX968" fmla="*/ 517618 w 7467600"/>
              <a:gd name="connsiteY968" fmla="*/ 385726 h 6858000"/>
              <a:gd name="connsiteX969" fmla="*/ 285074 w 7467600"/>
              <a:gd name="connsiteY969" fmla="*/ 182755 h 6858000"/>
              <a:gd name="connsiteX970" fmla="*/ 43151 w 7467600"/>
              <a:gd name="connsiteY970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7454976 w 7467600"/>
              <a:gd name="connsiteY74" fmla="*/ 6318297 h 6858000"/>
              <a:gd name="connsiteX75" fmla="*/ 7379510 w 7467600"/>
              <a:gd name="connsiteY75" fmla="*/ 5755454 h 6858000"/>
              <a:gd name="connsiteX76" fmla="*/ 7467600 w 7467600"/>
              <a:gd name="connsiteY76" fmla="*/ 5845526 h 6858000"/>
              <a:gd name="connsiteX77" fmla="*/ 7271900 w 7467600"/>
              <a:gd name="connsiteY77" fmla="*/ 5734551 h 6858000"/>
              <a:gd name="connsiteX78" fmla="*/ 7259646 w 7467600"/>
              <a:gd name="connsiteY78" fmla="*/ 5765985 h 6858000"/>
              <a:gd name="connsiteX79" fmla="*/ 7467600 w 7467600"/>
              <a:gd name="connsiteY79" fmla="*/ 6012219 h 6858000"/>
              <a:gd name="connsiteX80" fmla="*/ 7105827 w 7467600"/>
              <a:gd name="connsiteY80" fmla="*/ 5718700 h 6858000"/>
              <a:gd name="connsiteX81" fmla="*/ 7356878 w 7467600"/>
              <a:gd name="connsiteY81" fmla="*/ 5981332 h 6858000"/>
              <a:gd name="connsiteX82" fmla="*/ 7467600 w 7467600"/>
              <a:gd name="connsiteY82" fmla="*/ 6117703 h 6858000"/>
              <a:gd name="connsiteX83" fmla="*/ 7467600 w 7467600"/>
              <a:gd name="connsiteY83" fmla="*/ 6163634 h 6858000"/>
              <a:gd name="connsiteX84" fmla="*/ 7403637 w 7467600"/>
              <a:gd name="connsiteY84" fmla="*/ 6083957 h 6858000"/>
              <a:gd name="connsiteX85" fmla="*/ 7254615 w 7467600"/>
              <a:gd name="connsiteY85" fmla="*/ 5911918 h 6858000"/>
              <a:gd name="connsiteX86" fmla="*/ 7312589 w 7467600"/>
              <a:gd name="connsiteY86" fmla="*/ 5982309 h 6858000"/>
              <a:gd name="connsiteX87" fmla="*/ 7448321 w 7467600"/>
              <a:gd name="connsiteY87" fmla="*/ 6190991 h 6858000"/>
              <a:gd name="connsiteX88" fmla="*/ 7467600 w 7467600"/>
              <a:gd name="connsiteY88" fmla="*/ 6221686 h 6858000"/>
              <a:gd name="connsiteX89" fmla="*/ 7467600 w 7467600"/>
              <a:gd name="connsiteY89" fmla="*/ 6334256 h 6858000"/>
              <a:gd name="connsiteX90" fmla="*/ 7454976 w 7467600"/>
              <a:gd name="connsiteY90" fmla="*/ 6318297 h 6858000"/>
              <a:gd name="connsiteX91" fmla="*/ 1456157 w 7467600"/>
              <a:gd name="connsiteY91" fmla="*/ 5371404 h 6858000"/>
              <a:gd name="connsiteX92" fmla="*/ 1244432 w 7467600"/>
              <a:gd name="connsiteY92" fmla="*/ 5385601 h 6858000"/>
              <a:gd name="connsiteX93" fmla="*/ 973990 w 7467600"/>
              <a:gd name="connsiteY93" fmla="*/ 5424940 h 6858000"/>
              <a:gd name="connsiteX94" fmla="*/ 1103809 w 7467600"/>
              <a:gd name="connsiteY94" fmla="*/ 5433720 h 6858000"/>
              <a:gd name="connsiteX95" fmla="*/ 1123454 w 7467600"/>
              <a:gd name="connsiteY95" fmla="*/ 5435727 h 6858000"/>
              <a:gd name="connsiteX96" fmla="*/ 1737017 w 7467600"/>
              <a:gd name="connsiteY96" fmla="*/ 5452183 h 6858000"/>
              <a:gd name="connsiteX97" fmla="*/ 1824397 w 7467600"/>
              <a:gd name="connsiteY97" fmla="*/ 5447757 h 6858000"/>
              <a:gd name="connsiteX98" fmla="*/ 2070059 w 7467600"/>
              <a:gd name="connsiteY98" fmla="*/ 5441660 h 6858000"/>
              <a:gd name="connsiteX99" fmla="*/ 1456157 w 7467600"/>
              <a:gd name="connsiteY99" fmla="*/ 5371404 h 6858000"/>
              <a:gd name="connsiteX100" fmla="*/ 4988186 w 7467600"/>
              <a:gd name="connsiteY100" fmla="*/ 5216467 h 6858000"/>
              <a:gd name="connsiteX101" fmla="*/ 4777334 w 7467600"/>
              <a:gd name="connsiteY101" fmla="*/ 5406072 h 6858000"/>
              <a:gd name="connsiteX102" fmla="*/ 4718341 w 7467600"/>
              <a:gd name="connsiteY102" fmla="*/ 5468043 h 6858000"/>
              <a:gd name="connsiteX103" fmla="*/ 4604655 w 7467600"/>
              <a:gd name="connsiteY103" fmla="*/ 5583434 h 6858000"/>
              <a:gd name="connsiteX104" fmla="*/ 4565074 w 7467600"/>
              <a:gd name="connsiteY104" fmla="*/ 5618550 h 6858000"/>
              <a:gd name="connsiteX105" fmla="*/ 4988186 w 7467600"/>
              <a:gd name="connsiteY105" fmla="*/ 5216467 h 6858000"/>
              <a:gd name="connsiteX106" fmla="*/ 4978032 w 7467600"/>
              <a:gd name="connsiteY106" fmla="*/ 5183809 h 6858000"/>
              <a:gd name="connsiteX107" fmla="*/ 4463413 w 7467600"/>
              <a:gd name="connsiteY107" fmla="*/ 5615162 h 6858000"/>
              <a:gd name="connsiteX108" fmla="*/ 4358134 w 7467600"/>
              <a:gd name="connsiteY108" fmla="*/ 5742791 h 6858000"/>
              <a:gd name="connsiteX109" fmla="*/ 4376219 w 7467600"/>
              <a:gd name="connsiteY109" fmla="*/ 5729027 h 6858000"/>
              <a:gd name="connsiteX110" fmla="*/ 4582340 w 7467600"/>
              <a:gd name="connsiteY110" fmla="*/ 5561037 h 6858000"/>
              <a:gd name="connsiteX111" fmla="*/ 4694684 w 7467600"/>
              <a:gd name="connsiteY111" fmla="*/ 5447098 h 6858000"/>
              <a:gd name="connsiteX112" fmla="*/ 4754123 w 7467600"/>
              <a:gd name="connsiteY112" fmla="*/ 5384643 h 6858000"/>
              <a:gd name="connsiteX113" fmla="*/ 4978032 w 7467600"/>
              <a:gd name="connsiteY113" fmla="*/ 5183809 h 6858000"/>
              <a:gd name="connsiteX114" fmla="*/ 1903353 w 7467600"/>
              <a:gd name="connsiteY114" fmla="*/ 5044827 h 6858000"/>
              <a:gd name="connsiteX115" fmla="*/ 1936931 w 7467600"/>
              <a:gd name="connsiteY115" fmla="*/ 5093954 h 6858000"/>
              <a:gd name="connsiteX116" fmla="*/ 2195868 w 7467600"/>
              <a:gd name="connsiteY116" fmla="*/ 5396574 h 6858000"/>
              <a:gd name="connsiteX117" fmla="*/ 2088852 w 7467600"/>
              <a:gd name="connsiteY117" fmla="*/ 5166123 h 6858000"/>
              <a:gd name="connsiteX118" fmla="*/ 1958241 w 7467600"/>
              <a:gd name="connsiteY118" fmla="*/ 5067955 h 6858000"/>
              <a:gd name="connsiteX119" fmla="*/ 1903353 w 7467600"/>
              <a:gd name="connsiteY119" fmla="*/ 5044827 h 6858000"/>
              <a:gd name="connsiteX120" fmla="*/ 1979378 w 7467600"/>
              <a:gd name="connsiteY120" fmla="*/ 4769504 h 6858000"/>
              <a:gd name="connsiteX121" fmla="*/ 2882120 w 7467600"/>
              <a:gd name="connsiteY121" fmla="*/ 5064547 h 6858000"/>
              <a:gd name="connsiteX122" fmla="*/ 2793103 w 7467600"/>
              <a:gd name="connsiteY122" fmla="*/ 5039699 h 6858000"/>
              <a:gd name="connsiteX123" fmla="*/ 2770041 w 7467600"/>
              <a:gd name="connsiteY123" fmla="*/ 5033634 h 6858000"/>
              <a:gd name="connsiteX124" fmla="*/ 1979378 w 7467600"/>
              <a:gd name="connsiteY124" fmla="*/ 4769504 h 6858000"/>
              <a:gd name="connsiteX125" fmla="*/ 1927410 w 7467600"/>
              <a:gd name="connsiteY125" fmla="*/ 4716164 h 6858000"/>
              <a:gd name="connsiteX126" fmla="*/ 1959587 w 7467600"/>
              <a:gd name="connsiteY126" fmla="*/ 4728849 h 6858000"/>
              <a:gd name="connsiteX127" fmla="*/ 2777707 w 7467600"/>
              <a:gd name="connsiteY127" fmla="*/ 5003991 h 6858000"/>
              <a:gd name="connsiteX128" fmla="*/ 2800768 w 7467600"/>
              <a:gd name="connsiteY128" fmla="*/ 5010056 h 6858000"/>
              <a:gd name="connsiteX129" fmla="*/ 2879408 w 7467600"/>
              <a:gd name="connsiteY129" fmla="*/ 5031590 h 6858000"/>
              <a:gd name="connsiteX130" fmla="*/ 2862295 w 7467600"/>
              <a:gd name="connsiteY130" fmla="*/ 5022958 h 6858000"/>
              <a:gd name="connsiteX131" fmla="*/ 2813343 w 7467600"/>
              <a:gd name="connsiteY131" fmla="*/ 4998369 h 6858000"/>
              <a:gd name="connsiteX132" fmla="*/ 2646245 w 7467600"/>
              <a:gd name="connsiteY132" fmla="*/ 4930999 h 6858000"/>
              <a:gd name="connsiteX133" fmla="*/ 1999243 w 7467600"/>
              <a:gd name="connsiteY133" fmla="*/ 4730524 h 6858000"/>
              <a:gd name="connsiteX134" fmla="*/ 1979527 w 7467600"/>
              <a:gd name="connsiteY134" fmla="*/ 4726651 h 6858000"/>
              <a:gd name="connsiteX135" fmla="*/ 1927410 w 7467600"/>
              <a:gd name="connsiteY135" fmla="*/ 4716164 h 6858000"/>
              <a:gd name="connsiteX136" fmla="*/ 1997014 w 7467600"/>
              <a:gd name="connsiteY136" fmla="*/ 4698007 h 6858000"/>
              <a:gd name="connsiteX137" fmla="*/ 2005458 w 7467600"/>
              <a:gd name="connsiteY137" fmla="*/ 4699540 h 6858000"/>
              <a:gd name="connsiteX138" fmla="*/ 2657186 w 7467600"/>
              <a:gd name="connsiteY138" fmla="*/ 4901687 h 6858000"/>
              <a:gd name="connsiteX139" fmla="*/ 2826662 w 7467600"/>
              <a:gd name="connsiteY139" fmla="*/ 4970362 h 6858000"/>
              <a:gd name="connsiteX140" fmla="*/ 2876100 w 7467600"/>
              <a:gd name="connsiteY140" fmla="*/ 4995397 h 6858000"/>
              <a:gd name="connsiteX141" fmla="*/ 3042600 w 7467600"/>
              <a:gd name="connsiteY141" fmla="*/ 5059532 h 6858000"/>
              <a:gd name="connsiteX142" fmla="*/ 1997014 w 7467600"/>
              <a:gd name="connsiteY142" fmla="*/ 4698007 h 6858000"/>
              <a:gd name="connsiteX143" fmla="*/ 2305292 w 7467600"/>
              <a:gd name="connsiteY143" fmla="*/ 4219492 h 6858000"/>
              <a:gd name="connsiteX144" fmla="*/ 3360922 w 7467600"/>
              <a:gd name="connsiteY144" fmla="*/ 4529373 h 6858000"/>
              <a:gd name="connsiteX145" fmla="*/ 3492420 w 7467600"/>
              <a:gd name="connsiteY145" fmla="*/ 4510145 h 6858000"/>
              <a:gd name="connsiteX146" fmla="*/ 3364086 w 7467600"/>
              <a:gd name="connsiteY146" fmla="*/ 4480340 h 6858000"/>
              <a:gd name="connsiteX147" fmla="*/ 3225818 w 7467600"/>
              <a:gd name="connsiteY147" fmla="*/ 4411822 h 6858000"/>
              <a:gd name="connsiteX148" fmla="*/ 3129696 w 7467600"/>
              <a:gd name="connsiteY148" fmla="*/ 4360704 h 6858000"/>
              <a:gd name="connsiteX149" fmla="*/ 2814545 w 7467600"/>
              <a:gd name="connsiteY149" fmla="*/ 4282955 h 6858000"/>
              <a:gd name="connsiteX150" fmla="*/ 2305292 w 7467600"/>
              <a:gd name="connsiteY150" fmla="*/ 4219492 h 6858000"/>
              <a:gd name="connsiteX151" fmla="*/ 2626982 w 7467600"/>
              <a:gd name="connsiteY151" fmla="*/ 4206450 h 6858000"/>
              <a:gd name="connsiteX152" fmla="*/ 2490617 w 7467600"/>
              <a:gd name="connsiteY152" fmla="*/ 4206951 h 6858000"/>
              <a:gd name="connsiteX153" fmla="*/ 2819869 w 7467600"/>
              <a:gd name="connsiteY153" fmla="*/ 4252936 h 6858000"/>
              <a:gd name="connsiteX154" fmla="*/ 3143018 w 7467600"/>
              <a:gd name="connsiteY154" fmla="*/ 4332698 h 6858000"/>
              <a:gd name="connsiteX155" fmla="*/ 3241520 w 7467600"/>
              <a:gd name="connsiteY155" fmla="*/ 4385112 h 6858000"/>
              <a:gd name="connsiteX156" fmla="*/ 3374575 w 7467600"/>
              <a:gd name="connsiteY156" fmla="*/ 4451517 h 6858000"/>
              <a:gd name="connsiteX157" fmla="*/ 3505221 w 7467600"/>
              <a:gd name="connsiteY157" fmla="*/ 4480757 h 6858000"/>
              <a:gd name="connsiteX158" fmla="*/ 2626982 w 7467600"/>
              <a:gd name="connsiteY158" fmla="*/ 4206450 h 6858000"/>
              <a:gd name="connsiteX159" fmla="*/ 1310106 w 7467600"/>
              <a:gd name="connsiteY159" fmla="*/ 3943217 h 6858000"/>
              <a:gd name="connsiteX160" fmla="*/ 854994 w 7467600"/>
              <a:gd name="connsiteY160" fmla="*/ 4399136 h 6858000"/>
              <a:gd name="connsiteX161" fmla="*/ 742462 w 7467600"/>
              <a:gd name="connsiteY161" fmla="*/ 4594648 h 6858000"/>
              <a:gd name="connsiteX162" fmla="*/ 820602 w 7467600"/>
              <a:gd name="connsiteY162" fmla="*/ 4485915 h 6858000"/>
              <a:gd name="connsiteX163" fmla="*/ 878295 w 7467600"/>
              <a:gd name="connsiteY163" fmla="*/ 4403594 h 6858000"/>
              <a:gd name="connsiteX164" fmla="*/ 1240607 w 7467600"/>
              <a:gd name="connsiteY164" fmla="*/ 4010401 h 6858000"/>
              <a:gd name="connsiteX165" fmla="*/ 1310106 w 7467600"/>
              <a:gd name="connsiteY165" fmla="*/ 3943217 h 6858000"/>
              <a:gd name="connsiteX166" fmla="*/ 1423113 w 7467600"/>
              <a:gd name="connsiteY166" fmla="*/ 3874565 h 6858000"/>
              <a:gd name="connsiteX167" fmla="*/ 1260565 w 7467600"/>
              <a:gd name="connsiteY167" fmla="*/ 4031982 h 6858000"/>
              <a:gd name="connsiteX168" fmla="*/ 901900 w 7467600"/>
              <a:gd name="connsiteY168" fmla="*/ 4421236 h 6858000"/>
              <a:gd name="connsiteX169" fmla="*/ 845044 w 7467600"/>
              <a:gd name="connsiteY169" fmla="*/ 4502436 h 6858000"/>
              <a:gd name="connsiteX170" fmla="*/ 685926 w 7467600"/>
              <a:gd name="connsiteY170" fmla="*/ 4703069 h 6858000"/>
              <a:gd name="connsiteX171" fmla="*/ 684248 w 7467600"/>
              <a:gd name="connsiteY171" fmla="*/ 4706721 h 6858000"/>
              <a:gd name="connsiteX172" fmla="*/ 1423113 w 7467600"/>
              <a:gd name="connsiteY172" fmla="*/ 3874565 h 6858000"/>
              <a:gd name="connsiteX173" fmla="*/ 3316479 w 7467600"/>
              <a:gd name="connsiteY173" fmla="*/ 3872136 h 6858000"/>
              <a:gd name="connsiteX174" fmla="*/ 3546806 w 7467600"/>
              <a:gd name="connsiteY174" fmla="*/ 4356139 h 6858000"/>
              <a:gd name="connsiteX175" fmla="*/ 3364433 w 7467600"/>
              <a:gd name="connsiteY175" fmla="*/ 3953121 h 6858000"/>
              <a:gd name="connsiteX176" fmla="*/ 3316479 w 7467600"/>
              <a:gd name="connsiteY176" fmla="*/ 3872136 h 6858000"/>
              <a:gd name="connsiteX177" fmla="*/ 3291335 w 7467600"/>
              <a:gd name="connsiteY177" fmla="*/ 3767420 h 6858000"/>
              <a:gd name="connsiteX178" fmla="*/ 3390805 w 7467600"/>
              <a:gd name="connsiteY178" fmla="*/ 3937163 h 6858000"/>
              <a:gd name="connsiteX179" fmla="*/ 3579062 w 7467600"/>
              <a:gd name="connsiteY179" fmla="*/ 4359040 h 6858000"/>
              <a:gd name="connsiteX180" fmla="*/ 3467355 w 7467600"/>
              <a:gd name="connsiteY180" fmla="*/ 3988130 h 6858000"/>
              <a:gd name="connsiteX181" fmla="*/ 3310753 w 7467600"/>
              <a:gd name="connsiteY181" fmla="*/ 3787140 h 6858000"/>
              <a:gd name="connsiteX182" fmla="*/ 3291335 w 7467600"/>
              <a:gd name="connsiteY182" fmla="*/ 3767420 h 6858000"/>
              <a:gd name="connsiteX183" fmla="*/ 1635889 w 7467600"/>
              <a:gd name="connsiteY183" fmla="*/ 3709494 h 6858000"/>
              <a:gd name="connsiteX184" fmla="*/ 1634800 w 7467600"/>
              <a:gd name="connsiteY184" fmla="*/ 3731111 h 6858000"/>
              <a:gd name="connsiteX185" fmla="*/ 1635889 w 7467600"/>
              <a:gd name="connsiteY185" fmla="*/ 3709494 h 6858000"/>
              <a:gd name="connsiteX186" fmla="*/ 1510397 w 7467600"/>
              <a:gd name="connsiteY186" fmla="*/ 3684705 h 6858000"/>
              <a:gd name="connsiteX187" fmla="*/ 1146550 w 7467600"/>
              <a:gd name="connsiteY187" fmla="*/ 3802012 h 6858000"/>
              <a:gd name="connsiteX188" fmla="*/ 698834 w 7467600"/>
              <a:gd name="connsiteY188" fmla="*/ 3952272 h 6858000"/>
              <a:gd name="connsiteX189" fmla="*/ 34256 w 7467600"/>
              <a:gd name="connsiteY189" fmla="*/ 4347603 h 6858000"/>
              <a:gd name="connsiteX190" fmla="*/ 527241 w 7467600"/>
              <a:gd name="connsiteY190" fmla="*/ 4065078 h 6858000"/>
              <a:gd name="connsiteX191" fmla="*/ 1510397 w 7467600"/>
              <a:gd name="connsiteY191" fmla="*/ 3684705 h 6858000"/>
              <a:gd name="connsiteX192" fmla="*/ 1313114 w 7467600"/>
              <a:gd name="connsiteY192" fmla="*/ 3655216 h 6858000"/>
              <a:gd name="connsiteX193" fmla="*/ 1109304 w 7467600"/>
              <a:gd name="connsiteY193" fmla="*/ 3669030 h 6858000"/>
              <a:gd name="connsiteX194" fmla="*/ 8129 w 7467600"/>
              <a:gd name="connsiteY194" fmla="*/ 4330519 h 6858000"/>
              <a:gd name="connsiteX195" fmla="*/ 687572 w 7467600"/>
              <a:gd name="connsiteY195" fmla="*/ 3925629 h 6858000"/>
              <a:gd name="connsiteX196" fmla="*/ 1138365 w 7467600"/>
              <a:gd name="connsiteY196" fmla="*/ 3774515 h 6858000"/>
              <a:gd name="connsiteX197" fmla="*/ 1505579 w 7467600"/>
              <a:gd name="connsiteY197" fmla="*/ 3655526 h 6858000"/>
              <a:gd name="connsiteX198" fmla="*/ 1313114 w 7467600"/>
              <a:gd name="connsiteY198" fmla="*/ 3655216 h 6858000"/>
              <a:gd name="connsiteX199" fmla="*/ 3655073 w 7467600"/>
              <a:gd name="connsiteY199" fmla="*/ 3650884 h 6858000"/>
              <a:gd name="connsiteX200" fmla="*/ 3989938 w 7467600"/>
              <a:gd name="connsiteY200" fmla="*/ 3991685 h 6858000"/>
              <a:gd name="connsiteX201" fmla="*/ 4393907 w 7467600"/>
              <a:gd name="connsiteY201" fmla="*/ 4261258 h 6858000"/>
              <a:gd name="connsiteX202" fmla="*/ 4648051 w 7467600"/>
              <a:gd name="connsiteY202" fmla="*/ 4374051 h 6858000"/>
              <a:gd name="connsiteX203" fmla="*/ 4383389 w 7467600"/>
              <a:gd name="connsiteY203" fmla="*/ 4184369 h 6858000"/>
              <a:gd name="connsiteX204" fmla="*/ 4165508 w 7467600"/>
              <a:gd name="connsiteY204" fmla="*/ 4035196 h 6858000"/>
              <a:gd name="connsiteX205" fmla="*/ 4068162 w 7467600"/>
              <a:gd name="connsiteY205" fmla="*/ 3953394 h 6858000"/>
              <a:gd name="connsiteX206" fmla="*/ 3981416 w 7467600"/>
              <a:gd name="connsiteY206" fmla="*/ 3880482 h 6858000"/>
              <a:gd name="connsiteX207" fmla="*/ 3800147 w 7467600"/>
              <a:gd name="connsiteY207" fmla="*/ 3749872 h 6858000"/>
              <a:gd name="connsiteX208" fmla="*/ 3655073 w 7467600"/>
              <a:gd name="connsiteY208" fmla="*/ 3650884 h 6858000"/>
              <a:gd name="connsiteX209" fmla="*/ 3670252 w 7467600"/>
              <a:gd name="connsiteY209" fmla="*/ 3622798 h 6858000"/>
              <a:gd name="connsiteX210" fmla="*/ 3817258 w 7467600"/>
              <a:gd name="connsiteY210" fmla="*/ 3723577 h 6858000"/>
              <a:gd name="connsiteX211" fmla="*/ 4000461 w 7467600"/>
              <a:gd name="connsiteY211" fmla="*/ 3855966 h 6858000"/>
              <a:gd name="connsiteX212" fmla="*/ 4088180 w 7467600"/>
              <a:gd name="connsiteY212" fmla="*/ 3929774 h 6858000"/>
              <a:gd name="connsiteX213" fmla="*/ 4184555 w 7467600"/>
              <a:gd name="connsiteY213" fmla="*/ 4010683 h 6858000"/>
              <a:gd name="connsiteX214" fmla="*/ 4399563 w 7467600"/>
              <a:gd name="connsiteY214" fmla="*/ 4158106 h 6858000"/>
              <a:gd name="connsiteX215" fmla="*/ 4684469 w 7467600"/>
              <a:gd name="connsiteY215" fmla="*/ 4364680 h 6858000"/>
              <a:gd name="connsiteX216" fmla="*/ 4690271 w 7467600"/>
              <a:gd name="connsiteY216" fmla="*/ 4370034 h 6858000"/>
              <a:gd name="connsiteX217" fmla="*/ 4136093 w 7467600"/>
              <a:gd name="connsiteY217" fmla="*/ 3858466 h 6858000"/>
              <a:gd name="connsiteX218" fmla="*/ 3670252 w 7467600"/>
              <a:gd name="connsiteY218" fmla="*/ 3622798 h 6858000"/>
              <a:gd name="connsiteX219" fmla="*/ 4440129 w 7467600"/>
              <a:gd name="connsiteY219" fmla="*/ 3448571 h 6858000"/>
              <a:gd name="connsiteX220" fmla="*/ 4856525 w 7467600"/>
              <a:gd name="connsiteY220" fmla="*/ 3915351 h 6858000"/>
              <a:gd name="connsiteX221" fmla="*/ 5059055 w 7467600"/>
              <a:gd name="connsiteY221" fmla="*/ 4108918 h 6858000"/>
              <a:gd name="connsiteX222" fmla="*/ 5290070 w 7467600"/>
              <a:gd name="connsiteY222" fmla="*/ 4263619 h 6858000"/>
              <a:gd name="connsiteX223" fmla="*/ 4834991 w 7467600"/>
              <a:gd name="connsiteY223" fmla="*/ 3830985 h 6858000"/>
              <a:gd name="connsiteX224" fmla="*/ 4440129 w 7467600"/>
              <a:gd name="connsiteY224" fmla="*/ 3448571 h 6858000"/>
              <a:gd name="connsiteX225" fmla="*/ 4441737 w 7467600"/>
              <a:gd name="connsiteY225" fmla="*/ 3399734 h 6858000"/>
              <a:gd name="connsiteX226" fmla="*/ 4431236 w 7467600"/>
              <a:gd name="connsiteY226" fmla="*/ 3400954 h 6858000"/>
              <a:gd name="connsiteX227" fmla="*/ 4557150 w 7467600"/>
              <a:gd name="connsiteY227" fmla="*/ 3510023 h 6858000"/>
              <a:gd name="connsiteX228" fmla="*/ 4856936 w 7467600"/>
              <a:gd name="connsiteY228" fmla="*/ 3809146 h 6858000"/>
              <a:gd name="connsiteX229" fmla="*/ 5111996 w 7467600"/>
              <a:gd name="connsiteY229" fmla="*/ 4065759 h 6858000"/>
              <a:gd name="connsiteX230" fmla="*/ 5388878 w 7467600"/>
              <a:gd name="connsiteY230" fmla="*/ 4300185 h 6858000"/>
              <a:gd name="connsiteX231" fmla="*/ 5425556 w 7467600"/>
              <a:gd name="connsiteY231" fmla="*/ 4308967 h 6858000"/>
              <a:gd name="connsiteX232" fmla="*/ 4943646 w 7467600"/>
              <a:gd name="connsiteY232" fmla="*/ 3822916 h 6858000"/>
              <a:gd name="connsiteX233" fmla="*/ 4594837 w 7467600"/>
              <a:gd name="connsiteY233" fmla="*/ 3532274 h 6858000"/>
              <a:gd name="connsiteX234" fmla="*/ 4441737 w 7467600"/>
              <a:gd name="connsiteY234" fmla="*/ 3399734 h 6858000"/>
              <a:gd name="connsiteX235" fmla="*/ 5425834 w 7467600"/>
              <a:gd name="connsiteY235" fmla="*/ 3162785 h 6858000"/>
              <a:gd name="connsiteX236" fmla="*/ 5401644 w 7467600"/>
              <a:gd name="connsiteY236" fmla="*/ 3617847 h 6858000"/>
              <a:gd name="connsiteX237" fmla="*/ 5467256 w 7467600"/>
              <a:gd name="connsiteY237" fmla="*/ 4175494 h 6858000"/>
              <a:gd name="connsiteX238" fmla="*/ 5448069 w 7467600"/>
              <a:gd name="connsiteY238" fmla="*/ 3567554 h 6858000"/>
              <a:gd name="connsiteX239" fmla="*/ 5425834 w 7467600"/>
              <a:gd name="connsiteY239" fmla="*/ 3162785 h 6858000"/>
              <a:gd name="connsiteX240" fmla="*/ 1318687 w 7467600"/>
              <a:gd name="connsiteY240" fmla="*/ 3113840 h 6858000"/>
              <a:gd name="connsiteX241" fmla="*/ 1066793 w 7467600"/>
              <a:gd name="connsiteY241" fmla="*/ 3212171 h 6858000"/>
              <a:gd name="connsiteX242" fmla="*/ 993319 w 7467600"/>
              <a:gd name="connsiteY242" fmla="*/ 3247648 h 6858000"/>
              <a:gd name="connsiteX243" fmla="*/ 853081 w 7467600"/>
              <a:gd name="connsiteY243" fmla="*/ 3312410 h 6858000"/>
              <a:gd name="connsiteX244" fmla="*/ 805957 w 7467600"/>
              <a:gd name="connsiteY244" fmla="*/ 3330443 h 6858000"/>
              <a:gd name="connsiteX245" fmla="*/ 1318687 w 7467600"/>
              <a:gd name="connsiteY245" fmla="*/ 3113840 h 6858000"/>
              <a:gd name="connsiteX246" fmla="*/ 5453702 w 7467600"/>
              <a:gd name="connsiteY246" fmla="*/ 3090882 h 6858000"/>
              <a:gd name="connsiteX247" fmla="*/ 5480135 w 7467600"/>
              <a:gd name="connsiteY247" fmla="*/ 3565802 h 6858000"/>
              <a:gd name="connsiteX248" fmla="*/ 5499023 w 7467600"/>
              <a:gd name="connsiteY248" fmla="*/ 4166310 h 6858000"/>
              <a:gd name="connsiteX249" fmla="*/ 5547022 w 7467600"/>
              <a:gd name="connsiteY249" fmla="*/ 3607838 h 6858000"/>
              <a:gd name="connsiteX250" fmla="*/ 5515964 w 7467600"/>
              <a:gd name="connsiteY250" fmla="*/ 3378541 h 6858000"/>
              <a:gd name="connsiteX251" fmla="*/ 5453702 w 7467600"/>
              <a:gd name="connsiteY251" fmla="*/ 3090882 h 6858000"/>
              <a:gd name="connsiteX252" fmla="*/ 1238695 w 7467600"/>
              <a:gd name="connsiteY252" fmla="*/ 3076820 h 6858000"/>
              <a:gd name="connsiteX253" fmla="*/ 716371 w 7467600"/>
              <a:gd name="connsiteY253" fmla="*/ 3293249 h 6858000"/>
              <a:gd name="connsiteX254" fmla="*/ 579522 w 7467600"/>
              <a:gd name="connsiteY254" fmla="*/ 3371759 h 6858000"/>
              <a:gd name="connsiteX255" fmla="*/ 600288 w 7467600"/>
              <a:gd name="connsiteY255" fmla="*/ 3365555 h 6858000"/>
              <a:gd name="connsiteX256" fmla="*/ 840692 w 7467600"/>
              <a:gd name="connsiteY256" fmla="*/ 3284921 h 6858000"/>
              <a:gd name="connsiteX257" fmla="*/ 979248 w 7467600"/>
              <a:gd name="connsiteY257" fmla="*/ 3221003 h 6858000"/>
              <a:gd name="connsiteX258" fmla="*/ 1053282 w 7467600"/>
              <a:gd name="connsiteY258" fmla="*/ 3185247 h 6858000"/>
              <a:gd name="connsiteX259" fmla="*/ 1320603 w 7467600"/>
              <a:gd name="connsiteY259" fmla="*/ 3081281 h 6858000"/>
              <a:gd name="connsiteX260" fmla="*/ 1238695 w 7467600"/>
              <a:gd name="connsiteY260" fmla="*/ 3076820 h 6858000"/>
              <a:gd name="connsiteX261" fmla="*/ 5425627 w 7467600"/>
              <a:gd name="connsiteY261" fmla="*/ 2954192 h 6858000"/>
              <a:gd name="connsiteX262" fmla="*/ 5470770 w 7467600"/>
              <a:gd name="connsiteY262" fmla="*/ 3005435 h 6858000"/>
              <a:gd name="connsiteX263" fmla="*/ 5519779 w 7467600"/>
              <a:gd name="connsiteY263" fmla="*/ 4359223 h 6858000"/>
              <a:gd name="connsiteX264" fmla="*/ 5520293 w 7467600"/>
              <a:gd name="connsiteY264" fmla="*/ 4360602 h 6858000"/>
              <a:gd name="connsiteX265" fmla="*/ 5767221 w 7467600"/>
              <a:gd name="connsiteY265" fmla="*/ 4665564 h 6858000"/>
              <a:gd name="connsiteX266" fmla="*/ 6937169 w 7467600"/>
              <a:gd name="connsiteY266" fmla="*/ 4815941 h 6858000"/>
              <a:gd name="connsiteX267" fmla="*/ 6953922 w 7467600"/>
              <a:gd name="connsiteY267" fmla="*/ 4890068 h 6858000"/>
              <a:gd name="connsiteX268" fmla="*/ 6071359 w 7467600"/>
              <a:gd name="connsiteY268" fmla="*/ 4770770 h 6858000"/>
              <a:gd name="connsiteX269" fmla="*/ 6038839 w 7467600"/>
              <a:gd name="connsiteY269" fmla="*/ 4764474 h 6858000"/>
              <a:gd name="connsiteX270" fmla="*/ 6038706 w 7467600"/>
              <a:gd name="connsiteY270" fmla="*/ 4763847 h 6858000"/>
              <a:gd name="connsiteX271" fmla="*/ 6037784 w 7467600"/>
              <a:gd name="connsiteY271" fmla="*/ 4764270 h 6858000"/>
              <a:gd name="connsiteX272" fmla="*/ 6038839 w 7467600"/>
              <a:gd name="connsiteY272" fmla="*/ 4764474 h 6858000"/>
              <a:gd name="connsiteX273" fmla="*/ 6040338 w 7467600"/>
              <a:gd name="connsiteY273" fmla="*/ 4771418 h 6858000"/>
              <a:gd name="connsiteX274" fmla="*/ 6024488 w 7467600"/>
              <a:gd name="connsiteY274" fmla="*/ 4809903 h 6858000"/>
              <a:gd name="connsiteX275" fmla="*/ 5599771 w 7467600"/>
              <a:gd name="connsiteY275" fmla="*/ 5509652 h 6858000"/>
              <a:gd name="connsiteX276" fmla="*/ 5548843 w 7467600"/>
              <a:gd name="connsiteY276" fmla="*/ 5563845 h 6858000"/>
              <a:gd name="connsiteX277" fmla="*/ 5940952 w 7467600"/>
              <a:gd name="connsiteY277" fmla="*/ 6250028 h 6858000"/>
              <a:gd name="connsiteX278" fmla="*/ 6043441 w 7467600"/>
              <a:gd name="connsiteY278" fmla="*/ 6665847 h 6858000"/>
              <a:gd name="connsiteX279" fmla="*/ 6093432 w 7467600"/>
              <a:gd name="connsiteY279" fmla="*/ 6858000 h 6858000"/>
              <a:gd name="connsiteX280" fmla="*/ 6034344 w 7467600"/>
              <a:gd name="connsiteY280" fmla="*/ 6858000 h 6858000"/>
              <a:gd name="connsiteX281" fmla="*/ 6026679 w 7467600"/>
              <a:gd name="connsiteY281" fmla="*/ 6836959 h 6858000"/>
              <a:gd name="connsiteX282" fmla="*/ 5800441 w 7467600"/>
              <a:gd name="connsiteY282" fmla="*/ 6335286 h 6858000"/>
              <a:gd name="connsiteX283" fmla="*/ 5526562 w 7467600"/>
              <a:gd name="connsiteY283" fmla="*/ 5705388 h 6858000"/>
              <a:gd name="connsiteX284" fmla="*/ 5519640 w 7467600"/>
              <a:gd name="connsiteY284" fmla="*/ 5683774 h 6858000"/>
              <a:gd name="connsiteX285" fmla="*/ 5844559 w 7467600"/>
              <a:gd name="connsiteY285" fmla="*/ 6553349 h 6858000"/>
              <a:gd name="connsiteX286" fmla="*/ 5975994 w 7467600"/>
              <a:gd name="connsiteY286" fmla="*/ 6858000 h 6858000"/>
              <a:gd name="connsiteX287" fmla="*/ 5898547 w 7467600"/>
              <a:gd name="connsiteY287" fmla="*/ 6858000 h 6858000"/>
              <a:gd name="connsiteX288" fmla="*/ 5682041 w 7467600"/>
              <a:gd name="connsiteY288" fmla="*/ 6355860 h 6858000"/>
              <a:gd name="connsiteX289" fmla="*/ 5461758 w 7467600"/>
              <a:gd name="connsiteY289" fmla="*/ 5820220 h 6858000"/>
              <a:gd name="connsiteX290" fmla="*/ 5237282 w 7467600"/>
              <a:gd name="connsiteY290" fmla="*/ 6579086 h 6858000"/>
              <a:gd name="connsiteX291" fmla="*/ 5115009 w 7467600"/>
              <a:gd name="connsiteY291" fmla="*/ 6858000 h 6858000"/>
              <a:gd name="connsiteX292" fmla="*/ 5028074 w 7467600"/>
              <a:gd name="connsiteY292" fmla="*/ 6858000 h 6858000"/>
              <a:gd name="connsiteX293" fmla="*/ 5079508 w 7467600"/>
              <a:gd name="connsiteY293" fmla="*/ 6749074 h 6858000"/>
              <a:gd name="connsiteX294" fmla="*/ 5371846 w 7467600"/>
              <a:gd name="connsiteY294" fmla="*/ 5924413 h 6858000"/>
              <a:gd name="connsiteX295" fmla="*/ 5270512 w 7467600"/>
              <a:gd name="connsiteY295" fmla="*/ 6138975 h 6858000"/>
              <a:gd name="connsiteX296" fmla="*/ 5062409 w 7467600"/>
              <a:gd name="connsiteY296" fmla="*/ 6653544 h 6858000"/>
              <a:gd name="connsiteX297" fmla="*/ 5036628 w 7467600"/>
              <a:gd name="connsiteY297" fmla="*/ 6754247 h 6858000"/>
              <a:gd name="connsiteX298" fmla="*/ 5009112 w 7467600"/>
              <a:gd name="connsiteY298" fmla="*/ 6858000 h 6858000"/>
              <a:gd name="connsiteX299" fmla="*/ 4976679 w 7467600"/>
              <a:gd name="connsiteY299" fmla="*/ 6858000 h 6858000"/>
              <a:gd name="connsiteX300" fmla="*/ 5006537 w 7467600"/>
              <a:gd name="connsiteY300" fmla="*/ 6747068 h 6858000"/>
              <a:gd name="connsiteX301" fmla="*/ 5032723 w 7467600"/>
              <a:gd name="connsiteY301" fmla="*/ 6644957 h 6858000"/>
              <a:gd name="connsiteX302" fmla="*/ 5242949 w 7467600"/>
              <a:gd name="connsiteY302" fmla="*/ 6125175 h 6858000"/>
              <a:gd name="connsiteX303" fmla="*/ 5286321 w 7467600"/>
              <a:gd name="connsiteY303" fmla="*/ 6033555 h 6858000"/>
              <a:gd name="connsiteX304" fmla="*/ 5008210 w 7467600"/>
              <a:gd name="connsiteY304" fmla="*/ 6649194 h 6858000"/>
              <a:gd name="connsiteX305" fmla="*/ 4986321 w 7467600"/>
              <a:gd name="connsiteY305" fmla="*/ 6765687 h 6858000"/>
              <a:gd name="connsiteX306" fmla="*/ 4973474 w 7467600"/>
              <a:gd name="connsiteY306" fmla="*/ 6858000 h 6858000"/>
              <a:gd name="connsiteX307" fmla="*/ 4907178 w 7467600"/>
              <a:gd name="connsiteY307" fmla="*/ 6858000 h 6858000"/>
              <a:gd name="connsiteX308" fmla="*/ 4910810 w 7467600"/>
              <a:gd name="connsiteY308" fmla="*/ 6829660 h 6858000"/>
              <a:gd name="connsiteX309" fmla="*/ 4987461 w 7467600"/>
              <a:gd name="connsiteY309" fmla="*/ 6432994 h 6858000"/>
              <a:gd name="connsiteX310" fmla="*/ 5179262 w 7467600"/>
              <a:gd name="connsiteY310" fmla="*/ 6035044 h 6858000"/>
              <a:gd name="connsiteX311" fmla="*/ 4689678 w 7467600"/>
              <a:gd name="connsiteY311" fmla="*/ 6440241 h 6858000"/>
              <a:gd name="connsiteX312" fmla="*/ 4477543 w 7467600"/>
              <a:gd name="connsiteY312" fmla="*/ 6674836 h 6858000"/>
              <a:gd name="connsiteX313" fmla="*/ 4329957 w 7467600"/>
              <a:gd name="connsiteY313" fmla="*/ 6858000 h 6858000"/>
              <a:gd name="connsiteX314" fmla="*/ 4218595 w 7467600"/>
              <a:gd name="connsiteY314" fmla="*/ 6858000 h 6858000"/>
              <a:gd name="connsiteX315" fmla="*/ 4368888 w 7467600"/>
              <a:gd name="connsiteY315" fmla="*/ 6668412 h 6858000"/>
              <a:gd name="connsiteX316" fmla="*/ 4563091 w 7467600"/>
              <a:gd name="connsiteY316" fmla="*/ 6442508 h 6858000"/>
              <a:gd name="connsiteX317" fmla="*/ 5387324 w 7467600"/>
              <a:gd name="connsiteY317" fmla="*/ 5705830 h 6858000"/>
              <a:gd name="connsiteX318" fmla="*/ 5073620 w 7467600"/>
              <a:gd name="connsiteY318" fmla="*/ 5955437 h 6858000"/>
              <a:gd name="connsiteX319" fmla="*/ 4689789 w 7467600"/>
              <a:gd name="connsiteY319" fmla="*/ 6268382 h 6858000"/>
              <a:gd name="connsiteX320" fmla="*/ 4418722 w 7467600"/>
              <a:gd name="connsiteY320" fmla="*/ 6570886 h 6858000"/>
              <a:gd name="connsiteX321" fmla="*/ 4214944 w 7467600"/>
              <a:gd name="connsiteY321" fmla="*/ 6858000 h 6858000"/>
              <a:gd name="connsiteX322" fmla="*/ 4177898 w 7467600"/>
              <a:gd name="connsiteY322" fmla="*/ 6858000 h 6858000"/>
              <a:gd name="connsiteX323" fmla="*/ 4391597 w 7467600"/>
              <a:gd name="connsiteY323" fmla="*/ 6556370 h 6858000"/>
              <a:gd name="connsiteX324" fmla="*/ 4668889 w 7467600"/>
              <a:gd name="connsiteY324" fmla="*/ 6246399 h 6858000"/>
              <a:gd name="connsiteX325" fmla="*/ 5055427 w 7467600"/>
              <a:gd name="connsiteY325" fmla="*/ 5931476 h 6858000"/>
              <a:gd name="connsiteX326" fmla="*/ 5371814 w 7467600"/>
              <a:gd name="connsiteY326" fmla="*/ 5678975 h 6858000"/>
              <a:gd name="connsiteX327" fmla="*/ 4987918 w 7467600"/>
              <a:gd name="connsiteY327" fmla="*/ 5838701 h 6858000"/>
              <a:gd name="connsiteX328" fmla="*/ 4317146 w 7467600"/>
              <a:gd name="connsiteY328" fmla="*/ 6587716 h 6858000"/>
              <a:gd name="connsiteX329" fmla="*/ 4171627 w 7467600"/>
              <a:gd name="connsiteY329" fmla="*/ 6858000 h 6858000"/>
              <a:gd name="connsiteX330" fmla="*/ 4081585 w 7467600"/>
              <a:gd name="connsiteY330" fmla="*/ 6858000 h 6858000"/>
              <a:gd name="connsiteX331" fmla="*/ 4238603 w 7467600"/>
              <a:gd name="connsiteY331" fmla="*/ 6559341 h 6858000"/>
              <a:gd name="connsiteX332" fmla="*/ 4778333 w 7467600"/>
              <a:gd name="connsiteY332" fmla="*/ 5873626 h 6858000"/>
              <a:gd name="connsiteX333" fmla="*/ 5414185 w 7467600"/>
              <a:gd name="connsiteY333" fmla="*/ 5573882 h 6858000"/>
              <a:gd name="connsiteX334" fmla="*/ 5959648 w 7467600"/>
              <a:gd name="connsiteY334" fmla="*/ 4760797 h 6858000"/>
              <a:gd name="connsiteX335" fmla="*/ 5355019 w 7467600"/>
              <a:gd name="connsiteY335" fmla="*/ 4734672 h 6858000"/>
              <a:gd name="connsiteX336" fmla="*/ 5083565 w 7467600"/>
              <a:gd name="connsiteY336" fmla="*/ 5179121 h 6858000"/>
              <a:gd name="connsiteX337" fmla="*/ 4713577 w 7467600"/>
              <a:gd name="connsiteY337" fmla="*/ 5616803 h 6858000"/>
              <a:gd name="connsiteX338" fmla="*/ 3989559 w 7467600"/>
              <a:gd name="connsiteY338" fmla="*/ 6145945 h 6858000"/>
              <a:gd name="connsiteX339" fmla="*/ 3939824 w 7467600"/>
              <a:gd name="connsiteY339" fmla="*/ 6066900 h 6858000"/>
              <a:gd name="connsiteX340" fmla="*/ 4584537 w 7467600"/>
              <a:gd name="connsiteY340" fmla="*/ 5324826 h 6858000"/>
              <a:gd name="connsiteX341" fmla="*/ 5037105 w 7467600"/>
              <a:gd name="connsiteY341" fmla="*/ 5088765 h 6858000"/>
              <a:gd name="connsiteX342" fmla="*/ 5039930 w 7467600"/>
              <a:gd name="connsiteY342" fmla="*/ 5089585 h 6858000"/>
              <a:gd name="connsiteX343" fmla="*/ 5263764 w 7467600"/>
              <a:gd name="connsiteY343" fmla="*/ 4735525 h 6858000"/>
              <a:gd name="connsiteX344" fmla="*/ 4086300 w 7467600"/>
              <a:gd name="connsiteY344" fmla="*/ 4884599 h 6858000"/>
              <a:gd name="connsiteX345" fmla="*/ 4085485 w 7467600"/>
              <a:gd name="connsiteY345" fmla="*/ 4899070 h 6858000"/>
              <a:gd name="connsiteX346" fmla="*/ 3871915 w 7467600"/>
              <a:gd name="connsiteY346" fmla="*/ 5253645 h 6858000"/>
              <a:gd name="connsiteX347" fmla="*/ 3799374 w 7467600"/>
              <a:gd name="connsiteY347" fmla="*/ 5466127 h 6858000"/>
              <a:gd name="connsiteX348" fmla="*/ 3498850 w 7467600"/>
              <a:gd name="connsiteY348" fmla="*/ 6661888 h 6858000"/>
              <a:gd name="connsiteX349" fmla="*/ 3399216 w 7467600"/>
              <a:gd name="connsiteY349" fmla="*/ 6858000 h 6858000"/>
              <a:gd name="connsiteX350" fmla="*/ 3303688 w 7467600"/>
              <a:gd name="connsiteY350" fmla="*/ 6858000 h 6858000"/>
              <a:gd name="connsiteX351" fmla="*/ 3391774 w 7467600"/>
              <a:gd name="connsiteY351" fmla="*/ 6697181 h 6858000"/>
              <a:gd name="connsiteX352" fmla="*/ 3735540 w 7467600"/>
              <a:gd name="connsiteY352" fmla="*/ 5546923 h 6858000"/>
              <a:gd name="connsiteX353" fmla="*/ 3729438 w 7467600"/>
              <a:gd name="connsiteY353" fmla="*/ 5569058 h 6858000"/>
              <a:gd name="connsiteX354" fmla="*/ 3707782 w 7467600"/>
              <a:gd name="connsiteY354" fmla="*/ 5644908 h 6858000"/>
              <a:gd name="connsiteX355" fmla="*/ 3583827 w 7467600"/>
              <a:gd name="connsiteY355" fmla="*/ 6039215 h 6858000"/>
              <a:gd name="connsiteX356" fmla="*/ 3547861 w 7467600"/>
              <a:gd name="connsiteY356" fmla="*/ 6129609 h 6858000"/>
              <a:gd name="connsiteX357" fmla="*/ 3490905 w 7467600"/>
              <a:gd name="connsiteY357" fmla="*/ 6277660 h 6858000"/>
              <a:gd name="connsiteX358" fmla="*/ 3455859 w 7467600"/>
              <a:gd name="connsiteY358" fmla="*/ 6391301 h 6858000"/>
              <a:gd name="connsiteX359" fmla="*/ 3429112 w 7467600"/>
              <a:gd name="connsiteY359" fmla="*/ 6479469 h 6858000"/>
              <a:gd name="connsiteX360" fmla="*/ 3304862 w 7467600"/>
              <a:gd name="connsiteY360" fmla="*/ 6796476 h 6858000"/>
              <a:gd name="connsiteX361" fmla="*/ 3276071 w 7467600"/>
              <a:gd name="connsiteY361" fmla="*/ 6858000 h 6858000"/>
              <a:gd name="connsiteX362" fmla="*/ 3240805 w 7467600"/>
              <a:gd name="connsiteY362" fmla="*/ 6858000 h 6858000"/>
              <a:gd name="connsiteX363" fmla="*/ 3275917 w 7467600"/>
              <a:gd name="connsiteY363" fmla="*/ 6783192 h 6858000"/>
              <a:gd name="connsiteX364" fmla="*/ 3399358 w 7467600"/>
              <a:gd name="connsiteY364" fmla="*/ 6469011 h 6858000"/>
              <a:gd name="connsiteX365" fmla="*/ 3425650 w 7467600"/>
              <a:gd name="connsiteY365" fmla="*/ 6381333 h 6858000"/>
              <a:gd name="connsiteX366" fmla="*/ 3460661 w 7467600"/>
              <a:gd name="connsiteY366" fmla="*/ 6266763 h 6858000"/>
              <a:gd name="connsiteX367" fmla="*/ 3518021 w 7467600"/>
              <a:gd name="connsiteY367" fmla="*/ 6117298 h 6858000"/>
              <a:gd name="connsiteX368" fmla="*/ 3554035 w 7467600"/>
              <a:gd name="connsiteY368" fmla="*/ 6027832 h 6858000"/>
              <a:gd name="connsiteX369" fmla="*/ 3677174 w 7467600"/>
              <a:gd name="connsiteY369" fmla="*/ 5636351 h 6858000"/>
              <a:gd name="connsiteX370" fmla="*/ 3698819 w 7467600"/>
              <a:gd name="connsiteY370" fmla="*/ 5560503 h 6858000"/>
              <a:gd name="connsiteX371" fmla="*/ 3702094 w 7467600"/>
              <a:gd name="connsiteY371" fmla="*/ 5549194 h 6858000"/>
              <a:gd name="connsiteX372" fmla="*/ 3398355 w 7467600"/>
              <a:gd name="connsiteY372" fmla="*/ 6094603 h 6858000"/>
              <a:gd name="connsiteX373" fmla="*/ 3193941 w 7467600"/>
              <a:gd name="connsiteY373" fmla="*/ 6798775 h 6858000"/>
              <a:gd name="connsiteX374" fmla="*/ 3184140 w 7467600"/>
              <a:gd name="connsiteY374" fmla="*/ 6858000 h 6858000"/>
              <a:gd name="connsiteX375" fmla="*/ 3099978 w 7467600"/>
              <a:gd name="connsiteY375" fmla="*/ 6858000 h 6858000"/>
              <a:gd name="connsiteX376" fmla="*/ 3101556 w 7467600"/>
              <a:gd name="connsiteY376" fmla="*/ 6843337 h 6858000"/>
              <a:gd name="connsiteX377" fmla="*/ 3370162 w 7467600"/>
              <a:gd name="connsiteY377" fmla="*/ 5785550 h 6858000"/>
              <a:gd name="connsiteX378" fmla="*/ 3746477 w 7467600"/>
              <a:gd name="connsiteY378" fmla="*/ 5377889 h 6858000"/>
              <a:gd name="connsiteX379" fmla="*/ 3863399 w 7467600"/>
              <a:gd name="connsiteY379" fmla="*/ 5087257 h 6858000"/>
              <a:gd name="connsiteX380" fmla="*/ 3968712 w 7467600"/>
              <a:gd name="connsiteY380" fmla="*/ 4913989 h 6858000"/>
              <a:gd name="connsiteX381" fmla="*/ 2792390 w 7467600"/>
              <a:gd name="connsiteY381" fmla="*/ 5382974 h 6858000"/>
              <a:gd name="connsiteX382" fmla="*/ 2714982 w 7467600"/>
              <a:gd name="connsiteY382" fmla="*/ 5427051 h 6858000"/>
              <a:gd name="connsiteX383" fmla="*/ 2813361 w 7467600"/>
              <a:gd name="connsiteY383" fmla="*/ 6023912 h 6858000"/>
              <a:gd name="connsiteX384" fmla="*/ 2688430 w 7467600"/>
              <a:gd name="connsiteY384" fmla="*/ 6801564 h 6858000"/>
              <a:gd name="connsiteX385" fmla="*/ 2629626 w 7467600"/>
              <a:gd name="connsiteY385" fmla="*/ 6763394 h 6858000"/>
              <a:gd name="connsiteX386" fmla="*/ 2565328 w 7467600"/>
              <a:gd name="connsiteY386" fmla="*/ 5516399 h 6858000"/>
              <a:gd name="connsiteX387" fmla="*/ 1922999 w 7467600"/>
              <a:gd name="connsiteY387" fmla="*/ 5980343 h 6858000"/>
              <a:gd name="connsiteX388" fmla="*/ 1950261 w 7467600"/>
              <a:gd name="connsiteY388" fmla="*/ 6405858 h 6858000"/>
              <a:gd name="connsiteX389" fmla="*/ 2365554 w 7467600"/>
              <a:gd name="connsiteY389" fmla="*/ 6759107 h 6858000"/>
              <a:gd name="connsiteX390" fmla="*/ 2424142 w 7467600"/>
              <a:gd name="connsiteY390" fmla="*/ 6858000 h 6858000"/>
              <a:gd name="connsiteX391" fmla="*/ 2395994 w 7467600"/>
              <a:gd name="connsiteY391" fmla="*/ 6858000 h 6858000"/>
              <a:gd name="connsiteX392" fmla="*/ 2392863 w 7467600"/>
              <a:gd name="connsiteY392" fmla="*/ 6852964 h 6858000"/>
              <a:gd name="connsiteX393" fmla="*/ 2017589 w 7467600"/>
              <a:gd name="connsiteY393" fmla="*/ 6493982 h 6858000"/>
              <a:gd name="connsiteX394" fmla="*/ 2147336 w 7467600"/>
              <a:gd name="connsiteY394" fmla="*/ 6594052 h 6858000"/>
              <a:gd name="connsiteX395" fmla="*/ 2207047 w 7467600"/>
              <a:gd name="connsiteY395" fmla="*/ 6654540 h 6858000"/>
              <a:gd name="connsiteX396" fmla="*/ 2299106 w 7467600"/>
              <a:gd name="connsiteY396" fmla="*/ 6778931 h 6858000"/>
              <a:gd name="connsiteX397" fmla="*/ 2314430 w 7467600"/>
              <a:gd name="connsiteY397" fmla="*/ 6801144 h 6858000"/>
              <a:gd name="connsiteX398" fmla="*/ 2352406 w 7467600"/>
              <a:gd name="connsiteY398" fmla="*/ 6858000 h 6858000"/>
              <a:gd name="connsiteX399" fmla="*/ 2314492 w 7467600"/>
              <a:gd name="connsiteY399" fmla="*/ 6858000 h 6858000"/>
              <a:gd name="connsiteX400" fmla="*/ 2288095 w 7467600"/>
              <a:gd name="connsiteY400" fmla="*/ 6818030 h 6858000"/>
              <a:gd name="connsiteX401" fmla="*/ 2272768 w 7467600"/>
              <a:gd name="connsiteY401" fmla="*/ 6795822 h 6858000"/>
              <a:gd name="connsiteX402" fmla="*/ 2182715 w 7467600"/>
              <a:gd name="connsiteY402" fmla="*/ 6675071 h 6858000"/>
              <a:gd name="connsiteX403" fmla="*/ 2032061 w 7467600"/>
              <a:gd name="connsiteY403" fmla="*/ 6541380 h 6858000"/>
              <a:gd name="connsiteX404" fmla="*/ 2257220 w 7467600"/>
              <a:gd name="connsiteY404" fmla="*/ 6826257 h 6858000"/>
              <a:gd name="connsiteX405" fmla="*/ 2281324 w 7467600"/>
              <a:gd name="connsiteY405" fmla="*/ 6858000 h 6858000"/>
              <a:gd name="connsiteX406" fmla="*/ 2242860 w 7467600"/>
              <a:gd name="connsiteY406" fmla="*/ 6858000 h 6858000"/>
              <a:gd name="connsiteX407" fmla="*/ 2232818 w 7467600"/>
              <a:gd name="connsiteY407" fmla="*/ 6844926 h 6858000"/>
              <a:gd name="connsiteX408" fmla="*/ 1990172 w 7467600"/>
              <a:gd name="connsiteY408" fmla="*/ 6542121 h 6858000"/>
              <a:gd name="connsiteX409" fmla="*/ 2124090 w 7467600"/>
              <a:gd name="connsiteY409" fmla="*/ 6761017 h 6858000"/>
              <a:gd name="connsiteX410" fmla="*/ 2200380 w 7467600"/>
              <a:gd name="connsiteY410" fmla="*/ 6858000 h 6858000"/>
              <a:gd name="connsiteX411" fmla="*/ 2147507 w 7467600"/>
              <a:gd name="connsiteY411" fmla="*/ 6858000 h 6858000"/>
              <a:gd name="connsiteX412" fmla="*/ 2070668 w 7467600"/>
              <a:gd name="connsiteY412" fmla="*/ 6761520 h 6858000"/>
              <a:gd name="connsiteX413" fmla="*/ 1975142 w 7467600"/>
              <a:gd name="connsiteY413" fmla="*/ 6585570 h 6858000"/>
              <a:gd name="connsiteX414" fmla="*/ 2050035 w 7467600"/>
              <a:gd name="connsiteY414" fmla="*/ 6813345 h 6858000"/>
              <a:gd name="connsiteX415" fmla="*/ 2063025 w 7467600"/>
              <a:gd name="connsiteY415" fmla="*/ 6858000 h 6858000"/>
              <a:gd name="connsiteX416" fmla="*/ 2021675 w 7467600"/>
              <a:gd name="connsiteY416" fmla="*/ 6858000 h 6858000"/>
              <a:gd name="connsiteX417" fmla="*/ 2019308 w 7467600"/>
              <a:gd name="connsiteY417" fmla="*/ 6847118 h 6858000"/>
              <a:gd name="connsiteX418" fmla="*/ 1938835 w 7467600"/>
              <a:gd name="connsiteY418" fmla="*/ 6551160 h 6858000"/>
              <a:gd name="connsiteX419" fmla="*/ 1953230 w 7467600"/>
              <a:gd name="connsiteY419" fmla="*/ 6759699 h 6858000"/>
              <a:gd name="connsiteX420" fmla="*/ 1956763 w 7467600"/>
              <a:gd name="connsiteY420" fmla="*/ 6778191 h 6858000"/>
              <a:gd name="connsiteX421" fmla="*/ 1967925 w 7467600"/>
              <a:gd name="connsiteY421" fmla="*/ 6858000 h 6858000"/>
              <a:gd name="connsiteX422" fmla="*/ 1936622 w 7467600"/>
              <a:gd name="connsiteY422" fmla="*/ 6858000 h 6858000"/>
              <a:gd name="connsiteX423" fmla="*/ 1926261 w 7467600"/>
              <a:gd name="connsiteY423" fmla="*/ 6784064 h 6858000"/>
              <a:gd name="connsiteX424" fmla="*/ 1922724 w 7467600"/>
              <a:gd name="connsiteY424" fmla="*/ 6765577 h 6858000"/>
              <a:gd name="connsiteX425" fmla="*/ 1904650 w 7467600"/>
              <a:gd name="connsiteY425" fmla="*/ 6639616 h 6858000"/>
              <a:gd name="connsiteX426" fmla="*/ 1885273 w 7467600"/>
              <a:gd name="connsiteY426" fmla="*/ 6858000 h 6858000"/>
              <a:gd name="connsiteX427" fmla="*/ 1854363 w 7467600"/>
              <a:gd name="connsiteY427" fmla="*/ 6858000 h 6858000"/>
              <a:gd name="connsiteX428" fmla="*/ 1880391 w 7467600"/>
              <a:gd name="connsiteY428" fmla="*/ 6603796 h 6858000"/>
              <a:gd name="connsiteX429" fmla="*/ 1818273 w 7467600"/>
              <a:gd name="connsiteY429" fmla="*/ 6715729 h 6858000"/>
              <a:gd name="connsiteX430" fmla="*/ 1794691 w 7467600"/>
              <a:gd name="connsiteY430" fmla="*/ 6843239 h 6858000"/>
              <a:gd name="connsiteX431" fmla="*/ 1794914 w 7467600"/>
              <a:gd name="connsiteY431" fmla="*/ 6858000 h 6858000"/>
              <a:gd name="connsiteX432" fmla="*/ 1746128 w 7467600"/>
              <a:gd name="connsiteY432" fmla="*/ 6858000 h 6858000"/>
              <a:gd name="connsiteX433" fmla="*/ 1753934 w 7467600"/>
              <a:gd name="connsiteY433" fmla="*/ 6724796 h 6858000"/>
              <a:gd name="connsiteX434" fmla="*/ 1792053 w 7467600"/>
              <a:gd name="connsiteY434" fmla="*/ 6572396 h 6858000"/>
              <a:gd name="connsiteX435" fmla="*/ 1862248 w 7467600"/>
              <a:gd name="connsiteY435" fmla="*/ 6266397 h 6858000"/>
              <a:gd name="connsiteX436" fmla="*/ 1862250 w 7467600"/>
              <a:gd name="connsiteY436" fmla="*/ 6033531 h 6858000"/>
              <a:gd name="connsiteX437" fmla="*/ 1211999 w 7467600"/>
              <a:gd name="connsiteY437" fmla="*/ 6683610 h 6858000"/>
              <a:gd name="connsiteX438" fmla="*/ 1213266 w 7467600"/>
              <a:gd name="connsiteY438" fmla="*/ 6691947 h 6858000"/>
              <a:gd name="connsiteX439" fmla="*/ 1203370 w 7467600"/>
              <a:gd name="connsiteY439" fmla="*/ 6850676 h 6858000"/>
              <a:gd name="connsiteX440" fmla="*/ 1203671 w 7467600"/>
              <a:gd name="connsiteY440" fmla="*/ 6858000 h 6858000"/>
              <a:gd name="connsiteX441" fmla="*/ 1143180 w 7467600"/>
              <a:gd name="connsiteY441" fmla="*/ 6858000 h 6858000"/>
              <a:gd name="connsiteX442" fmla="*/ 1142176 w 7467600"/>
              <a:gd name="connsiteY442" fmla="*/ 6766045 h 6858000"/>
              <a:gd name="connsiteX443" fmla="*/ 1067484 w 7467600"/>
              <a:gd name="connsiteY443" fmla="*/ 6858000 h 6858000"/>
              <a:gd name="connsiteX444" fmla="*/ 953928 w 7467600"/>
              <a:gd name="connsiteY444" fmla="*/ 6858000 h 6858000"/>
              <a:gd name="connsiteX445" fmla="*/ 959715 w 7467600"/>
              <a:gd name="connsiteY445" fmla="*/ 6850185 h 6858000"/>
              <a:gd name="connsiteX446" fmla="*/ 1483788 w 7467600"/>
              <a:gd name="connsiteY446" fmla="*/ 6259174 h 6858000"/>
              <a:gd name="connsiteX447" fmla="*/ 1100671 w 7467600"/>
              <a:gd name="connsiteY447" fmla="*/ 6252137 h 6858000"/>
              <a:gd name="connsiteX448" fmla="*/ 1090144 w 7467600"/>
              <a:gd name="connsiteY448" fmla="*/ 6256748 h 6858000"/>
              <a:gd name="connsiteX449" fmla="*/ 1095872 w 7467600"/>
              <a:gd name="connsiteY449" fmla="*/ 6271892 h 6858000"/>
              <a:gd name="connsiteX450" fmla="*/ 262785 w 7467600"/>
              <a:gd name="connsiteY450" fmla="*/ 6845450 h 6858000"/>
              <a:gd name="connsiteX451" fmla="*/ 209968 w 7467600"/>
              <a:gd name="connsiteY451" fmla="*/ 6770713 h 6858000"/>
              <a:gd name="connsiteX452" fmla="*/ 873460 w 7467600"/>
              <a:gd name="connsiteY452" fmla="*/ 6253768 h 6858000"/>
              <a:gd name="connsiteX453" fmla="*/ 192686 w 7467600"/>
              <a:gd name="connsiteY453" fmla="*/ 5849257 h 6858000"/>
              <a:gd name="connsiteX454" fmla="*/ 4696 w 7467600"/>
              <a:gd name="connsiteY454" fmla="*/ 5697668 h 6858000"/>
              <a:gd name="connsiteX455" fmla="*/ 0 w 7467600"/>
              <a:gd name="connsiteY455" fmla="*/ 5689984 h 6858000"/>
              <a:gd name="connsiteX456" fmla="*/ 0 w 7467600"/>
              <a:gd name="connsiteY456" fmla="*/ 5513472 h 6858000"/>
              <a:gd name="connsiteX457" fmla="*/ 174101 w 7467600"/>
              <a:gd name="connsiteY457" fmla="*/ 5620277 h 6858000"/>
              <a:gd name="connsiteX458" fmla="*/ 891800 w 7467600"/>
              <a:gd name="connsiteY458" fmla="*/ 6036935 h 6858000"/>
              <a:gd name="connsiteX459" fmla="*/ 1072219 w 7467600"/>
              <a:gd name="connsiteY459" fmla="*/ 6169443 h 6858000"/>
              <a:gd name="connsiteX460" fmla="*/ 1074117 w 7467600"/>
              <a:gd name="connsiteY460" fmla="*/ 6170301 h 6858000"/>
              <a:gd name="connsiteX461" fmla="*/ 1083114 w 7467600"/>
              <a:gd name="connsiteY461" fmla="*/ 6174131 h 6858000"/>
              <a:gd name="connsiteX462" fmla="*/ 1543010 w 7467600"/>
              <a:gd name="connsiteY462" fmla="*/ 6191140 h 6858000"/>
              <a:gd name="connsiteX463" fmla="*/ 1551080 w 7467600"/>
              <a:gd name="connsiteY463" fmla="*/ 6195006 h 6858000"/>
              <a:gd name="connsiteX464" fmla="*/ 2345443 w 7467600"/>
              <a:gd name="connsiteY464" fmla="*/ 5549882 h 6858000"/>
              <a:gd name="connsiteX465" fmla="*/ 1721499 w 7467600"/>
              <a:gd name="connsiteY465" fmla="*/ 5599969 h 6858000"/>
              <a:gd name="connsiteX466" fmla="*/ 767716 w 7467600"/>
              <a:gd name="connsiteY466" fmla="*/ 5472768 h 6858000"/>
              <a:gd name="connsiteX467" fmla="*/ 722147 w 7467600"/>
              <a:gd name="connsiteY467" fmla="*/ 5393091 h 6858000"/>
              <a:gd name="connsiteX468" fmla="*/ 1485552 w 7467600"/>
              <a:gd name="connsiteY468" fmla="*/ 5313202 h 6858000"/>
              <a:gd name="connsiteX469" fmla="*/ 2143004 w 7467600"/>
              <a:gd name="connsiteY469" fmla="*/ 5402420 h 6858000"/>
              <a:gd name="connsiteX470" fmla="*/ 1933391 w 7467600"/>
              <a:gd name="connsiteY470" fmla="*/ 5156971 h 6858000"/>
              <a:gd name="connsiteX471" fmla="*/ 1827118 w 7467600"/>
              <a:gd name="connsiteY471" fmla="*/ 4968410 h 6858000"/>
              <a:gd name="connsiteX472" fmla="*/ 1837349 w 7467600"/>
              <a:gd name="connsiteY472" fmla="*/ 4956357 h 6858000"/>
              <a:gd name="connsiteX473" fmla="*/ 2162835 w 7467600"/>
              <a:gd name="connsiteY473" fmla="*/ 5187853 h 6858000"/>
              <a:gd name="connsiteX474" fmla="*/ 2257167 w 7467600"/>
              <a:gd name="connsiteY474" fmla="*/ 5462123 h 6858000"/>
              <a:gd name="connsiteX475" fmla="*/ 2261598 w 7467600"/>
              <a:gd name="connsiteY475" fmla="*/ 5467998 h 6858000"/>
              <a:gd name="connsiteX476" fmla="*/ 2437177 w 7467600"/>
              <a:gd name="connsiteY476" fmla="*/ 5479608 h 6858000"/>
              <a:gd name="connsiteX477" fmla="*/ 2445247 w 7467600"/>
              <a:gd name="connsiteY477" fmla="*/ 5483476 h 6858000"/>
              <a:gd name="connsiteX478" fmla="*/ 2743626 w 7467600"/>
              <a:gd name="connsiteY478" fmla="*/ 5304819 h 6858000"/>
              <a:gd name="connsiteX479" fmla="*/ 3048102 w 7467600"/>
              <a:gd name="connsiteY479" fmla="*/ 5150595 h 6858000"/>
              <a:gd name="connsiteX480" fmla="*/ 1799414 w 7467600"/>
              <a:gd name="connsiteY480" fmla="*/ 4694732 h 6858000"/>
              <a:gd name="connsiteX481" fmla="*/ 1771735 w 7467600"/>
              <a:gd name="connsiteY481" fmla="*/ 4619929 h 6858000"/>
              <a:gd name="connsiteX482" fmla="*/ 3104273 w 7467600"/>
              <a:gd name="connsiteY482" fmla="*/ 5076159 h 6858000"/>
              <a:gd name="connsiteX483" fmla="*/ 3113245 w 7467600"/>
              <a:gd name="connsiteY483" fmla="*/ 5090705 h 6858000"/>
              <a:gd name="connsiteX484" fmla="*/ 3126294 w 7467600"/>
              <a:gd name="connsiteY484" fmla="*/ 5114400 h 6858000"/>
              <a:gd name="connsiteX485" fmla="*/ 3937433 w 7467600"/>
              <a:gd name="connsiteY485" fmla="*/ 4830473 h 6858000"/>
              <a:gd name="connsiteX486" fmla="*/ 3590475 w 7467600"/>
              <a:gd name="connsiteY486" fmla="*/ 4597974 h 6858000"/>
              <a:gd name="connsiteX487" fmla="*/ 3100264 w 7467600"/>
              <a:gd name="connsiteY487" fmla="*/ 4579845 h 6858000"/>
              <a:gd name="connsiteX488" fmla="*/ 2183576 w 7467600"/>
              <a:gd name="connsiteY488" fmla="*/ 4227150 h 6858000"/>
              <a:gd name="connsiteX489" fmla="*/ 2151029 w 7467600"/>
              <a:gd name="connsiteY489" fmla="*/ 4146947 h 6858000"/>
              <a:gd name="connsiteX490" fmla="*/ 3563434 w 7467600"/>
              <a:gd name="connsiteY490" fmla="*/ 4469115 h 6858000"/>
              <a:gd name="connsiteX491" fmla="*/ 3177952 w 7467600"/>
              <a:gd name="connsiteY491" fmla="*/ 3657386 h 6858000"/>
              <a:gd name="connsiteX492" fmla="*/ 3189263 w 7467600"/>
              <a:gd name="connsiteY492" fmla="*/ 3625726 h 6858000"/>
              <a:gd name="connsiteX493" fmla="*/ 3560912 w 7467600"/>
              <a:gd name="connsiteY493" fmla="*/ 4079863 h 6858000"/>
              <a:gd name="connsiteX494" fmla="*/ 3626636 w 7467600"/>
              <a:gd name="connsiteY494" fmla="*/ 4512230 h 6858000"/>
              <a:gd name="connsiteX495" fmla="*/ 3653088 w 7467600"/>
              <a:gd name="connsiteY495" fmla="*/ 4521417 h 6858000"/>
              <a:gd name="connsiteX496" fmla="*/ 3988128 w 7467600"/>
              <a:gd name="connsiteY496" fmla="*/ 4817267 h 6858000"/>
              <a:gd name="connsiteX497" fmla="*/ 4830582 w 7467600"/>
              <a:gd name="connsiteY497" fmla="*/ 4676000 h 6858000"/>
              <a:gd name="connsiteX498" fmla="*/ 4830100 w 7467600"/>
              <a:gd name="connsiteY498" fmla="*/ 4675554 h 6858000"/>
              <a:gd name="connsiteX499" fmla="*/ 4036318 w 7467600"/>
              <a:gd name="connsiteY499" fmla="*/ 4147013 h 6858000"/>
              <a:gd name="connsiteX500" fmla="*/ 3432098 w 7467600"/>
              <a:gd name="connsiteY500" fmla="*/ 3537312 h 6858000"/>
              <a:gd name="connsiteX501" fmla="*/ 3446761 w 7467600"/>
              <a:gd name="connsiteY501" fmla="*/ 3461278 h 6858000"/>
              <a:gd name="connsiteX502" fmla="*/ 4419733 w 7467600"/>
              <a:gd name="connsiteY502" fmla="*/ 3963555 h 6858000"/>
              <a:gd name="connsiteX503" fmla="*/ 4781371 w 7467600"/>
              <a:gd name="connsiteY503" fmla="*/ 4458604 h 6858000"/>
              <a:gd name="connsiteX504" fmla="*/ 4780440 w 7467600"/>
              <a:gd name="connsiteY504" fmla="*/ 4470290 h 6858000"/>
              <a:gd name="connsiteX505" fmla="*/ 4898954 w 7467600"/>
              <a:gd name="connsiteY505" fmla="*/ 4662092 h 6858000"/>
              <a:gd name="connsiteX506" fmla="*/ 4900699 w 7467600"/>
              <a:gd name="connsiteY506" fmla="*/ 4670867 h 6858000"/>
              <a:gd name="connsiteX507" fmla="*/ 5714511 w 7467600"/>
              <a:gd name="connsiteY507" fmla="*/ 4663483 h 6858000"/>
              <a:gd name="connsiteX508" fmla="*/ 5464793 w 7467600"/>
              <a:gd name="connsiteY508" fmla="*/ 4393556 h 6858000"/>
              <a:gd name="connsiteX509" fmla="*/ 5461897 w 7467600"/>
              <a:gd name="connsiteY509" fmla="*/ 4390879 h 6858000"/>
              <a:gd name="connsiteX510" fmla="*/ 4294126 w 7467600"/>
              <a:gd name="connsiteY510" fmla="*/ 3303048 h 6858000"/>
              <a:gd name="connsiteX511" fmla="*/ 4305321 w 7467600"/>
              <a:gd name="connsiteY511" fmla="*/ 3256953 h 6858000"/>
              <a:gd name="connsiteX512" fmla="*/ 4949299 w 7467600"/>
              <a:gd name="connsiteY512" fmla="*/ 3766336 h 6858000"/>
              <a:gd name="connsiteX513" fmla="*/ 5291452 w 7467600"/>
              <a:gd name="connsiteY513" fmla="*/ 4076801 h 6858000"/>
              <a:gd name="connsiteX514" fmla="*/ 5434998 w 7467600"/>
              <a:gd name="connsiteY514" fmla="*/ 4254100 h 6858000"/>
              <a:gd name="connsiteX515" fmla="*/ 5351015 w 7467600"/>
              <a:gd name="connsiteY515" fmla="*/ 3760989 h 6858000"/>
              <a:gd name="connsiteX516" fmla="*/ 5413780 w 7467600"/>
              <a:gd name="connsiteY516" fmla="*/ 2966265 h 6858000"/>
              <a:gd name="connsiteX517" fmla="*/ 5425627 w 7467600"/>
              <a:gd name="connsiteY517" fmla="*/ 2954192 h 6858000"/>
              <a:gd name="connsiteX518" fmla="*/ 6604735 w 7467600"/>
              <a:gd name="connsiteY518" fmla="*/ 2041381 h 6858000"/>
              <a:gd name="connsiteX519" fmla="*/ 7204487 w 7467600"/>
              <a:gd name="connsiteY519" fmla="*/ 2742112 h 6858000"/>
              <a:gd name="connsiteX520" fmla="*/ 7131592 w 7467600"/>
              <a:gd name="connsiteY520" fmla="*/ 2672096 h 6858000"/>
              <a:gd name="connsiteX521" fmla="*/ 6996344 w 7467600"/>
              <a:gd name="connsiteY521" fmla="*/ 2518310 h 6858000"/>
              <a:gd name="connsiteX522" fmla="*/ 6735495 w 7467600"/>
              <a:gd name="connsiteY522" fmla="*/ 2196890 h 6858000"/>
              <a:gd name="connsiteX523" fmla="*/ 6721901 w 7467600"/>
              <a:gd name="connsiteY523" fmla="*/ 2179274 h 6858000"/>
              <a:gd name="connsiteX524" fmla="*/ 6604735 w 7467600"/>
              <a:gd name="connsiteY524" fmla="*/ 2041381 h 6858000"/>
              <a:gd name="connsiteX525" fmla="*/ 6591670 w 7467600"/>
              <a:gd name="connsiteY525" fmla="*/ 1988277 h 6858000"/>
              <a:gd name="connsiteX526" fmla="*/ 6747349 w 7467600"/>
              <a:gd name="connsiteY526" fmla="*/ 2160069 h 6858000"/>
              <a:gd name="connsiteX527" fmla="*/ 6760943 w 7467600"/>
              <a:gd name="connsiteY527" fmla="*/ 2177686 h 6858000"/>
              <a:gd name="connsiteX528" fmla="*/ 7021065 w 7467600"/>
              <a:gd name="connsiteY528" fmla="*/ 2498102 h 6858000"/>
              <a:gd name="connsiteX529" fmla="*/ 7155223 w 7467600"/>
              <a:gd name="connsiteY529" fmla="*/ 2650386 h 6858000"/>
              <a:gd name="connsiteX530" fmla="*/ 7203167 w 7467600"/>
              <a:gd name="connsiteY530" fmla="*/ 2697288 h 6858000"/>
              <a:gd name="connsiteX531" fmla="*/ 6937703 w 7467600"/>
              <a:gd name="connsiteY531" fmla="*/ 2321981 h 6858000"/>
              <a:gd name="connsiteX532" fmla="*/ 6591670 w 7467600"/>
              <a:gd name="connsiteY532" fmla="*/ 1988277 h 6858000"/>
              <a:gd name="connsiteX533" fmla="*/ 5798671 w 7467600"/>
              <a:gd name="connsiteY533" fmla="*/ 1981601 h 6858000"/>
              <a:gd name="connsiteX534" fmla="*/ 5754709 w 7467600"/>
              <a:gd name="connsiteY534" fmla="*/ 2071454 h 6858000"/>
              <a:gd name="connsiteX535" fmla="*/ 5763044 w 7467600"/>
              <a:gd name="connsiteY535" fmla="*/ 2842206 h 6858000"/>
              <a:gd name="connsiteX536" fmla="*/ 5764974 w 7467600"/>
              <a:gd name="connsiteY536" fmla="*/ 2799609 h 6858000"/>
              <a:gd name="connsiteX537" fmla="*/ 5767665 w 7467600"/>
              <a:gd name="connsiteY537" fmla="*/ 2666409 h 6858000"/>
              <a:gd name="connsiteX538" fmla="*/ 5763055 w 7467600"/>
              <a:gd name="connsiteY538" fmla="*/ 2579705 h 6858000"/>
              <a:gd name="connsiteX539" fmla="*/ 5758079 w 7467600"/>
              <a:gd name="connsiteY539" fmla="*/ 2492508 h 6858000"/>
              <a:gd name="connsiteX540" fmla="*/ 5779325 w 7467600"/>
              <a:gd name="connsiteY540" fmla="*/ 2197069 h 6858000"/>
              <a:gd name="connsiteX541" fmla="*/ 5798671 w 7467600"/>
              <a:gd name="connsiteY541" fmla="*/ 1981601 h 6858000"/>
              <a:gd name="connsiteX542" fmla="*/ 5829202 w 7467600"/>
              <a:gd name="connsiteY542" fmla="*/ 1971679 h 6858000"/>
              <a:gd name="connsiteX543" fmla="*/ 5809558 w 7467600"/>
              <a:gd name="connsiteY543" fmla="*/ 2198043 h 6858000"/>
              <a:gd name="connsiteX544" fmla="*/ 5788653 w 7467600"/>
              <a:gd name="connsiteY544" fmla="*/ 2489430 h 6858000"/>
              <a:gd name="connsiteX545" fmla="*/ 5793439 w 7467600"/>
              <a:gd name="connsiteY545" fmla="*/ 2575235 h 6858000"/>
              <a:gd name="connsiteX546" fmla="*/ 5796837 w 7467600"/>
              <a:gd name="connsiteY546" fmla="*/ 2637633 h 6858000"/>
              <a:gd name="connsiteX547" fmla="*/ 5818614 w 7467600"/>
              <a:gd name="connsiteY547" fmla="*/ 2473055 h 6858000"/>
              <a:gd name="connsiteX548" fmla="*/ 5829202 w 7467600"/>
              <a:gd name="connsiteY548" fmla="*/ 1971679 h 6858000"/>
              <a:gd name="connsiteX549" fmla="*/ 5911389 w 7467600"/>
              <a:gd name="connsiteY549" fmla="*/ 1898371 h 6858000"/>
              <a:gd name="connsiteX550" fmla="*/ 6237627 w 7467600"/>
              <a:gd name="connsiteY550" fmla="*/ 2231921 h 6858000"/>
              <a:gd name="connsiteX551" fmla="*/ 5911389 w 7467600"/>
              <a:gd name="connsiteY551" fmla="*/ 1898371 h 6858000"/>
              <a:gd name="connsiteX552" fmla="*/ 6944437 w 7467600"/>
              <a:gd name="connsiteY552" fmla="*/ 1575402 h 6858000"/>
              <a:gd name="connsiteX553" fmla="*/ 6304730 w 7467600"/>
              <a:gd name="connsiteY553" fmla="*/ 1766654 h 6858000"/>
              <a:gd name="connsiteX554" fmla="*/ 6944437 w 7467600"/>
              <a:gd name="connsiteY554" fmla="*/ 1575402 h 6858000"/>
              <a:gd name="connsiteX555" fmla="*/ 7019523 w 7467600"/>
              <a:gd name="connsiteY555" fmla="*/ 1519450 h 6858000"/>
              <a:gd name="connsiteX556" fmla="*/ 6298091 w 7467600"/>
              <a:gd name="connsiteY556" fmla="*/ 1737122 h 6858000"/>
              <a:gd name="connsiteX557" fmla="*/ 7019523 w 7467600"/>
              <a:gd name="connsiteY557" fmla="*/ 1519450 h 6858000"/>
              <a:gd name="connsiteX558" fmla="*/ 2399523 w 7467600"/>
              <a:gd name="connsiteY558" fmla="*/ 1428234 h 6858000"/>
              <a:gd name="connsiteX559" fmla="*/ 2224982 w 7467600"/>
              <a:gd name="connsiteY559" fmla="*/ 1826201 h 6858000"/>
              <a:gd name="connsiteX560" fmla="*/ 2096099 w 7467600"/>
              <a:gd name="connsiteY560" fmla="*/ 2345900 h 6858000"/>
              <a:gd name="connsiteX561" fmla="*/ 2283317 w 7467600"/>
              <a:gd name="connsiteY561" fmla="*/ 1796925 h 6858000"/>
              <a:gd name="connsiteX562" fmla="*/ 2399523 w 7467600"/>
              <a:gd name="connsiteY562" fmla="*/ 1428234 h 6858000"/>
              <a:gd name="connsiteX563" fmla="*/ 2448558 w 7467600"/>
              <a:gd name="connsiteY563" fmla="*/ 1373435 h 6858000"/>
              <a:gd name="connsiteX564" fmla="*/ 2312521 w 7467600"/>
              <a:gd name="connsiteY564" fmla="*/ 1806140 h 6858000"/>
              <a:gd name="connsiteX565" fmla="*/ 2127533 w 7467600"/>
              <a:gd name="connsiteY565" fmla="*/ 2348380 h 6858000"/>
              <a:gd name="connsiteX566" fmla="*/ 2358080 w 7467600"/>
              <a:gd name="connsiteY566" fmla="*/ 1866134 h 6858000"/>
              <a:gd name="connsiteX567" fmla="*/ 2407436 w 7467600"/>
              <a:gd name="connsiteY567" fmla="*/ 1651070 h 6858000"/>
              <a:gd name="connsiteX568" fmla="*/ 2448558 w 7467600"/>
              <a:gd name="connsiteY568" fmla="*/ 1373435 h 6858000"/>
              <a:gd name="connsiteX569" fmla="*/ 278707 w 7467600"/>
              <a:gd name="connsiteY569" fmla="*/ 1352270 h 6858000"/>
              <a:gd name="connsiteX570" fmla="*/ 321570 w 7467600"/>
              <a:gd name="connsiteY570" fmla="*/ 1861610 h 6858000"/>
              <a:gd name="connsiteX571" fmla="*/ 294281 w 7467600"/>
              <a:gd name="connsiteY571" fmla="*/ 1440658 h 6858000"/>
              <a:gd name="connsiteX572" fmla="*/ 278707 w 7467600"/>
              <a:gd name="connsiteY572" fmla="*/ 1352270 h 6858000"/>
              <a:gd name="connsiteX573" fmla="*/ 1423821 w 7467600"/>
              <a:gd name="connsiteY573" fmla="*/ 1351958 h 6858000"/>
              <a:gd name="connsiteX574" fmla="*/ 1638521 w 7467600"/>
              <a:gd name="connsiteY574" fmla="*/ 1908470 h 6858000"/>
              <a:gd name="connsiteX575" fmla="*/ 1754199 w 7467600"/>
              <a:gd name="connsiteY575" fmla="*/ 2149284 h 6858000"/>
              <a:gd name="connsiteX576" fmla="*/ 1908359 w 7467600"/>
              <a:gd name="connsiteY576" fmla="*/ 2364988 h 6858000"/>
              <a:gd name="connsiteX577" fmla="*/ 1647661 w 7467600"/>
              <a:gd name="connsiteY577" fmla="*/ 1825945 h 6858000"/>
              <a:gd name="connsiteX578" fmla="*/ 1423821 w 7467600"/>
              <a:gd name="connsiteY578" fmla="*/ 1351958 h 6858000"/>
              <a:gd name="connsiteX579" fmla="*/ 1431890 w 7467600"/>
              <a:gd name="connsiteY579" fmla="*/ 1306475 h 6858000"/>
              <a:gd name="connsiteX580" fmla="*/ 1507597 w 7467600"/>
              <a:gd name="connsiteY580" fmla="*/ 1446132 h 6858000"/>
              <a:gd name="connsiteX581" fmla="*/ 1674586 w 7467600"/>
              <a:gd name="connsiteY581" fmla="*/ 1813832 h 6858000"/>
              <a:gd name="connsiteX582" fmla="*/ 1815950 w 7467600"/>
              <a:gd name="connsiteY582" fmla="*/ 2128564 h 6858000"/>
              <a:gd name="connsiteX583" fmla="*/ 1984242 w 7467600"/>
              <a:gd name="connsiteY583" fmla="*/ 2430829 h 6858000"/>
              <a:gd name="connsiteX584" fmla="*/ 2014023 w 7467600"/>
              <a:gd name="connsiteY584" fmla="*/ 2450995 h 6858000"/>
              <a:gd name="connsiteX585" fmla="*/ 1747337 w 7467600"/>
              <a:gd name="connsiteY585" fmla="*/ 1855264 h 6858000"/>
              <a:gd name="connsiteX586" fmla="*/ 1533749 w 7467600"/>
              <a:gd name="connsiteY586" fmla="*/ 1478656 h 6858000"/>
              <a:gd name="connsiteX587" fmla="*/ 1431890 w 7467600"/>
              <a:gd name="connsiteY587" fmla="*/ 1306475 h 6858000"/>
              <a:gd name="connsiteX588" fmla="*/ 5052692 w 7467600"/>
              <a:gd name="connsiteY588" fmla="*/ 1292994 h 6858000"/>
              <a:gd name="connsiteX589" fmla="*/ 5200661 w 7467600"/>
              <a:gd name="connsiteY589" fmla="*/ 1635186 h 6858000"/>
              <a:gd name="connsiteX590" fmla="*/ 5297138 w 7467600"/>
              <a:gd name="connsiteY590" fmla="*/ 1906351 h 6858000"/>
              <a:gd name="connsiteX591" fmla="*/ 5052692 w 7467600"/>
              <a:gd name="connsiteY591" fmla="*/ 1292994 h 6858000"/>
              <a:gd name="connsiteX592" fmla="*/ 5009948 w 7467600"/>
              <a:gd name="connsiteY592" fmla="*/ 1273619 h 6858000"/>
              <a:gd name="connsiteX593" fmla="*/ 5121777 w 7467600"/>
              <a:gd name="connsiteY593" fmla="*/ 1654213 h 6858000"/>
              <a:gd name="connsiteX594" fmla="*/ 5293545 w 7467600"/>
              <a:gd name="connsiteY594" fmla="*/ 2072247 h 6858000"/>
              <a:gd name="connsiteX595" fmla="*/ 5294042 w 7467600"/>
              <a:gd name="connsiteY595" fmla="*/ 2065019 h 6858000"/>
              <a:gd name="connsiteX596" fmla="*/ 5171936 w 7467600"/>
              <a:gd name="connsiteY596" fmla="*/ 1647613 h 6858000"/>
              <a:gd name="connsiteX597" fmla="*/ 5009948 w 7467600"/>
              <a:gd name="connsiteY597" fmla="*/ 1273619 h 6858000"/>
              <a:gd name="connsiteX598" fmla="*/ 655236 w 7467600"/>
              <a:gd name="connsiteY598" fmla="*/ 1268632 h 6858000"/>
              <a:gd name="connsiteX599" fmla="*/ 839521 w 7467600"/>
              <a:gd name="connsiteY599" fmla="*/ 1685315 h 6858000"/>
              <a:gd name="connsiteX600" fmla="*/ 1109416 w 7467600"/>
              <a:gd name="connsiteY600" fmla="*/ 2061663 h 6858000"/>
              <a:gd name="connsiteX601" fmla="*/ 1298300 w 7467600"/>
              <a:gd name="connsiteY601" fmla="*/ 2247742 h 6858000"/>
              <a:gd name="connsiteX602" fmla="*/ 1125871 w 7467600"/>
              <a:gd name="connsiteY602" fmla="*/ 1989513 h 6858000"/>
              <a:gd name="connsiteX603" fmla="*/ 981574 w 7467600"/>
              <a:gd name="connsiteY603" fmla="*/ 1783157 h 6858000"/>
              <a:gd name="connsiteX604" fmla="*/ 922198 w 7467600"/>
              <a:gd name="connsiteY604" fmla="*/ 1677437 h 6858000"/>
              <a:gd name="connsiteX605" fmla="*/ 869293 w 7467600"/>
              <a:gd name="connsiteY605" fmla="*/ 1583214 h 6858000"/>
              <a:gd name="connsiteX606" fmla="*/ 751431 w 7467600"/>
              <a:gd name="connsiteY606" fmla="*/ 1405731 h 6858000"/>
              <a:gd name="connsiteX607" fmla="*/ 655236 w 7467600"/>
              <a:gd name="connsiteY607" fmla="*/ 1268632 h 6858000"/>
              <a:gd name="connsiteX608" fmla="*/ 6516292 w 7467600"/>
              <a:gd name="connsiteY608" fmla="*/ 1263064 h 6858000"/>
              <a:gd name="connsiteX609" fmla="*/ 5736320 w 7467600"/>
              <a:gd name="connsiteY609" fmla="*/ 1501803 h 6858000"/>
              <a:gd name="connsiteX610" fmla="*/ 6516292 w 7467600"/>
              <a:gd name="connsiteY610" fmla="*/ 1263064 h 6858000"/>
              <a:gd name="connsiteX611" fmla="*/ 291466 w 7467600"/>
              <a:gd name="connsiteY611" fmla="*/ 1250369 h 6858000"/>
              <a:gd name="connsiteX612" fmla="*/ 323180 w 7467600"/>
              <a:gd name="connsiteY612" fmla="*/ 1435283 h 6858000"/>
              <a:gd name="connsiteX613" fmla="*/ 349381 w 7467600"/>
              <a:gd name="connsiteY613" fmla="*/ 1875041 h 6858000"/>
              <a:gd name="connsiteX614" fmla="*/ 374363 w 7467600"/>
              <a:gd name="connsiteY614" fmla="*/ 1506494 h 6858000"/>
              <a:gd name="connsiteX615" fmla="*/ 302168 w 7467600"/>
              <a:gd name="connsiteY615" fmla="*/ 1274495 h 6858000"/>
              <a:gd name="connsiteX616" fmla="*/ 291466 w 7467600"/>
              <a:gd name="connsiteY616" fmla="*/ 1250369 h 6858000"/>
              <a:gd name="connsiteX617" fmla="*/ 678222 w 7467600"/>
              <a:gd name="connsiteY617" fmla="*/ 1248670 h 6858000"/>
              <a:gd name="connsiteX618" fmla="*/ 775536 w 7467600"/>
              <a:gd name="connsiteY618" fmla="*/ 1388015 h 6858000"/>
              <a:gd name="connsiteX619" fmla="*/ 894529 w 7467600"/>
              <a:gd name="connsiteY619" fmla="*/ 1567739 h 6858000"/>
              <a:gd name="connsiteX620" fmla="*/ 948000 w 7467600"/>
              <a:gd name="connsiteY620" fmla="*/ 1663088 h 6858000"/>
              <a:gd name="connsiteX621" fmla="*/ 1006812 w 7467600"/>
              <a:gd name="connsiteY621" fmla="*/ 1767683 h 6858000"/>
              <a:gd name="connsiteX622" fmla="*/ 1149133 w 7467600"/>
              <a:gd name="connsiteY622" fmla="*/ 1971513 h 6858000"/>
              <a:gd name="connsiteX623" fmla="*/ 1333952 w 7467600"/>
              <a:gd name="connsiteY623" fmla="*/ 2251620 h 6858000"/>
              <a:gd name="connsiteX624" fmla="*/ 1337329 w 7467600"/>
              <a:gd name="connsiteY624" fmla="*/ 2258350 h 6858000"/>
              <a:gd name="connsiteX625" fmla="*/ 1014726 w 7467600"/>
              <a:gd name="connsiteY625" fmla="*/ 1615556 h 6858000"/>
              <a:gd name="connsiteX626" fmla="*/ 678222 w 7467600"/>
              <a:gd name="connsiteY626" fmla="*/ 1248670 h 6858000"/>
              <a:gd name="connsiteX627" fmla="*/ 6691602 w 7467600"/>
              <a:gd name="connsiteY627" fmla="*/ 1140573 h 6858000"/>
              <a:gd name="connsiteX628" fmla="*/ 6571100 w 7467600"/>
              <a:gd name="connsiteY628" fmla="*/ 1183662 h 6858000"/>
              <a:gd name="connsiteX629" fmla="*/ 6241687 w 7467600"/>
              <a:gd name="connsiteY629" fmla="*/ 1257600 h 6858000"/>
              <a:gd name="connsiteX630" fmla="*/ 5693009 w 7467600"/>
              <a:gd name="connsiteY630" fmla="*/ 1478256 h 6858000"/>
              <a:gd name="connsiteX631" fmla="*/ 6548420 w 7467600"/>
              <a:gd name="connsiteY631" fmla="*/ 1214599 h 6858000"/>
              <a:gd name="connsiteX632" fmla="*/ 6605473 w 7467600"/>
              <a:gd name="connsiteY632" fmla="*/ 1184686 h 6858000"/>
              <a:gd name="connsiteX633" fmla="*/ 6691602 w 7467600"/>
              <a:gd name="connsiteY633" fmla="*/ 1140573 h 6858000"/>
              <a:gd name="connsiteX634" fmla="*/ 4002475 w 7467600"/>
              <a:gd name="connsiteY634" fmla="*/ 1037802 h 6858000"/>
              <a:gd name="connsiteX635" fmla="*/ 4000324 w 7467600"/>
              <a:gd name="connsiteY635" fmla="*/ 1039362 h 6858000"/>
              <a:gd name="connsiteX636" fmla="*/ 4002862 w 7467600"/>
              <a:gd name="connsiteY636" fmla="*/ 1042866 h 6858000"/>
              <a:gd name="connsiteX637" fmla="*/ 4002475 w 7467600"/>
              <a:gd name="connsiteY637" fmla="*/ 1037802 h 6858000"/>
              <a:gd name="connsiteX638" fmla="*/ 506322 w 7467600"/>
              <a:gd name="connsiteY638" fmla="*/ 1020997 h 6858000"/>
              <a:gd name="connsiteX639" fmla="*/ 533068 w 7467600"/>
              <a:gd name="connsiteY639" fmla="*/ 1029409 h 6858000"/>
              <a:gd name="connsiteX640" fmla="*/ 1232525 w 7467600"/>
              <a:gd name="connsiteY640" fmla="*/ 1804675 h 6858000"/>
              <a:gd name="connsiteX641" fmla="*/ 1388858 w 7467600"/>
              <a:gd name="connsiteY641" fmla="*/ 2368011 h 6858000"/>
              <a:gd name="connsiteX642" fmla="*/ 1384098 w 7467600"/>
              <a:gd name="connsiteY642" fmla="*/ 2378125 h 6858000"/>
              <a:gd name="connsiteX643" fmla="*/ 1425393 w 7467600"/>
              <a:gd name="connsiteY643" fmla="*/ 2589124 h 6858000"/>
              <a:gd name="connsiteX644" fmla="*/ 1424001 w 7467600"/>
              <a:gd name="connsiteY644" fmla="*/ 2597541 h 6858000"/>
              <a:gd name="connsiteX645" fmla="*/ 2152729 w 7467600"/>
              <a:gd name="connsiteY645" fmla="*/ 2864487 h 6858000"/>
              <a:gd name="connsiteX646" fmla="*/ 2020609 w 7467600"/>
              <a:gd name="connsiteY646" fmla="*/ 2539671 h 6858000"/>
              <a:gd name="connsiteX647" fmla="*/ 2018920 w 7467600"/>
              <a:gd name="connsiteY647" fmla="*/ 2536309 h 6858000"/>
              <a:gd name="connsiteX648" fmla="*/ 1342441 w 7467600"/>
              <a:gd name="connsiteY648" fmla="*/ 1173017 h 6858000"/>
              <a:gd name="connsiteX649" fmla="*/ 1367925 w 7467600"/>
              <a:gd name="connsiteY649" fmla="*/ 1135648 h 6858000"/>
              <a:gd name="connsiteX650" fmla="*/ 1771401 w 7467600"/>
              <a:gd name="connsiteY650" fmla="*/ 1806673 h 6858000"/>
              <a:gd name="connsiteX651" fmla="*/ 1972385 w 7467600"/>
              <a:gd name="connsiteY651" fmla="*/ 2198735 h 6858000"/>
              <a:gd name="connsiteX652" fmla="*/ 2040892 w 7467600"/>
              <a:gd name="connsiteY652" fmla="*/ 2405205 h 6858000"/>
              <a:gd name="connsiteX653" fmla="*/ 2131689 w 7467600"/>
              <a:gd name="connsiteY653" fmla="*/ 1936926 h 6858000"/>
              <a:gd name="connsiteX654" fmla="*/ 2454820 w 7467600"/>
              <a:gd name="connsiteY654" fmla="*/ 1248808 h 6858000"/>
              <a:gd name="connsiteX655" fmla="*/ 2492512 w 7467600"/>
              <a:gd name="connsiteY655" fmla="*/ 1302920 h 6858000"/>
              <a:gd name="connsiteX656" fmla="*/ 2081216 w 7467600"/>
              <a:gd name="connsiteY656" fmla="*/ 2527513 h 6858000"/>
              <a:gd name="connsiteX657" fmla="*/ 2081211 w 7467600"/>
              <a:gd name="connsiteY657" fmla="*/ 2528916 h 6858000"/>
              <a:gd name="connsiteX658" fmla="*/ 2199067 w 7467600"/>
              <a:gd name="connsiteY658" fmla="*/ 2884061 h 6858000"/>
              <a:gd name="connsiteX659" fmla="*/ 3192586 w 7467600"/>
              <a:gd name="connsiteY659" fmla="*/ 3411496 h 6858000"/>
              <a:gd name="connsiteX660" fmla="*/ 3182620 w 7467600"/>
              <a:gd name="connsiteY660" fmla="*/ 3483279 h 6858000"/>
              <a:gd name="connsiteX661" fmla="*/ 2435119 w 7467600"/>
              <a:gd name="connsiteY661" fmla="*/ 3080173 h 6858000"/>
              <a:gd name="connsiteX662" fmla="*/ 2410152 w 7467600"/>
              <a:gd name="connsiteY662" fmla="*/ 3063751 h 6858000"/>
              <a:gd name="connsiteX663" fmla="*/ 2408099 w 7467600"/>
              <a:gd name="connsiteY663" fmla="*/ 3064403 h 6858000"/>
              <a:gd name="connsiteX664" fmla="*/ 2407218 w 7467600"/>
              <a:gd name="connsiteY664" fmla="*/ 3070324 h 6858000"/>
              <a:gd name="connsiteX665" fmla="*/ 2380138 w 7467600"/>
              <a:gd name="connsiteY665" fmla="*/ 3099341 h 6858000"/>
              <a:gd name="connsiteX666" fmla="*/ 1765923 w 7467600"/>
              <a:gd name="connsiteY666" fmla="*/ 3581043 h 6858000"/>
              <a:gd name="connsiteX667" fmla="*/ 1702258 w 7467600"/>
              <a:gd name="connsiteY667" fmla="*/ 3612286 h 6858000"/>
              <a:gd name="connsiteX668" fmla="*/ 1538370 w 7467600"/>
              <a:gd name="connsiteY668" fmla="*/ 3811804 h 6858000"/>
              <a:gd name="connsiteX669" fmla="*/ 542867 w 7467600"/>
              <a:gd name="connsiteY669" fmla="*/ 4944092 h 6858000"/>
              <a:gd name="connsiteX670" fmla="*/ 515800 w 7467600"/>
              <a:gd name="connsiteY670" fmla="*/ 4862180 h 6858000"/>
              <a:gd name="connsiteX671" fmla="*/ 909145 w 7467600"/>
              <a:gd name="connsiteY671" fmla="*/ 4199225 h 6858000"/>
              <a:gd name="connsiteX672" fmla="*/ 1214067 w 7467600"/>
              <a:gd name="connsiteY672" fmla="*/ 3908561 h 6858000"/>
              <a:gd name="connsiteX673" fmla="*/ 640967 w 7467600"/>
              <a:gd name="connsiteY673" fmla="*/ 4105601 h 6858000"/>
              <a:gd name="connsiteX674" fmla="*/ 112563 w 7467600"/>
              <a:gd name="connsiteY674" fmla="*/ 4396952 h 6858000"/>
              <a:gd name="connsiteX675" fmla="*/ 0 w 7467600"/>
              <a:gd name="connsiteY675" fmla="*/ 4466006 h 6858000"/>
              <a:gd name="connsiteX676" fmla="*/ 0 w 7467600"/>
              <a:gd name="connsiteY676" fmla="*/ 4233763 h 6858000"/>
              <a:gd name="connsiteX677" fmla="*/ 36881 w 7467600"/>
              <a:gd name="connsiteY677" fmla="*/ 4200118 h 6858000"/>
              <a:gd name="connsiteX678" fmla="*/ 910534 w 7467600"/>
              <a:gd name="connsiteY678" fmla="*/ 3629753 h 6858000"/>
              <a:gd name="connsiteX679" fmla="*/ 1578717 w 7467600"/>
              <a:gd name="connsiteY679" fmla="*/ 3575982 h 6858000"/>
              <a:gd name="connsiteX680" fmla="*/ 2338780 w 7467600"/>
              <a:gd name="connsiteY680" fmla="*/ 3033725 h 6858000"/>
              <a:gd name="connsiteX681" fmla="*/ 1807991 w 7467600"/>
              <a:gd name="connsiteY681" fmla="*/ 2807184 h 6858000"/>
              <a:gd name="connsiteX682" fmla="*/ 1416358 w 7467600"/>
              <a:gd name="connsiteY682" fmla="*/ 3112571 h 6858000"/>
              <a:gd name="connsiteX683" fmla="*/ 939066 w 7467600"/>
              <a:gd name="connsiteY683" fmla="*/ 3378798 h 6858000"/>
              <a:gd name="connsiteX684" fmla="*/ 115099 w 7467600"/>
              <a:gd name="connsiteY684" fmla="*/ 3607650 h 6858000"/>
              <a:gd name="connsiteX685" fmla="*/ 97284 w 7467600"/>
              <a:gd name="connsiteY685" fmla="*/ 3520393 h 6858000"/>
              <a:gd name="connsiteX686" fmla="*/ 922050 w 7467600"/>
              <a:gd name="connsiteY686" fmla="*/ 3074867 h 6858000"/>
              <a:gd name="connsiteX687" fmla="*/ 1405265 w 7467600"/>
              <a:gd name="connsiteY687" fmla="*/ 3016319 h 6858000"/>
              <a:gd name="connsiteX688" fmla="*/ 1407512 w 7467600"/>
              <a:gd name="connsiteY688" fmla="*/ 3018001 h 6858000"/>
              <a:gd name="connsiteX689" fmla="*/ 1726266 w 7467600"/>
              <a:gd name="connsiteY689" fmla="*/ 2777274 h 6858000"/>
              <a:gd name="connsiteX690" fmla="*/ 625390 w 7467600"/>
              <a:gd name="connsiteY690" fmla="*/ 2514541 h 6858000"/>
              <a:gd name="connsiteX691" fmla="*/ 619799 w 7467600"/>
              <a:gd name="connsiteY691" fmla="*/ 2527180 h 6858000"/>
              <a:gd name="connsiteX692" fmla="*/ 310030 w 7467600"/>
              <a:gd name="connsiteY692" fmla="*/ 2771818 h 6858000"/>
              <a:gd name="connsiteX693" fmla="*/ 173877 w 7467600"/>
              <a:gd name="connsiteY693" fmla="*/ 2937056 h 6858000"/>
              <a:gd name="connsiteX694" fmla="*/ 77889 w 7467600"/>
              <a:gd name="connsiteY694" fmla="*/ 3138440 h 6858000"/>
              <a:gd name="connsiteX695" fmla="*/ 0 w 7467600"/>
              <a:gd name="connsiteY695" fmla="*/ 3271395 h 6858000"/>
              <a:gd name="connsiteX696" fmla="*/ 0 w 7467600"/>
              <a:gd name="connsiteY696" fmla="*/ 3153002 h 6858000"/>
              <a:gd name="connsiteX697" fmla="*/ 2386 w 7467600"/>
              <a:gd name="connsiteY697" fmla="*/ 3149203 h 6858000"/>
              <a:gd name="connsiteX698" fmla="*/ 89753 w 7467600"/>
              <a:gd name="connsiteY698" fmla="*/ 2987702 h 6858000"/>
              <a:gd name="connsiteX699" fmla="*/ 76869 w 7467600"/>
              <a:gd name="connsiteY699" fmla="*/ 3005404 h 6858000"/>
              <a:gd name="connsiteX700" fmla="*/ 32049 w 7467600"/>
              <a:gd name="connsiteY700" fmla="*/ 3065814 h 6858000"/>
              <a:gd name="connsiteX701" fmla="*/ 0 w 7467600"/>
              <a:gd name="connsiteY701" fmla="*/ 3108744 h 6858000"/>
              <a:gd name="connsiteX702" fmla="*/ 0 w 7467600"/>
              <a:gd name="connsiteY702" fmla="*/ 3058059 h 6858000"/>
              <a:gd name="connsiteX703" fmla="*/ 7610 w 7467600"/>
              <a:gd name="connsiteY703" fmla="*/ 3047889 h 6858000"/>
              <a:gd name="connsiteX704" fmla="*/ 52419 w 7467600"/>
              <a:gd name="connsiteY704" fmla="*/ 2987479 h 6858000"/>
              <a:gd name="connsiteX705" fmla="*/ 59142 w 7467600"/>
              <a:gd name="connsiteY705" fmla="*/ 2978488 h 6858000"/>
              <a:gd name="connsiteX706" fmla="*/ 0 w 7467600"/>
              <a:gd name="connsiteY706" fmla="*/ 3015334 h 6858000"/>
              <a:gd name="connsiteX707" fmla="*/ 0 w 7467600"/>
              <a:gd name="connsiteY707" fmla="*/ 2914286 h 6858000"/>
              <a:gd name="connsiteX708" fmla="*/ 36383 w 7467600"/>
              <a:gd name="connsiteY708" fmla="*/ 2901128 h 6858000"/>
              <a:gd name="connsiteX709" fmla="*/ 156329 w 7467600"/>
              <a:gd name="connsiteY709" fmla="*/ 2840533 h 6858000"/>
              <a:gd name="connsiteX710" fmla="*/ 358355 w 7467600"/>
              <a:gd name="connsiteY710" fmla="*/ 2620471 h 6858000"/>
              <a:gd name="connsiteX711" fmla="*/ 510577 w 7467600"/>
              <a:gd name="connsiteY711" fmla="*/ 2501244 h 6858000"/>
              <a:gd name="connsiteX712" fmla="*/ 211967 w 7467600"/>
              <a:gd name="connsiteY712" fmla="*/ 2479171 h 6858000"/>
              <a:gd name="connsiteX713" fmla="*/ 0 w 7467600"/>
              <a:gd name="connsiteY713" fmla="*/ 2476398 h 6858000"/>
              <a:gd name="connsiteX714" fmla="*/ 0 w 7467600"/>
              <a:gd name="connsiteY714" fmla="*/ 2389189 h 6858000"/>
              <a:gd name="connsiteX715" fmla="*/ 103062 w 7467600"/>
              <a:gd name="connsiteY715" fmla="*/ 2389518 h 6858000"/>
              <a:gd name="connsiteX716" fmla="*/ 510734 w 7467600"/>
              <a:gd name="connsiteY716" fmla="*/ 2416201 h 6858000"/>
              <a:gd name="connsiteX717" fmla="*/ 279257 w 7467600"/>
              <a:gd name="connsiteY717" fmla="*/ 2092102 h 6858000"/>
              <a:gd name="connsiteX718" fmla="*/ 65265 w 7467600"/>
              <a:gd name="connsiteY718" fmla="*/ 2006049 h 6858000"/>
              <a:gd name="connsiteX719" fmla="*/ 0 w 7467600"/>
              <a:gd name="connsiteY719" fmla="*/ 1982532 h 6858000"/>
              <a:gd name="connsiteX720" fmla="*/ 0 w 7467600"/>
              <a:gd name="connsiteY720" fmla="*/ 1912789 h 6858000"/>
              <a:gd name="connsiteX721" fmla="*/ 97460 w 7467600"/>
              <a:gd name="connsiteY721" fmla="*/ 1953725 h 6858000"/>
              <a:gd name="connsiteX722" fmla="*/ 221272 w 7467600"/>
              <a:gd name="connsiteY722" fmla="*/ 1980766 h 6858000"/>
              <a:gd name="connsiteX723" fmla="*/ 116765 w 7467600"/>
              <a:gd name="connsiteY723" fmla="*/ 1911033 h 6858000"/>
              <a:gd name="connsiteX724" fmla="*/ 16405 w 7467600"/>
              <a:gd name="connsiteY724" fmla="*/ 1803412 h 6858000"/>
              <a:gd name="connsiteX725" fmla="*/ 0 w 7467600"/>
              <a:gd name="connsiteY725" fmla="*/ 1784777 h 6858000"/>
              <a:gd name="connsiteX726" fmla="*/ 0 w 7467600"/>
              <a:gd name="connsiteY726" fmla="*/ 1740082 h 6858000"/>
              <a:gd name="connsiteX727" fmla="*/ 39394 w 7467600"/>
              <a:gd name="connsiteY727" fmla="*/ 1784856 h 6858000"/>
              <a:gd name="connsiteX728" fmla="*/ 135813 w 7467600"/>
              <a:gd name="connsiteY728" fmla="*/ 1888838 h 6858000"/>
              <a:gd name="connsiteX729" fmla="*/ 242575 w 7467600"/>
              <a:gd name="connsiteY729" fmla="*/ 1958841 h 6858000"/>
              <a:gd name="connsiteX730" fmla="*/ 82197 w 7467600"/>
              <a:gd name="connsiteY730" fmla="*/ 1754826 h 6858000"/>
              <a:gd name="connsiteX731" fmla="*/ 0 w 7467600"/>
              <a:gd name="connsiteY731" fmla="*/ 1679650 h 6858000"/>
              <a:gd name="connsiteX732" fmla="*/ 0 w 7467600"/>
              <a:gd name="connsiteY732" fmla="*/ 1602463 h 6858000"/>
              <a:gd name="connsiteX733" fmla="*/ 84689 w 7467600"/>
              <a:gd name="connsiteY733" fmla="*/ 1677442 h 6858000"/>
              <a:gd name="connsiteX734" fmla="*/ 298437 w 7467600"/>
              <a:gd name="connsiteY734" fmla="*/ 1968019 h 6858000"/>
              <a:gd name="connsiteX735" fmla="*/ 227269 w 7467600"/>
              <a:gd name="connsiteY735" fmla="*/ 1114064 h 6858000"/>
              <a:gd name="connsiteX736" fmla="*/ 248003 w 7467600"/>
              <a:gd name="connsiteY736" fmla="*/ 1089613 h 6858000"/>
              <a:gd name="connsiteX737" fmla="*/ 427020 w 7467600"/>
              <a:gd name="connsiteY737" fmla="*/ 1619803 h 6858000"/>
              <a:gd name="connsiteX738" fmla="*/ 340345 w 7467600"/>
              <a:gd name="connsiteY738" fmla="*/ 2027739 h 6858000"/>
              <a:gd name="connsiteX739" fmla="*/ 360865 w 7467600"/>
              <a:gd name="connsiteY739" fmla="*/ 2044827 h 6858000"/>
              <a:gd name="connsiteX740" fmla="*/ 560414 w 7467600"/>
              <a:gd name="connsiteY740" fmla="*/ 2421457 h 6858000"/>
              <a:gd name="connsiteX741" fmla="*/ 1359703 w 7467600"/>
              <a:gd name="connsiteY741" fmla="*/ 2578554 h 6858000"/>
              <a:gd name="connsiteX742" fmla="*/ 1359422 w 7467600"/>
              <a:gd name="connsiteY742" fmla="*/ 2577994 h 6858000"/>
              <a:gd name="connsiteX743" fmla="*/ 828701 w 7467600"/>
              <a:gd name="connsiteY743" fmla="*/ 1839520 h 6858000"/>
              <a:gd name="connsiteX744" fmla="*/ 494427 w 7467600"/>
              <a:gd name="connsiteY744" fmla="*/ 1092333 h 6858000"/>
              <a:gd name="connsiteX745" fmla="*/ 506322 w 7467600"/>
              <a:gd name="connsiteY745" fmla="*/ 1020997 h 6858000"/>
              <a:gd name="connsiteX746" fmla="*/ 4570198 w 7467600"/>
              <a:gd name="connsiteY746" fmla="*/ 978081 h 6858000"/>
              <a:gd name="connsiteX747" fmla="*/ 4523691 w 7467600"/>
              <a:gd name="connsiteY747" fmla="*/ 1127776 h 6858000"/>
              <a:gd name="connsiteX748" fmla="*/ 4509875 w 7467600"/>
              <a:gd name="connsiteY748" fmla="*/ 1167552 h 6858000"/>
              <a:gd name="connsiteX749" fmla="*/ 4478168 w 7467600"/>
              <a:gd name="connsiteY749" fmla="*/ 1260735 h 6858000"/>
              <a:gd name="connsiteX750" fmla="*/ 4409309 w 7467600"/>
              <a:gd name="connsiteY750" fmla="*/ 1666996 h 6858000"/>
              <a:gd name="connsiteX751" fmla="*/ 4370031 w 7467600"/>
              <a:gd name="connsiteY751" fmla="*/ 1955666 h 6858000"/>
              <a:gd name="connsiteX752" fmla="*/ 4570198 w 7467600"/>
              <a:gd name="connsiteY752" fmla="*/ 978081 h 6858000"/>
              <a:gd name="connsiteX753" fmla="*/ 4557898 w 7467600"/>
              <a:gd name="connsiteY753" fmla="*/ 900011 h 6858000"/>
              <a:gd name="connsiteX754" fmla="*/ 4344840 w 7467600"/>
              <a:gd name="connsiteY754" fmla="*/ 1922038 h 6858000"/>
              <a:gd name="connsiteX755" fmla="*/ 4378710 w 7467600"/>
              <a:gd name="connsiteY755" fmla="*/ 1665516 h 6858000"/>
              <a:gd name="connsiteX756" fmla="*/ 4448798 w 7467600"/>
              <a:gd name="connsiteY756" fmla="*/ 1253024 h 6858000"/>
              <a:gd name="connsiteX757" fmla="*/ 4480315 w 7467600"/>
              <a:gd name="connsiteY757" fmla="*/ 1158454 h 6858000"/>
              <a:gd name="connsiteX758" fmla="*/ 4494133 w 7467600"/>
              <a:gd name="connsiteY758" fmla="*/ 1118676 h 6858000"/>
              <a:gd name="connsiteX759" fmla="*/ 4557898 w 7467600"/>
              <a:gd name="connsiteY759" fmla="*/ 900011 h 6858000"/>
              <a:gd name="connsiteX760" fmla="*/ 5870151 w 7467600"/>
              <a:gd name="connsiteY760" fmla="*/ 898890 h 6858000"/>
              <a:gd name="connsiteX761" fmla="*/ 5861335 w 7467600"/>
              <a:gd name="connsiteY761" fmla="*/ 899177 h 6858000"/>
              <a:gd name="connsiteX762" fmla="*/ 5843702 w 7467600"/>
              <a:gd name="connsiteY762" fmla="*/ 899748 h 6858000"/>
              <a:gd name="connsiteX763" fmla="*/ 5651107 w 7467600"/>
              <a:gd name="connsiteY763" fmla="*/ 920306 h 6858000"/>
              <a:gd name="connsiteX764" fmla="*/ 5459407 w 7467600"/>
              <a:gd name="connsiteY764" fmla="*/ 940975 h 6858000"/>
              <a:gd name="connsiteX765" fmla="*/ 5374846 w 7467600"/>
              <a:gd name="connsiteY765" fmla="*/ 941988 h 6858000"/>
              <a:gd name="connsiteX766" fmla="*/ 5256105 w 7467600"/>
              <a:gd name="connsiteY766" fmla="*/ 945632 h 6858000"/>
              <a:gd name="connsiteX767" fmla="*/ 5107071 w 7467600"/>
              <a:gd name="connsiteY767" fmla="*/ 969720 h 6858000"/>
              <a:gd name="connsiteX768" fmla="*/ 4998681 w 7467600"/>
              <a:gd name="connsiteY768" fmla="*/ 988771 h 6858000"/>
              <a:gd name="connsiteX769" fmla="*/ 5870151 w 7467600"/>
              <a:gd name="connsiteY769" fmla="*/ 898890 h 6858000"/>
              <a:gd name="connsiteX770" fmla="*/ 5504425 w 7467600"/>
              <a:gd name="connsiteY770" fmla="*/ 848067 h 6858000"/>
              <a:gd name="connsiteX771" fmla="*/ 4968849 w 7467600"/>
              <a:gd name="connsiteY771" fmla="*/ 962318 h 6858000"/>
              <a:gd name="connsiteX772" fmla="*/ 5104039 w 7467600"/>
              <a:gd name="connsiteY772" fmla="*/ 940634 h 6858000"/>
              <a:gd name="connsiteX773" fmla="*/ 5256311 w 7467600"/>
              <a:gd name="connsiteY773" fmla="*/ 916490 h 6858000"/>
              <a:gd name="connsiteX774" fmla="*/ 5377381 w 7467600"/>
              <a:gd name="connsiteY774" fmla="*/ 912671 h 6858000"/>
              <a:gd name="connsiteX775" fmla="*/ 5460148 w 7467600"/>
              <a:gd name="connsiteY775" fmla="*/ 911442 h 6858000"/>
              <a:gd name="connsiteX776" fmla="*/ 5648971 w 7467600"/>
              <a:gd name="connsiteY776" fmla="*/ 891331 h 6858000"/>
              <a:gd name="connsiteX777" fmla="*/ 5844807 w 7467600"/>
              <a:gd name="connsiteY777" fmla="*/ 870718 h 6858000"/>
              <a:gd name="connsiteX778" fmla="*/ 5862975 w 7467600"/>
              <a:gd name="connsiteY778" fmla="*/ 869756 h 6858000"/>
              <a:gd name="connsiteX779" fmla="*/ 5920887 w 7467600"/>
              <a:gd name="connsiteY779" fmla="*/ 865929 h 6858000"/>
              <a:gd name="connsiteX780" fmla="*/ 5504425 w 7467600"/>
              <a:gd name="connsiteY780" fmla="*/ 848067 h 6858000"/>
              <a:gd name="connsiteX781" fmla="*/ 3607114 w 7467600"/>
              <a:gd name="connsiteY781" fmla="*/ 467441 h 6858000"/>
              <a:gd name="connsiteX782" fmla="*/ 3296242 w 7467600"/>
              <a:gd name="connsiteY782" fmla="*/ 807991 h 6858000"/>
              <a:gd name="connsiteX783" fmla="*/ 3174674 w 7467600"/>
              <a:gd name="connsiteY783" fmla="*/ 919759 h 6858000"/>
              <a:gd name="connsiteX784" fmla="*/ 3042978 w 7467600"/>
              <a:gd name="connsiteY784" fmla="*/ 1054894 h 6858000"/>
              <a:gd name="connsiteX785" fmla="*/ 2968914 w 7467600"/>
              <a:gd name="connsiteY785" fmla="*/ 1133756 h 6858000"/>
              <a:gd name="connsiteX786" fmla="*/ 3103823 w 7467600"/>
              <a:gd name="connsiteY786" fmla="*/ 1026814 h 6858000"/>
              <a:gd name="connsiteX787" fmla="*/ 3607114 w 7467600"/>
              <a:gd name="connsiteY787" fmla="*/ 467441 h 6858000"/>
              <a:gd name="connsiteX788" fmla="*/ 3744487 w 7467600"/>
              <a:gd name="connsiteY788" fmla="*/ 383136 h 6858000"/>
              <a:gd name="connsiteX789" fmla="*/ 3970213 w 7467600"/>
              <a:gd name="connsiteY789" fmla="*/ 995559 h 6858000"/>
              <a:gd name="connsiteX790" fmla="*/ 3744487 w 7467600"/>
              <a:gd name="connsiteY790" fmla="*/ 383136 h 6858000"/>
              <a:gd name="connsiteX791" fmla="*/ 3624562 w 7467600"/>
              <a:gd name="connsiteY791" fmla="*/ 367041 h 6858000"/>
              <a:gd name="connsiteX792" fmla="*/ 3489712 w 7467600"/>
              <a:gd name="connsiteY792" fmla="*/ 485386 h 6858000"/>
              <a:gd name="connsiteX793" fmla="*/ 3182994 w 7467600"/>
              <a:gd name="connsiteY793" fmla="*/ 828265 h 6858000"/>
              <a:gd name="connsiteX794" fmla="*/ 2892114 w 7467600"/>
              <a:gd name="connsiteY794" fmla="*/ 1172635 h 6858000"/>
              <a:gd name="connsiteX795" fmla="*/ 3021459 w 7467600"/>
              <a:gd name="connsiteY795" fmla="*/ 1035385 h 6858000"/>
              <a:gd name="connsiteX796" fmla="*/ 3153873 w 7467600"/>
              <a:gd name="connsiteY796" fmla="*/ 898971 h 6858000"/>
              <a:gd name="connsiteX797" fmla="*/ 3276511 w 7467600"/>
              <a:gd name="connsiteY797" fmla="*/ 786423 h 6858000"/>
              <a:gd name="connsiteX798" fmla="*/ 3584154 w 7467600"/>
              <a:gd name="connsiteY798" fmla="*/ 448218 h 6858000"/>
              <a:gd name="connsiteX799" fmla="*/ 3624562 w 7467600"/>
              <a:gd name="connsiteY799" fmla="*/ 367041 h 6858000"/>
              <a:gd name="connsiteX800" fmla="*/ 3766672 w 7467600"/>
              <a:gd name="connsiteY800" fmla="*/ 359429 h 6858000"/>
              <a:gd name="connsiteX801" fmla="*/ 3996338 w 7467600"/>
              <a:gd name="connsiteY801" fmla="*/ 968237 h 6858000"/>
              <a:gd name="connsiteX802" fmla="*/ 3766672 w 7467600"/>
              <a:gd name="connsiteY802" fmla="*/ 359429 h 6858000"/>
              <a:gd name="connsiteX803" fmla="*/ 5805386 w 7467600"/>
              <a:gd name="connsiteY803" fmla="*/ 239240 h 6858000"/>
              <a:gd name="connsiteX804" fmla="*/ 5736947 w 7467600"/>
              <a:gd name="connsiteY804" fmla="*/ 261367 h 6858000"/>
              <a:gd name="connsiteX805" fmla="*/ 5427012 w 7467600"/>
              <a:gd name="connsiteY805" fmla="*/ 311272 h 6858000"/>
              <a:gd name="connsiteX806" fmla="*/ 5147818 w 7467600"/>
              <a:gd name="connsiteY806" fmla="*/ 322112 h 6858000"/>
              <a:gd name="connsiteX807" fmla="*/ 5060854 w 7467600"/>
              <a:gd name="connsiteY807" fmla="*/ 311882 h 6858000"/>
              <a:gd name="connsiteX808" fmla="*/ 4945989 w 7467600"/>
              <a:gd name="connsiteY808" fmla="*/ 300516 h 6858000"/>
              <a:gd name="connsiteX809" fmla="*/ 5410479 w 7467600"/>
              <a:gd name="connsiteY809" fmla="*/ 348434 h 6858000"/>
              <a:gd name="connsiteX810" fmla="*/ 5805386 w 7467600"/>
              <a:gd name="connsiteY810" fmla="*/ 239240 h 6858000"/>
              <a:gd name="connsiteX811" fmla="*/ 5905192 w 7467600"/>
              <a:gd name="connsiteY811" fmla="*/ 163079 h 6858000"/>
              <a:gd name="connsiteX812" fmla="*/ 5865655 w 7467600"/>
              <a:gd name="connsiteY812" fmla="*/ 171901 h 6858000"/>
              <a:gd name="connsiteX813" fmla="*/ 5259740 w 7467600"/>
              <a:gd name="connsiteY813" fmla="*/ 257013 h 6858000"/>
              <a:gd name="connsiteX814" fmla="*/ 5208466 w 7467600"/>
              <a:gd name="connsiteY814" fmla="*/ 257550 h 6858000"/>
              <a:gd name="connsiteX815" fmla="*/ 4980204 w 7467600"/>
              <a:gd name="connsiteY815" fmla="*/ 271903 h 6858000"/>
              <a:gd name="connsiteX816" fmla="*/ 5068068 w 7467600"/>
              <a:gd name="connsiteY816" fmla="*/ 282244 h 6858000"/>
              <a:gd name="connsiteX817" fmla="*/ 5153231 w 7467600"/>
              <a:gd name="connsiteY817" fmla="*/ 292240 h 6858000"/>
              <a:gd name="connsiteX818" fmla="*/ 5426491 w 7467600"/>
              <a:gd name="connsiteY818" fmla="*/ 281128 h 6858000"/>
              <a:gd name="connsiteX819" fmla="*/ 5731212 w 7467600"/>
              <a:gd name="connsiteY819" fmla="*/ 231951 h 6858000"/>
              <a:gd name="connsiteX820" fmla="*/ 5905192 w 7467600"/>
              <a:gd name="connsiteY820" fmla="*/ 163079 h 6858000"/>
              <a:gd name="connsiteX821" fmla="*/ 5944437 w 7467600"/>
              <a:gd name="connsiteY821" fmla="*/ 113829 h 6858000"/>
              <a:gd name="connsiteX822" fmla="*/ 5825032 w 7467600"/>
              <a:gd name="connsiteY822" fmla="*/ 146405 h 6858000"/>
              <a:gd name="connsiteX823" fmla="*/ 4955599 w 7467600"/>
              <a:gd name="connsiteY823" fmla="*/ 247008 h 6858000"/>
              <a:gd name="connsiteX824" fmla="*/ 5210104 w 7467600"/>
              <a:gd name="connsiteY824" fmla="*/ 228123 h 6858000"/>
              <a:gd name="connsiteX825" fmla="*/ 5261015 w 7467600"/>
              <a:gd name="connsiteY825" fmla="*/ 227087 h 6858000"/>
              <a:gd name="connsiteX826" fmla="*/ 5861181 w 7467600"/>
              <a:gd name="connsiteY826" fmla="*/ 143093 h 6858000"/>
              <a:gd name="connsiteX827" fmla="*/ 5961252 w 7467600"/>
              <a:gd name="connsiteY827" fmla="*/ 114820 h 6858000"/>
              <a:gd name="connsiteX828" fmla="*/ 5944437 w 7467600"/>
              <a:gd name="connsiteY828" fmla="*/ 113829 h 6858000"/>
              <a:gd name="connsiteX829" fmla="*/ 3882765 w 7467600"/>
              <a:gd name="connsiteY829" fmla="*/ 0 h 6858000"/>
              <a:gd name="connsiteX830" fmla="*/ 3995099 w 7467600"/>
              <a:gd name="connsiteY830" fmla="*/ 0 h 6858000"/>
              <a:gd name="connsiteX831" fmla="*/ 4163818 w 7467600"/>
              <a:gd name="connsiteY831" fmla="*/ 234104 h 6858000"/>
              <a:gd name="connsiteX832" fmla="*/ 4172099 w 7467600"/>
              <a:gd name="connsiteY832" fmla="*/ 234207 h 6858000"/>
              <a:gd name="connsiteX833" fmla="*/ 4784282 w 7467600"/>
              <a:gd name="connsiteY833" fmla="*/ 276561 h 6858000"/>
              <a:gd name="connsiteX834" fmla="*/ 4801687 w 7467600"/>
              <a:gd name="connsiteY834" fmla="*/ 267764 h 6858000"/>
              <a:gd name="connsiteX835" fmla="*/ 6082788 w 7467600"/>
              <a:gd name="connsiteY835" fmla="*/ 64119 h 6858000"/>
              <a:gd name="connsiteX836" fmla="*/ 6099442 w 7467600"/>
              <a:gd name="connsiteY836" fmla="*/ 82568 h 6858000"/>
              <a:gd name="connsiteX837" fmla="*/ 4804137 w 7467600"/>
              <a:gd name="connsiteY837" fmla="*/ 320931 h 6858000"/>
              <a:gd name="connsiteX838" fmla="*/ 4227047 w 7467600"/>
              <a:gd name="connsiteY838" fmla="*/ 313415 h 6858000"/>
              <a:gd name="connsiteX839" fmla="*/ 4346041 w 7467600"/>
              <a:gd name="connsiteY839" fmla="*/ 456086 h 6858000"/>
              <a:gd name="connsiteX840" fmla="*/ 4870967 w 7467600"/>
              <a:gd name="connsiteY840" fmla="*/ 963061 h 6858000"/>
              <a:gd name="connsiteX841" fmla="*/ 4889647 w 7467600"/>
              <a:gd name="connsiteY841" fmla="*/ 957147 h 6858000"/>
              <a:gd name="connsiteX842" fmla="*/ 5422504 w 7467600"/>
              <a:gd name="connsiteY842" fmla="*/ 805191 h 6858000"/>
              <a:gd name="connsiteX843" fmla="*/ 6087656 w 7467600"/>
              <a:gd name="connsiteY843" fmla="*/ 826703 h 6858000"/>
              <a:gd name="connsiteX844" fmla="*/ 6058717 w 7467600"/>
              <a:gd name="connsiteY844" fmla="*/ 865992 h 6858000"/>
              <a:gd name="connsiteX845" fmla="*/ 4974153 w 7467600"/>
              <a:gd name="connsiteY845" fmla="*/ 1045456 h 6858000"/>
              <a:gd name="connsiteX846" fmla="*/ 5627835 w 7467600"/>
              <a:gd name="connsiteY846" fmla="*/ 1472077 h 6858000"/>
              <a:gd name="connsiteX847" fmla="*/ 5629817 w 7467600"/>
              <a:gd name="connsiteY847" fmla="*/ 1471412 h 6858000"/>
              <a:gd name="connsiteX848" fmla="*/ 5634124 w 7467600"/>
              <a:gd name="connsiteY848" fmla="*/ 1470572 h 6858000"/>
              <a:gd name="connsiteX849" fmla="*/ 5755832 w 7467600"/>
              <a:gd name="connsiteY849" fmla="*/ 1383886 h 6858000"/>
              <a:gd name="connsiteX850" fmla="*/ 6014186 w 7467600"/>
              <a:gd name="connsiteY850" fmla="*/ 1279799 h 6858000"/>
              <a:gd name="connsiteX851" fmla="*/ 6901619 w 7467600"/>
              <a:gd name="connsiteY851" fmla="*/ 1047874 h 6858000"/>
              <a:gd name="connsiteX852" fmla="*/ 6931566 w 7467600"/>
              <a:gd name="connsiteY852" fmla="*/ 1062034 h 6858000"/>
              <a:gd name="connsiteX853" fmla="*/ 5790982 w 7467600"/>
              <a:gd name="connsiteY853" fmla="*/ 1561380 h 6858000"/>
              <a:gd name="connsiteX854" fmla="*/ 6188971 w 7467600"/>
              <a:gd name="connsiteY854" fmla="*/ 1755168 h 6858000"/>
              <a:gd name="connsiteX855" fmla="*/ 6202446 w 7467600"/>
              <a:gd name="connsiteY855" fmla="*/ 1752268 h 6858000"/>
              <a:gd name="connsiteX856" fmla="*/ 7179560 w 7467600"/>
              <a:gd name="connsiteY856" fmla="*/ 1467551 h 6858000"/>
              <a:gd name="connsiteX857" fmla="*/ 7158730 w 7467600"/>
              <a:gd name="connsiteY857" fmla="*/ 1507835 h 6858000"/>
              <a:gd name="connsiteX858" fmla="*/ 6326959 w 7467600"/>
              <a:gd name="connsiteY858" fmla="*/ 1817686 h 6858000"/>
              <a:gd name="connsiteX859" fmla="*/ 6537433 w 7467600"/>
              <a:gd name="connsiteY859" fmla="*/ 1907790 h 6858000"/>
              <a:gd name="connsiteX860" fmla="*/ 6550221 w 7467600"/>
              <a:gd name="connsiteY860" fmla="*/ 1910729 h 6858000"/>
              <a:gd name="connsiteX861" fmla="*/ 6964438 w 7467600"/>
              <a:gd name="connsiteY861" fmla="*/ 2209505 h 6858000"/>
              <a:gd name="connsiteX862" fmla="*/ 7367862 w 7467600"/>
              <a:gd name="connsiteY862" fmla="*/ 2806833 h 6858000"/>
              <a:gd name="connsiteX863" fmla="*/ 7364329 w 7467600"/>
              <a:gd name="connsiteY863" fmla="*/ 2826907 h 6858000"/>
              <a:gd name="connsiteX864" fmla="*/ 7290545 w 7467600"/>
              <a:gd name="connsiteY864" fmla="*/ 2850663 h 6858000"/>
              <a:gd name="connsiteX865" fmla="*/ 6472036 w 7467600"/>
              <a:gd name="connsiteY865" fmla="*/ 1959003 h 6858000"/>
              <a:gd name="connsiteX866" fmla="*/ 5792897 w 7467600"/>
              <a:gd name="connsiteY866" fmla="*/ 1647747 h 6858000"/>
              <a:gd name="connsiteX867" fmla="*/ 5842751 w 7467600"/>
              <a:gd name="connsiteY867" fmla="*/ 1816112 h 6858000"/>
              <a:gd name="connsiteX868" fmla="*/ 5847424 w 7467600"/>
              <a:gd name="connsiteY868" fmla="*/ 1815776 h 6858000"/>
              <a:gd name="connsiteX869" fmla="*/ 6399821 w 7467600"/>
              <a:gd name="connsiteY869" fmla="*/ 2344799 h 6858000"/>
              <a:gd name="connsiteX870" fmla="*/ 6323232 w 7467600"/>
              <a:gd name="connsiteY870" fmla="*/ 2389634 h 6858000"/>
              <a:gd name="connsiteX871" fmla="*/ 5942958 w 7467600"/>
              <a:gd name="connsiteY871" fmla="*/ 2077708 h 6858000"/>
              <a:gd name="connsiteX872" fmla="*/ 5921559 w 7467600"/>
              <a:gd name="connsiteY872" fmla="*/ 2378596 h 6858000"/>
              <a:gd name="connsiteX873" fmla="*/ 5817651 w 7467600"/>
              <a:gd name="connsiteY873" fmla="*/ 3023919 h 6858000"/>
              <a:gd name="connsiteX874" fmla="*/ 5729634 w 7467600"/>
              <a:gd name="connsiteY874" fmla="*/ 3051849 h 6858000"/>
              <a:gd name="connsiteX875" fmla="*/ 5611018 w 7467600"/>
              <a:gd name="connsiteY875" fmla="*/ 2316769 h 6858000"/>
              <a:gd name="connsiteX876" fmla="*/ 5687608 w 7467600"/>
              <a:gd name="connsiteY876" fmla="*/ 2039972 h 6858000"/>
              <a:gd name="connsiteX877" fmla="*/ 5657554 w 7467600"/>
              <a:gd name="connsiteY877" fmla="*/ 1576445 h 6858000"/>
              <a:gd name="connsiteX878" fmla="*/ 5150475 w 7467600"/>
              <a:gd name="connsiteY878" fmla="*/ 1274012 h 6858000"/>
              <a:gd name="connsiteX879" fmla="*/ 5349142 w 7467600"/>
              <a:gd name="connsiteY879" fmla="*/ 2204405 h 6858000"/>
              <a:gd name="connsiteX880" fmla="*/ 5262214 w 7467600"/>
              <a:gd name="connsiteY880" fmla="*/ 2233836 h 6858000"/>
              <a:gd name="connsiteX881" fmla="*/ 4981539 w 7467600"/>
              <a:gd name="connsiteY881" fmla="*/ 1542201 h 6858000"/>
              <a:gd name="connsiteX882" fmla="*/ 4958461 w 7467600"/>
              <a:gd name="connsiteY882" fmla="*/ 1136957 h 6858000"/>
              <a:gd name="connsiteX883" fmla="*/ 4655015 w 7467600"/>
              <a:gd name="connsiteY883" fmla="*/ 891426 h 6858000"/>
              <a:gd name="connsiteX884" fmla="*/ 4348002 w 7467600"/>
              <a:gd name="connsiteY884" fmla="*/ 2205895 h 6858000"/>
              <a:gd name="connsiteX885" fmla="*/ 4262250 w 7467600"/>
              <a:gd name="connsiteY885" fmla="*/ 2219972 h 6858000"/>
              <a:gd name="connsiteX886" fmla="*/ 4550611 w 7467600"/>
              <a:gd name="connsiteY886" fmla="*/ 817540 h 6858000"/>
              <a:gd name="connsiteX887" fmla="*/ 4564418 w 7467600"/>
              <a:gd name="connsiteY887" fmla="*/ 808293 h 6858000"/>
              <a:gd name="connsiteX888" fmla="*/ 4266388 w 7467600"/>
              <a:gd name="connsiteY888" fmla="*/ 500083 h 6858000"/>
              <a:gd name="connsiteX889" fmla="*/ 4032842 w 7467600"/>
              <a:gd name="connsiteY889" fmla="*/ 211809 h 6858000"/>
              <a:gd name="connsiteX890" fmla="*/ 3882765 w 7467600"/>
              <a:gd name="connsiteY890" fmla="*/ 0 h 6858000"/>
              <a:gd name="connsiteX891" fmla="*/ 3721337 w 7467600"/>
              <a:gd name="connsiteY891" fmla="*/ 0 h 6858000"/>
              <a:gd name="connsiteX892" fmla="*/ 3797544 w 7467600"/>
              <a:gd name="connsiteY892" fmla="*/ 0 h 6858000"/>
              <a:gd name="connsiteX893" fmla="*/ 3775734 w 7467600"/>
              <a:gd name="connsiteY893" fmla="*/ 95131 h 6858000"/>
              <a:gd name="connsiteX894" fmla="*/ 3724807 w 7467600"/>
              <a:gd name="connsiteY894" fmla="*/ 272257 h 6858000"/>
              <a:gd name="connsiteX895" fmla="*/ 3726844 w 7467600"/>
              <a:gd name="connsiteY895" fmla="*/ 282988 h 6858000"/>
              <a:gd name="connsiteX896" fmla="*/ 3742664 w 7467600"/>
              <a:gd name="connsiteY896" fmla="*/ 279918 h 6858000"/>
              <a:gd name="connsiteX897" fmla="*/ 4103910 w 7467600"/>
              <a:gd name="connsiteY897" fmla="*/ 1161917 h 6858000"/>
              <a:gd name="connsiteX898" fmla="*/ 4020269 w 7467600"/>
              <a:gd name="connsiteY898" fmla="*/ 1200406 h 6858000"/>
              <a:gd name="connsiteX899" fmla="*/ 3674882 w 7467600"/>
              <a:gd name="connsiteY899" fmla="*/ 488524 h 6858000"/>
              <a:gd name="connsiteX900" fmla="*/ 3132682 w 7467600"/>
              <a:gd name="connsiteY900" fmla="*/ 1072284 h 6858000"/>
              <a:gd name="connsiteX901" fmla="*/ 2716346 w 7467600"/>
              <a:gd name="connsiteY901" fmla="*/ 1276376 h 6858000"/>
              <a:gd name="connsiteX902" fmla="*/ 2716772 w 7467600"/>
              <a:gd name="connsiteY902" fmla="*/ 1255462 h 6858000"/>
              <a:gd name="connsiteX903" fmla="*/ 3471096 w 7467600"/>
              <a:gd name="connsiteY903" fmla="*/ 437072 h 6858000"/>
              <a:gd name="connsiteX904" fmla="*/ 3639057 w 7467600"/>
              <a:gd name="connsiteY904" fmla="*/ 286334 h 6858000"/>
              <a:gd name="connsiteX905" fmla="*/ 3640309 w 7467600"/>
              <a:gd name="connsiteY905" fmla="*/ 284664 h 6858000"/>
              <a:gd name="connsiteX906" fmla="*/ 3646022 w 7467600"/>
              <a:gd name="connsiteY906" fmla="*/ 276711 h 6858000"/>
              <a:gd name="connsiteX907" fmla="*/ 3707943 w 7467600"/>
              <a:gd name="connsiteY907" fmla="*/ 65958 h 6858000"/>
              <a:gd name="connsiteX908" fmla="*/ 3721337 w 7467600"/>
              <a:gd name="connsiteY908" fmla="*/ 0 h 6858000"/>
              <a:gd name="connsiteX909" fmla="*/ 2867960 w 7467600"/>
              <a:gd name="connsiteY909" fmla="*/ 0 h 6858000"/>
              <a:gd name="connsiteX910" fmla="*/ 2926351 w 7467600"/>
              <a:gd name="connsiteY910" fmla="*/ 0 h 6858000"/>
              <a:gd name="connsiteX911" fmla="*/ 2902823 w 7467600"/>
              <a:gd name="connsiteY911" fmla="*/ 262929 h 6858000"/>
              <a:gd name="connsiteX912" fmla="*/ 2940663 w 7467600"/>
              <a:gd name="connsiteY912" fmla="*/ 140884 h 6858000"/>
              <a:gd name="connsiteX913" fmla="*/ 2947039 w 7467600"/>
              <a:gd name="connsiteY913" fmla="*/ 122524 h 6858000"/>
              <a:gd name="connsiteX914" fmla="*/ 2984316 w 7467600"/>
              <a:gd name="connsiteY914" fmla="*/ 0 h 6858000"/>
              <a:gd name="connsiteX915" fmla="*/ 3016114 w 7467600"/>
              <a:gd name="connsiteY915" fmla="*/ 0 h 6858000"/>
              <a:gd name="connsiteX916" fmla="*/ 2979949 w 7467600"/>
              <a:gd name="connsiteY916" fmla="*/ 119274 h 6858000"/>
              <a:gd name="connsiteX917" fmla="*/ 3023879 w 7467600"/>
              <a:gd name="connsiteY917" fmla="*/ 0 h 6858000"/>
              <a:gd name="connsiteX918" fmla="*/ 3105400 w 7467600"/>
              <a:gd name="connsiteY918" fmla="*/ 0 h 6858000"/>
              <a:gd name="connsiteX919" fmla="*/ 3094669 w 7467600"/>
              <a:gd name="connsiteY919" fmla="*/ 30308 h 6858000"/>
              <a:gd name="connsiteX920" fmla="*/ 2901945 w 7467600"/>
              <a:gd name="connsiteY920" fmla="*/ 466538 h 6858000"/>
              <a:gd name="connsiteX921" fmla="*/ 2815209 w 7467600"/>
              <a:gd name="connsiteY921" fmla="*/ 497361 h 6858000"/>
              <a:gd name="connsiteX922" fmla="*/ 2844845 w 7467600"/>
              <a:gd name="connsiteY922" fmla="*/ 127638 h 6858000"/>
              <a:gd name="connsiteX923" fmla="*/ 2867960 w 7467600"/>
              <a:gd name="connsiteY923" fmla="*/ 0 h 6858000"/>
              <a:gd name="connsiteX924" fmla="*/ 1057230 w 7467600"/>
              <a:gd name="connsiteY924" fmla="*/ 0 h 6858000"/>
              <a:gd name="connsiteX925" fmla="*/ 1111003 w 7467600"/>
              <a:gd name="connsiteY925" fmla="*/ 0 h 6858000"/>
              <a:gd name="connsiteX926" fmla="*/ 1125553 w 7467600"/>
              <a:gd name="connsiteY926" fmla="*/ 52588 h 6858000"/>
              <a:gd name="connsiteX927" fmla="*/ 1304276 w 7467600"/>
              <a:gd name="connsiteY927" fmla="*/ 476275 h 6858000"/>
              <a:gd name="connsiteX928" fmla="*/ 1492066 w 7467600"/>
              <a:gd name="connsiteY928" fmla="*/ 886333 h 6858000"/>
              <a:gd name="connsiteX929" fmla="*/ 1423698 w 7467600"/>
              <a:gd name="connsiteY929" fmla="*/ 710817 h 6858000"/>
              <a:gd name="connsiteX930" fmla="*/ 1357609 w 7467600"/>
              <a:gd name="connsiteY930" fmla="*/ 532892 h 6858000"/>
              <a:gd name="connsiteX931" fmla="*/ 1309550 w 7467600"/>
              <a:gd name="connsiteY931" fmla="*/ 374031 h 6858000"/>
              <a:gd name="connsiteX932" fmla="*/ 1193673 w 7467600"/>
              <a:gd name="connsiteY932" fmla="*/ 49533 h 6858000"/>
              <a:gd name="connsiteX933" fmla="*/ 1164391 w 7467600"/>
              <a:gd name="connsiteY933" fmla="*/ 0 h 6858000"/>
              <a:gd name="connsiteX934" fmla="*/ 1200666 w 7467600"/>
              <a:gd name="connsiteY934" fmla="*/ 0 h 6858000"/>
              <a:gd name="connsiteX935" fmla="*/ 1223408 w 7467600"/>
              <a:gd name="connsiteY935" fmla="*/ 38996 h 6858000"/>
              <a:gd name="connsiteX936" fmla="*/ 1339635 w 7467600"/>
              <a:gd name="connsiteY936" fmla="*/ 365517 h 6858000"/>
              <a:gd name="connsiteX937" fmla="*/ 1387469 w 7467600"/>
              <a:gd name="connsiteY937" fmla="*/ 523079 h 6858000"/>
              <a:gd name="connsiteX938" fmla="*/ 1452685 w 7467600"/>
              <a:gd name="connsiteY938" fmla="*/ 699806 h 6858000"/>
              <a:gd name="connsiteX939" fmla="*/ 1492092 w 7467600"/>
              <a:gd name="connsiteY939" fmla="*/ 800424 h 6858000"/>
              <a:gd name="connsiteX940" fmla="*/ 1455302 w 7467600"/>
              <a:gd name="connsiteY940" fmla="*/ 632913 h 6858000"/>
              <a:gd name="connsiteX941" fmla="*/ 1222336 w 7467600"/>
              <a:gd name="connsiteY941" fmla="*/ 9480 h 6858000"/>
              <a:gd name="connsiteX942" fmla="*/ 1214634 w 7467600"/>
              <a:gd name="connsiteY942" fmla="*/ 0 h 6858000"/>
              <a:gd name="connsiteX943" fmla="*/ 1289827 w 7467600"/>
              <a:gd name="connsiteY943" fmla="*/ 0 h 6858000"/>
              <a:gd name="connsiteX944" fmla="*/ 1321076 w 7467600"/>
              <a:gd name="connsiteY944" fmla="*/ 59722 h 6858000"/>
              <a:gd name="connsiteX945" fmla="*/ 1512579 w 7467600"/>
              <a:gd name="connsiteY945" fmla="*/ 626441 h 6858000"/>
              <a:gd name="connsiteX946" fmla="*/ 1506076 w 7467600"/>
              <a:gd name="connsiteY946" fmla="*/ 1089289 h 6858000"/>
              <a:gd name="connsiteX947" fmla="*/ 1486346 w 7467600"/>
              <a:gd name="connsiteY947" fmla="*/ 1079919 h 6858000"/>
              <a:gd name="connsiteX948" fmla="*/ 1070511 w 7467600"/>
              <a:gd name="connsiteY948" fmla="*/ 48609 h 6858000"/>
              <a:gd name="connsiteX949" fmla="*/ 1057230 w 7467600"/>
              <a:gd name="connsiteY949" fmla="*/ 0 h 6858000"/>
              <a:gd name="connsiteX950" fmla="*/ 43151 w 7467600"/>
              <a:gd name="connsiteY950" fmla="*/ 0 h 6858000"/>
              <a:gd name="connsiteX951" fmla="*/ 95283 w 7467600"/>
              <a:gd name="connsiteY951" fmla="*/ 0 h 6858000"/>
              <a:gd name="connsiteX952" fmla="*/ 300708 w 7467600"/>
              <a:gd name="connsiteY952" fmla="*/ 154571 h 6858000"/>
              <a:gd name="connsiteX953" fmla="*/ 530414 w 7467600"/>
              <a:gd name="connsiteY953" fmla="*/ 354673 h 6858000"/>
              <a:gd name="connsiteX954" fmla="*/ 333785 w 7467600"/>
              <a:gd name="connsiteY954" fmla="*/ 161564 h 6858000"/>
              <a:gd name="connsiteX955" fmla="*/ 147005 w 7467600"/>
              <a:gd name="connsiteY955" fmla="*/ 0 h 6858000"/>
              <a:gd name="connsiteX956" fmla="*/ 272509 w 7467600"/>
              <a:gd name="connsiteY956" fmla="*/ 0 h 6858000"/>
              <a:gd name="connsiteX957" fmla="*/ 326276 w 7467600"/>
              <a:gd name="connsiteY957" fmla="*/ 45847 h 6858000"/>
              <a:gd name="connsiteX958" fmla="*/ 823759 w 7467600"/>
              <a:gd name="connsiteY958" fmla="*/ 574145 h 6858000"/>
              <a:gd name="connsiteX959" fmla="*/ 811254 w 7467600"/>
              <a:gd name="connsiteY959" fmla="*/ 665546 h 6858000"/>
              <a:gd name="connsiteX960" fmla="*/ 154042 w 7467600"/>
              <a:gd name="connsiteY960" fmla="*/ 261522 h 6858000"/>
              <a:gd name="connsiteX961" fmla="*/ 13550 w 7467600"/>
              <a:gd name="connsiteY961" fmla="*/ 158423 h 6858000"/>
              <a:gd name="connsiteX962" fmla="*/ 0 w 7467600"/>
              <a:gd name="connsiteY962" fmla="*/ 146618 h 6858000"/>
              <a:gd name="connsiteX963" fmla="*/ 0 w 7467600"/>
              <a:gd name="connsiteY963" fmla="*/ 59161 h 6858000"/>
              <a:gd name="connsiteX964" fmla="*/ 45427 w 7467600"/>
              <a:gd name="connsiteY964" fmla="*/ 101078 h 6858000"/>
              <a:gd name="connsiteX965" fmla="*/ 630103 w 7467600"/>
              <a:gd name="connsiteY965" fmla="*/ 485885 h 6858000"/>
              <a:gd name="connsiteX966" fmla="*/ 532040 w 7467600"/>
              <a:gd name="connsiteY966" fmla="*/ 399359 h 6858000"/>
              <a:gd name="connsiteX967" fmla="*/ 517618 w 7467600"/>
              <a:gd name="connsiteY967" fmla="*/ 385726 h 6858000"/>
              <a:gd name="connsiteX968" fmla="*/ 285074 w 7467600"/>
              <a:gd name="connsiteY968" fmla="*/ 182755 h 6858000"/>
              <a:gd name="connsiteX969" fmla="*/ 43151 w 7467600"/>
              <a:gd name="connsiteY969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7454976 w 7467600"/>
              <a:gd name="connsiteY74" fmla="*/ 6318297 h 6858000"/>
              <a:gd name="connsiteX75" fmla="*/ 7379510 w 7467600"/>
              <a:gd name="connsiteY75" fmla="*/ 5755454 h 6858000"/>
              <a:gd name="connsiteX76" fmla="*/ 7467600 w 7467600"/>
              <a:gd name="connsiteY76" fmla="*/ 5845526 h 6858000"/>
              <a:gd name="connsiteX77" fmla="*/ 7271900 w 7467600"/>
              <a:gd name="connsiteY77" fmla="*/ 5734551 h 6858000"/>
              <a:gd name="connsiteX78" fmla="*/ 7259646 w 7467600"/>
              <a:gd name="connsiteY78" fmla="*/ 5765985 h 6858000"/>
              <a:gd name="connsiteX79" fmla="*/ 7467600 w 7467600"/>
              <a:gd name="connsiteY79" fmla="*/ 6012219 h 6858000"/>
              <a:gd name="connsiteX80" fmla="*/ 7356878 w 7467600"/>
              <a:gd name="connsiteY80" fmla="*/ 5981332 h 6858000"/>
              <a:gd name="connsiteX81" fmla="*/ 7467600 w 7467600"/>
              <a:gd name="connsiteY81" fmla="*/ 6117703 h 6858000"/>
              <a:gd name="connsiteX82" fmla="*/ 7467600 w 7467600"/>
              <a:gd name="connsiteY82" fmla="*/ 6163634 h 6858000"/>
              <a:gd name="connsiteX83" fmla="*/ 7403637 w 7467600"/>
              <a:gd name="connsiteY83" fmla="*/ 6083957 h 6858000"/>
              <a:gd name="connsiteX84" fmla="*/ 7254615 w 7467600"/>
              <a:gd name="connsiteY84" fmla="*/ 5911918 h 6858000"/>
              <a:gd name="connsiteX85" fmla="*/ 7312589 w 7467600"/>
              <a:gd name="connsiteY85" fmla="*/ 5982309 h 6858000"/>
              <a:gd name="connsiteX86" fmla="*/ 7448321 w 7467600"/>
              <a:gd name="connsiteY86" fmla="*/ 6190991 h 6858000"/>
              <a:gd name="connsiteX87" fmla="*/ 7467600 w 7467600"/>
              <a:gd name="connsiteY87" fmla="*/ 6221686 h 6858000"/>
              <a:gd name="connsiteX88" fmla="*/ 7467600 w 7467600"/>
              <a:gd name="connsiteY88" fmla="*/ 6334256 h 6858000"/>
              <a:gd name="connsiteX89" fmla="*/ 7454976 w 7467600"/>
              <a:gd name="connsiteY89" fmla="*/ 6318297 h 6858000"/>
              <a:gd name="connsiteX90" fmla="*/ 1456157 w 7467600"/>
              <a:gd name="connsiteY90" fmla="*/ 5371404 h 6858000"/>
              <a:gd name="connsiteX91" fmla="*/ 1244432 w 7467600"/>
              <a:gd name="connsiteY91" fmla="*/ 5385601 h 6858000"/>
              <a:gd name="connsiteX92" fmla="*/ 973990 w 7467600"/>
              <a:gd name="connsiteY92" fmla="*/ 5424940 h 6858000"/>
              <a:gd name="connsiteX93" fmla="*/ 1103809 w 7467600"/>
              <a:gd name="connsiteY93" fmla="*/ 5433720 h 6858000"/>
              <a:gd name="connsiteX94" fmla="*/ 1123454 w 7467600"/>
              <a:gd name="connsiteY94" fmla="*/ 5435727 h 6858000"/>
              <a:gd name="connsiteX95" fmla="*/ 1737017 w 7467600"/>
              <a:gd name="connsiteY95" fmla="*/ 5452183 h 6858000"/>
              <a:gd name="connsiteX96" fmla="*/ 1824397 w 7467600"/>
              <a:gd name="connsiteY96" fmla="*/ 5447757 h 6858000"/>
              <a:gd name="connsiteX97" fmla="*/ 2070059 w 7467600"/>
              <a:gd name="connsiteY97" fmla="*/ 5441660 h 6858000"/>
              <a:gd name="connsiteX98" fmla="*/ 1456157 w 7467600"/>
              <a:gd name="connsiteY98" fmla="*/ 5371404 h 6858000"/>
              <a:gd name="connsiteX99" fmla="*/ 4988186 w 7467600"/>
              <a:gd name="connsiteY99" fmla="*/ 5216467 h 6858000"/>
              <a:gd name="connsiteX100" fmla="*/ 4777334 w 7467600"/>
              <a:gd name="connsiteY100" fmla="*/ 5406072 h 6858000"/>
              <a:gd name="connsiteX101" fmla="*/ 4718341 w 7467600"/>
              <a:gd name="connsiteY101" fmla="*/ 5468043 h 6858000"/>
              <a:gd name="connsiteX102" fmla="*/ 4604655 w 7467600"/>
              <a:gd name="connsiteY102" fmla="*/ 5583434 h 6858000"/>
              <a:gd name="connsiteX103" fmla="*/ 4565074 w 7467600"/>
              <a:gd name="connsiteY103" fmla="*/ 5618550 h 6858000"/>
              <a:gd name="connsiteX104" fmla="*/ 4988186 w 7467600"/>
              <a:gd name="connsiteY104" fmla="*/ 5216467 h 6858000"/>
              <a:gd name="connsiteX105" fmla="*/ 4978032 w 7467600"/>
              <a:gd name="connsiteY105" fmla="*/ 5183809 h 6858000"/>
              <a:gd name="connsiteX106" fmla="*/ 4463413 w 7467600"/>
              <a:gd name="connsiteY106" fmla="*/ 5615162 h 6858000"/>
              <a:gd name="connsiteX107" fmla="*/ 4358134 w 7467600"/>
              <a:gd name="connsiteY107" fmla="*/ 5742791 h 6858000"/>
              <a:gd name="connsiteX108" fmla="*/ 4376219 w 7467600"/>
              <a:gd name="connsiteY108" fmla="*/ 5729027 h 6858000"/>
              <a:gd name="connsiteX109" fmla="*/ 4582340 w 7467600"/>
              <a:gd name="connsiteY109" fmla="*/ 5561037 h 6858000"/>
              <a:gd name="connsiteX110" fmla="*/ 4694684 w 7467600"/>
              <a:gd name="connsiteY110" fmla="*/ 5447098 h 6858000"/>
              <a:gd name="connsiteX111" fmla="*/ 4754123 w 7467600"/>
              <a:gd name="connsiteY111" fmla="*/ 5384643 h 6858000"/>
              <a:gd name="connsiteX112" fmla="*/ 4978032 w 7467600"/>
              <a:gd name="connsiteY112" fmla="*/ 5183809 h 6858000"/>
              <a:gd name="connsiteX113" fmla="*/ 1903353 w 7467600"/>
              <a:gd name="connsiteY113" fmla="*/ 5044827 h 6858000"/>
              <a:gd name="connsiteX114" fmla="*/ 1936931 w 7467600"/>
              <a:gd name="connsiteY114" fmla="*/ 5093954 h 6858000"/>
              <a:gd name="connsiteX115" fmla="*/ 2195868 w 7467600"/>
              <a:gd name="connsiteY115" fmla="*/ 5396574 h 6858000"/>
              <a:gd name="connsiteX116" fmla="*/ 2088852 w 7467600"/>
              <a:gd name="connsiteY116" fmla="*/ 5166123 h 6858000"/>
              <a:gd name="connsiteX117" fmla="*/ 1958241 w 7467600"/>
              <a:gd name="connsiteY117" fmla="*/ 5067955 h 6858000"/>
              <a:gd name="connsiteX118" fmla="*/ 1903353 w 7467600"/>
              <a:gd name="connsiteY118" fmla="*/ 5044827 h 6858000"/>
              <a:gd name="connsiteX119" fmla="*/ 1979378 w 7467600"/>
              <a:gd name="connsiteY119" fmla="*/ 4769504 h 6858000"/>
              <a:gd name="connsiteX120" fmla="*/ 2882120 w 7467600"/>
              <a:gd name="connsiteY120" fmla="*/ 5064547 h 6858000"/>
              <a:gd name="connsiteX121" fmla="*/ 2793103 w 7467600"/>
              <a:gd name="connsiteY121" fmla="*/ 5039699 h 6858000"/>
              <a:gd name="connsiteX122" fmla="*/ 2770041 w 7467600"/>
              <a:gd name="connsiteY122" fmla="*/ 5033634 h 6858000"/>
              <a:gd name="connsiteX123" fmla="*/ 1979378 w 7467600"/>
              <a:gd name="connsiteY123" fmla="*/ 4769504 h 6858000"/>
              <a:gd name="connsiteX124" fmla="*/ 1927410 w 7467600"/>
              <a:gd name="connsiteY124" fmla="*/ 4716164 h 6858000"/>
              <a:gd name="connsiteX125" fmla="*/ 1959587 w 7467600"/>
              <a:gd name="connsiteY125" fmla="*/ 4728849 h 6858000"/>
              <a:gd name="connsiteX126" fmla="*/ 2777707 w 7467600"/>
              <a:gd name="connsiteY126" fmla="*/ 5003991 h 6858000"/>
              <a:gd name="connsiteX127" fmla="*/ 2800768 w 7467600"/>
              <a:gd name="connsiteY127" fmla="*/ 5010056 h 6858000"/>
              <a:gd name="connsiteX128" fmla="*/ 2879408 w 7467600"/>
              <a:gd name="connsiteY128" fmla="*/ 5031590 h 6858000"/>
              <a:gd name="connsiteX129" fmla="*/ 2862295 w 7467600"/>
              <a:gd name="connsiteY129" fmla="*/ 5022958 h 6858000"/>
              <a:gd name="connsiteX130" fmla="*/ 2813343 w 7467600"/>
              <a:gd name="connsiteY130" fmla="*/ 4998369 h 6858000"/>
              <a:gd name="connsiteX131" fmla="*/ 2646245 w 7467600"/>
              <a:gd name="connsiteY131" fmla="*/ 4930999 h 6858000"/>
              <a:gd name="connsiteX132" fmla="*/ 1999243 w 7467600"/>
              <a:gd name="connsiteY132" fmla="*/ 4730524 h 6858000"/>
              <a:gd name="connsiteX133" fmla="*/ 1979527 w 7467600"/>
              <a:gd name="connsiteY133" fmla="*/ 4726651 h 6858000"/>
              <a:gd name="connsiteX134" fmla="*/ 1927410 w 7467600"/>
              <a:gd name="connsiteY134" fmla="*/ 4716164 h 6858000"/>
              <a:gd name="connsiteX135" fmla="*/ 1997014 w 7467600"/>
              <a:gd name="connsiteY135" fmla="*/ 4698007 h 6858000"/>
              <a:gd name="connsiteX136" fmla="*/ 2005458 w 7467600"/>
              <a:gd name="connsiteY136" fmla="*/ 4699540 h 6858000"/>
              <a:gd name="connsiteX137" fmla="*/ 2657186 w 7467600"/>
              <a:gd name="connsiteY137" fmla="*/ 4901687 h 6858000"/>
              <a:gd name="connsiteX138" fmla="*/ 2826662 w 7467600"/>
              <a:gd name="connsiteY138" fmla="*/ 4970362 h 6858000"/>
              <a:gd name="connsiteX139" fmla="*/ 2876100 w 7467600"/>
              <a:gd name="connsiteY139" fmla="*/ 4995397 h 6858000"/>
              <a:gd name="connsiteX140" fmla="*/ 3042600 w 7467600"/>
              <a:gd name="connsiteY140" fmla="*/ 5059532 h 6858000"/>
              <a:gd name="connsiteX141" fmla="*/ 1997014 w 7467600"/>
              <a:gd name="connsiteY141" fmla="*/ 4698007 h 6858000"/>
              <a:gd name="connsiteX142" fmla="*/ 2305292 w 7467600"/>
              <a:gd name="connsiteY142" fmla="*/ 4219492 h 6858000"/>
              <a:gd name="connsiteX143" fmla="*/ 3360922 w 7467600"/>
              <a:gd name="connsiteY143" fmla="*/ 4529373 h 6858000"/>
              <a:gd name="connsiteX144" fmla="*/ 3492420 w 7467600"/>
              <a:gd name="connsiteY144" fmla="*/ 4510145 h 6858000"/>
              <a:gd name="connsiteX145" fmla="*/ 3364086 w 7467600"/>
              <a:gd name="connsiteY145" fmla="*/ 4480340 h 6858000"/>
              <a:gd name="connsiteX146" fmla="*/ 3225818 w 7467600"/>
              <a:gd name="connsiteY146" fmla="*/ 4411822 h 6858000"/>
              <a:gd name="connsiteX147" fmla="*/ 3129696 w 7467600"/>
              <a:gd name="connsiteY147" fmla="*/ 4360704 h 6858000"/>
              <a:gd name="connsiteX148" fmla="*/ 2814545 w 7467600"/>
              <a:gd name="connsiteY148" fmla="*/ 4282955 h 6858000"/>
              <a:gd name="connsiteX149" fmla="*/ 2305292 w 7467600"/>
              <a:gd name="connsiteY149" fmla="*/ 4219492 h 6858000"/>
              <a:gd name="connsiteX150" fmla="*/ 2626982 w 7467600"/>
              <a:gd name="connsiteY150" fmla="*/ 4206450 h 6858000"/>
              <a:gd name="connsiteX151" fmla="*/ 2490617 w 7467600"/>
              <a:gd name="connsiteY151" fmla="*/ 4206951 h 6858000"/>
              <a:gd name="connsiteX152" fmla="*/ 2819869 w 7467600"/>
              <a:gd name="connsiteY152" fmla="*/ 4252936 h 6858000"/>
              <a:gd name="connsiteX153" fmla="*/ 3143018 w 7467600"/>
              <a:gd name="connsiteY153" fmla="*/ 4332698 h 6858000"/>
              <a:gd name="connsiteX154" fmla="*/ 3241520 w 7467600"/>
              <a:gd name="connsiteY154" fmla="*/ 4385112 h 6858000"/>
              <a:gd name="connsiteX155" fmla="*/ 3374575 w 7467600"/>
              <a:gd name="connsiteY155" fmla="*/ 4451517 h 6858000"/>
              <a:gd name="connsiteX156" fmla="*/ 3505221 w 7467600"/>
              <a:gd name="connsiteY156" fmla="*/ 4480757 h 6858000"/>
              <a:gd name="connsiteX157" fmla="*/ 2626982 w 7467600"/>
              <a:gd name="connsiteY157" fmla="*/ 4206450 h 6858000"/>
              <a:gd name="connsiteX158" fmla="*/ 1310106 w 7467600"/>
              <a:gd name="connsiteY158" fmla="*/ 3943217 h 6858000"/>
              <a:gd name="connsiteX159" fmla="*/ 854994 w 7467600"/>
              <a:gd name="connsiteY159" fmla="*/ 4399136 h 6858000"/>
              <a:gd name="connsiteX160" fmla="*/ 742462 w 7467600"/>
              <a:gd name="connsiteY160" fmla="*/ 4594648 h 6858000"/>
              <a:gd name="connsiteX161" fmla="*/ 820602 w 7467600"/>
              <a:gd name="connsiteY161" fmla="*/ 4485915 h 6858000"/>
              <a:gd name="connsiteX162" fmla="*/ 878295 w 7467600"/>
              <a:gd name="connsiteY162" fmla="*/ 4403594 h 6858000"/>
              <a:gd name="connsiteX163" fmla="*/ 1240607 w 7467600"/>
              <a:gd name="connsiteY163" fmla="*/ 4010401 h 6858000"/>
              <a:gd name="connsiteX164" fmla="*/ 1310106 w 7467600"/>
              <a:gd name="connsiteY164" fmla="*/ 3943217 h 6858000"/>
              <a:gd name="connsiteX165" fmla="*/ 1423113 w 7467600"/>
              <a:gd name="connsiteY165" fmla="*/ 3874565 h 6858000"/>
              <a:gd name="connsiteX166" fmla="*/ 1260565 w 7467600"/>
              <a:gd name="connsiteY166" fmla="*/ 4031982 h 6858000"/>
              <a:gd name="connsiteX167" fmla="*/ 901900 w 7467600"/>
              <a:gd name="connsiteY167" fmla="*/ 4421236 h 6858000"/>
              <a:gd name="connsiteX168" fmla="*/ 845044 w 7467600"/>
              <a:gd name="connsiteY168" fmla="*/ 4502436 h 6858000"/>
              <a:gd name="connsiteX169" fmla="*/ 685926 w 7467600"/>
              <a:gd name="connsiteY169" fmla="*/ 4703069 h 6858000"/>
              <a:gd name="connsiteX170" fmla="*/ 684248 w 7467600"/>
              <a:gd name="connsiteY170" fmla="*/ 4706721 h 6858000"/>
              <a:gd name="connsiteX171" fmla="*/ 1423113 w 7467600"/>
              <a:gd name="connsiteY171" fmla="*/ 3874565 h 6858000"/>
              <a:gd name="connsiteX172" fmla="*/ 3316479 w 7467600"/>
              <a:gd name="connsiteY172" fmla="*/ 3872136 h 6858000"/>
              <a:gd name="connsiteX173" fmla="*/ 3546806 w 7467600"/>
              <a:gd name="connsiteY173" fmla="*/ 4356139 h 6858000"/>
              <a:gd name="connsiteX174" fmla="*/ 3364433 w 7467600"/>
              <a:gd name="connsiteY174" fmla="*/ 3953121 h 6858000"/>
              <a:gd name="connsiteX175" fmla="*/ 3316479 w 7467600"/>
              <a:gd name="connsiteY175" fmla="*/ 3872136 h 6858000"/>
              <a:gd name="connsiteX176" fmla="*/ 3291335 w 7467600"/>
              <a:gd name="connsiteY176" fmla="*/ 3767420 h 6858000"/>
              <a:gd name="connsiteX177" fmla="*/ 3390805 w 7467600"/>
              <a:gd name="connsiteY177" fmla="*/ 3937163 h 6858000"/>
              <a:gd name="connsiteX178" fmla="*/ 3579062 w 7467600"/>
              <a:gd name="connsiteY178" fmla="*/ 4359040 h 6858000"/>
              <a:gd name="connsiteX179" fmla="*/ 3467355 w 7467600"/>
              <a:gd name="connsiteY179" fmla="*/ 3988130 h 6858000"/>
              <a:gd name="connsiteX180" fmla="*/ 3310753 w 7467600"/>
              <a:gd name="connsiteY180" fmla="*/ 3787140 h 6858000"/>
              <a:gd name="connsiteX181" fmla="*/ 3291335 w 7467600"/>
              <a:gd name="connsiteY181" fmla="*/ 3767420 h 6858000"/>
              <a:gd name="connsiteX182" fmla="*/ 1635889 w 7467600"/>
              <a:gd name="connsiteY182" fmla="*/ 3709494 h 6858000"/>
              <a:gd name="connsiteX183" fmla="*/ 1634800 w 7467600"/>
              <a:gd name="connsiteY183" fmla="*/ 3731111 h 6858000"/>
              <a:gd name="connsiteX184" fmla="*/ 1635889 w 7467600"/>
              <a:gd name="connsiteY184" fmla="*/ 3709494 h 6858000"/>
              <a:gd name="connsiteX185" fmla="*/ 1510397 w 7467600"/>
              <a:gd name="connsiteY185" fmla="*/ 3684705 h 6858000"/>
              <a:gd name="connsiteX186" fmla="*/ 1146550 w 7467600"/>
              <a:gd name="connsiteY186" fmla="*/ 3802012 h 6858000"/>
              <a:gd name="connsiteX187" fmla="*/ 698834 w 7467600"/>
              <a:gd name="connsiteY187" fmla="*/ 3952272 h 6858000"/>
              <a:gd name="connsiteX188" fmla="*/ 34256 w 7467600"/>
              <a:gd name="connsiteY188" fmla="*/ 4347603 h 6858000"/>
              <a:gd name="connsiteX189" fmla="*/ 527241 w 7467600"/>
              <a:gd name="connsiteY189" fmla="*/ 4065078 h 6858000"/>
              <a:gd name="connsiteX190" fmla="*/ 1510397 w 7467600"/>
              <a:gd name="connsiteY190" fmla="*/ 3684705 h 6858000"/>
              <a:gd name="connsiteX191" fmla="*/ 1313114 w 7467600"/>
              <a:gd name="connsiteY191" fmla="*/ 3655216 h 6858000"/>
              <a:gd name="connsiteX192" fmla="*/ 1109304 w 7467600"/>
              <a:gd name="connsiteY192" fmla="*/ 3669030 h 6858000"/>
              <a:gd name="connsiteX193" fmla="*/ 8129 w 7467600"/>
              <a:gd name="connsiteY193" fmla="*/ 4330519 h 6858000"/>
              <a:gd name="connsiteX194" fmla="*/ 687572 w 7467600"/>
              <a:gd name="connsiteY194" fmla="*/ 3925629 h 6858000"/>
              <a:gd name="connsiteX195" fmla="*/ 1138365 w 7467600"/>
              <a:gd name="connsiteY195" fmla="*/ 3774515 h 6858000"/>
              <a:gd name="connsiteX196" fmla="*/ 1505579 w 7467600"/>
              <a:gd name="connsiteY196" fmla="*/ 3655526 h 6858000"/>
              <a:gd name="connsiteX197" fmla="*/ 1313114 w 7467600"/>
              <a:gd name="connsiteY197" fmla="*/ 3655216 h 6858000"/>
              <a:gd name="connsiteX198" fmla="*/ 3655073 w 7467600"/>
              <a:gd name="connsiteY198" fmla="*/ 3650884 h 6858000"/>
              <a:gd name="connsiteX199" fmla="*/ 3989938 w 7467600"/>
              <a:gd name="connsiteY199" fmla="*/ 3991685 h 6858000"/>
              <a:gd name="connsiteX200" fmla="*/ 4393907 w 7467600"/>
              <a:gd name="connsiteY200" fmla="*/ 4261258 h 6858000"/>
              <a:gd name="connsiteX201" fmla="*/ 4648051 w 7467600"/>
              <a:gd name="connsiteY201" fmla="*/ 4374051 h 6858000"/>
              <a:gd name="connsiteX202" fmla="*/ 4383389 w 7467600"/>
              <a:gd name="connsiteY202" fmla="*/ 4184369 h 6858000"/>
              <a:gd name="connsiteX203" fmla="*/ 4165508 w 7467600"/>
              <a:gd name="connsiteY203" fmla="*/ 4035196 h 6858000"/>
              <a:gd name="connsiteX204" fmla="*/ 4068162 w 7467600"/>
              <a:gd name="connsiteY204" fmla="*/ 3953394 h 6858000"/>
              <a:gd name="connsiteX205" fmla="*/ 3981416 w 7467600"/>
              <a:gd name="connsiteY205" fmla="*/ 3880482 h 6858000"/>
              <a:gd name="connsiteX206" fmla="*/ 3800147 w 7467600"/>
              <a:gd name="connsiteY206" fmla="*/ 3749872 h 6858000"/>
              <a:gd name="connsiteX207" fmla="*/ 3655073 w 7467600"/>
              <a:gd name="connsiteY207" fmla="*/ 3650884 h 6858000"/>
              <a:gd name="connsiteX208" fmla="*/ 3670252 w 7467600"/>
              <a:gd name="connsiteY208" fmla="*/ 3622798 h 6858000"/>
              <a:gd name="connsiteX209" fmla="*/ 3817258 w 7467600"/>
              <a:gd name="connsiteY209" fmla="*/ 3723577 h 6858000"/>
              <a:gd name="connsiteX210" fmla="*/ 4000461 w 7467600"/>
              <a:gd name="connsiteY210" fmla="*/ 3855966 h 6858000"/>
              <a:gd name="connsiteX211" fmla="*/ 4088180 w 7467600"/>
              <a:gd name="connsiteY211" fmla="*/ 3929774 h 6858000"/>
              <a:gd name="connsiteX212" fmla="*/ 4184555 w 7467600"/>
              <a:gd name="connsiteY212" fmla="*/ 4010683 h 6858000"/>
              <a:gd name="connsiteX213" fmla="*/ 4399563 w 7467600"/>
              <a:gd name="connsiteY213" fmla="*/ 4158106 h 6858000"/>
              <a:gd name="connsiteX214" fmla="*/ 4684469 w 7467600"/>
              <a:gd name="connsiteY214" fmla="*/ 4364680 h 6858000"/>
              <a:gd name="connsiteX215" fmla="*/ 4690271 w 7467600"/>
              <a:gd name="connsiteY215" fmla="*/ 4370034 h 6858000"/>
              <a:gd name="connsiteX216" fmla="*/ 4136093 w 7467600"/>
              <a:gd name="connsiteY216" fmla="*/ 3858466 h 6858000"/>
              <a:gd name="connsiteX217" fmla="*/ 3670252 w 7467600"/>
              <a:gd name="connsiteY217" fmla="*/ 3622798 h 6858000"/>
              <a:gd name="connsiteX218" fmla="*/ 4440129 w 7467600"/>
              <a:gd name="connsiteY218" fmla="*/ 3448571 h 6858000"/>
              <a:gd name="connsiteX219" fmla="*/ 4856525 w 7467600"/>
              <a:gd name="connsiteY219" fmla="*/ 3915351 h 6858000"/>
              <a:gd name="connsiteX220" fmla="*/ 5059055 w 7467600"/>
              <a:gd name="connsiteY220" fmla="*/ 4108918 h 6858000"/>
              <a:gd name="connsiteX221" fmla="*/ 5290070 w 7467600"/>
              <a:gd name="connsiteY221" fmla="*/ 4263619 h 6858000"/>
              <a:gd name="connsiteX222" fmla="*/ 4834991 w 7467600"/>
              <a:gd name="connsiteY222" fmla="*/ 3830985 h 6858000"/>
              <a:gd name="connsiteX223" fmla="*/ 4440129 w 7467600"/>
              <a:gd name="connsiteY223" fmla="*/ 3448571 h 6858000"/>
              <a:gd name="connsiteX224" fmla="*/ 4441737 w 7467600"/>
              <a:gd name="connsiteY224" fmla="*/ 3399734 h 6858000"/>
              <a:gd name="connsiteX225" fmla="*/ 4431236 w 7467600"/>
              <a:gd name="connsiteY225" fmla="*/ 3400954 h 6858000"/>
              <a:gd name="connsiteX226" fmla="*/ 4557150 w 7467600"/>
              <a:gd name="connsiteY226" fmla="*/ 3510023 h 6858000"/>
              <a:gd name="connsiteX227" fmla="*/ 4856936 w 7467600"/>
              <a:gd name="connsiteY227" fmla="*/ 3809146 h 6858000"/>
              <a:gd name="connsiteX228" fmla="*/ 5111996 w 7467600"/>
              <a:gd name="connsiteY228" fmla="*/ 4065759 h 6858000"/>
              <a:gd name="connsiteX229" fmla="*/ 5388878 w 7467600"/>
              <a:gd name="connsiteY229" fmla="*/ 4300185 h 6858000"/>
              <a:gd name="connsiteX230" fmla="*/ 5425556 w 7467600"/>
              <a:gd name="connsiteY230" fmla="*/ 4308967 h 6858000"/>
              <a:gd name="connsiteX231" fmla="*/ 4943646 w 7467600"/>
              <a:gd name="connsiteY231" fmla="*/ 3822916 h 6858000"/>
              <a:gd name="connsiteX232" fmla="*/ 4594837 w 7467600"/>
              <a:gd name="connsiteY232" fmla="*/ 3532274 h 6858000"/>
              <a:gd name="connsiteX233" fmla="*/ 4441737 w 7467600"/>
              <a:gd name="connsiteY233" fmla="*/ 3399734 h 6858000"/>
              <a:gd name="connsiteX234" fmla="*/ 5425834 w 7467600"/>
              <a:gd name="connsiteY234" fmla="*/ 3162785 h 6858000"/>
              <a:gd name="connsiteX235" fmla="*/ 5401644 w 7467600"/>
              <a:gd name="connsiteY235" fmla="*/ 3617847 h 6858000"/>
              <a:gd name="connsiteX236" fmla="*/ 5467256 w 7467600"/>
              <a:gd name="connsiteY236" fmla="*/ 4175494 h 6858000"/>
              <a:gd name="connsiteX237" fmla="*/ 5448069 w 7467600"/>
              <a:gd name="connsiteY237" fmla="*/ 3567554 h 6858000"/>
              <a:gd name="connsiteX238" fmla="*/ 5425834 w 7467600"/>
              <a:gd name="connsiteY238" fmla="*/ 3162785 h 6858000"/>
              <a:gd name="connsiteX239" fmla="*/ 1318687 w 7467600"/>
              <a:gd name="connsiteY239" fmla="*/ 3113840 h 6858000"/>
              <a:gd name="connsiteX240" fmla="*/ 1066793 w 7467600"/>
              <a:gd name="connsiteY240" fmla="*/ 3212171 h 6858000"/>
              <a:gd name="connsiteX241" fmla="*/ 993319 w 7467600"/>
              <a:gd name="connsiteY241" fmla="*/ 3247648 h 6858000"/>
              <a:gd name="connsiteX242" fmla="*/ 853081 w 7467600"/>
              <a:gd name="connsiteY242" fmla="*/ 3312410 h 6858000"/>
              <a:gd name="connsiteX243" fmla="*/ 805957 w 7467600"/>
              <a:gd name="connsiteY243" fmla="*/ 3330443 h 6858000"/>
              <a:gd name="connsiteX244" fmla="*/ 1318687 w 7467600"/>
              <a:gd name="connsiteY244" fmla="*/ 3113840 h 6858000"/>
              <a:gd name="connsiteX245" fmla="*/ 5453702 w 7467600"/>
              <a:gd name="connsiteY245" fmla="*/ 3090882 h 6858000"/>
              <a:gd name="connsiteX246" fmla="*/ 5480135 w 7467600"/>
              <a:gd name="connsiteY246" fmla="*/ 3565802 h 6858000"/>
              <a:gd name="connsiteX247" fmla="*/ 5499023 w 7467600"/>
              <a:gd name="connsiteY247" fmla="*/ 4166310 h 6858000"/>
              <a:gd name="connsiteX248" fmla="*/ 5547022 w 7467600"/>
              <a:gd name="connsiteY248" fmla="*/ 3607838 h 6858000"/>
              <a:gd name="connsiteX249" fmla="*/ 5515964 w 7467600"/>
              <a:gd name="connsiteY249" fmla="*/ 3378541 h 6858000"/>
              <a:gd name="connsiteX250" fmla="*/ 5453702 w 7467600"/>
              <a:gd name="connsiteY250" fmla="*/ 3090882 h 6858000"/>
              <a:gd name="connsiteX251" fmla="*/ 1238695 w 7467600"/>
              <a:gd name="connsiteY251" fmla="*/ 3076820 h 6858000"/>
              <a:gd name="connsiteX252" fmla="*/ 716371 w 7467600"/>
              <a:gd name="connsiteY252" fmla="*/ 3293249 h 6858000"/>
              <a:gd name="connsiteX253" fmla="*/ 579522 w 7467600"/>
              <a:gd name="connsiteY253" fmla="*/ 3371759 h 6858000"/>
              <a:gd name="connsiteX254" fmla="*/ 600288 w 7467600"/>
              <a:gd name="connsiteY254" fmla="*/ 3365555 h 6858000"/>
              <a:gd name="connsiteX255" fmla="*/ 840692 w 7467600"/>
              <a:gd name="connsiteY255" fmla="*/ 3284921 h 6858000"/>
              <a:gd name="connsiteX256" fmla="*/ 979248 w 7467600"/>
              <a:gd name="connsiteY256" fmla="*/ 3221003 h 6858000"/>
              <a:gd name="connsiteX257" fmla="*/ 1053282 w 7467600"/>
              <a:gd name="connsiteY257" fmla="*/ 3185247 h 6858000"/>
              <a:gd name="connsiteX258" fmla="*/ 1320603 w 7467600"/>
              <a:gd name="connsiteY258" fmla="*/ 3081281 h 6858000"/>
              <a:gd name="connsiteX259" fmla="*/ 1238695 w 7467600"/>
              <a:gd name="connsiteY259" fmla="*/ 3076820 h 6858000"/>
              <a:gd name="connsiteX260" fmla="*/ 5425627 w 7467600"/>
              <a:gd name="connsiteY260" fmla="*/ 2954192 h 6858000"/>
              <a:gd name="connsiteX261" fmla="*/ 5470770 w 7467600"/>
              <a:gd name="connsiteY261" fmla="*/ 3005435 h 6858000"/>
              <a:gd name="connsiteX262" fmla="*/ 5519779 w 7467600"/>
              <a:gd name="connsiteY262" fmla="*/ 4359223 h 6858000"/>
              <a:gd name="connsiteX263" fmla="*/ 5520293 w 7467600"/>
              <a:gd name="connsiteY263" fmla="*/ 4360602 h 6858000"/>
              <a:gd name="connsiteX264" fmla="*/ 5767221 w 7467600"/>
              <a:gd name="connsiteY264" fmla="*/ 4665564 h 6858000"/>
              <a:gd name="connsiteX265" fmla="*/ 6937169 w 7467600"/>
              <a:gd name="connsiteY265" fmla="*/ 4815941 h 6858000"/>
              <a:gd name="connsiteX266" fmla="*/ 6953922 w 7467600"/>
              <a:gd name="connsiteY266" fmla="*/ 4890068 h 6858000"/>
              <a:gd name="connsiteX267" fmla="*/ 6071359 w 7467600"/>
              <a:gd name="connsiteY267" fmla="*/ 4770770 h 6858000"/>
              <a:gd name="connsiteX268" fmla="*/ 6038839 w 7467600"/>
              <a:gd name="connsiteY268" fmla="*/ 4764474 h 6858000"/>
              <a:gd name="connsiteX269" fmla="*/ 6038706 w 7467600"/>
              <a:gd name="connsiteY269" fmla="*/ 4763847 h 6858000"/>
              <a:gd name="connsiteX270" fmla="*/ 6037784 w 7467600"/>
              <a:gd name="connsiteY270" fmla="*/ 4764270 h 6858000"/>
              <a:gd name="connsiteX271" fmla="*/ 6038839 w 7467600"/>
              <a:gd name="connsiteY271" fmla="*/ 4764474 h 6858000"/>
              <a:gd name="connsiteX272" fmla="*/ 6040338 w 7467600"/>
              <a:gd name="connsiteY272" fmla="*/ 4771418 h 6858000"/>
              <a:gd name="connsiteX273" fmla="*/ 6024488 w 7467600"/>
              <a:gd name="connsiteY273" fmla="*/ 4809903 h 6858000"/>
              <a:gd name="connsiteX274" fmla="*/ 5599771 w 7467600"/>
              <a:gd name="connsiteY274" fmla="*/ 5509652 h 6858000"/>
              <a:gd name="connsiteX275" fmla="*/ 5548843 w 7467600"/>
              <a:gd name="connsiteY275" fmla="*/ 5563845 h 6858000"/>
              <a:gd name="connsiteX276" fmla="*/ 5940952 w 7467600"/>
              <a:gd name="connsiteY276" fmla="*/ 6250028 h 6858000"/>
              <a:gd name="connsiteX277" fmla="*/ 6043441 w 7467600"/>
              <a:gd name="connsiteY277" fmla="*/ 6665847 h 6858000"/>
              <a:gd name="connsiteX278" fmla="*/ 6093432 w 7467600"/>
              <a:gd name="connsiteY278" fmla="*/ 6858000 h 6858000"/>
              <a:gd name="connsiteX279" fmla="*/ 6034344 w 7467600"/>
              <a:gd name="connsiteY279" fmla="*/ 6858000 h 6858000"/>
              <a:gd name="connsiteX280" fmla="*/ 6026679 w 7467600"/>
              <a:gd name="connsiteY280" fmla="*/ 6836959 h 6858000"/>
              <a:gd name="connsiteX281" fmla="*/ 5800441 w 7467600"/>
              <a:gd name="connsiteY281" fmla="*/ 6335286 h 6858000"/>
              <a:gd name="connsiteX282" fmla="*/ 5526562 w 7467600"/>
              <a:gd name="connsiteY282" fmla="*/ 5705388 h 6858000"/>
              <a:gd name="connsiteX283" fmla="*/ 5519640 w 7467600"/>
              <a:gd name="connsiteY283" fmla="*/ 5683774 h 6858000"/>
              <a:gd name="connsiteX284" fmla="*/ 5844559 w 7467600"/>
              <a:gd name="connsiteY284" fmla="*/ 6553349 h 6858000"/>
              <a:gd name="connsiteX285" fmla="*/ 5975994 w 7467600"/>
              <a:gd name="connsiteY285" fmla="*/ 6858000 h 6858000"/>
              <a:gd name="connsiteX286" fmla="*/ 5898547 w 7467600"/>
              <a:gd name="connsiteY286" fmla="*/ 6858000 h 6858000"/>
              <a:gd name="connsiteX287" fmla="*/ 5682041 w 7467600"/>
              <a:gd name="connsiteY287" fmla="*/ 6355860 h 6858000"/>
              <a:gd name="connsiteX288" fmla="*/ 5461758 w 7467600"/>
              <a:gd name="connsiteY288" fmla="*/ 5820220 h 6858000"/>
              <a:gd name="connsiteX289" fmla="*/ 5237282 w 7467600"/>
              <a:gd name="connsiteY289" fmla="*/ 6579086 h 6858000"/>
              <a:gd name="connsiteX290" fmla="*/ 5115009 w 7467600"/>
              <a:gd name="connsiteY290" fmla="*/ 6858000 h 6858000"/>
              <a:gd name="connsiteX291" fmla="*/ 5028074 w 7467600"/>
              <a:gd name="connsiteY291" fmla="*/ 6858000 h 6858000"/>
              <a:gd name="connsiteX292" fmla="*/ 5079508 w 7467600"/>
              <a:gd name="connsiteY292" fmla="*/ 6749074 h 6858000"/>
              <a:gd name="connsiteX293" fmla="*/ 5371846 w 7467600"/>
              <a:gd name="connsiteY293" fmla="*/ 5924413 h 6858000"/>
              <a:gd name="connsiteX294" fmla="*/ 5270512 w 7467600"/>
              <a:gd name="connsiteY294" fmla="*/ 6138975 h 6858000"/>
              <a:gd name="connsiteX295" fmla="*/ 5062409 w 7467600"/>
              <a:gd name="connsiteY295" fmla="*/ 6653544 h 6858000"/>
              <a:gd name="connsiteX296" fmla="*/ 5036628 w 7467600"/>
              <a:gd name="connsiteY296" fmla="*/ 6754247 h 6858000"/>
              <a:gd name="connsiteX297" fmla="*/ 5009112 w 7467600"/>
              <a:gd name="connsiteY297" fmla="*/ 6858000 h 6858000"/>
              <a:gd name="connsiteX298" fmla="*/ 4976679 w 7467600"/>
              <a:gd name="connsiteY298" fmla="*/ 6858000 h 6858000"/>
              <a:gd name="connsiteX299" fmla="*/ 5006537 w 7467600"/>
              <a:gd name="connsiteY299" fmla="*/ 6747068 h 6858000"/>
              <a:gd name="connsiteX300" fmla="*/ 5032723 w 7467600"/>
              <a:gd name="connsiteY300" fmla="*/ 6644957 h 6858000"/>
              <a:gd name="connsiteX301" fmla="*/ 5242949 w 7467600"/>
              <a:gd name="connsiteY301" fmla="*/ 6125175 h 6858000"/>
              <a:gd name="connsiteX302" fmla="*/ 5286321 w 7467600"/>
              <a:gd name="connsiteY302" fmla="*/ 6033555 h 6858000"/>
              <a:gd name="connsiteX303" fmla="*/ 5008210 w 7467600"/>
              <a:gd name="connsiteY303" fmla="*/ 6649194 h 6858000"/>
              <a:gd name="connsiteX304" fmla="*/ 4986321 w 7467600"/>
              <a:gd name="connsiteY304" fmla="*/ 6765687 h 6858000"/>
              <a:gd name="connsiteX305" fmla="*/ 4973474 w 7467600"/>
              <a:gd name="connsiteY305" fmla="*/ 6858000 h 6858000"/>
              <a:gd name="connsiteX306" fmla="*/ 4907178 w 7467600"/>
              <a:gd name="connsiteY306" fmla="*/ 6858000 h 6858000"/>
              <a:gd name="connsiteX307" fmla="*/ 4910810 w 7467600"/>
              <a:gd name="connsiteY307" fmla="*/ 6829660 h 6858000"/>
              <a:gd name="connsiteX308" fmla="*/ 4987461 w 7467600"/>
              <a:gd name="connsiteY308" fmla="*/ 6432994 h 6858000"/>
              <a:gd name="connsiteX309" fmla="*/ 5179262 w 7467600"/>
              <a:gd name="connsiteY309" fmla="*/ 6035044 h 6858000"/>
              <a:gd name="connsiteX310" fmla="*/ 4689678 w 7467600"/>
              <a:gd name="connsiteY310" fmla="*/ 6440241 h 6858000"/>
              <a:gd name="connsiteX311" fmla="*/ 4477543 w 7467600"/>
              <a:gd name="connsiteY311" fmla="*/ 6674836 h 6858000"/>
              <a:gd name="connsiteX312" fmla="*/ 4329957 w 7467600"/>
              <a:gd name="connsiteY312" fmla="*/ 6858000 h 6858000"/>
              <a:gd name="connsiteX313" fmla="*/ 4218595 w 7467600"/>
              <a:gd name="connsiteY313" fmla="*/ 6858000 h 6858000"/>
              <a:gd name="connsiteX314" fmla="*/ 4368888 w 7467600"/>
              <a:gd name="connsiteY314" fmla="*/ 6668412 h 6858000"/>
              <a:gd name="connsiteX315" fmla="*/ 4563091 w 7467600"/>
              <a:gd name="connsiteY315" fmla="*/ 6442508 h 6858000"/>
              <a:gd name="connsiteX316" fmla="*/ 5387324 w 7467600"/>
              <a:gd name="connsiteY316" fmla="*/ 5705830 h 6858000"/>
              <a:gd name="connsiteX317" fmla="*/ 5073620 w 7467600"/>
              <a:gd name="connsiteY317" fmla="*/ 5955437 h 6858000"/>
              <a:gd name="connsiteX318" fmla="*/ 4689789 w 7467600"/>
              <a:gd name="connsiteY318" fmla="*/ 6268382 h 6858000"/>
              <a:gd name="connsiteX319" fmla="*/ 4418722 w 7467600"/>
              <a:gd name="connsiteY319" fmla="*/ 6570886 h 6858000"/>
              <a:gd name="connsiteX320" fmla="*/ 4214944 w 7467600"/>
              <a:gd name="connsiteY320" fmla="*/ 6858000 h 6858000"/>
              <a:gd name="connsiteX321" fmla="*/ 4177898 w 7467600"/>
              <a:gd name="connsiteY321" fmla="*/ 6858000 h 6858000"/>
              <a:gd name="connsiteX322" fmla="*/ 4391597 w 7467600"/>
              <a:gd name="connsiteY322" fmla="*/ 6556370 h 6858000"/>
              <a:gd name="connsiteX323" fmla="*/ 4668889 w 7467600"/>
              <a:gd name="connsiteY323" fmla="*/ 6246399 h 6858000"/>
              <a:gd name="connsiteX324" fmla="*/ 5055427 w 7467600"/>
              <a:gd name="connsiteY324" fmla="*/ 5931476 h 6858000"/>
              <a:gd name="connsiteX325" fmla="*/ 5371814 w 7467600"/>
              <a:gd name="connsiteY325" fmla="*/ 5678975 h 6858000"/>
              <a:gd name="connsiteX326" fmla="*/ 4987918 w 7467600"/>
              <a:gd name="connsiteY326" fmla="*/ 5838701 h 6858000"/>
              <a:gd name="connsiteX327" fmla="*/ 4317146 w 7467600"/>
              <a:gd name="connsiteY327" fmla="*/ 6587716 h 6858000"/>
              <a:gd name="connsiteX328" fmla="*/ 4171627 w 7467600"/>
              <a:gd name="connsiteY328" fmla="*/ 6858000 h 6858000"/>
              <a:gd name="connsiteX329" fmla="*/ 4081585 w 7467600"/>
              <a:gd name="connsiteY329" fmla="*/ 6858000 h 6858000"/>
              <a:gd name="connsiteX330" fmla="*/ 4238603 w 7467600"/>
              <a:gd name="connsiteY330" fmla="*/ 6559341 h 6858000"/>
              <a:gd name="connsiteX331" fmla="*/ 4778333 w 7467600"/>
              <a:gd name="connsiteY331" fmla="*/ 5873626 h 6858000"/>
              <a:gd name="connsiteX332" fmla="*/ 5414185 w 7467600"/>
              <a:gd name="connsiteY332" fmla="*/ 5573882 h 6858000"/>
              <a:gd name="connsiteX333" fmla="*/ 5959648 w 7467600"/>
              <a:gd name="connsiteY333" fmla="*/ 4760797 h 6858000"/>
              <a:gd name="connsiteX334" fmla="*/ 5355019 w 7467600"/>
              <a:gd name="connsiteY334" fmla="*/ 4734672 h 6858000"/>
              <a:gd name="connsiteX335" fmla="*/ 5083565 w 7467600"/>
              <a:gd name="connsiteY335" fmla="*/ 5179121 h 6858000"/>
              <a:gd name="connsiteX336" fmla="*/ 4713577 w 7467600"/>
              <a:gd name="connsiteY336" fmla="*/ 5616803 h 6858000"/>
              <a:gd name="connsiteX337" fmla="*/ 3989559 w 7467600"/>
              <a:gd name="connsiteY337" fmla="*/ 6145945 h 6858000"/>
              <a:gd name="connsiteX338" fmla="*/ 3939824 w 7467600"/>
              <a:gd name="connsiteY338" fmla="*/ 6066900 h 6858000"/>
              <a:gd name="connsiteX339" fmla="*/ 4584537 w 7467600"/>
              <a:gd name="connsiteY339" fmla="*/ 5324826 h 6858000"/>
              <a:gd name="connsiteX340" fmla="*/ 5037105 w 7467600"/>
              <a:gd name="connsiteY340" fmla="*/ 5088765 h 6858000"/>
              <a:gd name="connsiteX341" fmla="*/ 5039930 w 7467600"/>
              <a:gd name="connsiteY341" fmla="*/ 5089585 h 6858000"/>
              <a:gd name="connsiteX342" fmla="*/ 5263764 w 7467600"/>
              <a:gd name="connsiteY342" fmla="*/ 4735525 h 6858000"/>
              <a:gd name="connsiteX343" fmla="*/ 4086300 w 7467600"/>
              <a:gd name="connsiteY343" fmla="*/ 4884599 h 6858000"/>
              <a:gd name="connsiteX344" fmla="*/ 4085485 w 7467600"/>
              <a:gd name="connsiteY344" fmla="*/ 4899070 h 6858000"/>
              <a:gd name="connsiteX345" fmla="*/ 3871915 w 7467600"/>
              <a:gd name="connsiteY345" fmla="*/ 5253645 h 6858000"/>
              <a:gd name="connsiteX346" fmla="*/ 3799374 w 7467600"/>
              <a:gd name="connsiteY346" fmla="*/ 5466127 h 6858000"/>
              <a:gd name="connsiteX347" fmla="*/ 3498850 w 7467600"/>
              <a:gd name="connsiteY347" fmla="*/ 6661888 h 6858000"/>
              <a:gd name="connsiteX348" fmla="*/ 3399216 w 7467600"/>
              <a:gd name="connsiteY348" fmla="*/ 6858000 h 6858000"/>
              <a:gd name="connsiteX349" fmla="*/ 3303688 w 7467600"/>
              <a:gd name="connsiteY349" fmla="*/ 6858000 h 6858000"/>
              <a:gd name="connsiteX350" fmla="*/ 3391774 w 7467600"/>
              <a:gd name="connsiteY350" fmla="*/ 6697181 h 6858000"/>
              <a:gd name="connsiteX351" fmla="*/ 3735540 w 7467600"/>
              <a:gd name="connsiteY351" fmla="*/ 5546923 h 6858000"/>
              <a:gd name="connsiteX352" fmla="*/ 3729438 w 7467600"/>
              <a:gd name="connsiteY352" fmla="*/ 5569058 h 6858000"/>
              <a:gd name="connsiteX353" fmla="*/ 3707782 w 7467600"/>
              <a:gd name="connsiteY353" fmla="*/ 5644908 h 6858000"/>
              <a:gd name="connsiteX354" fmla="*/ 3583827 w 7467600"/>
              <a:gd name="connsiteY354" fmla="*/ 6039215 h 6858000"/>
              <a:gd name="connsiteX355" fmla="*/ 3547861 w 7467600"/>
              <a:gd name="connsiteY355" fmla="*/ 6129609 h 6858000"/>
              <a:gd name="connsiteX356" fmla="*/ 3490905 w 7467600"/>
              <a:gd name="connsiteY356" fmla="*/ 6277660 h 6858000"/>
              <a:gd name="connsiteX357" fmla="*/ 3455859 w 7467600"/>
              <a:gd name="connsiteY357" fmla="*/ 6391301 h 6858000"/>
              <a:gd name="connsiteX358" fmla="*/ 3429112 w 7467600"/>
              <a:gd name="connsiteY358" fmla="*/ 6479469 h 6858000"/>
              <a:gd name="connsiteX359" fmla="*/ 3304862 w 7467600"/>
              <a:gd name="connsiteY359" fmla="*/ 6796476 h 6858000"/>
              <a:gd name="connsiteX360" fmla="*/ 3276071 w 7467600"/>
              <a:gd name="connsiteY360" fmla="*/ 6858000 h 6858000"/>
              <a:gd name="connsiteX361" fmla="*/ 3240805 w 7467600"/>
              <a:gd name="connsiteY361" fmla="*/ 6858000 h 6858000"/>
              <a:gd name="connsiteX362" fmla="*/ 3275917 w 7467600"/>
              <a:gd name="connsiteY362" fmla="*/ 6783192 h 6858000"/>
              <a:gd name="connsiteX363" fmla="*/ 3399358 w 7467600"/>
              <a:gd name="connsiteY363" fmla="*/ 6469011 h 6858000"/>
              <a:gd name="connsiteX364" fmla="*/ 3425650 w 7467600"/>
              <a:gd name="connsiteY364" fmla="*/ 6381333 h 6858000"/>
              <a:gd name="connsiteX365" fmla="*/ 3460661 w 7467600"/>
              <a:gd name="connsiteY365" fmla="*/ 6266763 h 6858000"/>
              <a:gd name="connsiteX366" fmla="*/ 3518021 w 7467600"/>
              <a:gd name="connsiteY366" fmla="*/ 6117298 h 6858000"/>
              <a:gd name="connsiteX367" fmla="*/ 3554035 w 7467600"/>
              <a:gd name="connsiteY367" fmla="*/ 6027832 h 6858000"/>
              <a:gd name="connsiteX368" fmla="*/ 3677174 w 7467600"/>
              <a:gd name="connsiteY368" fmla="*/ 5636351 h 6858000"/>
              <a:gd name="connsiteX369" fmla="*/ 3698819 w 7467600"/>
              <a:gd name="connsiteY369" fmla="*/ 5560503 h 6858000"/>
              <a:gd name="connsiteX370" fmla="*/ 3702094 w 7467600"/>
              <a:gd name="connsiteY370" fmla="*/ 5549194 h 6858000"/>
              <a:gd name="connsiteX371" fmla="*/ 3398355 w 7467600"/>
              <a:gd name="connsiteY371" fmla="*/ 6094603 h 6858000"/>
              <a:gd name="connsiteX372" fmla="*/ 3193941 w 7467600"/>
              <a:gd name="connsiteY372" fmla="*/ 6798775 h 6858000"/>
              <a:gd name="connsiteX373" fmla="*/ 3184140 w 7467600"/>
              <a:gd name="connsiteY373" fmla="*/ 6858000 h 6858000"/>
              <a:gd name="connsiteX374" fmla="*/ 3099978 w 7467600"/>
              <a:gd name="connsiteY374" fmla="*/ 6858000 h 6858000"/>
              <a:gd name="connsiteX375" fmla="*/ 3101556 w 7467600"/>
              <a:gd name="connsiteY375" fmla="*/ 6843337 h 6858000"/>
              <a:gd name="connsiteX376" fmla="*/ 3370162 w 7467600"/>
              <a:gd name="connsiteY376" fmla="*/ 5785550 h 6858000"/>
              <a:gd name="connsiteX377" fmla="*/ 3746477 w 7467600"/>
              <a:gd name="connsiteY377" fmla="*/ 5377889 h 6858000"/>
              <a:gd name="connsiteX378" fmla="*/ 3863399 w 7467600"/>
              <a:gd name="connsiteY378" fmla="*/ 5087257 h 6858000"/>
              <a:gd name="connsiteX379" fmla="*/ 3968712 w 7467600"/>
              <a:gd name="connsiteY379" fmla="*/ 4913989 h 6858000"/>
              <a:gd name="connsiteX380" fmla="*/ 2792390 w 7467600"/>
              <a:gd name="connsiteY380" fmla="*/ 5382974 h 6858000"/>
              <a:gd name="connsiteX381" fmla="*/ 2714982 w 7467600"/>
              <a:gd name="connsiteY381" fmla="*/ 5427051 h 6858000"/>
              <a:gd name="connsiteX382" fmla="*/ 2813361 w 7467600"/>
              <a:gd name="connsiteY382" fmla="*/ 6023912 h 6858000"/>
              <a:gd name="connsiteX383" fmla="*/ 2688430 w 7467600"/>
              <a:gd name="connsiteY383" fmla="*/ 6801564 h 6858000"/>
              <a:gd name="connsiteX384" fmla="*/ 2629626 w 7467600"/>
              <a:gd name="connsiteY384" fmla="*/ 6763394 h 6858000"/>
              <a:gd name="connsiteX385" fmla="*/ 2565328 w 7467600"/>
              <a:gd name="connsiteY385" fmla="*/ 5516399 h 6858000"/>
              <a:gd name="connsiteX386" fmla="*/ 1922999 w 7467600"/>
              <a:gd name="connsiteY386" fmla="*/ 5980343 h 6858000"/>
              <a:gd name="connsiteX387" fmla="*/ 1950261 w 7467600"/>
              <a:gd name="connsiteY387" fmla="*/ 6405858 h 6858000"/>
              <a:gd name="connsiteX388" fmla="*/ 2365554 w 7467600"/>
              <a:gd name="connsiteY388" fmla="*/ 6759107 h 6858000"/>
              <a:gd name="connsiteX389" fmla="*/ 2424142 w 7467600"/>
              <a:gd name="connsiteY389" fmla="*/ 6858000 h 6858000"/>
              <a:gd name="connsiteX390" fmla="*/ 2395994 w 7467600"/>
              <a:gd name="connsiteY390" fmla="*/ 6858000 h 6858000"/>
              <a:gd name="connsiteX391" fmla="*/ 2392863 w 7467600"/>
              <a:gd name="connsiteY391" fmla="*/ 6852964 h 6858000"/>
              <a:gd name="connsiteX392" fmla="*/ 2017589 w 7467600"/>
              <a:gd name="connsiteY392" fmla="*/ 6493982 h 6858000"/>
              <a:gd name="connsiteX393" fmla="*/ 2147336 w 7467600"/>
              <a:gd name="connsiteY393" fmla="*/ 6594052 h 6858000"/>
              <a:gd name="connsiteX394" fmla="*/ 2207047 w 7467600"/>
              <a:gd name="connsiteY394" fmla="*/ 6654540 h 6858000"/>
              <a:gd name="connsiteX395" fmla="*/ 2299106 w 7467600"/>
              <a:gd name="connsiteY395" fmla="*/ 6778931 h 6858000"/>
              <a:gd name="connsiteX396" fmla="*/ 2314430 w 7467600"/>
              <a:gd name="connsiteY396" fmla="*/ 6801144 h 6858000"/>
              <a:gd name="connsiteX397" fmla="*/ 2352406 w 7467600"/>
              <a:gd name="connsiteY397" fmla="*/ 6858000 h 6858000"/>
              <a:gd name="connsiteX398" fmla="*/ 2314492 w 7467600"/>
              <a:gd name="connsiteY398" fmla="*/ 6858000 h 6858000"/>
              <a:gd name="connsiteX399" fmla="*/ 2288095 w 7467600"/>
              <a:gd name="connsiteY399" fmla="*/ 6818030 h 6858000"/>
              <a:gd name="connsiteX400" fmla="*/ 2272768 w 7467600"/>
              <a:gd name="connsiteY400" fmla="*/ 6795822 h 6858000"/>
              <a:gd name="connsiteX401" fmla="*/ 2182715 w 7467600"/>
              <a:gd name="connsiteY401" fmla="*/ 6675071 h 6858000"/>
              <a:gd name="connsiteX402" fmla="*/ 2032061 w 7467600"/>
              <a:gd name="connsiteY402" fmla="*/ 6541380 h 6858000"/>
              <a:gd name="connsiteX403" fmla="*/ 2257220 w 7467600"/>
              <a:gd name="connsiteY403" fmla="*/ 6826257 h 6858000"/>
              <a:gd name="connsiteX404" fmla="*/ 2281324 w 7467600"/>
              <a:gd name="connsiteY404" fmla="*/ 6858000 h 6858000"/>
              <a:gd name="connsiteX405" fmla="*/ 2242860 w 7467600"/>
              <a:gd name="connsiteY405" fmla="*/ 6858000 h 6858000"/>
              <a:gd name="connsiteX406" fmla="*/ 2232818 w 7467600"/>
              <a:gd name="connsiteY406" fmla="*/ 6844926 h 6858000"/>
              <a:gd name="connsiteX407" fmla="*/ 1990172 w 7467600"/>
              <a:gd name="connsiteY407" fmla="*/ 6542121 h 6858000"/>
              <a:gd name="connsiteX408" fmla="*/ 2124090 w 7467600"/>
              <a:gd name="connsiteY408" fmla="*/ 6761017 h 6858000"/>
              <a:gd name="connsiteX409" fmla="*/ 2200380 w 7467600"/>
              <a:gd name="connsiteY409" fmla="*/ 6858000 h 6858000"/>
              <a:gd name="connsiteX410" fmla="*/ 2147507 w 7467600"/>
              <a:gd name="connsiteY410" fmla="*/ 6858000 h 6858000"/>
              <a:gd name="connsiteX411" fmla="*/ 2070668 w 7467600"/>
              <a:gd name="connsiteY411" fmla="*/ 6761520 h 6858000"/>
              <a:gd name="connsiteX412" fmla="*/ 1975142 w 7467600"/>
              <a:gd name="connsiteY412" fmla="*/ 6585570 h 6858000"/>
              <a:gd name="connsiteX413" fmla="*/ 2050035 w 7467600"/>
              <a:gd name="connsiteY413" fmla="*/ 6813345 h 6858000"/>
              <a:gd name="connsiteX414" fmla="*/ 2063025 w 7467600"/>
              <a:gd name="connsiteY414" fmla="*/ 6858000 h 6858000"/>
              <a:gd name="connsiteX415" fmla="*/ 2021675 w 7467600"/>
              <a:gd name="connsiteY415" fmla="*/ 6858000 h 6858000"/>
              <a:gd name="connsiteX416" fmla="*/ 2019308 w 7467600"/>
              <a:gd name="connsiteY416" fmla="*/ 6847118 h 6858000"/>
              <a:gd name="connsiteX417" fmla="*/ 1938835 w 7467600"/>
              <a:gd name="connsiteY417" fmla="*/ 6551160 h 6858000"/>
              <a:gd name="connsiteX418" fmla="*/ 1953230 w 7467600"/>
              <a:gd name="connsiteY418" fmla="*/ 6759699 h 6858000"/>
              <a:gd name="connsiteX419" fmla="*/ 1956763 w 7467600"/>
              <a:gd name="connsiteY419" fmla="*/ 6778191 h 6858000"/>
              <a:gd name="connsiteX420" fmla="*/ 1967925 w 7467600"/>
              <a:gd name="connsiteY420" fmla="*/ 6858000 h 6858000"/>
              <a:gd name="connsiteX421" fmla="*/ 1936622 w 7467600"/>
              <a:gd name="connsiteY421" fmla="*/ 6858000 h 6858000"/>
              <a:gd name="connsiteX422" fmla="*/ 1926261 w 7467600"/>
              <a:gd name="connsiteY422" fmla="*/ 6784064 h 6858000"/>
              <a:gd name="connsiteX423" fmla="*/ 1922724 w 7467600"/>
              <a:gd name="connsiteY423" fmla="*/ 6765577 h 6858000"/>
              <a:gd name="connsiteX424" fmla="*/ 1904650 w 7467600"/>
              <a:gd name="connsiteY424" fmla="*/ 6639616 h 6858000"/>
              <a:gd name="connsiteX425" fmla="*/ 1885273 w 7467600"/>
              <a:gd name="connsiteY425" fmla="*/ 6858000 h 6858000"/>
              <a:gd name="connsiteX426" fmla="*/ 1854363 w 7467600"/>
              <a:gd name="connsiteY426" fmla="*/ 6858000 h 6858000"/>
              <a:gd name="connsiteX427" fmla="*/ 1880391 w 7467600"/>
              <a:gd name="connsiteY427" fmla="*/ 6603796 h 6858000"/>
              <a:gd name="connsiteX428" fmla="*/ 1818273 w 7467600"/>
              <a:gd name="connsiteY428" fmla="*/ 6715729 h 6858000"/>
              <a:gd name="connsiteX429" fmla="*/ 1794691 w 7467600"/>
              <a:gd name="connsiteY429" fmla="*/ 6843239 h 6858000"/>
              <a:gd name="connsiteX430" fmla="*/ 1794914 w 7467600"/>
              <a:gd name="connsiteY430" fmla="*/ 6858000 h 6858000"/>
              <a:gd name="connsiteX431" fmla="*/ 1746128 w 7467600"/>
              <a:gd name="connsiteY431" fmla="*/ 6858000 h 6858000"/>
              <a:gd name="connsiteX432" fmla="*/ 1753934 w 7467600"/>
              <a:gd name="connsiteY432" fmla="*/ 6724796 h 6858000"/>
              <a:gd name="connsiteX433" fmla="*/ 1792053 w 7467600"/>
              <a:gd name="connsiteY433" fmla="*/ 6572396 h 6858000"/>
              <a:gd name="connsiteX434" fmla="*/ 1862248 w 7467600"/>
              <a:gd name="connsiteY434" fmla="*/ 6266397 h 6858000"/>
              <a:gd name="connsiteX435" fmla="*/ 1862250 w 7467600"/>
              <a:gd name="connsiteY435" fmla="*/ 6033531 h 6858000"/>
              <a:gd name="connsiteX436" fmla="*/ 1211999 w 7467600"/>
              <a:gd name="connsiteY436" fmla="*/ 6683610 h 6858000"/>
              <a:gd name="connsiteX437" fmla="*/ 1213266 w 7467600"/>
              <a:gd name="connsiteY437" fmla="*/ 6691947 h 6858000"/>
              <a:gd name="connsiteX438" fmla="*/ 1203370 w 7467600"/>
              <a:gd name="connsiteY438" fmla="*/ 6850676 h 6858000"/>
              <a:gd name="connsiteX439" fmla="*/ 1203671 w 7467600"/>
              <a:gd name="connsiteY439" fmla="*/ 6858000 h 6858000"/>
              <a:gd name="connsiteX440" fmla="*/ 1143180 w 7467600"/>
              <a:gd name="connsiteY440" fmla="*/ 6858000 h 6858000"/>
              <a:gd name="connsiteX441" fmla="*/ 1142176 w 7467600"/>
              <a:gd name="connsiteY441" fmla="*/ 6766045 h 6858000"/>
              <a:gd name="connsiteX442" fmla="*/ 1067484 w 7467600"/>
              <a:gd name="connsiteY442" fmla="*/ 6858000 h 6858000"/>
              <a:gd name="connsiteX443" fmla="*/ 953928 w 7467600"/>
              <a:gd name="connsiteY443" fmla="*/ 6858000 h 6858000"/>
              <a:gd name="connsiteX444" fmla="*/ 959715 w 7467600"/>
              <a:gd name="connsiteY444" fmla="*/ 6850185 h 6858000"/>
              <a:gd name="connsiteX445" fmla="*/ 1483788 w 7467600"/>
              <a:gd name="connsiteY445" fmla="*/ 6259174 h 6858000"/>
              <a:gd name="connsiteX446" fmla="*/ 1100671 w 7467600"/>
              <a:gd name="connsiteY446" fmla="*/ 6252137 h 6858000"/>
              <a:gd name="connsiteX447" fmla="*/ 1090144 w 7467600"/>
              <a:gd name="connsiteY447" fmla="*/ 6256748 h 6858000"/>
              <a:gd name="connsiteX448" fmla="*/ 1095872 w 7467600"/>
              <a:gd name="connsiteY448" fmla="*/ 6271892 h 6858000"/>
              <a:gd name="connsiteX449" fmla="*/ 262785 w 7467600"/>
              <a:gd name="connsiteY449" fmla="*/ 6845450 h 6858000"/>
              <a:gd name="connsiteX450" fmla="*/ 209968 w 7467600"/>
              <a:gd name="connsiteY450" fmla="*/ 6770713 h 6858000"/>
              <a:gd name="connsiteX451" fmla="*/ 873460 w 7467600"/>
              <a:gd name="connsiteY451" fmla="*/ 6253768 h 6858000"/>
              <a:gd name="connsiteX452" fmla="*/ 192686 w 7467600"/>
              <a:gd name="connsiteY452" fmla="*/ 5849257 h 6858000"/>
              <a:gd name="connsiteX453" fmla="*/ 4696 w 7467600"/>
              <a:gd name="connsiteY453" fmla="*/ 5697668 h 6858000"/>
              <a:gd name="connsiteX454" fmla="*/ 0 w 7467600"/>
              <a:gd name="connsiteY454" fmla="*/ 5689984 h 6858000"/>
              <a:gd name="connsiteX455" fmla="*/ 0 w 7467600"/>
              <a:gd name="connsiteY455" fmla="*/ 5513472 h 6858000"/>
              <a:gd name="connsiteX456" fmla="*/ 174101 w 7467600"/>
              <a:gd name="connsiteY456" fmla="*/ 5620277 h 6858000"/>
              <a:gd name="connsiteX457" fmla="*/ 891800 w 7467600"/>
              <a:gd name="connsiteY457" fmla="*/ 6036935 h 6858000"/>
              <a:gd name="connsiteX458" fmla="*/ 1072219 w 7467600"/>
              <a:gd name="connsiteY458" fmla="*/ 6169443 h 6858000"/>
              <a:gd name="connsiteX459" fmla="*/ 1074117 w 7467600"/>
              <a:gd name="connsiteY459" fmla="*/ 6170301 h 6858000"/>
              <a:gd name="connsiteX460" fmla="*/ 1083114 w 7467600"/>
              <a:gd name="connsiteY460" fmla="*/ 6174131 h 6858000"/>
              <a:gd name="connsiteX461" fmla="*/ 1543010 w 7467600"/>
              <a:gd name="connsiteY461" fmla="*/ 6191140 h 6858000"/>
              <a:gd name="connsiteX462" fmla="*/ 1551080 w 7467600"/>
              <a:gd name="connsiteY462" fmla="*/ 6195006 h 6858000"/>
              <a:gd name="connsiteX463" fmla="*/ 2345443 w 7467600"/>
              <a:gd name="connsiteY463" fmla="*/ 5549882 h 6858000"/>
              <a:gd name="connsiteX464" fmla="*/ 1721499 w 7467600"/>
              <a:gd name="connsiteY464" fmla="*/ 5599969 h 6858000"/>
              <a:gd name="connsiteX465" fmla="*/ 767716 w 7467600"/>
              <a:gd name="connsiteY465" fmla="*/ 5472768 h 6858000"/>
              <a:gd name="connsiteX466" fmla="*/ 722147 w 7467600"/>
              <a:gd name="connsiteY466" fmla="*/ 5393091 h 6858000"/>
              <a:gd name="connsiteX467" fmla="*/ 1485552 w 7467600"/>
              <a:gd name="connsiteY467" fmla="*/ 5313202 h 6858000"/>
              <a:gd name="connsiteX468" fmla="*/ 2143004 w 7467600"/>
              <a:gd name="connsiteY468" fmla="*/ 5402420 h 6858000"/>
              <a:gd name="connsiteX469" fmla="*/ 1933391 w 7467600"/>
              <a:gd name="connsiteY469" fmla="*/ 5156971 h 6858000"/>
              <a:gd name="connsiteX470" fmla="*/ 1827118 w 7467600"/>
              <a:gd name="connsiteY470" fmla="*/ 4968410 h 6858000"/>
              <a:gd name="connsiteX471" fmla="*/ 1837349 w 7467600"/>
              <a:gd name="connsiteY471" fmla="*/ 4956357 h 6858000"/>
              <a:gd name="connsiteX472" fmla="*/ 2162835 w 7467600"/>
              <a:gd name="connsiteY472" fmla="*/ 5187853 h 6858000"/>
              <a:gd name="connsiteX473" fmla="*/ 2257167 w 7467600"/>
              <a:gd name="connsiteY473" fmla="*/ 5462123 h 6858000"/>
              <a:gd name="connsiteX474" fmla="*/ 2261598 w 7467600"/>
              <a:gd name="connsiteY474" fmla="*/ 5467998 h 6858000"/>
              <a:gd name="connsiteX475" fmla="*/ 2437177 w 7467600"/>
              <a:gd name="connsiteY475" fmla="*/ 5479608 h 6858000"/>
              <a:gd name="connsiteX476" fmla="*/ 2445247 w 7467600"/>
              <a:gd name="connsiteY476" fmla="*/ 5483476 h 6858000"/>
              <a:gd name="connsiteX477" fmla="*/ 2743626 w 7467600"/>
              <a:gd name="connsiteY477" fmla="*/ 5304819 h 6858000"/>
              <a:gd name="connsiteX478" fmla="*/ 3048102 w 7467600"/>
              <a:gd name="connsiteY478" fmla="*/ 5150595 h 6858000"/>
              <a:gd name="connsiteX479" fmla="*/ 1799414 w 7467600"/>
              <a:gd name="connsiteY479" fmla="*/ 4694732 h 6858000"/>
              <a:gd name="connsiteX480" fmla="*/ 1771735 w 7467600"/>
              <a:gd name="connsiteY480" fmla="*/ 4619929 h 6858000"/>
              <a:gd name="connsiteX481" fmla="*/ 3104273 w 7467600"/>
              <a:gd name="connsiteY481" fmla="*/ 5076159 h 6858000"/>
              <a:gd name="connsiteX482" fmla="*/ 3113245 w 7467600"/>
              <a:gd name="connsiteY482" fmla="*/ 5090705 h 6858000"/>
              <a:gd name="connsiteX483" fmla="*/ 3126294 w 7467600"/>
              <a:gd name="connsiteY483" fmla="*/ 5114400 h 6858000"/>
              <a:gd name="connsiteX484" fmla="*/ 3937433 w 7467600"/>
              <a:gd name="connsiteY484" fmla="*/ 4830473 h 6858000"/>
              <a:gd name="connsiteX485" fmla="*/ 3590475 w 7467600"/>
              <a:gd name="connsiteY485" fmla="*/ 4597974 h 6858000"/>
              <a:gd name="connsiteX486" fmla="*/ 3100264 w 7467600"/>
              <a:gd name="connsiteY486" fmla="*/ 4579845 h 6858000"/>
              <a:gd name="connsiteX487" fmla="*/ 2183576 w 7467600"/>
              <a:gd name="connsiteY487" fmla="*/ 4227150 h 6858000"/>
              <a:gd name="connsiteX488" fmla="*/ 2151029 w 7467600"/>
              <a:gd name="connsiteY488" fmla="*/ 4146947 h 6858000"/>
              <a:gd name="connsiteX489" fmla="*/ 3563434 w 7467600"/>
              <a:gd name="connsiteY489" fmla="*/ 4469115 h 6858000"/>
              <a:gd name="connsiteX490" fmla="*/ 3177952 w 7467600"/>
              <a:gd name="connsiteY490" fmla="*/ 3657386 h 6858000"/>
              <a:gd name="connsiteX491" fmla="*/ 3189263 w 7467600"/>
              <a:gd name="connsiteY491" fmla="*/ 3625726 h 6858000"/>
              <a:gd name="connsiteX492" fmla="*/ 3560912 w 7467600"/>
              <a:gd name="connsiteY492" fmla="*/ 4079863 h 6858000"/>
              <a:gd name="connsiteX493" fmla="*/ 3626636 w 7467600"/>
              <a:gd name="connsiteY493" fmla="*/ 4512230 h 6858000"/>
              <a:gd name="connsiteX494" fmla="*/ 3653088 w 7467600"/>
              <a:gd name="connsiteY494" fmla="*/ 4521417 h 6858000"/>
              <a:gd name="connsiteX495" fmla="*/ 3988128 w 7467600"/>
              <a:gd name="connsiteY495" fmla="*/ 4817267 h 6858000"/>
              <a:gd name="connsiteX496" fmla="*/ 4830582 w 7467600"/>
              <a:gd name="connsiteY496" fmla="*/ 4676000 h 6858000"/>
              <a:gd name="connsiteX497" fmla="*/ 4830100 w 7467600"/>
              <a:gd name="connsiteY497" fmla="*/ 4675554 h 6858000"/>
              <a:gd name="connsiteX498" fmla="*/ 4036318 w 7467600"/>
              <a:gd name="connsiteY498" fmla="*/ 4147013 h 6858000"/>
              <a:gd name="connsiteX499" fmla="*/ 3432098 w 7467600"/>
              <a:gd name="connsiteY499" fmla="*/ 3537312 h 6858000"/>
              <a:gd name="connsiteX500" fmla="*/ 3446761 w 7467600"/>
              <a:gd name="connsiteY500" fmla="*/ 3461278 h 6858000"/>
              <a:gd name="connsiteX501" fmla="*/ 4419733 w 7467600"/>
              <a:gd name="connsiteY501" fmla="*/ 3963555 h 6858000"/>
              <a:gd name="connsiteX502" fmla="*/ 4781371 w 7467600"/>
              <a:gd name="connsiteY502" fmla="*/ 4458604 h 6858000"/>
              <a:gd name="connsiteX503" fmla="*/ 4780440 w 7467600"/>
              <a:gd name="connsiteY503" fmla="*/ 4470290 h 6858000"/>
              <a:gd name="connsiteX504" fmla="*/ 4898954 w 7467600"/>
              <a:gd name="connsiteY504" fmla="*/ 4662092 h 6858000"/>
              <a:gd name="connsiteX505" fmla="*/ 4900699 w 7467600"/>
              <a:gd name="connsiteY505" fmla="*/ 4670867 h 6858000"/>
              <a:gd name="connsiteX506" fmla="*/ 5714511 w 7467600"/>
              <a:gd name="connsiteY506" fmla="*/ 4663483 h 6858000"/>
              <a:gd name="connsiteX507" fmla="*/ 5464793 w 7467600"/>
              <a:gd name="connsiteY507" fmla="*/ 4393556 h 6858000"/>
              <a:gd name="connsiteX508" fmla="*/ 5461897 w 7467600"/>
              <a:gd name="connsiteY508" fmla="*/ 4390879 h 6858000"/>
              <a:gd name="connsiteX509" fmla="*/ 4294126 w 7467600"/>
              <a:gd name="connsiteY509" fmla="*/ 3303048 h 6858000"/>
              <a:gd name="connsiteX510" fmla="*/ 4305321 w 7467600"/>
              <a:gd name="connsiteY510" fmla="*/ 3256953 h 6858000"/>
              <a:gd name="connsiteX511" fmla="*/ 4949299 w 7467600"/>
              <a:gd name="connsiteY511" fmla="*/ 3766336 h 6858000"/>
              <a:gd name="connsiteX512" fmla="*/ 5291452 w 7467600"/>
              <a:gd name="connsiteY512" fmla="*/ 4076801 h 6858000"/>
              <a:gd name="connsiteX513" fmla="*/ 5434998 w 7467600"/>
              <a:gd name="connsiteY513" fmla="*/ 4254100 h 6858000"/>
              <a:gd name="connsiteX514" fmla="*/ 5351015 w 7467600"/>
              <a:gd name="connsiteY514" fmla="*/ 3760989 h 6858000"/>
              <a:gd name="connsiteX515" fmla="*/ 5413780 w 7467600"/>
              <a:gd name="connsiteY515" fmla="*/ 2966265 h 6858000"/>
              <a:gd name="connsiteX516" fmla="*/ 5425627 w 7467600"/>
              <a:gd name="connsiteY516" fmla="*/ 2954192 h 6858000"/>
              <a:gd name="connsiteX517" fmla="*/ 6604735 w 7467600"/>
              <a:gd name="connsiteY517" fmla="*/ 2041381 h 6858000"/>
              <a:gd name="connsiteX518" fmla="*/ 7204487 w 7467600"/>
              <a:gd name="connsiteY518" fmla="*/ 2742112 h 6858000"/>
              <a:gd name="connsiteX519" fmla="*/ 7131592 w 7467600"/>
              <a:gd name="connsiteY519" fmla="*/ 2672096 h 6858000"/>
              <a:gd name="connsiteX520" fmla="*/ 6996344 w 7467600"/>
              <a:gd name="connsiteY520" fmla="*/ 2518310 h 6858000"/>
              <a:gd name="connsiteX521" fmla="*/ 6735495 w 7467600"/>
              <a:gd name="connsiteY521" fmla="*/ 2196890 h 6858000"/>
              <a:gd name="connsiteX522" fmla="*/ 6721901 w 7467600"/>
              <a:gd name="connsiteY522" fmla="*/ 2179274 h 6858000"/>
              <a:gd name="connsiteX523" fmla="*/ 6604735 w 7467600"/>
              <a:gd name="connsiteY523" fmla="*/ 2041381 h 6858000"/>
              <a:gd name="connsiteX524" fmla="*/ 6591670 w 7467600"/>
              <a:gd name="connsiteY524" fmla="*/ 1988277 h 6858000"/>
              <a:gd name="connsiteX525" fmla="*/ 6747349 w 7467600"/>
              <a:gd name="connsiteY525" fmla="*/ 2160069 h 6858000"/>
              <a:gd name="connsiteX526" fmla="*/ 6760943 w 7467600"/>
              <a:gd name="connsiteY526" fmla="*/ 2177686 h 6858000"/>
              <a:gd name="connsiteX527" fmla="*/ 7021065 w 7467600"/>
              <a:gd name="connsiteY527" fmla="*/ 2498102 h 6858000"/>
              <a:gd name="connsiteX528" fmla="*/ 7155223 w 7467600"/>
              <a:gd name="connsiteY528" fmla="*/ 2650386 h 6858000"/>
              <a:gd name="connsiteX529" fmla="*/ 7203167 w 7467600"/>
              <a:gd name="connsiteY529" fmla="*/ 2697288 h 6858000"/>
              <a:gd name="connsiteX530" fmla="*/ 6937703 w 7467600"/>
              <a:gd name="connsiteY530" fmla="*/ 2321981 h 6858000"/>
              <a:gd name="connsiteX531" fmla="*/ 6591670 w 7467600"/>
              <a:gd name="connsiteY531" fmla="*/ 1988277 h 6858000"/>
              <a:gd name="connsiteX532" fmla="*/ 5798671 w 7467600"/>
              <a:gd name="connsiteY532" fmla="*/ 1981601 h 6858000"/>
              <a:gd name="connsiteX533" fmla="*/ 5754709 w 7467600"/>
              <a:gd name="connsiteY533" fmla="*/ 2071454 h 6858000"/>
              <a:gd name="connsiteX534" fmla="*/ 5763044 w 7467600"/>
              <a:gd name="connsiteY534" fmla="*/ 2842206 h 6858000"/>
              <a:gd name="connsiteX535" fmla="*/ 5764974 w 7467600"/>
              <a:gd name="connsiteY535" fmla="*/ 2799609 h 6858000"/>
              <a:gd name="connsiteX536" fmla="*/ 5767665 w 7467600"/>
              <a:gd name="connsiteY536" fmla="*/ 2666409 h 6858000"/>
              <a:gd name="connsiteX537" fmla="*/ 5763055 w 7467600"/>
              <a:gd name="connsiteY537" fmla="*/ 2579705 h 6858000"/>
              <a:gd name="connsiteX538" fmla="*/ 5758079 w 7467600"/>
              <a:gd name="connsiteY538" fmla="*/ 2492508 h 6858000"/>
              <a:gd name="connsiteX539" fmla="*/ 5779325 w 7467600"/>
              <a:gd name="connsiteY539" fmla="*/ 2197069 h 6858000"/>
              <a:gd name="connsiteX540" fmla="*/ 5798671 w 7467600"/>
              <a:gd name="connsiteY540" fmla="*/ 1981601 h 6858000"/>
              <a:gd name="connsiteX541" fmla="*/ 5829202 w 7467600"/>
              <a:gd name="connsiteY541" fmla="*/ 1971679 h 6858000"/>
              <a:gd name="connsiteX542" fmla="*/ 5809558 w 7467600"/>
              <a:gd name="connsiteY542" fmla="*/ 2198043 h 6858000"/>
              <a:gd name="connsiteX543" fmla="*/ 5788653 w 7467600"/>
              <a:gd name="connsiteY543" fmla="*/ 2489430 h 6858000"/>
              <a:gd name="connsiteX544" fmla="*/ 5793439 w 7467600"/>
              <a:gd name="connsiteY544" fmla="*/ 2575235 h 6858000"/>
              <a:gd name="connsiteX545" fmla="*/ 5796837 w 7467600"/>
              <a:gd name="connsiteY545" fmla="*/ 2637633 h 6858000"/>
              <a:gd name="connsiteX546" fmla="*/ 5818614 w 7467600"/>
              <a:gd name="connsiteY546" fmla="*/ 2473055 h 6858000"/>
              <a:gd name="connsiteX547" fmla="*/ 5829202 w 7467600"/>
              <a:gd name="connsiteY547" fmla="*/ 1971679 h 6858000"/>
              <a:gd name="connsiteX548" fmla="*/ 5911389 w 7467600"/>
              <a:gd name="connsiteY548" fmla="*/ 1898371 h 6858000"/>
              <a:gd name="connsiteX549" fmla="*/ 6237627 w 7467600"/>
              <a:gd name="connsiteY549" fmla="*/ 2231921 h 6858000"/>
              <a:gd name="connsiteX550" fmla="*/ 5911389 w 7467600"/>
              <a:gd name="connsiteY550" fmla="*/ 1898371 h 6858000"/>
              <a:gd name="connsiteX551" fmla="*/ 6944437 w 7467600"/>
              <a:gd name="connsiteY551" fmla="*/ 1575402 h 6858000"/>
              <a:gd name="connsiteX552" fmla="*/ 6304730 w 7467600"/>
              <a:gd name="connsiteY552" fmla="*/ 1766654 h 6858000"/>
              <a:gd name="connsiteX553" fmla="*/ 6944437 w 7467600"/>
              <a:gd name="connsiteY553" fmla="*/ 1575402 h 6858000"/>
              <a:gd name="connsiteX554" fmla="*/ 7019523 w 7467600"/>
              <a:gd name="connsiteY554" fmla="*/ 1519450 h 6858000"/>
              <a:gd name="connsiteX555" fmla="*/ 6298091 w 7467600"/>
              <a:gd name="connsiteY555" fmla="*/ 1737122 h 6858000"/>
              <a:gd name="connsiteX556" fmla="*/ 7019523 w 7467600"/>
              <a:gd name="connsiteY556" fmla="*/ 1519450 h 6858000"/>
              <a:gd name="connsiteX557" fmla="*/ 2399523 w 7467600"/>
              <a:gd name="connsiteY557" fmla="*/ 1428234 h 6858000"/>
              <a:gd name="connsiteX558" fmla="*/ 2224982 w 7467600"/>
              <a:gd name="connsiteY558" fmla="*/ 1826201 h 6858000"/>
              <a:gd name="connsiteX559" fmla="*/ 2096099 w 7467600"/>
              <a:gd name="connsiteY559" fmla="*/ 2345900 h 6858000"/>
              <a:gd name="connsiteX560" fmla="*/ 2283317 w 7467600"/>
              <a:gd name="connsiteY560" fmla="*/ 1796925 h 6858000"/>
              <a:gd name="connsiteX561" fmla="*/ 2399523 w 7467600"/>
              <a:gd name="connsiteY561" fmla="*/ 1428234 h 6858000"/>
              <a:gd name="connsiteX562" fmla="*/ 2448558 w 7467600"/>
              <a:gd name="connsiteY562" fmla="*/ 1373435 h 6858000"/>
              <a:gd name="connsiteX563" fmla="*/ 2312521 w 7467600"/>
              <a:gd name="connsiteY563" fmla="*/ 1806140 h 6858000"/>
              <a:gd name="connsiteX564" fmla="*/ 2127533 w 7467600"/>
              <a:gd name="connsiteY564" fmla="*/ 2348380 h 6858000"/>
              <a:gd name="connsiteX565" fmla="*/ 2358080 w 7467600"/>
              <a:gd name="connsiteY565" fmla="*/ 1866134 h 6858000"/>
              <a:gd name="connsiteX566" fmla="*/ 2407436 w 7467600"/>
              <a:gd name="connsiteY566" fmla="*/ 1651070 h 6858000"/>
              <a:gd name="connsiteX567" fmla="*/ 2448558 w 7467600"/>
              <a:gd name="connsiteY567" fmla="*/ 1373435 h 6858000"/>
              <a:gd name="connsiteX568" fmla="*/ 278707 w 7467600"/>
              <a:gd name="connsiteY568" fmla="*/ 1352270 h 6858000"/>
              <a:gd name="connsiteX569" fmla="*/ 321570 w 7467600"/>
              <a:gd name="connsiteY569" fmla="*/ 1861610 h 6858000"/>
              <a:gd name="connsiteX570" fmla="*/ 294281 w 7467600"/>
              <a:gd name="connsiteY570" fmla="*/ 1440658 h 6858000"/>
              <a:gd name="connsiteX571" fmla="*/ 278707 w 7467600"/>
              <a:gd name="connsiteY571" fmla="*/ 1352270 h 6858000"/>
              <a:gd name="connsiteX572" fmla="*/ 1423821 w 7467600"/>
              <a:gd name="connsiteY572" fmla="*/ 1351958 h 6858000"/>
              <a:gd name="connsiteX573" fmla="*/ 1638521 w 7467600"/>
              <a:gd name="connsiteY573" fmla="*/ 1908470 h 6858000"/>
              <a:gd name="connsiteX574" fmla="*/ 1754199 w 7467600"/>
              <a:gd name="connsiteY574" fmla="*/ 2149284 h 6858000"/>
              <a:gd name="connsiteX575" fmla="*/ 1908359 w 7467600"/>
              <a:gd name="connsiteY575" fmla="*/ 2364988 h 6858000"/>
              <a:gd name="connsiteX576" fmla="*/ 1647661 w 7467600"/>
              <a:gd name="connsiteY576" fmla="*/ 1825945 h 6858000"/>
              <a:gd name="connsiteX577" fmla="*/ 1423821 w 7467600"/>
              <a:gd name="connsiteY577" fmla="*/ 1351958 h 6858000"/>
              <a:gd name="connsiteX578" fmla="*/ 1431890 w 7467600"/>
              <a:gd name="connsiteY578" fmla="*/ 1306475 h 6858000"/>
              <a:gd name="connsiteX579" fmla="*/ 1507597 w 7467600"/>
              <a:gd name="connsiteY579" fmla="*/ 1446132 h 6858000"/>
              <a:gd name="connsiteX580" fmla="*/ 1674586 w 7467600"/>
              <a:gd name="connsiteY580" fmla="*/ 1813832 h 6858000"/>
              <a:gd name="connsiteX581" fmla="*/ 1815950 w 7467600"/>
              <a:gd name="connsiteY581" fmla="*/ 2128564 h 6858000"/>
              <a:gd name="connsiteX582" fmla="*/ 1984242 w 7467600"/>
              <a:gd name="connsiteY582" fmla="*/ 2430829 h 6858000"/>
              <a:gd name="connsiteX583" fmla="*/ 2014023 w 7467600"/>
              <a:gd name="connsiteY583" fmla="*/ 2450995 h 6858000"/>
              <a:gd name="connsiteX584" fmla="*/ 1747337 w 7467600"/>
              <a:gd name="connsiteY584" fmla="*/ 1855264 h 6858000"/>
              <a:gd name="connsiteX585" fmla="*/ 1533749 w 7467600"/>
              <a:gd name="connsiteY585" fmla="*/ 1478656 h 6858000"/>
              <a:gd name="connsiteX586" fmla="*/ 1431890 w 7467600"/>
              <a:gd name="connsiteY586" fmla="*/ 1306475 h 6858000"/>
              <a:gd name="connsiteX587" fmla="*/ 5052692 w 7467600"/>
              <a:gd name="connsiteY587" fmla="*/ 1292994 h 6858000"/>
              <a:gd name="connsiteX588" fmla="*/ 5200661 w 7467600"/>
              <a:gd name="connsiteY588" fmla="*/ 1635186 h 6858000"/>
              <a:gd name="connsiteX589" fmla="*/ 5297138 w 7467600"/>
              <a:gd name="connsiteY589" fmla="*/ 1906351 h 6858000"/>
              <a:gd name="connsiteX590" fmla="*/ 5052692 w 7467600"/>
              <a:gd name="connsiteY590" fmla="*/ 1292994 h 6858000"/>
              <a:gd name="connsiteX591" fmla="*/ 5009948 w 7467600"/>
              <a:gd name="connsiteY591" fmla="*/ 1273619 h 6858000"/>
              <a:gd name="connsiteX592" fmla="*/ 5121777 w 7467600"/>
              <a:gd name="connsiteY592" fmla="*/ 1654213 h 6858000"/>
              <a:gd name="connsiteX593" fmla="*/ 5293545 w 7467600"/>
              <a:gd name="connsiteY593" fmla="*/ 2072247 h 6858000"/>
              <a:gd name="connsiteX594" fmla="*/ 5294042 w 7467600"/>
              <a:gd name="connsiteY594" fmla="*/ 2065019 h 6858000"/>
              <a:gd name="connsiteX595" fmla="*/ 5171936 w 7467600"/>
              <a:gd name="connsiteY595" fmla="*/ 1647613 h 6858000"/>
              <a:gd name="connsiteX596" fmla="*/ 5009948 w 7467600"/>
              <a:gd name="connsiteY596" fmla="*/ 1273619 h 6858000"/>
              <a:gd name="connsiteX597" fmla="*/ 655236 w 7467600"/>
              <a:gd name="connsiteY597" fmla="*/ 1268632 h 6858000"/>
              <a:gd name="connsiteX598" fmla="*/ 839521 w 7467600"/>
              <a:gd name="connsiteY598" fmla="*/ 1685315 h 6858000"/>
              <a:gd name="connsiteX599" fmla="*/ 1109416 w 7467600"/>
              <a:gd name="connsiteY599" fmla="*/ 2061663 h 6858000"/>
              <a:gd name="connsiteX600" fmla="*/ 1298300 w 7467600"/>
              <a:gd name="connsiteY600" fmla="*/ 2247742 h 6858000"/>
              <a:gd name="connsiteX601" fmla="*/ 1125871 w 7467600"/>
              <a:gd name="connsiteY601" fmla="*/ 1989513 h 6858000"/>
              <a:gd name="connsiteX602" fmla="*/ 981574 w 7467600"/>
              <a:gd name="connsiteY602" fmla="*/ 1783157 h 6858000"/>
              <a:gd name="connsiteX603" fmla="*/ 922198 w 7467600"/>
              <a:gd name="connsiteY603" fmla="*/ 1677437 h 6858000"/>
              <a:gd name="connsiteX604" fmla="*/ 869293 w 7467600"/>
              <a:gd name="connsiteY604" fmla="*/ 1583214 h 6858000"/>
              <a:gd name="connsiteX605" fmla="*/ 751431 w 7467600"/>
              <a:gd name="connsiteY605" fmla="*/ 1405731 h 6858000"/>
              <a:gd name="connsiteX606" fmla="*/ 655236 w 7467600"/>
              <a:gd name="connsiteY606" fmla="*/ 1268632 h 6858000"/>
              <a:gd name="connsiteX607" fmla="*/ 6516292 w 7467600"/>
              <a:gd name="connsiteY607" fmla="*/ 1263064 h 6858000"/>
              <a:gd name="connsiteX608" fmla="*/ 5736320 w 7467600"/>
              <a:gd name="connsiteY608" fmla="*/ 1501803 h 6858000"/>
              <a:gd name="connsiteX609" fmla="*/ 6516292 w 7467600"/>
              <a:gd name="connsiteY609" fmla="*/ 1263064 h 6858000"/>
              <a:gd name="connsiteX610" fmla="*/ 291466 w 7467600"/>
              <a:gd name="connsiteY610" fmla="*/ 1250369 h 6858000"/>
              <a:gd name="connsiteX611" fmla="*/ 323180 w 7467600"/>
              <a:gd name="connsiteY611" fmla="*/ 1435283 h 6858000"/>
              <a:gd name="connsiteX612" fmla="*/ 349381 w 7467600"/>
              <a:gd name="connsiteY612" fmla="*/ 1875041 h 6858000"/>
              <a:gd name="connsiteX613" fmla="*/ 374363 w 7467600"/>
              <a:gd name="connsiteY613" fmla="*/ 1506494 h 6858000"/>
              <a:gd name="connsiteX614" fmla="*/ 302168 w 7467600"/>
              <a:gd name="connsiteY614" fmla="*/ 1274495 h 6858000"/>
              <a:gd name="connsiteX615" fmla="*/ 291466 w 7467600"/>
              <a:gd name="connsiteY615" fmla="*/ 1250369 h 6858000"/>
              <a:gd name="connsiteX616" fmla="*/ 678222 w 7467600"/>
              <a:gd name="connsiteY616" fmla="*/ 1248670 h 6858000"/>
              <a:gd name="connsiteX617" fmla="*/ 775536 w 7467600"/>
              <a:gd name="connsiteY617" fmla="*/ 1388015 h 6858000"/>
              <a:gd name="connsiteX618" fmla="*/ 894529 w 7467600"/>
              <a:gd name="connsiteY618" fmla="*/ 1567739 h 6858000"/>
              <a:gd name="connsiteX619" fmla="*/ 948000 w 7467600"/>
              <a:gd name="connsiteY619" fmla="*/ 1663088 h 6858000"/>
              <a:gd name="connsiteX620" fmla="*/ 1006812 w 7467600"/>
              <a:gd name="connsiteY620" fmla="*/ 1767683 h 6858000"/>
              <a:gd name="connsiteX621" fmla="*/ 1149133 w 7467600"/>
              <a:gd name="connsiteY621" fmla="*/ 1971513 h 6858000"/>
              <a:gd name="connsiteX622" fmla="*/ 1333952 w 7467600"/>
              <a:gd name="connsiteY622" fmla="*/ 2251620 h 6858000"/>
              <a:gd name="connsiteX623" fmla="*/ 1337329 w 7467600"/>
              <a:gd name="connsiteY623" fmla="*/ 2258350 h 6858000"/>
              <a:gd name="connsiteX624" fmla="*/ 1014726 w 7467600"/>
              <a:gd name="connsiteY624" fmla="*/ 1615556 h 6858000"/>
              <a:gd name="connsiteX625" fmla="*/ 678222 w 7467600"/>
              <a:gd name="connsiteY625" fmla="*/ 1248670 h 6858000"/>
              <a:gd name="connsiteX626" fmla="*/ 6691602 w 7467600"/>
              <a:gd name="connsiteY626" fmla="*/ 1140573 h 6858000"/>
              <a:gd name="connsiteX627" fmla="*/ 6571100 w 7467600"/>
              <a:gd name="connsiteY627" fmla="*/ 1183662 h 6858000"/>
              <a:gd name="connsiteX628" fmla="*/ 6241687 w 7467600"/>
              <a:gd name="connsiteY628" fmla="*/ 1257600 h 6858000"/>
              <a:gd name="connsiteX629" fmla="*/ 5693009 w 7467600"/>
              <a:gd name="connsiteY629" fmla="*/ 1478256 h 6858000"/>
              <a:gd name="connsiteX630" fmla="*/ 6548420 w 7467600"/>
              <a:gd name="connsiteY630" fmla="*/ 1214599 h 6858000"/>
              <a:gd name="connsiteX631" fmla="*/ 6605473 w 7467600"/>
              <a:gd name="connsiteY631" fmla="*/ 1184686 h 6858000"/>
              <a:gd name="connsiteX632" fmla="*/ 6691602 w 7467600"/>
              <a:gd name="connsiteY632" fmla="*/ 1140573 h 6858000"/>
              <a:gd name="connsiteX633" fmla="*/ 4002475 w 7467600"/>
              <a:gd name="connsiteY633" fmla="*/ 1037802 h 6858000"/>
              <a:gd name="connsiteX634" fmla="*/ 4000324 w 7467600"/>
              <a:gd name="connsiteY634" fmla="*/ 1039362 h 6858000"/>
              <a:gd name="connsiteX635" fmla="*/ 4002862 w 7467600"/>
              <a:gd name="connsiteY635" fmla="*/ 1042866 h 6858000"/>
              <a:gd name="connsiteX636" fmla="*/ 4002475 w 7467600"/>
              <a:gd name="connsiteY636" fmla="*/ 1037802 h 6858000"/>
              <a:gd name="connsiteX637" fmla="*/ 506322 w 7467600"/>
              <a:gd name="connsiteY637" fmla="*/ 1020997 h 6858000"/>
              <a:gd name="connsiteX638" fmla="*/ 533068 w 7467600"/>
              <a:gd name="connsiteY638" fmla="*/ 1029409 h 6858000"/>
              <a:gd name="connsiteX639" fmla="*/ 1232525 w 7467600"/>
              <a:gd name="connsiteY639" fmla="*/ 1804675 h 6858000"/>
              <a:gd name="connsiteX640" fmla="*/ 1388858 w 7467600"/>
              <a:gd name="connsiteY640" fmla="*/ 2368011 h 6858000"/>
              <a:gd name="connsiteX641" fmla="*/ 1384098 w 7467600"/>
              <a:gd name="connsiteY641" fmla="*/ 2378125 h 6858000"/>
              <a:gd name="connsiteX642" fmla="*/ 1425393 w 7467600"/>
              <a:gd name="connsiteY642" fmla="*/ 2589124 h 6858000"/>
              <a:gd name="connsiteX643" fmla="*/ 1424001 w 7467600"/>
              <a:gd name="connsiteY643" fmla="*/ 2597541 h 6858000"/>
              <a:gd name="connsiteX644" fmla="*/ 2152729 w 7467600"/>
              <a:gd name="connsiteY644" fmla="*/ 2864487 h 6858000"/>
              <a:gd name="connsiteX645" fmla="*/ 2020609 w 7467600"/>
              <a:gd name="connsiteY645" fmla="*/ 2539671 h 6858000"/>
              <a:gd name="connsiteX646" fmla="*/ 2018920 w 7467600"/>
              <a:gd name="connsiteY646" fmla="*/ 2536309 h 6858000"/>
              <a:gd name="connsiteX647" fmla="*/ 1342441 w 7467600"/>
              <a:gd name="connsiteY647" fmla="*/ 1173017 h 6858000"/>
              <a:gd name="connsiteX648" fmla="*/ 1367925 w 7467600"/>
              <a:gd name="connsiteY648" fmla="*/ 1135648 h 6858000"/>
              <a:gd name="connsiteX649" fmla="*/ 1771401 w 7467600"/>
              <a:gd name="connsiteY649" fmla="*/ 1806673 h 6858000"/>
              <a:gd name="connsiteX650" fmla="*/ 1972385 w 7467600"/>
              <a:gd name="connsiteY650" fmla="*/ 2198735 h 6858000"/>
              <a:gd name="connsiteX651" fmla="*/ 2040892 w 7467600"/>
              <a:gd name="connsiteY651" fmla="*/ 2405205 h 6858000"/>
              <a:gd name="connsiteX652" fmla="*/ 2131689 w 7467600"/>
              <a:gd name="connsiteY652" fmla="*/ 1936926 h 6858000"/>
              <a:gd name="connsiteX653" fmla="*/ 2454820 w 7467600"/>
              <a:gd name="connsiteY653" fmla="*/ 1248808 h 6858000"/>
              <a:gd name="connsiteX654" fmla="*/ 2492512 w 7467600"/>
              <a:gd name="connsiteY654" fmla="*/ 1302920 h 6858000"/>
              <a:gd name="connsiteX655" fmla="*/ 2081216 w 7467600"/>
              <a:gd name="connsiteY655" fmla="*/ 2527513 h 6858000"/>
              <a:gd name="connsiteX656" fmla="*/ 2081211 w 7467600"/>
              <a:gd name="connsiteY656" fmla="*/ 2528916 h 6858000"/>
              <a:gd name="connsiteX657" fmla="*/ 2199067 w 7467600"/>
              <a:gd name="connsiteY657" fmla="*/ 2884061 h 6858000"/>
              <a:gd name="connsiteX658" fmla="*/ 3192586 w 7467600"/>
              <a:gd name="connsiteY658" fmla="*/ 3411496 h 6858000"/>
              <a:gd name="connsiteX659" fmla="*/ 3182620 w 7467600"/>
              <a:gd name="connsiteY659" fmla="*/ 3483279 h 6858000"/>
              <a:gd name="connsiteX660" fmla="*/ 2435119 w 7467600"/>
              <a:gd name="connsiteY660" fmla="*/ 3080173 h 6858000"/>
              <a:gd name="connsiteX661" fmla="*/ 2410152 w 7467600"/>
              <a:gd name="connsiteY661" fmla="*/ 3063751 h 6858000"/>
              <a:gd name="connsiteX662" fmla="*/ 2408099 w 7467600"/>
              <a:gd name="connsiteY662" fmla="*/ 3064403 h 6858000"/>
              <a:gd name="connsiteX663" fmla="*/ 2407218 w 7467600"/>
              <a:gd name="connsiteY663" fmla="*/ 3070324 h 6858000"/>
              <a:gd name="connsiteX664" fmla="*/ 2380138 w 7467600"/>
              <a:gd name="connsiteY664" fmla="*/ 3099341 h 6858000"/>
              <a:gd name="connsiteX665" fmla="*/ 1765923 w 7467600"/>
              <a:gd name="connsiteY665" fmla="*/ 3581043 h 6858000"/>
              <a:gd name="connsiteX666" fmla="*/ 1702258 w 7467600"/>
              <a:gd name="connsiteY666" fmla="*/ 3612286 h 6858000"/>
              <a:gd name="connsiteX667" fmla="*/ 1538370 w 7467600"/>
              <a:gd name="connsiteY667" fmla="*/ 3811804 h 6858000"/>
              <a:gd name="connsiteX668" fmla="*/ 542867 w 7467600"/>
              <a:gd name="connsiteY668" fmla="*/ 4944092 h 6858000"/>
              <a:gd name="connsiteX669" fmla="*/ 515800 w 7467600"/>
              <a:gd name="connsiteY669" fmla="*/ 4862180 h 6858000"/>
              <a:gd name="connsiteX670" fmla="*/ 909145 w 7467600"/>
              <a:gd name="connsiteY670" fmla="*/ 4199225 h 6858000"/>
              <a:gd name="connsiteX671" fmla="*/ 1214067 w 7467600"/>
              <a:gd name="connsiteY671" fmla="*/ 3908561 h 6858000"/>
              <a:gd name="connsiteX672" fmla="*/ 640967 w 7467600"/>
              <a:gd name="connsiteY672" fmla="*/ 4105601 h 6858000"/>
              <a:gd name="connsiteX673" fmla="*/ 112563 w 7467600"/>
              <a:gd name="connsiteY673" fmla="*/ 4396952 h 6858000"/>
              <a:gd name="connsiteX674" fmla="*/ 0 w 7467600"/>
              <a:gd name="connsiteY674" fmla="*/ 4466006 h 6858000"/>
              <a:gd name="connsiteX675" fmla="*/ 0 w 7467600"/>
              <a:gd name="connsiteY675" fmla="*/ 4233763 h 6858000"/>
              <a:gd name="connsiteX676" fmla="*/ 36881 w 7467600"/>
              <a:gd name="connsiteY676" fmla="*/ 4200118 h 6858000"/>
              <a:gd name="connsiteX677" fmla="*/ 910534 w 7467600"/>
              <a:gd name="connsiteY677" fmla="*/ 3629753 h 6858000"/>
              <a:gd name="connsiteX678" fmla="*/ 1578717 w 7467600"/>
              <a:gd name="connsiteY678" fmla="*/ 3575982 h 6858000"/>
              <a:gd name="connsiteX679" fmla="*/ 2338780 w 7467600"/>
              <a:gd name="connsiteY679" fmla="*/ 3033725 h 6858000"/>
              <a:gd name="connsiteX680" fmla="*/ 1807991 w 7467600"/>
              <a:gd name="connsiteY680" fmla="*/ 2807184 h 6858000"/>
              <a:gd name="connsiteX681" fmla="*/ 1416358 w 7467600"/>
              <a:gd name="connsiteY681" fmla="*/ 3112571 h 6858000"/>
              <a:gd name="connsiteX682" fmla="*/ 939066 w 7467600"/>
              <a:gd name="connsiteY682" fmla="*/ 3378798 h 6858000"/>
              <a:gd name="connsiteX683" fmla="*/ 115099 w 7467600"/>
              <a:gd name="connsiteY683" fmla="*/ 3607650 h 6858000"/>
              <a:gd name="connsiteX684" fmla="*/ 97284 w 7467600"/>
              <a:gd name="connsiteY684" fmla="*/ 3520393 h 6858000"/>
              <a:gd name="connsiteX685" fmla="*/ 922050 w 7467600"/>
              <a:gd name="connsiteY685" fmla="*/ 3074867 h 6858000"/>
              <a:gd name="connsiteX686" fmla="*/ 1405265 w 7467600"/>
              <a:gd name="connsiteY686" fmla="*/ 3016319 h 6858000"/>
              <a:gd name="connsiteX687" fmla="*/ 1407512 w 7467600"/>
              <a:gd name="connsiteY687" fmla="*/ 3018001 h 6858000"/>
              <a:gd name="connsiteX688" fmla="*/ 1726266 w 7467600"/>
              <a:gd name="connsiteY688" fmla="*/ 2777274 h 6858000"/>
              <a:gd name="connsiteX689" fmla="*/ 625390 w 7467600"/>
              <a:gd name="connsiteY689" fmla="*/ 2514541 h 6858000"/>
              <a:gd name="connsiteX690" fmla="*/ 619799 w 7467600"/>
              <a:gd name="connsiteY690" fmla="*/ 2527180 h 6858000"/>
              <a:gd name="connsiteX691" fmla="*/ 310030 w 7467600"/>
              <a:gd name="connsiteY691" fmla="*/ 2771818 h 6858000"/>
              <a:gd name="connsiteX692" fmla="*/ 173877 w 7467600"/>
              <a:gd name="connsiteY692" fmla="*/ 2937056 h 6858000"/>
              <a:gd name="connsiteX693" fmla="*/ 77889 w 7467600"/>
              <a:gd name="connsiteY693" fmla="*/ 3138440 h 6858000"/>
              <a:gd name="connsiteX694" fmla="*/ 0 w 7467600"/>
              <a:gd name="connsiteY694" fmla="*/ 3271395 h 6858000"/>
              <a:gd name="connsiteX695" fmla="*/ 0 w 7467600"/>
              <a:gd name="connsiteY695" fmla="*/ 3153002 h 6858000"/>
              <a:gd name="connsiteX696" fmla="*/ 2386 w 7467600"/>
              <a:gd name="connsiteY696" fmla="*/ 3149203 h 6858000"/>
              <a:gd name="connsiteX697" fmla="*/ 89753 w 7467600"/>
              <a:gd name="connsiteY697" fmla="*/ 2987702 h 6858000"/>
              <a:gd name="connsiteX698" fmla="*/ 76869 w 7467600"/>
              <a:gd name="connsiteY698" fmla="*/ 3005404 h 6858000"/>
              <a:gd name="connsiteX699" fmla="*/ 32049 w 7467600"/>
              <a:gd name="connsiteY699" fmla="*/ 3065814 h 6858000"/>
              <a:gd name="connsiteX700" fmla="*/ 0 w 7467600"/>
              <a:gd name="connsiteY700" fmla="*/ 3108744 h 6858000"/>
              <a:gd name="connsiteX701" fmla="*/ 0 w 7467600"/>
              <a:gd name="connsiteY701" fmla="*/ 3058059 h 6858000"/>
              <a:gd name="connsiteX702" fmla="*/ 7610 w 7467600"/>
              <a:gd name="connsiteY702" fmla="*/ 3047889 h 6858000"/>
              <a:gd name="connsiteX703" fmla="*/ 52419 w 7467600"/>
              <a:gd name="connsiteY703" fmla="*/ 2987479 h 6858000"/>
              <a:gd name="connsiteX704" fmla="*/ 59142 w 7467600"/>
              <a:gd name="connsiteY704" fmla="*/ 2978488 h 6858000"/>
              <a:gd name="connsiteX705" fmla="*/ 0 w 7467600"/>
              <a:gd name="connsiteY705" fmla="*/ 3015334 h 6858000"/>
              <a:gd name="connsiteX706" fmla="*/ 0 w 7467600"/>
              <a:gd name="connsiteY706" fmla="*/ 2914286 h 6858000"/>
              <a:gd name="connsiteX707" fmla="*/ 36383 w 7467600"/>
              <a:gd name="connsiteY707" fmla="*/ 2901128 h 6858000"/>
              <a:gd name="connsiteX708" fmla="*/ 156329 w 7467600"/>
              <a:gd name="connsiteY708" fmla="*/ 2840533 h 6858000"/>
              <a:gd name="connsiteX709" fmla="*/ 358355 w 7467600"/>
              <a:gd name="connsiteY709" fmla="*/ 2620471 h 6858000"/>
              <a:gd name="connsiteX710" fmla="*/ 510577 w 7467600"/>
              <a:gd name="connsiteY710" fmla="*/ 2501244 h 6858000"/>
              <a:gd name="connsiteX711" fmla="*/ 211967 w 7467600"/>
              <a:gd name="connsiteY711" fmla="*/ 2479171 h 6858000"/>
              <a:gd name="connsiteX712" fmla="*/ 0 w 7467600"/>
              <a:gd name="connsiteY712" fmla="*/ 2476398 h 6858000"/>
              <a:gd name="connsiteX713" fmla="*/ 0 w 7467600"/>
              <a:gd name="connsiteY713" fmla="*/ 2389189 h 6858000"/>
              <a:gd name="connsiteX714" fmla="*/ 103062 w 7467600"/>
              <a:gd name="connsiteY714" fmla="*/ 2389518 h 6858000"/>
              <a:gd name="connsiteX715" fmla="*/ 510734 w 7467600"/>
              <a:gd name="connsiteY715" fmla="*/ 2416201 h 6858000"/>
              <a:gd name="connsiteX716" fmla="*/ 279257 w 7467600"/>
              <a:gd name="connsiteY716" fmla="*/ 2092102 h 6858000"/>
              <a:gd name="connsiteX717" fmla="*/ 65265 w 7467600"/>
              <a:gd name="connsiteY717" fmla="*/ 2006049 h 6858000"/>
              <a:gd name="connsiteX718" fmla="*/ 0 w 7467600"/>
              <a:gd name="connsiteY718" fmla="*/ 1982532 h 6858000"/>
              <a:gd name="connsiteX719" fmla="*/ 0 w 7467600"/>
              <a:gd name="connsiteY719" fmla="*/ 1912789 h 6858000"/>
              <a:gd name="connsiteX720" fmla="*/ 97460 w 7467600"/>
              <a:gd name="connsiteY720" fmla="*/ 1953725 h 6858000"/>
              <a:gd name="connsiteX721" fmla="*/ 221272 w 7467600"/>
              <a:gd name="connsiteY721" fmla="*/ 1980766 h 6858000"/>
              <a:gd name="connsiteX722" fmla="*/ 116765 w 7467600"/>
              <a:gd name="connsiteY722" fmla="*/ 1911033 h 6858000"/>
              <a:gd name="connsiteX723" fmla="*/ 16405 w 7467600"/>
              <a:gd name="connsiteY723" fmla="*/ 1803412 h 6858000"/>
              <a:gd name="connsiteX724" fmla="*/ 0 w 7467600"/>
              <a:gd name="connsiteY724" fmla="*/ 1784777 h 6858000"/>
              <a:gd name="connsiteX725" fmla="*/ 0 w 7467600"/>
              <a:gd name="connsiteY725" fmla="*/ 1740082 h 6858000"/>
              <a:gd name="connsiteX726" fmla="*/ 39394 w 7467600"/>
              <a:gd name="connsiteY726" fmla="*/ 1784856 h 6858000"/>
              <a:gd name="connsiteX727" fmla="*/ 135813 w 7467600"/>
              <a:gd name="connsiteY727" fmla="*/ 1888838 h 6858000"/>
              <a:gd name="connsiteX728" fmla="*/ 242575 w 7467600"/>
              <a:gd name="connsiteY728" fmla="*/ 1958841 h 6858000"/>
              <a:gd name="connsiteX729" fmla="*/ 82197 w 7467600"/>
              <a:gd name="connsiteY729" fmla="*/ 1754826 h 6858000"/>
              <a:gd name="connsiteX730" fmla="*/ 0 w 7467600"/>
              <a:gd name="connsiteY730" fmla="*/ 1679650 h 6858000"/>
              <a:gd name="connsiteX731" fmla="*/ 0 w 7467600"/>
              <a:gd name="connsiteY731" fmla="*/ 1602463 h 6858000"/>
              <a:gd name="connsiteX732" fmla="*/ 84689 w 7467600"/>
              <a:gd name="connsiteY732" fmla="*/ 1677442 h 6858000"/>
              <a:gd name="connsiteX733" fmla="*/ 298437 w 7467600"/>
              <a:gd name="connsiteY733" fmla="*/ 1968019 h 6858000"/>
              <a:gd name="connsiteX734" fmla="*/ 227269 w 7467600"/>
              <a:gd name="connsiteY734" fmla="*/ 1114064 h 6858000"/>
              <a:gd name="connsiteX735" fmla="*/ 248003 w 7467600"/>
              <a:gd name="connsiteY735" fmla="*/ 1089613 h 6858000"/>
              <a:gd name="connsiteX736" fmla="*/ 427020 w 7467600"/>
              <a:gd name="connsiteY736" fmla="*/ 1619803 h 6858000"/>
              <a:gd name="connsiteX737" fmla="*/ 340345 w 7467600"/>
              <a:gd name="connsiteY737" fmla="*/ 2027739 h 6858000"/>
              <a:gd name="connsiteX738" fmla="*/ 360865 w 7467600"/>
              <a:gd name="connsiteY738" fmla="*/ 2044827 h 6858000"/>
              <a:gd name="connsiteX739" fmla="*/ 560414 w 7467600"/>
              <a:gd name="connsiteY739" fmla="*/ 2421457 h 6858000"/>
              <a:gd name="connsiteX740" fmla="*/ 1359703 w 7467600"/>
              <a:gd name="connsiteY740" fmla="*/ 2578554 h 6858000"/>
              <a:gd name="connsiteX741" fmla="*/ 1359422 w 7467600"/>
              <a:gd name="connsiteY741" fmla="*/ 2577994 h 6858000"/>
              <a:gd name="connsiteX742" fmla="*/ 828701 w 7467600"/>
              <a:gd name="connsiteY742" fmla="*/ 1839520 h 6858000"/>
              <a:gd name="connsiteX743" fmla="*/ 494427 w 7467600"/>
              <a:gd name="connsiteY743" fmla="*/ 1092333 h 6858000"/>
              <a:gd name="connsiteX744" fmla="*/ 506322 w 7467600"/>
              <a:gd name="connsiteY744" fmla="*/ 1020997 h 6858000"/>
              <a:gd name="connsiteX745" fmla="*/ 4570198 w 7467600"/>
              <a:gd name="connsiteY745" fmla="*/ 978081 h 6858000"/>
              <a:gd name="connsiteX746" fmla="*/ 4523691 w 7467600"/>
              <a:gd name="connsiteY746" fmla="*/ 1127776 h 6858000"/>
              <a:gd name="connsiteX747" fmla="*/ 4509875 w 7467600"/>
              <a:gd name="connsiteY747" fmla="*/ 1167552 h 6858000"/>
              <a:gd name="connsiteX748" fmla="*/ 4478168 w 7467600"/>
              <a:gd name="connsiteY748" fmla="*/ 1260735 h 6858000"/>
              <a:gd name="connsiteX749" fmla="*/ 4409309 w 7467600"/>
              <a:gd name="connsiteY749" fmla="*/ 1666996 h 6858000"/>
              <a:gd name="connsiteX750" fmla="*/ 4370031 w 7467600"/>
              <a:gd name="connsiteY750" fmla="*/ 1955666 h 6858000"/>
              <a:gd name="connsiteX751" fmla="*/ 4570198 w 7467600"/>
              <a:gd name="connsiteY751" fmla="*/ 978081 h 6858000"/>
              <a:gd name="connsiteX752" fmla="*/ 4557898 w 7467600"/>
              <a:gd name="connsiteY752" fmla="*/ 900011 h 6858000"/>
              <a:gd name="connsiteX753" fmla="*/ 4344840 w 7467600"/>
              <a:gd name="connsiteY753" fmla="*/ 1922038 h 6858000"/>
              <a:gd name="connsiteX754" fmla="*/ 4378710 w 7467600"/>
              <a:gd name="connsiteY754" fmla="*/ 1665516 h 6858000"/>
              <a:gd name="connsiteX755" fmla="*/ 4448798 w 7467600"/>
              <a:gd name="connsiteY755" fmla="*/ 1253024 h 6858000"/>
              <a:gd name="connsiteX756" fmla="*/ 4480315 w 7467600"/>
              <a:gd name="connsiteY756" fmla="*/ 1158454 h 6858000"/>
              <a:gd name="connsiteX757" fmla="*/ 4494133 w 7467600"/>
              <a:gd name="connsiteY757" fmla="*/ 1118676 h 6858000"/>
              <a:gd name="connsiteX758" fmla="*/ 4557898 w 7467600"/>
              <a:gd name="connsiteY758" fmla="*/ 900011 h 6858000"/>
              <a:gd name="connsiteX759" fmla="*/ 5870151 w 7467600"/>
              <a:gd name="connsiteY759" fmla="*/ 898890 h 6858000"/>
              <a:gd name="connsiteX760" fmla="*/ 5861335 w 7467600"/>
              <a:gd name="connsiteY760" fmla="*/ 899177 h 6858000"/>
              <a:gd name="connsiteX761" fmla="*/ 5843702 w 7467600"/>
              <a:gd name="connsiteY761" fmla="*/ 899748 h 6858000"/>
              <a:gd name="connsiteX762" fmla="*/ 5651107 w 7467600"/>
              <a:gd name="connsiteY762" fmla="*/ 920306 h 6858000"/>
              <a:gd name="connsiteX763" fmla="*/ 5459407 w 7467600"/>
              <a:gd name="connsiteY763" fmla="*/ 940975 h 6858000"/>
              <a:gd name="connsiteX764" fmla="*/ 5374846 w 7467600"/>
              <a:gd name="connsiteY764" fmla="*/ 941988 h 6858000"/>
              <a:gd name="connsiteX765" fmla="*/ 5256105 w 7467600"/>
              <a:gd name="connsiteY765" fmla="*/ 945632 h 6858000"/>
              <a:gd name="connsiteX766" fmla="*/ 5107071 w 7467600"/>
              <a:gd name="connsiteY766" fmla="*/ 969720 h 6858000"/>
              <a:gd name="connsiteX767" fmla="*/ 4998681 w 7467600"/>
              <a:gd name="connsiteY767" fmla="*/ 988771 h 6858000"/>
              <a:gd name="connsiteX768" fmla="*/ 5870151 w 7467600"/>
              <a:gd name="connsiteY768" fmla="*/ 898890 h 6858000"/>
              <a:gd name="connsiteX769" fmla="*/ 5504425 w 7467600"/>
              <a:gd name="connsiteY769" fmla="*/ 848067 h 6858000"/>
              <a:gd name="connsiteX770" fmla="*/ 4968849 w 7467600"/>
              <a:gd name="connsiteY770" fmla="*/ 962318 h 6858000"/>
              <a:gd name="connsiteX771" fmla="*/ 5104039 w 7467600"/>
              <a:gd name="connsiteY771" fmla="*/ 940634 h 6858000"/>
              <a:gd name="connsiteX772" fmla="*/ 5256311 w 7467600"/>
              <a:gd name="connsiteY772" fmla="*/ 916490 h 6858000"/>
              <a:gd name="connsiteX773" fmla="*/ 5377381 w 7467600"/>
              <a:gd name="connsiteY773" fmla="*/ 912671 h 6858000"/>
              <a:gd name="connsiteX774" fmla="*/ 5460148 w 7467600"/>
              <a:gd name="connsiteY774" fmla="*/ 911442 h 6858000"/>
              <a:gd name="connsiteX775" fmla="*/ 5648971 w 7467600"/>
              <a:gd name="connsiteY775" fmla="*/ 891331 h 6858000"/>
              <a:gd name="connsiteX776" fmla="*/ 5844807 w 7467600"/>
              <a:gd name="connsiteY776" fmla="*/ 870718 h 6858000"/>
              <a:gd name="connsiteX777" fmla="*/ 5862975 w 7467600"/>
              <a:gd name="connsiteY777" fmla="*/ 869756 h 6858000"/>
              <a:gd name="connsiteX778" fmla="*/ 5920887 w 7467600"/>
              <a:gd name="connsiteY778" fmla="*/ 865929 h 6858000"/>
              <a:gd name="connsiteX779" fmla="*/ 5504425 w 7467600"/>
              <a:gd name="connsiteY779" fmla="*/ 848067 h 6858000"/>
              <a:gd name="connsiteX780" fmla="*/ 3607114 w 7467600"/>
              <a:gd name="connsiteY780" fmla="*/ 467441 h 6858000"/>
              <a:gd name="connsiteX781" fmla="*/ 3296242 w 7467600"/>
              <a:gd name="connsiteY781" fmla="*/ 807991 h 6858000"/>
              <a:gd name="connsiteX782" fmla="*/ 3174674 w 7467600"/>
              <a:gd name="connsiteY782" fmla="*/ 919759 h 6858000"/>
              <a:gd name="connsiteX783" fmla="*/ 3042978 w 7467600"/>
              <a:gd name="connsiteY783" fmla="*/ 1054894 h 6858000"/>
              <a:gd name="connsiteX784" fmla="*/ 2968914 w 7467600"/>
              <a:gd name="connsiteY784" fmla="*/ 1133756 h 6858000"/>
              <a:gd name="connsiteX785" fmla="*/ 3103823 w 7467600"/>
              <a:gd name="connsiteY785" fmla="*/ 1026814 h 6858000"/>
              <a:gd name="connsiteX786" fmla="*/ 3607114 w 7467600"/>
              <a:gd name="connsiteY786" fmla="*/ 467441 h 6858000"/>
              <a:gd name="connsiteX787" fmla="*/ 3744487 w 7467600"/>
              <a:gd name="connsiteY787" fmla="*/ 383136 h 6858000"/>
              <a:gd name="connsiteX788" fmla="*/ 3970213 w 7467600"/>
              <a:gd name="connsiteY788" fmla="*/ 995559 h 6858000"/>
              <a:gd name="connsiteX789" fmla="*/ 3744487 w 7467600"/>
              <a:gd name="connsiteY789" fmla="*/ 383136 h 6858000"/>
              <a:gd name="connsiteX790" fmla="*/ 3624562 w 7467600"/>
              <a:gd name="connsiteY790" fmla="*/ 367041 h 6858000"/>
              <a:gd name="connsiteX791" fmla="*/ 3489712 w 7467600"/>
              <a:gd name="connsiteY791" fmla="*/ 485386 h 6858000"/>
              <a:gd name="connsiteX792" fmla="*/ 3182994 w 7467600"/>
              <a:gd name="connsiteY792" fmla="*/ 828265 h 6858000"/>
              <a:gd name="connsiteX793" fmla="*/ 2892114 w 7467600"/>
              <a:gd name="connsiteY793" fmla="*/ 1172635 h 6858000"/>
              <a:gd name="connsiteX794" fmla="*/ 3021459 w 7467600"/>
              <a:gd name="connsiteY794" fmla="*/ 1035385 h 6858000"/>
              <a:gd name="connsiteX795" fmla="*/ 3153873 w 7467600"/>
              <a:gd name="connsiteY795" fmla="*/ 898971 h 6858000"/>
              <a:gd name="connsiteX796" fmla="*/ 3276511 w 7467600"/>
              <a:gd name="connsiteY796" fmla="*/ 786423 h 6858000"/>
              <a:gd name="connsiteX797" fmla="*/ 3584154 w 7467600"/>
              <a:gd name="connsiteY797" fmla="*/ 448218 h 6858000"/>
              <a:gd name="connsiteX798" fmla="*/ 3624562 w 7467600"/>
              <a:gd name="connsiteY798" fmla="*/ 367041 h 6858000"/>
              <a:gd name="connsiteX799" fmla="*/ 3766672 w 7467600"/>
              <a:gd name="connsiteY799" fmla="*/ 359429 h 6858000"/>
              <a:gd name="connsiteX800" fmla="*/ 3996338 w 7467600"/>
              <a:gd name="connsiteY800" fmla="*/ 968237 h 6858000"/>
              <a:gd name="connsiteX801" fmla="*/ 3766672 w 7467600"/>
              <a:gd name="connsiteY801" fmla="*/ 359429 h 6858000"/>
              <a:gd name="connsiteX802" fmla="*/ 5805386 w 7467600"/>
              <a:gd name="connsiteY802" fmla="*/ 239240 h 6858000"/>
              <a:gd name="connsiteX803" fmla="*/ 5736947 w 7467600"/>
              <a:gd name="connsiteY803" fmla="*/ 261367 h 6858000"/>
              <a:gd name="connsiteX804" fmla="*/ 5427012 w 7467600"/>
              <a:gd name="connsiteY804" fmla="*/ 311272 h 6858000"/>
              <a:gd name="connsiteX805" fmla="*/ 5147818 w 7467600"/>
              <a:gd name="connsiteY805" fmla="*/ 322112 h 6858000"/>
              <a:gd name="connsiteX806" fmla="*/ 5060854 w 7467600"/>
              <a:gd name="connsiteY806" fmla="*/ 311882 h 6858000"/>
              <a:gd name="connsiteX807" fmla="*/ 4945989 w 7467600"/>
              <a:gd name="connsiteY807" fmla="*/ 300516 h 6858000"/>
              <a:gd name="connsiteX808" fmla="*/ 5410479 w 7467600"/>
              <a:gd name="connsiteY808" fmla="*/ 348434 h 6858000"/>
              <a:gd name="connsiteX809" fmla="*/ 5805386 w 7467600"/>
              <a:gd name="connsiteY809" fmla="*/ 239240 h 6858000"/>
              <a:gd name="connsiteX810" fmla="*/ 5905192 w 7467600"/>
              <a:gd name="connsiteY810" fmla="*/ 163079 h 6858000"/>
              <a:gd name="connsiteX811" fmla="*/ 5865655 w 7467600"/>
              <a:gd name="connsiteY811" fmla="*/ 171901 h 6858000"/>
              <a:gd name="connsiteX812" fmla="*/ 5259740 w 7467600"/>
              <a:gd name="connsiteY812" fmla="*/ 257013 h 6858000"/>
              <a:gd name="connsiteX813" fmla="*/ 5208466 w 7467600"/>
              <a:gd name="connsiteY813" fmla="*/ 257550 h 6858000"/>
              <a:gd name="connsiteX814" fmla="*/ 4980204 w 7467600"/>
              <a:gd name="connsiteY814" fmla="*/ 271903 h 6858000"/>
              <a:gd name="connsiteX815" fmla="*/ 5068068 w 7467600"/>
              <a:gd name="connsiteY815" fmla="*/ 282244 h 6858000"/>
              <a:gd name="connsiteX816" fmla="*/ 5153231 w 7467600"/>
              <a:gd name="connsiteY816" fmla="*/ 292240 h 6858000"/>
              <a:gd name="connsiteX817" fmla="*/ 5426491 w 7467600"/>
              <a:gd name="connsiteY817" fmla="*/ 281128 h 6858000"/>
              <a:gd name="connsiteX818" fmla="*/ 5731212 w 7467600"/>
              <a:gd name="connsiteY818" fmla="*/ 231951 h 6858000"/>
              <a:gd name="connsiteX819" fmla="*/ 5905192 w 7467600"/>
              <a:gd name="connsiteY819" fmla="*/ 163079 h 6858000"/>
              <a:gd name="connsiteX820" fmla="*/ 5944437 w 7467600"/>
              <a:gd name="connsiteY820" fmla="*/ 113829 h 6858000"/>
              <a:gd name="connsiteX821" fmla="*/ 5825032 w 7467600"/>
              <a:gd name="connsiteY821" fmla="*/ 146405 h 6858000"/>
              <a:gd name="connsiteX822" fmla="*/ 4955599 w 7467600"/>
              <a:gd name="connsiteY822" fmla="*/ 247008 h 6858000"/>
              <a:gd name="connsiteX823" fmla="*/ 5210104 w 7467600"/>
              <a:gd name="connsiteY823" fmla="*/ 228123 h 6858000"/>
              <a:gd name="connsiteX824" fmla="*/ 5261015 w 7467600"/>
              <a:gd name="connsiteY824" fmla="*/ 227087 h 6858000"/>
              <a:gd name="connsiteX825" fmla="*/ 5861181 w 7467600"/>
              <a:gd name="connsiteY825" fmla="*/ 143093 h 6858000"/>
              <a:gd name="connsiteX826" fmla="*/ 5961252 w 7467600"/>
              <a:gd name="connsiteY826" fmla="*/ 114820 h 6858000"/>
              <a:gd name="connsiteX827" fmla="*/ 5944437 w 7467600"/>
              <a:gd name="connsiteY827" fmla="*/ 113829 h 6858000"/>
              <a:gd name="connsiteX828" fmla="*/ 3882765 w 7467600"/>
              <a:gd name="connsiteY828" fmla="*/ 0 h 6858000"/>
              <a:gd name="connsiteX829" fmla="*/ 3995099 w 7467600"/>
              <a:gd name="connsiteY829" fmla="*/ 0 h 6858000"/>
              <a:gd name="connsiteX830" fmla="*/ 4163818 w 7467600"/>
              <a:gd name="connsiteY830" fmla="*/ 234104 h 6858000"/>
              <a:gd name="connsiteX831" fmla="*/ 4172099 w 7467600"/>
              <a:gd name="connsiteY831" fmla="*/ 234207 h 6858000"/>
              <a:gd name="connsiteX832" fmla="*/ 4784282 w 7467600"/>
              <a:gd name="connsiteY832" fmla="*/ 276561 h 6858000"/>
              <a:gd name="connsiteX833" fmla="*/ 4801687 w 7467600"/>
              <a:gd name="connsiteY833" fmla="*/ 267764 h 6858000"/>
              <a:gd name="connsiteX834" fmla="*/ 6082788 w 7467600"/>
              <a:gd name="connsiteY834" fmla="*/ 64119 h 6858000"/>
              <a:gd name="connsiteX835" fmla="*/ 6099442 w 7467600"/>
              <a:gd name="connsiteY835" fmla="*/ 82568 h 6858000"/>
              <a:gd name="connsiteX836" fmla="*/ 4804137 w 7467600"/>
              <a:gd name="connsiteY836" fmla="*/ 320931 h 6858000"/>
              <a:gd name="connsiteX837" fmla="*/ 4227047 w 7467600"/>
              <a:gd name="connsiteY837" fmla="*/ 313415 h 6858000"/>
              <a:gd name="connsiteX838" fmla="*/ 4346041 w 7467600"/>
              <a:gd name="connsiteY838" fmla="*/ 456086 h 6858000"/>
              <a:gd name="connsiteX839" fmla="*/ 4870967 w 7467600"/>
              <a:gd name="connsiteY839" fmla="*/ 963061 h 6858000"/>
              <a:gd name="connsiteX840" fmla="*/ 4889647 w 7467600"/>
              <a:gd name="connsiteY840" fmla="*/ 957147 h 6858000"/>
              <a:gd name="connsiteX841" fmla="*/ 5422504 w 7467600"/>
              <a:gd name="connsiteY841" fmla="*/ 805191 h 6858000"/>
              <a:gd name="connsiteX842" fmla="*/ 6087656 w 7467600"/>
              <a:gd name="connsiteY842" fmla="*/ 826703 h 6858000"/>
              <a:gd name="connsiteX843" fmla="*/ 6058717 w 7467600"/>
              <a:gd name="connsiteY843" fmla="*/ 865992 h 6858000"/>
              <a:gd name="connsiteX844" fmla="*/ 4974153 w 7467600"/>
              <a:gd name="connsiteY844" fmla="*/ 1045456 h 6858000"/>
              <a:gd name="connsiteX845" fmla="*/ 5627835 w 7467600"/>
              <a:gd name="connsiteY845" fmla="*/ 1472077 h 6858000"/>
              <a:gd name="connsiteX846" fmla="*/ 5629817 w 7467600"/>
              <a:gd name="connsiteY846" fmla="*/ 1471412 h 6858000"/>
              <a:gd name="connsiteX847" fmla="*/ 5634124 w 7467600"/>
              <a:gd name="connsiteY847" fmla="*/ 1470572 h 6858000"/>
              <a:gd name="connsiteX848" fmla="*/ 5755832 w 7467600"/>
              <a:gd name="connsiteY848" fmla="*/ 1383886 h 6858000"/>
              <a:gd name="connsiteX849" fmla="*/ 6014186 w 7467600"/>
              <a:gd name="connsiteY849" fmla="*/ 1279799 h 6858000"/>
              <a:gd name="connsiteX850" fmla="*/ 6901619 w 7467600"/>
              <a:gd name="connsiteY850" fmla="*/ 1047874 h 6858000"/>
              <a:gd name="connsiteX851" fmla="*/ 6931566 w 7467600"/>
              <a:gd name="connsiteY851" fmla="*/ 1062034 h 6858000"/>
              <a:gd name="connsiteX852" fmla="*/ 5790982 w 7467600"/>
              <a:gd name="connsiteY852" fmla="*/ 1561380 h 6858000"/>
              <a:gd name="connsiteX853" fmla="*/ 6188971 w 7467600"/>
              <a:gd name="connsiteY853" fmla="*/ 1755168 h 6858000"/>
              <a:gd name="connsiteX854" fmla="*/ 6202446 w 7467600"/>
              <a:gd name="connsiteY854" fmla="*/ 1752268 h 6858000"/>
              <a:gd name="connsiteX855" fmla="*/ 7179560 w 7467600"/>
              <a:gd name="connsiteY855" fmla="*/ 1467551 h 6858000"/>
              <a:gd name="connsiteX856" fmla="*/ 7158730 w 7467600"/>
              <a:gd name="connsiteY856" fmla="*/ 1507835 h 6858000"/>
              <a:gd name="connsiteX857" fmla="*/ 6326959 w 7467600"/>
              <a:gd name="connsiteY857" fmla="*/ 1817686 h 6858000"/>
              <a:gd name="connsiteX858" fmla="*/ 6537433 w 7467600"/>
              <a:gd name="connsiteY858" fmla="*/ 1907790 h 6858000"/>
              <a:gd name="connsiteX859" fmla="*/ 6550221 w 7467600"/>
              <a:gd name="connsiteY859" fmla="*/ 1910729 h 6858000"/>
              <a:gd name="connsiteX860" fmla="*/ 6964438 w 7467600"/>
              <a:gd name="connsiteY860" fmla="*/ 2209505 h 6858000"/>
              <a:gd name="connsiteX861" fmla="*/ 7367862 w 7467600"/>
              <a:gd name="connsiteY861" fmla="*/ 2806833 h 6858000"/>
              <a:gd name="connsiteX862" fmla="*/ 7364329 w 7467600"/>
              <a:gd name="connsiteY862" fmla="*/ 2826907 h 6858000"/>
              <a:gd name="connsiteX863" fmla="*/ 7290545 w 7467600"/>
              <a:gd name="connsiteY863" fmla="*/ 2850663 h 6858000"/>
              <a:gd name="connsiteX864" fmla="*/ 6472036 w 7467600"/>
              <a:gd name="connsiteY864" fmla="*/ 1959003 h 6858000"/>
              <a:gd name="connsiteX865" fmla="*/ 5792897 w 7467600"/>
              <a:gd name="connsiteY865" fmla="*/ 1647747 h 6858000"/>
              <a:gd name="connsiteX866" fmla="*/ 5842751 w 7467600"/>
              <a:gd name="connsiteY866" fmla="*/ 1816112 h 6858000"/>
              <a:gd name="connsiteX867" fmla="*/ 5847424 w 7467600"/>
              <a:gd name="connsiteY867" fmla="*/ 1815776 h 6858000"/>
              <a:gd name="connsiteX868" fmla="*/ 6399821 w 7467600"/>
              <a:gd name="connsiteY868" fmla="*/ 2344799 h 6858000"/>
              <a:gd name="connsiteX869" fmla="*/ 6323232 w 7467600"/>
              <a:gd name="connsiteY869" fmla="*/ 2389634 h 6858000"/>
              <a:gd name="connsiteX870" fmla="*/ 5942958 w 7467600"/>
              <a:gd name="connsiteY870" fmla="*/ 2077708 h 6858000"/>
              <a:gd name="connsiteX871" fmla="*/ 5921559 w 7467600"/>
              <a:gd name="connsiteY871" fmla="*/ 2378596 h 6858000"/>
              <a:gd name="connsiteX872" fmla="*/ 5817651 w 7467600"/>
              <a:gd name="connsiteY872" fmla="*/ 3023919 h 6858000"/>
              <a:gd name="connsiteX873" fmla="*/ 5729634 w 7467600"/>
              <a:gd name="connsiteY873" fmla="*/ 3051849 h 6858000"/>
              <a:gd name="connsiteX874" fmla="*/ 5611018 w 7467600"/>
              <a:gd name="connsiteY874" fmla="*/ 2316769 h 6858000"/>
              <a:gd name="connsiteX875" fmla="*/ 5687608 w 7467600"/>
              <a:gd name="connsiteY875" fmla="*/ 2039972 h 6858000"/>
              <a:gd name="connsiteX876" fmla="*/ 5657554 w 7467600"/>
              <a:gd name="connsiteY876" fmla="*/ 1576445 h 6858000"/>
              <a:gd name="connsiteX877" fmla="*/ 5150475 w 7467600"/>
              <a:gd name="connsiteY877" fmla="*/ 1274012 h 6858000"/>
              <a:gd name="connsiteX878" fmla="*/ 5349142 w 7467600"/>
              <a:gd name="connsiteY878" fmla="*/ 2204405 h 6858000"/>
              <a:gd name="connsiteX879" fmla="*/ 5262214 w 7467600"/>
              <a:gd name="connsiteY879" fmla="*/ 2233836 h 6858000"/>
              <a:gd name="connsiteX880" fmla="*/ 4981539 w 7467600"/>
              <a:gd name="connsiteY880" fmla="*/ 1542201 h 6858000"/>
              <a:gd name="connsiteX881" fmla="*/ 4958461 w 7467600"/>
              <a:gd name="connsiteY881" fmla="*/ 1136957 h 6858000"/>
              <a:gd name="connsiteX882" fmla="*/ 4655015 w 7467600"/>
              <a:gd name="connsiteY882" fmla="*/ 891426 h 6858000"/>
              <a:gd name="connsiteX883" fmla="*/ 4348002 w 7467600"/>
              <a:gd name="connsiteY883" fmla="*/ 2205895 h 6858000"/>
              <a:gd name="connsiteX884" fmla="*/ 4262250 w 7467600"/>
              <a:gd name="connsiteY884" fmla="*/ 2219972 h 6858000"/>
              <a:gd name="connsiteX885" fmla="*/ 4550611 w 7467600"/>
              <a:gd name="connsiteY885" fmla="*/ 817540 h 6858000"/>
              <a:gd name="connsiteX886" fmla="*/ 4564418 w 7467600"/>
              <a:gd name="connsiteY886" fmla="*/ 808293 h 6858000"/>
              <a:gd name="connsiteX887" fmla="*/ 4266388 w 7467600"/>
              <a:gd name="connsiteY887" fmla="*/ 500083 h 6858000"/>
              <a:gd name="connsiteX888" fmla="*/ 4032842 w 7467600"/>
              <a:gd name="connsiteY888" fmla="*/ 211809 h 6858000"/>
              <a:gd name="connsiteX889" fmla="*/ 3882765 w 7467600"/>
              <a:gd name="connsiteY889" fmla="*/ 0 h 6858000"/>
              <a:gd name="connsiteX890" fmla="*/ 3721337 w 7467600"/>
              <a:gd name="connsiteY890" fmla="*/ 0 h 6858000"/>
              <a:gd name="connsiteX891" fmla="*/ 3797544 w 7467600"/>
              <a:gd name="connsiteY891" fmla="*/ 0 h 6858000"/>
              <a:gd name="connsiteX892" fmla="*/ 3775734 w 7467600"/>
              <a:gd name="connsiteY892" fmla="*/ 95131 h 6858000"/>
              <a:gd name="connsiteX893" fmla="*/ 3724807 w 7467600"/>
              <a:gd name="connsiteY893" fmla="*/ 272257 h 6858000"/>
              <a:gd name="connsiteX894" fmla="*/ 3726844 w 7467600"/>
              <a:gd name="connsiteY894" fmla="*/ 282988 h 6858000"/>
              <a:gd name="connsiteX895" fmla="*/ 3742664 w 7467600"/>
              <a:gd name="connsiteY895" fmla="*/ 279918 h 6858000"/>
              <a:gd name="connsiteX896" fmla="*/ 4103910 w 7467600"/>
              <a:gd name="connsiteY896" fmla="*/ 1161917 h 6858000"/>
              <a:gd name="connsiteX897" fmla="*/ 4020269 w 7467600"/>
              <a:gd name="connsiteY897" fmla="*/ 1200406 h 6858000"/>
              <a:gd name="connsiteX898" fmla="*/ 3674882 w 7467600"/>
              <a:gd name="connsiteY898" fmla="*/ 488524 h 6858000"/>
              <a:gd name="connsiteX899" fmla="*/ 3132682 w 7467600"/>
              <a:gd name="connsiteY899" fmla="*/ 1072284 h 6858000"/>
              <a:gd name="connsiteX900" fmla="*/ 2716346 w 7467600"/>
              <a:gd name="connsiteY900" fmla="*/ 1276376 h 6858000"/>
              <a:gd name="connsiteX901" fmla="*/ 2716772 w 7467600"/>
              <a:gd name="connsiteY901" fmla="*/ 1255462 h 6858000"/>
              <a:gd name="connsiteX902" fmla="*/ 3471096 w 7467600"/>
              <a:gd name="connsiteY902" fmla="*/ 437072 h 6858000"/>
              <a:gd name="connsiteX903" fmla="*/ 3639057 w 7467600"/>
              <a:gd name="connsiteY903" fmla="*/ 286334 h 6858000"/>
              <a:gd name="connsiteX904" fmla="*/ 3640309 w 7467600"/>
              <a:gd name="connsiteY904" fmla="*/ 284664 h 6858000"/>
              <a:gd name="connsiteX905" fmla="*/ 3646022 w 7467600"/>
              <a:gd name="connsiteY905" fmla="*/ 276711 h 6858000"/>
              <a:gd name="connsiteX906" fmla="*/ 3707943 w 7467600"/>
              <a:gd name="connsiteY906" fmla="*/ 65958 h 6858000"/>
              <a:gd name="connsiteX907" fmla="*/ 3721337 w 7467600"/>
              <a:gd name="connsiteY907" fmla="*/ 0 h 6858000"/>
              <a:gd name="connsiteX908" fmla="*/ 2867960 w 7467600"/>
              <a:gd name="connsiteY908" fmla="*/ 0 h 6858000"/>
              <a:gd name="connsiteX909" fmla="*/ 2926351 w 7467600"/>
              <a:gd name="connsiteY909" fmla="*/ 0 h 6858000"/>
              <a:gd name="connsiteX910" fmla="*/ 2902823 w 7467600"/>
              <a:gd name="connsiteY910" fmla="*/ 262929 h 6858000"/>
              <a:gd name="connsiteX911" fmla="*/ 2940663 w 7467600"/>
              <a:gd name="connsiteY911" fmla="*/ 140884 h 6858000"/>
              <a:gd name="connsiteX912" fmla="*/ 2947039 w 7467600"/>
              <a:gd name="connsiteY912" fmla="*/ 122524 h 6858000"/>
              <a:gd name="connsiteX913" fmla="*/ 2984316 w 7467600"/>
              <a:gd name="connsiteY913" fmla="*/ 0 h 6858000"/>
              <a:gd name="connsiteX914" fmla="*/ 3016114 w 7467600"/>
              <a:gd name="connsiteY914" fmla="*/ 0 h 6858000"/>
              <a:gd name="connsiteX915" fmla="*/ 2979949 w 7467600"/>
              <a:gd name="connsiteY915" fmla="*/ 119274 h 6858000"/>
              <a:gd name="connsiteX916" fmla="*/ 3023879 w 7467600"/>
              <a:gd name="connsiteY916" fmla="*/ 0 h 6858000"/>
              <a:gd name="connsiteX917" fmla="*/ 3105400 w 7467600"/>
              <a:gd name="connsiteY917" fmla="*/ 0 h 6858000"/>
              <a:gd name="connsiteX918" fmla="*/ 3094669 w 7467600"/>
              <a:gd name="connsiteY918" fmla="*/ 30308 h 6858000"/>
              <a:gd name="connsiteX919" fmla="*/ 2901945 w 7467600"/>
              <a:gd name="connsiteY919" fmla="*/ 466538 h 6858000"/>
              <a:gd name="connsiteX920" fmla="*/ 2815209 w 7467600"/>
              <a:gd name="connsiteY920" fmla="*/ 497361 h 6858000"/>
              <a:gd name="connsiteX921" fmla="*/ 2844845 w 7467600"/>
              <a:gd name="connsiteY921" fmla="*/ 127638 h 6858000"/>
              <a:gd name="connsiteX922" fmla="*/ 2867960 w 7467600"/>
              <a:gd name="connsiteY922" fmla="*/ 0 h 6858000"/>
              <a:gd name="connsiteX923" fmla="*/ 1057230 w 7467600"/>
              <a:gd name="connsiteY923" fmla="*/ 0 h 6858000"/>
              <a:gd name="connsiteX924" fmla="*/ 1111003 w 7467600"/>
              <a:gd name="connsiteY924" fmla="*/ 0 h 6858000"/>
              <a:gd name="connsiteX925" fmla="*/ 1125553 w 7467600"/>
              <a:gd name="connsiteY925" fmla="*/ 52588 h 6858000"/>
              <a:gd name="connsiteX926" fmla="*/ 1304276 w 7467600"/>
              <a:gd name="connsiteY926" fmla="*/ 476275 h 6858000"/>
              <a:gd name="connsiteX927" fmla="*/ 1492066 w 7467600"/>
              <a:gd name="connsiteY927" fmla="*/ 886333 h 6858000"/>
              <a:gd name="connsiteX928" fmla="*/ 1423698 w 7467600"/>
              <a:gd name="connsiteY928" fmla="*/ 710817 h 6858000"/>
              <a:gd name="connsiteX929" fmla="*/ 1357609 w 7467600"/>
              <a:gd name="connsiteY929" fmla="*/ 532892 h 6858000"/>
              <a:gd name="connsiteX930" fmla="*/ 1309550 w 7467600"/>
              <a:gd name="connsiteY930" fmla="*/ 374031 h 6858000"/>
              <a:gd name="connsiteX931" fmla="*/ 1193673 w 7467600"/>
              <a:gd name="connsiteY931" fmla="*/ 49533 h 6858000"/>
              <a:gd name="connsiteX932" fmla="*/ 1164391 w 7467600"/>
              <a:gd name="connsiteY932" fmla="*/ 0 h 6858000"/>
              <a:gd name="connsiteX933" fmla="*/ 1200666 w 7467600"/>
              <a:gd name="connsiteY933" fmla="*/ 0 h 6858000"/>
              <a:gd name="connsiteX934" fmla="*/ 1223408 w 7467600"/>
              <a:gd name="connsiteY934" fmla="*/ 38996 h 6858000"/>
              <a:gd name="connsiteX935" fmla="*/ 1339635 w 7467600"/>
              <a:gd name="connsiteY935" fmla="*/ 365517 h 6858000"/>
              <a:gd name="connsiteX936" fmla="*/ 1387469 w 7467600"/>
              <a:gd name="connsiteY936" fmla="*/ 523079 h 6858000"/>
              <a:gd name="connsiteX937" fmla="*/ 1452685 w 7467600"/>
              <a:gd name="connsiteY937" fmla="*/ 699806 h 6858000"/>
              <a:gd name="connsiteX938" fmla="*/ 1492092 w 7467600"/>
              <a:gd name="connsiteY938" fmla="*/ 800424 h 6858000"/>
              <a:gd name="connsiteX939" fmla="*/ 1455302 w 7467600"/>
              <a:gd name="connsiteY939" fmla="*/ 632913 h 6858000"/>
              <a:gd name="connsiteX940" fmla="*/ 1222336 w 7467600"/>
              <a:gd name="connsiteY940" fmla="*/ 9480 h 6858000"/>
              <a:gd name="connsiteX941" fmla="*/ 1214634 w 7467600"/>
              <a:gd name="connsiteY941" fmla="*/ 0 h 6858000"/>
              <a:gd name="connsiteX942" fmla="*/ 1289827 w 7467600"/>
              <a:gd name="connsiteY942" fmla="*/ 0 h 6858000"/>
              <a:gd name="connsiteX943" fmla="*/ 1321076 w 7467600"/>
              <a:gd name="connsiteY943" fmla="*/ 59722 h 6858000"/>
              <a:gd name="connsiteX944" fmla="*/ 1512579 w 7467600"/>
              <a:gd name="connsiteY944" fmla="*/ 626441 h 6858000"/>
              <a:gd name="connsiteX945" fmla="*/ 1506076 w 7467600"/>
              <a:gd name="connsiteY945" fmla="*/ 1089289 h 6858000"/>
              <a:gd name="connsiteX946" fmla="*/ 1486346 w 7467600"/>
              <a:gd name="connsiteY946" fmla="*/ 1079919 h 6858000"/>
              <a:gd name="connsiteX947" fmla="*/ 1070511 w 7467600"/>
              <a:gd name="connsiteY947" fmla="*/ 48609 h 6858000"/>
              <a:gd name="connsiteX948" fmla="*/ 1057230 w 7467600"/>
              <a:gd name="connsiteY948" fmla="*/ 0 h 6858000"/>
              <a:gd name="connsiteX949" fmla="*/ 43151 w 7467600"/>
              <a:gd name="connsiteY949" fmla="*/ 0 h 6858000"/>
              <a:gd name="connsiteX950" fmla="*/ 95283 w 7467600"/>
              <a:gd name="connsiteY950" fmla="*/ 0 h 6858000"/>
              <a:gd name="connsiteX951" fmla="*/ 300708 w 7467600"/>
              <a:gd name="connsiteY951" fmla="*/ 154571 h 6858000"/>
              <a:gd name="connsiteX952" fmla="*/ 530414 w 7467600"/>
              <a:gd name="connsiteY952" fmla="*/ 354673 h 6858000"/>
              <a:gd name="connsiteX953" fmla="*/ 333785 w 7467600"/>
              <a:gd name="connsiteY953" fmla="*/ 161564 h 6858000"/>
              <a:gd name="connsiteX954" fmla="*/ 147005 w 7467600"/>
              <a:gd name="connsiteY954" fmla="*/ 0 h 6858000"/>
              <a:gd name="connsiteX955" fmla="*/ 272509 w 7467600"/>
              <a:gd name="connsiteY955" fmla="*/ 0 h 6858000"/>
              <a:gd name="connsiteX956" fmla="*/ 326276 w 7467600"/>
              <a:gd name="connsiteY956" fmla="*/ 45847 h 6858000"/>
              <a:gd name="connsiteX957" fmla="*/ 823759 w 7467600"/>
              <a:gd name="connsiteY957" fmla="*/ 574145 h 6858000"/>
              <a:gd name="connsiteX958" fmla="*/ 811254 w 7467600"/>
              <a:gd name="connsiteY958" fmla="*/ 665546 h 6858000"/>
              <a:gd name="connsiteX959" fmla="*/ 154042 w 7467600"/>
              <a:gd name="connsiteY959" fmla="*/ 261522 h 6858000"/>
              <a:gd name="connsiteX960" fmla="*/ 13550 w 7467600"/>
              <a:gd name="connsiteY960" fmla="*/ 158423 h 6858000"/>
              <a:gd name="connsiteX961" fmla="*/ 0 w 7467600"/>
              <a:gd name="connsiteY961" fmla="*/ 146618 h 6858000"/>
              <a:gd name="connsiteX962" fmla="*/ 0 w 7467600"/>
              <a:gd name="connsiteY962" fmla="*/ 59161 h 6858000"/>
              <a:gd name="connsiteX963" fmla="*/ 45427 w 7467600"/>
              <a:gd name="connsiteY963" fmla="*/ 101078 h 6858000"/>
              <a:gd name="connsiteX964" fmla="*/ 630103 w 7467600"/>
              <a:gd name="connsiteY964" fmla="*/ 485885 h 6858000"/>
              <a:gd name="connsiteX965" fmla="*/ 532040 w 7467600"/>
              <a:gd name="connsiteY965" fmla="*/ 399359 h 6858000"/>
              <a:gd name="connsiteX966" fmla="*/ 517618 w 7467600"/>
              <a:gd name="connsiteY966" fmla="*/ 385726 h 6858000"/>
              <a:gd name="connsiteX967" fmla="*/ 285074 w 7467600"/>
              <a:gd name="connsiteY967" fmla="*/ 182755 h 6858000"/>
              <a:gd name="connsiteX968" fmla="*/ 43151 w 7467600"/>
              <a:gd name="connsiteY968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7454976 w 7467600"/>
              <a:gd name="connsiteY74" fmla="*/ 6318297 h 6858000"/>
              <a:gd name="connsiteX75" fmla="*/ 7379510 w 7467600"/>
              <a:gd name="connsiteY75" fmla="*/ 5755454 h 6858000"/>
              <a:gd name="connsiteX76" fmla="*/ 7467600 w 7467600"/>
              <a:gd name="connsiteY76" fmla="*/ 5845526 h 6858000"/>
              <a:gd name="connsiteX77" fmla="*/ 7271900 w 7467600"/>
              <a:gd name="connsiteY77" fmla="*/ 5734551 h 6858000"/>
              <a:gd name="connsiteX78" fmla="*/ 7467600 w 7467600"/>
              <a:gd name="connsiteY78" fmla="*/ 6012219 h 6858000"/>
              <a:gd name="connsiteX79" fmla="*/ 7356878 w 7467600"/>
              <a:gd name="connsiteY79" fmla="*/ 5981332 h 6858000"/>
              <a:gd name="connsiteX80" fmla="*/ 7467600 w 7467600"/>
              <a:gd name="connsiteY80" fmla="*/ 6117703 h 6858000"/>
              <a:gd name="connsiteX81" fmla="*/ 7467600 w 7467600"/>
              <a:gd name="connsiteY81" fmla="*/ 6163634 h 6858000"/>
              <a:gd name="connsiteX82" fmla="*/ 7403637 w 7467600"/>
              <a:gd name="connsiteY82" fmla="*/ 6083957 h 6858000"/>
              <a:gd name="connsiteX83" fmla="*/ 7254615 w 7467600"/>
              <a:gd name="connsiteY83" fmla="*/ 5911918 h 6858000"/>
              <a:gd name="connsiteX84" fmla="*/ 7312589 w 7467600"/>
              <a:gd name="connsiteY84" fmla="*/ 5982309 h 6858000"/>
              <a:gd name="connsiteX85" fmla="*/ 7448321 w 7467600"/>
              <a:gd name="connsiteY85" fmla="*/ 6190991 h 6858000"/>
              <a:gd name="connsiteX86" fmla="*/ 7467600 w 7467600"/>
              <a:gd name="connsiteY86" fmla="*/ 6221686 h 6858000"/>
              <a:gd name="connsiteX87" fmla="*/ 7467600 w 7467600"/>
              <a:gd name="connsiteY87" fmla="*/ 6334256 h 6858000"/>
              <a:gd name="connsiteX88" fmla="*/ 7454976 w 7467600"/>
              <a:gd name="connsiteY88" fmla="*/ 6318297 h 6858000"/>
              <a:gd name="connsiteX89" fmla="*/ 1456157 w 7467600"/>
              <a:gd name="connsiteY89" fmla="*/ 5371404 h 6858000"/>
              <a:gd name="connsiteX90" fmla="*/ 1244432 w 7467600"/>
              <a:gd name="connsiteY90" fmla="*/ 5385601 h 6858000"/>
              <a:gd name="connsiteX91" fmla="*/ 973990 w 7467600"/>
              <a:gd name="connsiteY91" fmla="*/ 5424940 h 6858000"/>
              <a:gd name="connsiteX92" fmla="*/ 1103809 w 7467600"/>
              <a:gd name="connsiteY92" fmla="*/ 5433720 h 6858000"/>
              <a:gd name="connsiteX93" fmla="*/ 1123454 w 7467600"/>
              <a:gd name="connsiteY93" fmla="*/ 5435727 h 6858000"/>
              <a:gd name="connsiteX94" fmla="*/ 1737017 w 7467600"/>
              <a:gd name="connsiteY94" fmla="*/ 5452183 h 6858000"/>
              <a:gd name="connsiteX95" fmla="*/ 1824397 w 7467600"/>
              <a:gd name="connsiteY95" fmla="*/ 5447757 h 6858000"/>
              <a:gd name="connsiteX96" fmla="*/ 2070059 w 7467600"/>
              <a:gd name="connsiteY96" fmla="*/ 5441660 h 6858000"/>
              <a:gd name="connsiteX97" fmla="*/ 1456157 w 7467600"/>
              <a:gd name="connsiteY97" fmla="*/ 5371404 h 6858000"/>
              <a:gd name="connsiteX98" fmla="*/ 4988186 w 7467600"/>
              <a:gd name="connsiteY98" fmla="*/ 5216467 h 6858000"/>
              <a:gd name="connsiteX99" fmla="*/ 4777334 w 7467600"/>
              <a:gd name="connsiteY99" fmla="*/ 5406072 h 6858000"/>
              <a:gd name="connsiteX100" fmla="*/ 4718341 w 7467600"/>
              <a:gd name="connsiteY100" fmla="*/ 5468043 h 6858000"/>
              <a:gd name="connsiteX101" fmla="*/ 4604655 w 7467600"/>
              <a:gd name="connsiteY101" fmla="*/ 5583434 h 6858000"/>
              <a:gd name="connsiteX102" fmla="*/ 4565074 w 7467600"/>
              <a:gd name="connsiteY102" fmla="*/ 5618550 h 6858000"/>
              <a:gd name="connsiteX103" fmla="*/ 4988186 w 7467600"/>
              <a:gd name="connsiteY103" fmla="*/ 5216467 h 6858000"/>
              <a:gd name="connsiteX104" fmla="*/ 4978032 w 7467600"/>
              <a:gd name="connsiteY104" fmla="*/ 5183809 h 6858000"/>
              <a:gd name="connsiteX105" fmla="*/ 4463413 w 7467600"/>
              <a:gd name="connsiteY105" fmla="*/ 5615162 h 6858000"/>
              <a:gd name="connsiteX106" fmla="*/ 4358134 w 7467600"/>
              <a:gd name="connsiteY106" fmla="*/ 5742791 h 6858000"/>
              <a:gd name="connsiteX107" fmla="*/ 4376219 w 7467600"/>
              <a:gd name="connsiteY107" fmla="*/ 5729027 h 6858000"/>
              <a:gd name="connsiteX108" fmla="*/ 4582340 w 7467600"/>
              <a:gd name="connsiteY108" fmla="*/ 5561037 h 6858000"/>
              <a:gd name="connsiteX109" fmla="*/ 4694684 w 7467600"/>
              <a:gd name="connsiteY109" fmla="*/ 5447098 h 6858000"/>
              <a:gd name="connsiteX110" fmla="*/ 4754123 w 7467600"/>
              <a:gd name="connsiteY110" fmla="*/ 5384643 h 6858000"/>
              <a:gd name="connsiteX111" fmla="*/ 4978032 w 7467600"/>
              <a:gd name="connsiteY111" fmla="*/ 5183809 h 6858000"/>
              <a:gd name="connsiteX112" fmla="*/ 1903353 w 7467600"/>
              <a:gd name="connsiteY112" fmla="*/ 5044827 h 6858000"/>
              <a:gd name="connsiteX113" fmla="*/ 1936931 w 7467600"/>
              <a:gd name="connsiteY113" fmla="*/ 5093954 h 6858000"/>
              <a:gd name="connsiteX114" fmla="*/ 2195868 w 7467600"/>
              <a:gd name="connsiteY114" fmla="*/ 5396574 h 6858000"/>
              <a:gd name="connsiteX115" fmla="*/ 2088852 w 7467600"/>
              <a:gd name="connsiteY115" fmla="*/ 5166123 h 6858000"/>
              <a:gd name="connsiteX116" fmla="*/ 1958241 w 7467600"/>
              <a:gd name="connsiteY116" fmla="*/ 5067955 h 6858000"/>
              <a:gd name="connsiteX117" fmla="*/ 1903353 w 7467600"/>
              <a:gd name="connsiteY117" fmla="*/ 5044827 h 6858000"/>
              <a:gd name="connsiteX118" fmla="*/ 1979378 w 7467600"/>
              <a:gd name="connsiteY118" fmla="*/ 4769504 h 6858000"/>
              <a:gd name="connsiteX119" fmla="*/ 2882120 w 7467600"/>
              <a:gd name="connsiteY119" fmla="*/ 5064547 h 6858000"/>
              <a:gd name="connsiteX120" fmla="*/ 2793103 w 7467600"/>
              <a:gd name="connsiteY120" fmla="*/ 5039699 h 6858000"/>
              <a:gd name="connsiteX121" fmla="*/ 2770041 w 7467600"/>
              <a:gd name="connsiteY121" fmla="*/ 5033634 h 6858000"/>
              <a:gd name="connsiteX122" fmla="*/ 1979378 w 7467600"/>
              <a:gd name="connsiteY122" fmla="*/ 4769504 h 6858000"/>
              <a:gd name="connsiteX123" fmla="*/ 1927410 w 7467600"/>
              <a:gd name="connsiteY123" fmla="*/ 4716164 h 6858000"/>
              <a:gd name="connsiteX124" fmla="*/ 1959587 w 7467600"/>
              <a:gd name="connsiteY124" fmla="*/ 4728849 h 6858000"/>
              <a:gd name="connsiteX125" fmla="*/ 2777707 w 7467600"/>
              <a:gd name="connsiteY125" fmla="*/ 5003991 h 6858000"/>
              <a:gd name="connsiteX126" fmla="*/ 2800768 w 7467600"/>
              <a:gd name="connsiteY126" fmla="*/ 5010056 h 6858000"/>
              <a:gd name="connsiteX127" fmla="*/ 2879408 w 7467600"/>
              <a:gd name="connsiteY127" fmla="*/ 5031590 h 6858000"/>
              <a:gd name="connsiteX128" fmla="*/ 2862295 w 7467600"/>
              <a:gd name="connsiteY128" fmla="*/ 5022958 h 6858000"/>
              <a:gd name="connsiteX129" fmla="*/ 2813343 w 7467600"/>
              <a:gd name="connsiteY129" fmla="*/ 4998369 h 6858000"/>
              <a:gd name="connsiteX130" fmla="*/ 2646245 w 7467600"/>
              <a:gd name="connsiteY130" fmla="*/ 4930999 h 6858000"/>
              <a:gd name="connsiteX131" fmla="*/ 1999243 w 7467600"/>
              <a:gd name="connsiteY131" fmla="*/ 4730524 h 6858000"/>
              <a:gd name="connsiteX132" fmla="*/ 1979527 w 7467600"/>
              <a:gd name="connsiteY132" fmla="*/ 4726651 h 6858000"/>
              <a:gd name="connsiteX133" fmla="*/ 1927410 w 7467600"/>
              <a:gd name="connsiteY133" fmla="*/ 4716164 h 6858000"/>
              <a:gd name="connsiteX134" fmla="*/ 1997014 w 7467600"/>
              <a:gd name="connsiteY134" fmla="*/ 4698007 h 6858000"/>
              <a:gd name="connsiteX135" fmla="*/ 2005458 w 7467600"/>
              <a:gd name="connsiteY135" fmla="*/ 4699540 h 6858000"/>
              <a:gd name="connsiteX136" fmla="*/ 2657186 w 7467600"/>
              <a:gd name="connsiteY136" fmla="*/ 4901687 h 6858000"/>
              <a:gd name="connsiteX137" fmla="*/ 2826662 w 7467600"/>
              <a:gd name="connsiteY137" fmla="*/ 4970362 h 6858000"/>
              <a:gd name="connsiteX138" fmla="*/ 2876100 w 7467600"/>
              <a:gd name="connsiteY138" fmla="*/ 4995397 h 6858000"/>
              <a:gd name="connsiteX139" fmla="*/ 3042600 w 7467600"/>
              <a:gd name="connsiteY139" fmla="*/ 5059532 h 6858000"/>
              <a:gd name="connsiteX140" fmla="*/ 1997014 w 7467600"/>
              <a:gd name="connsiteY140" fmla="*/ 4698007 h 6858000"/>
              <a:gd name="connsiteX141" fmla="*/ 2305292 w 7467600"/>
              <a:gd name="connsiteY141" fmla="*/ 4219492 h 6858000"/>
              <a:gd name="connsiteX142" fmla="*/ 3360922 w 7467600"/>
              <a:gd name="connsiteY142" fmla="*/ 4529373 h 6858000"/>
              <a:gd name="connsiteX143" fmla="*/ 3492420 w 7467600"/>
              <a:gd name="connsiteY143" fmla="*/ 4510145 h 6858000"/>
              <a:gd name="connsiteX144" fmla="*/ 3364086 w 7467600"/>
              <a:gd name="connsiteY144" fmla="*/ 4480340 h 6858000"/>
              <a:gd name="connsiteX145" fmla="*/ 3225818 w 7467600"/>
              <a:gd name="connsiteY145" fmla="*/ 4411822 h 6858000"/>
              <a:gd name="connsiteX146" fmla="*/ 3129696 w 7467600"/>
              <a:gd name="connsiteY146" fmla="*/ 4360704 h 6858000"/>
              <a:gd name="connsiteX147" fmla="*/ 2814545 w 7467600"/>
              <a:gd name="connsiteY147" fmla="*/ 4282955 h 6858000"/>
              <a:gd name="connsiteX148" fmla="*/ 2305292 w 7467600"/>
              <a:gd name="connsiteY148" fmla="*/ 4219492 h 6858000"/>
              <a:gd name="connsiteX149" fmla="*/ 2626982 w 7467600"/>
              <a:gd name="connsiteY149" fmla="*/ 4206450 h 6858000"/>
              <a:gd name="connsiteX150" fmla="*/ 2490617 w 7467600"/>
              <a:gd name="connsiteY150" fmla="*/ 4206951 h 6858000"/>
              <a:gd name="connsiteX151" fmla="*/ 2819869 w 7467600"/>
              <a:gd name="connsiteY151" fmla="*/ 4252936 h 6858000"/>
              <a:gd name="connsiteX152" fmla="*/ 3143018 w 7467600"/>
              <a:gd name="connsiteY152" fmla="*/ 4332698 h 6858000"/>
              <a:gd name="connsiteX153" fmla="*/ 3241520 w 7467600"/>
              <a:gd name="connsiteY153" fmla="*/ 4385112 h 6858000"/>
              <a:gd name="connsiteX154" fmla="*/ 3374575 w 7467600"/>
              <a:gd name="connsiteY154" fmla="*/ 4451517 h 6858000"/>
              <a:gd name="connsiteX155" fmla="*/ 3505221 w 7467600"/>
              <a:gd name="connsiteY155" fmla="*/ 4480757 h 6858000"/>
              <a:gd name="connsiteX156" fmla="*/ 2626982 w 7467600"/>
              <a:gd name="connsiteY156" fmla="*/ 4206450 h 6858000"/>
              <a:gd name="connsiteX157" fmla="*/ 1310106 w 7467600"/>
              <a:gd name="connsiteY157" fmla="*/ 3943217 h 6858000"/>
              <a:gd name="connsiteX158" fmla="*/ 854994 w 7467600"/>
              <a:gd name="connsiteY158" fmla="*/ 4399136 h 6858000"/>
              <a:gd name="connsiteX159" fmla="*/ 742462 w 7467600"/>
              <a:gd name="connsiteY159" fmla="*/ 4594648 h 6858000"/>
              <a:gd name="connsiteX160" fmla="*/ 820602 w 7467600"/>
              <a:gd name="connsiteY160" fmla="*/ 4485915 h 6858000"/>
              <a:gd name="connsiteX161" fmla="*/ 878295 w 7467600"/>
              <a:gd name="connsiteY161" fmla="*/ 4403594 h 6858000"/>
              <a:gd name="connsiteX162" fmla="*/ 1240607 w 7467600"/>
              <a:gd name="connsiteY162" fmla="*/ 4010401 h 6858000"/>
              <a:gd name="connsiteX163" fmla="*/ 1310106 w 7467600"/>
              <a:gd name="connsiteY163" fmla="*/ 3943217 h 6858000"/>
              <a:gd name="connsiteX164" fmla="*/ 1423113 w 7467600"/>
              <a:gd name="connsiteY164" fmla="*/ 3874565 h 6858000"/>
              <a:gd name="connsiteX165" fmla="*/ 1260565 w 7467600"/>
              <a:gd name="connsiteY165" fmla="*/ 4031982 h 6858000"/>
              <a:gd name="connsiteX166" fmla="*/ 901900 w 7467600"/>
              <a:gd name="connsiteY166" fmla="*/ 4421236 h 6858000"/>
              <a:gd name="connsiteX167" fmla="*/ 845044 w 7467600"/>
              <a:gd name="connsiteY167" fmla="*/ 4502436 h 6858000"/>
              <a:gd name="connsiteX168" fmla="*/ 685926 w 7467600"/>
              <a:gd name="connsiteY168" fmla="*/ 4703069 h 6858000"/>
              <a:gd name="connsiteX169" fmla="*/ 684248 w 7467600"/>
              <a:gd name="connsiteY169" fmla="*/ 4706721 h 6858000"/>
              <a:gd name="connsiteX170" fmla="*/ 1423113 w 7467600"/>
              <a:gd name="connsiteY170" fmla="*/ 3874565 h 6858000"/>
              <a:gd name="connsiteX171" fmla="*/ 3316479 w 7467600"/>
              <a:gd name="connsiteY171" fmla="*/ 3872136 h 6858000"/>
              <a:gd name="connsiteX172" fmla="*/ 3546806 w 7467600"/>
              <a:gd name="connsiteY172" fmla="*/ 4356139 h 6858000"/>
              <a:gd name="connsiteX173" fmla="*/ 3364433 w 7467600"/>
              <a:gd name="connsiteY173" fmla="*/ 3953121 h 6858000"/>
              <a:gd name="connsiteX174" fmla="*/ 3316479 w 7467600"/>
              <a:gd name="connsiteY174" fmla="*/ 3872136 h 6858000"/>
              <a:gd name="connsiteX175" fmla="*/ 3291335 w 7467600"/>
              <a:gd name="connsiteY175" fmla="*/ 3767420 h 6858000"/>
              <a:gd name="connsiteX176" fmla="*/ 3390805 w 7467600"/>
              <a:gd name="connsiteY176" fmla="*/ 3937163 h 6858000"/>
              <a:gd name="connsiteX177" fmla="*/ 3579062 w 7467600"/>
              <a:gd name="connsiteY177" fmla="*/ 4359040 h 6858000"/>
              <a:gd name="connsiteX178" fmla="*/ 3467355 w 7467600"/>
              <a:gd name="connsiteY178" fmla="*/ 3988130 h 6858000"/>
              <a:gd name="connsiteX179" fmla="*/ 3310753 w 7467600"/>
              <a:gd name="connsiteY179" fmla="*/ 3787140 h 6858000"/>
              <a:gd name="connsiteX180" fmla="*/ 3291335 w 7467600"/>
              <a:gd name="connsiteY180" fmla="*/ 3767420 h 6858000"/>
              <a:gd name="connsiteX181" fmla="*/ 1635889 w 7467600"/>
              <a:gd name="connsiteY181" fmla="*/ 3709494 h 6858000"/>
              <a:gd name="connsiteX182" fmla="*/ 1634800 w 7467600"/>
              <a:gd name="connsiteY182" fmla="*/ 3731111 h 6858000"/>
              <a:gd name="connsiteX183" fmla="*/ 1635889 w 7467600"/>
              <a:gd name="connsiteY183" fmla="*/ 3709494 h 6858000"/>
              <a:gd name="connsiteX184" fmla="*/ 1510397 w 7467600"/>
              <a:gd name="connsiteY184" fmla="*/ 3684705 h 6858000"/>
              <a:gd name="connsiteX185" fmla="*/ 1146550 w 7467600"/>
              <a:gd name="connsiteY185" fmla="*/ 3802012 h 6858000"/>
              <a:gd name="connsiteX186" fmla="*/ 698834 w 7467600"/>
              <a:gd name="connsiteY186" fmla="*/ 3952272 h 6858000"/>
              <a:gd name="connsiteX187" fmla="*/ 34256 w 7467600"/>
              <a:gd name="connsiteY187" fmla="*/ 4347603 h 6858000"/>
              <a:gd name="connsiteX188" fmla="*/ 527241 w 7467600"/>
              <a:gd name="connsiteY188" fmla="*/ 4065078 h 6858000"/>
              <a:gd name="connsiteX189" fmla="*/ 1510397 w 7467600"/>
              <a:gd name="connsiteY189" fmla="*/ 3684705 h 6858000"/>
              <a:gd name="connsiteX190" fmla="*/ 1313114 w 7467600"/>
              <a:gd name="connsiteY190" fmla="*/ 3655216 h 6858000"/>
              <a:gd name="connsiteX191" fmla="*/ 1109304 w 7467600"/>
              <a:gd name="connsiteY191" fmla="*/ 3669030 h 6858000"/>
              <a:gd name="connsiteX192" fmla="*/ 8129 w 7467600"/>
              <a:gd name="connsiteY192" fmla="*/ 4330519 h 6858000"/>
              <a:gd name="connsiteX193" fmla="*/ 687572 w 7467600"/>
              <a:gd name="connsiteY193" fmla="*/ 3925629 h 6858000"/>
              <a:gd name="connsiteX194" fmla="*/ 1138365 w 7467600"/>
              <a:gd name="connsiteY194" fmla="*/ 3774515 h 6858000"/>
              <a:gd name="connsiteX195" fmla="*/ 1505579 w 7467600"/>
              <a:gd name="connsiteY195" fmla="*/ 3655526 h 6858000"/>
              <a:gd name="connsiteX196" fmla="*/ 1313114 w 7467600"/>
              <a:gd name="connsiteY196" fmla="*/ 3655216 h 6858000"/>
              <a:gd name="connsiteX197" fmla="*/ 3655073 w 7467600"/>
              <a:gd name="connsiteY197" fmla="*/ 3650884 h 6858000"/>
              <a:gd name="connsiteX198" fmla="*/ 3989938 w 7467600"/>
              <a:gd name="connsiteY198" fmla="*/ 3991685 h 6858000"/>
              <a:gd name="connsiteX199" fmla="*/ 4393907 w 7467600"/>
              <a:gd name="connsiteY199" fmla="*/ 4261258 h 6858000"/>
              <a:gd name="connsiteX200" fmla="*/ 4648051 w 7467600"/>
              <a:gd name="connsiteY200" fmla="*/ 4374051 h 6858000"/>
              <a:gd name="connsiteX201" fmla="*/ 4383389 w 7467600"/>
              <a:gd name="connsiteY201" fmla="*/ 4184369 h 6858000"/>
              <a:gd name="connsiteX202" fmla="*/ 4165508 w 7467600"/>
              <a:gd name="connsiteY202" fmla="*/ 4035196 h 6858000"/>
              <a:gd name="connsiteX203" fmla="*/ 4068162 w 7467600"/>
              <a:gd name="connsiteY203" fmla="*/ 3953394 h 6858000"/>
              <a:gd name="connsiteX204" fmla="*/ 3981416 w 7467600"/>
              <a:gd name="connsiteY204" fmla="*/ 3880482 h 6858000"/>
              <a:gd name="connsiteX205" fmla="*/ 3800147 w 7467600"/>
              <a:gd name="connsiteY205" fmla="*/ 3749872 h 6858000"/>
              <a:gd name="connsiteX206" fmla="*/ 3655073 w 7467600"/>
              <a:gd name="connsiteY206" fmla="*/ 3650884 h 6858000"/>
              <a:gd name="connsiteX207" fmla="*/ 3670252 w 7467600"/>
              <a:gd name="connsiteY207" fmla="*/ 3622798 h 6858000"/>
              <a:gd name="connsiteX208" fmla="*/ 3817258 w 7467600"/>
              <a:gd name="connsiteY208" fmla="*/ 3723577 h 6858000"/>
              <a:gd name="connsiteX209" fmla="*/ 4000461 w 7467600"/>
              <a:gd name="connsiteY209" fmla="*/ 3855966 h 6858000"/>
              <a:gd name="connsiteX210" fmla="*/ 4088180 w 7467600"/>
              <a:gd name="connsiteY210" fmla="*/ 3929774 h 6858000"/>
              <a:gd name="connsiteX211" fmla="*/ 4184555 w 7467600"/>
              <a:gd name="connsiteY211" fmla="*/ 4010683 h 6858000"/>
              <a:gd name="connsiteX212" fmla="*/ 4399563 w 7467600"/>
              <a:gd name="connsiteY212" fmla="*/ 4158106 h 6858000"/>
              <a:gd name="connsiteX213" fmla="*/ 4684469 w 7467600"/>
              <a:gd name="connsiteY213" fmla="*/ 4364680 h 6858000"/>
              <a:gd name="connsiteX214" fmla="*/ 4690271 w 7467600"/>
              <a:gd name="connsiteY214" fmla="*/ 4370034 h 6858000"/>
              <a:gd name="connsiteX215" fmla="*/ 4136093 w 7467600"/>
              <a:gd name="connsiteY215" fmla="*/ 3858466 h 6858000"/>
              <a:gd name="connsiteX216" fmla="*/ 3670252 w 7467600"/>
              <a:gd name="connsiteY216" fmla="*/ 3622798 h 6858000"/>
              <a:gd name="connsiteX217" fmla="*/ 4440129 w 7467600"/>
              <a:gd name="connsiteY217" fmla="*/ 3448571 h 6858000"/>
              <a:gd name="connsiteX218" fmla="*/ 4856525 w 7467600"/>
              <a:gd name="connsiteY218" fmla="*/ 3915351 h 6858000"/>
              <a:gd name="connsiteX219" fmla="*/ 5059055 w 7467600"/>
              <a:gd name="connsiteY219" fmla="*/ 4108918 h 6858000"/>
              <a:gd name="connsiteX220" fmla="*/ 5290070 w 7467600"/>
              <a:gd name="connsiteY220" fmla="*/ 4263619 h 6858000"/>
              <a:gd name="connsiteX221" fmla="*/ 4834991 w 7467600"/>
              <a:gd name="connsiteY221" fmla="*/ 3830985 h 6858000"/>
              <a:gd name="connsiteX222" fmla="*/ 4440129 w 7467600"/>
              <a:gd name="connsiteY222" fmla="*/ 3448571 h 6858000"/>
              <a:gd name="connsiteX223" fmla="*/ 4441737 w 7467600"/>
              <a:gd name="connsiteY223" fmla="*/ 3399734 h 6858000"/>
              <a:gd name="connsiteX224" fmla="*/ 4431236 w 7467600"/>
              <a:gd name="connsiteY224" fmla="*/ 3400954 h 6858000"/>
              <a:gd name="connsiteX225" fmla="*/ 4557150 w 7467600"/>
              <a:gd name="connsiteY225" fmla="*/ 3510023 h 6858000"/>
              <a:gd name="connsiteX226" fmla="*/ 4856936 w 7467600"/>
              <a:gd name="connsiteY226" fmla="*/ 3809146 h 6858000"/>
              <a:gd name="connsiteX227" fmla="*/ 5111996 w 7467600"/>
              <a:gd name="connsiteY227" fmla="*/ 4065759 h 6858000"/>
              <a:gd name="connsiteX228" fmla="*/ 5388878 w 7467600"/>
              <a:gd name="connsiteY228" fmla="*/ 4300185 h 6858000"/>
              <a:gd name="connsiteX229" fmla="*/ 5425556 w 7467600"/>
              <a:gd name="connsiteY229" fmla="*/ 4308967 h 6858000"/>
              <a:gd name="connsiteX230" fmla="*/ 4943646 w 7467600"/>
              <a:gd name="connsiteY230" fmla="*/ 3822916 h 6858000"/>
              <a:gd name="connsiteX231" fmla="*/ 4594837 w 7467600"/>
              <a:gd name="connsiteY231" fmla="*/ 3532274 h 6858000"/>
              <a:gd name="connsiteX232" fmla="*/ 4441737 w 7467600"/>
              <a:gd name="connsiteY232" fmla="*/ 3399734 h 6858000"/>
              <a:gd name="connsiteX233" fmla="*/ 5425834 w 7467600"/>
              <a:gd name="connsiteY233" fmla="*/ 3162785 h 6858000"/>
              <a:gd name="connsiteX234" fmla="*/ 5401644 w 7467600"/>
              <a:gd name="connsiteY234" fmla="*/ 3617847 h 6858000"/>
              <a:gd name="connsiteX235" fmla="*/ 5467256 w 7467600"/>
              <a:gd name="connsiteY235" fmla="*/ 4175494 h 6858000"/>
              <a:gd name="connsiteX236" fmla="*/ 5448069 w 7467600"/>
              <a:gd name="connsiteY236" fmla="*/ 3567554 h 6858000"/>
              <a:gd name="connsiteX237" fmla="*/ 5425834 w 7467600"/>
              <a:gd name="connsiteY237" fmla="*/ 3162785 h 6858000"/>
              <a:gd name="connsiteX238" fmla="*/ 1318687 w 7467600"/>
              <a:gd name="connsiteY238" fmla="*/ 3113840 h 6858000"/>
              <a:gd name="connsiteX239" fmla="*/ 1066793 w 7467600"/>
              <a:gd name="connsiteY239" fmla="*/ 3212171 h 6858000"/>
              <a:gd name="connsiteX240" fmla="*/ 993319 w 7467600"/>
              <a:gd name="connsiteY240" fmla="*/ 3247648 h 6858000"/>
              <a:gd name="connsiteX241" fmla="*/ 853081 w 7467600"/>
              <a:gd name="connsiteY241" fmla="*/ 3312410 h 6858000"/>
              <a:gd name="connsiteX242" fmla="*/ 805957 w 7467600"/>
              <a:gd name="connsiteY242" fmla="*/ 3330443 h 6858000"/>
              <a:gd name="connsiteX243" fmla="*/ 1318687 w 7467600"/>
              <a:gd name="connsiteY243" fmla="*/ 3113840 h 6858000"/>
              <a:gd name="connsiteX244" fmla="*/ 5453702 w 7467600"/>
              <a:gd name="connsiteY244" fmla="*/ 3090882 h 6858000"/>
              <a:gd name="connsiteX245" fmla="*/ 5480135 w 7467600"/>
              <a:gd name="connsiteY245" fmla="*/ 3565802 h 6858000"/>
              <a:gd name="connsiteX246" fmla="*/ 5499023 w 7467600"/>
              <a:gd name="connsiteY246" fmla="*/ 4166310 h 6858000"/>
              <a:gd name="connsiteX247" fmla="*/ 5547022 w 7467600"/>
              <a:gd name="connsiteY247" fmla="*/ 3607838 h 6858000"/>
              <a:gd name="connsiteX248" fmla="*/ 5515964 w 7467600"/>
              <a:gd name="connsiteY248" fmla="*/ 3378541 h 6858000"/>
              <a:gd name="connsiteX249" fmla="*/ 5453702 w 7467600"/>
              <a:gd name="connsiteY249" fmla="*/ 3090882 h 6858000"/>
              <a:gd name="connsiteX250" fmla="*/ 1238695 w 7467600"/>
              <a:gd name="connsiteY250" fmla="*/ 3076820 h 6858000"/>
              <a:gd name="connsiteX251" fmla="*/ 716371 w 7467600"/>
              <a:gd name="connsiteY251" fmla="*/ 3293249 h 6858000"/>
              <a:gd name="connsiteX252" fmla="*/ 579522 w 7467600"/>
              <a:gd name="connsiteY252" fmla="*/ 3371759 h 6858000"/>
              <a:gd name="connsiteX253" fmla="*/ 600288 w 7467600"/>
              <a:gd name="connsiteY253" fmla="*/ 3365555 h 6858000"/>
              <a:gd name="connsiteX254" fmla="*/ 840692 w 7467600"/>
              <a:gd name="connsiteY254" fmla="*/ 3284921 h 6858000"/>
              <a:gd name="connsiteX255" fmla="*/ 979248 w 7467600"/>
              <a:gd name="connsiteY255" fmla="*/ 3221003 h 6858000"/>
              <a:gd name="connsiteX256" fmla="*/ 1053282 w 7467600"/>
              <a:gd name="connsiteY256" fmla="*/ 3185247 h 6858000"/>
              <a:gd name="connsiteX257" fmla="*/ 1320603 w 7467600"/>
              <a:gd name="connsiteY257" fmla="*/ 3081281 h 6858000"/>
              <a:gd name="connsiteX258" fmla="*/ 1238695 w 7467600"/>
              <a:gd name="connsiteY258" fmla="*/ 3076820 h 6858000"/>
              <a:gd name="connsiteX259" fmla="*/ 5425627 w 7467600"/>
              <a:gd name="connsiteY259" fmla="*/ 2954192 h 6858000"/>
              <a:gd name="connsiteX260" fmla="*/ 5470770 w 7467600"/>
              <a:gd name="connsiteY260" fmla="*/ 3005435 h 6858000"/>
              <a:gd name="connsiteX261" fmla="*/ 5519779 w 7467600"/>
              <a:gd name="connsiteY261" fmla="*/ 4359223 h 6858000"/>
              <a:gd name="connsiteX262" fmla="*/ 5520293 w 7467600"/>
              <a:gd name="connsiteY262" fmla="*/ 4360602 h 6858000"/>
              <a:gd name="connsiteX263" fmla="*/ 5767221 w 7467600"/>
              <a:gd name="connsiteY263" fmla="*/ 4665564 h 6858000"/>
              <a:gd name="connsiteX264" fmla="*/ 6937169 w 7467600"/>
              <a:gd name="connsiteY264" fmla="*/ 4815941 h 6858000"/>
              <a:gd name="connsiteX265" fmla="*/ 6953922 w 7467600"/>
              <a:gd name="connsiteY265" fmla="*/ 4890068 h 6858000"/>
              <a:gd name="connsiteX266" fmla="*/ 6071359 w 7467600"/>
              <a:gd name="connsiteY266" fmla="*/ 4770770 h 6858000"/>
              <a:gd name="connsiteX267" fmla="*/ 6038839 w 7467600"/>
              <a:gd name="connsiteY267" fmla="*/ 4764474 h 6858000"/>
              <a:gd name="connsiteX268" fmla="*/ 6038706 w 7467600"/>
              <a:gd name="connsiteY268" fmla="*/ 4763847 h 6858000"/>
              <a:gd name="connsiteX269" fmla="*/ 6037784 w 7467600"/>
              <a:gd name="connsiteY269" fmla="*/ 4764270 h 6858000"/>
              <a:gd name="connsiteX270" fmla="*/ 6038839 w 7467600"/>
              <a:gd name="connsiteY270" fmla="*/ 4764474 h 6858000"/>
              <a:gd name="connsiteX271" fmla="*/ 6040338 w 7467600"/>
              <a:gd name="connsiteY271" fmla="*/ 4771418 h 6858000"/>
              <a:gd name="connsiteX272" fmla="*/ 6024488 w 7467600"/>
              <a:gd name="connsiteY272" fmla="*/ 4809903 h 6858000"/>
              <a:gd name="connsiteX273" fmla="*/ 5599771 w 7467600"/>
              <a:gd name="connsiteY273" fmla="*/ 5509652 h 6858000"/>
              <a:gd name="connsiteX274" fmla="*/ 5548843 w 7467600"/>
              <a:gd name="connsiteY274" fmla="*/ 5563845 h 6858000"/>
              <a:gd name="connsiteX275" fmla="*/ 5940952 w 7467600"/>
              <a:gd name="connsiteY275" fmla="*/ 6250028 h 6858000"/>
              <a:gd name="connsiteX276" fmla="*/ 6043441 w 7467600"/>
              <a:gd name="connsiteY276" fmla="*/ 6665847 h 6858000"/>
              <a:gd name="connsiteX277" fmla="*/ 6093432 w 7467600"/>
              <a:gd name="connsiteY277" fmla="*/ 6858000 h 6858000"/>
              <a:gd name="connsiteX278" fmla="*/ 6034344 w 7467600"/>
              <a:gd name="connsiteY278" fmla="*/ 6858000 h 6858000"/>
              <a:gd name="connsiteX279" fmla="*/ 6026679 w 7467600"/>
              <a:gd name="connsiteY279" fmla="*/ 6836959 h 6858000"/>
              <a:gd name="connsiteX280" fmla="*/ 5800441 w 7467600"/>
              <a:gd name="connsiteY280" fmla="*/ 6335286 h 6858000"/>
              <a:gd name="connsiteX281" fmla="*/ 5526562 w 7467600"/>
              <a:gd name="connsiteY281" fmla="*/ 5705388 h 6858000"/>
              <a:gd name="connsiteX282" fmla="*/ 5519640 w 7467600"/>
              <a:gd name="connsiteY282" fmla="*/ 5683774 h 6858000"/>
              <a:gd name="connsiteX283" fmla="*/ 5844559 w 7467600"/>
              <a:gd name="connsiteY283" fmla="*/ 6553349 h 6858000"/>
              <a:gd name="connsiteX284" fmla="*/ 5975994 w 7467600"/>
              <a:gd name="connsiteY284" fmla="*/ 6858000 h 6858000"/>
              <a:gd name="connsiteX285" fmla="*/ 5898547 w 7467600"/>
              <a:gd name="connsiteY285" fmla="*/ 6858000 h 6858000"/>
              <a:gd name="connsiteX286" fmla="*/ 5682041 w 7467600"/>
              <a:gd name="connsiteY286" fmla="*/ 6355860 h 6858000"/>
              <a:gd name="connsiteX287" fmla="*/ 5461758 w 7467600"/>
              <a:gd name="connsiteY287" fmla="*/ 5820220 h 6858000"/>
              <a:gd name="connsiteX288" fmla="*/ 5237282 w 7467600"/>
              <a:gd name="connsiteY288" fmla="*/ 6579086 h 6858000"/>
              <a:gd name="connsiteX289" fmla="*/ 5115009 w 7467600"/>
              <a:gd name="connsiteY289" fmla="*/ 6858000 h 6858000"/>
              <a:gd name="connsiteX290" fmla="*/ 5028074 w 7467600"/>
              <a:gd name="connsiteY290" fmla="*/ 6858000 h 6858000"/>
              <a:gd name="connsiteX291" fmla="*/ 5079508 w 7467600"/>
              <a:gd name="connsiteY291" fmla="*/ 6749074 h 6858000"/>
              <a:gd name="connsiteX292" fmla="*/ 5371846 w 7467600"/>
              <a:gd name="connsiteY292" fmla="*/ 5924413 h 6858000"/>
              <a:gd name="connsiteX293" fmla="*/ 5270512 w 7467600"/>
              <a:gd name="connsiteY293" fmla="*/ 6138975 h 6858000"/>
              <a:gd name="connsiteX294" fmla="*/ 5062409 w 7467600"/>
              <a:gd name="connsiteY294" fmla="*/ 6653544 h 6858000"/>
              <a:gd name="connsiteX295" fmla="*/ 5036628 w 7467600"/>
              <a:gd name="connsiteY295" fmla="*/ 6754247 h 6858000"/>
              <a:gd name="connsiteX296" fmla="*/ 5009112 w 7467600"/>
              <a:gd name="connsiteY296" fmla="*/ 6858000 h 6858000"/>
              <a:gd name="connsiteX297" fmla="*/ 4976679 w 7467600"/>
              <a:gd name="connsiteY297" fmla="*/ 6858000 h 6858000"/>
              <a:gd name="connsiteX298" fmla="*/ 5006537 w 7467600"/>
              <a:gd name="connsiteY298" fmla="*/ 6747068 h 6858000"/>
              <a:gd name="connsiteX299" fmla="*/ 5032723 w 7467600"/>
              <a:gd name="connsiteY299" fmla="*/ 6644957 h 6858000"/>
              <a:gd name="connsiteX300" fmla="*/ 5242949 w 7467600"/>
              <a:gd name="connsiteY300" fmla="*/ 6125175 h 6858000"/>
              <a:gd name="connsiteX301" fmla="*/ 5286321 w 7467600"/>
              <a:gd name="connsiteY301" fmla="*/ 6033555 h 6858000"/>
              <a:gd name="connsiteX302" fmla="*/ 5008210 w 7467600"/>
              <a:gd name="connsiteY302" fmla="*/ 6649194 h 6858000"/>
              <a:gd name="connsiteX303" fmla="*/ 4986321 w 7467600"/>
              <a:gd name="connsiteY303" fmla="*/ 6765687 h 6858000"/>
              <a:gd name="connsiteX304" fmla="*/ 4973474 w 7467600"/>
              <a:gd name="connsiteY304" fmla="*/ 6858000 h 6858000"/>
              <a:gd name="connsiteX305" fmla="*/ 4907178 w 7467600"/>
              <a:gd name="connsiteY305" fmla="*/ 6858000 h 6858000"/>
              <a:gd name="connsiteX306" fmla="*/ 4910810 w 7467600"/>
              <a:gd name="connsiteY306" fmla="*/ 6829660 h 6858000"/>
              <a:gd name="connsiteX307" fmla="*/ 4987461 w 7467600"/>
              <a:gd name="connsiteY307" fmla="*/ 6432994 h 6858000"/>
              <a:gd name="connsiteX308" fmla="*/ 5179262 w 7467600"/>
              <a:gd name="connsiteY308" fmla="*/ 6035044 h 6858000"/>
              <a:gd name="connsiteX309" fmla="*/ 4689678 w 7467600"/>
              <a:gd name="connsiteY309" fmla="*/ 6440241 h 6858000"/>
              <a:gd name="connsiteX310" fmla="*/ 4477543 w 7467600"/>
              <a:gd name="connsiteY310" fmla="*/ 6674836 h 6858000"/>
              <a:gd name="connsiteX311" fmla="*/ 4329957 w 7467600"/>
              <a:gd name="connsiteY311" fmla="*/ 6858000 h 6858000"/>
              <a:gd name="connsiteX312" fmla="*/ 4218595 w 7467600"/>
              <a:gd name="connsiteY312" fmla="*/ 6858000 h 6858000"/>
              <a:gd name="connsiteX313" fmla="*/ 4368888 w 7467600"/>
              <a:gd name="connsiteY313" fmla="*/ 6668412 h 6858000"/>
              <a:gd name="connsiteX314" fmla="*/ 4563091 w 7467600"/>
              <a:gd name="connsiteY314" fmla="*/ 6442508 h 6858000"/>
              <a:gd name="connsiteX315" fmla="*/ 5387324 w 7467600"/>
              <a:gd name="connsiteY315" fmla="*/ 5705830 h 6858000"/>
              <a:gd name="connsiteX316" fmla="*/ 5073620 w 7467600"/>
              <a:gd name="connsiteY316" fmla="*/ 5955437 h 6858000"/>
              <a:gd name="connsiteX317" fmla="*/ 4689789 w 7467600"/>
              <a:gd name="connsiteY317" fmla="*/ 6268382 h 6858000"/>
              <a:gd name="connsiteX318" fmla="*/ 4418722 w 7467600"/>
              <a:gd name="connsiteY318" fmla="*/ 6570886 h 6858000"/>
              <a:gd name="connsiteX319" fmla="*/ 4214944 w 7467600"/>
              <a:gd name="connsiteY319" fmla="*/ 6858000 h 6858000"/>
              <a:gd name="connsiteX320" fmla="*/ 4177898 w 7467600"/>
              <a:gd name="connsiteY320" fmla="*/ 6858000 h 6858000"/>
              <a:gd name="connsiteX321" fmla="*/ 4391597 w 7467600"/>
              <a:gd name="connsiteY321" fmla="*/ 6556370 h 6858000"/>
              <a:gd name="connsiteX322" fmla="*/ 4668889 w 7467600"/>
              <a:gd name="connsiteY322" fmla="*/ 6246399 h 6858000"/>
              <a:gd name="connsiteX323" fmla="*/ 5055427 w 7467600"/>
              <a:gd name="connsiteY323" fmla="*/ 5931476 h 6858000"/>
              <a:gd name="connsiteX324" fmla="*/ 5371814 w 7467600"/>
              <a:gd name="connsiteY324" fmla="*/ 5678975 h 6858000"/>
              <a:gd name="connsiteX325" fmla="*/ 4987918 w 7467600"/>
              <a:gd name="connsiteY325" fmla="*/ 5838701 h 6858000"/>
              <a:gd name="connsiteX326" fmla="*/ 4317146 w 7467600"/>
              <a:gd name="connsiteY326" fmla="*/ 6587716 h 6858000"/>
              <a:gd name="connsiteX327" fmla="*/ 4171627 w 7467600"/>
              <a:gd name="connsiteY327" fmla="*/ 6858000 h 6858000"/>
              <a:gd name="connsiteX328" fmla="*/ 4081585 w 7467600"/>
              <a:gd name="connsiteY328" fmla="*/ 6858000 h 6858000"/>
              <a:gd name="connsiteX329" fmla="*/ 4238603 w 7467600"/>
              <a:gd name="connsiteY329" fmla="*/ 6559341 h 6858000"/>
              <a:gd name="connsiteX330" fmla="*/ 4778333 w 7467600"/>
              <a:gd name="connsiteY330" fmla="*/ 5873626 h 6858000"/>
              <a:gd name="connsiteX331" fmla="*/ 5414185 w 7467600"/>
              <a:gd name="connsiteY331" fmla="*/ 5573882 h 6858000"/>
              <a:gd name="connsiteX332" fmla="*/ 5959648 w 7467600"/>
              <a:gd name="connsiteY332" fmla="*/ 4760797 h 6858000"/>
              <a:gd name="connsiteX333" fmla="*/ 5355019 w 7467600"/>
              <a:gd name="connsiteY333" fmla="*/ 4734672 h 6858000"/>
              <a:gd name="connsiteX334" fmla="*/ 5083565 w 7467600"/>
              <a:gd name="connsiteY334" fmla="*/ 5179121 h 6858000"/>
              <a:gd name="connsiteX335" fmla="*/ 4713577 w 7467600"/>
              <a:gd name="connsiteY335" fmla="*/ 5616803 h 6858000"/>
              <a:gd name="connsiteX336" fmla="*/ 3989559 w 7467600"/>
              <a:gd name="connsiteY336" fmla="*/ 6145945 h 6858000"/>
              <a:gd name="connsiteX337" fmla="*/ 3939824 w 7467600"/>
              <a:gd name="connsiteY337" fmla="*/ 6066900 h 6858000"/>
              <a:gd name="connsiteX338" fmla="*/ 4584537 w 7467600"/>
              <a:gd name="connsiteY338" fmla="*/ 5324826 h 6858000"/>
              <a:gd name="connsiteX339" fmla="*/ 5037105 w 7467600"/>
              <a:gd name="connsiteY339" fmla="*/ 5088765 h 6858000"/>
              <a:gd name="connsiteX340" fmla="*/ 5039930 w 7467600"/>
              <a:gd name="connsiteY340" fmla="*/ 5089585 h 6858000"/>
              <a:gd name="connsiteX341" fmla="*/ 5263764 w 7467600"/>
              <a:gd name="connsiteY341" fmla="*/ 4735525 h 6858000"/>
              <a:gd name="connsiteX342" fmla="*/ 4086300 w 7467600"/>
              <a:gd name="connsiteY342" fmla="*/ 4884599 h 6858000"/>
              <a:gd name="connsiteX343" fmla="*/ 4085485 w 7467600"/>
              <a:gd name="connsiteY343" fmla="*/ 4899070 h 6858000"/>
              <a:gd name="connsiteX344" fmla="*/ 3871915 w 7467600"/>
              <a:gd name="connsiteY344" fmla="*/ 5253645 h 6858000"/>
              <a:gd name="connsiteX345" fmla="*/ 3799374 w 7467600"/>
              <a:gd name="connsiteY345" fmla="*/ 5466127 h 6858000"/>
              <a:gd name="connsiteX346" fmla="*/ 3498850 w 7467600"/>
              <a:gd name="connsiteY346" fmla="*/ 6661888 h 6858000"/>
              <a:gd name="connsiteX347" fmla="*/ 3399216 w 7467600"/>
              <a:gd name="connsiteY347" fmla="*/ 6858000 h 6858000"/>
              <a:gd name="connsiteX348" fmla="*/ 3303688 w 7467600"/>
              <a:gd name="connsiteY348" fmla="*/ 6858000 h 6858000"/>
              <a:gd name="connsiteX349" fmla="*/ 3391774 w 7467600"/>
              <a:gd name="connsiteY349" fmla="*/ 6697181 h 6858000"/>
              <a:gd name="connsiteX350" fmla="*/ 3735540 w 7467600"/>
              <a:gd name="connsiteY350" fmla="*/ 5546923 h 6858000"/>
              <a:gd name="connsiteX351" fmla="*/ 3729438 w 7467600"/>
              <a:gd name="connsiteY351" fmla="*/ 5569058 h 6858000"/>
              <a:gd name="connsiteX352" fmla="*/ 3707782 w 7467600"/>
              <a:gd name="connsiteY352" fmla="*/ 5644908 h 6858000"/>
              <a:gd name="connsiteX353" fmla="*/ 3583827 w 7467600"/>
              <a:gd name="connsiteY353" fmla="*/ 6039215 h 6858000"/>
              <a:gd name="connsiteX354" fmla="*/ 3547861 w 7467600"/>
              <a:gd name="connsiteY354" fmla="*/ 6129609 h 6858000"/>
              <a:gd name="connsiteX355" fmla="*/ 3490905 w 7467600"/>
              <a:gd name="connsiteY355" fmla="*/ 6277660 h 6858000"/>
              <a:gd name="connsiteX356" fmla="*/ 3455859 w 7467600"/>
              <a:gd name="connsiteY356" fmla="*/ 6391301 h 6858000"/>
              <a:gd name="connsiteX357" fmla="*/ 3429112 w 7467600"/>
              <a:gd name="connsiteY357" fmla="*/ 6479469 h 6858000"/>
              <a:gd name="connsiteX358" fmla="*/ 3304862 w 7467600"/>
              <a:gd name="connsiteY358" fmla="*/ 6796476 h 6858000"/>
              <a:gd name="connsiteX359" fmla="*/ 3276071 w 7467600"/>
              <a:gd name="connsiteY359" fmla="*/ 6858000 h 6858000"/>
              <a:gd name="connsiteX360" fmla="*/ 3240805 w 7467600"/>
              <a:gd name="connsiteY360" fmla="*/ 6858000 h 6858000"/>
              <a:gd name="connsiteX361" fmla="*/ 3275917 w 7467600"/>
              <a:gd name="connsiteY361" fmla="*/ 6783192 h 6858000"/>
              <a:gd name="connsiteX362" fmla="*/ 3399358 w 7467600"/>
              <a:gd name="connsiteY362" fmla="*/ 6469011 h 6858000"/>
              <a:gd name="connsiteX363" fmla="*/ 3425650 w 7467600"/>
              <a:gd name="connsiteY363" fmla="*/ 6381333 h 6858000"/>
              <a:gd name="connsiteX364" fmla="*/ 3460661 w 7467600"/>
              <a:gd name="connsiteY364" fmla="*/ 6266763 h 6858000"/>
              <a:gd name="connsiteX365" fmla="*/ 3518021 w 7467600"/>
              <a:gd name="connsiteY365" fmla="*/ 6117298 h 6858000"/>
              <a:gd name="connsiteX366" fmla="*/ 3554035 w 7467600"/>
              <a:gd name="connsiteY366" fmla="*/ 6027832 h 6858000"/>
              <a:gd name="connsiteX367" fmla="*/ 3677174 w 7467600"/>
              <a:gd name="connsiteY367" fmla="*/ 5636351 h 6858000"/>
              <a:gd name="connsiteX368" fmla="*/ 3698819 w 7467600"/>
              <a:gd name="connsiteY368" fmla="*/ 5560503 h 6858000"/>
              <a:gd name="connsiteX369" fmla="*/ 3702094 w 7467600"/>
              <a:gd name="connsiteY369" fmla="*/ 5549194 h 6858000"/>
              <a:gd name="connsiteX370" fmla="*/ 3398355 w 7467600"/>
              <a:gd name="connsiteY370" fmla="*/ 6094603 h 6858000"/>
              <a:gd name="connsiteX371" fmla="*/ 3193941 w 7467600"/>
              <a:gd name="connsiteY371" fmla="*/ 6798775 h 6858000"/>
              <a:gd name="connsiteX372" fmla="*/ 3184140 w 7467600"/>
              <a:gd name="connsiteY372" fmla="*/ 6858000 h 6858000"/>
              <a:gd name="connsiteX373" fmla="*/ 3099978 w 7467600"/>
              <a:gd name="connsiteY373" fmla="*/ 6858000 h 6858000"/>
              <a:gd name="connsiteX374" fmla="*/ 3101556 w 7467600"/>
              <a:gd name="connsiteY374" fmla="*/ 6843337 h 6858000"/>
              <a:gd name="connsiteX375" fmla="*/ 3370162 w 7467600"/>
              <a:gd name="connsiteY375" fmla="*/ 5785550 h 6858000"/>
              <a:gd name="connsiteX376" fmla="*/ 3746477 w 7467600"/>
              <a:gd name="connsiteY376" fmla="*/ 5377889 h 6858000"/>
              <a:gd name="connsiteX377" fmla="*/ 3863399 w 7467600"/>
              <a:gd name="connsiteY377" fmla="*/ 5087257 h 6858000"/>
              <a:gd name="connsiteX378" fmla="*/ 3968712 w 7467600"/>
              <a:gd name="connsiteY378" fmla="*/ 4913989 h 6858000"/>
              <a:gd name="connsiteX379" fmla="*/ 2792390 w 7467600"/>
              <a:gd name="connsiteY379" fmla="*/ 5382974 h 6858000"/>
              <a:gd name="connsiteX380" fmla="*/ 2714982 w 7467600"/>
              <a:gd name="connsiteY380" fmla="*/ 5427051 h 6858000"/>
              <a:gd name="connsiteX381" fmla="*/ 2813361 w 7467600"/>
              <a:gd name="connsiteY381" fmla="*/ 6023912 h 6858000"/>
              <a:gd name="connsiteX382" fmla="*/ 2688430 w 7467600"/>
              <a:gd name="connsiteY382" fmla="*/ 6801564 h 6858000"/>
              <a:gd name="connsiteX383" fmla="*/ 2629626 w 7467600"/>
              <a:gd name="connsiteY383" fmla="*/ 6763394 h 6858000"/>
              <a:gd name="connsiteX384" fmla="*/ 2565328 w 7467600"/>
              <a:gd name="connsiteY384" fmla="*/ 5516399 h 6858000"/>
              <a:gd name="connsiteX385" fmla="*/ 1922999 w 7467600"/>
              <a:gd name="connsiteY385" fmla="*/ 5980343 h 6858000"/>
              <a:gd name="connsiteX386" fmla="*/ 1950261 w 7467600"/>
              <a:gd name="connsiteY386" fmla="*/ 6405858 h 6858000"/>
              <a:gd name="connsiteX387" fmla="*/ 2365554 w 7467600"/>
              <a:gd name="connsiteY387" fmla="*/ 6759107 h 6858000"/>
              <a:gd name="connsiteX388" fmla="*/ 2424142 w 7467600"/>
              <a:gd name="connsiteY388" fmla="*/ 6858000 h 6858000"/>
              <a:gd name="connsiteX389" fmla="*/ 2395994 w 7467600"/>
              <a:gd name="connsiteY389" fmla="*/ 6858000 h 6858000"/>
              <a:gd name="connsiteX390" fmla="*/ 2392863 w 7467600"/>
              <a:gd name="connsiteY390" fmla="*/ 6852964 h 6858000"/>
              <a:gd name="connsiteX391" fmla="*/ 2017589 w 7467600"/>
              <a:gd name="connsiteY391" fmla="*/ 6493982 h 6858000"/>
              <a:gd name="connsiteX392" fmla="*/ 2147336 w 7467600"/>
              <a:gd name="connsiteY392" fmla="*/ 6594052 h 6858000"/>
              <a:gd name="connsiteX393" fmla="*/ 2207047 w 7467600"/>
              <a:gd name="connsiteY393" fmla="*/ 6654540 h 6858000"/>
              <a:gd name="connsiteX394" fmla="*/ 2299106 w 7467600"/>
              <a:gd name="connsiteY394" fmla="*/ 6778931 h 6858000"/>
              <a:gd name="connsiteX395" fmla="*/ 2314430 w 7467600"/>
              <a:gd name="connsiteY395" fmla="*/ 6801144 h 6858000"/>
              <a:gd name="connsiteX396" fmla="*/ 2352406 w 7467600"/>
              <a:gd name="connsiteY396" fmla="*/ 6858000 h 6858000"/>
              <a:gd name="connsiteX397" fmla="*/ 2314492 w 7467600"/>
              <a:gd name="connsiteY397" fmla="*/ 6858000 h 6858000"/>
              <a:gd name="connsiteX398" fmla="*/ 2288095 w 7467600"/>
              <a:gd name="connsiteY398" fmla="*/ 6818030 h 6858000"/>
              <a:gd name="connsiteX399" fmla="*/ 2272768 w 7467600"/>
              <a:gd name="connsiteY399" fmla="*/ 6795822 h 6858000"/>
              <a:gd name="connsiteX400" fmla="*/ 2182715 w 7467600"/>
              <a:gd name="connsiteY400" fmla="*/ 6675071 h 6858000"/>
              <a:gd name="connsiteX401" fmla="*/ 2032061 w 7467600"/>
              <a:gd name="connsiteY401" fmla="*/ 6541380 h 6858000"/>
              <a:gd name="connsiteX402" fmla="*/ 2257220 w 7467600"/>
              <a:gd name="connsiteY402" fmla="*/ 6826257 h 6858000"/>
              <a:gd name="connsiteX403" fmla="*/ 2281324 w 7467600"/>
              <a:gd name="connsiteY403" fmla="*/ 6858000 h 6858000"/>
              <a:gd name="connsiteX404" fmla="*/ 2242860 w 7467600"/>
              <a:gd name="connsiteY404" fmla="*/ 6858000 h 6858000"/>
              <a:gd name="connsiteX405" fmla="*/ 2232818 w 7467600"/>
              <a:gd name="connsiteY405" fmla="*/ 6844926 h 6858000"/>
              <a:gd name="connsiteX406" fmla="*/ 1990172 w 7467600"/>
              <a:gd name="connsiteY406" fmla="*/ 6542121 h 6858000"/>
              <a:gd name="connsiteX407" fmla="*/ 2124090 w 7467600"/>
              <a:gd name="connsiteY407" fmla="*/ 6761017 h 6858000"/>
              <a:gd name="connsiteX408" fmla="*/ 2200380 w 7467600"/>
              <a:gd name="connsiteY408" fmla="*/ 6858000 h 6858000"/>
              <a:gd name="connsiteX409" fmla="*/ 2147507 w 7467600"/>
              <a:gd name="connsiteY409" fmla="*/ 6858000 h 6858000"/>
              <a:gd name="connsiteX410" fmla="*/ 2070668 w 7467600"/>
              <a:gd name="connsiteY410" fmla="*/ 6761520 h 6858000"/>
              <a:gd name="connsiteX411" fmla="*/ 1975142 w 7467600"/>
              <a:gd name="connsiteY411" fmla="*/ 6585570 h 6858000"/>
              <a:gd name="connsiteX412" fmla="*/ 2050035 w 7467600"/>
              <a:gd name="connsiteY412" fmla="*/ 6813345 h 6858000"/>
              <a:gd name="connsiteX413" fmla="*/ 2063025 w 7467600"/>
              <a:gd name="connsiteY413" fmla="*/ 6858000 h 6858000"/>
              <a:gd name="connsiteX414" fmla="*/ 2021675 w 7467600"/>
              <a:gd name="connsiteY414" fmla="*/ 6858000 h 6858000"/>
              <a:gd name="connsiteX415" fmla="*/ 2019308 w 7467600"/>
              <a:gd name="connsiteY415" fmla="*/ 6847118 h 6858000"/>
              <a:gd name="connsiteX416" fmla="*/ 1938835 w 7467600"/>
              <a:gd name="connsiteY416" fmla="*/ 6551160 h 6858000"/>
              <a:gd name="connsiteX417" fmla="*/ 1953230 w 7467600"/>
              <a:gd name="connsiteY417" fmla="*/ 6759699 h 6858000"/>
              <a:gd name="connsiteX418" fmla="*/ 1956763 w 7467600"/>
              <a:gd name="connsiteY418" fmla="*/ 6778191 h 6858000"/>
              <a:gd name="connsiteX419" fmla="*/ 1967925 w 7467600"/>
              <a:gd name="connsiteY419" fmla="*/ 6858000 h 6858000"/>
              <a:gd name="connsiteX420" fmla="*/ 1936622 w 7467600"/>
              <a:gd name="connsiteY420" fmla="*/ 6858000 h 6858000"/>
              <a:gd name="connsiteX421" fmla="*/ 1926261 w 7467600"/>
              <a:gd name="connsiteY421" fmla="*/ 6784064 h 6858000"/>
              <a:gd name="connsiteX422" fmla="*/ 1922724 w 7467600"/>
              <a:gd name="connsiteY422" fmla="*/ 6765577 h 6858000"/>
              <a:gd name="connsiteX423" fmla="*/ 1904650 w 7467600"/>
              <a:gd name="connsiteY423" fmla="*/ 6639616 h 6858000"/>
              <a:gd name="connsiteX424" fmla="*/ 1885273 w 7467600"/>
              <a:gd name="connsiteY424" fmla="*/ 6858000 h 6858000"/>
              <a:gd name="connsiteX425" fmla="*/ 1854363 w 7467600"/>
              <a:gd name="connsiteY425" fmla="*/ 6858000 h 6858000"/>
              <a:gd name="connsiteX426" fmla="*/ 1880391 w 7467600"/>
              <a:gd name="connsiteY426" fmla="*/ 6603796 h 6858000"/>
              <a:gd name="connsiteX427" fmla="*/ 1818273 w 7467600"/>
              <a:gd name="connsiteY427" fmla="*/ 6715729 h 6858000"/>
              <a:gd name="connsiteX428" fmla="*/ 1794691 w 7467600"/>
              <a:gd name="connsiteY428" fmla="*/ 6843239 h 6858000"/>
              <a:gd name="connsiteX429" fmla="*/ 1794914 w 7467600"/>
              <a:gd name="connsiteY429" fmla="*/ 6858000 h 6858000"/>
              <a:gd name="connsiteX430" fmla="*/ 1746128 w 7467600"/>
              <a:gd name="connsiteY430" fmla="*/ 6858000 h 6858000"/>
              <a:gd name="connsiteX431" fmla="*/ 1753934 w 7467600"/>
              <a:gd name="connsiteY431" fmla="*/ 6724796 h 6858000"/>
              <a:gd name="connsiteX432" fmla="*/ 1792053 w 7467600"/>
              <a:gd name="connsiteY432" fmla="*/ 6572396 h 6858000"/>
              <a:gd name="connsiteX433" fmla="*/ 1862248 w 7467600"/>
              <a:gd name="connsiteY433" fmla="*/ 6266397 h 6858000"/>
              <a:gd name="connsiteX434" fmla="*/ 1862250 w 7467600"/>
              <a:gd name="connsiteY434" fmla="*/ 6033531 h 6858000"/>
              <a:gd name="connsiteX435" fmla="*/ 1211999 w 7467600"/>
              <a:gd name="connsiteY435" fmla="*/ 6683610 h 6858000"/>
              <a:gd name="connsiteX436" fmla="*/ 1213266 w 7467600"/>
              <a:gd name="connsiteY436" fmla="*/ 6691947 h 6858000"/>
              <a:gd name="connsiteX437" fmla="*/ 1203370 w 7467600"/>
              <a:gd name="connsiteY437" fmla="*/ 6850676 h 6858000"/>
              <a:gd name="connsiteX438" fmla="*/ 1203671 w 7467600"/>
              <a:gd name="connsiteY438" fmla="*/ 6858000 h 6858000"/>
              <a:gd name="connsiteX439" fmla="*/ 1143180 w 7467600"/>
              <a:gd name="connsiteY439" fmla="*/ 6858000 h 6858000"/>
              <a:gd name="connsiteX440" fmla="*/ 1142176 w 7467600"/>
              <a:gd name="connsiteY440" fmla="*/ 6766045 h 6858000"/>
              <a:gd name="connsiteX441" fmla="*/ 1067484 w 7467600"/>
              <a:gd name="connsiteY441" fmla="*/ 6858000 h 6858000"/>
              <a:gd name="connsiteX442" fmla="*/ 953928 w 7467600"/>
              <a:gd name="connsiteY442" fmla="*/ 6858000 h 6858000"/>
              <a:gd name="connsiteX443" fmla="*/ 959715 w 7467600"/>
              <a:gd name="connsiteY443" fmla="*/ 6850185 h 6858000"/>
              <a:gd name="connsiteX444" fmla="*/ 1483788 w 7467600"/>
              <a:gd name="connsiteY444" fmla="*/ 6259174 h 6858000"/>
              <a:gd name="connsiteX445" fmla="*/ 1100671 w 7467600"/>
              <a:gd name="connsiteY445" fmla="*/ 6252137 h 6858000"/>
              <a:gd name="connsiteX446" fmla="*/ 1090144 w 7467600"/>
              <a:gd name="connsiteY446" fmla="*/ 6256748 h 6858000"/>
              <a:gd name="connsiteX447" fmla="*/ 1095872 w 7467600"/>
              <a:gd name="connsiteY447" fmla="*/ 6271892 h 6858000"/>
              <a:gd name="connsiteX448" fmla="*/ 262785 w 7467600"/>
              <a:gd name="connsiteY448" fmla="*/ 6845450 h 6858000"/>
              <a:gd name="connsiteX449" fmla="*/ 209968 w 7467600"/>
              <a:gd name="connsiteY449" fmla="*/ 6770713 h 6858000"/>
              <a:gd name="connsiteX450" fmla="*/ 873460 w 7467600"/>
              <a:gd name="connsiteY450" fmla="*/ 6253768 h 6858000"/>
              <a:gd name="connsiteX451" fmla="*/ 192686 w 7467600"/>
              <a:gd name="connsiteY451" fmla="*/ 5849257 h 6858000"/>
              <a:gd name="connsiteX452" fmla="*/ 4696 w 7467600"/>
              <a:gd name="connsiteY452" fmla="*/ 5697668 h 6858000"/>
              <a:gd name="connsiteX453" fmla="*/ 0 w 7467600"/>
              <a:gd name="connsiteY453" fmla="*/ 5689984 h 6858000"/>
              <a:gd name="connsiteX454" fmla="*/ 0 w 7467600"/>
              <a:gd name="connsiteY454" fmla="*/ 5513472 h 6858000"/>
              <a:gd name="connsiteX455" fmla="*/ 174101 w 7467600"/>
              <a:gd name="connsiteY455" fmla="*/ 5620277 h 6858000"/>
              <a:gd name="connsiteX456" fmla="*/ 891800 w 7467600"/>
              <a:gd name="connsiteY456" fmla="*/ 6036935 h 6858000"/>
              <a:gd name="connsiteX457" fmla="*/ 1072219 w 7467600"/>
              <a:gd name="connsiteY457" fmla="*/ 6169443 h 6858000"/>
              <a:gd name="connsiteX458" fmla="*/ 1074117 w 7467600"/>
              <a:gd name="connsiteY458" fmla="*/ 6170301 h 6858000"/>
              <a:gd name="connsiteX459" fmla="*/ 1083114 w 7467600"/>
              <a:gd name="connsiteY459" fmla="*/ 6174131 h 6858000"/>
              <a:gd name="connsiteX460" fmla="*/ 1543010 w 7467600"/>
              <a:gd name="connsiteY460" fmla="*/ 6191140 h 6858000"/>
              <a:gd name="connsiteX461" fmla="*/ 1551080 w 7467600"/>
              <a:gd name="connsiteY461" fmla="*/ 6195006 h 6858000"/>
              <a:gd name="connsiteX462" fmla="*/ 2345443 w 7467600"/>
              <a:gd name="connsiteY462" fmla="*/ 5549882 h 6858000"/>
              <a:gd name="connsiteX463" fmla="*/ 1721499 w 7467600"/>
              <a:gd name="connsiteY463" fmla="*/ 5599969 h 6858000"/>
              <a:gd name="connsiteX464" fmla="*/ 767716 w 7467600"/>
              <a:gd name="connsiteY464" fmla="*/ 5472768 h 6858000"/>
              <a:gd name="connsiteX465" fmla="*/ 722147 w 7467600"/>
              <a:gd name="connsiteY465" fmla="*/ 5393091 h 6858000"/>
              <a:gd name="connsiteX466" fmla="*/ 1485552 w 7467600"/>
              <a:gd name="connsiteY466" fmla="*/ 5313202 h 6858000"/>
              <a:gd name="connsiteX467" fmla="*/ 2143004 w 7467600"/>
              <a:gd name="connsiteY467" fmla="*/ 5402420 h 6858000"/>
              <a:gd name="connsiteX468" fmla="*/ 1933391 w 7467600"/>
              <a:gd name="connsiteY468" fmla="*/ 5156971 h 6858000"/>
              <a:gd name="connsiteX469" fmla="*/ 1827118 w 7467600"/>
              <a:gd name="connsiteY469" fmla="*/ 4968410 h 6858000"/>
              <a:gd name="connsiteX470" fmla="*/ 1837349 w 7467600"/>
              <a:gd name="connsiteY470" fmla="*/ 4956357 h 6858000"/>
              <a:gd name="connsiteX471" fmla="*/ 2162835 w 7467600"/>
              <a:gd name="connsiteY471" fmla="*/ 5187853 h 6858000"/>
              <a:gd name="connsiteX472" fmla="*/ 2257167 w 7467600"/>
              <a:gd name="connsiteY472" fmla="*/ 5462123 h 6858000"/>
              <a:gd name="connsiteX473" fmla="*/ 2261598 w 7467600"/>
              <a:gd name="connsiteY473" fmla="*/ 5467998 h 6858000"/>
              <a:gd name="connsiteX474" fmla="*/ 2437177 w 7467600"/>
              <a:gd name="connsiteY474" fmla="*/ 5479608 h 6858000"/>
              <a:gd name="connsiteX475" fmla="*/ 2445247 w 7467600"/>
              <a:gd name="connsiteY475" fmla="*/ 5483476 h 6858000"/>
              <a:gd name="connsiteX476" fmla="*/ 2743626 w 7467600"/>
              <a:gd name="connsiteY476" fmla="*/ 5304819 h 6858000"/>
              <a:gd name="connsiteX477" fmla="*/ 3048102 w 7467600"/>
              <a:gd name="connsiteY477" fmla="*/ 5150595 h 6858000"/>
              <a:gd name="connsiteX478" fmla="*/ 1799414 w 7467600"/>
              <a:gd name="connsiteY478" fmla="*/ 4694732 h 6858000"/>
              <a:gd name="connsiteX479" fmla="*/ 1771735 w 7467600"/>
              <a:gd name="connsiteY479" fmla="*/ 4619929 h 6858000"/>
              <a:gd name="connsiteX480" fmla="*/ 3104273 w 7467600"/>
              <a:gd name="connsiteY480" fmla="*/ 5076159 h 6858000"/>
              <a:gd name="connsiteX481" fmla="*/ 3113245 w 7467600"/>
              <a:gd name="connsiteY481" fmla="*/ 5090705 h 6858000"/>
              <a:gd name="connsiteX482" fmla="*/ 3126294 w 7467600"/>
              <a:gd name="connsiteY482" fmla="*/ 5114400 h 6858000"/>
              <a:gd name="connsiteX483" fmla="*/ 3937433 w 7467600"/>
              <a:gd name="connsiteY483" fmla="*/ 4830473 h 6858000"/>
              <a:gd name="connsiteX484" fmla="*/ 3590475 w 7467600"/>
              <a:gd name="connsiteY484" fmla="*/ 4597974 h 6858000"/>
              <a:gd name="connsiteX485" fmla="*/ 3100264 w 7467600"/>
              <a:gd name="connsiteY485" fmla="*/ 4579845 h 6858000"/>
              <a:gd name="connsiteX486" fmla="*/ 2183576 w 7467600"/>
              <a:gd name="connsiteY486" fmla="*/ 4227150 h 6858000"/>
              <a:gd name="connsiteX487" fmla="*/ 2151029 w 7467600"/>
              <a:gd name="connsiteY487" fmla="*/ 4146947 h 6858000"/>
              <a:gd name="connsiteX488" fmla="*/ 3563434 w 7467600"/>
              <a:gd name="connsiteY488" fmla="*/ 4469115 h 6858000"/>
              <a:gd name="connsiteX489" fmla="*/ 3177952 w 7467600"/>
              <a:gd name="connsiteY489" fmla="*/ 3657386 h 6858000"/>
              <a:gd name="connsiteX490" fmla="*/ 3189263 w 7467600"/>
              <a:gd name="connsiteY490" fmla="*/ 3625726 h 6858000"/>
              <a:gd name="connsiteX491" fmla="*/ 3560912 w 7467600"/>
              <a:gd name="connsiteY491" fmla="*/ 4079863 h 6858000"/>
              <a:gd name="connsiteX492" fmla="*/ 3626636 w 7467600"/>
              <a:gd name="connsiteY492" fmla="*/ 4512230 h 6858000"/>
              <a:gd name="connsiteX493" fmla="*/ 3653088 w 7467600"/>
              <a:gd name="connsiteY493" fmla="*/ 4521417 h 6858000"/>
              <a:gd name="connsiteX494" fmla="*/ 3988128 w 7467600"/>
              <a:gd name="connsiteY494" fmla="*/ 4817267 h 6858000"/>
              <a:gd name="connsiteX495" fmla="*/ 4830582 w 7467600"/>
              <a:gd name="connsiteY495" fmla="*/ 4676000 h 6858000"/>
              <a:gd name="connsiteX496" fmla="*/ 4830100 w 7467600"/>
              <a:gd name="connsiteY496" fmla="*/ 4675554 h 6858000"/>
              <a:gd name="connsiteX497" fmla="*/ 4036318 w 7467600"/>
              <a:gd name="connsiteY497" fmla="*/ 4147013 h 6858000"/>
              <a:gd name="connsiteX498" fmla="*/ 3432098 w 7467600"/>
              <a:gd name="connsiteY498" fmla="*/ 3537312 h 6858000"/>
              <a:gd name="connsiteX499" fmla="*/ 3446761 w 7467600"/>
              <a:gd name="connsiteY499" fmla="*/ 3461278 h 6858000"/>
              <a:gd name="connsiteX500" fmla="*/ 4419733 w 7467600"/>
              <a:gd name="connsiteY500" fmla="*/ 3963555 h 6858000"/>
              <a:gd name="connsiteX501" fmla="*/ 4781371 w 7467600"/>
              <a:gd name="connsiteY501" fmla="*/ 4458604 h 6858000"/>
              <a:gd name="connsiteX502" fmla="*/ 4780440 w 7467600"/>
              <a:gd name="connsiteY502" fmla="*/ 4470290 h 6858000"/>
              <a:gd name="connsiteX503" fmla="*/ 4898954 w 7467600"/>
              <a:gd name="connsiteY503" fmla="*/ 4662092 h 6858000"/>
              <a:gd name="connsiteX504" fmla="*/ 4900699 w 7467600"/>
              <a:gd name="connsiteY504" fmla="*/ 4670867 h 6858000"/>
              <a:gd name="connsiteX505" fmla="*/ 5714511 w 7467600"/>
              <a:gd name="connsiteY505" fmla="*/ 4663483 h 6858000"/>
              <a:gd name="connsiteX506" fmla="*/ 5464793 w 7467600"/>
              <a:gd name="connsiteY506" fmla="*/ 4393556 h 6858000"/>
              <a:gd name="connsiteX507" fmla="*/ 5461897 w 7467600"/>
              <a:gd name="connsiteY507" fmla="*/ 4390879 h 6858000"/>
              <a:gd name="connsiteX508" fmla="*/ 4294126 w 7467600"/>
              <a:gd name="connsiteY508" fmla="*/ 3303048 h 6858000"/>
              <a:gd name="connsiteX509" fmla="*/ 4305321 w 7467600"/>
              <a:gd name="connsiteY509" fmla="*/ 3256953 h 6858000"/>
              <a:gd name="connsiteX510" fmla="*/ 4949299 w 7467600"/>
              <a:gd name="connsiteY510" fmla="*/ 3766336 h 6858000"/>
              <a:gd name="connsiteX511" fmla="*/ 5291452 w 7467600"/>
              <a:gd name="connsiteY511" fmla="*/ 4076801 h 6858000"/>
              <a:gd name="connsiteX512" fmla="*/ 5434998 w 7467600"/>
              <a:gd name="connsiteY512" fmla="*/ 4254100 h 6858000"/>
              <a:gd name="connsiteX513" fmla="*/ 5351015 w 7467600"/>
              <a:gd name="connsiteY513" fmla="*/ 3760989 h 6858000"/>
              <a:gd name="connsiteX514" fmla="*/ 5413780 w 7467600"/>
              <a:gd name="connsiteY514" fmla="*/ 2966265 h 6858000"/>
              <a:gd name="connsiteX515" fmla="*/ 5425627 w 7467600"/>
              <a:gd name="connsiteY515" fmla="*/ 2954192 h 6858000"/>
              <a:gd name="connsiteX516" fmla="*/ 6604735 w 7467600"/>
              <a:gd name="connsiteY516" fmla="*/ 2041381 h 6858000"/>
              <a:gd name="connsiteX517" fmla="*/ 7204487 w 7467600"/>
              <a:gd name="connsiteY517" fmla="*/ 2742112 h 6858000"/>
              <a:gd name="connsiteX518" fmla="*/ 7131592 w 7467600"/>
              <a:gd name="connsiteY518" fmla="*/ 2672096 h 6858000"/>
              <a:gd name="connsiteX519" fmla="*/ 6996344 w 7467600"/>
              <a:gd name="connsiteY519" fmla="*/ 2518310 h 6858000"/>
              <a:gd name="connsiteX520" fmla="*/ 6735495 w 7467600"/>
              <a:gd name="connsiteY520" fmla="*/ 2196890 h 6858000"/>
              <a:gd name="connsiteX521" fmla="*/ 6721901 w 7467600"/>
              <a:gd name="connsiteY521" fmla="*/ 2179274 h 6858000"/>
              <a:gd name="connsiteX522" fmla="*/ 6604735 w 7467600"/>
              <a:gd name="connsiteY522" fmla="*/ 2041381 h 6858000"/>
              <a:gd name="connsiteX523" fmla="*/ 6591670 w 7467600"/>
              <a:gd name="connsiteY523" fmla="*/ 1988277 h 6858000"/>
              <a:gd name="connsiteX524" fmla="*/ 6747349 w 7467600"/>
              <a:gd name="connsiteY524" fmla="*/ 2160069 h 6858000"/>
              <a:gd name="connsiteX525" fmla="*/ 6760943 w 7467600"/>
              <a:gd name="connsiteY525" fmla="*/ 2177686 h 6858000"/>
              <a:gd name="connsiteX526" fmla="*/ 7021065 w 7467600"/>
              <a:gd name="connsiteY526" fmla="*/ 2498102 h 6858000"/>
              <a:gd name="connsiteX527" fmla="*/ 7155223 w 7467600"/>
              <a:gd name="connsiteY527" fmla="*/ 2650386 h 6858000"/>
              <a:gd name="connsiteX528" fmla="*/ 7203167 w 7467600"/>
              <a:gd name="connsiteY528" fmla="*/ 2697288 h 6858000"/>
              <a:gd name="connsiteX529" fmla="*/ 6937703 w 7467600"/>
              <a:gd name="connsiteY529" fmla="*/ 2321981 h 6858000"/>
              <a:gd name="connsiteX530" fmla="*/ 6591670 w 7467600"/>
              <a:gd name="connsiteY530" fmla="*/ 1988277 h 6858000"/>
              <a:gd name="connsiteX531" fmla="*/ 5798671 w 7467600"/>
              <a:gd name="connsiteY531" fmla="*/ 1981601 h 6858000"/>
              <a:gd name="connsiteX532" fmla="*/ 5754709 w 7467600"/>
              <a:gd name="connsiteY532" fmla="*/ 2071454 h 6858000"/>
              <a:gd name="connsiteX533" fmla="*/ 5763044 w 7467600"/>
              <a:gd name="connsiteY533" fmla="*/ 2842206 h 6858000"/>
              <a:gd name="connsiteX534" fmla="*/ 5764974 w 7467600"/>
              <a:gd name="connsiteY534" fmla="*/ 2799609 h 6858000"/>
              <a:gd name="connsiteX535" fmla="*/ 5767665 w 7467600"/>
              <a:gd name="connsiteY535" fmla="*/ 2666409 h 6858000"/>
              <a:gd name="connsiteX536" fmla="*/ 5763055 w 7467600"/>
              <a:gd name="connsiteY536" fmla="*/ 2579705 h 6858000"/>
              <a:gd name="connsiteX537" fmla="*/ 5758079 w 7467600"/>
              <a:gd name="connsiteY537" fmla="*/ 2492508 h 6858000"/>
              <a:gd name="connsiteX538" fmla="*/ 5779325 w 7467600"/>
              <a:gd name="connsiteY538" fmla="*/ 2197069 h 6858000"/>
              <a:gd name="connsiteX539" fmla="*/ 5798671 w 7467600"/>
              <a:gd name="connsiteY539" fmla="*/ 1981601 h 6858000"/>
              <a:gd name="connsiteX540" fmla="*/ 5829202 w 7467600"/>
              <a:gd name="connsiteY540" fmla="*/ 1971679 h 6858000"/>
              <a:gd name="connsiteX541" fmla="*/ 5809558 w 7467600"/>
              <a:gd name="connsiteY541" fmla="*/ 2198043 h 6858000"/>
              <a:gd name="connsiteX542" fmla="*/ 5788653 w 7467600"/>
              <a:gd name="connsiteY542" fmla="*/ 2489430 h 6858000"/>
              <a:gd name="connsiteX543" fmla="*/ 5793439 w 7467600"/>
              <a:gd name="connsiteY543" fmla="*/ 2575235 h 6858000"/>
              <a:gd name="connsiteX544" fmla="*/ 5796837 w 7467600"/>
              <a:gd name="connsiteY544" fmla="*/ 2637633 h 6858000"/>
              <a:gd name="connsiteX545" fmla="*/ 5818614 w 7467600"/>
              <a:gd name="connsiteY545" fmla="*/ 2473055 h 6858000"/>
              <a:gd name="connsiteX546" fmla="*/ 5829202 w 7467600"/>
              <a:gd name="connsiteY546" fmla="*/ 1971679 h 6858000"/>
              <a:gd name="connsiteX547" fmla="*/ 5911389 w 7467600"/>
              <a:gd name="connsiteY547" fmla="*/ 1898371 h 6858000"/>
              <a:gd name="connsiteX548" fmla="*/ 6237627 w 7467600"/>
              <a:gd name="connsiteY548" fmla="*/ 2231921 h 6858000"/>
              <a:gd name="connsiteX549" fmla="*/ 5911389 w 7467600"/>
              <a:gd name="connsiteY549" fmla="*/ 1898371 h 6858000"/>
              <a:gd name="connsiteX550" fmla="*/ 6944437 w 7467600"/>
              <a:gd name="connsiteY550" fmla="*/ 1575402 h 6858000"/>
              <a:gd name="connsiteX551" fmla="*/ 6304730 w 7467600"/>
              <a:gd name="connsiteY551" fmla="*/ 1766654 h 6858000"/>
              <a:gd name="connsiteX552" fmla="*/ 6944437 w 7467600"/>
              <a:gd name="connsiteY552" fmla="*/ 1575402 h 6858000"/>
              <a:gd name="connsiteX553" fmla="*/ 7019523 w 7467600"/>
              <a:gd name="connsiteY553" fmla="*/ 1519450 h 6858000"/>
              <a:gd name="connsiteX554" fmla="*/ 6298091 w 7467600"/>
              <a:gd name="connsiteY554" fmla="*/ 1737122 h 6858000"/>
              <a:gd name="connsiteX555" fmla="*/ 7019523 w 7467600"/>
              <a:gd name="connsiteY555" fmla="*/ 1519450 h 6858000"/>
              <a:gd name="connsiteX556" fmla="*/ 2399523 w 7467600"/>
              <a:gd name="connsiteY556" fmla="*/ 1428234 h 6858000"/>
              <a:gd name="connsiteX557" fmla="*/ 2224982 w 7467600"/>
              <a:gd name="connsiteY557" fmla="*/ 1826201 h 6858000"/>
              <a:gd name="connsiteX558" fmla="*/ 2096099 w 7467600"/>
              <a:gd name="connsiteY558" fmla="*/ 2345900 h 6858000"/>
              <a:gd name="connsiteX559" fmla="*/ 2283317 w 7467600"/>
              <a:gd name="connsiteY559" fmla="*/ 1796925 h 6858000"/>
              <a:gd name="connsiteX560" fmla="*/ 2399523 w 7467600"/>
              <a:gd name="connsiteY560" fmla="*/ 1428234 h 6858000"/>
              <a:gd name="connsiteX561" fmla="*/ 2448558 w 7467600"/>
              <a:gd name="connsiteY561" fmla="*/ 1373435 h 6858000"/>
              <a:gd name="connsiteX562" fmla="*/ 2312521 w 7467600"/>
              <a:gd name="connsiteY562" fmla="*/ 1806140 h 6858000"/>
              <a:gd name="connsiteX563" fmla="*/ 2127533 w 7467600"/>
              <a:gd name="connsiteY563" fmla="*/ 2348380 h 6858000"/>
              <a:gd name="connsiteX564" fmla="*/ 2358080 w 7467600"/>
              <a:gd name="connsiteY564" fmla="*/ 1866134 h 6858000"/>
              <a:gd name="connsiteX565" fmla="*/ 2407436 w 7467600"/>
              <a:gd name="connsiteY565" fmla="*/ 1651070 h 6858000"/>
              <a:gd name="connsiteX566" fmla="*/ 2448558 w 7467600"/>
              <a:gd name="connsiteY566" fmla="*/ 1373435 h 6858000"/>
              <a:gd name="connsiteX567" fmla="*/ 278707 w 7467600"/>
              <a:gd name="connsiteY567" fmla="*/ 1352270 h 6858000"/>
              <a:gd name="connsiteX568" fmla="*/ 321570 w 7467600"/>
              <a:gd name="connsiteY568" fmla="*/ 1861610 h 6858000"/>
              <a:gd name="connsiteX569" fmla="*/ 294281 w 7467600"/>
              <a:gd name="connsiteY569" fmla="*/ 1440658 h 6858000"/>
              <a:gd name="connsiteX570" fmla="*/ 278707 w 7467600"/>
              <a:gd name="connsiteY570" fmla="*/ 1352270 h 6858000"/>
              <a:gd name="connsiteX571" fmla="*/ 1423821 w 7467600"/>
              <a:gd name="connsiteY571" fmla="*/ 1351958 h 6858000"/>
              <a:gd name="connsiteX572" fmla="*/ 1638521 w 7467600"/>
              <a:gd name="connsiteY572" fmla="*/ 1908470 h 6858000"/>
              <a:gd name="connsiteX573" fmla="*/ 1754199 w 7467600"/>
              <a:gd name="connsiteY573" fmla="*/ 2149284 h 6858000"/>
              <a:gd name="connsiteX574" fmla="*/ 1908359 w 7467600"/>
              <a:gd name="connsiteY574" fmla="*/ 2364988 h 6858000"/>
              <a:gd name="connsiteX575" fmla="*/ 1647661 w 7467600"/>
              <a:gd name="connsiteY575" fmla="*/ 1825945 h 6858000"/>
              <a:gd name="connsiteX576" fmla="*/ 1423821 w 7467600"/>
              <a:gd name="connsiteY576" fmla="*/ 1351958 h 6858000"/>
              <a:gd name="connsiteX577" fmla="*/ 1431890 w 7467600"/>
              <a:gd name="connsiteY577" fmla="*/ 1306475 h 6858000"/>
              <a:gd name="connsiteX578" fmla="*/ 1507597 w 7467600"/>
              <a:gd name="connsiteY578" fmla="*/ 1446132 h 6858000"/>
              <a:gd name="connsiteX579" fmla="*/ 1674586 w 7467600"/>
              <a:gd name="connsiteY579" fmla="*/ 1813832 h 6858000"/>
              <a:gd name="connsiteX580" fmla="*/ 1815950 w 7467600"/>
              <a:gd name="connsiteY580" fmla="*/ 2128564 h 6858000"/>
              <a:gd name="connsiteX581" fmla="*/ 1984242 w 7467600"/>
              <a:gd name="connsiteY581" fmla="*/ 2430829 h 6858000"/>
              <a:gd name="connsiteX582" fmla="*/ 2014023 w 7467600"/>
              <a:gd name="connsiteY582" fmla="*/ 2450995 h 6858000"/>
              <a:gd name="connsiteX583" fmla="*/ 1747337 w 7467600"/>
              <a:gd name="connsiteY583" fmla="*/ 1855264 h 6858000"/>
              <a:gd name="connsiteX584" fmla="*/ 1533749 w 7467600"/>
              <a:gd name="connsiteY584" fmla="*/ 1478656 h 6858000"/>
              <a:gd name="connsiteX585" fmla="*/ 1431890 w 7467600"/>
              <a:gd name="connsiteY585" fmla="*/ 1306475 h 6858000"/>
              <a:gd name="connsiteX586" fmla="*/ 5052692 w 7467600"/>
              <a:gd name="connsiteY586" fmla="*/ 1292994 h 6858000"/>
              <a:gd name="connsiteX587" fmla="*/ 5200661 w 7467600"/>
              <a:gd name="connsiteY587" fmla="*/ 1635186 h 6858000"/>
              <a:gd name="connsiteX588" fmla="*/ 5297138 w 7467600"/>
              <a:gd name="connsiteY588" fmla="*/ 1906351 h 6858000"/>
              <a:gd name="connsiteX589" fmla="*/ 5052692 w 7467600"/>
              <a:gd name="connsiteY589" fmla="*/ 1292994 h 6858000"/>
              <a:gd name="connsiteX590" fmla="*/ 5009948 w 7467600"/>
              <a:gd name="connsiteY590" fmla="*/ 1273619 h 6858000"/>
              <a:gd name="connsiteX591" fmla="*/ 5121777 w 7467600"/>
              <a:gd name="connsiteY591" fmla="*/ 1654213 h 6858000"/>
              <a:gd name="connsiteX592" fmla="*/ 5293545 w 7467600"/>
              <a:gd name="connsiteY592" fmla="*/ 2072247 h 6858000"/>
              <a:gd name="connsiteX593" fmla="*/ 5294042 w 7467600"/>
              <a:gd name="connsiteY593" fmla="*/ 2065019 h 6858000"/>
              <a:gd name="connsiteX594" fmla="*/ 5171936 w 7467600"/>
              <a:gd name="connsiteY594" fmla="*/ 1647613 h 6858000"/>
              <a:gd name="connsiteX595" fmla="*/ 5009948 w 7467600"/>
              <a:gd name="connsiteY595" fmla="*/ 1273619 h 6858000"/>
              <a:gd name="connsiteX596" fmla="*/ 655236 w 7467600"/>
              <a:gd name="connsiteY596" fmla="*/ 1268632 h 6858000"/>
              <a:gd name="connsiteX597" fmla="*/ 839521 w 7467600"/>
              <a:gd name="connsiteY597" fmla="*/ 1685315 h 6858000"/>
              <a:gd name="connsiteX598" fmla="*/ 1109416 w 7467600"/>
              <a:gd name="connsiteY598" fmla="*/ 2061663 h 6858000"/>
              <a:gd name="connsiteX599" fmla="*/ 1298300 w 7467600"/>
              <a:gd name="connsiteY599" fmla="*/ 2247742 h 6858000"/>
              <a:gd name="connsiteX600" fmla="*/ 1125871 w 7467600"/>
              <a:gd name="connsiteY600" fmla="*/ 1989513 h 6858000"/>
              <a:gd name="connsiteX601" fmla="*/ 981574 w 7467600"/>
              <a:gd name="connsiteY601" fmla="*/ 1783157 h 6858000"/>
              <a:gd name="connsiteX602" fmla="*/ 922198 w 7467600"/>
              <a:gd name="connsiteY602" fmla="*/ 1677437 h 6858000"/>
              <a:gd name="connsiteX603" fmla="*/ 869293 w 7467600"/>
              <a:gd name="connsiteY603" fmla="*/ 1583214 h 6858000"/>
              <a:gd name="connsiteX604" fmla="*/ 751431 w 7467600"/>
              <a:gd name="connsiteY604" fmla="*/ 1405731 h 6858000"/>
              <a:gd name="connsiteX605" fmla="*/ 655236 w 7467600"/>
              <a:gd name="connsiteY605" fmla="*/ 1268632 h 6858000"/>
              <a:gd name="connsiteX606" fmla="*/ 6516292 w 7467600"/>
              <a:gd name="connsiteY606" fmla="*/ 1263064 h 6858000"/>
              <a:gd name="connsiteX607" fmla="*/ 5736320 w 7467600"/>
              <a:gd name="connsiteY607" fmla="*/ 1501803 h 6858000"/>
              <a:gd name="connsiteX608" fmla="*/ 6516292 w 7467600"/>
              <a:gd name="connsiteY608" fmla="*/ 1263064 h 6858000"/>
              <a:gd name="connsiteX609" fmla="*/ 291466 w 7467600"/>
              <a:gd name="connsiteY609" fmla="*/ 1250369 h 6858000"/>
              <a:gd name="connsiteX610" fmla="*/ 323180 w 7467600"/>
              <a:gd name="connsiteY610" fmla="*/ 1435283 h 6858000"/>
              <a:gd name="connsiteX611" fmla="*/ 349381 w 7467600"/>
              <a:gd name="connsiteY611" fmla="*/ 1875041 h 6858000"/>
              <a:gd name="connsiteX612" fmla="*/ 374363 w 7467600"/>
              <a:gd name="connsiteY612" fmla="*/ 1506494 h 6858000"/>
              <a:gd name="connsiteX613" fmla="*/ 302168 w 7467600"/>
              <a:gd name="connsiteY613" fmla="*/ 1274495 h 6858000"/>
              <a:gd name="connsiteX614" fmla="*/ 291466 w 7467600"/>
              <a:gd name="connsiteY614" fmla="*/ 1250369 h 6858000"/>
              <a:gd name="connsiteX615" fmla="*/ 678222 w 7467600"/>
              <a:gd name="connsiteY615" fmla="*/ 1248670 h 6858000"/>
              <a:gd name="connsiteX616" fmla="*/ 775536 w 7467600"/>
              <a:gd name="connsiteY616" fmla="*/ 1388015 h 6858000"/>
              <a:gd name="connsiteX617" fmla="*/ 894529 w 7467600"/>
              <a:gd name="connsiteY617" fmla="*/ 1567739 h 6858000"/>
              <a:gd name="connsiteX618" fmla="*/ 948000 w 7467600"/>
              <a:gd name="connsiteY618" fmla="*/ 1663088 h 6858000"/>
              <a:gd name="connsiteX619" fmla="*/ 1006812 w 7467600"/>
              <a:gd name="connsiteY619" fmla="*/ 1767683 h 6858000"/>
              <a:gd name="connsiteX620" fmla="*/ 1149133 w 7467600"/>
              <a:gd name="connsiteY620" fmla="*/ 1971513 h 6858000"/>
              <a:gd name="connsiteX621" fmla="*/ 1333952 w 7467600"/>
              <a:gd name="connsiteY621" fmla="*/ 2251620 h 6858000"/>
              <a:gd name="connsiteX622" fmla="*/ 1337329 w 7467600"/>
              <a:gd name="connsiteY622" fmla="*/ 2258350 h 6858000"/>
              <a:gd name="connsiteX623" fmla="*/ 1014726 w 7467600"/>
              <a:gd name="connsiteY623" fmla="*/ 1615556 h 6858000"/>
              <a:gd name="connsiteX624" fmla="*/ 678222 w 7467600"/>
              <a:gd name="connsiteY624" fmla="*/ 1248670 h 6858000"/>
              <a:gd name="connsiteX625" fmla="*/ 6691602 w 7467600"/>
              <a:gd name="connsiteY625" fmla="*/ 1140573 h 6858000"/>
              <a:gd name="connsiteX626" fmla="*/ 6571100 w 7467600"/>
              <a:gd name="connsiteY626" fmla="*/ 1183662 h 6858000"/>
              <a:gd name="connsiteX627" fmla="*/ 6241687 w 7467600"/>
              <a:gd name="connsiteY627" fmla="*/ 1257600 h 6858000"/>
              <a:gd name="connsiteX628" fmla="*/ 5693009 w 7467600"/>
              <a:gd name="connsiteY628" fmla="*/ 1478256 h 6858000"/>
              <a:gd name="connsiteX629" fmla="*/ 6548420 w 7467600"/>
              <a:gd name="connsiteY629" fmla="*/ 1214599 h 6858000"/>
              <a:gd name="connsiteX630" fmla="*/ 6605473 w 7467600"/>
              <a:gd name="connsiteY630" fmla="*/ 1184686 h 6858000"/>
              <a:gd name="connsiteX631" fmla="*/ 6691602 w 7467600"/>
              <a:gd name="connsiteY631" fmla="*/ 1140573 h 6858000"/>
              <a:gd name="connsiteX632" fmla="*/ 4002475 w 7467600"/>
              <a:gd name="connsiteY632" fmla="*/ 1037802 h 6858000"/>
              <a:gd name="connsiteX633" fmla="*/ 4000324 w 7467600"/>
              <a:gd name="connsiteY633" fmla="*/ 1039362 h 6858000"/>
              <a:gd name="connsiteX634" fmla="*/ 4002862 w 7467600"/>
              <a:gd name="connsiteY634" fmla="*/ 1042866 h 6858000"/>
              <a:gd name="connsiteX635" fmla="*/ 4002475 w 7467600"/>
              <a:gd name="connsiteY635" fmla="*/ 1037802 h 6858000"/>
              <a:gd name="connsiteX636" fmla="*/ 506322 w 7467600"/>
              <a:gd name="connsiteY636" fmla="*/ 1020997 h 6858000"/>
              <a:gd name="connsiteX637" fmla="*/ 533068 w 7467600"/>
              <a:gd name="connsiteY637" fmla="*/ 1029409 h 6858000"/>
              <a:gd name="connsiteX638" fmla="*/ 1232525 w 7467600"/>
              <a:gd name="connsiteY638" fmla="*/ 1804675 h 6858000"/>
              <a:gd name="connsiteX639" fmla="*/ 1388858 w 7467600"/>
              <a:gd name="connsiteY639" fmla="*/ 2368011 h 6858000"/>
              <a:gd name="connsiteX640" fmla="*/ 1384098 w 7467600"/>
              <a:gd name="connsiteY640" fmla="*/ 2378125 h 6858000"/>
              <a:gd name="connsiteX641" fmla="*/ 1425393 w 7467600"/>
              <a:gd name="connsiteY641" fmla="*/ 2589124 h 6858000"/>
              <a:gd name="connsiteX642" fmla="*/ 1424001 w 7467600"/>
              <a:gd name="connsiteY642" fmla="*/ 2597541 h 6858000"/>
              <a:gd name="connsiteX643" fmla="*/ 2152729 w 7467600"/>
              <a:gd name="connsiteY643" fmla="*/ 2864487 h 6858000"/>
              <a:gd name="connsiteX644" fmla="*/ 2020609 w 7467600"/>
              <a:gd name="connsiteY644" fmla="*/ 2539671 h 6858000"/>
              <a:gd name="connsiteX645" fmla="*/ 2018920 w 7467600"/>
              <a:gd name="connsiteY645" fmla="*/ 2536309 h 6858000"/>
              <a:gd name="connsiteX646" fmla="*/ 1342441 w 7467600"/>
              <a:gd name="connsiteY646" fmla="*/ 1173017 h 6858000"/>
              <a:gd name="connsiteX647" fmla="*/ 1367925 w 7467600"/>
              <a:gd name="connsiteY647" fmla="*/ 1135648 h 6858000"/>
              <a:gd name="connsiteX648" fmla="*/ 1771401 w 7467600"/>
              <a:gd name="connsiteY648" fmla="*/ 1806673 h 6858000"/>
              <a:gd name="connsiteX649" fmla="*/ 1972385 w 7467600"/>
              <a:gd name="connsiteY649" fmla="*/ 2198735 h 6858000"/>
              <a:gd name="connsiteX650" fmla="*/ 2040892 w 7467600"/>
              <a:gd name="connsiteY650" fmla="*/ 2405205 h 6858000"/>
              <a:gd name="connsiteX651" fmla="*/ 2131689 w 7467600"/>
              <a:gd name="connsiteY651" fmla="*/ 1936926 h 6858000"/>
              <a:gd name="connsiteX652" fmla="*/ 2454820 w 7467600"/>
              <a:gd name="connsiteY652" fmla="*/ 1248808 h 6858000"/>
              <a:gd name="connsiteX653" fmla="*/ 2492512 w 7467600"/>
              <a:gd name="connsiteY653" fmla="*/ 1302920 h 6858000"/>
              <a:gd name="connsiteX654" fmla="*/ 2081216 w 7467600"/>
              <a:gd name="connsiteY654" fmla="*/ 2527513 h 6858000"/>
              <a:gd name="connsiteX655" fmla="*/ 2081211 w 7467600"/>
              <a:gd name="connsiteY655" fmla="*/ 2528916 h 6858000"/>
              <a:gd name="connsiteX656" fmla="*/ 2199067 w 7467600"/>
              <a:gd name="connsiteY656" fmla="*/ 2884061 h 6858000"/>
              <a:gd name="connsiteX657" fmla="*/ 3192586 w 7467600"/>
              <a:gd name="connsiteY657" fmla="*/ 3411496 h 6858000"/>
              <a:gd name="connsiteX658" fmla="*/ 3182620 w 7467600"/>
              <a:gd name="connsiteY658" fmla="*/ 3483279 h 6858000"/>
              <a:gd name="connsiteX659" fmla="*/ 2435119 w 7467600"/>
              <a:gd name="connsiteY659" fmla="*/ 3080173 h 6858000"/>
              <a:gd name="connsiteX660" fmla="*/ 2410152 w 7467600"/>
              <a:gd name="connsiteY660" fmla="*/ 3063751 h 6858000"/>
              <a:gd name="connsiteX661" fmla="*/ 2408099 w 7467600"/>
              <a:gd name="connsiteY661" fmla="*/ 3064403 h 6858000"/>
              <a:gd name="connsiteX662" fmla="*/ 2407218 w 7467600"/>
              <a:gd name="connsiteY662" fmla="*/ 3070324 h 6858000"/>
              <a:gd name="connsiteX663" fmla="*/ 2380138 w 7467600"/>
              <a:gd name="connsiteY663" fmla="*/ 3099341 h 6858000"/>
              <a:gd name="connsiteX664" fmla="*/ 1765923 w 7467600"/>
              <a:gd name="connsiteY664" fmla="*/ 3581043 h 6858000"/>
              <a:gd name="connsiteX665" fmla="*/ 1702258 w 7467600"/>
              <a:gd name="connsiteY665" fmla="*/ 3612286 h 6858000"/>
              <a:gd name="connsiteX666" fmla="*/ 1538370 w 7467600"/>
              <a:gd name="connsiteY666" fmla="*/ 3811804 h 6858000"/>
              <a:gd name="connsiteX667" fmla="*/ 542867 w 7467600"/>
              <a:gd name="connsiteY667" fmla="*/ 4944092 h 6858000"/>
              <a:gd name="connsiteX668" fmla="*/ 515800 w 7467600"/>
              <a:gd name="connsiteY668" fmla="*/ 4862180 h 6858000"/>
              <a:gd name="connsiteX669" fmla="*/ 909145 w 7467600"/>
              <a:gd name="connsiteY669" fmla="*/ 4199225 h 6858000"/>
              <a:gd name="connsiteX670" fmla="*/ 1214067 w 7467600"/>
              <a:gd name="connsiteY670" fmla="*/ 3908561 h 6858000"/>
              <a:gd name="connsiteX671" fmla="*/ 640967 w 7467600"/>
              <a:gd name="connsiteY671" fmla="*/ 4105601 h 6858000"/>
              <a:gd name="connsiteX672" fmla="*/ 112563 w 7467600"/>
              <a:gd name="connsiteY672" fmla="*/ 4396952 h 6858000"/>
              <a:gd name="connsiteX673" fmla="*/ 0 w 7467600"/>
              <a:gd name="connsiteY673" fmla="*/ 4466006 h 6858000"/>
              <a:gd name="connsiteX674" fmla="*/ 0 w 7467600"/>
              <a:gd name="connsiteY674" fmla="*/ 4233763 h 6858000"/>
              <a:gd name="connsiteX675" fmla="*/ 36881 w 7467600"/>
              <a:gd name="connsiteY675" fmla="*/ 4200118 h 6858000"/>
              <a:gd name="connsiteX676" fmla="*/ 910534 w 7467600"/>
              <a:gd name="connsiteY676" fmla="*/ 3629753 h 6858000"/>
              <a:gd name="connsiteX677" fmla="*/ 1578717 w 7467600"/>
              <a:gd name="connsiteY677" fmla="*/ 3575982 h 6858000"/>
              <a:gd name="connsiteX678" fmla="*/ 2338780 w 7467600"/>
              <a:gd name="connsiteY678" fmla="*/ 3033725 h 6858000"/>
              <a:gd name="connsiteX679" fmla="*/ 1807991 w 7467600"/>
              <a:gd name="connsiteY679" fmla="*/ 2807184 h 6858000"/>
              <a:gd name="connsiteX680" fmla="*/ 1416358 w 7467600"/>
              <a:gd name="connsiteY680" fmla="*/ 3112571 h 6858000"/>
              <a:gd name="connsiteX681" fmla="*/ 939066 w 7467600"/>
              <a:gd name="connsiteY681" fmla="*/ 3378798 h 6858000"/>
              <a:gd name="connsiteX682" fmla="*/ 115099 w 7467600"/>
              <a:gd name="connsiteY682" fmla="*/ 3607650 h 6858000"/>
              <a:gd name="connsiteX683" fmla="*/ 97284 w 7467600"/>
              <a:gd name="connsiteY683" fmla="*/ 3520393 h 6858000"/>
              <a:gd name="connsiteX684" fmla="*/ 922050 w 7467600"/>
              <a:gd name="connsiteY684" fmla="*/ 3074867 h 6858000"/>
              <a:gd name="connsiteX685" fmla="*/ 1405265 w 7467600"/>
              <a:gd name="connsiteY685" fmla="*/ 3016319 h 6858000"/>
              <a:gd name="connsiteX686" fmla="*/ 1407512 w 7467600"/>
              <a:gd name="connsiteY686" fmla="*/ 3018001 h 6858000"/>
              <a:gd name="connsiteX687" fmla="*/ 1726266 w 7467600"/>
              <a:gd name="connsiteY687" fmla="*/ 2777274 h 6858000"/>
              <a:gd name="connsiteX688" fmla="*/ 625390 w 7467600"/>
              <a:gd name="connsiteY688" fmla="*/ 2514541 h 6858000"/>
              <a:gd name="connsiteX689" fmla="*/ 619799 w 7467600"/>
              <a:gd name="connsiteY689" fmla="*/ 2527180 h 6858000"/>
              <a:gd name="connsiteX690" fmla="*/ 310030 w 7467600"/>
              <a:gd name="connsiteY690" fmla="*/ 2771818 h 6858000"/>
              <a:gd name="connsiteX691" fmla="*/ 173877 w 7467600"/>
              <a:gd name="connsiteY691" fmla="*/ 2937056 h 6858000"/>
              <a:gd name="connsiteX692" fmla="*/ 77889 w 7467600"/>
              <a:gd name="connsiteY692" fmla="*/ 3138440 h 6858000"/>
              <a:gd name="connsiteX693" fmla="*/ 0 w 7467600"/>
              <a:gd name="connsiteY693" fmla="*/ 3271395 h 6858000"/>
              <a:gd name="connsiteX694" fmla="*/ 0 w 7467600"/>
              <a:gd name="connsiteY694" fmla="*/ 3153002 h 6858000"/>
              <a:gd name="connsiteX695" fmla="*/ 2386 w 7467600"/>
              <a:gd name="connsiteY695" fmla="*/ 3149203 h 6858000"/>
              <a:gd name="connsiteX696" fmla="*/ 89753 w 7467600"/>
              <a:gd name="connsiteY696" fmla="*/ 2987702 h 6858000"/>
              <a:gd name="connsiteX697" fmla="*/ 76869 w 7467600"/>
              <a:gd name="connsiteY697" fmla="*/ 3005404 h 6858000"/>
              <a:gd name="connsiteX698" fmla="*/ 32049 w 7467600"/>
              <a:gd name="connsiteY698" fmla="*/ 3065814 h 6858000"/>
              <a:gd name="connsiteX699" fmla="*/ 0 w 7467600"/>
              <a:gd name="connsiteY699" fmla="*/ 3108744 h 6858000"/>
              <a:gd name="connsiteX700" fmla="*/ 0 w 7467600"/>
              <a:gd name="connsiteY700" fmla="*/ 3058059 h 6858000"/>
              <a:gd name="connsiteX701" fmla="*/ 7610 w 7467600"/>
              <a:gd name="connsiteY701" fmla="*/ 3047889 h 6858000"/>
              <a:gd name="connsiteX702" fmla="*/ 52419 w 7467600"/>
              <a:gd name="connsiteY702" fmla="*/ 2987479 h 6858000"/>
              <a:gd name="connsiteX703" fmla="*/ 59142 w 7467600"/>
              <a:gd name="connsiteY703" fmla="*/ 2978488 h 6858000"/>
              <a:gd name="connsiteX704" fmla="*/ 0 w 7467600"/>
              <a:gd name="connsiteY704" fmla="*/ 3015334 h 6858000"/>
              <a:gd name="connsiteX705" fmla="*/ 0 w 7467600"/>
              <a:gd name="connsiteY705" fmla="*/ 2914286 h 6858000"/>
              <a:gd name="connsiteX706" fmla="*/ 36383 w 7467600"/>
              <a:gd name="connsiteY706" fmla="*/ 2901128 h 6858000"/>
              <a:gd name="connsiteX707" fmla="*/ 156329 w 7467600"/>
              <a:gd name="connsiteY707" fmla="*/ 2840533 h 6858000"/>
              <a:gd name="connsiteX708" fmla="*/ 358355 w 7467600"/>
              <a:gd name="connsiteY708" fmla="*/ 2620471 h 6858000"/>
              <a:gd name="connsiteX709" fmla="*/ 510577 w 7467600"/>
              <a:gd name="connsiteY709" fmla="*/ 2501244 h 6858000"/>
              <a:gd name="connsiteX710" fmla="*/ 211967 w 7467600"/>
              <a:gd name="connsiteY710" fmla="*/ 2479171 h 6858000"/>
              <a:gd name="connsiteX711" fmla="*/ 0 w 7467600"/>
              <a:gd name="connsiteY711" fmla="*/ 2476398 h 6858000"/>
              <a:gd name="connsiteX712" fmla="*/ 0 w 7467600"/>
              <a:gd name="connsiteY712" fmla="*/ 2389189 h 6858000"/>
              <a:gd name="connsiteX713" fmla="*/ 103062 w 7467600"/>
              <a:gd name="connsiteY713" fmla="*/ 2389518 h 6858000"/>
              <a:gd name="connsiteX714" fmla="*/ 510734 w 7467600"/>
              <a:gd name="connsiteY714" fmla="*/ 2416201 h 6858000"/>
              <a:gd name="connsiteX715" fmla="*/ 279257 w 7467600"/>
              <a:gd name="connsiteY715" fmla="*/ 2092102 h 6858000"/>
              <a:gd name="connsiteX716" fmla="*/ 65265 w 7467600"/>
              <a:gd name="connsiteY716" fmla="*/ 2006049 h 6858000"/>
              <a:gd name="connsiteX717" fmla="*/ 0 w 7467600"/>
              <a:gd name="connsiteY717" fmla="*/ 1982532 h 6858000"/>
              <a:gd name="connsiteX718" fmla="*/ 0 w 7467600"/>
              <a:gd name="connsiteY718" fmla="*/ 1912789 h 6858000"/>
              <a:gd name="connsiteX719" fmla="*/ 97460 w 7467600"/>
              <a:gd name="connsiteY719" fmla="*/ 1953725 h 6858000"/>
              <a:gd name="connsiteX720" fmla="*/ 221272 w 7467600"/>
              <a:gd name="connsiteY720" fmla="*/ 1980766 h 6858000"/>
              <a:gd name="connsiteX721" fmla="*/ 116765 w 7467600"/>
              <a:gd name="connsiteY721" fmla="*/ 1911033 h 6858000"/>
              <a:gd name="connsiteX722" fmla="*/ 16405 w 7467600"/>
              <a:gd name="connsiteY722" fmla="*/ 1803412 h 6858000"/>
              <a:gd name="connsiteX723" fmla="*/ 0 w 7467600"/>
              <a:gd name="connsiteY723" fmla="*/ 1784777 h 6858000"/>
              <a:gd name="connsiteX724" fmla="*/ 0 w 7467600"/>
              <a:gd name="connsiteY724" fmla="*/ 1740082 h 6858000"/>
              <a:gd name="connsiteX725" fmla="*/ 39394 w 7467600"/>
              <a:gd name="connsiteY725" fmla="*/ 1784856 h 6858000"/>
              <a:gd name="connsiteX726" fmla="*/ 135813 w 7467600"/>
              <a:gd name="connsiteY726" fmla="*/ 1888838 h 6858000"/>
              <a:gd name="connsiteX727" fmla="*/ 242575 w 7467600"/>
              <a:gd name="connsiteY727" fmla="*/ 1958841 h 6858000"/>
              <a:gd name="connsiteX728" fmla="*/ 82197 w 7467600"/>
              <a:gd name="connsiteY728" fmla="*/ 1754826 h 6858000"/>
              <a:gd name="connsiteX729" fmla="*/ 0 w 7467600"/>
              <a:gd name="connsiteY729" fmla="*/ 1679650 h 6858000"/>
              <a:gd name="connsiteX730" fmla="*/ 0 w 7467600"/>
              <a:gd name="connsiteY730" fmla="*/ 1602463 h 6858000"/>
              <a:gd name="connsiteX731" fmla="*/ 84689 w 7467600"/>
              <a:gd name="connsiteY731" fmla="*/ 1677442 h 6858000"/>
              <a:gd name="connsiteX732" fmla="*/ 298437 w 7467600"/>
              <a:gd name="connsiteY732" fmla="*/ 1968019 h 6858000"/>
              <a:gd name="connsiteX733" fmla="*/ 227269 w 7467600"/>
              <a:gd name="connsiteY733" fmla="*/ 1114064 h 6858000"/>
              <a:gd name="connsiteX734" fmla="*/ 248003 w 7467600"/>
              <a:gd name="connsiteY734" fmla="*/ 1089613 h 6858000"/>
              <a:gd name="connsiteX735" fmla="*/ 427020 w 7467600"/>
              <a:gd name="connsiteY735" fmla="*/ 1619803 h 6858000"/>
              <a:gd name="connsiteX736" fmla="*/ 340345 w 7467600"/>
              <a:gd name="connsiteY736" fmla="*/ 2027739 h 6858000"/>
              <a:gd name="connsiteX737" fmla="*/ 360865 w 7467600"/>
              <a:gd name="connsiteY737" fmla="*/ 2044827 h 6858000"/>
              <a:gd name="connsiteX738" fmla="*/ 560414 w 7467600"/>
              <a:gd name="connsiteY738" fmla="*/ 2421457 h 6858000"/>
              <a:gd name="connsiteX739" fmla="*/ 1359703 w 7467600"/>
              <a:gd name="connsiteY739" fmla="*/ 2578554 h 6858000"/>
              <a:gd name="connsiteX740" fmla="*/ 1359422 w 7467600"/>
              <a:gd name="connsiteY740" fmla="*/ 2577994 h 6858000"/>
              <a:gd name="connsiteX741" fmla="*/ 828701 w 7467600"/>
              <a:gd name="connsiteY741" fmla="*/ 1839520 h 6858000"/>
              <a:gd name="connsiteX742" fmla="*/ 494427 w 7467600"/>
              <a:gd name="connsiteY742" fmla="*/ 1092333 h 6858000"/>
              <a:gd name="connsiteX743" fmla="*/ 506322 w 7467600"/>
              <a:gd name="connsiteY743" fmla="*/ 1020997 h 6858000"/>
              <a:gd name="connsiteX744" fmla="*/ 4570198 w 7467600"/>
              <a:gd name="connsiteY744" fmla="*/ 978081 h 6858000"/>
              <a:gd name="connsiteX745" fmla="*/ 4523691 w 7467600"/>
              <a:gd name="connsiteY745" fmla="*/ 1127776 h 6858000"/>
              <a:gd name="connsiteX746" fmla="*/ 4509875 w 7467600"/>
              <a:gd name="connsiteY746" fmla="*/ 1167552 h 6858000"/>
              <a:gd name="connsiteX747" fmla="*/ 4478168 w 7467600"/>
              <a:gd name="connsiteY747" fmla="*/ 1260735 h 6858000"/>
              <a:gd name="connsiteX748" fmla="*/ 4409309 w 7467600"/>
              <a:gd name="connsiteY748" fmla="*/ 1666996 h 6858000"/>
              <a:gd name="connsiteX749" fmla="*/ 4370031 w 7467600"/>
              <a:gd name="connsiteY749" fmla="*/ 1955666 h 6858000"/>
              <a:gd name="connsiteX750" fmla="*/ 4570198 w 7467600"/>
              <a:gd name="connsiteY750" fmla="*/ 978081 h 6858000"/>
              <a:gd name="connsiteX751" fmla="*/ 4557898 w 7467600"/>
              <a:gd name="connsiteY751" fmla="*/ 900011 h 6858000"/>
              <a:gd name="connsiteX752" fmla="*/ 4344840 w 7467600"/>
              <a:gd name="connsiteY752" fmla="*/ 1922038 h 6858000"/>
              <a:gd name="connsiteX753" fmla="*/ 4378710 w 7467600"/>
              <a:gd name="connsiteY753" fmla="*/ 1665516 h 6858000"/>
              <a:gd name="connsiteX754" fmla="*/ 4448798 w 7467600"/>
              <a:gd name="connsiteY754" fmla="*/ 1253024 h 6858000"/>
              <a:gd name="connsiteX755" fmla="*/ 4480315 w 7467600"/>
              <a:gd name="connsiteY755" fmla="*/ 1158454 h 6858000"/>
              <a:gd name="connsiteX756" fmla="*/ 4494133 w 7467600"/>
              <a:gd name="connsiteY756" fmla="*/ 1118676 h 6858000"/>
              <a:gd name="connsiteX757" fmla="*/ 4557898 w 7467600"/>
              <a:gd name="connsiteY757" fmla="*/ 900011 h 6858000"/>
              <a:gd name="connsiteX758" fmla="*/ 5870151 w 7467600"/>
              <a:gd name="connsiteY758" fmla="*/ 898890 h 6858000"/>
              <a:gd name="connsiteX759" fmla="*/ 5861335 w 7467600"/>
              <a:gd name="connsiteY759" fmla="*/ 899177 h 6858000"/>
              <a:gd name="connsiteX760" fmla="*/ 5843702 w 7467600"/>
              <a:gd name="connsiteY760" fmla="*/ 899748 h 6858000"/>
              <a:gd name="connsiteX761" fmla="*/ 5651107 w 7467600"/>
              <a:gd name="connsiteY761" fmla="*/ 920306 h 6858000"/>
              <a:gd name="connsiteX762" fmla="*/ 5459407 w 7467600"/>
              <a:gd name="connsiteY762" fmla="*/ 940975 h 6858000"/>
              <a:gd name="connsiteX763" fmla="*/ 5374846 w 7467600"/>
              <a:gd name="connsiteY763" fmla="*/ 941988 h 6858000"/>
              <a:gd name="connsiteX764" fmla="*/ 5256105 w 7467600"/>
              <a:gd name="connsiteY764" fmla="*/ 945632 h 6858000"/>
              <a:gd name="connsiteX765" fmla="*/ 5107071 w 7467600"/>
              <a:gd name="connsiteY765" fmla="*/ 969720 h 6858000"/>
              <a:gd name="connsiteX766" fmla="*/ 4998681 w 7467600"/>
              <a:gd name="connsiteY766" fmla="*/ 988771 h 6858000"/>
              <a:gd name="connsiteX767" fmla="*/ 5870151 w 7467600"/>
              <a:gd name="connsiteY767" fmla="*/ 898890 h 6858000"/>
              <a:gd name="connsiteX768" fmla="*/ 5504425 w 7467600"/>
              <a:gd name="connsiteY768" fmla="*/ 848067 h 6858000"/>
              <a:gd name="connsiteX769" fmla="*/ 4968849 w 7467600"/>
              <a:gd name="connsiteY769" fmla="*/ 962318 h 6858000"/>
              <a:gd name="connsiteX770" fmla="*/ 5104039 w 7467600"/>
              <a:gd name="connsiteY770" fmla="*/ 940634 h 6858000"/>
              <a:gd name="connsiteX771" fmla="*/ 5256311 w 7467600"/>
              <a:gd name="connsiteY771" fmla="*/ 916490 h 6858000"/>
              <a:gd name="connsiteX772" fmla="*/ 5377381 w 7467600"/>
              <a:gd name="connsiteY772" fmla="*/ 912671 h 6858000"/>
              <a:gd name="connsiteX773" fmla="*/ 5460148 w 7467600"/>
              <a:gd name="connsiteY773" fmla="*/ 911442 h 6858000"/>
              <a:gd name="connsiteX774" fmla="*/ 5648971 w 7467600"/>
              <a:gd name="connsiteY774" fmla="*/ 891331 h 6858000"/>
              <a:gd name="connsiteX775" fmla="*/ 5844807 w 7467600"/>
              <a:gd name="connsiteY775" fmla="*/ 870718 h 6858000"/>
              <a:gd name="connsiteX776" fmla="*/ 5862975 w 7467600"/>
              <a:gd name="connsiteY776" fmla="*/ 869756 h 6858000"/>
              <a:gd name="connsiteX777" fmla="*/ 5920887 w 7467600"/>
              <a:gd name="connsiteY777" fmla="*/ 865929 h 6858000"/>
              <a:gd name="connsiteX778" fmla="*/ 5504425 w 7467600"/>
              <a:gd name="connsiteY778" fmla="*/ 848067 h 6858000"/>
              <a:gd name="connsiteX779" fmla="*/ 3607114 w 7467600"/>
              <a:gd name="connsiteY779" fmla="*/ 467441 h 6858000"/>
              <a:gd name="connsiteX780" fmla="*/ 3296242 w 7467600"/>
              <a:gd name="connsiteY780" fmla="*/ 807991 h 6858000"/>
              <a:gd name="connsiteX781" fmla="*/ 3174674 w 7467600"/>
              <a:gd name="connsiteY781" fmla="*/ 919759 h 6858000"/>
              <a:gd name="connsiteX782" fmla="*/ 3042978 w 7467600"/>
              <a:gd name="connsiteY782" fmla="*/ 1054894 h 6858000"/>
              <a:gd name="connsiteX783" fmla="*/ 2968914 w 7467600"/>
              <a:gd name="connsiteY783" fmla="*/ 1133756 h 6858000"/>
              <a:gd name="connsiteX784" fmla="*/ 3103823 w 7467600"/>
              <a:gd name="connsiteY784" fmla="*/ 1026814 h 6858000"/>
              <a:gd name="connsiteX785" fmla="*/ 3607114 w 7467600"/>
              <a:gd name="connsiteY785" fmla="*/ 467441 h 6858000"/>
              <a:gd name="connsiteX786" fmla="*/ 3744487 w 7467600"/>
              <a:gd name="connsiteY786" fmla="*/ 383136 h 6858000"/>
              <a:gd name="connsiteX787" fmla="*/ 3970213 w 7467600"/>
              <a:gd name="connsiteY787" fmla="*/ 995559 h 6858000"/>
              <a:gd name="connsiteX788" fmla="*/ 3744487 w 7467600"/>
              <a:gd name="connsiteY788" fmla="*/ 383136 h 6858000"/>
              <a:gd name="connsiteX789" fmla="*/ 3624562 w 7467600"/>
              <a:gd name="connsiteY789" fmla="*/ 367041 h 6858000"/>
              <a:gd name="connsiteX790" fmla="*/ 3489712 w 7467600"/>
              <a:gd name="connsiteY790" fmla="*/ 485386 h 6858000"/>
              <a:gd name="connsiteX791" fmla="*/ 3182994 w 7467600"/>
              <a:gd name="connsiteY791" fmla="*/ 828265 h 6858000"/>
              <a:gd name="connsiteX792" fmla="*/ 2892114 w 7467600"/>
              <a:gd name="connsiteY792" fmla="*/ 1172635 h 6858000"/>
              <a:gd name="connsiteX793" fmla="*/ 3021459 w 7467600"/>
              <a:gd name="connsiteY793" fmla="*/ 1035385 h 6858000"/>
              <a:gd name="connsiteX794" fmla="*/ 3153873 w 7467600"/>
              <a:gd name="connsiteY794" fmla="*/ 898971 h 6858000"/>
              <a:gd name="connsiteX795" fmla="*/ 3276511 w 7467600"/>
              <a:gd name="connsiteY795" fmla="*/ 786423 h 6858000"/>
              <a:gd name="connsiteX796" fmla="*/ 3584154 w 7467600"/>
              <a:gd name="connsiteY796" fmla="*/ 448218 h 6858000"/>
              <a:gd name="connsiteX797" fmla="*/ 3624562 w 7467600"/>
              <a:gd name="connsiteY797" fmla="*/ 367041 h 6858000"/>
              <a:gd name="connsiteX798" fmla="*/ 3766672 w 7467600"/>
              <a:gd name="connsiteY798" fmla="*/ 359429 h 6858000"/>
              <a:gd name="connsiteX799" fmla="*/ 3996338 w 7467600"/>
              <a:gd name="connsiteY799" fmla="*/ 968237 h 6858000"/>
              <a:gd name="connsiteX800" fmla="*/ 3766672 w 7467600"/>
              <a:gd name="connsiteY800" fmla="*/ 359429 h 6858000"/>
              <a:gd name="connsiteX801" fmla="*/ 5805386 w 7467600"/>
              <a:gd name="connsiteY801" fmla="*/ 239240 h 6858000"/>
              <a:gd name="connsiteX802" fmla="*/ 5736947 w 7467600"/>
              <a:gd name="connsiteY802" fmla="*/ 261367 h 6858000"/>
              <a:gd name="connsiteX803" fmla="*/ 5427012 w 7467600"/>
              <a:gd name="connsiteY803" fmla="*/ 311272 h 6858000"/>
              <a:gd name="connsiteX804" fmla="*/ 5147818 w 7467600"/>
              <a:gd name="connsiteY804" fmla="*/ 322112 h 6858000"/>
              <a:gd name="connsiteX805" fmla="*/ 5060854 w 7467600"/>
              <a:gd name="connsiteY805" fmla="*/ 311882 h 6858000"/>
              <a:gd name="connsiteX806" fmla="*/ 4945989 w 7467600"/>
              <a:gd name="connsiteY806" fmla="*/ 300516 h 6858000"/>
              <a:gd name="connsiteX807" fmla="*/ 5410479 w 7467600"/>
              <a:gd name="connsiteY807" fmla="*/ 348434 h 6858000"/>
              <a:gd name="connsiteX808" fmla="*/ 5805386 w 7467600"/>
              <a:gd name="connsiteY808" fmla="*/ 239240 h 6858000"/>
              <a:gd name="connsiteX809" fmla="*/ 5905192 w 7467600"/>
              <a:gd name="connsiteY809" fmla="*/ 163079 h 6858000"/>
              <a:gd name="connsiteX810" fmla="*/ 5865655 w 7467600"/>
              <a:gd name="connsiteY810" fmla="*/ 171901 h 6858000"/>
              <a:gd name="connsiteX811" fmla="*/ 5259740 w 7467600"/>
              <a:gd name="connsiteY811" fmla="*/ 257013 h 6858000"/>
              <a:gd name="connsiteX812" fmla="*/ 5208466 w 7467600"/>
              <a:gd name="connsiteY812" fmla="*/ 257550 h 6858000"/>
              <a:gd name="connsiteX813" fmla="*/ 4980204 w 7467600"/>
              <a:gd name="connsiteY813" fmla="*/ 271903 h 6858000"/>
              <a:gd name="connsiteX814" fmla="*/ 5068068 w 7467600"/>
              <a:gd name="connsiteY814" fmla="*/ 282244 h 6858000"/>
              <a:gd name="connsiteX815" fmla="*/ 5153231 w 7467600"/>
              <a:gd name="connsiteY815" fmla="*/ 292240 h 6858000"/>
              <a:gd name="connsiteX816" fmla="*/ 5426491 w 7467600"/>
              <a:gd name="connsiteY816" fmla="*/ 281128 h 6858000"/>
              <a:gd name="connsiteX817" fmla="*/ 5731212 w 7467600"/>
              <a:gd name="connsiteY817" fmla="*/ 231951 h 6858000"/>
              <a:gd name="connsiteX818" fmla="*/ 5905192 w 7467600"/>
              <a:gd name="connsiteY818" fmla="*/ 163079 h 6858000"/>
              <a:gd name="connsiteX819" fmla="*/ 5944437 w 7467600"/>
              <a:gd name="connsiteY819" fmla="*/ 113829 h 6858000"/>
              <a:gd name="connsiteX820" fmla="*/ 5825032 w 7467600"/>
              <a:gd name="connsiteY820" fmla="*/ 146405 h 6858000"/>
              <a:gd name="connsiteX821" fmla="*/ 4955599 w 7467600"/>
              <a:gd name="connsiteY821" fmla="*/ 247008 h 6858000"/>
              <a:gd name="connsiteX822" fmla="*/ 5210104 w 7467600"/>
              <a:gd name="connsiteY822" fmla="*/ 228123 h 6858000"/>
              <a:gd name="connsiteX823" fmla="*/ 5261015 w 7467600"/>
              <a:gd name="connsiteY823" fmla="*/ 227087 h 6858000"/>
              <a:gd name="connsiteX824" fmla="*/ 5861181 w 7467600"/>
              <a:gd name="connsiteY824" fmla="*/ 143093 h 6858000"/>
              <a:gd name="connsiteX825" fmla="*/ 5961252 w 7467600"/>
              <a:gd name="connsiteY825" fmla="*/ 114820 h 6858000"/>
              <a:gd name="connsiteX826" fmla="*/ 5944437 w 7467600"/>
              <a:gd name="connsiteY826" fmla="*/ 113829 h 6858000"/>
              <a:gd name="connsiteX827" fmla="*/ 3882765 w 7467600"/>
              <a:gd name="connsiteY827" fmla="*/ 0 h 6858000"/>
              <a:gd name="connsiteX828" fmla="*/ 3995099 w 7467600"/>
              <a:gd name="connsiteY828" fmla="*/ 0 h 6858000"/>
              <a:gd name="connsiteX829" fmla="*/ 4163818 w 7467600"/>
              <a:gd name="connsiteY829" fmla="*/ 234104 h 6858000"/>
              <a:gd name="connsiteX830" fmla="*/ 4172099 w 7467600"/>
              <a:gd name="connsiteY830" fmla="*/ 234207 h 6858000"/>
              <a:gd name="connsiteX831" fmla="*/ 4784282 w 7467600"/>
              <a:gd name="connsiteY831" fmla="*/ 276561 h 6858000"/>
              <a:gd name="connsiteX832" fmla="*/ 4801687 w 7467600"/>
              <a:gd name="connsiteY832" fmla="*/ 267764 h 6858000"/>
              <a:gd name="connsiteX833" fmla="*/ 6082788 w 7467600"/>
              <a:gd name="connsiteY833" fmla="*/ 64119 h 6858000"/>
              <a:gd name="connsiteX834" fmla="*/ 6099442 w 7467600"/>
              <a:gd name="connsiteY834" fmla="*/ 82568 h 6858000"/>
              <a:gd name="connsiteX835" fmla="*/ 4804137 w 7467600"/>
              <a:gd name="connsiteY835" fmla="*/ 320931 h 6858000"/>
              <a:gd name="connsiteX836" fmla="*/ 4227047 w 7467600"/>
              <a:gd name="connsiteY836" fmla="*/ 313415 h 6858000"/>
              <a:gd name="connsiteX837" fmla="*/ 4346041 w 7467600"/>
              <a:gd name="connsiteY837" fmla="*/ 456086 h 6858000"/>
              <a:gd name="connsiteX838" fmla="*/ 4870967 w 7467600"/>
              <a:gd name="connsiteY838" fmla="*/ 963061 h 6858000"/>
              <a:gd name="connsiteX839" fmla="*/ 4889647 w 7467600"/>
              <a:gd name="connsiteY839" fmla="*/ 957147 h 6858000"/>
              <a:gd name="connsiteX840" fmla="*/ 5422504 w 7467600"/>
              <a:gd name="connsiteY840" fmla="*/ 805191 h 6858000"/>
              <a:gd name="connsiteX841" fmla="*/ 6087656 w 7467600"/>
              <a:gd name="connsiteY841" fmla="*/ 826703 h 6858000"/>
              <a:gd name="connsiteX842" fmla="*/ 6058717 w 7467600"/>
              <a:gd name="connsiteY842" fmla="*/ 865992 h 6858000"/>
              <a:gd name="connsiteX843" fmla="*/ 4974153 w 7467600"/>
              <a:gd name="connsiteY843" fmla="*/ 1045456 h 6858000"/>
              <a:gd name="connsiteX844" fmla="*/ 5627835 w 7467600"/>
              <a:gd name="connsiteY844" fmla="*/ 1472077 h 6858000"/>
              <a:gd name="connsiteX845" fmla="*/ 5629817 w 7467600"/>
              <a:gd name="connsiteY845" fmla="*/ 1471412 h 6858000"/>
              <a:gd name="connsiteX846" fmla="*/ 5634124 w 7467600"/>
              <a:gd name="connsiteY846" fmla="*/ 1470572 h 6858000"/>
              <a:gd name="connsiteX847" fmla="*/ 5755832 w 7467600"/>
              <a:gd name="connsiteY847" fmla="*/ 1383886 h 6858000"/>
              <a:gd name="connsiteX848" fmla="*/ 6014186 w 7467600"/>
              <a:gd name="connsiteY848" fmla="*/ 1279799 h 6858000"/>
              <a:gd name="connsiteX849" fmla="*/ 6901619 w 7467600"/>
              <a:gd name="connsiteY849" fmla="*/ 1047874 h 6858000"/>
              <a:gd name="connsiteX850" fmla="*/ 6931566 w 7467600"/>
              <a:gd name="connsiteY850" fmla="*/ 1062034 h 6858000"/>
              <a:gd name="connsiteX851" fmla="*/ 5790982 w 7467600"/>
              <a:gd name="connsiteY851" fmla="*/ 1561380 h 6858000"/>
              <a:gd name="connsiteX852" fmla="*/ 6188971 w 7467600"/>
              <a:gd name="connsiteY852" fmla="*/ 1755168 h 6858000"/>
              <a:gd name="connsiteX853" fmla="*/ 6202446 w 7467600"/>
              <a:gd name="connsiteY853" fmla="*/ 1752268 h 6858000"/>
              <a:gd name="connsiteX854" fmla="*/ 7179560 w 7467600"/>
              <a:gd name="connsiteY854" fmla="*/ 1467551 h 6858000"/>
              <a:gd name="connsiteX855" fmla="*/ 7158730 w 7467600"/>
              <a:gd name="connsiteY855" fmla="*/ 1507835 h 6858000"/>
              <a:gd name="connsiteX856" fmla="*/ 6326959 w 7467600"/>
              <a:gd name="connsiteY856" fmla="*/ 1817686 h 6858000"/>
              <a:gd name="connsiteX857" fmla="*/ 6537433 w 7467600"/>
              <a:gd name="connsiteY857" fmla="*/ 1907790 h 6858000"/>
              <a:gd name="connsiteX858" fmla="*/ 6550221 w 7467600"/>
              <a:gd name="connsiteY858" fmla="*/ 1910729 h 6858000"/>
              <a:gd name="connsiteX859" fmla="*/ 6964438 w 7467600"/>
              <a:gd name="connsiteY859" fmla="*/ 2209505 h 6858000"/>
              <a:gd name="connsiteX860" fmla="*/ 7367862 w 7467600"/>
              <a:gd name="connsiteY860" fmla="*/ 2806833 h 6858000"/>
              <a:gd name="connsiteX861" fmla="*/ 7364329 w 7467600"/>
              <a:gd name="connsiteY861" fmla="*/ 2826907 h 6858000"/>
              <a:gd name="connsiteX862" fmla="*/ 7290545 w 7467600"/>
              <a:gd name="connsiteY862" fmla="*/ 2850663 h 6858000"/>
              <a:gd name="connsiteX863" fmla="*/ 6472036 w 7467600"/>
              <a:gd name="connsiteY863" fmla="*/ 1959003 h 6858000"/>
              <a:gd name="connsiteX864" fmla="*/ 5792897 w 7467600"/>
              <a:gd name="connsiteY864" fmla="*/ 1647747 h 6858000"/>
              <a:gd name="connsiteX865" fmla="*/ 5842751 w 7467600"/>
              <a:gd name="connsiteY865" fmla="*/ 1816112 h 6858000"/>
              <a:gd name="connsiteX866" fmla="*/ 5847424 w 7467600"/>
              <a:gd name="connsiteY866" fmla="*/ 1815776 h 6858000"/>
              <a:gd name="connsiteX867" fmla="*/ 6399821 w 7467600"/>
              <a:gd name="connsiteY867" fmla="*/ 2344799 h 6858000"/>
              <a:gd name="connsiteX868" fmla="*/ 6323232 w 7467600"/>
              <a:gd name="connsiteY868" fmla="*/ 2389634 h 6858000"/>
              <a:gd name="connsiteX869" fmla="*/ 5942958 w 7467600"/>
              <a:gd name="connsiteY869" fmla="*/ 2077708 h 6858000"/>
              <a:gd name="connsiteX870" fmla="*/ 5921559 w 7467600"/>
              <a:gd name="connsiteY870" fmla="*/ 2378596 h 6858000"/>
              <a:gd name="connsiteX871" fmla="*/ 5817651 w 7467600"/>
              <a:gd name="connsiteY871" fmla="*/ 3023919 h 6858000"/>
              <a:gd name="connsiteX872" fmla="*/ 5729634 w 7467600"/>
              <a:gd name="connsiteY872" fmla="*/ 3051849 h 6858000"/>
              <a:gd name="connsiteX873" fmla="*/ 5611018 w 7467600"/>
              <a:gd name="connsiteY873" fmla="*/ 2316769 h 6858000"/>
              <a:gd name="connsiteX874" fmla="*/ 5687608 w 7467600"/>
              <a:gd name="connsiteY874" fmla="*/ 2039972 h 6858000"/>
              <a:gd name="connsiteX875" fmla="*/ 5657554 w 7467600"/>
              <a:gd name="connsiteY875" fmla="*/ 1576445 h 6858000"/>
              <a:gd name="connsiteX876" fmla="*/ 5150475 w 7467600"/>
              <a:gd name="connsiteY876" fmla="*/ 1274012 h 6858000"/>
              <a:gd name="connsiteX877" fmla="*/ 5349142 w 7467600"/>
              <a:gd name="connsiteY877" fmla="*/ 2204405 h 6858000"/>
              <a:gd name="connsiteX878" fmla="*/ 5262214 w 7467600"/>
              <a:gd name="connsiteY878" fmla="*/ 2233836 h 6858000"/>
              <a:gd name="connsiteX879" fmla="*/ 4981539 w 7467600"/>
              <a:gd name="connsiteY879" fmla="*/ 1542201 h 6858000"/>
              <a:gd name="connsiteX880" fmla="*/ 4958461 w 7467600"/>
              <a:gd name="connsiteY880" fmla="*/ 1136957 h 6858000"/>
              <a:gd name="connsiteX881" fmla="*/ 4655015 w 7467600"/>
              <a:gd name="connsiteY881" fmla="*/ 891426 h 6858000"/>
              <a:gd name="connsiteX882" fmla="*/ 4348002 w 7467600"/>
              <a:gd name="connsiteY882" fmla="*/ 2205895 h 6858000"/>
              <a:gd name="connsiteX883" fmla="*/ 4262250 w 7467600"/>
              <a:gd name="connsiteY883" fmla="*/ 2219972 h 6858000"/>
              <a:gd name="connsiteX884" fmla="*/ 4550611 w 7467600"/>
              <a:gd name="connsiteY884" fmla="*/ 817540 h 6858000"/>
              <a:gd name="connsiteX885" fmla="*/ 4564418 w 7467600"/>
              <a:gd name="connsiteY885" fmla="*/ 808293 h 6858000"/>
              <a:gd name="connsiteX886" fmla="*/ 4266388 w 7467600"/>
              <a:gd name="connsiteY886" fmla="*/ 500083 h 6858000"/>
              <a:gd name="connsiteX887" fmla="*/ 4032842 w 7467600"/>
              <a:gd name="connsiteY887" fmla="*/ 211809 h 6858000"/>
              <a:gd name="connsiteX888" fmla="*/ 3882765 w 7467600"/>
              <a:gd name="connsiteY888" fmla="*/ 0 h 6858000"/>
              <a:gd name="connsiteX889" fmla="*/ 3721337 w 7467600"/>
              <a:gd name="connsiteY889" fmla="*/ 0 h 6858000"/>
              <a:gd name="connsiteX890" fmla="*/ 3797544 w 7467600"/>
              <a:gd name="connsiteY890" fmla="*/ 0 h 6858000"/>
              <a:gd name="connsiteX891" fmla="*/ 3775734 w 7467600"/>
              <a:gd name="connsiteY891" fmla="*/ 95131 h 6858000"/>
              <a:gd name="connsiteX892" fmla="*/ 3724807 w 7467600"/>
              <a:gd name="connsiteY892" fmla="*/ 272257 h 6858000"/>
              <a:gd name="connsiteX893" fmla="*/ 3726844 w 7467600"/>
              <a:gd name="connsiteY893" fmla="*/ 282988 h 6858000"/>
              <a:gd name="connsiteX894" fmla="*/ 3742664 w 7467600"/>
              <a:gd name="connsiteY894" fmla="*/ 279918 h 6858000"/>
              <a:gd name="connsiteX895" fmla="*/ 4103910 w 7467600"/>
              <a:gd name="connsiteY895" fmla="*/ 1161917 h 6858000"/>
              <a:gd name="connsiteX896" fmla="*/ 4020269 w 7467600"/>
              <a:gd name="connsiteY896" fmla="*/ 1200406 h 6858000"/>
              <a:gd name="connsiteX897" fmla="*/ 3674882 w 7467600"/>
              <a:gd name="connsiteY897" fmla="*/ 488524 h 6858000"/>
              <a:gd name="connsiteX898" fmla="*/ 3132682 w 7467600"/>
              <a:gd name="connsiteY898" fmla="*/ 1072284 h 6858000"/>
              <a:gd name="connsiteX899" fmla="*/ 2716346 w 7467600"/>
              <a:gd name="connsiteY899" fmla="*/ 1276376 h 6858000"/>
              <a:gd name="connsiteX900" fmla="*/ 2716772 w 7467600"/>
              <a:gd name="connsiteY900" fmla="*/ 1255462 h 6858000"/>
              <a:gd name="connsiteX901" fmla="*/ 3471096 w 7467600"/>
              <a:gd name="connsiteY901" fmla="*/ 437072 h 6858000"/>
              <a:gd name="connsiteX902" fmla="*/ 3639057 w 7467600"/>
              <a:gd name="connsiteY902" fmla="*/ 286334 h 6858000"/>
              <a:gd name="connsiteX903" fmla="*/ 3640309 w 7467600"/>
              <a:gd name="connsiteY903" fmla="*/ 284664 h 6858000"/>
              <a:gd name="connsiteX904" fmla="*/ 3646022 w 7467600"/>
              <a:gd name="connsiteY904" fmla="*/ 276711 h 6858000"/>
              <a:gd name="connsiteX905" fmla="*/ 3707943 w 7467600"/>
              <a:gd name="connsiteY905" fmla="*/ 65958 h 6858000"/>
              <a:gd name="connsiteX906" fmla="*/ 3721337 w 7467600"/>
              <a:gd name="connsiteY906" fmla="*/ 0 h 6858000"/>
              <a:gd name="connsiteX907" fmla="*/ 2867960 w 7467600"/>
              <a:gd name="connsiteY907" fmla="*/ 0 h 6858000"/>
              <a:gd name="connsiteX908" fmla="*/ 2926351 w 7467600"/>
              <a:gd name="connsiteY908" fmla="*/ 0 h 6858000"/>
              <a:gd name="connsiteX909" fmla="*/ 2902823 w 7467600"/>
              <a:gd name="connsiteY909" fmla="*/ 262929 h 6858000"/>
              <a:gd name="connsiteX910" fmla="*/ 2940663 w 7467600"/>
              <a:gd name="connsiteY910" fmla="*/ 140884 h 6858000"/>
              <a:gd name="connsiteX911" fmla="*/ 2947039 w 7467600"/>
              <a:gd name="connsiteY911" fmla="*/ 122524 h 6858000"/>
              <a:gd name="connsiteX912" fmla="*/ 2984316 w 7467600"/>
              <a:gd name="connsiteY912" fmla="*/ 0 h 6858000"/>
              <a:gd name="connsiteX913" fmla="*/ 3016114 w 7467600"/>
              <a:gd name="connsiteY913" fmla="*/ 0 h 6858000"/>
              <a:gd name="connsiteX914" fmla="*/ 2979949 w 7467600"/>
              <a:gd name="connsiteY914" fmla="*/ 119274 h 6858000"/>
              <a:gd name="connsiteX915" fmla="*/ 3023879 w 7467600"/>
              <a:gd name="connsiteY915" fmla="*/ 0 h 6858000"/>
              <a:gd name="connsiteX916" fmla="*/ 3105400 w 7467600"/>
              <a:gd name="connsiteY916" fmla="*/ 0 h 6858000"/>
              <a:gd name="connsiteX917" fmla="*/ 3094669 w 7467600"/>
              <a:gd name="connsiteY917" fmla="*/ 30308 h 6858000"/>
              <a:gd name="connsiteX918" fmla="*/ 2901945 w 7467600"/>
              <a:gd name="connsiteY918" fmla="*/ 466538 h 6858000"/>
              <a:gd name="connsiteX919" fmla="*/ 2815209 w 7467600"/>
              <a:gd name="connsiteY919" fmla="*/ 497361 h 6858000"/>
              <a:gd name="connsiteX920" fmla="*/ 2844845 w 7467600"/>
              <a:gd name="connsiteY920" fmla="*/ 127638 h 6858000"/>
              <a:gd name="connsiteX921" fmla="*/ 2867960 w 7467600"/>
              <a:gd name="connsiteY921" fmla="*/ 0 h 6858000"/>
              <a:gd name="connsiteX922" fmla="*/ 1057230 w 7467600"/>
              <a:gd name="connsiteY922" fmla="*/ 0 h 6858000"/>
              <a:gd name="connsiteX923" fmla="*/ 1111003 w 7467600"/>
              <a:gd name="connsiteY923" fmla="*/ 0 h 6858000"/>
              <a:gd name="connsiteX924" fmla="*/ 1125553 w 7467600"/>
              <a:gd name="connsiteY924" fmla="*/ 52588 h 6858000"/>
              <a:gd name="connsiteX925" fmla="*/ 1304276 w 7467600"/>
              <a:gd name="connsiteY925" fmla="*/ 476275 h 6858000"/>
              <a:gd name="connsiteX926" fmla="*/ 1492066 w 7467600"/>
              <a:gd name="connsiteY926" fmla="*/ 886333 h 6858000"/>
              <a:gd name="connsiteX927" fmla="*/ 1423698 w 7467600"/>
              <a:gd name="connsiteY927" fmla="*/ 710817 h 6858000"/>
              <a:gd name="connsiteX928" fmla="*/ 1357609 w 7467600"/>
              <a:gd name="connsiteY928" fmla="*/ 532892 h 6858000"/>
              <a:gd name="connsiteX929" fmla="*/ 1309550 w 7467600"/>
              <a:gd name="connsiteY929" fmla="*/ 374031 h 6858000"/>
              <a:gd name="connsiteX930" fmla="*/ 1193673 w 7467600"/>
              <a:gd name="connsiteY930" fmla="*/ 49533 h 6858000"/>
              <a:gd name="connsiteX931" fmla="*/ 1164391 w 7467600"/>
              <a:gd name="connsiteY931" fmla="*/ 0 h 6858000"/>
              <a:gd name="connsiteX932" fmla="*/ 1200666 w 7467600"/>
              <a:gd name="connsiteY932" fmla="*/ 0 h 6858000"/>
              <a:gd name="connsiteX933" fmla="*/ 1223408 w 7467600"/>
              <a:gd name="connsiteY933" fmla="*/ 38996 h 6858000"/>
              <a:gd name="connsiteX934" fmla="*/ 1339635 w 7467600"/>
              <a:gd name="connsiteY934" fmla="*/ 365517 h 6858000"/>
              <a:gd name="connsiteX935" fmla="*/ 1387469 w 7467600"/>
              <a:gd name="connsiteY935" fmla="*/ 523079 h 6858000"/>
              <a:gd name="connsiteX936" fmla="*/ 1452685 w 7467600"/>
              <a:gd name="connsiteY936" fmla="*/ 699806 h 6858000"/>
              <a:gd name="connsiteX937" fmla="*/ 1492092 w 7467600"/>
              <a:gd name="connsiteY937" fmla="*/ 800424 h 6858000"/>
              <a:gd name="connsiteX938" fmla="*/ 1455302 w 7467600"/>
              <a:gd name="connsiteY938" fmla="*/ 632913 h 6858000"/>
              <a:gd name="connsiteX939" fmla="*/ 1222336 w 7467600"/>
              <a:gd name="connsiteY939" fmla="*/ 9480 h 6858000"/>
              <a:gd name="connsiteX940" fmla="*/ 1214634 w 7467600"/>
              <a:gd name="connsiteY940" fmla="*/ 0 h 6858000"/>
              <a:gd name="connsiteX941" fmla="*/ 1289827 w 7467600"/>
              <a:gd name="connsiteY941" fmla="*/ 0 h 6858000"/>
              <a:gd name="connsiteX942" fmla="*/ 1321076 w 7467600"/>
              <a:gd name="connsiteY942" fmla="*/ 59722 h 6858000"/>
              <a:gd name="connsiteX943" fmla="*/ 1512579 w 7467600"/>
              <a:gd name="connsiteY943" fmla="*/ 626441 h 6858000"/>
              <a:gd name="connsiteX944" fmla="*/ 1506076 w 7467600"/>
              <a:gd name="connsiteY944" fmla="*/ 1089289 h 6858000"/>
              <a:gd name="connsiteX945" fmla="*/ 1486346 w 7467600"/>
              <a:gd name="connsiteY945" fmla="*/ 1079919 h 6858000"/>
              <a:gd name="connsiteX946" fmla="*/ 1070511 w 7467600"/>
              <a:gd name="connsiteY946" fmla="*/ 48609 h 6858000"/>
              <a:gd name="connsiteX947" fmla="*/ 1057230 w 7467600"/>
              <a:gd name="connsiteY947" fmla="*/ 0 h 6858000"/>
              <a:gd name="connsiteX948" fmla="*/ 43151 w 7467600"/>
              <a:gd name="connsiteY948" fmla="*/ 0 h 6858000"/>
              <a:gd name="connsiteX949" fmla="*/ 95283 w 7467600"/>
              <a:gd name="connsiteY949" fmla="*/ 0 h 6858000"/>
              <a:gd name="connsiteX950" fmla="*/ 300708 w 7467600"/>
              <a:gd name="connsiteY950" fmla="*/ 154571 h 6858000"/>
              <a:gd name="connsiteX951" fmla="*/ 530414 w 7467600"/>
              <a:gd name="connsiteY951" fmla="*/ 354673 h 6858000"/>
              <a:gd name="connsiteX952" fmla="*/ 333785 w 7467600"/>
              <a:gd name="connsiteY952" fmla="*/ 161564 h 6858000"/>
              <a:gd name="connsiteX953" fmla="*/ 147005 w 7467600"/>
              <a:gd name="connsiteY953" fmla="*/ 0 h 6858000"/>
              <a:gd name="connsiteX954" fmla="*/ 272509 w 7467600"/>
              <a:gd name="connsiteY954" fmla="*/ 0 h 6858000"/>
              <a:gd name="connsiteX955" fmla="*/ 326276 w 7467600"/>
              <a:gd name="connsiteY955" fmla="*/ 45847 h 6858000"/>
              <a:gd name="connsiteX956" fmla="*/ 823759 w 7467600"/>
              <a:gd name="connsiteY956" fmla="*/ 574145 h 6858000"/>
              <a:gd name="connsiteX957" fmla="*/ 811254 w 7467600"/>
              <a:gd name="connsiteY957" fmla="*/ 665546 h 6858000"/>
              <a:gd name="connsiteX958" fmla="*/ 154042 w 7467600"/>
              <a:gd name="connsiteY958" fmla="*/ 261522 h 6858000"/>
              <a:gd name="connsiteX959" fmla="*/ 13550 w 7467600"/>
              <a:gd name="connsiteY959" fmla="*/ 158423 h 6858000"/>
              <a:gd name="connsiteX960" fmla="*/ 0 w 7467600"/>
              <a:gd name="connsiteY960" fmla="*/ 146618 h 6858000"/>
              <a:gd name="connsiteX961" fmla="*/ 0 w 7467600"/>
              <a:gd name="connsiteY961" fmla="*/ 59161 h 6858000"/>
              <a:gd name="connsiteX962" fmla="*/ 45427 w 7467600"/>
              <a:gd name="connsiteY962" fmla="*/ 101078 h 6858000"/>
              <a:gd name="connsiteX963" fmla="*/ 630103 w 7467600"/>
              <a:gd name="connsiteY963" fmla="*/ 485885 h 6858000"/>
              <a:gd name="connsiteX964" fmla="*/ 532040 w 7467600"/>
              <a:gd name="connsiteY964" fmla="*/ 399359 h 6858000"/>
              <a:gd name="connsiteX965" fmla="*/ 517618 w 7467600"/>
              <a:gd name="connsiteY965" fmla="*/ 385726 h 6858000"/>
              <a:gd name="connsiteX966" fmla="*/ 285074 w 7467600"/>
              <a:gd name="connsiteY966" fmla="*/ 182755 h 6858000"/>
              <a:gd name="connsiteX967" fmla="*/ 43151 w 7467600"/>
              <a:gd name="connsiteY967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7454976 w 7467600"/>
              <a:gd name="connsiteY74" fmla="*/ 6318297 h 6858000"/>
              <a:gd name="connsiteX75" fmla="*/ 7379510 w 7467600"/>
              <a:gd name="connsiteY75" fmla="*/ 5755454 h 6858000"/>
              <a:gd name="connsiteX76" fmla="*/ 7467600 w 7467600"/>
              <a:gd name="connsiteY76" fmla="*/ 5845526 h 6858000"/>
              <a:gd name="connsiteX77" fmla="*/ 7467600 w 7467600"/>
              <a:gd name="connsiteY77" fmla="*/ 6012219 h 6858000"/>
              <a:gd name="connsiteX78" fmla="*/ 7356878 w 7467600"/>
              <a:gd name="connsiteY78" fmla="*/ 5981332 h 6858000"/>
              <a:gd name="connsiteX79" fmla="*/ 7467600 w 7467600"/>
              <a:gd name="connsiteY79" fmla="*/ 6117703 h 6858000"/>
              <a:gd name="connsiteX80" fmla="*/ 7467600 w 7467600"/>
              <a:gd name="connsiteY80" fmla="*/ 6163634 h 6858000"/>
              <a:gd name="connsiteX81" fmla="*/ 7403637 w 7467600"/>
              <a:gd name="connsiteY81" fmla="*/ 6083957 h 6858000"/>
              <a:gd name="connsiteX82" fmla="*/ 7254615 w 7467600"/>
              <a:gd name="connsiteY82" fmla="*/ 5911918 h 6858000"/>
              <a:gd name="connsiteX83" fmla="*/ 7312589 w 7467600"/>
              <a:gd name="connsiteY83" fmla="*/ 5982309 h 6858000"/>
              <a:gd name="connsiteX84" fmla="*/ 7448321 w 7467600"/>
              <a:gd name="connsiteY84" fmla="*/ 6190991 h 6858000"/>
              <a:gd name="connsiteX85" fmla="*/ 7467600 w 7467600"/>
              <a:gd name="connsiteY85" fmla="*/ 6221686 h 6858000"/>
              <a:gd name="connsiteX86" fmla="*/ 7467600 w 7467600"/>
              <a:gd name="connsiteY86" fmla="*/ 6334256 h 6858000"/>
              <a:gd name="connsiteX87" fmla="*/ 7454976 w 7467600"/>
              <a:gd name="connsiteY87" fmla="*/ 6318297 h 6858000"/>
              <a:gd name="connsiteX88" fmla="*/ 1456157 w 7467600"/>
              <a:gd name="connsiteY88" fmla="*/ 5371404 h 6858000"/>
              <a:gd name="connsiteX89" fmla="*/ 1244432 w 7467600"/>
              <a:gd name="connsiteY89" fmla="*/ 5385601 h 6858000"/>
              <a:gd name="connsiteX90" fmla="*/ 973990 w 7467600"/>
              <a:gd name="connsiteY90" fmla="*/ 5424940 h 6858000"/>
              <a:gd name="connsiteX91" fmla="*/ 1103809 w 7467600"/>
              <a:gd name="connsiteY91" fmla="*/ 5433720 h 6858000"/>
              <a:gd name="connsiteX92" fmla="*/ 1123454 w 7467600"/>
              <a:gd name="connsiteY92" fmla="*/ 5435727 h 6858000"/>
              <a:gd name="connsiteX93" fmla="*/ 1737017 w 7467600"/>
              <a:gd name="connsiteY93" fmla="*/ 5452183 h 6858000"/>
              <a:gd name="connsiteX94" fmla="*/ 1824397 w 7467600"/>
              <a:gd name="connsiteY94" fmla="*/ 5447757 h 6858000"/>
              <a:gd name="connsiteX95" fmla="*/ 2070059 w 7467600"/>
              <a:gd name="connsiteY95" fmla="*/ 5441660 h 6858000"/>
              <a:gd name="connsiteX96" fmla="*/ 1456157 w 7467600"/>
              <a:gd name="connsiteY96" fmla="*/ 5371404 h 6858000"/>
              <a:gd name="connsiteX97" fmla="*/ 4988186 w 7467600"/>
              <a:gd name="connsiteY97" fmla="*/ 5216467 h 6858000"/>
              <a:gd name="connsiteX98" fmla="*/ 4777334 w 7467600"/>
              <a:gd name="connsiteY98" fmla="*/ 5406072 h 6858000"/>
              <a:gd name="connsiteX99" fmla="*/ 4718341 w 7467600"/>
              <a:gd name="connsiteY99" fmla="*/ 5468043 h 6858000"/>
              <a:gd name="connsiteX100" fmla="*/ 4604655 w 7467600"/>
              <a:gd name="connsiteY100" fmla="*/ 5583434 h 6858000"/>
              <a:gd name="connsiteX101" fmla="*/ 4565074 w 7467600"/>
              <a:gd name="connsiteY101" fmla="*/ 5618550 h 6858000"/>
              <a:gd name="connsiteX102" fmla="*/ 4988186 w 7467600"/>
              <a:gd name="connsiteY102" fmla="*/ 5216467 h 6858000"/>
              <a:gd name="connsiteX103" fmla="*/ 4978032 w 7467600"/>
              <a:gd name="connsiteY103" fmla="*/ 5183809 h 6858000"/>
              <a:gd name="connsiteX104" fmla="*/ 4463413 w 7467600"/>
              <a:gd name="connsiteY104" fmla="*/ 5615162 h 6858000"/>
              <a:gd name="connsiteX105" fmla="*/ 4358134 w 7467600"/>
              <a:gd name="connsiteY105" fmla="*/ 5742791 h 6858000"/>
              <a:gd name="connsiteX106" fmla="*/ 4376219 w 7467600"/>
              <a:gd name="connsiteY106" fmla="*/ 5729027 h 6858000"/>
              <a:gd name="connsiteX107" fmla="*/ 4582340 w 7467600"/>
              <a:gd name="connsiteY107" fmla="*/ 5561037 h 6858000"/>
              <a:gd name="connsiteX108" fmla="*/ 4694684 w 7467600"/>
              <a:gd name="connsiteY108" fmla="*/ 5447098 h 6858000"/>
              <a:gd name="connsiteX109" fmla="*/ 4754123 w 7467600"/>
              <a:gd name="connsiteY109" fmla="*/ 5384643 h 6858000"/>
              <a:gd name="connsiteX110" fmla="*/ 4978032 w 7467600"/>
              <a:gd name="connsiteY110" fmla="*/ 5183809 h 6858000"/>
              <a:gd name="connsiteX111" fmla="*/ 1903353 w 7467600"/>
              <a:gd name="connsiteY111" fmla="*/ 5044827 h 6858000"/>
              <a:gd name="connsiteX112" fmla="*/ 1936931 w 7467600"/>
              <a:gd name="connsiteY112" fmla="*/ 5093954 h 6858000"/>
              <a:gd name="connsiteX113" fmla="*/ 2195868 w 7467600"/>
              <a:gd name="connsiteY113" fmla="*/ 5396574 h 6858000"/>
              <a:gd name="connsiteX114" fmla="*/ 2088852 w 7467600"/>
              <a:gd name="connsiteY114" fmla="*/ 5166123 h 6858000"/>
              <a:gd name="connsiteX115" fmla="*/ 1958241 w 7467600"/>
              <a:gd name="connsiteY115" fmla="*/ 5067955 h 6858000"/>
              <a:gd name="connsiteX116" fmla="*/ 1903353 w 7467600"/>
              <a:gd name="connsiteY116" fmla="*/ 5044827 h 6858000"/>
              <a:gd name="connsiteX117" fmla="*/ 1979378 w 7467600"/>
              <a:gd name="connsiteY117" fmla="*/ 4769504 h 6858000"/>
              <a:gd name="connsiteX118" fmla="*/ 2882120 w 7467600"/>
              <a:gd name="connsiteY118" fmla="*/ 5064547 h 6858000"/>
              <a:gd name="connsiteX119" fmla="*/ 2793103 w 7467600"/>
              <a:gd name="connsiteY119" fmla="*/ 5039699 h 6858000"/>
              <a:gd name="connsiteX120" fmla="*/ 2770041 w 7467600"/>
              <a:gd name="connsiteY120" fmla="*/ 5033634 h 6858000"/>
              <a:gd name="connsiteX121" fmla="*/ 1979378 w 7467600"/>
              <a:gd name="connsiteY121" fmla="*/ 4769504 h 6858000"/>
              <a:gd name="connsiteX122" fmla="*/ 1927410 w 7467600"/>
              <a:gd name="connsiteY122" fmla="*/ 4716164 h 6858000"/>
              <a:gd name="connsiteX123" fmla="*/ 1959587 w 7467600"/>
              <a:gd name="connsiteY123" fmla="*/ 4728849 h 6858000"/>
              <a:gd name="connsiteX124" fmla="*/ 2777707 w 7467600"/>
              <a:gd name="connsiteY124" fmla="*/ 5003991 h 6858000"/>
              <a:gd name="connsiteX125" fmla="*/ 2800768 w 7467600"/>
              <a:gd name="connsiteY125" fmla="*/ 5010056 h 6858000"/>
              <a:gd name="connsiteX126" fmla="*/ 2879408 w 7467600"/>
              <a:gd name="connsiteY126" fmla="*/ 5031590 h 6858000"/>
              <a:gd name="connsiteX127" fmla="*/ 2862295 w 7467600"/>
              <a:gd name="connsiteY127" fmla="*/ 5022958 h 6858000"/>
              <a:gd name="connsiteX128" fmla="*/ 2813343 w 7467600"/>
              <a:gd name="connsiteY128" fmla="*/ 4998369 h 6858000"/>
              <a:gd name="connsiteX129" fmla="*/ 2646245 w 7467600"/>
              <a:gd name="connsiteY129" fmla="*/ 4930999 h 6858000"/>
              <a:gd name="connsiteX130" fmla="*/ 1999243 w 7467600"/>
              <a:gd name="connsiteY130" fmla="*/ 4730524 h 6858000"/>
              <a:gd name="connsiteX131" fmla="*/ 1979527 w 7467600"/>
              <a:gd name="connsiteY131" fmla="*/ 4726651 h 6858000"/>
              <a:gd name="connsiteX132" fmla="*/ 1927410 w 7467600"/>
              <a:gd name="connsiteY132" fmla="*/ 4716164 h 6858000"/>
              <a:gd name="connsiteX133" fmla="*/ 1997014 w 7467600"/>
              <a:gd name="connsiteY133" fmla="*/ 4698007 h 6858000"/>
              <a:gd name="connsiteX134" fmla="*/ 2005458 w 7467600"/>
              <a:gd name="connsiteY134" fmla="*/ 4699540 h 6858000"/>
              <a:gd name="connsiteX135" fmla="*/ 2657186 w 7467600"/>
              <a:gd name="connsiteY135" fmla="*/ 4901687 h 6858000"/>
              <a:gd name="connsiteX136" fmla="*/ 2826662 w 7467600"/>
              <a:gd name="connsiteY136" fmla="*/ 4970362 h 6858000"/>
              <a:gd name="connsiteX137" fmla="*/ 2876100 w 7467600"/>
              <a:gd name="connsiteY137" fmla="*/ 4995397 h 6858000"/>
              <a:gd name="connsiteX138" fmla="*/ 3042600 w 7467600"/>
              <a:gd name="connsiteY138" fmla="*/ 5059532 h 6858000"/>
              <a:gd name="connsiteX139" fmla="*/ 1997014 w 7467600"/>
              <a:gd name="connsiteY139" fmla="*/ 4698007 h 6858000"/>
              <a:gd name="connsiteX140" fmla="*/ 2305292 w 7467600"/>
              <a:gd name="connsiteY140" fmla="*/ 4219492 h 6858000"/>
              <a:gd name="connsiteX141" fmla="*/ 3360922 w 7467600"/>
              <a:gd name="connsiteY141" fmla="*/ 4529373 h 6858000"/>
              <a:gd name="connsiteX142" fmla="*/ 3492420 w 7467600"/>
              <a:gd name="connsiteY142" fmla="*/ 4510145 h 6858000"/>
              <a:gd name="connsiteX143" fmla="*/ 3364086 w 7467600"/>
              <a:gd name="connsiteY143" fmla="*/ 4480340 h 6858000"/>
              <a:gd name="connsiteX144" fmla="*/ 3225818 w 7467600"/>
              <a:gd name="connsiteY144" fmla="*/ 4411822 h 6858000"/>
              <a:gd name="connsiteX145" fmla="*/ 3129696 w 7467600"/>
              <a:gd name="connsiteY145" fmla="*/ 4360704 h 6858000"/>
              <a:gd name="connsiteX146" fmla="*/ 2814545 w 7467600"/>
              <a:gd name="connsiteY146" fmla="*/ 4282955 h 6858000"/>
              <a:gd name="connsiteX147" fmla="*/ 2305292 w 7467600"/>
              <a:gd name="connsiteY147" fmla="*/ 4219492 h 6858000"/>
              <a:gd name="connsiteX148" fmla="*/ 2626982 w 7467600"/>
              <a:gd name="connsiteY148" fmla="*/ 4206450 h 6858000"/>
              <a:gd name="connsiteX149" fmla="*/ 2490617 w 7467600"/>
              <a:gd name="connsiteY149" fmla="*/ 4206951 h 6858000"/>
              <a:gd name="connsiteX150" fmla="*/ 2819869 w 7467600"/>
              <a:gd name="connsiteY150" fmla="*/ 4252936 h 6858000"/>
              <a:gd name="connsiteX151" fmla="*/ 3143018 w 7467600"/>
              <a:gd name="connsiteY151" fmla="*/ 4332698 h 6858000"/>
              <a:gd name="connsiteX152" fmla="*/ 3241520 w 7467600"/>
              <a:gd name="connsiteY152" fmla="*/ 4385112 h 6858000"/>
              <a:gd name="connsiteX153" fmla="*/ 3374575 w 7467600"/>
              <a:gd name="connsiteY153" fmla="*/ 4451517 h 6858000"/>
              <a:gd name="connsiteX154" fmla="*/ 3505221 w 7467600"/>
              <a:gd name="connsiteY154" fmla="*/ 4480757 h 6858000"/>
              <a:gd name="connsiteX155" fmla="*/ 2626982 w 7467600"/>
              <a:gd name="connsiteY155" fmla="*/ 4206450 h 6858000"/>
              <a:gd name="connsiteX156" fmla="*/ 1310106 w 7467600"/>
              <a:gd name="connsiteY156" fmla="*/ 3943217 h 6858000"/>
              <a:gd name="connsiteX157" fmla="*/ 854994 w 7467600"/>
              <a:gd name="connsiteY157" fmla="*/ 4399136 h 6858000"/>
              <a:gd name="connsiteX158" fmla="*/ 742462 w 7467600"/>
              <a:gd name="connsiteY158" fmla="*/ 4594648 h 6858000"/>
              <a:gd name="connsiteX159" fmla="*/ 820602 w 7467600"/>
              <a:gd name="connsiteY159" fmla="*/ 4485915 h 6858000"/>
              <a:gd name="connsiteX160" fmla="*/ 878295 w 7467600"/>
              <a:gd name="connsiteY160" fmla="*/ 4403594 h 6858000"/>
              <a:gd name="connsiteX161" fmla="*/ 1240607 w 7467600"/>
              <a:gd name="connsiteY161" fmla="*/ 4010401 h 6858000"/>
              <a:gd name="connsiteX162" fmla="*/ 1310106 w 7467600"/>
              <a:gd name="connsiteY162" fmla="*/ 3943217 h 6858000"/>
              <a:gd name="connsiteX163" fmla="*/ 1423113 w 7467600"/>
              <a:gd name="connsiteY163" fmla="*/ 3874565 h 6858000"/>
              <a:gd name="connsiteX164" fmla="*/ 1260565 w 7467600"/>
              <a:gd name="connsiteY164" fmla="*/ 4031982 h 6858000"/>
              <a:gd name="connsiteX165" fmla="*/ 901900 w 7467600"/>
              <a:gd name="connsiteY165" fmla="*/ 4421236 h 6858000"/>
              <a:gd name="connsiteX166" fmla="*/ 845044 w 7467600"/>
              <a:gd name="connsiteY166" fmla="*/ 4502436 h 6858000"/>
              <a:gd name="connsiteX167" fmla="*/ 685926 w 7467600"/>
              <a:gd name="connsiteY167" fmla="*/ 4703069 h 6858000"/>
              <a:gd name="connsiteX168" fmla="*/ 684248 w 7467600"/>
              <a:gd name="connsiteY168" fmla="*/ 4706721 h 6858000"/>
              <a:gd name="connsiteX169" fmla="*/ 1423113 w 7467600"/>
              <a:gd name="connsiteY169" fmla="*/ 3874565 h 6858000"/>
              <a:gd name="connsiteX170" fmla="*/ 3316479 w 7467600"/>
              <a:gd name="connsiteY170" fmla="*/ 3872136 h 6858000"/>
              <a:gd name="connsiteX171" fmla="*/ 3546806 w 7467600"/>
              <a:gd name="connsiteY171" fmla="*/ 4356139 h 6858000"/>
              <a:gd name="connsiteX172" fmla="*/ 3364433 w 7467600"/>
              <a:gd name="connsiteY172" fmla="*/ 3953121 h 6858000"/>
              <a:gd name="connsiteX173" fmla="*/ 3316479 w 7467600"/>
              <a:gd name="connsiteY173" fmla="*/ 3872136 h 6858000"/>
              <a:gd name="connsiteX174" fmla="*/ 3291335 w 7467600"/>
              <a:gd name="connsiteY174" fmla="*/ 3767420 h 6858000"/>
              <a:gd name="connsiteX175" fmla="*/ 3390805 w 7467600"/>
              <a:gd name="connsiteY175" fmla="*/ 3937163 h 6858000"/>
              <a:gd name="connsiteX176" fmla="*/ 3579062 w 7467600"/>
              <a:gd name="connsiteY176" fmla="*/ 4359040 h 6858000"/>
              <a:gd name="connsiteX177" fmla="*/ 3467355 w 7467600"/>
              <a:gd name="connsiteY177" fmla="*/ 3988130 h 6858000"/>
              <a:gd name="connsiteX178" fmla="*/ 3310753 w 7467600"/>
              <a:gd name="connsiteY178" fmla="*/ 3787140 h 6858000"/>
              <a:gd name="connsiteX179" fmla="*/ 3291335 w 7467600"/>
              <a:gd name="connsiteY179" fmla="*/ 3767420 h 6858000"/>
              <a:gd name="connsiteX180" fmla="*/ 1635889 w 7467600"/>
              <a:gd name="connsiteY180" fmla="*/ 3709494 h 6858000"/>
              <a:gd name="connsiteX181" fmla="*/ 1634800 w 7467600"/>
              <a:gd name="connsiteY181" fmla="*/ 3731111 h 6858000"/>
              <a:gd name="connsiteX182" fmla="*/ 1635889 w 7467600"/>
              <a:gd name="connsiteY182" fmla="*/ 3709494 h 6858000"/>
              <a:gd name="connsiteX183" fmla="*/ 1510397 w 7467600"/>
              <a:gd name="connsiteY183" fmla="*/ 3684705 h 6858000"/>
              <a:gd name="connsiteX184" fmla="*/ 1146550 w 7467600"/>
              <a:gd name="connsiteY184" fmla="*/ 3802012 h 6858000"/>
              <a:gd name="connsiteX185" fmla="*/ 698834 w 7467600"/>
              <a:gd name="connsiteY185" fmla="*/ 3952272 h 6858000"/>
              <a:gd name="connsiteX186" fmla="*/ 34256 w 7467600"/>
              <a:gd name="connsiteY186" fmla="*/ 4347603 h 6858000"/>
              <a:gd name="connsiteX187" fmla="*/ 527241 w 7467600"/>
              <a:gd name="connsiteY187" fmla="*/ 4065078 h 6858000"/>
              <a:gd name="connsiteX188" fmla="*/ 1510397 w 7467600"/>
              <a:gd name="connsiteY188" fmla="*/ 3684705 h 6858000"/>
              <a:gd name="connsiteX189" fmla="*/ 1313114 w 7467600"/>
              <a:gd name="connsiteY189" fmla="*/ 3655216 h 6858000"/>
              <a:gd name="connsiteX190" fmla="*/ 1109304 w 7467600"/>
              <a:gd name="connsiteY190" fmla="*/ 3669030 h 6858000"/>
              <a:gd name="connsiteX191" fmla="*/ 8129 w 7467600"/>
              <a:gd name="connsiteY191" fmla="*/ 4330519 h 6858000"/>
              <a:gd name="connsiteX192" fmla="*/ 687572 w 7467600"/>
              <a:gd name="connsiteY192" fmla="*/ 3925629 h 6858000"/>
              <a:gd name="connsiteX193" fmla="*/ 1138365 w 7467600"/>
              <a:gd name="connsiteY193" fmla="*/ 3774515 h 6858000"/>
              <a:gd name="connsiteX194" fmla="*/ 1505579 w 7467600"/>
              <a:gd name="connsiteY194" fmla="*/ 3655526 h 6858000"/>
              <a:gd name="connsiteX195" fmla="*/ 1313114 w 7467600"/>
              <a:gd name="connsiteY195" fmla="*/ 3655216 h 6858000"/>
              <a:gd name="connsiteX196" fmla="*/ 3655073 w 7467600"/>
              <a:gd name="connsiteY196" fmla="*/ 3650884 h 6858000"/>
              <a:gd name="connsiteX197" fmla="*/ 3989938 w 7467600"/>
              <a:gd name="connsiteY197" fmla="*/ 3991685 h 6858000"/>
              <a:gd name="connsiteX198" fmla="*/ 4393907 w 7467600"/>
              <a:gd name="connsiteY198" fmla="*/ 4261258 h 6858000"/>
              <a:gd name="connsiteX199" fmla="*/ 4648051 w 7467600"/>
              <a:gd name="connsiteY199" fmla="*/ 4374051 h 6858000"/>
              <a:gd name="connsiteX200" fmla="*/ 4383389 w 7467600"/>
              <a:gd name="connsiteY200" fmla="*/ 4184369 h 6858000"/>
              <a:gd name="connsiteX201" fmla="*/ 4165508 w 7467600"/>
              <a:gd name="connsiteY201" fmla="*/ 4035196 h 6858000"/>
              <a:gd name="connsiteX202" fmla="*/ 4068162 w 7467600"/>
              <a:gd name="connsiteY202" fmla="*/ 3953394 h 6858000"/>
              <a:gd name="connsiteX203" fmla="*/ 3981416 w 7467600"/>
              <a:gd name="connsiteY203" fmla="*/ 3880482 h 6858000"/>
              <a:gd name="connsiteX204" fmla="*/ 3800147 w 7467600"/>
              <a:gd name="connsiteY204" fmla="*/ 3749872 h 6858000"/>
              <a:gd name="connsiteX205" fmla="*/ 3655073 w 7467600"/>
              <a:gd name="connsiteY205" fmla="*/ 3650884 h 6858000"/>
              <a:gd name="connsiteX206" fmla="*/ 3670252 w 7467600"/>
              <a:gd name="connsiteY206" fmla="*/ 3622798 h 6858000"/>
              <a:gd name="connsiteX207" fmla="*/ 3817258 w 7467600"/>
              <a:gd name="connsiteY207" fmla="*/ 3723577 h 6858000"/>
              <a:gd name="connsiteX208" fmla="*/ 4000461 w 7467600"/>
              <a:gd name="connsiteY208" fmla="*/ 3855966 h 6858000"/>
              <a:gd name="connsiteX209" fmla="*/ 4088180 w 7467600"/>
              <a:gd name="connsiteY209" fmla="*/ 3929774 h 6858000"/>
              <a:gd name="connsiteX210" fmla="*/ 4184555 w 7467600"/>
              <a:gd name="connsiteY210" fmla="*/ 4010683 h 6858000"/>
              <a:gd name="connsiteX211" fmla="*/ 4399563 w 7467600"/>
              <a:gd name="connsiteY211" fmla="*/ 4158106 h 6858000"/>
              <a:gd name="connsiteX212" fmla="*/ 4684469 w 7467600"/>
              <a:gd name="connsiteY212" fmla="*/ 4364680 h 6858000"/>
              <a:gd name="connsiteX213" fmla="*/ 4690271 w 7467600"/>
              <a:gd name="connsiteY213" fmla="*/ 4370034 h 6858000"/>
              <a:gd name="connsiteX214" fmla="*/ 4136093 w 7467600"/>
              <a:gd name="connsiteY214" fmla="*/ 3858466 h 6858000"/>
              <a:gd name="connsiteX215" fmla="*/ 3670252 w 7467600"/>
              <a:gd name="connsiteY215" fmla="*/ 3622798 h 6858000"/>
              <a:gd name="connsiteX216" fmla="*/ 4440129 w 7467600"/>
              <a:gd name="connsiteY216" fmla="*/ 3448571 h 6858000"/>
              <a:gd name="connsiteX217" fmla="*/ 4856525 w 7467600"/>
              <a:gd name="connsiteY217" fmla="*/ 3915351 h 6858000"/>
              <a:gd name="connsiteX218" fmla="*/ 5059055 w 7467600"/>
              <a:gd name="connsiteY218" fmla="*/ 4108918 h 6858000"/>
              <a:gd name="connsiteX219" fmla="*/ 5290070 w 7467600"/>
              <a:gd name="connsiteY219" fmla="*/ 4263619 h 6858000"/>
              <a:gd name="connsiteX220" fmla="*/ 4834991 w 7467600"/>
              <a:gd name="connsiteY220" fmla="*/ 3830985 h 6858000"/>
              <a:gd name="connsiteX221" fmla="*/ 4440129 w 7467600"/>
              <a:gd name="connsiteY221" fmla="*/ 3448571 h 6858000"/>
              <a:gd name="connsiteX222" fmla="*/ 4441737 w 7467600"/>
              <a:gd name="connsiteY222" fmla="*/ 3399734 h 6858000"/>
              <a:gd name="connsiteX223" fmla="*/ 4431236 w 7467600"/>
              <a:gd name="connsiteY223" fmla="*/ 3400954 h 6858000"/>
              <a:gd name="connsiteX224" fmla="*/ 4557150 w 7467600"/>
              <a:gd name="connsiteY224" fmla="*/ 3510023 h 6858000"/>
              <a:gd name="connsiteX225" fmla="*/ 4856936 w 7467600"/>
              <a:gd name="connsiteY225" fmla="*/ 3809146 h 6858000"/>
              <a:gd name="connsiteX226" fmla="*/ 5111996 w 7467600"/>
              <a:gd name="connsiteY226" fmla="*/ 4065759 h 6858000"/>
              <a:gd name="connsiteX227" fmla="*/ 5388878 w 7467600"/>
              <a:gd name="connsiteY227" fmla="*/ 4300185 h 6858000"/>
              <a:gd name="connsiteX228" fmla="*/ 5425556 w 7467600"/>
              <a:gd name="connsiteY228" fmla="*/ 4308967 h 6858000"/>
              <a:gd name="connsiteX229" fmla="*/ 4943646 w 7467600"/>
              <a:gd name="connsiteY229" fmla="*/ 3822916 h 6858000"/>
              <a:gd name="connsiteX230" fmla="*/ 4594837 w 7467600"/>
              <a:gd name="connsiteY230" fmla="*/ 3532274 h 6858000"/>
              <a:gd name="connsiteX231" fmla="*/ 4441737 w 7467600"/>
              <a:gd name="connsiteY231" fmla="*/ 3399734 h 6858000"/>
              <a:gd name="connsiteX232" fmla="*/ 5425834 w 7467600"/>
              <a:gd name="connsiteY232" fmla="*/ 3162785 h 6858000"/>
              <a:gd name="connsiteX233" fmla="*/ 5401644 w 7467600"/>
              <a:gd name="connsiteY233" fmla="*/ 3617847 h 6858000"/>
              <a:gd name="connsiteX234" fmla="*/ 5467256 w 7467600"/>
              <a:gd name="connsiteY234" fmla="*/ 4175494 h 6858000"/>
              <a:gd name="connsiteX235" fmla="*/ 5448069 w 7467600"/>
              <a:gd name="connsiteY235" fmla="*/ 3567554 h 6858000"/>
              <a:gd name="connsiteX236" fmla="*/ 5425834 w 7467600"/>
              <a:gd name="connsiteY236" fmla="*/ 3162785 h 6858000"/>
              <a:gd name="connsiteX237" fmla="*/ 1318687 w 7467600"/>
              <a:gd name="connsiteY237" fmla="*/ 3113840 h 6858000"/>
              <a:gd name="connsiteX238" fmla="*/ 1066793 w 7467600"/>
              <a:gd name="connsiteY238" fmla="*/ 3212171 h 6858000"/>
              <a:gd name="connsiteX239" fmla="*/ 993319 w 7467600"/>
              <a:gd name="connsiteY239" fmla="*/ 3247648 h 6858000"/>
              <a:gd name="connsiteX240" fmla="*/ 853081 w 7467600"/>
              <a:gd name="connsiteY240" fmla="*/ 3312410 h 6858000"/>
              <a:gd name="connsiteX241" fmla="*/ 805957 w 7467600"/>
              <a:gd name="connsiteY241" fmla="*/ 3330443 h 6858000"/>
              <a:gd name="connsiteX242" fmla="*/ 1318687 w 7467600"/>
              <a:gd name="connsiteY242" fmla="*/ 3113840 h 6858000"/>
              <a:gd name="connsiteX243" fmla="*/ 5453702 w 7467600"/>
              <a:gd name="connsiteY243" fmla="*/ 3090882 h 6858000"/>
              <a:gd name="connsiteX244" fmla="*/ 5480135 w 7467600"/>
              <a:gd name="connsiteY244" fmla="*/ 3565802 h 6858000"/>
              <a:gd name="connsiteX245" fmla="*/ 5499023 w 7467600"/>
              <a:gd name="connsiteY245" fmla="*/ 4166310 h 6858000"/>
              <a:gd name="connsiteX246" fmla="*/ 5547022 w 7467600"/>
              <a:gd name="connsiteY246" fmla="*/ 3607838 h 6858000"/>
              <a:gd name="connsiteX247" fmla="*/ 5515964 w 7467600"/>
              <a:gd name="connsiteY247" fmla="*/ 3378541 h 6858000"/>
              <a:gd name="connsiteX248" fmla="*/ 5453702 w 7467600"/>
              <a:gd name="connsiteY248" fmla="*/ 3090882 h 6858000"/>
              <a:gd name="connsiteX249" fmla="*/ 1238695 w 7467600"/>
              <a:gd name="connsiteY249" fmla="*/ 3076820 h 6858000"/>
              <a:gd name="connsiteX250" fmla="*/ 716371 w 7467600"/>
              <a:gd name="connsiteY250" fmla="*/ 3293249 h 6858000"/>
              <a:gd name="connsiteX251" fmla="*/ 579522 w 7467600"/>
              <a:gd name="connsiteY251" fmla="*/ 3371759 h 6858000"/>
              <a:gd name="connsiteX252" fmla="*/ 600288 w 7467600"/>
              <a:gd name="connsiteY252" fmla="*/ 3365555 h 6858000"/>
              <a:gd name="connsiteX253" fmla="*/ 840692 w 7467600"/>
              <a:gd name="connsiteY253" fmla="*/ 3284921 h 6858000"/>
              <a:gd name="connsiteX254" fmla="*/ 979248 w 7467600"/>
              <a:gd name="connsiteY254" fmla="*/ 3221003 h 6858000"/>
              <a:gd name="connsiteX255" fmla="*/ 1053282 w 7467600"/>
              <a:gd name="connsiteY255" fmla="*/ 3185247 h 6858000"/>
              <a:gd name="connsiteX256" fmla="*/ 1320603 w 7467600"/>
              <a:gd name="connsiteY256" fmla="*/ 3081281 h 6858000"/>
              <a:gd name="connsiteX257" fmla="*/ 1238695 w 7467600"/>
              <a:gd name="connsiteY257" fmla="*/ 3076820 h 6858000"/>
              <a:gd name="connsiteX258" fmla="*/ 5425627 w 7467600"/>
              <a:gd name="connsiteY258" fmla="*/ 2954192 h 6858000"/>
              <a:gd name="connsiteX259" fmla="*/ 5470770 w 7467600"/>
              <a:gd name="connsiteY259" fmla="*/ 3005435 h 6858000"/>
              <a:gd name="connsiteX260" fmla="*/ 5519779 w 7467600"/>
              <a:gd name="connsiteY260" fmla="*/ 4359223 h 6858000"/>
              <a:gd name="connsiteX261" fmla="*/ 5520293 w 7467600"/>
              <a:gd name="connsiteY261" fmla="*/ 4360602 h 6858000"/>
              <a:gd name="connsiteX262" fmla="*/ 5767221 w 7467600"/>
              <a:gd name="connsiteY262" fmla="*/ 4665564 h 6858000"/>
              <a:gd name="connsiteX263" fmla="*/ 6937169 w 7467600"/>
              <a:gd name="connsiteY263" fmla="*/ 4815941 h 6858000"/>
              <a:gd name="connsiteX264" fmla="*/ 6953922 w 7467600"/>
              <a:gd name="connsiteY264" fmla="*/ 4890068 h 6858000"/>
              <a:gd name="connsiteX265" fmla="*/ 6071359 w 7467600"/>
              <a:gd name="connsiteY265" fmla="*/ 4770770 h 6858000"/>
              <a:gd name="connsiteX266" fmla="*/ 6038839 w 7467600"/>
              <a:gd name="connsiteY266" fmla="*/ 4764474 h 6858000"/>
              <a:gd name="connsiteX267" fmla="*/ 6038706 w 7467600"/>
              <a:gd name="connsiteY267" fmla="*/ 4763847 h 6858000"/>
              <a:gd name="connsiteX268" fmla="*/ 6037784 w 7467600"/>
              <a:gd name="connsiteY268" fmla="*/ 4764270 h 6858000"/>
              <a:gd name="connsiteX269" fmla="*/ 6038839 w 7467600"/>
              <a:gd name="connsiteY269" fmla="*/ 4764474 h 6858000"/>
              <a:gd name="connsiteX270" fmla="*/ 6040338 w 7467600"/>
              <a:gd name="connsiteY270" fmla="*/ 4771418 h 6858000"/>
              <a:gd name="connsiteX271" fmla="*/ 6024488 w 7467600"/>
              <a:gd name="connsiteY271" fmla="*/ 4809903 h 6858000"/>
              <a:gd name="connsiteX272" fmla="*/ 5599771 w 7467600"/>
              <a:gd name="connsiteY272" fmla="*/ 5509652 h 6858000"/>
              <a:gd name="connsiteX273" fmla="*/ 5548843 w 7467600"/>
              <a:gd name="connsiteY273" fmla="*/ 5563845 h 6858000"/>
              <a:gd name="connsiteX274" fmla="*/ 5940952 w 7467600"/>
              <a:gd name="connsiteY274" fmla="*/ 6250028 h 6858000"/>
              <a:gd name="connsiteX275" fmla="*/ 6043441 w 7467600"/>
              <a:gd name="connsiteY275" fmla="*/ 6665847 h 6858000"/>
              <a:gd name="connsiteX276" fmla="*/ 6093432 w 7467600"/>
              <a:gd name="connsiteY276" fmla="*/ 6858000 h 6858000"/>
              <a:gd name="connsiteX277" fmla="*/ 6034344 w 7467600"/>
              <a:gd name="connsiteY277" fmla="*/ 6858000 h 6858000"/>
              <a:gd name="connsiteX278" fmla="*/ 6026679 w 7467600"/>
              <a:gd name="connsiteY278" fmla="*/ 6836959 h 6858000"/>
              <a:gd name="connsiteX279" fmla="*/ 5800441 w 7467600"/>
              <a:gd name="connsiteY279" fmla="*/ 6335286 h 6858000"/>
              <a:gd name="connsiteX280" fmla="*/ 5526562 w 7467600"/>
              <a:gd name="connsiteY280" fmla="*/ 5705388 h 6858000"/>
              <a:gd name="connsiteX281" fmla="*/ 5519640 w 7467600"/>
              <a:gd name="connsiteY281" fmla="*/ 5683774 h 6858000"/>
              <a:gd name="connsiteX282" fmla="*/ 5844559 w 7467600"/>
              <a:gd name="connsiteY282" fmla="*/ 6553349 h 6858000"/>
              <a:gd name="connsiteX283" fmla="*/ 5975994 w 7467600"/>
              <a:gd name="connsiteY283" fmla="*/ 6858000 h 6858000"/>
              <a:gd name="connsiteX284" fmla="*/ 5898547 w 7467600"/>
              <a:gd name="connsiteY284" fmla="*/ 6858000 h 6858000"/>
              <a:gd name="connsiteX285" fmla="*/ 5682041 w 7467600"/>
              <a:gd name="connsiteY285" fmla="*/ 6355860 h 6858000"/>
              <a:gd name="connsiteX286" fmla="*/ 5461758 w 7467600"/>
              <a:gd name="connsiteY286" fmla="*/ 5820220 h 6858000"/>
              <a:gd name="connsiteX287" fmla="*/ 5237282 w 7467600"/>
              <a:gd name="connsiteY287" fmla="*/ 6579086 h 6858000"/>
              <a:gd name="connsiteX288" fmla="*/ 5115009 w 7467600"/>
              <a:gd name="connsiteY288" fmla="*/ 6858000 h 6858000"/>
              <a:gd name="connsiteX289" fmla="*/ 5028074 w 7467600"/>
              <a:gd name="connsiteY289" fmla="*/ 6858000 h 6858000"/>
              <a:gd name="connsiteX290" fmla="*/ 5079508 w 7467600"/>
              <a:gd name="connsiteY290" fmla="*/ 6749074 h 6858000"/>
              <a:gd name="connsiteX291" fmla="*/ 5371846 w 7467600"/>
              <a:gd name="connsiteY291" fmla="*/ 5924413 h 6858000"/>
              <a:gd name="connsiteX292" fmla="*/ 5270512 w 7467600"/>
              <a:gd name="connsiteY292" fmla="*/ 6138975 h 6858000"/>
              <a:gd name="connsiteX293" fmla="*/ 5062409 w 7467600"/>
              <a:gd name="connsiteY293" fmla="*/ 6653544 h 6858000"/>
              <a:gd name="connsiteX294" fmla="*/ 5036628 w 7467600"/>
              <a:gd name="connsiteY294" fmla="*/ 6754247 h 6858000"/>
              <a:gd name="connsiteX295" fmla="*/ 5009112 w 7467600"/>
              <a:gd name="connsiteY295" fmla="*/ 6858000 h 6858000"/>
              <a:gd name="connsiteX296" fmla="*/ 4976679 w 7467600"/>
              <a:gd name="connsiteY296" fmla="*/ 6858000 h 6858000"/>
              <a:gd name="connsiteX297" fmla="*/ 5006537 w 7467600"/>
              <a:gd name="connsiteY297" fmla="*/ 6747068 h 6858000"/>
              <a:gd name="connsiteX298" fmla="*/ 5032723 w 7467600"/>
              <a:gd name="connsiteY298" fmla="*/ 6644957 h 6858000"/>
              <a:gd name="connsiteX299" fmla="*/ 5242949 w 7467600"/>
              <a:gd name="connsiteY299" fmla="*/ 6125175 h 6858000"/>
              <a:gd name="connsiteX300" fmla="*/ 5286321 w 7467600"/>
              <a:gd name="connsiteY300" fmla="*/ 6033555 h 6858000"/>
              <a:gd name="connsiteX301" fmla="*/ 5008210 w 7467600"/>
              <a:gd name="connsiteY301" fmla="*/ 6649194 h 6858000"/>
              <a:gd name="connsiteX302" fmla="*/ 4986321 w 7467600"/>
              <a:gd name="connsiteY302" fmla="*/ 6765687 h 6858000"/>
              <a:gd name="connsiteX303" fmla="*/ 4973474 w 7467600"/>
              <a:gd name="connsiteY303" fmla="*/ 6858000 h 6858000"/>
              <a:gd name="connsiteX304" fmla="*/ 4907178 w 7467600"/>
              <a:gd name="connsiteY304" fmla="*/ 6858000 h 6858000"/>
              <a:gd name="connsiteX305" fmla="*/ 4910810 w 7467600"/>
              <a:gd name="connsiteY305" fmla="*/ 6829660 h 6858000"/>
              <a:gd name="connsiteX306" fmla="*/ 4987461 w 7467600"/>
              <a:gd name="connsiteY306" fmla="*/ 6432994 h 6858000"/>
              <a:gd name="connsiteX307" fmla="*/ 5179262 w 7467600"/>
              <a:gd name="connsiteY307" fmla="*/ 6035044 h 6858000"/>
              <a:gd name="connsiteX308" fmla="*/ 4689678 w 7467600"/>
              <a:gd name="connsiteY308" fmla="*/ 6440241 h 6858000"/>
              <a:gd name="connsiteX309" fmla="*/ 4477543 w 7467600"/>
              <a:gd name="connsiteY309" fmla="*/ 6674836 h 6858000"/>
              <a:gd name="connsiteX310" fmla="*/ 4329957 w 7467600"/>
              <a:gd name="connsiteY310" fmla="*/ 6858000 h 6858000"/>
              <a:gd name="connsiteX311" fmla="*/ 4218595 w 7467600"/>
              <a:gd name="connsiteY311" fmla="*/ 6858000 h 6858000"/>
              <a:gd name="connsiteX312" fmla="*/ 4368888 w 7467600"/>
              <a:gd name="connsiteY312" fmla="*/ 6668412 h 6858000"/>
              <a:gd name="connsiteX313" fmla="*/ 4563091 w 7467600"/>
              <a:gd name="connsiteY313" fmla="*/ 6442508 h 6858000"/>
              <a:gd name="connsiteX314" fmla="*/ 5387324 w 7467600"/>
              <a:gd name="connsiteY314" fmla="*/ 5705830 h 6858000"/>
              <a:gd name="connsiteX315" fmla="*/ 5073620 w 7467600"/>
              <a:gd name="connsiteY315" fmla="*/ 5955437 h 6858000"/>
              <a:gd name="connsiteX316" fmla="*/ 4689789 w 7467600"/>
              <a:gd name="connsiteY316" fmla="*/ 6268382 h 6858000"/>
              <a:gd name="connsiteX317" fmla="*/ 4418722 w 7467600"/>
              <a:gd name="connsiteY317" fmla="*/ 6570886 h 6858000"/>
              <a:gd name="connsiteX318" fmla="*/ 4214944 w 7467600"/>
              <a:gd name="connsiteY318" fmla="*/ 6858000 h 6858000"/>
              <a:gd name="connsiteX319" fmla="*/ 4177898 w 7467600"/>
              <a:gd name="connsiteY319" fmla="*/ 6858000 h 6858000"/>
              <a:gd name="connsiteX320" fmla="*/ 4391597 w 7467600"/>
              <a:gd name="connsiteY320" fmla="*/ 6556370 h 6858000"/>
              <a:gd name="connsiteX321" fmla="*/ 4668889 w 7467600"/>
              <a:gd name="connsiteY321" fmla="*/ 6246399 h 6858000"/>
              <a:gd name="connsiteX322" fmla="*/ 5055427 w 7467600"/>
              <a:gd name="connsiteY322" fmla="*/ 5931476 h 6858000"/>
              <a:gd name="connsiteX323" fmla="*/ 5371814 w 7467600"/>
              <a:gd name="connsiteY323" fmla="*/ 5678975 h 6858000"/>
              <a:gd name="connsiteX324" fmla="*/ 4987918 w 7467600"/>
              <a:gd name="connsiteY324" fmla="*/ 5838701 h 6858000"/>
              <a:gd name="connsiteX325" fmla="*/ 4317146 w 7467600"/>
              <a:gd name="connsiteY325" fmla="*/ 6587716 h 6858000"/>
              <a:gd name="connsiteX326" fmla="*/ 4171627 w 7467600"/>
              <a:gd name="connsiteY326" fmla="*/ 6858000 h 6858000"/>
              <a:gd name="connsiteX327" fmla="*/ 4081585 w 7467600"/>
              <a:gd name="connsiteY327" fmla="*/ 6858000 h 6858000"/>
              <a:gd name="connsiteX328" fmla="*/ 4238603 w 7467600"/>
              <a:gd name="connsiteY328" fmla="*/ 6559341 h 6858000"/>
              <a:gd name="connsiteX329" fmla="*/ 4778333 w 7467600"/>
              <a:gd name="connsiteY329" fmla="*/ 5873626 h 6858000"/>
              <a:gd name="connsiteX330" fmla="*/ 5414185 w 7467600"/>
              <a:gd name="connsiteY330" fmla="*/ 5573882 h 6858000"/>
              <a:gd name="connsiteX331" fmla="*/ 5959648 w 7467600"/>
              <a:gd name="connsiteY331" fmla="*/ 4760797 h 6858000"/>
              <a:gd name="connsiteX332" fmla="*/ 5355019 w 7467600"/>
              <a:gd name="connsiteY332" fmla="*/ 4734672 h 6858000"/>
              <a:gd name="connsiteX333" fmla="*/ 5083565 w 7467600"/>
              <a:gd name="connsiteY333" fmla="*/ 5179121 h 6858000"/>
              <a:gd name="connsiteX334" fmla="*/ 4713577 w 7467600"/>
              <a:gd name="connsiteY334" fmla="*/ 5616803 h 6858000"/>
              <a:gd name="connsiteX335" fmla="*/ 3989559 w 7467600"/>
              <a:gd name="connsiteY335" fmla="*/ 6145945 h 6858000"/>
              <a:gd name="connsiteX336" fmla="*/ 3939824 w 7467600"/>
              <a:gd name="connsiteY336" fmla="*/ 6066900 h 6858000"/>
              <a:gd name="connsiteX337" fmla="*/ 4584537 w 7467600"/>
              <a:gd name="connsiteY337" fmla="*/ 5324826 h 6858000"/>
              <a:gd name="connsiteX338" fmla="*/ 5037105 w 7467600"/>
              <a:gd name="connsiteY338" fmla="*/ 5088765 h 6858000"/>
              <a:gd name="connsiteX339" fmla="*/ 5039930 w 7467600"/>
              <a:gd name="connsiteY339" fmla="*/ 5089585 h 6858000"/>
              <a:gd name="connsiteX340" fmla="*/ 5263764 w 7467600"/>
              <a:gd name="connsiteY340" fmla="*/ 4735525 h 6858000"/>
              <a:gd name="connsiteX341" fmla="*/ 4086300 w 7467600"/>
              <a:gd name="connsiteY341" fmla="*/ 4884599 h 6858000"/>
              <a:gd name="connsiteX342" fmla="*/ 4085485 w 7467600"/>
              <a:gd name="connsiteY342" fmla="*/ 4899070 h 6858000"/>
              <a:gd name="connsiteX343" fmla="*/ 3871915 w 7467600"/>
              <a:gd name="connsiteY343" fmla="*/ 5253645 h 6858000"/>
              <a:gd name="connsiteX344" fmla="*/ 3799374 w 7467600"/>
              <a:gd name="connsiteY344" fmla="*/ 5466127 h 6858000"/>
              <a:gd name="connsiteX345" fmla="*/ 3498850 w 7467600"/>
              <a:gd name="connsiteY345" fmla="*/ 6661888 h 6858000"/>
              <a:gd name="connsiteX346" fmla="*/ 3399216 w 7467600"/>
              <a:gd name="connsiteY346" fmla="*/ 6858000 h 6858000"/>
              <a:gd name="connsiteX347" fmla="*/ 3303688 w 7467600"/>
              <a:gd name="connsiteY347" fmla="*/ 6858000 h 6858000"/>
              <a:gd name="connsiteX348" fmla="*/ 3391774 w 7467600"/>
              <a:gd name="connsiteY348" fmla="*/ 6697181 h 6858000"/>
              <a:gd name="connsiteX349" fmla="*/ 3735540 w 7467600"/>
              <a:gd name="connsiteY349" fmla="*/ 5546923 h 6858000"/>
              <a:gd name="connsiteX350" fmla="*/ 3729438 w 7467600"/>
              <a:gd name="connsiteY350" fmla="*/ 5569058 h 6858000"/>
              <a:gd name="connsiteX351" fmla="*/ 3707782 w 7467600"/>
              <a:gd name="connsiteY351" fmla="*/ 5644908 h 6858000"/>
              <a:gd name="connsiteX352" fmla="*/ 3583827 w 7467600"/>
              <a:gd name="connsiteY352" fmla="*/ 6039215 h 6858000"/>
              <a:gd name="connsiteX353" fmla="*/ 3547861 w 7467600"/>
              <a:gd name="connsiteY353" fmla="*/ 6129609 h 6858000"/>
              <a:gd name="connsiteX354" fmla="*/ 3490905 w 7467600"/>
              <a:gd name="connsiteY354" fmla="*/ 6277660 h 6858000"/>
              <a:gd name="connsiteX355" fmla="*/ 3455859 w 7467600"/>
              <a:gd name="connsiteY355" fmla="*/ 6391301 h 6858000"/>
              <a:gd name="connsiteX356" fmla="*/ 3429112 w 7467600"/>
              <a:gd name="connsiteY356" fmla="*/ 6479469 h 6858000"/>
              <a:gd name="connsiteX357" fmla="*/ 3304862 w 7467600"/>
              <a:gd name="connsiteY357" fmla="*/ 6796476 h 6858000"/>
              <a:gd name="connsiteX358" fmla="*/ 3276071 w 7467600"/>
              <a:gd name="connsiteY358" fmla="*/ 6858000 h 6858000"/>
              <a:gd name="connsiteX359" fmla="*/ 3240805 w 7467600"/>
              <a:gd name="connsiteY359" fmla="*/ 6858000 h 6858000"/>
              <a:gd name="connsiteX360" fmla="*/ 3275917 w 7467600"/>
              <a:gd name="connsiteY360" fmla="*/ 6783192 h 6858000"/>
              <a:gd name="connsiteX361" fmla="*/ 3399358 w 7467600"/>
              <a:gd name="connsiteY361" fmla="*/ 6469011 h 6858000"/>
              <a:gd name="connsiteX362" fmla="*/ 3425650 w 7467600"/>
              <a:gd name="connsiteY362" fmla="*/ 6381333 h 6858000"/>
              <a:gd name="connsiteX363" fmla="*/ 3460661 w 7467600"/>
              <a:gd name="connsiteY363" fmla="*/ 6266763 h 6858000"/>
              <a:gd name="connsiteX364" fmla="*/ 3518021 w 7467600"/>
              <a:gd name="connsiteY364" fmla="*/ 6117298 h 6858000"/>
              <a:gd name="connsiteX365" fmla="*/ 3554035 w 7467600"/>
              <a:gd name="connsiteY365" fmla="*/ 6027832 h 6858000"/>
              <a:gd name="connsiteX366" fmla="*/ 3677174 w 7467600"/>
              <a:gd name="connsiteY366" fmla="*/ 5636351 h 6858000"/>
              <a:gd name="connsiteX367" fmla="*/ 3698819 w 7467600"/>
              <a:gd name="connsiteY367" fmla="*/ 5560503 h 6858000"/>
              <a:gd name="connsiteX368" fmla="*/ 3702094 w 7467600"/>
              <a:gd name="connsiteY368" fmla="*/ 5549194 h 6858000"/>
              <a:gd name="connsiteX369" fmla="*/ 3398355 w 7467600"/>
              <a:gd name="connsiteY369" fmla="*/ 6094603 h 6858000"/>
              <a:gd name="connsiteX370" fmla="*/ 3193941 w 7467600"/>
              <a:gd name="connsiteY370" fmla="*/ 6798775 h 6858000"/>
              <a:gd name="connsiteX371" fmla="*/ 3184140 w 7467600"/>
              <a:gd name="connsiteY371" fmla="*/ 6858000 h 6858000"/>
              <a:gd name="connsiteX372" fmla="*/ 3099978 w 7467600"/>
              <a:gd name="connsiteY372" fmla="*/ 6858000 h 6858000"/>
              <a:gd name="connsiteX373" fmla="*/ 3101556 w 7467600"/>
              <a:gd name="connsiteY373" fmla="*/ 6843337 h 6858000"/>
              <a:gd name="connsiteX374" fmla="*/ 3370162 w 7467600"/>
              <a:gd name="connsiteY374" fmla="*/ 5785550 h 6858000"/>
              <a:gd name="connsiteX375" fmla="*/ 3746477 w 7467600"/>
              <a:gd name="connsiteY375" fmla="*/ 5377889 h 6858000"/>
              <a:gd name="connsiteX376" fmla="*/ 3863399 w 7467600"/>
              <a:gd name="connsiteY376" fmla="*/ 5087257 h 6858000"/>
              <a:gd name="connsiteX377" fmla="*/ 3968712 w 7467600"/>
              <a:gd name="connsiteY377" fmla="*/ 4913989 h 6858000"/>
              <a:gd name="connsiteX378" fmla="*/ 2792390 w 7467600"/>
              <a:gd name="connsiteY378" fmla="*/ 5382974 h 6858000"/>
              <a:gd name="connsiteX379" fmla="*/ 2714982 w 7467600"/>
              <a:gd name="connsiteY379" fmla="*/ 5427051 h 6858000"/>
              <a:gd name="connsiteX380" fmla="*/ 2813361 w 7467600"/>
              <a:gd name="connsiteY380" fmla="*/ 6023912 h 6858000"/>
              <a:gd name="connsiteX381" fmla="*/ 2688430 w 7467600"/>
              <a:gd name="connsiteY381" fmla="*/ 6801564 h 6858000"/>
              <a:gd name="connsiteX382" fmla="*/ 2629626 w 7467600"/>
              <a:gd name="connsiteY382" fmla="*/ 6763394 h 6858000"/>
              <a:gd name="connsiteX383" fmla="*/ 2565328 w 7467600"/>
              <a:gd name="connsiteY383" fmla="*/ 5516399 h 6858000"/>
              <a:gd name="connsiteX384" fmla="*/ 1922999 w 7467600"/>
              <a:gd name="connsiteY384" fmla="*/ 5980343 h 6858000"/>
              <a:gd name="connsiteX385" fmla="*/ 1950261 w 7467600"/>
              <a:gd name="connsiteY385" fmla="*/ 6405858 h 6858000"/>
              <a:gd name="connsiteX386" fmla="*/ 2365554 w 7467600"/>
              <a:gd name="connsiteY386" fmla="*/ 6759107 h 6858000"/>
              <a:gd name="connsiteX387" fmla="*/ 2424142 w 7467600"/>
              <a:gd name="connsiteY387" fmla="*/ 6858000 h 6858000"/>
              <a:gd name="connsiteX388" fmla="*/ 2395994 w 7467600"/>
              <a:gd name="connsiteY388" fmla="*/ 6858000 h 6858000"/>
              <a:gd name="connsiteX389" fmla="*/ 2392863 w 7467600"/>
              <a:gd name="connsiteY389" fmla="*/ 6852964 h 6858000"/>
              <a:gd name="connsiteX390" fmla="*/ 2017589 w 7467600"/>
              <a:gd name="connsiteY390" fmla="*/ 6493982 h 6858000"/>
              <a:gd name="connsiteX391" fmla="*/ 2147336 w 7467600"/>
              <a:gd name="connsiteY391" fmla="*/ 6594052 h 6858000"/>
              <a:gd name="connsiteX392" fmla="*/ 2207047 w 7467600"/>
              <a:gd name="connsiteY392" fmla="*/ 6654540 h 6858000"/>
              <a:gd name="connsiteX393" fmla="*/ 2299106 w 7467600"/>
              <a:gd name="connsiteY393" fmla="*/ 6778931 h 6858000"/>
              <a:gd name="connsiteX394" fmla="*/ 2314430 w 7467600"/>
              <a:gd name="connsiteY394" fmla="*/ 6801144 h 6858000"/>
              <a:gd name="connsiteX395" fmla="*/ 2352406 w 7467600"/>
              <a:gd name="connsiteY395" fmla="*/ 6858000 h 6858000"/>
              <a:gd name="connsiteX396" fmla="*/ 2314492 w 7467600"/>
              <a:gd name="connsiteY396" fmla="*/ 6858000 h 6858000"/>
              <a:gd name="connsiteX397" fmla="*/ 2288095 w 7467600"/>
              <a:gd name="connsiteY397" fmla="*/ 6818030 h 6858000"/>
              <a:gd name="connsiteX398" fmla="*/ 2272768 w 7467600"/>
              <a:gd name="connsiteY398" fmla="*/ 6795822 h 6858000"/>
              <a:gd name="connsiteX399" fmla="*/ 2182715 w 7467600"/>
              <a:gd name="connsiteY399" fmla="*/ 6675071 h 6858000"/>
              <a:gd name="connsiteX400" fmla="*/ 2032061 w 7467600"/>
              <a:gd name="connsiteY400" fmla="*/ 6541380 h 6858000"/>
              <a:gd name="connsiteX401" fmla="*/ 2257220 w 7467600"/>
              <a:gd name="connsiteY401" fmla="*/ 6826257 h 6858000"/>
              <a:gd name="connsiteX402" fmla="*/ 2281324 w 7467600"/>
              <a:gd name="connsiteY402" fmla="*/ 6858000 h 6858000"/>
              <a:gd name="connsiteX403" fmla="*/ 2242860 w 7467600"/>
              <a:gd name="connsiteY403" fmla="*/ 6858000 h 6858000"/>
              <a:gd name="connsiteX404" fmla="*/ 2232818 w 7467600"/>
              <a:gd name="connsiteY404" fmla="*/ 6844926 h 6858000"/>
              <a:gd name="connsiteX405" fmla="*/ 1990172 w 7467600"/>
              <a:gd name="connsiteY405" fmla="*/ 6542121 h 6858000"/>
              <a:gd name="connsiteX406" fmla="*/ 2124090 w 7467600"/>
              <a:gd name="connsiteY406" fmla="*/ 6761017 h 6858000"/>
              <a:gd name="connsiteX407" fmla="*/ 2200380 w 7467600"/>
              <a:gd name="connsiteY407" fmla="*/ 6858000 h 6858000"/>
              <a:gd name="connsiteX408" fmla="*/ 2147507 w 7467600"/>
              <a:gd name="connsiteY408" fmla="*/ 6858000 h 6858000"/>
              <a:gd name="connsiteX409" fmla="*/ 2070668 w 7467600"/>
              <a:gd name="connsiteY409" fmla="*/ 6761520 h 6858000"/>
              <a:gd name="connsiteX410" fmla="*/ 1975142 w 7467600"/>
              <a:gd name="connsiteY410" fmla="*/ 6585570 h 6858000"/>
              <a:gd name="connsiteX411" fmla="*/ 2050035 w 7467600"/>
              <a:gd name="connsiteY411" fmla="*/ 6813345 h 6858000"/>
              <a:gd name="connsiteX412" fmla="*/ 2063025 w 7467600"/>
              <a:gd name="connsiteY412" fmla="*/ 6858000 h 6858000"/>
              <a:gd name="connsiteX413" fmla="*/ 2021675 w 7467600"/>
              <a:gd name="connsiteY413" fmla="*/ 6858000 h 6858000"/>
              <a:gd name="connsiteX414" fmla="*/ 2019308 w 7467600"/>
              <a:gd name="connsiteY414" fmla="*/ 6847118 h 6858000"/>
              <a:gd name="connsiteX415" fmla="*/ 1938835 w 7467600"/>
              <a:gd name="connsiteY415" fmla="*/ 6551160 h 6858000"/>
              <a:gd name="connsiteX416" fmla="*/ 1953230 w 7467600"/>
              <a:gd name="connsiteY416" fmla="*/ 6759699 h 6858000"/>
              <a:gd name="connsiteX417" fmla="*/ 1956763 w 7467600"/>
              <a:gd name="connsiteY417" fmla="*/ 6778191 h 6858000"/>
              <a:gd name="connsiteX418" fmla="*/ 1967925 w 7467600"/>
              <a:gd name="connsiteY418" fmla="*/ 6858000 h 6858000"/>
              <a:gd name="connsiteX419" fmla="*/ 1936622 w 7467600"/>
              <a:gd name="connsiteY419" fmla="*/ 6858000 h 6858000"/>
              <a:gd name="connsiteX420" fmla="*/ 1926261 w 7467600"/>
              <a:gd name="connsiteY420" fmla="*/ 6784064 h 6858000"/>
              <a:gd name="connsiteX421" fmla="*/ 1922724 w 7467600"/>
              <a:gd name="connsiteY421" fmla="*/ 6765577 h 6858000"/>
              <a:gd name="connsiteX422" fmla="*/ 1904650 w 7467600"/>
              <a:gd name="connsiteY422" fmla="*/ 6639616 h 6858000"/>
              <a:gd name="connsiteX423" fmla="*/ 1885273 w 7467600"/>
              <a:gd name="connsiteY423" fmla="*/ 6858000 h 6858000"/>
              <a:gd name="connsiteX424" fmla="*/ 1854363 w 7467600"/>
              <a:gd name="connsiteY424" fmla="*/ 6858000 h 6858000"/>
              <a:gd name="connsiteX425" fmla="*/ 1880391 w 7467600"/>
              <a:gd name="connsiteY425" fmla="*/ 6603796 h 6858000"/>
              <a:gd name="connsiteX426" fmla="*/ 1818273 w 7467600"/>
              <a:gd name="connsiteY426" fmla="*/ 6715729 h 6858000"/>
              <a:gd name="connsiteX427" fmla="*/ 1794691 w 7467600"/>
              <a:gd name="connsiteY427" fmla="*/ 6843239 h 6858000"/>
              <a:gd name="connsiteX428" fmla="*/ 1794914 w 7467600"/>
              <a:gd name="connsiteY428" fmla="*/ 6858000 h 6858000"/>
              <a:gd name="connsiteX429" fmla="*/ 1746128 w 7467600"/>
              <a:gd name="connsiteY429" fmla="*/ 6858000 h 6858000"/>
              <a:gd name="connsiteX430" fmla="*/ 1753934 w 7467600"/>
              <a:gd name="connsiteY430" fmla="*/ 6724796 h 6858000"/>
              <a:gd name="connsiteX431" fmla="*/ 1792053 w 7467600"/>
              <a:gd name="connsiteY431" fmla="*/ 6572396 h 6858000"/>
              <a:gd name="connsiteX432" fmla="*/ 1862248 w 7467600"/>
              <a:gd name="connsiteY432" fmla="*/ 6266397 h 6858000"/>
              <a:gd name="connsiteX433" fmla="*/ 1862250 w 7467600"/>
              <a:gd name="connsiteY433" fmla="*/ 6033531 h 6858000"/>
              <a:gd name="connsiteX434" fmla="*/ 1211999 w 7467600"/>
              <a:gd name="connsiteY434" fmla="*/ 6683610 h 6858000"/>
              <a:gd name="connsiteX435" fmla="*/ 1213266 w 7467600"/>
              <a:gd name="connsiteY435" fmla="*/ 6691947 h 6858000"/>
              <a:gd name="connsiteX436" fmla="*/ 1203370 w 7467600"/>
              <a:gd name="connsiteY436" fmla="*/ 6850676 h 6858000"/>
              <a:gd name="connsiteX437" fmla="*/ 1203671 w 7467600"/>
              <a:gd name="connsiteY437" fmla="*/ 6858000 h 6858000"/>
              <a:gd name="connsiteX438" fmla="*/ 1143180 w 7467600"/>
              <a:gd name="connsiteY438" fmla="*/ 6858000 h 6858000"/>
              <a:gd name="connsiteX439" fmla="*/ 1142176 w 7467600"/>
              <a:gd name="connsiteY439" fmla="*/ 6766045 h 6858000"/>
              <a:gd name="connsiteX440" fmla="*/ 1067484 w 7467600"/>
              <a:gd name="connsiteY440" fmla="*/ 6858000 h 6858000"/>
              <a:gd name="connsiteX441" fmla="*/ 953928 w 7467600"/>
              <a:gd name="connsiteY441" fmla="*/ 6858000 h 6858000"/>
              <a:gd name="connsiteX442" fmla="*/ 959715 w 7467600"/>
              <a:gd name="connsiteY442" fmla="*/ 6850185 h 6858000"/>
              <a:gd name="connsiteX443" fmla="*/ 1483788 w 7467600"/>
              <a:gd name="connsiteY443" fmla="*/ 6259174 h 6858000"/>
              <a:gd name="connsiteX444" fmla="*/ 1100671 w 7467600"/>
              <a:gd name="connsiteY444" fmla="*/ 6252137 h 6858000"/>
              <a:gd name="connsiteX445" fmla="*/ 1090144 w 7467600"/>
              <a:gd name="connsiteY445" fmla="*/ 6256748 h 6858000"/>
              <a:gd name="connsiteX446" fmla="*/ 1095872 w 7467600"/>
              <a:gd name="connsiteY446" fmla="*/ 6271892 h 6858000"/>
              <a:gd name="connsiteX447" fmla="*/ 262785 w 7467600"/>
              <a:gd name="connsiteY447" fmla="*/ 6845450 h 6858000"/>
              <a:gd name="connsiteX448" fmla="*/ 209968 w 7467600"/>
              <a:gd name="connsiteY448" fmla="*/ 6770713 h 6858000"/>
              <a:gd name="connsiteX449" fmla="*/ 873460 w 7467600"/>
              <a:gd name="connsiteY449" fmla="*/ 6253768 h 6858000"/>
              <a:gd name="connsiteX450" fmla="*/ 192686 w 7467600"/>
              <a:gd name="connsiteY450" fmla="*/ 5849257 h 6858000"/>
              <a:gd name="connsiteX451" fmla="*/ 4696 w 7467600"/>
              <a:gd name="connsiteY451" fmla="*/ 5697668 h 6858000"/>
              <a:gd name="connsiteX452" fmla="*/ 0 w 7467600"/>
              <a:gd name="connsiteY452" fmla="*/ 5689984 h 6858000"/>
              <a:gd name="connsiteX453" fmla="*/ 0 w 7467600"/>
              <a:gd name="connsiteY453" fmla="*/ 5513472 h 6858000"/>
              <a:gd name="connsiteX454" fmla="*/ 174101 w 7467600"/>
              <a:gd name="connsiteY454" fmla="*/ 5620277 h 6858000"/>
              <a:gd name="connsiteX455" fmla="*/ 891800 w 7467600"/>
              <a:gd name="connsiteY455" fmla="*/ 6036935 h 6858000"/>
              <a:gd name="connsiteX456" fmla="*/ 1072219 w 7467600"/>
              <a:gd name="connsiteY456" fmla="*/ 6169443 h 6858000"/>
              <a:gd name="connsiteX457" fmla="*/ 1074117 w 7467600"/>
              <a:gd name="connsiteY457" fmla="*/ 6170301 h 6858000"/>
              <a:gd name="connsiteX458" fmla="*/ 1083114 w 7467600"/>
              <a:gd name="connsiteY458" fmla="*/ 6174131 h 6858000"/>
              <a:gd name="connsiteX459" fmla="*/ 1543010 w 7467600"/>
              <a:gd name="connsiteY459" fmla="*/ 6191140 h 6858000"/>
              <a:gd name="connsiteX460" fmla="*/ 1551080 w 7467600"/>
              <a:gd name="connsiteY460" fmla="*/ 6195006 h 6858000"/>
              <a:gd name="connsiteX461" fmla="*/ 2345443 w 7467600"/>
              <a:gd name="connsiteY461" fmla="*/ 5549882 h 6858000"/>
              <a:gd name="connsiteX462" fmla="*/ 1721499 w 7467600"/>
              <a:gd name="connsiteY462" fmla="*/ 5599969 h 6858000"/>
              <a:gd name="connsiteX463" fmla="*/ 767716 w 7467600"/>
              <a:gd name="connsiteY463" fmla="*/ 5472768 h 6858000"/>
              <a:gd name="connsiteX464" fmla="*/ 722147 w 7467600"/>
              <a:gd name="connsiteY464" fmla="*/ 5393091 h 6858000"/>
              <a:gd name="connsiteX465" fmla="*/ 1485552 w 7467600"/>
              <a:gd name="connsiteY465" fmla="*/ 5313202 h 6858000"/>
              <a:gd name="connsiteX466" fmla="*/ 2143004 w 7467600"/>
              <a:gd name="connsiteY466" fmla="*/ 5402420 h 6858000"/>
              <a:gd name="connsiteX467" fmla="*/ 1933391 w 7467600"/>
              <a:gd name="connsiteY467" fmla="*/ 5156971 h 6858000"/>
              <a:gd name="connsiteX468" fmla="*/ 1827118 w 7467600"/>
              <a:gd name="connsiteY468" fmla="*/ 4968410 h 6858000"/>
              <a:gd name="connsiteX469" fmla="*/ 1837349 w 7467600"/>
              <a:gd name="connsiteY469" fmla="*/ 4956357 h 6858000"/>
              <a:gd name="connsiteX470" fmla="*/ 2162835 w 7467600"/>
              <a:gd name="connsiteY470" fmla="*/ 5187853 h 6858000"/>
              <a:gd name="connsiteX471" fmla="*/ 2257167 w 7467600"/>
              <a:gd name="connsiteY471" fmla="*/ 5462123 h 6858000"/>
              <a:gd name="connsiteX472" fmla="*/ 2261598 w 7467600"/>
              <a:gd name="connsiteY472" fmla="*/ 5467998 h 6858000"/>
              <a:gd name="connsiteX473" fmla="*/ 2437177 w 7467600"/>
              <a:gd name="connsiteY473" fmla="*/ 5479608 h 6858000"/>
              <a:gd name="connsiteX474" fmla="*/ 2445247 w 7467600"/>
              <a:gd name="connsiteY474" fmla="*/ 5483476 h 6858000"/>
              <a:gd name="connsiteX475" fmla="*/ 2743626 w 7467600"/>
              <a:gd name="connsiteY475" fmla="*/ 5304819 h 6858000"/>
              <a:gd name="connsiteX476" fmla="*/ 3048102 w 7467600"/>
              <a:gd name="connsiteY476" fmla="*/ 5150595 h 6858000"/>
              <a:gd name="connsiteX477" fmla="*/ 1799414 w 7467600"/>
              <a:gd name="connsiteY477" fmla="*/ 4694732 h 6858000"/>
              <a:gd name="connsiteX478" fmla="*/ 1771735 w 7467600"/>
              <a:gd name="connsiteY478" fmla="*/ 4619929 h 6858000"/>
              <a:gd name="connsiteX479" fmla="*/ 3104273 w 7467600"/>
              <a:gd name="connsiteY479" fmla="*/ 5076159 h 6858000"/>
              <a:gd name="connsiteX480" fmla="*/ 3113245 w 7467600"/>
              <a:gd name="connsiteY480" fmla="*/ 5090705 h 6858000"/>
              <a:gd name="connsiteX481" fmla="*/ 3126294 w 7467600"/>
              <a:gd name="connsiteY481" fmla="*/ 5114400 h 6858000"/>
              <a:gd name="connsiteX482" fmla="*/ 3937433 w 7467600"/>
              <a:gd name="connsiteY482" fmla="*/ 4830473 h 6858000"/>
              <a:gd name="connsiteX483" fmla="*/ 3590475 w 7467600"/>
              <a:gd name="connsiteY483" fmla="*/ 4597974 h 6858000"/>
              <a:gd name="connsiteX484" fmla="*/ 3100264 w 7467600"/>
              <a:gd name="connsiteY484" fmla="*/ 4579845 h 6858000"/>
              <a:gd name="connsiteX485" fmla="*/ 2183576 w 7467600"/>
              <a:gd name="connsiteY485" fmla="*/ 4227150 h 6858000"/>
              <a:gd name="connsiteX486" fmla="*/ 2151029 w 7467600"/>
              <a:gd name="connsiteY486" fmla="*/ 4146947 h 6858000"/>
              <a:gd name="connsiteX487" fmla="*/ 3563434 w 7467600"/>
              <a:gd name="connsiteY487" fmla="*/ 4469115 h 6858000"/>
              <a:gd name="connsiteX488" fmla="*/ 3177952 w 7467600"/>
              <a:gd name="connsiteY488" fmla="*/ 3657386 h 6858000"/>
              <a:gd name="connsiteX489" fmla="*/ 3189263 w 7467600"/>
              <a:gd name="connsiteY489" fmla="*/ 3625726 h 6858000"/>
              <a:gd name="connsiteX490" fmla="*/ 3560912 w 7467600"/>
              <a:gd name="connsiteY490" fmla="*/ 4079863 h 6858000"/>
              <a:gd name="connsiteX491" fmla="*/ 3626636 w 7467600"/>
              <a:gd name="connsiteY491" fmla="*/ 4512230 h 6858000"/>
              <a:gd name="connsiteX492" fmla="*/ 3653088 w 7467600"/>
              <a:gd name="connsiteY492" fmla="*/ 4521417 h 6858000"/>
              <a:gd name="connsiteX493" fmla="*/ 3988128 w 7467600"/>
              <a:gd name="connsiteY493" fmla="*/ 4817267 h 6858000"/>
              <a:gd name="connsiteX494" fmla="*/ 4830582 w 7467600"/>
              <a:gd name="connsiteY494" fmla="*/ 4676000 h 6858000"/>
              <a:gd name="connsiteX495" fmla="*/ 4830100 w 7467600"/>
              <a:gd name="connsiteY495" fmla="*/ 4675554 h 6858000"/>
              <a:gd name="connsiteX496" fmla="*/ 4036318 w 7467600"/>
              <a:gd name="connsiteY496" fmla="*/ 4147013 h 6858000"/>
              <a:gd name="connsiteX497" fmla="*/ 3432098 w 7467600"/>
              <a:gd name="connsiteY497" fmla="*/ 3537312 h 6858000"/>
              <a:gd name="connsiteX498" fmla="*/ 3446761 w 7467600"/>
              <a:gd name="connsiteY498" fmla="*/ 3461278 h 6858000"/>
              <a:gd name="connsiteX499" fmla="*/ 4419733 w 7467600"/>
              <a:gd name="connsiteY499" fmla="*/ 3963555 h 6858000"/>
              <a:gd name="connsiteX500" fmla="*/ 4781371 w 7467600"/>
              <a:gd name="connsiteY500" fmla="*/ 4458604 h 6858000"/>
              <a:gd name="connsiteX501" fmla="*/ 4780440 w 7467600"/>
              <a:gd name="connsiteY501" fmla="*/ 4470290 h 6858000"/>
              <a:gd name="connsiteX502" fmla="*/ 4898954 w 7467600"/>
              <a:gd name="connsiteY502" fmla="*/ 4662092 h 6858000"/>
              <a:gd name="connsiteX503" fmla="*/ 4900699 w 7467600"/>
              <a:gd name="connsiteY503" fmla="*/ 4670867 h 6858000"/>
              <a:gd name="connsiteX504" fmla="*/ 5714511 w 7467600"/>
              <a:gd name="connsiteY504" fmla="*/ 4663483 h 6858000"/>
              <a:gd name="connsiteX505" fmla="*/ 5464793 w 7467600"/>
              <a:gd name="connsiteY505" fmla="*/ 4393556 h 6858000"/>
              <a:gd name="connsiteX506" fmla="*/ 5461897 w 7467600"/>
              <a:gd name="connsiteY506" fmla="*/ 4390879 h 6858000"/>
              <a:gd name="connsiteX507" fmla="*/ 4294126 w 7467600"/>
              <a:gd name="connsiteY507" fmla="*/ 3303048 h 6858000"/>
              <a:gd name="connsiteX508" fmla="*/ 4305321 w 7467600"/>
              <a:gd name="connsiteY508" fmla="*/ 3256953 h 6858000"/>
              <a:gd name="connsiteX509" fmla="*/ 4949299 w 7467600"/>
              <a:gd name="connsiteY509" fmla="*/ 3766336 h 6858000"/>
              <a:gd name="connsiteX510" fmla="*/ 5291452 w 7467600"/>
              <a:gd name="connsiteY510" fmla="*/ 4076801 h 6858000"/>
              <a:gd name="connsiteX511" fmla="*/ 5434998 w 7467600"/>
              <a:gd name="connsiteY511" fmla="*/ 4254100 h 6858000"/>
              <a:gd name="connsiteX512" fmla="*/ 5351015 w 7467600"/>
              <a:gd name="connsiteY512" fmla="*/ 3760989 h 6858000"/>
              <a:gd name="connsiteX513" fmla="*/ 5413780 w 7467600"/>
              <a:gd name="connsiteY513" fmla="*/ 2966265 h 6858000"/>
              <a:gd name="connsiteX514" fmla="*/ 5425627 w 7467600"/>
              <a:gd name="connsiteY514" fmla="*/ 2954192 h 6858000"/>
              <a:gd name="connsiteX515" fmla="*/ 6604735 w 7467600"/>
              <a:gd name="connsiteY515" fmla="*/ 2041381 h 6858000"/>
              <a:gd name="connsiteX516" fmla="*/ 7204487 w 7467600"/>
              <a:gd name="connsiteY516" fmla="*/ 2742112 h 6858000"/>
              <a:gd name="connsiteX517" fmla="*/ 7131592 w 7467600"/>
              <a:gd name="connsiteY517" fmla="*/ 2672096 h 6858000"/>
              <a:gd name="connsiteX518" fmla="*/ 6996344 w 7467600"/>
              <a:gd name="connsiteY518" fmla="*/ 2518310 h 6858000"/>
              <a:gd name="connsiteX519" fmla="*/ 6735495 w 7467600"/>
              <a:gd name="connsiteY519" fmla="*/ 2196890 h 6858000"/>
              <a:gd name="connsiteX520" fmla="*/ 6721901 w 7467600"/>
              <a:gd name="connsiteY520" fmla="*/ 2179274 h 6858000"/>
              <a:gd name="connsiteX521" fmla="*/ 6604735 w 7467600"/>
              <a:gd name="connsiteY521" fmla="*/ 2041381 h 6858000"/>
              <a:gd name="connsiteX522" fmla="*/ 6591670 w 7467600"/>
              <a:gd name="connsiteY522" fmla="*/ 1988277 h 6858000"/>
              <a:gd name="connsiteX523" fmla="*/ 6747349 w 7467600"/>
              <a:gd name="connsiteY523" fmla="*/ 2160069 h 6858000"/>
              <a:gd name="connsiteX524" fmla="*/ 6760943 w 7467600"/>
              <a:gd name="connsiteY524" fmla="*/ 2177686 h 6858000"/>
              <a:gd name="connsiteX525" fmla="*/ 7021065 w 7467600"/>
              <a:gd name="connsiteY525" fmla="*/ 2498102 h 6858000"/>
              <a:gd name="connsiteX526" fmla="*/ 7155223 w 7467600"/>
              <a:gd name="connsiteY526" fmla="*/ 2650386 h 6858000"/>
              <a:gd name="connsiteX527" fmla="*/ 7203167 w 7467600"/>
              <a:gd name="connsiteY527" fmla="*/ 2697288 h 6858000"/>
              <a:gd name="connsiteX528" fmla="*/ 6937703 w 7467600"/>
              <a:gd name="connsiteY528" fmla="*/ 2321981 h 6858000"/>
              <a:gd name="connsiteX529" fmla="*/ 6591670 w 7467600"/>
              <a:gd name="connsiteY529" fmla="*/ 1988277 h 6858000"/>
              <a:gd name="connsiteX530" fmla="*/ 5798671 w 7467600"/>
              <a:gd name="connsiteY530" fmla="*/ 1981601 h 6858000"/>
              <a:gd name="connsiteX531" fmla="*/ 5754709 w 7467600"/>
              <a:gd name="connsiteY531" fmla="*/ 2071454 h 6858000"/>
              <a:gd name="connsiteX532" fmla="*/ 5763044 w 7467600"/>
              <a:gd name="connsiteY532" fmla="*/ 2842206 h 6858000"/>
              <a:gd name="connsiteX533" fmla="*/ 5764974 w 7467600"/>
              <a:gd name="connsiteY533" fmla="*/ 2799609 h 6858000"/>
              <a:gd name="connsiteX534" fmla="*/ 5767665 w 7467600"/>
              <a:gd name="connsiteY534" fmla="*/ 2666409 h 6858000"/>
              <a:gd name="connsiteX535" fmla="*/ 5763055 w 7467600"/>
              <a:gd name="connsiteY535" fmla="*/ 2579705 h 6858000"/>
              <a:gd name="connsiteX536" fmla="*/ 5758079 w 7467600"/>
              <a:gd name="connsiteY536" fmla="*/ 2492508 h 6858000"/>
              <a:gd name="connsiteX537" fmla="*/ 5779325 w 7467600"/>
              <a:gd name="connsiteY537" fmla="*/ 2197069 h 6858000"/>
              <a:gd name="connsiteX538" fmla="*/ 5798671 w 7467600"/>
              <a:gd name="connsiteY538" fmla="*/ 1981601 h 6858000"/>
              <a:gd name="connsiteX539" fmla="*/ 5829202 w 7467600"/>
              <a:gd name="connsiteY539" fmla="*/ 1971679 h 6858000"/>
              <a:gd name="connsiteX540" fmla="*/ 5809558 w 7467600"/>
              <a:gd name="connsiteY540" fmla="*/ 2198043 h 6858000"/>
              <a:gd name="connsiteX541" fmla="*/ 5788653 w 7467600"/>
              <a:gd name="connsiteY541" fmla="*/ 2489430 h 6858000"/>
              <a:gd name="connsiteX542" fmla="*/ 5793439 w 7467600"/>
              <a:gd name="connsiteY542" fmla="*/ 2575235 h 6858000"/>
              <a:gd name="connsiteX543" fmla="*/ 5796837 w 7467600"/>
              <a:gd name="connsiteY543" fmla="*/ 2637633 h 6858000"/>
              <a:gd name="connsiteX544" fmla="*/ 5818614 w 7467600"/>
              <a:gd name="connsiteY544" fmla="*/ 2473055 h 6858000"/>
              <a:gd name="connsiteX545" fmla="*/ 5829202 w 7467600"/>
              <a:gd name="connsiteY545" fmla="*/ 1971679 h 6858000"/>
              <a:gd name="connsiteX546" fmla="*/ 5911389 w 7467600"/>
              <a:gd name="connsiteY546" fmla="*/ 1898371 h 6858000"/>
              <a:gd name="connsiteX547" fmla="*/ 6237627 w 7467600"/>
              <a:gd name="connsiteY547" fmla="*/ 2231921 h 6858000"/>
              <a:gd name="connsiteX548" fmla="*/ 5911389 w 7467600"/>
              <a:gd name="connsiteY548" fmla="*/ 1898371 h 6858000"/>
              <a:gd name="connsiteX549" fmla="*/ 6944437 w 7467600"/>
              <a:gd name="connsiteY549" fmla="*/ 1575402 h 6858000"/>
              <a:gd name="connsiteX550" fmla="*/ 6304730 w 7467600"/>
              <a:gd name="connsiteY550" fmla="*/ 1766654 h 6858000"/>
              <a:gd name="connsiteX551" fmla="*/ 6944437 w 7467600"/>
              <a:gd name="connsiteY551" fmla="*/ 1575402 h 6858000"/>
              <a:gd name="connsiteX552" fmla="*/ 7019523 w 7467600"/>
              <a:gd name="connsiteY552" fmla="*/ 1519450 h 6858000"/>
              <a:gd name="connsiteX553" fmla="*/ 6298091 w 7467600"/>
              <a:gd name="connsiteY553" fmla="*/ 1737122 h 6858000"/>
              <a:gd name="connsiteX554" fmla="*/ 7019523 w 7467600"/>
              <a:gd name="connsiteY554" fmla="*/ 1519450 h 6858000"/>
              <a:gd name="connsiteX555" fmla="*/ 2399523 w 7467600"/>
              <a:gd name="connsiteY555" fmla="*/ 1428234 h 6858000"/>
              <a:gd name="connsiteX556" fmla="*/ 2224982 w 7467600"/>
              <a:gd name="connsiteY556" fmla="*/ 1826201 h 6858000"/>
              <a:gd name="connsiteX557" fmla="*/ 2096099 w 7467600"/>
              <a:gd name="connsiteY557" fmla="*/ 2345900 h 6858000"/>
              <a:gd name="connsiteX558" fmla="*/ 2283317 w 7467600"/>
              <a:gd name="connsiteY558" fmla="*/ 1796925 h 6858000"/>
              <a:gd name="connsiteX559" fmla="*/ 2399523 w 7467600"/>
              <a:gd name="connsiteY559" fmla="*/ 1428234 h 6858000"/>
              <a:gd name="connsiteX560" fmla="*/ 2448558 w 7467600"/>
              <a:gd name="connsiteY560" fmla="*/ 1373435 h 6858000"/>
              <a:gd name="connsiteX561" fmla="*/ 2312521 w 7467600"/>
              <a:gd name="connsiteY561" fmla="*/ 1806140 h 6858000"/>
              <a:gd name="connsiteX562" fmla="*/ 2127533 w 7467600"/>
              <a:gd name="connsiteY562" fmla="*/ 2348380 h 6858000"/>
              <a:gd name="connsiteX563" fmla="*/ 2358080 w 7467600"/>
              <a:gd name="connsiteY563" fmla="*/ 1866134 h 6858000"/>
              <a:gd name="connsiteX564" fmla="*/ 2407436 w 7467600"/>
              <a:gd name="connsiteY564" fmla="*/ 1651070 h 6858000"/>
              <a:gd name="connsiteX565" fmla="*/ 2448558 w 7467600"/>
              <a:gd name="connsiteY565" fmla="*/ 1373435 h 6858000"/>
              <a:gd name="connsiteX566" fmla="*/ 278707 w 7467600"/>
              <a:gd name="connsiteY566" fmla="*/ 1352270 h 6858000"/>
              <a:gd name="connsiteX567" fmla="*/ 321570 w 7467600"/>
              <a:gd name="connsiteY567" fmla="*/ 1861610 h 6858000"/>
              <a:gd name="connsiteX568" fmla="*/ 294281 w 7467600"/>
              <a:gd name="connsiteY568" fmla="*/ 1440658 h 6858000"/>
              <a:gd name="connsiteX569" fmla="*/ 278707 w 7467600"/>
              <a:gd name="connsiteY569" fmla="*/ 1352270 h 6858000"/>
              <a:gd name="connsiteX570" fmla="*/ 1423821 w 7467600"/>
              <a:gd name="connsiteY570" fmla="*/ 1351958 h 6858000"/>
              <a:gd name="connsiteX571" fmla="*/ 1638521 w 7467600"/>
              <a:gd name="connsiteY571" fmla="*/ 1908470 h 6858000"/>
              <a:gd name="connsiteX572" fmla="*/ 1754199 w 7467600"/>
              <a:gd name="connsiteY572" fmla="*/ 2149284 h 6858000"/>
              <a:gd name="connsiteX573" fmla="*/ 1908359 w 7467600"/>
              <a:gd name="connsiteY573" fmla="*/ 2364988 h 6858000"/>
              <a:gd name="connsiteX574" fmla="*/ 1647661 w 7467600"/>
              <a:gd name="connsiteY574" fmla="*/ 1825945 h 6858000"/>
              <a:gd name="connsiteX575" fmla="*/ 1423821 w 7467600"/>
              <a:gd name="connsiteY575" fmla="*/ 1351958 h 6858000"/>
              <a:gd name="connsiteX576" fmla="*/ 1431890 w 7467600"/>
              <a:gd name="connsiteY576" fmla="*/ 1306475 h 6858000"/>
              <a:gd name="connsiteX577" fmla="*/ 1507597 w 7467600"/>
              <a:gd name="connsiteY577" fmla="*/ 1446132 h 6858000"/>
              <a:gd name="connsiteX578" fmla="*/ 1674586 w 7467600"/>
              <a:gd name="connsiteY578" fmla="*/ 1813832 h 6858000"/>
              <a:gd name="connsiteX579" fmla="*/ 1815950 w 7467600"/>
              <a:gd name="connsiteY579" fmla="*/ 2128564 h 6858000"/>
              <a:gd name="connsiteX580" fmla="*/ 1984242 w 7467600"/>
              <a:gd name="connsiteY580" fmla="*/ 2430829 h 6858000"/>
              <a:gd name="connsiteX581" fmla="*/ 2014023 w 7467600"/>
              <a:gd name="connsiteY581" fmla="*/ 2450995 h 6858000"/>
              <a:gd name="connsiteX582" fmla="*/ 1747337 w 7467600"/>
              <a:gd name="connsiteY582" fmla="*/ 1855264 h 6858000"/>
              <a:gd name="connsiteX583" fmla="*/ 1533749 w 7467600"/>
              <a:gd name="connsiteY583" fmla="*/ 1478656 h 6858000"/>
              <a:gd name="connsiteX584" fmla="*/ 1431890 w 7467600"/>
              <a:gd name="connsiteY584" fmla="*/ 1306475 h 6858000"/>
              <a:gd name="connsiteX585" fmla="*/ 5052692 w 7467600"/>
              <a:gd name="connsiteY585" fmla="*/ 1292994 h 6858000"/>
              <a:gd name="connsiteX586" fmla="*/ 5200661 w 7467600"/>
              <a:gd name="connsiteY586" fmla="*/ 1635186 h 6858000"/>
              <a:gd name="connsiteX587" fmla="*/ 5297138 w 7467600"/>
              <a:gd name="connsiteY587" fmla="*/ 1906351 h 6858000"/>
              <a:gd name="connsiteX588" fmla="*/ 5052692 w 7467600"/>
              <a:gd name="connsiteY588" fmla="*/ 1292994 h 6858000"/>
              <a:gd name="connsiteX589" fmla="*/ 5009948 w 7467600"/>
              <a:gd name="connsiteY589" fmla="*/ 1273619 h 6858000"/>
              <a:gd name="connsiteX590" fmla="*/ 5121777 w 7467600"/>
              <a:gd name="connsiteY590" fmla="*/ 1654213 h 6858000"/>
              <a:gd name="connsiteX591" fmla="*/ 5293545 w 7467600"/>
              <a:gd name="connsiteY591" fmla="*/ 2072247 h 6858000"/>
              <a:gd name="connsiteX592" fmla="*/ 5294042 w 7467600"/>
              <a:gd name="connsiteY592" fmla="*/ 2065019 h 6858000"/>
              <a:gd name="connsiteX593" fmla="*/ 5171936 w 7467600"/>
              <a:gd name="connsiteY593" fmla="*/ 1647613 h 6858000"/>
              <a:gd name="connsiteX594" fmla="*/ 5009948 w 7467600"/>
              <a:gd name="connsiteY594" fmla="*/ 1273619 h 6858000"/>
              <a:gd name="connsiteX595" fmla="*/ 655236 w 7467600"/>
              <a:gd name="connsiteY595" fmla="*/ 1268632 h 6858000"/>
              <a:gd name="connsiteX596" fmla="*/ 839521 w 7467600"/>
              <a:gd name="connsiteY596" fmla="*/ 1685315 h 6858000"/>
              <a:gd name="connsiteX597" fmla="*/ 1109416 w 7467600"/>
              <a:gd name="connsiteY597" fmla="*/ 2061663 h 6858000"/>
              <a:gd name="connsiteX598" fmla="*/ 1298300 w 7467600"/>
              <a:gd name="connsiteY598" fmla="*/ 2247742 h 6858000"/>
              <a:gd name="connsiteX599" fmla="*/ 1125871 w 7467600"/>
              <a:gd name="connsiteY599" fmla="*/ 1989513 h 6858000"/>
              <a:gd name="connsiteX600" fmla="*/ 981574 w 7467600"/>
              <a:gd name="connsiteY600" fmla="*/ 1783157 h 6858000"/>
              <a:gd name="connsiteX601" fmla="*/ 922198 w 7467600"/>
              <a:gd name="connsiteY601" fmla="*/ 1677437 h 6858000"/>
              <a:gd name="connsiteX602" fmla="*/ 869293 w 7467600"/>
              <a:gd name="connsiteY602" fmla="*/ 1583214 h 6858000"/>
              <a:gd name="connsiteX603" fmla="*/ 751431 w 7467600"/>
              <a:gd name="connsiteY603" fmla="*/ 1405731 h 6858000"/>
              <a:gd name="connsiteX604" fmla="*/ 655236 w 7467600"/>
              <a:gd name="connsiteY604" fmla="*/ 1268632 h 6858000"/>
              <a:gd name="connsiteX605" fmla="*/ 6516292 w 7467600"/>
              <a:gd name="connsiteY605" fmla="*/ 1263064 h 6858000"/>
              <a:gd name="connsiteX606" fmla="*/ 5736320 w 7467600"/>
              <a:gd name="connsiteY606" fmla="*/ 1501803 h 6858000"/>
              <a:gd name="connsiteX607" fmla="*/ 6516292 w 7467600"/>
              <a:gd name="connsiteY607" fmla="*/ 1263064 h 6858000"/>
              <a:gd name="connsiteX608" fmla="*/ 291466 w 7467600"/>
              <a:gd name="connsiteY608" fmla="*/ 1250369 h 6858000"/>
              <a:gd name="connsiteX609" fmla="*/ 323180 w 7467600"/>
              <a:gd name="connsiteY609" fmla="*/ 1435283 h 6858000"/>
              <a:gd name="connsiteX610" fmla="*/ 349381 w 7467600"/>
              <a:gd name="connsiteY610" fmla="*/ 1875041 h 6858000"/>
              <a:gd name="connsiteX611" fmla="*/ 374363 w 7467600"/>
              <a:gd name="connsiteY611" fmla="*/ 1506494 h 6858000"/>
              <a:gd name="connsiteX612" fmla="*/ 302168 w 7467600"/>
              <a:gd name="connsiteY612" fmla="*/ 1274495 h 6858000"/>
              <a:gd name="connsiteX613" fmla="*/ 291466 w 7467600"/>
              <a:gd name="connsiteY613" fmla="*/ 1250369 h 6858000"/>
              <a:gd name="connsiteX614" fmla="*/ 678222 w 7467600"/>
              <a:gd name="connsiteY614" fmla="*/ 1248670 h 6858000"/>
              <a:gd name="connsiteX615" fmla="*/ 775536 w 7467600"/>
              <a:gd name="connsiteY615" fmla="*/ 1388015 h 6858000"/>
              <a:gd name="connsiteX616" fmla="*/ 894529 w 7467600"/>
              <a:gd name="connsiteY616" fmla="*/ 1567739 h 6858000"/>
              <a:gd name="connsiteX617" fmla="*/ 948000 w 7467600"/>
              <a:gd name="connsiteY617" fmla="*/ 1663088 h 6858000"/>
              <a:gd name="connsiteX618" fmla="*/ 1006812 w 7467600"/>
              <a:gd name="connsiteY618" fmla="*/ 1767683 h 6858000"/>
              <a:gd name="connsiteX619" fmla="*/ 1149133 w 7467600"/>
              <a:gd name="connsiteY619" fmla="*/ 1971513 h 6858000"/>
              <a:gd name="connsiteX620" fmla="*/ 1333952 w 7467600"/>
              <a:gd name="connsiteY620" fmla="*/ 2251620 h 6858000"/>
              <a:gd name="connsiteX621" fmla="*/ 1337329 w 7467600"/>
              <a:gd name="connsiteY621" fmla="*/ 2258350 h 6858000"/>
              <a:gd name="connsiteX622" fmla="*/ 1014726 w 7467600"/>
              <a:gd name="connsiteY622" fmla="*/ 1615556 h 6858000"/>
              <a:gd name="connsiteX623" fmla="*/ 678222 w 7467600"/>
              <a:gd name="connsiteY623" fmla="*/ 1248670 h 6858000"/>
              <a:gd name="connsiteX624" fmla="*/ 6691602 w 7467600"/>
              <a:gd name="connsiteY624" fmla="*/ 1140573 h 6858000"/>
              <a:gd name="connsiteX625" fmla="*/ 6571100 w 7467600"/>
              <a:gd name="connsiteY625" fmla="*/ 1183662 h 6858000"/>
              <a:gd name="connsiteX626" fmla="*/ 6241687 w 7467600"/>
              <a:gd name="connsiteY626" fmla="*/ 1257600 h 6858000"/>
              <a:gd name="connsiteX627" fmla="*/ 5693009 w 7467600"/>
              <a:gd name="connsiteY627" fmla="*/ 1478256 h 6858000"/>
              <a:gd name="connsiteX628" fmla="*/ 6548420 w 7467600"/>
              <a:gd name="connsiteY628" fmla="*/ 1214599 h 6858000"/>
              <a:gd name="connsiteX629" fmla="*/ 6605473 w 7467600"/>
              <a:gd name="connsiteY629" fmla="*/ 1184686 h 6858000"/>
              <a:gd name="connsiteX630" fmla="*/ 6691602 w 7467600"/>
              <a:gd name="connsiteY630" fmla="*/ 1140573 h 6858000"/>
              <a:gd name="connsiteX631" fmla="*/ 4002475 w 7467600"/>
              <a:gd name="connsiteY631" fmla="*/ 1037802 h 6858000"/>
              <a:gd name="connsiteX632" fmla="*/ 4000324 w 7467600"/>
              <a:gd name="connsiteY632" fmla="*/ 1039362 h 6858000"/>
              <a:gd name="connsiteX633" fmla="*/ 4002862 w 7467600"/>
              <a:gd name="connsiteY633" fmla="*/ 1042866 h 6858000"/>
              <a:gd name="connsiteX634" fmla="*/ 4002475 w 7467600"/>
              <a:gd name="connsiteY634" fmla="*/ 1037802 h 6858000"/>
              <a:gd name="connsiteX635" fmla="*/ 506322 w 7467600"/>
              <a:gd name="connsiteY635" fmla="*/ 1020997 h 6858000"/>
              <a:gd name="connsiteX636" fmla="*/ 533068 w 7467600"/>
              <a:gd name="connsiteY636" fmla="*/ 1029409 h 6858000"/>
              <a:gd name="connsiteX637" fmla="*/ 1232525 w 7467600"/>
              <a:gd name="connsiteY637" fmla="*/ 1804675 h 6858000"/>
              <a:gd name="connsiteX638" fmla="*/ 1388858 w 7467600"/>
              <a:gd name="connsiteY638" fmla="*/ 2368011 h 6858000"/>
              <a:gd name="connsiteX639" fmla="*/ 1384098 w 7467600"/>
              <a:gd name="connsiteY639" fmla="*/ 2378125 h 6858000"/>
              <a:gd name="connsiteX640" fmla="*/ 1425393 w 7467600"/>
              <a:gd name="connsiteY640" fmla="*/ 2589124 h 6858000"/>
              <a:gd name="connsiteX641" fmla="*/ 1424001 w 7467600"/>
              <a:gd name="connsiteY641" fmla="*/ 2597541 h 6858000"/>
              <a:gd name="connsiteX642" fmla="*/ 2152729 w 7467600"/>
              <a:gd name="connsiteY642" fmla="*/ 2864487 h 6858000"/>
              <a:gd name="connsiteX643" fmla="*/ 2020609 w 7467600"/>
              <a:gd name="connsiteY643" fmla="*/ 2539671 h 6858000"/>
              <a:gd name="connsiteX644" fmla="*/ 2018920 w 7467600"/>
              <a:gd name="connsiteY644" fmla="*/ 2536309 h 6858000"/>
              <a:gd name="connsiteX645" fmla="*/ 1342441 w 7467600"/>
              <a:gd name="connsiteY645" fmla="*/ 1173017 h 6858000"/>
              <a:gd name="connsiteX646" fmla="*/ 1367925 w 7467600"/>
              <a:gd name="connsiteY646" fmla="*/ 1135648 h 6858000"/>
              <a:gd name="connsiteX647" fmla="*/ 1771401 w 7467600"/>
              <a:gd name="connsiteY647" fmla="*/ 1806673 h 6858000"/>
              <a:gd name="connsiteX648" fmla="*/ 1972385 w 7467600"/>
              <a:gd name="connsiteY648" fmla="*/ 2198735 h 6858000"/>
              <a:gd name="connsiteX649" fmla="*/ 2040892 w 7467600"/>
              <a:gd name="connsiteY649" fmla="*/ 2405205 h 6858000"/>
              <a:gd name="connsiteX650" fmla="*/ 2131689 w 7467600"/>
              <a:gd name="connsiteY650" fmla="*/ 1936926 h 6858000"/>
              <a:gd name="connsiteX651" fmla="*/ 2454820 w 7467600"/>
              <a:gd name="connsiteY651" fmla="*/ 1248808 h 6858000"/>
              <a:gd name="connsiteX652" fmla="*/ 2492512 w 7467600"/>
              <a:gd name="connsiteY652" fmla="*/ 1302920 h 6858000"/>
              <a:gd name="connsiteX653" fmla="*/ 2081216 w 7467600"/>
              <a:gd name="connsiteY653" fmla="*/ 2527513 h 6858000"/>
              <a:gd name="connsiteX654" fmla="*/ 2081211 w 7467600"/>
              <a:gd name="connsiteY654" fmla="*/ 2528916 h 6858000"/>
              <a:gd name="connsiteX655" fmla="*/ 2199067 w 7467600"/>
              <a:gd name="connsiteY655" fmla="*/ 2884061 h 6858000"/>
              <a:gd name="connsiteX656" fmla="*/ 3192586 w 7467600"/>
              <a:gd name="connsiteY656" fmla="*/ 3411496 h 6858000"/>
              <a:gd name="connsiteX657" fmla="*/ 3182620 w 7467600"/>
              <a:gd name="connsiteY657" fmla="*/ 3483279 h 6858000"/>
              <a:gd name="connsiteX658" fmla="*/ 2435119 w 7467600"/>
              <a:gd name="connsiteY658" fmla="*/ 3080173 h 6858000"/>
              <a:gd name="connsiteX659" fmla="*/ 2410152 w 7467600"/>
              <a:gd name="connsiteY659" fmla="*/ 3063751 h 6858000"/>
              <a:gd name="connsiteX660" fmla="*/ 2408099 w 7467600"/>
              <a:gd name="connsiteY660" fmla="*/ 3064403 h 6858000"/>
              <a:gd name="connsiteX661" fmla="*/ 2407218 w 7467600"/>
              <a:gd name="connsiteY661" fmla="*/ 3070324 h 6858000"/>
              <a:gd name="connsiteX662" fmla="*/ 2380138 w 7467600"/>
              <a:gd name="connsiteY662" fmla="*/ 3099341 h 6858000"/>
              <a:gd name="connsiteX663" fmla="*/ 1765923 w 7467600"/>
              <a:gd name="connsiteY663" fmla="*/ 3581043 h 6858000"/>
              <a:gd name="connsiteX664" fmla="*/ 1702258 w 7467600"/>
              <a:gd name="connsiteY664" fmla="*/ 3612286 h 6858000"/>
              <a:gd name="connsiteX665" fmla="*/ 1538370 w 7467600"/>
              <a:gd name="connsiteY665" fmla="*/ 3811804 h 6858000"/>
              <a:gd name="connsiteX666" fmla="*/ 542867 w 7467600"/>
              <a:gd name="connsiteY666" fmla="*/ 4944092 h 6858000"/>
              <a:gd name="connsiteX667" fmla="*/ 515800 w 7467600"/>
              <a:gd name="connsiteY667" fmla="*/ 4862180 h 6858000"/>
              <a:gd name="connsiteX668" fmla="*/ 909145 w 7467600"/>
              <a:gd name="connsiteY668" fmla="*/ 4199225 h 6858000"/>
              <a:gd name="connsiteX669" fmla="*/ 1214067 w 7467600"/>
              <a:gd name="connsiteY669" fmla="*/ 3908561 h 6858000"/>
              <a:gd name="connsiteX670" fmla="*/ 640967 w 7467600"/>
              <a:gd name="connsiteY670" fmla="*/ 4105601 h 6858000"/>
              <a:gd name="connsiteX671" fmla="*/ 112563 w 7467600"/>
              <a:gd name="connsiteY671" fmla="*/ 4396952 h 6858000"/>
              <a:gd name="connsiteX672" fmla="*/ 0 w 7467600"/>
              <a:gd name="connsiteY672" fmla="*/ 4466006 h 6858000"/>
              <a:gd name="connsiteX673" fmla="*/ 0 w 7467600"/>
              <a:gd name="connsiteY673" fmla="*/ 4233763 h 6858000"/>
              <a:gd name="connsiteX674" fmla="*/ 36881 w 7467600"/>
              <a:gd name="connsiteY674" fmla="*/ 4200118 h 6858000"/>
              <a:gd name="connsiteX675" fmla="*/ 910534 w 7467600"/>
              <a:gd name="connsiteY675" fmla="*/ 3629753 h 6858000"/>
              <a:gd name="connsiteX676" fmla="*/ 1578717 w 7467600"/>
              <a:gd name="connsiteY676" fmla="*/ 3575982 h 6858000"/>
              <a:gd name="connsiteX677" fmla="*/ 2338780 w 7467600"/>
              <a:gd name="connsiteY677" fmla="*/ 3033725 h 6858000"/>
              <a:gd name="connsiteX678" fmla="*/ 1807991 w 7467600"/>
              <a:gd name="connsiteY678" fmla="*/ 2807184 h 6858000"/>
              <a:gd name="connsiteX679" fmla="*/ 1416358 w 7467600"/>
              <a:gd name="connsiteY679" fmla="*/ 3112571 h 6858000"/>
              <a:gd name="connsiteX680" fmla="*/ 939066 w 7467600"/>
              <a:gd name="connsiteY680" fmla="*/ 3378798 h 6858000"/>
              <a:gd name="connsiteX681" fmla="*/ 115099 w 7467600"/>
              <a:gd name="connsiteY681" fmla="*/ 3607650 h 6858000"/>
              <a:gd name="connsiteX682" fmla="*/ 97284 w 7467600"/>
              <a:gd name="connsiteY682" fmla="*/ 3520393 h 6858000"/>
              <a:gd name="connsiteX683" fmla="*/ 922050 w 7467600"/>
              <a:gd name="connsiteY683" fmla="*/ 3074867 h 6858000"/>
              <a:gd name="connsiteX684" fmla="*/ 1405265 w 7467600"/>
              <a:gd name="connsiteY684" fmla="*/ 3016319 h 6858000"/>
              <a:gd name="connsiteX685" fmla="*/ 1407512 w 7467600"/>
              <a:gd name="connsiteY685" fmla="*/ 3018001 h 6858000"/>
              <a:gd name="connsiteX686" fmla="*/ 1726266 w 7467600"/>
              <a:gd name="connsiteY686" fmla="*/ 2777274 h 6858000"/>
              <a:gd name="connsiteX687" fmla="*/ 625390 w 7467600"/>
              <a:gd name="connsiteY687" fmla="*/ 2514541 h 6858000"/>
              <a:gd name="connsiteX688" fmla="*/ 619799 w 7467600"/>
              <a:gd name="connsiteY688" fmla="*/ 2527180 h 6858000"/>
              <a:gd name="connsiteX689" fmla="*/ 310030 w 7467600"/>
              <a:gd name="connsiteY689" fmla="*/ 2771818 h 6858000"/>
              <a:gd name="connsiteX690" fmla="*/ 173877 w 7467600"/>
              <a:gd name="connsiteY690" fmla="*/ 2937056 h 6858000"/>
              <a:gd name="connsiteX691" fmla="*/ 77889 w 7467600"/>
              <a:gd name="connsiteY691" fmla="*/ 3138440 h 6858000"/>
              <a:gd name="connsiteX692" fmla="*/ 0 w 7467600"/>
              <a:gd name="connsiteY692" fmla="*/ 3271395 h 6858000"/>
              <a:gd name="connsiteX693" fmla="*/ 0 w 7467600"/>
              <a:gd name="connsiteY693" fmla="*/ 3153002 h 6858000"/>
              <a:gd name="connsiteX694" fmla="*/ 2386 w 7467600"/>
              <a:gd name="connsiteY694" fmla="*/ 3149203 h 6858000"/>
              <a:gd name="connsiteX695" fmla="*/ 89753 w 7467600"/>
              <a:gd name="connsiteY695" fmla="*/ 2987702 h 6858000"/>
              <a:gd name="connsiteX696" fmla="*/ 76869 w 7467600"/>
              <a:gd name="connsiteY696" fmla="*/ 3005404 h 6858000"/>
              <a:gd name="connsiteX697" fmla="*/ 32049 w 7467600"/>
              <a:gd name="connsiteY697" fmla="*/ 3065814 h 6858000"/>
              <a:gd name="connsiteX698" fmla="*/ 0 w 7467600"/>
              <a:gd name="connsiteY698" fmla="*/ 3108744 h 6858000"/>
              <a:gd name="connsiteX699" fmla="*/ 0 w 7467600"/>
              <a:gd name="connsiteY699" fmla="*/ 3058059 h 6858000"/>
              <a:gd name="connsiteX700" fmla="*/ 7610 w 7467600"/>
              <a:gd name="connsiteY700" fmla="*/ 3047889 h 6858000"/>
              <a:gd name="connsiteX701" fmla="*/ 52419 w 7467600"/>
              <a:gd name="connsiteY701" fmla="*/ 2987479 h 6858000"/>
              <a:gd name="connsiteX702" fmla="*/ 59142 w 7467600"/>
              <a:gd name="connsiteY702" fmla="*/ 2978488 h 6858000"/>
              <a:gd name="connsiteX703" fmla="*/ 0 w 7467600"/>
              <a:gd name="connsiteY703" fmla="*/ 3015334 h 6858000"/>
              <a:gd name="connsiteX704" fmla="*/ 0 w 7467600"/>
              <a:gd name="connsiteY704" fmla="*/ 2914286 h 6858000"/>
              <a:gd name="connsiteX705" fmla="*/ 36383 w 7467600"/>
              <a:gd name="connsiteY705" fmla="*/ 2901128 h 6858000"/>
              <a:gd name="connsiteX706" fmla="*/ 156329 w 7467600"/>
              <a:gd name="connsiteY706" fmla="*/ 2840533 h 6858000"/>
              <a:gd name="connsiteX707" fmla="*/ 358355 w 7467600"/>
              <a:gd name="connsiteY707" fmla="*/ 2620471 h 6858000"/>
              <a:gd name="connsiteX708" fmla="*/ 510577 w 7467600"/>
              <a:gd name="connsiteY708" fmla="*/ 2501244 h 6858000"/>
              <a:gd name="connsiteX709" fmla="*/ 211967 w 7467600"/>
              <a:gd name="connsiteY709" fmla="*/ 2479171 h 6858000"/>
              <a:gd name="connsiteX710" fmla="*/ 0 w 7467600"/>
              <a:gd name="connsiteY710" fmla="*/ 2476398 h 6858000"/>
              <a:gd name="connsiteX711" fmla="*/ 0 w 7467600"/>
              <a:gd name="connsiteY711" fmla="*/ 2389189 h 6858000"/>
              <a:gd name="connsiteX712" fmla="*/ 103062 w 7467600"/>
              <a:gd name="connsiteY712" fmla="*/ 2389518 h 6858000"/>
              <a:gd name="connsiteX713" fmla="*/ 510734 w 7467600"/>
              <a:gd name="connsiteY713" fmla="*/ 2416201 h 6858000"/>
              <a:gd name="connsiteX714" fmla="*/ 279257 w 7467600"/>
              <a:gd name="connsiteY714" fmla="*/ 2092102 h 6858000"/>
              <a:gd name="connsiteX715" fmla="*/ 65265 w 7467600"/>
              <a:gd name="connsiteY715" fmla="*/ 2006049 h 6858000"/>
              <a:gd name="connsiteX716" fmla="*/ 0 w 7467600"/>
              <a:gd name="connsiteY716" fmla="*/ 1982532 h 6858000"/>
              <a:gd name="connsiteX717" fmla="*/ 0 w 7467600"/>
              <a:gd name="connsiteY717" fmla="*/ 1912789 h 6858000"/>
              <a:gd name="connsiteX718" fmla="*/ 97460 w 7467600"/>
              <a:gd name="connsiteY718" fmla="*/ 1953725 h 6858000"/>
              <a:gd name="connsiteX719" fmla="*/ 221272 w 7467600"/>
              <a:gd name="connsiteY719" fmla="*/ 1980766 h 6858000"/>
              <a:gd name="connsiteX720" fmla="*/ 116765 w 7467600"/>
              <a:gd name="connsiteY720" fmla="*/ 1911033 h 6858000"/>
              <a:gd name="connsiteX721" fmla="*/ 16405 w 7467600"/>
              <a:gd name="connsiteY721" fmla="*/ 1803412 h 6858000"/>
              <a:gd name="connsiteX722" fmla="*/ 0 w 7467600"/>
              <a:gd name="connsiteY722" fmla="*/ 1784777 h 6858000"/>
              <a:gd name="connsiteX723" fmla="*/ 0 w 7467600"/>
              <a:gd name="connsiteY723" fmla="*/ 1740082 h 6858000"/>
              <a:gd name="connsiteX724" fmla="*/ 39394 w 7467600"/>
              <a:gd name="connsiteY724" fmla="*/ 1784856 h 6858000"/>
              <a:gd name="connsiteX725" fmla="*/ 135813 w 7467600"/>
              <a:gd name="connsiteY725" fmla="*/ 1888838 h 6858000"/>
              <a:gd name="connsiteX726" fmla="*/ 242575 w 7467600"/>
              <a:gd name="connsiteY726" fmla="*/ 1958841 h 6858000"/>
              <a:gd name="connsiteX727" fmla="*/ 82197 w 7467600"/>
              <a:gd name="connsiteY727" fmla="*/ 1754826 h 6858000"/>
              <a:gd name="connsiteX728" fmla="*/ 0 w 7467600"/>
              <a:gd name="connsiteY728" fmla="*/ 1679650 h 6858000"/>
              <a:gd name="connsiteX729" fmla="*/ 0 w 7467600"/>
              <a:gd name="connsiteY729" fmla="*/ 1602463 h 6858000"/>
              <a:gd name="connsiteX730" fmla="*/ 84689 w 7467600"/>
              <a:gd name="connsiteY730" fmla="*/ 1677442 h 6858000"/>
              <a:gd name="connsiteX731" fmla="*/ 298437 w 7467600"/>
              <a:gd name="connsiteY731" fmla="*/ 1968019 h 6858000"/>
              <a:gd name="connsiteX732" fmla="*/ 227269 w 7467600"/>
              <a:gd name="connsiteY732" fmla="*/ 1114064 h 6858000"/>
              <a:gd name="connsiteX733" fmla="*/ 248003 w 7467600"/>
              <a:gd name="connsiteY733" fmla="*/ 1089613 h 6858000"/>
              <a:gd name="connsiteX734" fmla="*/ 427020 w 7467600"/>
              <a:gd name="connsiteY734" fmla="*/ 1619803 h 6858000"/>
              <a:gd name="connsiteX735" fmla="*/ 340345 w 7467600"/>
              <a:gd name="connsiteY735" fmla="*/ 2027739 h 6858000"/>
              <a:gd name="connsiteX736" fmla="*/ 360865 w 7467600"/>
              <a:gd name="connsiteY736" fmla="*/ 2044827 h 6858000"/>
              <a:gd name="connsiteX737" fmla="*/ 560414 w 7467600"/>
              <a:gd name="connsiteY737" fmla="*/ 2421457 h 6858000"/>
              <a:gd name="connsiteX738" fmla="*/ 1359703 w 7467600"/>
              <a:gd name="connsiteY738" fmla="*/ 2578554 h 6858000"/>
              <a:gd name="connsiteX739" fmla="*/ 1359422 w 7467600"/>
              <a:gd name="connsiteY739" fmla="*/ 2577994 h 6858000"/>
              <a:gd name="connsiteX740" fmla="*/ 828701 w 7467600"/>
              <a:gd name="connsiteY740" fmla="*/ 1839520 h 6858000"/>
              <a:gd name="connsiteX741" fmla="*/ 494427 w 7467600"/>
              <a:gd name="connsiteY741" fmla="*/ 1092333 h 6858000"/>
              <a:gd name="connsiteX742" fmla="*/ 506322 w 7467600"/>
              <a:gd name="connsiteY742" fmla="*/ 1020997 h 6858000"/>
              <a:gd name="connsiteX743" fmla="*/ 4570198 w 7467600"/>
              <a:gd name="connsiteY743" fmla="*/ 978081 h 6858000"/>
              <a:gd name="connsiteX744" fmla="*/ 4523691 w 7467600"/>
              <a:gd name="connsiteY744" fmla="*/ 1127776 h 6858000"/>
              <a:gd name="connsiteX745" fmla="*/ 4509875 w 7467600"/>
              <a:gd name="connsiteY745" fmla="*/ 1167552 h 6858000"/>
              <a:gd name="connsiteX746" fmla="*/ 4478168 w 7467600"/>
              <a:gd name="connsiteY746" fmla="*/ 1260735 h 6858000"/>
              <a:gd name="connsiteX747" fmla="*/ 4409309 w 7467600"/>
              <a:gd name="connsiteY747" fmla="*/ 1666996 h 6858000"/>
              <a:gd name="connsiteX748" fmla="*/ 4370031 w 7467600"/>
              <a:gd name="connsiteY748" fmla="*/ 1955666 h 6858000"/>
              <a:gd name="connsiteX749" fmla="*/ 4570198 w 7467600"/>
              <a:gd name="connsiteY749" fmla="*/ 978081 h 6858000"/>
              <a:gd name="connsiteX750" fmla="*/ 4557898 w 7467600"/>
              <a:gd name="connsiteY750" fmla="*/ 900011 h 6858000"/>
              <a:gd name="connsiteX751" fmla="*/ 4344840 w 7467600"/>
              <a:gd name="connsiteY751" fmla="*/ 1922038 h 6858000"/>
              <a:gd name="connsiteX752" fmla="*/ 4378710 w 7467600"/>
              <a:gd name="connsiteY752" fmla="*/ 1665516 h 6858000"/>
              <a:gd name="connsiteX753" fmla="*/ 4448798 w 7467600"/>
              <a:gd name="connsiteY753" fmla="*/ 1253024 h 6858000"/>
              <a:gd name="connsiteX754" fmla="*/ 4480315 w 7467600"/>
              <a:gd name="connsiteY754" fmla="*/ 1158454 h 6858000"/>
              <a:gd name="connsiteX755" fmla="*/ 4494133 w 7467600"/>
              <a:gd name="connsiteY755" fmla="*/ 1118676 h 6858000"/>
              <a:gd name="connsiteX756" fmla="*/ 4557898 w 7467600"/>
              <a:gd name="connsiteY756" fmla="*/ 900011 h 6858000"/>
              <a:gd name="connsiteX757" fmla="*/ 5870151 w 7467600"/>
              <a:gd name="connsiteY757" fmla="*/ 898890 h 6858000"/>
              <a:gd name="connsiteX758" fmla="*/ 5861335 w 7467600"/>
              <a:gd name="connsiteY758" fmla="*/ 899177 h 6858000"/>
              <a:gd name="connsiteX759" fmla="*/ 5843702 w 7467600"/>
              <a:gd name="connsiteY759" fmla="*/ 899748 h 6858000"/>
              <a:gd name="connsiteX760" fmla="*/ 5651107 w 7467600"/>
              <a:gd name="connsiteY760" fmla="*/ 920306 h 6858000"/>
              <a:gd name="connsiteX761" fmla="*/ 5459407 w 7467600"/>
              <a:gd name="connsiteY761" fmla="*/ 940975 h 6858000"/>
              <a:gd name="connsiteX762" fmla="*/ 5374846 w 7467600"/>
              <a:gd name="connsiteY762" fmla="*/ 941988 h 6858000"/>
              <a:gd name="connsiteX763" fmla="*/ 5256105 w 7467600"/>
              <a:gd name="connsiteY763" fmla="*/ 945632 h 6858000"/>
              <a:gd name="connsiteX764" fmla="*/ 5107071 w 7467600"/>
              <a:gd name="connsiteY764" fmla="*/ 969720 h 6858000"/>
              <a:gd name="connsiteX765" fmla="*/ 4998681 w 7467600"/>
              <a:gd name="connsiteY765" fmla="*/ 988771 h 6858000"/>
              <a:gd name="connsiteX766" fmla="*/ 5870151 w 7467600"/>
              <a:gd name="connsiteY766" fmla="*/ 898890 h 6858000"/>
              <a:gd name="connsiteX767" fmla="*/ 5504425 w 7467600"/>
              <a:gd name="connsiteY767" fmla="*/ 848067 h 6858000"/>
              <a:gd name="connsiteX768" fmla="*/ 4968849 w 7467600"/>
              <a:gd name="connsiteY768" fmla="*/ 962318 h 6858000"/>
              <a:gd name="connsiteX769" fmla="*/ 5104039 w 7467600"/>
              <a:gd name="connsiteY769" fmla="*/ 940634 h 6858000"/>
              <a:gd name="connsiteX770" fmla="*/ 5256311 w 7467600"/>
              <a:gd name="connsiteY770" fmla="*/ 916490 h 6858000"/>
              <a:gd name="connsiteX771" fmla="*/ 5377381 w 7467600"/>
              <a:gd name="connsiteY771" fmla="*/ 912671 h 6858000"/>
              <a:gd name="connsiteX772" fmla="*/ 5460148 w 7467600"/>
              <a:gd name="connsiteY772" fmla="*/ 911442 h 6858000"/>
              <a:gd name="connsiteX773" fmla="*/ 5648971 w 7467600"/>
              <a:gd name="connsiteY773" fmla="*/ 891331 h 6858000"/>
              <a:gd name="connsiteX774" fmla="*/ 5844807 w 7467600"/>
              <a:gd name="connsiteY774" fmla="*/ 870718 h 6858000"/>
              <a:gd name="connsiteX775" fmla="*/ 5862975 w 7467600"/>
              <a:gd name="connsiteY775" fmla="*/ 869756 h 6858000"/>
              <a:gd name="connsiteX776" fmla="*/ 5920887 w 7467600"/>
              <a:gd name="connsiteY776" fmla="*/ 865929 h 6858000"/>
              <a:gd name="connsiteX777" fmla="*/ 5504425 w 7467600"/>
              <a:gd name="connsiteY777" fmla="*/ 848067 h 6858000"/>
              <a:gd name="connsiteX778" fmla="*/ 3607114 w 7467600"/>
              <a:gd name="connsiteY778" fmla="*/ 467441 h 6858000"/>
              <a:gd name="connsiteX779" fmla="*/ 3296242 w 7467600"/>
              <a:gd name="connsiteY779" fmla="*/ 807991 h 6858000"/>
              <a:gd name="connsiteX780" fmla="*/ 3174674 w 7467600"/>
              <a:gd name="connsiteY780" fmla="*/ 919759 h 6858000"/>
              <a:gd name="connsiteX781" fmla="*/ 3042978 w 7467600"/>
              <a:gd name="connsiteY781" fmla="*/ 1054894 h 6858000"/>
              <a:gd name="connsiteX782" fmla="*/ 2968914 w 7467600"/>
              <a:gd name="connsiteY782" fmla="*/ 1133756 h 6858000"/>
              <a:gd name="connsiteX783" fmla="*/ 3103823 w 7467600"/>
              <a:gd name="connsiteY783" fmla="*/ 1026814 h 6858000"/>
              <a:gd name="connsiteX784" fmla="*/ 3607114 w 7467600"/>
              <a:gd name="connsiteY784" fmla="*/ 467441 h 6858000"/>
              <a:gd name="connsiteX785" fmla="*/ 3744487 w 7467600"/>
              <a:gd name="connsiteY785" fmla="*/ 383136 h 6858000"/>
              <a:gd name="connsiteX786" fmla="*/ 3970213 w 7467600"/>
              <a:gd name="connsiteY786" fmla="*/ 995559 h 6858000"/>
              <a:gd name="connsiteX787" fmla="*/ 3744487 w 7467600"/>
              <a:gd name="connsiteY787" fmla="*/ 383136 h 6858000"/>
              <a:gd name="connsiteX788" fmla="*/ 3624562 w 7467600"/>
              <a:gd name="connsiteY788" fmla="*/ 367041 h 6858000"/>
              <a:gd name="connsiteX789" fmla="*/ 3489712 w 7467600"/>
              <a:gd name="connsiteY789" fmla="*/ 485386 h 6858000"/>
              <a:gd name="connsiteX790" fmla="*/ 3182994 w 7467600"/>
              <a:gd name="connsiteY790" fmla="*/ 828265 h 6858000"/>
              <a:gd name="connsiteX791" fmla="*/ 2892114 w 7467600"/>
              <a:gd name="connsiteY791" fmla="*/ 1172635 h 6858000"/>
              <a:gd name="connsiteX792" fmla="*/ 3021459 w 7467600"/>
              <a:gd name="connsiteY792" fmla="*/ 1035385 h 6858000"/>
              <a:gd name="connsiteX793" fmla="*/ 3153873 w 7467600"/>
              <a:gd name="connsiteY793" fmla="*/ 898971 h 6858000"/>
              <a:gd name="connsiteX794" fmla="*/ 3276511 w 7467600"/>
              <a:gd name="connsiteY794" fmla="*/ 786423 h 6858000"/>
              <a:gd name="connsiteX795" fmla="*/ 3584154 w 7467600"/>
              <a:gd name="connsiteY795" fmla="*/ 448218 h 6858000"/>
              <a:gd name="connsiteX796" fmla="*/ 3624562 w 7467600"/>
              <a:gd name="connsiteY796" fmla="*/ 367041 h 6858000"/>
              <a:gd name="connsiteX797" fmla="*/ 3766672 w 7467600"/>
              <a:gd name="connsiteY797" fmla="*/ 359429 h 6858000"/>
              <a:gd name="connsiteX798" fmla="*/ 3996338 w 7467600"/>
              <a:gd name="connsiteY798" fmla="*/ 968237 h 6858000"/>
              <a:gd name="connsiteX799" fmla="*/ 3766672 w 7467600"/>
              <a:gd name="connsiteY799" fmla="*/ 359429 h 6858000"/>
              <a:gd name="connsiteX800" fmla="*/ 5805386 w 7467600"/>
              <a:gd name="connsiteY800" fmla="*/ 239240 h 6858000"/>
              <a:gd name="connsiteX801" fmla="*/ 5736947 w 7467600"/>
              <a:gd name="connsiteY801" fmla="*/ 261367 h 6858000"/>
              <a:gd name="connsiteX802" fmla="*/ 5427012 w 7467600"/>
              <a:gd name="connsiteY802" fmla="*/ 311272 h 6858000"/>
              <a:gd name="connsiteX803" fmla="*/ 5147818 w 7467600"/>
              <a:gd name="connsiteY803" fmla="*/ 322112 h 6858000"/>
              <a:gd name="connsiteX804" fmla="*/ 5060854 w 7467600"/>
              <a:gd name="connsiteY804" fmla="*/ 311882 h 6858000"/>
              <a:gd name="connsiteX805" fmla="*/ 4945989 w 7467600"/>
              <a:gd name="connsiteY805" fmla="*/ 300516 h 6858000"/>
              <a:gd name="connsiteX806" fmla="*/ 5410479 w 7467600"/>
              <a:gd name="connsiteY806" fmla="*/ 348434 h 6858000"/>
              <a:gd name="connsiteX807" fmla="*/ 5805386 w 7467600"/>
              <a:gd name="connsiteY807" fmla="*/ 239240 h 6858000"/>
              <a:gd name="connsiteX808" fmla="*/ 5905192 w 7467600"/>
              <a:gd name="connsiteY808" fmla="*/ 163079 h 6858000"/>
              <a:gd name="connsiteX809" fmla="*/ 5865655 w 7467600"/>
              <a:gd name="connsiteY809" fmla="*/ 171901 h 6858000"/>
              <a:gd name="connsiteX810" fmla="*/ 5259740 w 7467600"/>
              <a:gd name="connsiteY810" fmla="*/ 257013 h 6858000"/>
              <a:gd name="connsiteX811" fmla="*/ 5208466 w 7467600"/>
              <a:gd name="connsiteY811" fmla="*/ 257550 h 6858000"/>
              <a:gd name="connsiteX812" fmla="*/ 4980204 w 7467600"/>
              <a:gd name="connsiteY812" fmla="*/ 271903 h 6858000"/>
              <a:gd name="connsiteX813" fmla="*/ 5068068 w 7467600"/>
              <a:gd name="connsiteY813" fmla="*/ 282244 h 6858000"/>
              <a:gd name="connsiteX814" fmla="*/ 5153231 w 7467600"/>
              <a:gd name="connsiteY814" fmla="*/ 292240 h 6858000"/>
              <a:gd name="connsiteX815" fmla="*/ 5426491 w 7467600"/>
              <a:gd name="connsiteY815" fmla="*/ 281128 h 6858000"/>
              <a:gd name="connsiteX816" fmla="*/ 5731212 w 7467600"/>
              <a:gd name="connsiteY816" fmla="*/ 231951 h 6858000"/>
              <a:gd name="connsiteX817" fmla="*/ 5905192 w 7467600"/>
              <a:gd name="connsiteY817" fmla="*/ 163079 h 6858000"/>
              <a:gd name="connsiteX818" fmla="*/ 5944437 w 7467600"/>
              <a:gd name="connsiteY818" fmla="*/ 113829 h 6858000"/>
              <a:gd name="connsiteX819" fmla="*/ 5825032 w 7467600"/>
              <a:gd name="connsiteY819" fmla="*/ 146405 h 6858000"/>
              <a:gd name="connsiteX820" fmla="*/ 4955599 w 7467600"/>
              <a:gd name="connsiteY820" fmla="*/ 247008 h 6858000"/>
              <a:gd name="connsiteX821" fmla="*/ 5210104 w 7467600"/>
              <a:gd name="connsiteY821" fmla="*/ 228123 h 6858000"/>
              <a:gd name="connsiteX822" fmla="*/ 5261015 w 7467600"/>
              <a:gd name="connsiteY822" fmla="*/ 227087 h 6858000"/>
              <a:gd name="connsiteX823" fmla="*/ 5861181 w 7467600"/>
              <a:gd name="connsiteY823" fmla="*/ 143093 h 6858000"/>
              <a:gd name="connsiteX824" fmla="*/ 5961252 w 7467600"/>
              <a:gd name="connsiteY824" fmla="*/ 114820 h 6858000"/>
              <a:gd name="connsiteX825" fmla="*/ 5944437 w 7467600"/>
              <a:gd name="connsiteY825" fmla="*/ 113829 h 6858000"/>
              <a:gd name="connsiteX826" fmla="*/ 3882765 w 7467600"/>
              <a:gd name="connsiteY826" fmla="*/ 0 h 6858000"/>
              <a:gd name="connsiteX827" fmla="*/ 3995099 w 7467600"/>
              <a:gd name="connsiteY827" fmla="*/ 0 h 6858000"/>
              <a:gd name="connsiteX828" fmla="*/ 4163818 w 7467600"/>
              <a:gd name="connsiteY828" fmla="*/ 234104 h 6858000"/>
              <a:gd name="connsiteX829" fmla="*/ 4172099 w 7467600"/>
              <a:gd name="connsiteY829" fmla="*/ 234207 h 6858000"/>
              <a:gd name="connsiteX830" fmla="*/ 4784282 w 7467600"/>
              <a:gd name="connsiteY830" fmla="*/ 276561 h 6858000"/>
              <a:gd name="connsiteX831" fmla="*/ 4801687 w 7467600"/>
              <a:gd name="connsiteY831" fmla="*/ 267764 h 6858000"/>
              <a:gd name="connsiteX832" fmla="*/ 6082788 w 7467600"/>
              <a:gd name="connsiteY832" fmla="*/ 64119 h 6858000"/>
              <a:gd name="connsiteX833" fmla="*/ 6099442 w 7467600"/>
              <a:gd name="connsiteY833" fmla="*/ 82568 h 6858000"/>
              <a:gd name="connsiteX834" fmla="*/ 4804137 w 7467600"/>
              <a:gd name="connsiteY834" fmla="*/ 320931 h 6858000"/>
              <a:gd name="connsiteX835" fmla="*/ 4227047 w 7467600"/>
              <a:gd name="connsiteY835" fmla="*/ 313415 h 6858000"/>
              <a:gd name="connsiteX836" fmla="*/ 4346041 w 7467600"/>
              <a:gd name="connsiteY836" fmla="*/ 456086 h 6858000"/>
              <a:gd name="connsiteX837" fmla="*/ 4870967 w 7467600"/>
              <a:gd name="connsiteY837" fmla="*/ 963061 h 6858000"/>
              <a:gd name="connsiteX838" fmla="*/ 4889647 w 7467600"/>
              <a:gd name="connsiteY838" fmla="*/ 957147 h 6858000"/>
              <a:gd name="connsiteX839" fmla="*/ 5422504 w 7467600"/>
              <a:gd name="connsiteY839" fmla="*/ 805191 h 6858000"/>
              <a:gd name="connsiteX840" fmla="*/ 6087656 w 7467600"/>
              <a:gd name="connsiteY840" fmla="*/ 826703 h 6858000"/>
              <a:gd name="connsiteX841" fmla="*/ 6058717 w 7467600"/>
              <a:gd name="connsiteY841" fmla="*/ 865992 h 6858000"/>
              <a:gd name="connsiteX842" fmla="*/ 4974153 w 7467600"/>
              <a:gd name="connsiteY842" fmla="*/ 1045456 h 6858000"/>
              <a:gd name="connsiteX843" fmla="*/ 5627835 w 7467600"/>
              <a:gd name="connsiteY843" fmla="*/ 1472077 h 6858000"/>
              <a:gd name="connsiteX844" fmla="*/ 5629817 w 7467600"/>
              <a:gd name="connsiteY844" fmla="*/ 1471412 h 6858000"/>
              <a:gd name="connsiteX845" fmla="*/ 5634124 w 7467600"/>
              <a:gd name="connsiteY845" fmla="*/ 1470572 h 6858000"/>
              <a:gd name="connsiteX846" fmla="*/ 5755832 w 7467600"/>
              <a:gd name="connsiteY846" fmla="*/ 1383886 h 6858000"/>
              <a:gd name="connsiteX847" fmla="*/ 6014186 w 7467600"/>
              <a:gd name="connsiteY847" fmla="*/ 1279799 h 6858000"/>
              <a:gd name="connsiteX848" fmla="*/ 6901619 w 7467600"/>
              <a:gd name="connsiteY848" fmla="*/ 1047874 h 6858000"/>
              <a:gd name="connsiteX849" fmla="*/ 6931566 w 7467600"/>
              <a:gd name="connsiteY849" fmla="*/ 1062034 h 6858000"/>
              <a:gd name="connsiteX850" fmla="*/ 5790982 w 7467600"/>
              <a:gd name="connsiteY850" fmla="*/ 1561380 h 6858000"/>
              <a:gd name="connsiteX851" fmla="*/ 6188971 w 7467600"/>
              <a:gd name="connsiteY851" fmla="*/ 1755168 h 6858000"/>
              <a:gd name="connsiteX852" fmla="*/ 6202446 w 7467600"/>
              <a:gd name="connsiteY852" fmla="*/ 1752268 h 6858000"/>
              <a:gd name="connsiteX853" fmla="*/ 7179560 w 7467600"/>
              <a:gd name="connsiteY853" fmla="*/ 1467551 h 6858000"/>
              <a:gd name="connsiteX854" fmla="*/ 7158730 w 7467600"/>
              <a:gd name="connsiteY854" fmla="*/ 1507835 h 6858000"/>
              <a:gd name="connsiteX855" fmla="*/ 6326959 w 7467600"/>
              <a:gd name="connsiteY855" fmla="*/ 1817686 h 6858000"/>
              <a:gd name="connsiteX856" fmla="*/ 6537433 w 7467600"/>
              <a:gd name="connsiteY856" fmla="*/ 1907790 h 6858000"/>
              <a:gd name="connsiteX857" fmla="*/ 6550221 w 7467600"/>
              <a:gd name="connsiteY857" fmla="*/ 1910729 h 6858000"/>
              <a:gd name="connsiteX858" fmla="*/ 6964438 w 7467600"/>
              <a:gd name="connsiteY858" fmla="*/ 2209505 h 6858000"/>
              <a:gd name="connsiteX859" fmla="*/ 7367862 w 7467600"/>
              <a:gd name="connsiteY859" fmla="*/ 2806833 h 6858000"/>
              <a:gd name="connsiteX860" fmla="*/ 7364329 w 7467600"/>
              <a:gd name="connsiteY860" fmla="*/ 2826907 h 6858000"/>
              <a:gd name="connsiteX861" fmla="*/ 7290545 w 7467600"/>
              <a:gd name="connsiteY861" fmla="*/ 2850663 h 6858000"/>
              <a:gd name="connsiteX862" fmla="*/ 6472036 w 7467600"/>
              <a:gd name="connsiteY862" fmla="*/ 1959003 h 6858000"/>
              <a:gd name="connsiteX863" fmla="*/ 5792897 w 7467600"/>
              <a:gd name="connsiteY863" fmla="*/ 1647747 h 6858000"/>
              <a:gd name="connsiteX864" fmla="*/ 5842751 w 7467600"/>
              <a:gd name="connsiteY864" fmla="*/ 1816112 h 6858000"/>
              <a:gd name="connsiteX865" fmla="*/ 5847424 w 7467600"/>
              <a:gd name="connsiteY865" fmla="*/ 1815776 h 6858000"/>
              <a:gd name="connsiteX866" fmla="*/ 6399821 w 7467600"/>
              <a:gd name="connsiteY866" fmla="*/ 2344799 h 6858000"/>
              <a:gd name="connsiteX867" fmla="*/ 6323232 w 7467600"/>
              <a:gd name="connsiteY867" fmla="*/ 2389634 h 6858000"/>
              <a:gd name="connsiteX868" fmla="*/ 5942958 w 7467600"/>
              <a:gd name="connsiteY868" fmla="*/ 2077708 h 6858000"/>
              <a:gd name="connsiteX869" fmla="*/ 5921559 w 7467600"/>
              <a:gd name="connsiteY869" fmla="*/ 2378596 h 6858000"/>
              <a:gd name="connsiteX870" fmla="*/ 5817651 w 7467600"/>
              <a:gd name="connsiteY870" fmla="*/ 3023919 h 6858000"/>
              <a:gd name="connsiteX871" fmla="*/ 5729634 w 7467600"/>
              <a:gd name="connsiteY871" fmla="*/ 3051849 h 6858000"/>
              <a:gd name="connsiteX872" fmla="*/ 5611018 w 7467600"/>
              <a:gd name="connsiteY872" fmla="*/ 2316769 h 6858000"/>
              <a:gd name="connsiteX873" fmla="*/ 5687608 w 7467600"/>
              <a:gd name="connsiteY873" fmla="*/ 2039972 h 6858000"/>
              <a:gd name="connsiteX874" fmla="*/ 5657554 w 7467600"/>
              <a:gd name="connsiteY874" fmla="*/ 1576445 h 6858000"/>
              <a:gd name="connsiteX875" fmla="*/ 5150475 w 7467600"/>
              <a:gd name="connsiteY875" fmla="*/ 1274012 h 6858000"/>
              <a:gd name="connsiteX876" fmla="*/ 5349142 w 7467600"/>
              <a:gd name="connsiteY876" fmla="*/ 2204405 h 6858000"/>
              <a:gd name="connsiteX877" fmla="*/ 5262214 w 7467600"/>
              <a:gd name="connsiteY877" fmla="*/ 2233836 h 6858000"/>
              <a:gd name="connsiteX878" fmla="*/ 4981539 w 7467600"/>
              <a:gd name="connsiteY878" fmla="*/ 1542201 h 6858000"/>
              <a:gd name="connsiteX879" fmla="*/ 4958461 w 7467600"/>
              <a:gd name="connsiteY879" fmla="*/ 1136957 h 6858000"/>
              <a:gd name="connsiteX880" fmla="*/ 4655015 w 7467600"/>
              <a:gd name="connsiteY880" fmla="*/ 891426 h 6858000"/>
              <a:gd name="connsiteX881" fmla="*/ 4348002 w 7467600"/>
              <a:gd name="connsiteY881" fmla="*/ 2205895 h 6858000"/>
              <a:gd name="connsiteX882" fmla="*/ 4262250 w 7467600"/>
              <a:gd name="connsiteY882" fmla="*/ 2219972 h 6858000"/>
              <a:gd name="connsiteX883" fmla="*/ 4550611 w 7467600"/>
              <a:gd name="connsiteY883" fmla="*/ 817540 h 6858000"/>
              <a:gd name="connsiteX884" fmla="*/ 4564418 w 7467600"/>
              <a:gd name="connsiteY884" fmla="*/ 808293 h 6858000"/>
              <a:gd name="connsiteX885" fmla="*/ 4266388 w 7467600"/>
              <a:gd name="connsiteY885" fmla="*/ 500083 h 6858000"/>
              <a:gd name="connsiteX886" fmla="*/ 4032842 w 7467600"/>
              <a:gd name="connsiteY886" fmla="*/ 211809 h 6858000"/>
              <a:gd name="connsiteX887" fmla="*/ 3882765 w 7467600"/>
              <a:gd name="connsiteY887" fmla="*/ 0 h 6858000"/>
              <a:gd name="connsiteX888" fmla="*/ 3721337 w 7467600"/>
              <a:gd name="connsiteY888" fmla="*/ 0 h 6858000"/>
              <a:gd name="connsiteX889" fmla="*/ 3797544 w 7467600"/>
              <a:gd name="connsiteY889" fmla="*/ 0 h 6858000"/>
              <a:gd name="connsiteX890" fmla="*/ 3775734 w 7467600"/>
              <a:gd name="connsiteY890" fmla="*/ 95131 h 6858000"/>
              <a:gd name="connsiteX891" fmla="*/ 3724807 w 7467600"/>
              <a:gd name="connsiteY891" fmla="*/ 272257 h 6858000"/>
              <a:gd name="connsiteX892" fmla="*/ 3726844 w 7467600"/>
              <a:gd name="connsiteY892" fmla="*/ 282988 h 6858000"/>
              <a:gd name="connsiteX893" fmla="*/ 3742664 w 7467600"/>
              <a:gd name="connsiteY893" fmla="*/ 279918 h 6858000"/>
              <a:gd name="connsiteX894" fmla="*/ 4103910 w 7467600"/>
              <a:gd name="connsiteY894" fmla="*/ 1161917 h 6858000"/>
              <a:gd name="connsiteX895" fmla="*/ 4020269 w 7467600"/>
              <a:gd name="connsiteY895" fmla="*/ 1200406 h 6858000"/>
              <a:gd name="connsiteX896" fmla="*/ 3674882 w 7467600"/>
              <a:gd name="connsiteY896" fmla="*/ 488524 h 6858000"/>
              <a:gd name="connsiteX897" fmla="*/ 3132682 w 7467600"/>
              <a:gd name="connsiteY897" fmla="*/ 1072284 h 6858000"/>
              <a:gd name="connsiteX898" fmla="*/ 2716346 w 7467600"/>
              <a:gd name="connsiteY898" fmla="*/ 1276376 h 6858000"/>
              <a:gd name="connsiteX899" fmla="*/ 2716772 w 7467600"/>
              <a:gd name="connsiteY899" fmla="*/ 1255462 h 6858000"/>
              <a:gd name="connsiteX900" fmla="*/ 3471096 w 7467600"/>
              <a:gd name="connsiteY900" fmla="*/ 437072 h 6858000"/>
              <a:gd name="connsiteX901" fmla="*/ 3639057 w 7467600"/>
              <a:gd name="connsiteY901" fmla="*/ 286334 h 6858000"/>
              <a:gd name="connsiteX902" fmla="*/ 3640309 w 7467600"/>
              <a:gd name="connsiteY902" fmla="*/ 284664 h 6858000"/>
              <a:gd name="connsiteX903" fmla="*/ 3646022 w 7467600"/>
              <a:gd name="connsiteY903" fmla="*/ 276711 h 6858000"/>
              <a:gd name="connsiteX904" fmla="*/ 3707943 w 7467600"/>
              <a:gd name="connsiteY904" fmla="*/ 65958 h 6858000"/>
              <a:gd name="connsiteX905" fmla="*/ 3721337 w 7467600"/>
              <a:gd name="connsiteY905" fmla="*/ 0 h 6858000"/>
              <a:gd name="connsiteX906" fmla="*/ 2867960 w 7467600"/>
              <a:gd name="connsiteY906" fmla="*/ 0 h 6858000"/>
              <a:gd name="connsiteX907" fmla="*/ 2926351 w 7467600"/>
              <a:gd name="connsiteY907" fmla="*/ 0 h 6858000"/>
              <a:gd name="connsiteX908" fmla="*/ 2902823 w 7467600"/>
              <a:gd name="connsiteY908" fmla="*/ 262929 h 6858000"/>
              <a:gd name="connsiteX909" fmla="*/ 2940663 w 7467600"/>
              <a:gd name="connsiteY909" fmla="*/ 140884 h 6858000"/>
              <a:gd name="connsiteX910" fmla="*/ 2947039 w 7467600"/>
              <a:gd name="connsiteY910" fmla="*/ 122524 h 6858000"/>
              <a:gd name="connsiteX911" fmla="*/ 2984316 w 7467600"/>
              <a:gd name="connsiteY911" fmla="*/ 0 h 6858000"/>
              <a:gd name="connsiteX912" fmla="*/ 3016114 w 7467600"/>
              <a:gd name="connsiteY912" fmla="*/ 0 h 6858000"/>
              <a:gd name="connsiteX913" fmla="*/ 2979949 w 7467600"/>
              <a:gd name="connsiteY913" fmla="*/ 119274 h 6858000"/>
              <a:gd name="connsiteX914" fmla="*/ 3023879 w 7467600"/>
              <a:gd name="connsiteY914" fmla="*/ 0 h 6858000"/>
              <a:gd name="connsiteX915" fmla="*/ 3105400 w 7467600"/>
              <a:gd name="connsiteY915" fmla="*/ 0 h 6858000"/>
              <a:gd name="connsiteX916" fmla="*/ 3094669 w 7467600"/>
              <a:gd name="connsiteY916" fmla="*/ 30308 h 6858000"/>
              <a:gd name="connsiteX917" fmla="*/ 2901945 w 7467600"/>
              <a:gd name="connsiteY917" fmla="*/ 466538 h 6858000"/>
              <a:gd name="connsiteX918" fmla="*/ 2815209 w 7467600"/>
              <a:gd name="connsiteY918" fmla="*/ 497361 h 6858000"/>
              <a:gd name="connsiteX919" fmla="*/ 2844845 w 7467600"/>
              <a:gd name="connsiteY919" fmla="*/ 127638 h 6858000"/>
              <a:gd name="connsiteX920" fmla="*/ 2867960 w 7467600"/>
              <a:gd name="connsiteY920" fmla="*/ 0 h 6858000"/>
              <a:gd name="connsiteX921" fmla="*/ 1057230 w 7467600"/>
              <a:gd name="connsiteY921" fmla="*/ 0 h 6858000"/>
              <a:gd name="connsiteX922" fmla="*/ 1111003 w 7467600"/>
              <a:gd name="connsiteY922" fmla="*/ 0 h 6858000"/>
              <a:gd name="connsiteX923" fmla="*/ 1125553 w 7467600"/>
              <a:gd name="connsiteY923" fmla="*/ 52588 h 6858000"/>
              <a:gd name="connsiteX924" fmla="*/ 1304276 w 7467600"/>
              <a:gd name="connsiteY924" fmla="*/ 476275 h 6858000"/>
              <a:gd name="connsiteX925" fmla="*/ 1492066 w 7467600"/>
              <a:gd name="connsiteY925" fmla="*/ 886333 h 6858000"/>
              <a:gd name="connsiteX926" fmla="*/ 1423698 w 7467600"/>
              <a:gd name="connsiteY926" fmla="*/ 710817 h 6858000"/>
              <a:gd name="connsiteX927" fmla="*/ 1357609 w 7467600"/>
              <a:gd name="connsiteY927" fmla="*/ 532892 h 6858000"/>
              <a:gd name="connsiteX928" fmla="*/ 1309550 w 7467600"/>
              <a:gd name="connsiteY928" fmla="*/ 374031 h 6858000"/>
              <a:gd name="connsiteX929" fmla="*/ 1193673 w 7467600"/>
              <a:gd name="connsiteY929" fmla="*/ 49533 h 6858000"/>
              <a:gd name="connsiteX930" fmla="*/ 1164391 w 7467600"/>
              <a:gd name="connsiteY930" fmla="*/ 0 h 6858000"/>
              <a:gd name="connsiteX931" fmla="*/ 1200666 w 7467600"/>
              <a:gd name="connsiteY931" fmla="*/ 0 h 6858000"/>
              <a:gd name="connsiteX932" fmla="*/ 1223408 w 7467600"/>
              <a:gd name="connsiteY932" fmla="*/ 38996 h 6858000"/>
              <a:gd name="connsiteX933" fmla="*/ 1339635 w 7467600"/>
              <a:gd name="connsiteY933" fmla="*/ 365517 h 6858000"/>
              <a:gd name="connsiteX934" fmla="*/ 1387469 w 7467600"/>
              <a:gd name="connsiteY934" fmla="*/ 523079 h 6858000"/>
              <a:gd name="connsiteX935" fmla="*/ 1452685 w 7467600"/>
              <a:gd name="connsiteY935" fmla="*/ 699806 h 6858000"/>
              <a:gd name="connsiteX936" fmla="*/ 1492092 w 7467600"/>
              <a:gd name="connsiteY936" fmla="*/ 800424 h 6858000"/>
              <a:gd name="connsiteX937" fmla="*/ 1455302 w 7467600"/>
              <a:gd name="connsiteY937" fmla="*/ 632913 h 6858000"/>
              <a:gd name="connsiteX938" fmla="*/ 1222336 w 7467600"/>
              <a:gd name="connsiteY938" fmla="*/ 9480 h 6858000"/>
              <a:gd name="connsiteX939" fmla="*/ 1214634 w 7467600"/>
              <a:gd name="connsiteY939" fmla="*/ 0 h 6858000"/>
              <a:gd name="connsiteX940" fmla="*/ 1289827 w 7467600"/>
              <a:gd name="connsiteY940" fmla="*/ 0 h 6858000"/>
              <a:gd name="connsiteX941" fmla="*/ 1321076 w 7467600"/>
              <a:gd name="connsiteY941" fmla="*/ 59722 h 6858000"/>
              <a:gd name="connsiteX942" fmla="*/ 1512579 w 7467600"/>
              <a:gd name="connsiteY942" fmla="*/ 626441 h 6858000"/>
              <a:gd name="connsiteX943" fmla="*/ 1506076 w 7467600"/>
              <a:gd name="connsiteY943" fmla="*/ 1089289 h 6858000"/>
              <a:gd name="connsiteX944" fmla="*/ 1486346 w 7467600"/>
              <a:gd name="connsiteY944" fmla="*/ 1079919 h 6858000"/>
              <a:gd name="connsiteX945" fmla="*/ 1070511 w 7467600"/>
              <a:gd name="connsiteY945" fmla="*/ 48609 h 6858000"/>
              <a:gd name="connsiteX946" fmla="*/ 1057230 w 7467600"/>
              <a:gd name="connsiteY946" fmla="*/ 0 h 6858000"/>
              <a:gd name="connsiteX947" fmla="*/ 43151 w 7467600"/>
              <a:gd name="connsiteY947" fmla="*/ 0 h 6858000"/>
              <a:gd name="connsiteX948" fmla="*/ 95283 w 7467600"/>
              <a:gd name="connsiteY948" fmla="*/ 0 h 6858000"/>
              <a:gd name="connsiteX949" fmla="*/ 300708 w 7467600"/>
              <a:gd name="connsiteY949" fmla="*/ 154571 h 6858000"/>
              <a:gd name="connsiteX950" fmla="*/ 530414 w 7467600"/>
              <a:gd name="connsiteY950" fmla="*/ 354673 h 6858000"/>
              <a:gd name="connsiteX951" fmla="*/ 333785 w 7467600"/>
              <a:gd name="connsiteY951" fmla="*/ 161564 h 6858000"/>
              <a:gd name="connsiteX952" fmla="*/ 147005 w 7467600"/>
              <a:gd name="connsiteY952" fmla="*/ 0 h 6858000"/>
              <a:gd name="connsiteX953" fmla="*/ 272509 w 7467600"/>
              <a:gd name="connsiteY953" fmla="*/ 0 h 6858000"/>
              <a:gd name="connsiteX954" fmla="*/ 326276 w 7467600"/>
              <a:gd name="connsiteY954" fmla="*/ 45847 h 6858000"/>
              <a:gd name="connsiteX955" fmla="*/ 823759 w 7467600"/>
              <a:gd name="connsiteY955" fmla="*/ 574145 h 6858000"/>
              <a:gd name="connsiteX956" fmla="*/ 811254 w 7467600"/>
              <a:gd name="connsiteY956" fmla="*/ 665546 h 6858000"/>
              <a:gd name="connsiteX957" fmla="*/ 154042 w 7467600"/>
              <a:gd name="connsiteY957" fmla="*/ 261522 h 6858000"/>
              <a:gd name="connsiteX958" fmla="*/ 13550 w 7467600"/>
              <a:gd name="connsiteY958" fmla="*/ 158423 h 6858000"/>
              <a:gd name="connsiteX959" fmla="*/ 0 w 7467600"/>
              <a:gd name="connsiteY959" fmla="*/ 146618 h 6858000"/>
              <a:gd name="connsiteX960" fmla="*/ 0 w 7467600"/>
              <a:gd name="connsiteY960" fmla="*/ 59161 h 6858000"/>
              <a:gd name="connsiteX961" fmla="*/ 45427 w 7467600"/>
              <a:gd name="connsiteY961" fmla="*/ 101078 h 6858000"/>
              <a:gd name="connsiteX962" fmla="*/ 630103 w 7467600"/>
              <a:gd name="connsiteY962" fmla="*/ 485885 h 6858000"/>
              <a:gd name="connsiteX963" fmla="*/ 532040 w 7467600"/>
              <a:gd name="connsiteY963" fmla="*/ 399359 h 6858000"/>
              <a:gd name="connsiteX964" fmla="*/ 517618 w 7467600"/>
              <a:gd name="connsiteY964" fmla="*/ 385726 h 6858000"/>
              <a:gd name="connsiteX965" fmla="*/ 285074 w 7467600"/>
              <a:gd name="connsiteY965" fmla="*/ 182755 h 6858000"/>
              <a:gd name="connsiteX966" fmla="*/ 43151 w 7467600"/>
              <a:gd name="connsiteY966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7454976 w 7467600"/>
              <a:gd name="connsiteY74" fmla="*/ 6318297 h 6858000"/>
              <a:gd name="connsiteX75" fmla="*/ 7379510 w 7467600"/>
              <a:gd name="connsiteY75" fmla="*/ 5755454 h 6858000"/>
              <a:gd name="connsiteX76" fmla="*/ 7467600 w 7467600"/>
              <a:gd name="connsiteY76" fmla="*/ 6012219 h 6858000"/>
              <a:gd name="connsiteX77" fmla="*/ 7356878 w 7467600"/>
              <a:gd name="connsiteY77" fmla="*/ 5981332 h 6858000"/>
              <a:gd name="connsiteX78" fmla="*/ 7467600 w 7467600"/>
              <a:gd name="connsiteY78" fmla="*/ 6117703 h 6858000"/>
              <a:gd name="connsiteX79" fmla="*/ 7467600 w 7467600"/>
              <a:gd name="connsiteY79" fmla="*/ 6163634 h 6858000"/>
              <a:gd name="connsiteX80" fmla="*/ 7403637 w 7467600"/>
              <a:gd name="connsiteY80" fmla="*/ 6083957 h 6858000"/>
              <a:gd name="connsiteX81" fmla="*/ 7254615 w 7467600"/>
              <a:gd name="connsiteY81" fmla="*/ 5911918 h 6858000"/>
              <a:gd name="connsiteX82" fmla="*/ 7312589 w 7467600"/>
              <a:gd name="connsiteY82" fmla="*/ 5982309 h 6858000"/>
              <a:gd name="connsiteX83" fmla="*/ 7448321 w 7467600"/>
              <a:gd name="connsiteY83" fmla="*/ 6190991 h 6858000"/>
              <a:gd name="connsiteX84" fmla="*/ 7467600 w 7467600"/>
              <a:gd name="connsiteY84" fmla="*/ 6221686 h 6858000"/>
              <a:gd name="connsiteX85" fmla="*/ 7467600 w 7467600"/>
              <a:gd name="connsiteY85" fmla="*/ 6334256 h 6858000"/>
              <a:gd name="connsiteX86" fmla="*/ 7454976 w 7467600"/>
              <a:gd name="connsiteY86" fmla="*/ 6318297 h 6858000"/>
              <a:gd name="connsiteX87" fmla="*/ 1456157 w 7467600"/>
              <a:gd name="connsiteY87" fmla="*/ 5371404 h 6858000"/>
              <a:gd name="connsiteX88" fmla="*/ 1244432 w 7467600"/>
              <a:gd name="connsiteY88" fmla="*/ 5385601 h 6858000"/>
              <a:gd name="connsiteX89" fmla="*/ 973990 w 7467600"/>
              <a:gd name="connsiteY89" fmla="*/ 5424940 h 6858000"/>
              <a:gd name="connsiteX90" fmla="*/ 1103809 w 7467600"/>
              <a:gd name="connsiteY90" fmla="*/ 5433720 h 6858000"/>
              <a:gd name="connsiteX91" fmla="*/ 1123454 w 7467600"/>
              <a:gd name="connsiteY91" fmla="*/ 5435727 h 6858000"/>
              <a:gd name="connsiteX92" fmla="*/ 1737017 w 7467600"/>
              <a:gd name="connsiteY92" fmla="*/ 5452183 h 6858000"/>
              <a:gd name="connsiteX93" fmla="*/ 1824397 w 7467600"/>
              <a:gd name="connsiteY93" fmla="*/ 5447757 h 6858000"/>
              <a:gd name="connsiteX94" fmla="*/ 2070059 w 7467600"/>
              <a:gd name="connsiteY94" fmla="*/ 5441660 h 6858000"/>
              <a:gd name="connsiteX95" fmla="*/ 1456157 w 7467600"/>
              <a:gd name="connsiteY95" fmla="*/ 5371404 h 6858000"/>
              <a:gd name="connsiteX96" fmla="*/ 4988186 w 7467600"/>
              <a:gd name="connsiteY96" fmla="*/ 5216467 h 6858000"/>
              <a:gd name="connsiteX97" fmla="*/ 4777334 w 7467600"/>
              <a:gd name="connsiteY97" fmla="*/ 5406072 h 6858000"/>
              <a:gd name="connsiteX98" fmla="*/ 4718341 w 7467600"/>
              <a:gd name="connsiteY98" fmla="*/ 5468043 h 6858000"/>
              <a:gd name="connsiteX99" fmla="*/ 4604655 w 7467600"/>
              <a:gd name="connsiteY99" fmla="*/ 5583434 h 6858000"/>
              <a:gd name="connsiteX100" fmla="*/ 4565074 w 7467600"/>
              <a:gd name="connsiteY100" fmla="*/ 5618550 h 6858000"/>
              <a:gd name="connsiteX101" fmla="*/ 4988186 w 7467600"/>
              <a:gd name="connsiteY101" fmla="*/ 5216467 h 6858000"/>
              <a:gd name="connsiteX102" fmla="*/ 4978032 w 7467600"/>
              <a:gd name="connsiteY102" fmla="*/ 5183809 h 6858000"/>
              <a:gd name="connsiteX103" fmla="*/ 4463413 w 7467600"/>
              <a:gd name="connsiteY103" fmla="*/ 5615162 h 6858000"/>
              <a:gd name="connsiteX104" fmla="*/ 4358134 w 7467600"/>
              <a:gd name="connsiteY104" fmla="*/ 5742791 h 6858000"/>
              <a:gd name="connsiteX105" fmla="*/ 4376219 w 7467600"/>
              <a:gd name="connsiteY105" fmla="*/ 5729027 h 6858000"/>
              <a:gd name="connsiteX106" fmla="*/ 4582340 w 7467600"/>
              <a:gd name="connsiteY106" fmla="*/ 5561037 h 6858000"/>
              <a:gd name="connsiteX107" fmla="*/ 4694684 w 7467600"/>
              <a:gd name="connsiteY107" fmla="*/ 5447098 h 6858000"/>
              <a:gd name="connsiteX108" fmla="*/ 4754123 w 7467600"/>
              <a:gd name="connsiteY108" fmla="*/ 5384643 h 6858000"/>
              <a:gd name="connsiteX109" fmla="*/ 4978032 w 7467600"/>
              <a:gd name="connsiteY109" fmla="*/ 5183809 h 6858000"/>
              <a:gd name="connsiteX110" fmla="*/ 1903353 w 7467600"/>
              <a:gd name="connsiteY110" fmla="*/ 5044827 h 6858000"/>
              <a:gd name="connsiteX111" fmla="*/ 1936931 w 7467600"/>
              <a:gd name="connsiteY111" fmla="*/ 5093954 h 6858000"/>
              <a:gd name="connsiteX112" fmla="*/ 2195868 w 7467600"/>
              <a:gd name="connsiteY112" fmla="*/ 5396574 h 6858000"/>
              <a:gd name="connsiteX113" fmla="*/ 2088852 w 7467600"/>
              <a:gd name="connsiteY113" fmla="*/ 5166123 h 6858000"/>
              <a:gd name="connsiteX114" fmla="*/ 1958241 w 7467600"/>
              <a:gd name="connsiteY114" fmla="*/ 5067955 h 6858000"/>
              <a:gd name="connsiteX115" fmla="*/ 1903353 w 7467600"/>
              <a:gd name="connsiteY115" fmla="*/ 5044827 h 6858000"/>
              <a:gd name="connsiteX116" fmla="*/ 1979378 w 7467600"/>
              <a:gd name="connsiteY116" fmla="*/ 4769504 h 6858000"/>
              <a:gd name="connsiteX117" fmla="*/ 2882120 w 7467600"/>
              <a:gd name="connsiteY117" fmla="*/ 5064547 h 6858000"/>
              <a:gd name="connsiteX118" fmla="*/ 2793103 w 7467600"/>
              <a:gd name="connsiteY118" fmla="*/ 5039699 h 6858000"/>
              <a:gd name="connsiteX119" fmla="*/ 2770041 w 7467600"/>
              <a:gd name="connsiteY119" fmla="*/ 5033634 h 6858000"/>
              <a:gd name="connsiteX120" fmla="*/ 1979378 w 7467600"/>
              <a:gd name="connsiteY120" fmla="*/ 4769504 h 6858000"/>
              <a:gd name="connsiteX121" fmla="*/ 1927410 w 7467600"/>
              <a:gd name="connsiteY121" fmla="*/ 4716164 h 6858000"/>
              <a:gd name="connsiteX122" fmla="*/ 1959587 w 7467600"/>
              <a:gd name="connsiteY122" fmla="*/ 4728849 h 6858000"/>
              <a:gd name="connsiteX123" fmla="*/ 2777707 w 7467600"/>
              <a:gd name="connsiteY123" fmla="*/ 5003991 h 6858000"/>
              <a:gd name="connsiteX124" fmla="*/ 2800768 w 7467600"/>
              <a:gd name="connsiteY124" fmla="*/ 5010056 h 6858000"/>
              <a:gd name="connsiteX125" fmla="*/ 2879408 w 7467600"/>
              <a:gd name="connsiteY125" fmla="*/ 5031590 h 6858000"/>
              <a:gd name="connsiteX126" fmla="*/ 2862295 w 7467600"/>
              <a:gd name="connsiteY126" fmla="*/ 5022958 h 6858000"/>
              <a:gd name="connsiteX127" fmla="*/ 2813343 w 7467600"/>
              <a:gd name="connsiteY127" fmla="*/ 4998369 h 6858000"/>
              <a:gd name="connsiteX128" fmla="*/ 2646245 w 7467600"/>
              <a:gd name="connsiteY128" fmla="*/ 4930999 h 6858000"/>
              <a:gd name="connsiteX129" fmla="*/ 1999243 w 7467600"/>
              <a:gd name="connsiteY129" fmla="*/ 4730524 h 6858000"/>
              <a:gd name="connsiteX130" fmla="*/ 1979527 w 7467600"/>
              <a:gd name="connsiteY130" fmla="*/ 4726651 h 6858000"/>
              <a:gd name="connsiteX131" fmla="*/ 1927410 w 7467600"/>
              <a:gd name="connsiteY131" fmla="*/ 4716164 h 6858000"/>
              <a:gd name="connsiteX132" fmla="*/ 1997014 w 7467600"/>
              <a:gd name="connsiteY132" fmla="*/ 4698007 h 6858000"/>
              <a:gd name="connsiteX133" fmla="*/ 2005458 w 7467600"/>
              <a:gd name="connsiteY133" fmla="*/ 4699540 h 6858000"/>
              <a:gd name="connsiteX134" fmla="*/ 2657186 w 7467600"/>
              <a:gd name="connsiteY134" fmla="*/ 4901687 h 6858000"/>
              <a:gd name="connsiteX135" fmla="*/ 2826662 w 7467600"/>
              <a:gd name="connsiteY135" fmla="*/ 4970362 h 6858000"/>
              <a:gd name="connsiteX136" fmla="*/ 2876100 w 7467600"/>
              <a:gd name="connsiteY136" fmla="*/ 4995397 h 6858000"/>
              <a:gd name="connsiteX137" fmla="*/ 3042600 w 7467600"/>
              <a:gd name="connsiteY137" fmla="*/ 5059532 h 6858000"/>
              <a:gd name="connsiteX138" fmla="*/ 1997014 w 7467600"/>
              <a:gd name="connsiteY138" fmla="*/ 4698007 h 6858000"/>
              <a:gd name="connsiteX139" fmla="*/ 2305292 w 7467600"/>
              <a:gd name="connsiteY139" fmla="*/ 4219492 h 6858000"/>
              <a:gd name="connsiteX140" fmla="*/ 3360922 w 7467600"/>
              <a:gd name="connsiteY140" fmla="*/ 4529373 h 6858000"/>
              <a:gd name="connsiteX141" fmla="*/ 3492420 w 7467600"/>
              <a:gd name="connsiteY141" fmla="*/ 4510145 h 6858000"/>
              <a:gd name="connsiteX142" fmla="*/ 3364086 w 7467600"/>
              <a:gd name="connsiteY142" fmla="*/ 4480340 h 6858000"/>
              <a:gd name="connsiteX143" fmla="*/ 3225818 w 7467600"/>
              <a:gd name="connsiteY143" fmla="*/ 4411822 h 6858000"/>
              <a:gd name="connsiteX144" fmla="*/ 3129696 w 7467600"/>
              <a:gd name="connsiteY144" fmla="*/ 4360704 h 6858000"/>
              <a:gd name="connsiteX145" fmla="*/ 2814545 w 7467600"/>
              <a:gd name="connsiteY145" fmla="*/ 4282955 h 6858000"/>
              <a:gd name="connsiteX146" fmla="*/ 2305292 w 7467600"/>
              <a:gd name="connsiteY146" fmla="*/ 4219492 h 6858000"/>
              <a:gd name="connsiteX147" fmla="*/ 2626982 w 7467600"/>
              <a:gd name="connsiteY147" fmla="*/ 4206450 h 6858000"/>
              <a:gd name="connsiteX148" fmla="*/ 2490617 w 7467600"/>
              <a:gd name="connsiteY148" fmla="*/ 4206951 h 6858000"/>
              <a:gd name="connsiteX149" fmla="*/ 2819869 w 7467600"/>
              <a:gd name="connsiteY149" fmla="*/ 4252936 h 6858000"/>
              <a:gd name="connsiteX150" fmla="*/ 3143018 w 7467600"/>
              <a:gd name="connsiteY150" fmla="*/ 4332698 h 6858000"/>
              <a:gd name="connsiteX151" fmla="*/ 3241520 w 7467600"/>
              <a:gd name="connsiteY151" fmla="*/ 4385112 h 6858000"/>
              <a:gd name="connsiteX152" fmla="*/ 3374575 w 7467600"/>
              <a:gd name="connsiteY152" fmla="*/ 4451517 h 6858000"/>
              <a:gd name="connsiteX153" fmla="*/ 3505221 w 7467600"/>
              <a:gd name="connsiteY153" fmla="*/ 4480757 h 6858000"/>
              <a:gd name="connsiteX154" fmla="*/ 2626982 w 7467600"/>
              <a:gd name="connsiteY154" fmla="*/ 4206450 h 6858000"/>
              <a:gd name="connsiteX155" fmla="*/ 1310106 w 7467600"/>
              <a:gd name="connsiteY155" fmla="*/ 3943217 h 6858000"/>
              <a:gd name="connsiteX156" fmla="*/ 854994 w 7467600"/>
              <a:gd name="connsiteY156" fmla="*/ 4399136 h 6858000"/>
              <a:gd name="connsiteX157" fmla="*/ 742462 w 7467600"/>
              <a:gd name="connsiteY157" fmla="*/ 4594648 h 6858000"/>
              <a:gd name="connsiteX158" fmla="*/ 820602 w 7467600"/>
              <a:gd name="connsiteY158" fmla="*/ 4485915 h 6858000"/>
              <a:gd name="connsiteX159" fmla="*/ 878295 w 7467600"/>
              <a:gd name="connsiteY159" fmla="*/ 4403594 h 6858000"/>
              <a:gd name="connsiteX160" fmla="*/ 1240607 w 7467600"/>
              <a:gd name="connsiteY160" fmla="*/ 4010401 h 6858000"/>
              <a:gd name="connsiteX161" fmla="*/ 1310106 w 7467600"/>
              <a:gd name="connsiteY161" fmla="*/ 3943217 h 6858000"/>
              <a:gd name="connsiteX162" fmla="*/ 1423113 w 7467600"/>
              <a:gd name="connsiteY162" fmla="*/ 3874565 h 6858000"/>
              <a:gd name="connsiteX163" fmla="*/ 1260565 w 7467600"/>
              <a:gd name="connsiteY163" fmla="*/ 4031982 h 6858000"/>
              <a:gd name="connsiteX164" fmla="*/ 901900 w 7467600"/>
              <a:gd name="connsiteY164" fmla="*/ 4421236 h 6858000"/>
              <a:gd name="connsiteX165" fmla="*/ 845044 w 7467600"/>
              <a:gd name="connsiteY165" fmla="*/ 4502436 h 6858000"/>
              <a:gd name="connsiteX166" fmla="*/ 685926 w 7467600"/>
              <a:gd name="connsiteY166" fmla="*/ 4703069 h 6858000"/>
              <a:gd name="connsiteX167" fmla="*/ 684248 w 7467600"/>
              <a:gd name="connsiteY167" fmla="*/ 4706721 h 6858000"/>
              <a:gd name="connsiteX168" fmla="*/ 1423113 w 7467600"/>
              <a:gd name="connsiteY168" fmla="*/ 3874565 h 6858000"/>
              <a:gd name="connsiteX169" fmla="*/ 3316479 w 7467600"/>
              <a:gd name="connsiteY169" fmla="*/ 3872136 h 6858000"/>
              <a:gd name="connsiteX170" fmla="*/ 3546806 w 7467600"/>
              <a:gd name="connsiteY170" fmla="*/ 4356139 h 6858000"/>
              <a:gd name="connsiteX171" fmla="*/ 3364433 w 7467600"/>
              <a:gd name="connsiteY171" fmla="*/ 3953121 h 6858000"/>
              <a:gd name="connsiteX172" fmla="*/ 3316479 w 7467600"/>
              <a:gd name="connsiteY172" fmla="*/ 3872136 h 6858000"/>
              <a:gd name="connsiteX173" fmla="*/ 3291335 w 7467600"/>
              <a:gd name="connsiteY173" fmla="*/ 3767420 h 6858000"/>
              <a:gd name="connsiteX174" fmla="*/ 3390805 w 7467600"/>
              <a:gd name="connsiteY174" fmla="*/ 3937163 h 6858000"/>
              <a:gd name="connsiteX175" fmla="*/ 3579062 w 7467600"/>
              <a:gd name="connsiteY175" fmla="*/ 4359040 h 6858000"/>
              <a:gd name="connsiteX176" fmla="*/ 3467355 w 7467600"/>
              <a:gd name="connsiteY176" fmla="*/ 3988130 h 6858000"/>
              <a:gd name="connsiteX177" fmla="*/ 3310753 w 7467600"/>
              <a:gd name="connsiteY177" fmla="*/ 3787140 h 6858000"/>
              <a:gd name="connsiteX178" fmla="*/ 3291335 w 7467600"/>
              <a:gd name="connsiteY178" fmla="*/ 3767420 h 6858000"/>
              <a:gd name="connsiteX179" fmla="*/ 1635889 w 7467600"/>
              <a:gd name="connsiteY179" fmla="*/ 3709494 h 6858000"/>
              <a:gd name="connsiteX180" fmla="*/ 1634800 w 7467600"/>
              <a:gd name="connsiteY180" fmla="*/ 3731111 h 6858000"/>
              <a:gd name="connsiteX181" fmla="*/ 1635889 w 7467600"/>
              <a:gd name="connsiteY181" fmla="*/ 3709494 h 6858000"/>
              <a:gd name="connsiteX182" fmla="*/ 1510397 w 7467600"/>
              <a:gd name="connsiteY182" fmla="*/ 3684705 h 6858000"/>
              <a:gd name="connsiteX183" fmla="*/ 1146550 w 7467600"/>
              <a:gd name="connsiteY183" fmla="*/ 3802012 h 6858000"/>
              <a:gd name="connsiteX184" fmla="*/ 698834 w 7467600"/>
              <a:gd name="connsiteY184" fmla="*/ 3952272 h 6858000"/>
              <a:gd name="connsiteX185" fmla="*/ 34256 w 7467600"/>
              <a:gd name="connsiteY185" fmla="*/ 4347603 h 6858000"/>
              <a:gd name="connsiteX186" fmla="*/ 527241 w 7467600"/>
              <a:gd name="connsiteY186" fmla="*/ 4065078 h 6858000"/>
              <a:gd name="connsiteX187" fmla="*/ 1510397 w 7467600"/>
              <a:gd name="connsiteY187" fmla="*/ 3684705 h 6858000"/>
              <a:gd name="connsiteX188" fmla="*/ 1313114 w 7467600"/>
              <a:gd name="connsiteY188" fmla="*/ 3655216 h 6858000"/>
              <a:gd name="connsiteX189" fmla="*/ 1109304 w 7467600"/>
              <a:gd name="connsiteY189" fmla="*/ 3669030 h 6858000"/>
              <a:gd name="connsiteX190" fmla="*/ 8129 w 7467600"/>
              <a:gd name="connsiteY190" fmla="*/ 4330519 h 6858000"/>
              <a:gd name="connsiteX191" fmla="*/ 687572 w 7467600"/>
              <a:gd name="connsiteY191" fmla="*/ 3925629 h 6858000"/>
              <a:gd name="connsiteX192" fmla="*/ 1138365 w 7467600"/>
              <a:gd name="connsiteY192" fmla="*/ 3774515 h 6858000"/>
              <a:gd name="connsiteX193" fmla="*/ 1505579 w 7467600"/>
              <a:gd name="connsiteY193" fmla="*/ 3655526 h 6858000"/>
              <a:gd name="connsiteX194" fmla="*/ 1313114 w 7467600"/>
              <a:gd name="connsiteY194" fmla="*/ 3655216 h 6858000"/>
              <a:gd name="connsiteX195" fmla="*/ 3655073 w 7467600"/>
              <a:gd name="connsiteY195" fmla="*/ 3650884 h 6858000"/>
              <a:gd name="connsiteX196" fmla="*/ 3989938 w 7467600"/>
              <a:gd name="connsiteY196" fmla="*/ 3991685 h 6858000"/>
              <a:gd name="connsiteX197" fmla="*/ 4393907 w 7467600"/>
              <a:gd name="connsiteY197" fmla="*/ 4261258 h 6858000"/>
              <a:gd name="connsiteX198" fmla="*/ 4648051 w 7467600"/>
              <a:gd name="connsiteY198" fmla="*/ 4374051 h 6858000"/>
              <a:gd name="connsiteX199" fmla="*/ 4383389 w 7467600"/>
              <a:gd name="connsiteY199" fmla="*/ 4184369 h 6858000"/>
              <a:gd name="connsiteX200" fmla="*/ 4165508 w 7467600"/>
              <a:gd name="connsiteY200" fmla="*/ 4035196 h 6858000"/>
              <a:gd name="connsiteX201" fmla="*/ 4068162 w 7467600"/>
              <a:gd name="connsiteY201" fmla="*/ 3953394 h 6858000"/>
              <a:gd name="connsiteX202" fmla="*/ 3981416 w 7467600"/>
              <a:gd name="connsiteY202" fmla="*/ 3880482 h 6858000"/>
              <a:gd name="connsiteX203" fmla="*/ 3800147 w 7467600"/>
              <a:gd name="connsiteY203" fmla="*/ 3749872 h 6858000"/>
              <a:gd name="connsiteX204" fmla="*/ 3655073 w 7467600"/>
              <a:gd name="connsiteY204" fmla="*/ 3650884 h 6858000"/>
              <a:gd name="connsiteX205" fmla="*/ 3670252 w 7467600"/>
              <a:gd name="connsiteY205" fmla="*/ 3622798 h 6858000"/>
              <a:gd name="connsiteX206" fmla="*/ 3817258 w 7467600"/>
              <a:gd name="connsiteY206" fmla="*/ 3723577 h 6858000"/>
              <a:gd name="connsiteX207" fmla="*/ 4000461 w 7467600"/>
              <a:gd name="connsiteY207" fmla="*/ 3855966 h 6858000"/>
              <a:gd name="connsiteX208" fmla="*/ 4088180 w 7467600"/>
              <a:gd name="connsiteY208" fmla="*/ 3929774 h 6858000"/>
              <a:gd name="connsiteX209" fmla="*/ 4184555 w 7467600"/>
              <a:gd name="connsiteY209" fmla="*/ 4010683 h 6858000"/>
              <a:gd name="connsiteX210" fmla="*/ 4399563 w 7467600"/>
              <a:gd name="connsiteY210" fmla="*/ 4158106 h 6858000"/>
              <a:gd name="connsiteX211" fmla="*/ 4684469 w 7467600"/>
              <a:gd name="connsiteY211" fmla="*/ 4364680 h 6858000"/>
              <a:gd name="connsiteX212" fmla="*/ 4690271 w 7467600"/>
              <a:gd name="connsiteY212" fmla="*/ 4370034 h 6858000"/>
              <a:gd name="connsiteX213" fmla="*/ 4136093 w 7467600"/>
              <a:gd name="connsiteY213" fmla="*/ 3858466 h 6858000"/>
              <a:gd name="connsiteX214" fmla="*/ 3670252 w 7467600"/>
              <a:gd name="connsiteY214" fmla="*/ 3622798 h 6858000"/>
              <a:gd name="connsiteX215" fmla="*/ 4440129 w 7467600"/>
              <a:gd name="connsiteY215" fmla="*/ 3448571 h 6858000"/>
              <a:gd name="connsiteX216" fmla="*/ 4856525 w 7467600"/>
              <a:gd name="connsiteY216" fmla="*/ 3915351 h 6858000"/>
              <a:gd name="connsiteX217" fmla="*/ 5059055 w 7467600"/>
              <a:gd name="connsiteY217" fmla="*/ 4108918 h 6858000"/>
              <a:gd name="connsiteX218" fmla="*/ 5290070 w 7467600"/>
              <a:gd name="connsiteY218" fmla="*/ 4263619 h 6858000"/>
              <a:gd name="connsiteX219" fmla="*/ 4834991 w 7467600"/>
              <a:gd name="connsiteY219" fmla="*/ 3830985 h 6858000"/>
              <a:gd name="connsiteX220" fmla="*/ 4440129 w 7467600"/>
              <a:gd name="connsiteY220" fmla="*/ 3448571 h 6858000"/>
              <a:gd name="connsiteX221" fmla="*/ 4441737 w 7467600"/>
              <a:gd name="connsiteY221" fmla="*/ 3399734 h 6858000"/>
              <a:gd name="connsiteX222" fmla="*/ 4431236 w 7467600"/>
              <a:gd name="connsiteY222" fmla="*/ 3400954 h 6858000"/>
              <a:gd name="connsiteX223" fmla="*/ 4557150 w 7467600"/>
              <a:gd name="connsiteY223" fmla="*/ 3510023 h 6858000"/>
              <a:gd name="connsiteX224" fmla="*/ 4856936 w 7467600"/>
              <a:gd name="connsiteY224" fmla="*/ 3809146 h 6858000"/>
              <a:gd name="connsiteX225" fmla="*/ 5111996 w 7467600"/>
              <a:gd name="connsiteY225" fmla="*/ 4065759 h 6858000"/>
              <a:gd name="connsiteX226" fmla="*/ 5388878 w 7467600"/>
              <a:gd name="connsiteY226" fmla="*/ 4300185 h 6858000"/>
              <a:gd name="connsiteX227" fmla="*/ 5425556 w 7467600"/>
              <a:gd name="connsiteY227" fmla="*/ 4308967 h 6858000"/>
              <a:gd name="connsiteX228" fmla="*/ 4943646 w 7467600"/>
              <a:gd name="connsiteY228" fmla="*/ 3822916 h 6858000"/>
              <a:gd name="connsiteX229" fmla="*/ 4594837 w 7467600"/>
              <a:gd name="connsiteY229" fmla="*/ 3532274 h 6858000"/>
              <a:gd name="connsiteX230" fmla="*/ 4441737 w 7467600"/>
              <a:gd name="connsiteY230" fmla="*/ 3399734 h 6858000"/>
              <a:gd name="connsiteX231" fmla="*/ 5425834 w 7467600"/>
              <a:gd name="connsiteY231" fmla="*/ 3162785 h 6858000"/>
              <a:gd name="connsiteX232" fmla="*/ 5401644 w 7467600"/>
              <a:gd name="connsiteY232" fmla="*/ 3617847 h 6858000"/>
              <a:gd name="connsiteX233" fmla="*/ 5467256 w 7467600"/>
              <a:gd name="connsiteY233" fmla="*/ 4175494 h 6858000"/>
              <a:gd name="connsiteX234" fmla="*/ 5448069 w 7467600"/>
              <a:gd name="connsiteY234" fmla="*/ 3567554 h 6858000"/>
              <a:gd name="connsiteX235" fmla="*/ 5425834 w 7467600"/>
              <a:gd name="connsiteY235" fmla="*/ 3162785 h 6858000"/>
              <a:gd name="connsiteX236" fmla="*/ 1318687 w 7467600"/>
              <a:gd name="connsiteY236" fmla="*/ 3113840 h 6858000"/>
              <a:gd name="connsiteX237" fmla="*/ 1066793 w 7467600"/>
              <a:gd name="connsiteY237" fmla="*/ 3212171 h 6858000"/>
              <a:gd name="connsiteX238" fmla="*/ 993319 w 7467600"/>
              <a:gd name="connsiteY238" fmla="*/ 3247648 h 6858000"/>
              <a:gd name="connsiteX239" fmla="*/ 853081 w 7467600"/>
              <a:gd name="connsiteY239" fmla="*/ 3312410 h 6858000"/>
              <a:gd name="connsiteX240" fmla="*/ 805957 w 7467600"/>
              <a:gd name="connsiteY240" fmla="*/ 3330443 h 6858000"/>
              <a:gd name="connsiteX241" fmla="*/ 1318687 w 7467600"/>
              <a:gd name="connsiteY241" fmla="*/ 3113840 h 6858000"/>
              <a:gd name="connsiteX242" fmla="*/ 5453702 w 7467600"/>
              <a:gd name="connsiteY242" fmla="*/ 3090882 h 6858000"/>
              <a:gd name="connsiteX243" fmla="*/ 5480135 w 7467600"/>
              <a:gd name="connsiteY243" fmla="*/ 3565802 h 6858000"/>
              <a:gd name="connsiteX244" fmla="*/ 5499023 w 7467600"/>
              <a:gd name="connsiteY244" fmla="*/ 4166310 h 6858000"/>
              <a:gd name="connsiteX245" fmla="*/ 5547022 w 7467600"/>
              <a:gd name="connsiteY245" fmla="*/ 3607838 h 6858000"/>
              <a:gd name="connsiteX246" fmla="*/ 5515964 w 7467600"/>
              <a:gd name="connsiteY246" fmla="*/ 3378541 h 6858000"/>
              <a:gd name="connsiteX247" fmla="*/ 5453702 w 7467600"/>
              <a:gd name="connsiteY247" fmla="*/ 3090882 h 6858000"/>
              <a:gd name="connsiteX248" fmla="*/ 1238695 w 7467600"/>
              <a:gd name="connsiteY248" fmla="*/ 3076820 h 6858000"/>
              <a:gd name="connsiteX249" fmla="*/ 716371 w 7467600"/>
              <a:gd name="connsiteY249" fmla="*/ 3293249 h 6858000"/>
              <a:gd name="connsiteX250" fmla="*/ 579522 w 7467600"/>
              <a:gd name="connsiteY250" fmla="*/ 3371759 h 6858000"/>
              <a:gd name="connsiteX251" fmla="*/ 600288 w 7467600"/>
              <a:gd name="connsiteY251" fmla="*/ 3365555 h 6858000"/>
              <a:gd name="connsiteX252" fmla="*/ 840692 w 7467600"/>
              <a:gd name="connsiteY252" fmla="*/ 3284921 h 6858000"/>
              <a:gd name="connsiteX253" fmla="*/ 979248 w 7467600"/>
              <a:gd name="connsiteY253" fmla="*/ 3221003 h 6858000"/>
              <a:gd name="connsiteX254" fmla="*/ 1053282 w 7467600"/>
              <a:gd name="connsiteY254" fmla="*/ 3185247 h 6858000"/>
              <a:gd name="connsiteX255" fmla="*/ 1320603 w 7467600"/>
              <a:gd name="connsiteY255" fmla="*/ 3081281 h 6858000"/>
              <a:gd name="connsiteX256" fmla="*/ 1238695 w 7467600"/>
              <a:gd name="connsiteY256" fmla="*/ 3076820 h 6858000"/>
              <a:gd name="connsiteX257" fmla="*/ 5425627 w 7467600"/>
              <a:gd name="connsiteY257" fmla="*/ 2954192 h 6858000"/>
              <a:gd name="connsiteX258" fmla="*/ 5470770 w 7467600"/>
              <a:gd name="connsiteY258" fmla="*/ 3005435 h 6858000"/>
              <a:gd name="connsiteX259" fmla="*/ 5519779 w 7467600"/>
              <a:gd name="connsiteY259" fmla="*/ 4359223 h 6858000"/>
              <a:gd name="connsiteX260" fmla="*/ 5520293 w 7467600"/>
              <a:gd name="connsiteY260" fmla="*/ 4360602 h 6858000"/>
              <a:gd name="connsiteX261" fmla="*/ 5767221 w 7467600"/>
              <a:gd name="connsiteY261" fmla="*/ 4665564 h 6858000"/>
              <a:gd name="connsiteX262" fmla="*/ 6937169 w 7467600"/>
              <a:gd name="connsiteY262" fmla="*/ 4815941 h 6858000"/>
              <a:gd name="connsiteX263" fmla="*/ 6953922 w 7467600"/>
              <a:gd name="connsiteY263" fmla="*/ 4890068 h 6858000"/>
              <a:gd name="connsiteX264" fmla="*/ 6071359 w 7467600"/>
              <a:gd name="connsiteY264" fmla="*/ 4770770 h 6858000"/>
              <a:gd name="connsiteX265" fmla="*/ 6038839 w 7467600"/>
              <a:gd name="connsiteY265" fmla="*/ 4764474 h 6858000"/>
              <a:gd name="connsiteX266" fmla="*/ 6038706 w 7467600"/>
              <a:gd name="connsiteY266" fmla="*/ 4763847 h 6858000"/>
              <a:gd name="connsiteX267" fmla="*/ 6037784 w 7467600"/>
              <a:gd name="connsiteY267" fmla="*/ 4764270 h 6858000"/>
              <a:gd name="connsiteX268" fmla="*/ 6038839 w 7467600"/>
              <a:gd name="connsiteY268" fmla="*/ 4764474 h 6858000"/>
              <a:gd name="connsiteX269" fmla="*/ 6040338 w 7467600"/>
              <a:gd name="connsiteY269" fmla="*/ 4771418 h 6858000"/>
              <a:gd name="connsiteX270" fmla="*/ 6024488 w 7467600"/>
              <a:gd name="connsiteY270" fmla="*/ 4809903 h 6858000"/>
              <a:gd name="connsiteX271" fmla="*/ 5599771 w 7467600"/>
              <a:gd name="connsiteY271" fmla="*/ 5509652 h 6858000"/>
              <a:gd name="connsiteX272" fmla="*/ 5548843 w 7467600"/>
              <a:gd name="connsiteY272" fmla="*/ 5563845 h 6858000"/>
              <a:gd name="connsiteX273" fmla="*/ 5940952 w 7467600"/>
              <a:gd name="connsiteY273" fmla="*/ 6250028 h 6858000"/>
              <a:gd name="connsiteX274" fmla="*/ 6043441 w 7467600"/>
              <a:gd name="connsiteY274" fmla="*/ 6665847 h 6858000"/>
              <a:gd name="connsiteX275" fmla="*/ 6093432 w 7467600"/>
              <a:gd name="connsiteY275" fmla="*/ 6858000 h 6858000"/>
              <a:gd name="connsiteX276" fmla="*/ 6034344 w 7467600"/>
              <a:gd name="connsiteY276" fmla="*/ 6858000 h 6858000"/>
              <a:gd name="connsiteX277" fmla="*/ 6026679 w 7467600"/>
              <a:gd name="connsiteY277" fmla="*/ 6836959 h 6858000"/>
              <a:gd name="connsiteX278" fmla="*/ 5800441 w 7467600"/>
              <a:gd name="connsiteY278" fmla="*/ 6335286 h 6858000"/>
              <a:gd name="connsiteX279" fmla="*/ 5526562 w 7467600"/>
              <a:gd name="connsiteY279" fmla="*/ 5705388 h 6858000"/>
              <a:gd name="connsiteX280" fmla="*/ 5519640 w 7467600"/>
              <a:gd name="connsiteY280" fmla="*/ 5683774 h 6858000"/>
              <a:gd name="connsiteX281" fmla="*/ 5844559 w 7467600"/>
              <a:gd name="connsiteY281" fmla="*/ 6553349 h 6858000"/>
              <a:gd name="connsiteX282" fmla="*/ 5975994 w 7467600"/>
              <a:gd name="connsiteY282" fmla="*/ 6858000 h 6858000"/>
              <a:gd name="connsiteX283" fmla="*/ 5898547 w 7467600"/>
              <a:gd name="connsiteY283" fmla="*/ 6858000 h 6858000"/>
              <a:gd name="connsiteX284" fmla="*/ 5682041 w 7467600"/>
              <a:gd name="connsiteY284" fmla="*/ 6355860 h 6858000"/>
              <a:gd name="connsiteX285" fmla="*/ 5461758 w 7467600"/>
              <a:gd name="connsiteY285" fmla="*/ 5820220 h 6858000"/>
              <a:gd name="connsiteX286" fmla="*/ 5237282 w 7467600"/>
              <a:gd name="connsiteY286" fmla="*/ 6579086 h 6858000"/>
              <a:gd name="connsiteX287" fmla="*/ 5115009 w 7467600"/>
              <a:gd name="connsiteY287" fmla="*/ 6858000 h 6858000"/>
              <a:gd name="connsiteX288" fmla="*/ 5028074 w 7467600"/>
              <a:gd name="connsiteY288" fmla="*/ 6858000 h 6858000"/>
              <a:gd name="connsiteX289" fmla="*/ 5079508 w 7467600"/>
              <a:gd name="connsiteY289" fmla="*/ 6749074 h 6858000"/>
              <a:gd name="connsiteX290" fmla="*/ 5371846 w 7467600"/>
              <a:gd name="connsiteY290" fmla="*/ 5924413 h 6858000"/>
              <a:gd name="connsiteX291" fmla="*/ 5270512 w 7467600"/>
              <a:gd name="connsiteY291" fmla="*/ 6138975 h 6858000"/>
              <a:gd name="connsiteX292" fmla="*/ 5062409 w 7467600"/>
              <a:gd name="connsiteY292" fmla="*/ 6653544 h 6858000"/>
              <a:gd name="connsiteX293" fmla="*/ 5036628 w 7467600"/>
              <a:gd name="connsiteY293" fmla="*/ 6754247 h 6858000"/>
              <a:gd name="connsiteX294" fmla="*/ 5009112 w 7467600"/>
              <a:gd name="connsiteY294" fmla="*/ 6858000 h 6858000"/>
              <a:gd name="connsiteX295" fmla="*/ 4976679 w 7467600"/>
              <a:gd name="connsiteY295" fmla="*/ 6858000 h 6858000"/>
              <a:gd name="connsiteX296" fmla="*/ 5006537 w 7467600"/>
              <a:gd name="connsiteY296" fmla="*/ 6747068 h 6858000"/>
              <a:gd name="connsiteX297" fmla="*/ 5032723 w 7467600"/>
              <a:gd name="connsiteY297" fmla="*/ 6644957 h 6858000"/>
              <a:gd name="connsiteX298" fmla="*/ 5242949 w 7467600"/>
              <a:gd name="connsiteY298" fmla="*/ 6125175 h 6858000"/>
              <a:gd name="connsiteX299" fmla="*/ 5286321 w 7467600"/>
              <a:gd name="connsiteY299" fmla="*/ 6033555 h 6858000"/>
              <a:gd name="connsiteX300" fmla="*/ 5008210 w 7467600"/>
              <a:gd name="connsiteY300" fmla="*/ 6649194 h 6858000"/>
              <a:gd name="connsiteX301" fmla="*/ 4986321 w 7467600"/>
              <a:gd name="connsiteY301" fmla="*/ 6765687 h 6858000"/>
              <a:gd name="connsiteX302" fmla="*/ 4973474 w 7467600"/>
              <a:gd name="connsiteY302" fmla="*/ 6858000 h 6858000"/>
              <a:gd name="connsiteX303" fmla="*/ 4907178 w 7467600"/>
              <a:gd name="connsiteY303" fmla="*/ 6858000 h 6858000"/>
              <a:gd name="connsiteX304" fmla="*/ 4910810 w 7467600"/>
              <a:gd name="connsiteY304" fmla="*/ 6829660 h 6858000"/>
              <a:gd name="connsiteX305" fmla="*/ 4987461 w 7467600"/>
              <a:gd name="connsiteY305" fmla="*/ 6432994 h 6858000"/>
              <a:gd name="connsiteX306" fmla="*/ 5179262 w 7467600"/>
              <a:gd name="connsiteY306" fmla="*/ 6035044 h 6858000"/>
              <a:gd name="connsiteX307" fmla="*/ 4689678 w 7467600"/>
              <a:gd name="connsiteY307" fmla="*/ 6440241 h 6858000"/>
              <a:gd name="connsiteX308" fmla="*/ 4477543 w 7467600"/>
              <a:gd name="connsiteY308" fmla="*/ 6674836 h 6858000"/>
              <a:gd name="connsiteX309" fmla="*/ 4329957 w 7467600"/>
              <a:gd name="connsiteY309" fmla="*/ 6858000 h 6858000"/>
              <a:gd name="connsiteX310" fmla="*/ 4218595 w 7467600"/>
              <a:gd name="connsiteY310" fmla="*/ 6858000 h 6858000"/>
              <a:gd name="connsiteX311" fmla="*/ 4368888 w 7467600"/>
              <a:gd name="connsiteY311" fmla="*/ 6668412 h 6858000"/>
              <a:gd name="connsiteX312" fmla="*/ 4563091 w 7467600"/>
              <a:gd name="connsiteY312" fmla="*/ 6442508 h 6858000"/>
              <a:gd name="connsiteX313" fmla="*/ 5387324 w 7467600"/>
              <a:gd name="connsiteY313" fmla="*/ 5705830 h 6858000"/>
              <a:gd name="connsiteX314" fmla="*/ 5073620 w 7467600"/>
              <a:gd name="connsiteY314" fmla="*/ 5955437 h 6858000"/>
              <a:gd name="connsiteX315" fmla="*/ 4689789 w 7467600"/>
              <a:gd name="connsiteY315" fmla="*/ 6268382 h 6858000"/>
              <a:gd name="connsiteX316" fmla="*/ 4418722 w 7467600"/>
              <a:gd name="connsiteY316" fmla="*/ 6570886 h 6858000"/>
              <a:gd name="connsiteX317" fmla="*/ 4214944 w 7467600"/>
              <a:gd name="connsiteY317" fmla="*/ 6858000 h 6858000"/>
              <a:gd name="connsiteX318" fmla="*/ 4177898 w 7467600"/>
              <a:gd name="connsiteY318" fmla="*/ 6858000 h 6858000"/>
              <a:gd name="connsiteX319" fmla="*/ 4391597 w 7467600"/>
              <a:gd name="connsiteY319" fmla="*/ 6556370 h 6858000"/>
              <a:gd name="connsiteX320" fmla="*/ 4668889 w 7467600"/>
              <a:gd name="connsiteY320" fmla="*/ 6246399 h 6858000"/>
              <a:gd name="connsiteX321" fmla="*/ 5055427 w 7467600"/>
              <a:gd name="connsiteY321" fmla="*/ 5931476 h 6858000"/>
              <a:gd name="connsiteX322" fmla="*/ 5371814 w 7467600"/>
              <a:gd name="connsiteY322" fmla="*/ 5678975 h 6858000"/>
              <a:gd name="connsiteX323" fmla="*/ 4987918 w 7467600"/>
              <a:gd name="connsiteY323" fmla="*/ 5838701 h 6858000"/>
              <a:gd name="connsiteX324" fmla="*/ 4317146 w 7467600"/>
              <a:gd name="connsiteY324" fmla="*/ 6587716 h 6858000"/>
              <a:gd name="connsiteX325" fmla="*/ 4171627 w 7467600"/>
              <a:gd name="connsiteY325" fmla="*/ 6858000 h 6858000"/>
              <a:gd name="connsiteX326" fmla="*/ 4081585 w 7467600"/>
              <a:gd name="connsiteY326" fmla="*/ 6858000 h 6858000"/>
              <a:gd name="connsiteX327" fmla="*/ 4238603 w 7467600"/>
              <a:gd name="connsiteY327" fmla="*/ 6559341 h 6858000"/>
              <a:gd name="connsiteX328" fmla="*/ 4778333 w 7467600"/>
              <a:gd name="connsiteY328" fmla="*/ 5873626 h 6858000"/>
              <a:gd name="connsiteX329" fmla="*/ 5414185 w 7467600"/>
              <a:gd name="connsiteY329" fmla="*/ 5573882 h 6858000"/>
              <a:gd name="connsiteX330" fmla="*/ 5959648 w 7467600"/>
              <a:gd name="connsiteY330" fmla="*/ 4760797 h 6858000"/>
              <a:gd name="connsiteX331" fmla="*/ 5355019 w 7467600"/>
              <a:gd name="connsiteY331" fmla="*/ 4734672 h 6858000"/>
              <a:gd name="connsiteX332" fmla="*/ 5083565 w 7467600"/>
              <a:gd name="connsiteY332" fmla="*/ 5179121 h 6858000"/>
              <a:gd name="connsiteX333" fmla="*/ 4713577 w 7467600"/>
              <a:gd name="connsiteY333" fmla="*/ 5616803 h 6858000"/>
              <a:gd name="connsiteX334" fmla="*/ 3989559 w 7467600"/>
              <a:gd name="connsiteY334" fmla="*/ 6145945 h 6858000"/>
              <a:gd name="connsiteX335" fmla="*/ 3939824 w 7467600"/>
              <a:gd name="connsiteY335" fmla="*/ 6066900 h 6858000"/>
              <a:gd name="connsiteX336" fmla="*/ 4584537 w 7467600"/>
              <a:gd name="connsiteY336" fmla="*/ 5324826 h 6858000"/>
              <a:gd name="connsiteX337" fmla="*/ 5037105 w 7467600"/>
              <a:gd name="connsiteY337" fmla="*/ 5088765 h 6858000"/>
              <a:gd name="connsiteX338" fmla="*/ 5039930 w 7467600"/>
              <a:gd name="connsiteY338" fmla="*/ 5089585 h 6858000"/>
              <a:gd name="connsiteX339" fmla="*/ 5263764 w 7467600"/>
              <a:gd name="connsiteY339" fmla="*/ 4735525 h 6858000"/>
              <a:gd name="connsiteX340" fmla="*/ 4086300 w 7467600"/>
              <a:gd name="connsiteY340" fmla="*/ 4884599 h 6858000"/>
              <a:gd name="connsiteX341" fmla="*/ 4085485 w 7467600"/>
              <a:gd name="connsiteY341" fmla="*/ 4899070 h 6858000"/>
              <a:gd name="connsiteX342" fmla="*/ 3871915 w 7467600"/>
              <a:gd name="connsiteY342" fmla="*/ 5253645 h 6858000"/>
              <a:gd name="connsiteX343" fmla="*/ 3799374 w 7467600"/>
              <a:gd name="connsiteY343" fmla="*/ 5466127 h 6858000"/>
              <a:gd name="connsiteX344" fmla="*/ 3498850 w 7467600"/>
              <a:gd name="connsiteY344" fmla="*/ 6661888 h 6858000"/>
              <a:gd name="connsiteX345" fmla="*/ 3399216 w 7467600"/>
              <a:gd name="connsiteY345" fmla="*/ 6858000 h 6858000"/>
              <a:gd name="connsiteX346" fmla="*/ 3303688 w 7467600"/>
              <a:gd name="connsiteY346" fmla="*/ 6858000 h 6858000"/>
              <a:gd name="connsiteX347" fmla="*/ 3391774 w 7467600"/>
              <a:gd name="connsiteY347" fmla="*/ 6697181 h 6858000"/>
              <a:gd name="connsiteX348" fmla="*/ 3735540 w 7467600"/>
              <a:gd name="connsiteY348" fmla="*/ 5546923 h 6858000"/>
              <a:gd name="connsiteX349" fmla="*/ 3729438 w 7467600"/>
              <a:gd name="connsiteY349" fmla="*/ 5569058 h 6858000"/>
              <a:gd name="connsiteX350" fmla="*/ 3707782 w 7467600"/>
              <a:gd name="connsiteY350" fmla="*/ 5644908 h 6858000"/>
              <a:gd name="connsiteX351" fmla="*/ 3583827 w 7467600"/>
              <a:gd name="connsiteY351" fmla="*/ 6039215 h 6858000"/>
              <a:gd name="connsiteX352" fmla="*/ 3547861 w 7467600"/>
              <a:gd name="connsiteY352" fmla="*/ 6129609 h 6858000"/>
              <a:gd name="connsiteX353" fmla="*/ 3490905 w 7467600"/>
              <a:gd name="connsiteY353" fmla="*/ 6277660 h 6858000"/>
              <a:gd name="connsiteX354" fmla="*/ 3455859 w 7467600"/>
              <a:gd name="connsiteY354" fmla="*/ 6391301 h 6858000"/>
              <a:gd name="connsiteX355" fmla="*/ 3429112 w 7467600"/>
              <a:gd name="connsiteY355" fmla="*/ 6479469 h 6858000"/>
              <a:gd name="connsiteX356" fmla="*/ 3304862 w 7467600"/>
              <a:gd name="connsiteY356" fmla="*/ 6796476 h 6858000"/>
              <a:gd name="connsiteX357" fmla="*/ 3276071 w 7467600"/>
              <a:gd name="connsiteY357" fmla="*/ 6858000 h 6858000"/>
              <a:gd name="connsiteX358" fmla="*/ 3240805 w 7467600"/>
              <a:gd name="connsiteY358" fmla="*/ 6858000 h 6858000"/>
              <a:gd name="connsiteX359" fmla="*/ 3275917 w 7467600"/>
              <a:gd name="connsiteY359" fmla="*/ 6783192 h 6858000"/>
              <a:gd name="connsiteX360" fmla="*/ 3399358 w 7467600"/>
              <a:gd name="connsiteY360" fmla="*/ 6469011 h 6858000"/>
              <a:gd name="connsiteX361" fmla="*/ 3425650 w 7467600"/>
              <a:gd name="connsiteY361" fmla="*/ 6381333 h 6858000"/>
              <a:gd name="connsiteX362" fmla="*/ 3460661 w 7467600"/>
              <a:gd name="connsiteY362" fmla="*/ 6266763 h 6858000"/>
              <a:gd name="connsiteX363" fmla="*/ 3518021 w 7467600"/>
              <a:gd name="connsiteY363" fmla="*/ 6117298 h 6858000"/>
              <a:gd name="connsiteX364" fmla="*/ 3554035 w 7467600"/>
              <a:gd name="connsiteY364" fmla="*/ 6027832 h 6858000"/>
              <a:gd name="connsiteX365" fmla="*/ 3677174 w 7467600"/>
              <a:gd name="connsiteY365" fmla="*/ 5636351 h 6858000"/>
              <a:gd name="connsiteX366" fmla="*/ 3698819 w 7467600"/>
              <a:gd name="connsiteY366" fmla="*/ 5560503 h 6858000"/>
              <a:gd name="connsiteX367" fmla="*/ 3702094 w 7467600"/>
              <a:gd name="connsiteY367" fmla="*/ 5549194 h 6858000"/>
              <a:gd name="connsiteX368" fmla="*/ 3398355 w 7467600"/>
              <a:gd name="connsiteY368" fmla="*/ 6094603 h 6858000"/>
              <a:gd name="connsiteX369" fmla="*/ 3193941 w 7467600"/>
              <a:gd name="connsiteY369" fmla="*/ 6798775 h 6858000"/>
              <a:gd name="connsiteX370" fmla="*/ 3184140 w 7467600"/>
              <a:gd name="connsiteY370" fmla="*/ 6858000 h 6858000"/>
              <a:gd name="connsiteX371" fmla="*/ 3099978 w 7467600"/>
              <a:gd name="connsiteY371" fmla="*/ 6858000 h 6858000"/>
              <a:gd name="connsiteX372" fmla="*/ 3101556 w 7467600"/>
              <a:gd name="connsiteY372" fmla="*/ 6843337 h 6858000"/>
              <a:gd name="connsiteX373" fmla="*/ 3370162 w 7467600"/>
              <a:gd name="connsiteY373" fmla="*/ 5785550 h 6858000"/>
              <a:gd name="connsiteX374" fmla="*/ 3746477 w 7467600"/>
              <a:gd name="connsiteY374" fmla="*/ 5377889 h 6858000"/>
              <a:gd name="connsiteX375" fmla="*/ 3863399 w 7467600"/>
              <a:gd name="connsiteY375" fmla="*/ 5087257 h 6858000"/>
              <a:gd name="connsiteX376" fmla="*/ 3968712 w 7467600"/>
              <a:gd name="connsiteY376" fmla="*/ 4913989 h 6858000"/>
              <a:gd name="connsiteX377" fmla="*/ 2792390 w 7467600"/>
              <a:gd name="connsiteY377" fmla="*/ 5382974 h 6858000"/>
              <a:gd name="connsiteX378" fmla="*/ 2714982 w 7467600"/>
              <a:gd name="connsiteY378" fmla="*/ 5427051 h 6858000"/>
              <a:gd name="connsiteX379" fmla="*/ 2813361 w 7467600"/>
              <a:gd name="connsiteY379" fmla="*/ 6023912 h 6858000"/>
              <a:gd name="connsiteX380" fmla="*/ 2688430 w 7467600"/>
              <a:gd name="connsiteY380" fmla="*/ 6801564 h 6858000"/>
              <a:gd name="connsiteX381" fmla="*/ 2629626 w 7467600"/>
              <a:gd name="connsiteY381" fmla="*/ 6763394 h 6858000"/>
              <a:gd name="connsiteX382" fmla="*/ 2565328 w 7467600"/>
              <a:gd name="connsiteY382" fmla="*/ 5516399 h 6858000"/>
              <a:gd name="connsiteX383" fmla="*/ 1922999 w 7467600"/>
              <a:gd name="connsiteY383" fmla="*/ 5980343 h 6858000"/>
              <a:gd name="connsiteX384" fmla="*/ 1950261 w 7467600"/>
              <a:gd name="connsiteY384" fmla="*/ 6405858 h 6858000"/>
              <a:gd name="connsiteX385" fmla="*/ 2365554 w 7467600"/>
              <a:gd name="connsiteY385" fmla="*/ 6759107 h 6858000"/>
              <a:gd name="connsiteX386" fmla="*/ 2424142 w 7467600"/>
              <a:gd name="connsiteY386" fmla="*/ 6858000 h 6858000"/>
              <a:gd name="connsiteX387" fmla="*/ 2395994 w 7467600"/>
              <a:gd name="connsiteY387" fmla="*/ 6858000 h 6858000"/>
              <a:gd name="connsiteX388" fmla="*/ 2392863 w 7467600"/>
              <a:gd name="connsiteY388" fmla="*/ 6852964 h 6858000"/>
              <a:gd name="connsiteX389" fmla="*/ 2017589 w 7467600"/>
              <a:gd name="connsiteY389" fmla="*/ 6493982 h 6858000"/>
              <a:gd name="connsiteX390" fmla="*/ 2147336 w 7467600"/>
              <a:gd name="connsiteY390" fmla="*/ 6594052 h 6858000"/>
              <a:gd name="connsiteX391" fmla="*/ 2207047 w 7467600"/>
              <a:gd name="connsiteY391" fmla="*/ 6654540 h 6858000"/>
              <a:gd name="connsiteX392" fmla="*/ 2299106 w 7467600"/>
              <a:gd name="connsiteY392" fmla="*/ 6778931 h 6858000"/>
              <a:gd name="connsiteX393" fmla="*/ 2314430 w 7467600"/>
              <a:gd name="connsiteY393" fmla="*/ 6801144 h 6858000"/>
              <a:gd name="connsiteX394" fmla="*/ 2352406 w 7467600"/>
              <a:gd name="connsiteY394" fmla="*/ 6858000 h 6858000"/>
              <a:gd name="connsiteX395" fmla="*/ 2314492 w 7467600"/>
              <a:gd name="connsiteY395" fmla="*/ 6858000 h 6858000"/>
              <a:gd name="connsiteX396" fmla="*/ 2288095 w 7467600"/>
              <a:gd name="connsiteY396" fmla="*/ 6818030 h 6858000"/>
              <a:gd name="connsiteX397" fmla="*/ 2272768 w 7467600"/>
              <a:gd name="connsiteY397" fmla="*/ 6795822 h 6858000"/>
              <a:gd name="connsiteX398" fmla="*/ 2182715 w 7467600"/>
              <a:gd name="connsiteY398" fmla="*/ 6675071 h 6858000"/>
              <a:gd name="connsiteX399" fmla="*/ 2032061 w 7467600"/>
              <a:gd name="connsiteY399" fmla="*/ 6541380 h 6858000"/>
              <a:gd name="connsiteX400" fmla="*/ 2257220 w 7467600"/>
              <a:gd name="connsiteY400" fmla="*/ 6826257 h 6858000"/>
              <a:gd name="connsiteX401" fmla="*/ 2281324 w 7467600"/>
              <a:gd name="connsiteY401" fmla="*/ 6858000 h 6858000"/>
              <a:gd name="connsiteX402" fmla="*/ 2242860 w 7467600"/>
              <a:gd name="connsiteY402" fmla="*/ 6858000 h 6858000"/>
              <a:gd name="connsiteX403" fmla="*/ 2232818 w 7467600"/>
              <a:gd name="connsiteY403" fmla="*/ 6844926 h 6858000"/>
              <a:gd name="connsiteX404" fmla="*/ 1990172 w 7467600"/>
              <a:gd name="connsiteY404" fmla="*/ 6542121 h 6858000"/>
              <a:gd name="connsiteX405" fmla="*/ 2124090 w 7467600"/>
              <a:gd name="connsiteY405" fmla="*/ 6761017 h 6858000"/>
              <a:gd name="connsiteX406" fmla="*/ 2200380 w 7467600"/>
              <a:gd name="connsiteY406" fmla="*/ 6858000 h 6858000"/>
              <a:gd name="connsiteX407" fmla="*/ 2147507 w 7467600"/>
              <a:gd name="connsiteY407" fmla="*/ 6858000 h 6858000"/>
              <a:gd name="connsiteX408" fmla="*/ 2070668 w 7467600"/>
              <a:gd name="connsiteY408" fmla="*/ 6761520 h 6858000"/>
              <a:gd name="connsiteX409" fmla="*/ 1975142 w 7467600"/>
              <a:gd name="connsiteY409" fmla="*/ 6585570 h 6858000"/>
              <a:gd name="connsiteX410" fmla="*/ 2050035 w 7467600"/>
              <a:gd name="connsiteY410" fmla="*/ 6813345 h 6858000"/>
              <a:gd name="connsiteX411" fmla="*/ 2063025 w 7467600"/>
              <a:gd name="connsiteY411" fmla="*/ 6858000 h 6858000"/>
              <a:gd name="connsiteX412" fmla="*/ 2021675 w 7467600"/>
              <a:gd name="connsiteY412" fmla="*/ 6858000 h 6858000"/>
              <a:gd name="connsiteX413" fmla="*/ 2019308 w 7467600"/>
              <a:gd name="connsiteY413" fmla="*/ 6847118 h 6858000"/>
              <a:gd name="connsiteX414" fmla="*/ 1938835 w 7467600"/>
              <a:gd name="connsiteY414" fmla="*/ 6551160 h 6858000"/>
              <a:gd name="connsiteX415" fmla="*/ 1953230 w 7467600"/>
              <a:gd name="connsiteY415" fmla="*/ 6759699 h 6858000"/>
              <a:gd name="connsiteX416" fmla="*/ 1956763 w 7467600"/>
              <a:gd name="connsiteY416" fmla="*/ 6778191 h 6858000"/>
              <a:gd name="connsiteX417" fmla="*/ 1967925 w 7467600"/>
              <a:gd name="connsiteY417" fmla="*/ 6858000 h 6858000"/>
              <a:gd name="connsiteX418" fmla="*/ 1936622 w 7467600"/>
              <a:gd name="connsiteY418" fmla="*/ 6858000 h 6858000"/>
              <a:gd name="connsiteX419" fmla="*/ 1926261 w 7467600"/>
              <a:gd name="connsiteY419" fmla="*/ 6784064 h 6858000"/>
              <a:gd name="connsiteX420" fmla="*/ 1922724 w 7467600"/>
              <a:gd name="connsiteY420" fmla="*/ 6765577 h 6858000"/>
              <a:gd name="connsiteX421" fmla="*/ 1904650 w 7467600"/>
              <a:gd name="connsiteY421" fmla="*/ 6639616 h 6858000"/>
              <a:gd name="connsiteX422" fmla="*/ 1885273 w 7467600"/>
              <a:gd name="connsiteY422" fmla="*/ 6858000 h 6858000"/>
              <a:gd name="connsiteX423" fmla="*/ 1854363 w 7467600"/>
              <a:gd name="connsiteY423" fmla="*/ 6858000 h 6858000"/>
              <a:gd name="connsiteX424" fmla="*/ 1880391 w 7467600"/>
              <a:gd name="connsiteY424" fmla="*/ 6603796 h 6858000"/>
              <a:gd name="connsiteX425" fmla="*/ 1818273 w 7467600"/>
              <a:gd name="connsiteY425" fmla="*/ 6715729 h 6858000"/>
              <a:gd name="connsiteX426" fmla="*/ 1794691 w 7467600"/>
              <a:gd name="connsiteY426" fmla="*/ 6843239 h 6858000"/>
              <a:gd name="connsiteX427" fmla="*/ 1794914 w 7467600"/>
              <a:gd name="connsiteY427" fmla="*/ 6858000 h 6858000"/>
              <a:gd name="connsiteX428" fmla="*/ 1746128 w 7467600"/>
              <a:gd name="connsiteY428" fmla="*/ 6858000 h 6858000"/>
              <a:gd name="connsiteX429" fmla="*/ 1753934 w 7467600"/>
              <a:gd name="connsiteY429" fmla="*/ 6724796 h 6858000"/>
              <a:gd name="connsiteX430" fmla="*/ 1792053 w 7467600"/>
              <a:gd name="connsiteY430" fmla="*/ 6572396 h 6858000"/>
              <a:gd name="connsiteX431" fmla="*/ 1862248 w 7467600"/>
              <a:gd name="connsiteY431" fmla="*/ 6266397 h 6858000"/>
              <a:gd name="connsiteX432" fmla="*/ 1862250 w 7467600"/>
              <a:gd name="connsiteY432" fmla="*/ 6033531 h 6858000"/>
              <a:gd name="connsiteX433" fmla="*/ 1211999 w 7467600"/>
              <a:gd name="connsiteY433" fmla="*/ 6683610 h 6858000"/>
              <a:gd name="connsiteX434" fmla="*/ 1213266 w 7467600"/>
              <a:gd name="connsiteY434" fmla="*/ 6691947 h 6858000"/>
              <a:gd name="connsiteX435" fmla="*/ 1203370 w 7467600"/>
              <a:gd name="connsiteY435" fmla="*/ 6850676 h 6858000"/>
              <a:gd name="connsiteX436" fmla="*/ 1203671 w 7467600"/>
              <a:gd name="connsiteY436" fmla="*/ 6858000 h 6858000"/>
              <a:gd name="connsiteX437" fmla="*/ 1143180 w 7467600"/>
              <a:gd name="connsiteY437" fmla="*/ 6858000 h 6858000"/>
              <a:gd name="connsiteX438" fmla="*/ 1142176 w 7467600"/>
              <a:gd name="connsiteY438" fmla="*/ 6766045 h 6858000"/>
              <a:gd name="connsiteX439" fmla="*/ 1067484 w 7467600"/>
              <a:gd name="connsiteY439" fmla="*/ 6858000 h 6858000"/>
              <a:gd name="connsiteX440" fmla="*/ 953928 w 7467600"/>
              <a:gd name="connsiteY440" fmla="*/ 6858000 h 6858000"/>
              <a:gd name="connsiteX441" fmla="*/ 959715 w 7467600"/>
              <a:gd name="connsiteY441" fmla="*/ 6850185 h 6858000"/>
              <a:gd name="connsiteX442" fmla="*/ 1483788 w 7467600"/>
              <a:gd name="connsiteY442" fmla="*/ 6259174 h 6858000"/>
              <a:gd name="connsiteX443" fmla="*/ 1100671 w 7467600"/>
              <a:gd name="connsiteY443" fmla="*/ 6252137 h 6858000"/>
              <a:gd name="connsiteX444" fmla="*/ 1090144 w 7467600"/>
              <a:gd name="connsiteY444" fmla="*/ 6256748 h 6858000"/>
              <a:gd name="connsiteX445" fmla="*/ 1095872 w 7467600"/>
              <a:gd name="connsiteY445" fmla="*/ 6271892 h 6858000"/>
              <a:gd name="connsiteX446" fmla="*/ 262785 w 7467600"/>
              <a:gd name="connsiteY446" fmla="*/ 6845450 h 6858000"/>
              <a:gd name="connsiteX447" fmla="*/ 209968 w 7467600"/>
              <a:gd name="connsiteY447" fmla="*/ 6770713 h 6858000"/>
              <a:gd name="connsiteX448" fmla="*/ 873460 w 7467600"/>
              <a:gd name="connsiteY448" fmla="*/ 6253768 h 6858000"/>
              <a:gd name="connsiteX449" fmla="*/ 192686 w 7467600"/>
              <a:gd name="connsiteY449" fmla="*/ 5849257 h 6858000"/>
              <a:gd name="connsiteX450" fmla="*/ 4696 w 7467600"/>
              <a:gd name="connsiteY450" fmla="*/ 5697668 h 6858000"/>
              <a:gd name="connsiteX451" fmla="*/ 0 w 7467600"/>
              <a:gd name="connsiteY451" fmla="*/ 5689984 h 6858000"/>
              <a:gd name="connsiteX452" fmla="*/ 0 w 7467600"/>
              <a:gd name="connsiteY452" fmla="*/ 5513472 h 6858000"/>
              <a:gd name="connsiteX453" fmla="*/ 174101 w 7467600"/>
              <a:gd name="connsiteY453" fmla="*/ 5620277 h 6858000"/>
              <a:gd name="connsiteX454" fmla="*/ 891800 w 7467600"/>
              <a:gd name="connsiteY454" fmla="*/ 6036935 h 6858000"/>
              <a:gd name="connsiteX455" fmla="*/ 1072219 w 7467600"/>
              <a:gd name="connsiteY455" fmla="*/ 6169443 h 6858000"/>
              <a:gd name="connsiteX456" fmla="*/ 1074117 w 7467600"/>
              <a:gd name="connsiteY456" fmla="*/ 6170301 h 6858000"/>
              <a:gd name="connsiteX457" fmla="*/ 1083114 w 7467600"/>
              <a:gd name="connsiteY457" fmla="*/ 6174131 h 6858000"/>
              <a:gd name="connsiteX458" fmla="*/ 1543010 w 7467600"/>
              <a:gd name="connsiteY458" fmla="*/ 6191140 h 6858000"/>
              <a:gd name="connsiteX459" fmla="*/ 1551080 w 7467600"/>
              <a:gd name="connsiteY459" fmla="*/ 6195006 h 6858000"/>
              <a:gd name="connsiteX460" fmla="*/ 2345443 w 7467600"/>
              <a:gd name="connsiteY460" fmla="*/ 5549882 h 6858000"/>
              <a:gd name="connsiteX461" fmla="*/ 1721499 w 7467600"/>
              <a:gd name="connsiteY461" fmla="*/ 5599969 h 6858000"/>
              <a:gd name="connsiteX462" fmla="*/ 767716 w 7467600"/>
              <a:gd name="connsiteY462" fmla="*/ 5472768 h 6858000"/>
              <a:gd name="connsiteX463" fmla="*/ 722147 w 7467600"/>
              <a:gd name="connsiteY463" fmla="*/ 5393091 h 6858000"/>
              <a:gd name="connsiteX464" fmla="*/ 1485552 w 7467600"/>
              <a:gd name="connsiteY464" fmla="*/ 5313202 h 6858000"/>
              <a:gd name="connsiteX465" fmla="*/ 2143004 w 7467600"/>
              <a:gd name="connsiteY465" fmla="*/ 5402420 h 6858000"/>
              <a:gd name="connsiteX466" fmla="*/ 1933391 w 7467600"/>
              <a:gd name="connsiteY466" fmla="*/ 5156971 h 6858000"/>
              <a:gd name="connsiteX467" fmla="*/ 1827118 w 7467600"/>
              <a:gd name="connsiteY467" fmla="*/ 4968410 h 6858000"/>
              <a:gd name="connsiteX468" fmla="*/ 1837349 w 7467600"/>
              <a:gd name="connsiteY468" fmla="*/ 4956357 h 6858000"/>
              <a:gd name="connsiteX469" fmla="*/ 2162835 w 7467600"/>
              <a:gd name="connsiteY469" fmla="*/ 5187853 h 6858000"/>
              <a:gd name="connsiteX470" fmla="*/ 2257167 w 7467600"/>
              <a:gd name="connsiteY470" fmla="*/ 5462123 h 6858000"/>
              <a:gd name="connsiteX471" fmla="*/ 2261598 w 7467600"/>
              <a:gd name="connsiteY471" fmla="*/ 5467998 h 6858000"/>
              <a:gd name="connsiteX472" fmla="*/ 2437177 w 7467600"/>
              <a:gd name="connsiteY472" fmla="*/ 5479608 h 6858000"/>
              <a:gd name="connsiteX473" fmla="*/ 2445247 w 7467600"/>
              <a:gd name="connsiteY473" fmla="*/ 5483476 h 6858000"/>
              <a:gd name="connsiteX474" fmla="*/ 2743626 w 7467600"/>
              <a:gd name="connsiteY474" fmla="*/ 5304819 h 6858000"/>
              <a:gd name="connsiteX475" fmla="*/ 3048102 w 7467600"/>
              <a:gd name="connsiteY475" fmla="*/ 5150595 h 6858000"/>
              <a:gd name="connsiteX476" fmla="*/ 1799414 w 7467600"/>
              <a:gd name="connsiteY476" fmla="*/ 4694732 h 6858000"/>
              <a:gd name="connsiteX477" fmla="*/ 1771735 w 7467600"/>
              <a:gd name="connsiteY477" fmla="*/ 4619929 h 6858000"/>
              <a:gd name="connsiteX478" fmla="*/ 3104273 w 7467600"/>
              <a:gd name="connsiteY478" fmla="*/ 5076159 h 6858000"/>
              <a:gd name="connsiteX479" fmla="*/ 3113245 w 7467600"/>
              <a:gd name="connsiteY479" fmla="*/ 5090705 h 6858000"/>
              <a:gd name="connsiteX480" fmla="*/ 3126294 w 7467600"/>
              <a:gd name="connsiteY480" fmla="*/ 5114400 h 6858000"/>
              <a:gd name="connsiteX481" fmla="*/ 3937433 w 7467600"/>
              <a:gd name="connsiteY481" fmla="*/ 4830473 h 6858000"/>
              <a:gd name="connsiteX482" fmla="*/ 3590475 w 7467600"/>
              <a:gd name="connsiteY482" fmla="*/ 4597974 h 6858000"/>
              <a:gd name="connsiteX483" fmla="*/ 3100264 w 7467600"/>
              <a:gd name="connsiteY483" fmla="*/ 4579845 h 6858000"/>
              <a:gd name="connsiteX484" fmla="*/ 2183576 w 7467600"/>
              <a:gd name="connsiteY484" fmla="*/ 4227150 h 6858000"/>
              <a:gd name="connsiteX485" fmla="*/ 2151029 w 7467600"/>
              <a:gd name="connsiteY485" fmla="*/ 4146947 h 6858000"/>
              <a:gd name="connsiteX486" fmla="*/ 3563434 w 7467600"/>
              <a:gd name="connsiteY486" fmla="*/ 4469115 h 6858000"/>
              <a:gd name="connsiteX487" fmla="*/ 3177952 w 7467600"/>
              <a:gd name="connsiteY487" fmla="*/ 3657386 h 6858000"/>
              <a:gd name="connsiteX488" fmla="*/ 3189263 w 7467600"/>
              <a:gd name="connsiteY488" fmla="*/ 3625726 h 6858000"/>
              <a:gd name="connsiteX489" fmla="*/ 3560912 w 7467600"/>
              <a:gd name="connsiteY489" fmla="*/ 4079863 h 6858000"/>
              <a:gd name="connsiteX490" fmla="*/ 3626636 w 7467600"/>
              <a:gd name="connsiteY490" fmla="*/ 4512230 h 6858000"/>
              <a:gd name="connsiteX491" fmla="*/ 3653088 w 7467600"/>
              <a:gd name="connsiteY491" fmla="*/ 4521417 h 6858000"/>
              <a:gd name="connsiteX492" fmla="*/ 3988128 w 7467600"/>
              <a:gd name="connsiteY492" fmla="*/ 4817267 h 6858000"/>
              <a:gd name="connsiteX493" fmla="*/ 4830582 w 7467600"/>
              <a:gd name="connsiteY493" fmla="*/ 4676000 h 6858000"/>
              <a:gd name="connsiteX494" fmla="*/ 4830100 w 7467600"/>
              <a:gd name="connsiteY494" fmla="*/ 4675554 h 6858000"/>
              <a:gd name="connsiteX495" fmla="*/ 4036318 w 7467600"/>
              <a:gd name="connsiteY495" fmla="*/ 4147013 h 6858000"/>
              <a:gd name="connsiteX496" fmla="*/ 3432098 w 7467600"/>
              <a:gd name="connsiteY496" fmla="*/ 3537312 h 6858000"/>
              <a:gd name="connsiteX497" fmla="*/ 3446761 w 7467600"/>
              <a:gd name="connsiteY497" fmla="*/ 3461278 h 6858000"/>
              <a:gd name="connsiteX498" fmla="*/ 4419733 w 7467600"/>
              <a:gd name="connsiteY498" fmla="*/ 3963555 h 6858000"/>
              <a:gd name="connsiteX499" fmla="*/ 4781371 w 7467600"/>
              <a:gd name="connsiteY499" fmla="*/ 4458604 h 6858000"/>
              <a:gd name="connsiteX500" fmla="*/ 4780440 w 7467600"/>
              <a:gd name="connsiteY500" fmla="*/ 4470290 h 6858000"/>
              <a:gd name="connsiteX501" fmla="*/ 4898954 w 7467600"/>
              <a:gd name="connsiteY501" fmla="*/ 4662092 h 6858000"/>
              <a:gd name="connsiteX502" fmla="*/ 4900699 w 7467600"/>
              <a:gd name="connsiteY502" fmla="*/ 4670867 h 6858000"/>
              <a:gd name="connsiteX503" fmla="*/ 5714511 w 7467600"/>
              <a:gd name="connsiteY503" fmla="*/ 4663483 h 6858000"/>
              <a:gd name="connsiteX504" fmla="*/ 5464793 w 7467600"/>
              <a:gd name="connsiteY504" fmla="*/ 4393556 h 6858000"/>
              <a:gd name="connsiteX505" fmla="*/ 5461897 w 7467600"/>
              <a:gd name="connsiteY505" fmla="*/ 4390879 h 6858000"/>
              <a:gd name="connsiteX506" fmla="*/ 4294126 w 7467600"/>
              <a:gd name="connsiteY506" fmla="*/ 3303048 h 6858000"/>
              <a:gd name="connsiteX507" fmla="*/ 4305321 w 7467600"/>
              <a:gd name="connsiteY507" fmla="*/ 3256953 h 6858000"/>
              <a:gd name="connsiteX508" fmla="*/ 4949299 w 7467600"/>
              <a:gd name="connsiteY508" fmla="*/ 3766336 h 6858000"/>
              <a:gd name="connsiteX509" fmla="*/ 5291452 w 7467600"/>
              <a:gd name="connsiteY509" fmla="*/ 4076801 h 6858000"/>
              <a:gd name="connsiteX510" fmla="*/ 5434998 w 7467600"/>
              <a:gd name="connsiteY510" fmla="*/ 4254100 h 6858000"/>
              <a:gd name="connsiteX511" fmla="*/ 5351015 w 7467600"/>
              <a:gd name="connsiteY511" fmla="*/ 3760989 h 6858000"/>
              <a:gd name="connsiteX512" fmla="*/ 5413780 w 7467600"/>
              <a:gd name="connsiteY512" fmla="*/ 2966265 h 6858000"/>
              <a:gd name="connsiteX513" fmla="*/ 5425627 w 7467600"/>
              <a:gd name="connsiteY513" fmla="*/ 2954192 h 6858000"/>
              <a:gd name="connsiteX514" fmla="*/ 6604735 w 7467600"/>
              <a:gd name="connsiteY514" fmla="*/ 2041381 h 6858000"/>
              <a:gd name="connsiteX515" fmla="*/ 7204487 w 7467600"/>
              <a:gd name="connsiteY515" fmla="*/ 2742112 h 6858000"/>
              <a:gd name="connsiteX516" fmla="*/ 7131592 w 7467600"/>
              <a:gd name="connsiteY516" fmla="*/ 2672096 h 6858000"/>
              <a:gd name="connsiteX517" fmla="*/ 6996344 w 7467600"/>
              <a:gd name="connsiteY517" fmla="*/ 2518310 h 6858000"/>
              <a:gd name="connsiteX518" fmla="*/ 6735495 w 7467600"/>
              <a:gd name="connsiteY518" fmla="*/ 2196890 h 6858000"/>
              <a:gd name="connsiteX519" fmla="*/ 6721901 w 7467600"/>
              <a:gd name="connsiteY519" fmla="*/ 2179274 h 6858000"/>
              <a:gd name="connsiteX520" fmla="*/ 6604735 w 7467600"/>
              <a:gd name="connsiteY520" fmla="*/ 2041381 h 6858000"/>
              <a:gd name="connsiteX521" fmla="*/ 6591670 w 7467600"/>
              <a:gd name="connsiteY521" fmla="*/ 1988277 h 6858000"/>
              <a:gd name="connsiteX522" fmla="*/ 6747349 w 7467600"/>
              <a:gd name="connsiteY522" fmla="*/ 2160069 h 6858000"/>
              <a:gd name="connsiteX523" fmla="*/ 6760943 w 7467600"/>
              <a:gd name="connsiteY523" fmla="*/ 2177686 h 6858000"/>
              <a:gd name="connsiteX524" fmla="*/ 7021065 w 7467600"/>
              <a:gd name="connsiteY524" fmla="*/ 2498102 h 6858000"/>
              <a:gd name="connsiteX525" fmla="*/ 7155223 w 7467600"/>
              <a:gd name="connsiteY525" fmla="*/ 2650386 h 6858000"/>
              <a:gd name="connsiteX526" fmla="*/ 7203167 w 7467600"/>
              <a:gd name="connsiteY526" fmla="*/ 2697288 h 6858000"/>
              <a:gd name="connsiteX527" fmla="*/ 6937703 w 7467600"/>
              <a:gd name="connsiteY527" fmla="*/ 2321981 h 6858000"/>
              <a:gd name="connsiteX528" fmla="*/ 6591670 w 7467600"/>
              <a:gd name="connsiteY528" fmla="*/ 1988277 h 6858000"/>
              <a:gd name="connsiteX529" fmla="*/ 5798671 w 7467600"/>
              <a:gd name="connsiteY529" fmla="*/ 1981601 h 6858000"/>
              <a:gd name="connsiteX530" fmla="*/ 5754709 w 7467600"/>
              <a:gd name="connsiteY530" fmla="*/ 2071454 h 6858000"/>
              <a:gd name="connsiteX531" fmla="*/ 5763044 w 7467600"/>
              <a:gd name="connsiteY531" fmla="*/ 2842206 h 6858000"/>
              <a:gd name="connsiteX532" fmla="*/ 5764974 w 7467600"/>
              <a:gd name="connsiteY532" fmla="*/ 2799609 h 6858000"/>
              <a:gd name="connsiteX533" fmla="*/ 5767665 w 7467600"/>
              <a:gd name="connsiteY533" fmla="*/ 2666409 h 6858000"/>
              <a:gd name="connsiteX534" fmla="*/ 5763055 w 7467600"/>
              <a:gd name="connsiteY534" fmla="*/ 2579705 h 6858000"/>
              <a:gd name="connsiteX535" fmla="*/ 5758079 w 7467600"/>
              <a:gd name="connsiteY535" fmla="*/ 2492508 h 6858000"/>
              <a:gd name="connsiteX536" fmla="*/ 5779325 w 7467600"/>
              <a:gd name="connsiteY536" fmla="*/ 2197069 h 6858000"/>
              <a:gd name="connsiteX537" fmla="*/ 5798671 w 7467600"/>
              <a:gd name="connsiteY537" fmla="*/ 1981601 h 6858000"/>
              <a:gd name="connsiteX538" fmla="*/ 5829202 w 7467600"/>
              <a:gd name="connsiteY538" fmla="*/ 1971679 h 6858000"/>
              <a:gd name="connsiteX539" fmla="*/ 5809558 w 7467600"/>
              <a:gd name="connsiteY539" fmla="*/ 2198043 h 6858000"/>
              <a:gd name="connsiteX540" fmla="*/ 5788653 w 7467600"/>
              <a:gd name="connsiteY540" fmla="*/ 2489430 h 6858000"/>
              <a:gd name="connsiteX541" fmla="*/ 5793439 w 7467600"/>
              <a:gd name="connsiteY541" fmla="*/ 2575235 h 6858000"/>
              <a:gd name="connsiteX542" fmla="*/ 5796837 w 7467600"/>
              <a:gd name="connsiteY542" fmla="*/ 2637633 h 6858000"/>
              <a:gd name="connsiteX543" fmla="*/ 5818614 w 7467600"/>
              <a:gd name="connsiteY543" fmla="*/ 2473055 h 6858000"/>
              <a:gd name="connsiteX544" fmla="*/ 5829202 w 7467600"/>
              <a:gd name="connsiteY544" fmla="*/ 1971679 h 6858000"/>
              <a:gd name="connsiteX545" fmla="*/ 5911389 w 7467600"/>
              <a:gd name="connsiteY545" fmla="*/ 1898371 h 6858000"/>
              <a:gd name="connsiteX546" fmla="*/ 6237627 w 7467600"/>
              <a:gd name="connsiteY546" fmla="*/ 2231921 h 6858000"/>
              <a:gd name="connsiteX547" fmla="*/ 5911389 w 7467600"/>
              <a:gd name="connsiteY547" fmla="*/ 1898371 h 6858000"/>
              <a:gd name="connsiteX548" fmla="*/ 6944437 w 7467600"/>
              <a:gd name="connsiteY548" fmla="*/ 1575402 h 6858000"/>
              <a:gd name="connsiteX549" fmla="*/ 6304730 w 7467600"/>
              <a:gd name="connsiteY549" fmla="*/ 1766654 h 6858000"/>
              <a:gd name="connsiteX550" fmla="*/ 6944437 w 7467600"/>
              <a:gd name="connsiteY550" fmla="*/ 1575402 h 6858000"/>
              <a:gd name="connsiteX551" fmla="*/ 7019523 w 7467600"/>
              <a:gd name="connsiteY551" fmla="*/ 1519450 h 6858000"/>
              <a:gd name="connsiteX552" fmla="*/ 6298091 w 7467600"/>
              <a:gd name="connsiteY552" fmla="*/ 1737122 h 6858000"/>
              <a:gd name="connsiteX553" fmla="*/ 7019523 w 7467600"/>
              <a:gd name="connsiteY553" fmla="*/ 1519450 h 6858000"/>
              <a:gd name="connsiteX554" fmla="*/ 2399523 w 7467600"/>
              <a:gd name="connsiteY554" fmla="*/ 1428234 h 6858000"/>
              <a:gd name="connsiteX555" fmla="*/ 2224982 w 7467600"/>
              <a:gd name="connsiteY555" fmla="*/ 1826201 h 6858000"/>
              <a:gd name="connsiteX556" fmla="*/ 2096099 w 7467600"/>
              <a:gd name="connsiteY556" fmla="*/ 2345900 h 6858000"/>
              <a:gd name="connsiteX557" fmla="*/ 2283317 w 7467600"/>
              <a:gd name="connsiteY557" fmla="*/ 1796925 h 6858000"/>
              <a:gd name="connsiteX558" fmla="*/ 2399523 w 7467600"/>
              <a:gd name="connsiteY558" fmla="*/ 1428234 h 6858000"/>
              <a:gd name="connsiteX559" fmla="*/ 2448558 w 7467600"/>
              <a:gd name="connsiteY559" fmla="*/ 1373435 h 6858000"/>
              <a:gd name="connsiteX560" fmla="*/ 2312521 w 7467600"/>
              <a:gd name="connsiteY560" fmla="*/ 1806140 h 6858000"/>
              <a:gd name="connsiteX561" fmla="*/ 2127533 w 7467600"/>
              <a:gd name="connsiteY561" fmla="*/ 2348380 h 6858000"/>
              <a:gd name="connsiteX562" fmla="*/ 2358080 w 7467600"/>
              <a:gd name="connsiteY562" fmla="*/ 1866134 h 6858000"/>
              <a:gd name="connsiteX563" fmla="*/ 2407436 w 7467600"/>
              <a:gd name="connsiteY563" fmla="*/ 1651070 h 6858000"/>
              <a:gd name="connsiteX564" fmla="*/ 2448558 w 7467600"/>
              <a:gd name="connsiteY564" fmla="*/ 1373435 h 6858000"/>
              <a:gd name="connsiteX565" fmla="*/ 278707 w 7467600"/>
              <a:gd name="connsiteY565" fmla="*/ 1352270 h 6858000"/>
              <a:gd name="connsiteX566" fmla="*/ 321570 w 7467600"/>
              <a:gd name="connsiteY566" fmla="*/ 1861610 h 6858000"/>
              <a:gd name="connsiteX567" fmla="*/ 294281 w 7467600"/>
              <a:gd name="connsiteY567" fmla="*/ 1440658 h 6858000"/>
              <a:gd name="connsiteX568" fmla="*/ 278707 w 7467600"/>
              <a:gd name="connsiteY568" fmla="*/ 1352270 h 6858000"/>
              <a:gd name="connsiteX569" fmla="*/ 1423821 w 7467600"/>
              <a:gd name="connsiteY569" fmla="*/ 1351958 h 6858000"/>
              <a:gd name="connsiteX570" fmla="*/ 1638521 w 7467600"/>
              <a:gd name="connsiteY570" fmla="*/ 1908470 h 6858000"/>
              <a:gd name="connsiteX571" fmla="*/ 1754199 w 7467600"/>
              <a:gd name="connsiteY571" fmla="*/ 2149284 h 6858000"/>
              <a:gd name="connsiteX572" fmla="*/ 1908359 w 7467600"/>
              <a:gd name="connsiteY572" fmla="*/ 2364988 h 6858000"/>
              <a:gd name="connsiteX573" fmla="*/ 1647661 w 7467600"/>
              <a:gd name="connsiteY573" fmla="*/ 1825945 h 6858000"/>
              <a:gd name="connsiteX574" fmla="*/ 1423821 w 7467600"/>
              <a:gd name="connsiteY574" fmla="*/ 1351958 h 6858000"/>
              <a:gd name="connsiteX575" fmla="*/ 1431890 w 7467600"/>
              <a:gd name="connsiteY575" fmla="*/ 1306475 h 6858000"/>
              <a:gd name="connsiteX576" fmla="*/ 1507597 w 7467600"/>
              <a:gd name="connsiteY576" fmla="*/ 1446132 h 6858000"/>
              <a:gd name="connsiteX577" fmla="*/ 1674586 w 7467600"/>
              <a:gd name="connsiteY577" fmla="*/ 1813832 h 6858000"/>
              <a:gd name="connsiteX578" fmla="*/ 1815950 w 7467600"/>
              <a:gd name="connsiteY578" fmla="*/ 2128564 h 6858000"/>
              <a:gd name="connsiteX579" fmla="*/ 1984242 w 7467600"/>
              <a:gd name="connsiteY579" fmla="*/ 2430829 h 6858000"/>
              <a:gd name="connsiteX580" fmla="*/ 2014023 w 7467600"/>
              <a:gd name="connsiteY580" fmla="*/ 2450995 h 6858000"/>
              <a:gd name="connsiteX581" fmla="*/ 1747337 w 7467600"/>
              <a:gd name="connsiteY581" fmla="*/ 1855264 h 6858000"/>
              <a:gd name="connsiteX582" fmla="*/ 1533749 w 7467600"/>
              <a:gd name="connsiteY582" fmla="*/ 1478656 h 6858000"/>
              <a:gd name="connsiteX583" fmla="*/ 1431890 w 7467600"/>
              <a:gd name="connsiteY583" fmla="*/ 1306475 h 6858000"/>
              <a:gd name="connsiteX584" fmla="*/ 5052692 w 7467600"/>
              <a:gd name="connsiteY584" fmla="*/ 1292994 h 6858000"/>
              <a:gd name="connsiteX585" fmla="*/ 5200661 w 7467600"/>
              <a:gd name="connsiteY585" fmla="*/ 1635186 h 6858000"/>
              <a:gd name="connsiteX586" fmla="*/ 5297138 w 7467600"/>
              <a:gd name="connsiteY586" fmla="*/ 1906351 h 6858000"/>
              <a:gd name="connsiteX587" fmla="*/ 5052692 w 7467600"/>
              <a:gd name="connsiteY587" fmla="*/ 1292994 h 6858000"/>
              <a:gd name="connsiteX588" fmla="*/ 5009948 w 7467600"/>
              <a:gd name="connsiteY588" fmla="*/ 1273619 h 6858000"/>
              <a:gd name="connsiteX589" fmla="*/ 5121777 w 7467600"/>
              <a:gd name="connsiteY589" fmla="*/ 1654213 h 6858000"/>
              <a:gd name="connsiteX590" fmla="*/ 5293545 w 7467600"/>
              <a:gd name="connsiteY590" fmla="*/ 2072247 h 6858000"/>
              <a:gd name="connsiteX591" fmla="*/ 5294042 w 7467600"/>
              <a:gd name="connsiteY591" fmla="*/ 2065019 h 6858000"/>
              <a:gd name="connsiteX592" fmla="*/ 5171936 w 7467600"/>
              <a:gd name="connsiteY592" fmla="*/ 1647613 h 6858000"/>
              <a:gd name="connsiteX593" fmla="*/ 5009948 w 7467600"/>
              <a:gd name="connsiteY593" fmla="*/ 1273619 h 6858000"/>
              <a:gd name="connsiteX594" fmla="*/ 655236 w 7467600"/>
              <a:gd name="connsiteY594" fmla="*/ 1268632 h 6858000"/>
              <a:gd name="connsiteX595" fmla="*/ 839521 w 7467600"/>
              <a:gd name="connsiteY595" fmla="*/ 1685315 h 6858000"/>
              <a:gd name="connsiteX596" fmla="*/ 1109416 w 7467600"/>
              <a:gd name="connsiteY596" fmla="*/ 2061663 h 6858000"/>
              <a:gd name="connsiteX597" fmla="*/ 1298300 w 7467600"/>
              <a:gd name="connsiteY597" fmla="*/ 2247742 h 6858000"/>
              <a:gd name="connsiteX598" fmla="*/ 1125871 w 7467600"/>
              <a:gd name="connsiteY598" fmla="*/ 1989513 h 6858000"/>
              <a:gd name="connsiteX599" fmla="*/ 981574 w 7467600"/>
              <a:gd name="connsiteY599" fmla="*/ 1783157 h 6858000"/>
              <a:gd name="connsiteX600" fmla="*/ 922198 w 7467600"/>
              <a:gd name="connsiteY600" fmla="*/ 1677437 h 6858000"/>
              <a:gd name="connsiteX601" fmla="*/ 869293 w 7467600"/>
              <a:gd name="connsiteY601" fmla="*/ 1583214 h 6858000"/>
              <a:gd name="connsiteX602" fmla="*/ 751431 w 7467600"/>
              <a:gd name="connsiteY602" fmla="*/ 1405731 h 6858000"/>
              <a:gd name="connsiteX603" fmla="*/ 655236 w 7467600"/>
              <a:gd name="connsiteY603" fmla="*/ 1268632 h 6858000"/>
              <a:gd name="connsiteX604" fmla="*/ 6516292 w 7467600"/>
              <a:gd name="connsiteY604" fmla="*/ 1263064 h 6858000"/>
              <a:gd name="connsiteX605" fmla="*/ 5736320 w 7467600"/>
              <a:gd name="connsiteY605" fmla="*/ 1501803 h 6858000"/>
              <a:gd name="connsiteX606" fmla="*/ 6516292 w 7467600"/>
              <a:gd name="connsiteY606" fmla="*/ 1263064 h 6858000"/>
              <a:gd name="connsiteX607" fmla="*/ 291466 w 7467600"/>
              <a:gd name="connsiteY607" fmla="*/ 1250369 h 6858000"/>
              <a:gd name="connsiteX608" fmla="*/ 323180 w 7467600"/>
              <a:gd name="connsiteY608" fmla="*/ 1435283 h 6858000"/>
              <a:gd name="connsiteX609" fmla="*/ 349381 w 7467600"/>
              <a:gd name="connsiteY609" fmla="*/ 1875041 h 6858000"/>
              <a:gd name="connsiteX610" fmla="*/ 374363 w 7467600"/>
              <a:gd name="connsiteY610" fmla="*/ 1506494 h 6858000"/>
              <a:gd name="connsiteX611" fmla="*/ 302168 w 7467600"/>
              <a:gd name="connsiteY611" fmla="*/ 1274495 h 6858000"/>
              <a:gd name="connsiteX612" fmla="*/ 291466 w 7467600"/>
              <a:gd name="connsiteY612" fmla="*/ 1250369 h 6858000"/>
              <a:gd name="connsiteX613" fmla="*/ 678222 w 7467600"/>
              <a:gd name="connsiteY613" fmla="*/ 1248670 h 6858000"/>
              <a:gd name="connsiteX614" fmla="*/ 775536 w 7467600"/>
              <a:gd name="connsiteY614" fmla="*/ 1388015 h 6858000"/>
              <a:gd name="connsiteX615" fmla="*/ 894529 w 7467600"/>
              <a:gd name="connsiteY615" fmla="*/ 1567739 h 6858000"/>
              <a:gd name="connsiteX616" fmla="*/ 948000 w 7467600"/>
              <a:gd name="connsiteY616" fmla="*/ 1663088 h 6858000"/>
              <a:gd name="connsiteX617" fmla="*/ 1006812 w 7467600"/>
              <a:gd name="connsiteY617" fmla="*/ 1767683 h 6858000"/>
              <a:gd name="connsiteX618" fmla="*/ 1149133 w 7467600"/>
              <a:gd name="connsiteY618" fmla="*/ 1971513 h 6858000"/>
              <a:gd name="connsiteX619" fmla="*/ 1333952 w 7467600"/>
              <a:gd name="connsiteY619" fmla="*/ 2251620 h 6858000"/>
              <a:gd name="connsiteX620" fmla="*/ 1337329 w 7467600"/>
              <a:gd name="connsiteY620" fmla="*/ 2258350 h 6858000"/>
              <a:gd name="connsiteX621" fmla="*/ 1014726 w 7467600"/>
              <a:gd name="connsiteY621" fmla="*/ 1615556 h 6858000"/>
              <a:gd name="connsiteX622" fmla="*/ 678222 w 7467600"/>
              <a:gd name="connsiteY622" fmla="*/ 1248670 h 6858000"/>
              <a:gd name="connsiteX623" fmla="*/ 6691602 w 7467600"/>
              <a:gd name="connsiteY623" fmla="*/ 1140573 h 6858000"/>
              <a:gd name="connsiteX624" fmla="*/ 6571100 w 7467600"/>
              <a:gd name="connsiteY624" fmla="*/ 1183662 h 6858000"/>
              <a:gd name="connsiteX625" fmla="*/ 6241687 w 7467600"/>
              <a:gd name="connsiteY625" fmla="*/ 1257600 h 6858000"/>
              <a:gd name="connsiteX626" fmla="*/ 5693009 w 7467600"/>
              <a:gd name="connsiteY626" fmla="*/ 1478256 h 6858000"/>
              <a:gd name="connsiteX627" fmla="*/ 6548420 w 7467600"/>
              <a:gd name="connsiteY627" fmla="*/ 1214599 h 6858000"/>
              <a:gd name="connsiteX628" fmla="*/ 6605473 w 7467600"/>
              <a:gd name="connsiteY628" fmla="*/ 1184686 h 6858000"/>
              <a:gd name="connsiteX629" fmla="*/ 6691602 w 7467600"/>
              <a:gd name="connsiteY629" fmla="*/ 1140573 h 6858000"/>
              <a:gd name="connsiteX630" fmla="*/ 4002475 w 7467600"/>
              <a:gd name="connsiteY630" fmla="*/ 1037802 h 6858000"/>
              <a:gd name="connsiteX631" fmla="*/ 4000324 w 7467600"/>
              <a:gd name="connsiteY631" fmla="*/ 1039362 h 6858000"/>
              <a:gd name="connsiteX632" fmla="*/ 4002862 w 7467600"/>
              <a:gd name="connsiteY632" fmla="*/ 1042866 h 6858000"/>
              <a:gd name="connsiteX633" fmla="*/ 4002475 w 7467600"/>
              <a:gd name="connsiteY633" fmla="*/ 1037802 h 6858000"/>
              <a:gd name="connsiteX634" fmla="*/ 506322 w 7467600"/>
              <a:gd name="connsiteY634" fmla="*/ 1020997 h 6858000"/>
              <a:gd name="connsiteX635" fmla="*/ 533068 w 7467600"/>
              <a:gd name="connsiteY635" fmla="*/ 1029409 h 6858000"/>
              <a:gd name="connsiteX636" fmla="*/ 1232525 w 7467600"/>
              <a:gd name="connsiteY636" fmla="*/ 1804675 h 6858000"/>
              <a:gd name="connsiteX637" fmla="*/ 1388858 w 7467600"/>
              <a:gd name="connsiteY637" fmla="*/ 2368011 h 6858000"/>
              <a:gd name="connsiteX638" fmla="*/ 1384098 w 7467600"/>
              <a:gd name="connsiteY638" fmla="*/ 2378125 h 6858000"/>
              <a:gd name="connsiteX639" fmla="*/ 1425393 w 7467600"/>
              <a:gd name="connsiteY639" fmla="*/ 2589124 h 6858000"/>
              <a:gd name="connsiteX640" fmla="*/ 1424001 w 7467600"/>
              <a:gd name="connsiteY640" fmla="*/ 2597541 h 6858000"/>
              <a:gd name="connsiteX641" fmla="*/ 2152729 w 7467600"/>
              <a:gd name="connsiteY641" fmla="*/ 2864487 h 6858000"/>
              <a:gd name="connsiteX642" fmla="*/ 2020609 w 7467600"/>
              <a:gd name="connsiteY642" fmla="*/ 2539671 h 6858000"/>
              <a:gd name="connsiteX643" fmla="*/ 2018920 w 7467600"/>
              <a:gd name="connsiteY643" fmla="*/ 2536309 h 6858000"/>
              <a:gd name="connsiteX644" fmla="*/ 1342441 w 7467600"/>
              <a:gd name="connsiteY644" fmla="*/ 1173017 h 6858000"/>
              <a:gd name="connsiteX645" fmla="*/ 1367925 w 7467600"/>
              <a:gd name="connsiteY645" fmla="*/ 1135648 h 6858000"/>
              <a:gd name="connsiteX646" fmla="*/ 1771401 w 7467600"/>
              <a:gd name="connsiteY646" fmla="*/ 1806673 h 6858000"/>
              <a:gd name="connsiteX647" fmla="*/ 1972385 w 7467600"/>
              <a:gd name="connsiteY647" fmla="*/ 2198735 h 6858000"/>
              <a:gd name="connsiteX648" fmla="*/ 2040892 w 7467600"/>
              <a:gd name="connsiteY648" fmla="*/ 2405205 h 6858000"/>
              <a:gd name="connsiteX649" fmla="*/ 2131689 w 7467600"/>
              <a:gd name="connsiteY649" fmla="*/ 1936926 h 6858000"/>
              <a:gd name="connsiteX650" fmla="*/ 2454820 w 7467600"/>
              <a:gd name="connsiteY650" fmla="*/ 1248808 h 6858000"/>
              <a:gd name="connsiteX651" fmla="*/ 2492512 w 7467600"/>
              <a:gd name="connsiteY651" fmla="*/ 1302920 h 6858000"/>
              <a:gd name="connsiteX652" fmla="*/ 2081216 w 7467600"/>
              <a:gd name="connsiteY652" fmla="*/ 2527513 h 6858000"/>
              <a:gd name="connsiteX653" fmla="*/ 2081211 w 7467600"/>
              <a:gd name="connsiteY653" fmla="*/ 2528916 h 6858000"/>
              <a:gd name="connsiteX654" fmla="*/ 2199067 w 7467600"/>
              <a:gd name="connsiteY654" fmla="*/ 2884061 h 6858000"/>
              <a:gd name="connsiteX655" fmla="*/ 3192586 w 7467600"/>
              <a:gd name="connsiteY655" fmla="*/ 3411496 h 6858000"/>
              <a:gd name="connsiteX656" fmla="*/ 3182620 w 7467600"/>
              <a:gd name="connsiteY656" fmla="*/ 3483279 h 6858000"/>
              <a:gd name="connsiteX657" fmla="*/ 2435119 w 7467600"/>
              <a:gd name="connsiteY657" fmla="*/ 3080173 h 6858000"/>
              <a:gd name="connsiteX658" fmla="*/ 2410152 w 7467600"/>
              <a:gd name="connsiteY658" fmla="*/ 3063751 h 6858000"/>
              <a:gd name="connsiteX659" fmla="*/ 2408099 w 7467600"/>
              <a:gd name="connsiteY659" fmla="*/ 3064403 h 6858000"/>
              <a:gd name="connsiteX660" fmla="*/ 2407218 w 7467600"/>
              <a:gd name="connsiteY660" fmla="*/ 3070324 h 6858000"/>
              <a:gd name="connsiteX661" fmla="*/ 2380138 w 7467600"/>
              <a:gd name="connsiteY661" fmla="*/ 3099341 h 6858000"/>
              <a:gd name="connsiteX662" fmla="*/ 1765923 w 7467600"/>
              <a:gd name="connsiteY662" fmla="*/ 3581043 h 6858000"/>
              <a:gd name="connsiteX663" fmla="*/ 1702258 w 7467600"/>
              <a:gd name="connsiteY663" fmla="*/ 3612286 h 6858000"/>
              <a:gd name="connsiteX664" fmla="*/ 1538370 w 7467600"/>
              <a:gd name="connsiteY664" fmla="*/ 3811804 h 6858000"/>
              <a:gd name="connsiteX665" fmla="*/ 542867 w 7467600"/>
              <a:gd name="connsiteY665" fmla="*/ 4944092 h 6858000"/>
              <a:gd name="connsiteX666" fmla="*/ 515800 w 7467600"/>
              <a:gd name="connsiteY666" fmla="*/ 4862180 h 6858000"/>
              <a:gd name="connsiteX667" fmla="*/ 909145 w 7467600"/>
              <a:gd name="connsiteY667" fmla="*/ 4199225 h 6858000"/>
              <a:gd name="connsiteX668" fmla="*/ 1214067 w 7467600"/>
              <a:gd name="connsiteY668" fmla="*/ 3908561 h 6858000"/>
              <a:gd name="connsiteX669" fmla="*/ 640967 w 7467600"/>
              <a:gd name="connsiteY669" fmla="*/ 4105601 h 6858000"/>
              <a:gd name="connsiteX670" fmla="*/ 112563 w 7467600"/>
              <a:gd name="connsiteY670" fmla="*/ 4396952 h 6858000"/>
              <a:gd name="connsiteX671" fmla="*/ 0 w 7467600"/>
              <a:gd name="connsiteY671" fmla="*/ 4466006 h 6858000"/>
              <a:gd name="connsiteX672" fmla="*/ 0 w 7467600"/>
              <a:gd name="connsiteY672" fmla="*/ 4233763 h 6858000"/>
              <a:gd name="connsiteX673" fmla="*/ 36881 w 7467600"/>
              <a:gd name="connsiteY673" fmla="*/ 4200118 h 6858000"/>
              <a:gd name="connsiteX674" fmla="*/ 910534 w 7467600"/>
              <a:gd name="connsiteY674" fmla="*/ 3629753 h 6858000"/>
              <a:gd name="connsiteX675" fmla="*/ 1578717 w 7467600"/>
              <a:gd name="connsiteY675" fmla="*/ 3575982 h 6858000"/>
              <a:gd name="connsiteX676" fmla="*/ 2338780 w 7467600"/>
              <a:gd name="connsiteY676" fmla="*/ 3033725 h 6858000"/>
              <a:gd name="connsiteX677" fmla="*/ 1807991 w 7467600"/>
              <a:gd name="connsiteY677" fmla="*/ 2807184 h 6858000"/>
              <a:gd name="connsiteX678" fmla="*/ 1416358 w 7467600"/>
              <a:gd name="connsiteY678" fmla="*/ 3112571 h 6858000"/>
              <a:gd name="connsiteX679" fmla="*/ 939066 w 7467600"/>
              <a:gd name="connsiteY679" fmla="*/ 3378798 h 6858000"/>
              <a:gd name="connsiteX680" fmla="*/ 115099 w 7467600"/>
              <a:gd name="connsiteY680" fmla="*/ 3607650 h 6858000"/>
              <a:gd name="connsiteX681" fmla="*/ 97284 w 7467600"/>
              <a:gd name="connsiteY681" fmla="*/ 3520393 h 6858000"/>
              <a:gd name="connsiteX682" fmla="*/ 922050 w 7467600"/>
              <a:gd name="connsiteY682" fmla="*/ 3074867 h 6858000"/>
              <a:gd name="connsiteX683" fmla="*/ 1405265 w 7467600"/>
              <a:gd name="connsiteY683" fmla="*/ 3016319 h 6858000"/>
              <a:gd name="connsiteX684" fmla="*/ 1407512 w 7467600"/>
              <a:gd name="connsiteY684" fmla="*/ 3018001 h 6858000"/>
              <a:gd name="connsiteX685" fmla="*/ 1726266 w 7467600"/>
              <a:gd name="connsiteY685" fmla="*/ 2777274 h 6858000"/>
              <a:gd name="connsiteX686" fmla="*/ 625390 w 7467600"/>
              <a:gd name="connsiteY686" fmla="*/ 2514541 h 6858000"/>
              <a:gd name="connsiteX687" fmla="*/ 619799 w 7467600"/>
              <a:gd name="connsiteY687" fmla="*/ 2527180 h 6858000"/>
              <a:gd name="connsiteX688" fmla="*/ 310030 w 7467600"/>
              <a:gd name="connsiteY688" fmla="*/ 2771818 h 6858000"/>
              <a:gd name="connsiteX689" fmla="*/ 173877 w 7467600"/>
              <a:gd name="connsiteY689" fmla="*/ 2937056 h 6858000"/>
              <a:gd name="connsiteX690" fmla="*/ 77889 w 7467600"/>
              <a:gd name="connsiteY690" fmla="*/ 3138440 h 6858000"/>
              <a:gd name="connsiteX691" fmla="*/ 0 w 7467600"/>
              <a:gd name="connsiteY691" fmla="*/ 3271395 h 6858000"/>
              <a:gd name="connsiteX692" fmla="*/ 0 w 7467600"/>
              <a:gd name="connsiteY692" fmla="*/ 3153002 h 6858000"/>
              <a:gd name="connsiteX693" fmla="*/ 2386 w 7467600"/>
              <a:gd name="connsiteY693" fmla="*/ 3149203 h 6858000"/>
              <a:gd name="connsiteX694" fmla="*/ 89753 w 7467600"/>
              <a:gd name="connsiteY694" fmla="*/ 2987702 h 6858000"/>
              <a:gd name="connsiteX695" fmla="*/ 76869 w 7467600"/>
              <a:gd name="connsiteY695" fmla="*/ 3005404 h 6858000"/>
              <a:gd name="connsiteX696" fmla="*/ 32049 w 7467600"/>
              <a:gd name="connsiteY696" fmla="*/ 3065814 h 6858000"/>
              <a:gd name="connsiteX697" fmla="*/ 0 w 7467600"/>
              <a:gd name="connsiteY697" fmla="*/ 3108744 h 6858000"/>
              <a:gd name="connsiteX698" fmla="*/ 0 w 7467600"/>
              <a:gd name="connsiteY698" fmla="*/ 3058059 h 6858000"/>
              <a:gd name="connsiteX699" fmla="*/ 7610 w 7467600"/>
              <a:gd name="connsiteY699" fmla="*/ 3047889 h 6858000"/>
              <a:gd name="connsiteX700" fmla="*/ 52419 w 7467600"/>
              <a:gd name="connsiteY700" fmla="*/ 2987479 h 6858000"/>
              <a:gd name="connsiteX701" fmla="*/ 59142 w 7467600"/>
              <a:gd name="connsiteY701" fmla="*/ 2978488 h 6858000"/>
              <a:gd name="connsiteX702" fmla="*/ 0 w 7467600"/>
              <a:gd name="connsiteY702" fmla="*/ 3015334 h 6858000"/>
              <a:gd name="connsiteX703" fmla="*/ 0 w 7467600"/>
              <a:gd name="connsiteY703" fmla="*/ 2914286 h 6858000"/>
              <a:gd name="connsiteX704" fmla="*/ 36383 w 7467600"/>
              <a:gd name="connsiteY704" fmla="*/ 2901128 h 6858000"/>
              <a:gd name="connsiteX705" fmla="*/ 156329 w 7467600"/>
              <a:gd name="connsiteY705" fmla="*/ 2840533 h 6858000"/>
              <a:gd name="connsiteX706" fmla="*/ 358355 w 7467600"/>
              <a:gd name="connsiteY706" fmla="*/ 2620471 h 6858000"/>
              <a:gd name="connsiteX707" fmla="*/ 510577 w 7467600"/>
              <a:gd name="connsiteY707" fmla="*/ 2501244 h 6858000"/>
              <a:gd name="connsiteX708" fmla="*/ 211967 w 7467600"/>
              <a:gd name="connsiteY708" fmla="*/ 2479171 h 6858000"/>
              <a:gd name="connsiteX709" fmla="*/ 0 w 7467600"/>
              <a:gd name="connsiteY709" fmla="*/ 2476398 h 6858000"/>
              <a:gd name="connsiteX710" fmla="*/ 0 w 7467600"/>
              <a:gd name="connsiteY710" fmla="*/ 2389189 h 6858000"/>
              <a:gd name="connsiteX711" fmla="*/ 103062 w 7467600"/>
              <a:gd name="connsiteY711" fmla="*/ 2389518 h 6858000"/>
              <a:gd name="connsiteX712" fmla="*/ 510734 w 7467600"/>
              <a:gd name="connsiteY712" fmla="*/ 2416201 h 6858000"/>
              <a:gd name="connsiteX713" fmla="*/ 279257 w 7467600"/>
              <a:gd name="connsiteY713" fmla="*/ 2092102 h 6858000"/>
              <a:gd name="connsiteX714" fmla="*/ 65265 w 7467600"/>
              <a:gd name="connsiteY714" fmla="*/ 2006049 h 6858000"/>
              <a:gd name="connsiteX715" fmla="*/ 0 w 7467600"/>
              <a:gd name="connsiteY715" fmla="*/ 1982532 h 6858000"/>
              <a:gd name="connsiteX716" fmla="*/ 0 w 7467600"/>
              <a:gd name="connsiteY716" fmla="*/ 1912789 h 6858000"/>
              <a:gd name="connsiteX717" fmla="*/ 97460 w 7467600"/>
              <a:gd name="connsiteY717" fmla="*/ 1953725 h 6858000"/>
              <a:gd name="connsiteX718" fmla="*/ 221272 w 7467600"/>
              <a:gd name="connsiteY718" fmla="*/ 1980766 h 6858000"/>
              <a:gd name="connsiteX719" fmla="*/ 116765 w 7467600"/>
              <a:gd name="connsiteY719" fmla="*/ 1911033 h 6858000"/>
              <a:gd name="connsiteX720" fmla="*/ 16405 w 7467600"/>
              <a:gd name="connsiteY720" fmla="*/ 1803412 h 6858000"/>
              <a:gd name="connsiteX721" fmla="*/ 0 w 7467600"/>
              <a:gd name="connsiteY721" fmla="*/ 1784777 h 6858000"/>
              <a:gd name="connsiteX722" fmla="*/ 0 w 7467600"/>
              <a:gd name="connsiteY722" fmla="*/ 1740082 h 6858000"/>
              <a:gd name="connsiteX723" fmla="*/ 39394 w 7467600"/>
              <a:gd name="connsiteY723" fmla="*/ 1784856 h 6858000"/>
              <a:gd name="connsiteX724" fmla="*/ 135813 w 7467600"/>
              <a:gd name="connsiteY724" fmla="*/ 1888838 h 6858000"/>
              <a:gd name="connsiteX725" fmla="*/ 242575 w 7467600"/>
              <a:gd name="connsiteY725" fmla="*/ 1958841 h 6858000"/>
              <a:gd name="connsiteX726" fmla="*/ 82197 w 7467600"/>
              <a:gd name="connsiteY726" fmla="*/ 1754826 h 6858000"/>
              <a:gd name="connsiteX727" fmla="*/ 0 w 7467600"/>
              <a:gd name="connsiteY727" fmla="*/ 1679650 h 6858000"/>
              <a:gd name="connsiteX728" fmla="*/ 0 w 7467600"/>
              <a:gd name="connsiteY728" fmla="*/ 1602463 h 6858000"/>
              <a:gd name="connsiteX729" fmla="*/ 84689 w 7467600"/>
              <a:gd name="connsiteY729" fmla="*/ 1677442 h 6858000"/>
              <a:gd name="connsiteX730" fmla="*/ 298437 w 7467600"/>
              <a:gd name="connsiteY730" fmla="*/ 1968019 h 6858000"/>
              <a:gd name="connsiteX731" fmla="*/ 227269 w 7467600"/>
              <a:gd name="connsiteY731" fmla="*/ 1114064 h 6858000"/>
              <a:gd name="connsiteX732" fmla="*/ 248003 w 7467600"/>
              <a:gd name="connsiteY732" fmla="*/ 1089613 h 6858000"/>
              <a:gd name="connsiteX733" fmla="*/ 427020 w 7467600"/>
              <a:gd name="connsiteY733" fmla="*/ 1619803 h 6858000"/>
              <a:gd name="connsiteX734" fmla="*/ 340345 w 7467600"/>
              <a:gd name="connsiteY734" fmla="*/ 2027739 h 6858000"/>
              <a:gd name="connsiteX735" fmla="*/ 360865 w 7467600"/>
              <a:gd name="connsiteY735" fmla="*/ 2044827 h 6858000"/>
              <a:gd name="connsiteX736" fmla="*/ 560414 w 7467600"/>
              <a:gd name="connsiteY736" fmla="*/ 2421457 h 6858000"/>
              <a:gd name="connsiteX737" fmla="*/ 1359703 w 7467600"/>
              <a:gd name="connsiteY737" fmla="*/ 2578554 h 6858000"/>
              <a:gd name="connsiteX738" fmla="*/ 1359422 w 7467600"/>
              <a:gd name="connsiteY738" fmla="*/ 2577994 h 6858000"/>
              <a:gd name="connsiteX739" fmla="*/ 828701 w 7467600"/>
              <a:gd name="connsiteY739" fmla="*/ 1839520 h 6858000"/>
              <a:gd name="connsiteX740" fmla="*/ 494427 w 7467600"/>
              <a:gd name="connsiteY740" fmla="*/ 1092333 h 6858000"/>
              <a:gd name="connsiteX741" fmla="*/ 506322 w 7467600"/>
              <a:gd name="connsiteY741" fmla="*/ 1020997 h 6858000"/>
              <a:gd name="connsiteX742" fmla="*/ 4570198 w 7467600"/>
              <a:gd name="connsiteY742" fmla="*/ 978081 h 6858000"/>
              <a:gd name="connsiteX743" fmla="*/ 4523691 w 7467600"/>
              <a:gd name="connsiteY743" fmla="*/ 1127776 h 6858000"/>
              <a:gd name="connsiteX744" fmla="*/ 4509875 w 7467600"/>
              <a:gd name="connsiteY744" fmla="*/ 1167552 h 6858000"/>
              <a:gd name="connsiteX745" fmla="*/ 4478168 w 7467600"/>
              <a:gd name="connsiteY745" fmla="*/ 1260735 h 6858000"/>
              <a:gd name="connsiteX746" fmla="*/ 4409309 w 7467600"/>
              <a:gd name="connsiteY746" fmla="*/ 1666996 h 6858000"/>
              <a:gd name="connsiteX747" fmla="*/ 4370031 w 7467600"/>
              <a:gd name="connsiteY747" fmla="*/ 1955666 h 6858000"/>
              <a:gd name="connsiteX748" fmla="*/ 4570198 w 7467600"/>
              <a:gd name="connsiteY748" fmla="*/ 978081 h 6858000"/>
              <a:gd name="connsiteX749" fmla="*/ 4557898 w 7467600"/>
              <a:gd name="connsiteY749" fmla="*/ 900011 h 6858000"/>
              <a:gd name="connsiteX750" fmla="*/ 4344840 w 7467600"/>
              <a:gd name="connsiteY750" fmla="*/ 1922038 h 6858000"/>
              <a:gd name="connsiteX751" fmla="*/ 4378710 w 7467600"/>
              <a:gd name="connsiteY751" fmla="*/ 1665516 h 6858000"/>
              <a:gd name="connsiteX752" fmla="*/ 4448798 w 7467600"/>
              <a:gd name="connsiteY752" fmla="*/ 1253024 h 6858000"/>
              <a:gd name="connsiteX753" fmla="*/ 4480315 w 7467600"/>
              <a:gd name="connsiteY753" fmla="*/ 1158454 h 6858000"/>
              <a:gd name="connsiteX754" fmla="*/ 4494133 w 7467600"/>
              <a:gd name="connsiteY754" fmla="*/ 1118676 h 6858000"/>
              <a:gd name="connsiteX755" fmla="*/ 4557898 w 7467600"/>
              <a:gd name="connsiteY755" fmla="*/ 900011 h 6858000"/>
              <a:gd name="connsiteX756" fmla="*/ 5870151 w 7467600"/>
              <a:gd name="connsiteY756" fmla="*/ 898890 h 6858000"/>
              <a:gd name="connsiteX757" fmla="*/ 5861335 w 7467600"/>
              <a:gd name="connsiteY757" fmla="*/ 899177 h 6858000"/>
              <a:gd name="connsiteX758" fmla="*/ 5843702 w 7467600"/>
              <a:gd name="connsiteY758" fmla="*/ 899748 h 6858000"/>
              <a:gd name="connsiteX759" fmla="*/ 5651107 w 7467600"/>
              <a:gd name="connsiteY759" fmla="*/ 920306 h 6858000"/>
              <a:gd name="connsiteX760" fmla="*/ 5459407 w 7467600"/>
              <a:gd name="connsiteY760" fmla="*/ 940975 h 6858000"/>
              <a:gd name="connsiteX761" fmla="*/ 5374846 w 7467600"/>
              <a:gd name="connsiteY761" fmla="*/ 941988 h 6858000"/>
              <a:gd name="connsiteX762" fmla="*/ 5256105 w 7467600"/>
              <a:gd name="connsiteY762" fmla="*/ 945632 h 6858000"/>
              <a:gd name="connsiteX763" fmla="*/ 5107071 w 7467600"/>
              <a:gd name="connsiteY763" fmla="*/ 969720 h 6858000"/>
              <a:gd name="connsiteX764" fmla="*/ 4998681 w 7467600"/>
              <a:gd name="connsiteY764" fmla="*/ 988771 h 6858000"/>
              <a:gd name="connsiteX765" fmla="*/ 5870151 w 7467600"/>
              <a:gd name="connsiteY765" fmla="*/ 898890 h 6858000"/>
              <a:gd name="connsiteX766" fmla="*/ 5504425 w 7467600"/>
              <a:gd name="connsiteY766" fmla="*/ 848067 h 6858000"/>
              <a:gd name="connsiteX767" fmla="*/ 4968849 w 7467600"/>
              <a:gd name="connsiteY767" fmla="*/ 962318 h 6858000"/>
              <a:gd name="connsiteX768" fmla="*/ 5104039 w 7467600"/>
              <a:gd name="connsiteY768" fmla="*/ 940634 h 6858000"/>
              <a:gd name="connsiteX769" fmla="*/ 5256311 w 7467600"/>
              <a:gd name="connsiteY769" fmla="*/ 916490 h 6858000"/>
              <a:gd name="connsiteX770" fmla="*/ 5377381 w 7467600"/>
              <a:gd name="connsiteY770" fmla="*/ 912671 h 6858000"/>
              <a:gd name="connsiteX771" fmla="*/ 5460148 w 7467600"/>
              <a:gd name="connsiteY771" fmla="*/ 911442 h 6858000"/>
              <a:gd name="connsiteX772" fmla="*/ 5648971 w 7467600"/>
              <a:gd name="connsiteY772" fmla="*/ 891331 h 6858000"/>
              <a:gd name="connsiteX773" fmla="*/ 5844807 w 7467600"/>
              <a:gd name="connsiteY773" fmla="*/ 870718 h 6858000"/>
              <a:gd name="connsiteX774" fmla="*/ 5862975 w 7467600"/>
              <a:gd name="connsiteY774" fmla="*/ 869756 h 6858000"/>
              <a:gd name="connsiteX775" fmla="*/ 5920887 w 7467600"/>
              <a:gd name="connsiteY775" fmla="*/ 865929 h 6858000"/>
              <a:gd name="connsiteX776" fmla="*/ 5504425 w 7467600"/>
              <a:gd name="connsiteY776" fmla="*/ 848067 h 6858000"/>
              <a:gd name="connsiteX777" fmla="*/ 3607114 w 7467600"/>
              <a:gd name="connsiteY777" fmla="*/ 467441 h 6858000"/>
              <a:gd name="connsiteX778" fmla="*/ 3296242 w 7467600"/>
              <a:gd name="connsiteY778" fmla="*/ 807991 h 6858000"/>
              <a:gd name="connsiteX779" fmla="*/ 3174674 w 7467600"/>
              <a:gd name="connsiteY779" fmla="*/ 919759 h 6858000"/>
              <a:gd name="connsiteX780" fmla="*/ 3042978 w 7467600"/>
              <a:gd name="connsiteY780" fmla="*/ 1054894 h 6858000"/>
              <a:gd name="connsiteX781" fmla="*/ 2968914 w 7467600"/>
              <a:gd name="connsiteY781" fmla="*/ 1133756 h 6858000"/>
              <a:gd name="connsiteX782" fmla="*/ 3103823 w 7467600"/>
              <a:gd name="connsiteY782" fmla="*/ 1026814 h 6858000"/>
              <a:gd name="connsiteX783" fmla="*/ 3607114 w 7467600"/>
              <a:gd name="connsiteY783" fmla="*/ 467441 h 6858000"/>
              <a:gd name="connsiteX784" fmla="*/ 3744487 w 7467600"/>
              <a:gd name="connsiteY784" fmla="*/ 383136 h 6858000"/>
              <a:gd name="connsiteX785" fmla="*/ 3970213 w 7467600"/>
              <a:gd name="connsiteY785" fmla="*/ 995559 h 6858000"/>
              <a:gd name="connsiteX786" fmla="*/ 3744487 w 7467600"/>
              <a:gd name="connsiteY786" fmla="*/ 383136 h 6858000"/>
              <a:gd name="connsiteX787" fmla="*/ 3624562 w 7467600"/>
              <a:gd name="connsiteY787" fmla="*/ 367041 h 6858000"/>
              <a:gd name="connsiteX788" fmla="*/ 3489712 w 7467600"/>
              <a:gd name="connsiteY788" fmla="*/ 485386 h 6858000"/>
              <a:gd name="connsiteX789" fmla="*/ 3182994 w 7467600"/>
              <a:gd name="connsiteY789" fmla="*/ 828265 h 6858000"/>
              <a:gd name="connsiteX790" fmla="*/ 2892114 w 7467600"/>
              <a:gd name="connsiteY790" fmla="*/ 1172635 h 6858000"/>
              <a:gd name="connsiteX791" fmla="*/ 3021459 w 7467600"/>
              <a:gd name="connsiteY791" fmla="*/ 1035385 h 6858000"/>
              <a:gd name="connsiteX792" fmla="*/ 3153873 w 7467600"/>
              <a:gd name="connsiteY792" fmla="*/ 898971 h 6858000"/>
              <a:gd name="connsiteX793" fmla="*/ 3276511 w 7467600"/>
              <a:gd name="connsiteY793" fmla="*/ 786423 h 6858000"/>
              <a:gd name="connsiteX794" fmla="*/ 3584154 w 7467600"/>
              <a:gd name="connsiteY794" fmla="*/ 448218 h 6858000"/>
              <a:gd name="connsiteX795" fmla="*/ 3624562 w 7467600"/>
              <a:gd name="connsiteY795" fmla="*/ 367041 h 6858000"/>
              <a:gd name="connsiteX796" fmla="*/ 3766672 w 7467600"/>
              <a:gd name="connsiteY796" fmla="*/ 359429 h 6858000"/>
              <a:gd name="connsiteX797" fmla="*/ 3996338 w 7467600"/>
              <a:gd name="connsiteY797" fmla="*/ 968237 h 6858000"/>
              <a:gd name="connsiteX798" fmla="*/ 3766672 w 7467600"/>
              <a:gd name="connsiteY798" fmla="*/ 359429 h 6858000"/>
              <a:gd name="connsiteX799" fmla="*/ 5805386 w 7467600"/>
              <a:gd name="connsiteY799" fmla="*/ 239240 h 6858000"/>
              <a:gd name="connsiteX800" fmla="*/ 5736947 w 7467600"/>
              <a:gd name="connsiteY800" fmla="*/ 261367 h 6858000"/>
              <a:gd name="connsiteX801" fmla="*/ 5427012 w 7467600"/>
              <a:gd name="connsiteY801" fmla="*/ 311272 h 6858000"/>
              <a:gd name="connsiteX802" fmla="*/ 5147818 w 7467600"/>
              <a:gd name="connsiteY802" fmla="*/ 322112 h 6858000"/>
              <a:gd name="connsiteX803" fmla="*/ 5060854 w 7467600"/>
              <a:gd name="connsiteY803" fmla="*/ 311882 h 6858000"/>
              <a:gd name="connsiteX804" fmla="*/ 4945989 w 7467600"/>
              <a:gd name="connsiteY804" fmla="*/ 300516 h 6858000"/>
              <a:gd name="connsiteX805" fmla="*/ 5410479 w 7467600"/>
              <a:gd name="connsiteY805" fmla="*/ 348434 h 6858000"/>
              <a:gd name="connsiteX806" fmla="*/ 5805386 w 7467600"/>
              <a:gd name="connsiteY806" fmla="*/ 239240 h 6858000"/>
              <a:gd name="connsiteX807" fmla="*/ 5905192 w 7467600"/>
              <a:gd name="connsiteY807" fmla="*/ 163079 h 6858000"/>
              <a:gd name="connsiteX808" fmla="*/ 5865655 w 7467600"/>
              <a:gd name="connsiteY808" fmla="*/ 171901 h 6858000"/>
              <a:gd name="connsiteX809" fmla="*/ 5259740 w 7467600"/>
              <a:gd name="connsiteY809" fmla="*/ 257013 h 6858000"/>
              <a:gd name="connsiteX810" fmla="*/ 5208466 w 7467600"/>
              <a:gd name="connsiteY810" fmla="*/ 257550 h 6858000"/>
              <a:gd name="connsiteX811" fmla="*/ 4980204 w 7467600"/>
              <a:gd name="connsiteY811" fmla="*/ 271903 h 6858000"/>
              <a:gd name="connsiteX812" fmla="*/ 5068068 w 7467600"/>
              <a:gd name="connsiteY812" fmla="*/ 282244 h 6858000"/>
              <a:gd name="connsiteX813" fmla="*/ 5153231 w 7467600"/>
              <a:gd name="connsiteY813" fmla="*/ 292240 h 6858000"/>
              <a:gd name="connsiteX814" fmla="*/ 5426491 w 7467600"/>
              <a:gd name="connsiteY814" fmla="*/ 281128 h 6858000"/>
              <a:gd name="connsiteX815" fmla="*/ 5731212 w 7467600"/>
              <a:gd name="connsiteY815" fmla="*/ 231951 h 6858000"/>
              <a:gd name="connsiteX816" fmla="*/ 5905192 w 7467600"/>
              <a:gd name="connsiteY816" fmla="*/ 163079 h 6858000"/>
              <a:gd name="connsiteX817" fmla="*/ 5944437 w 7467600"/>
              <a:gd name="connsiteY817" fmla="*/ 113829 h 6858000"/>
              <a:gd name="connsiteX818" fmla="*/ 5825032 w 7467600"/>
              <a:gd name="connsiteY818" fmla="*/ 146405 h 6858000"/>
              <a:gd name="connsiteX819" fmla="*/ 4955599 w 7467600"/>
              <a:gd name="connsiteY819" fmla="*/ 247008 h 6858000"/>
              <a:gd name="connsiteX820" fmla="*/ 5210104 w 7467600"/>
              <a:gd name="connsiteY820" fmla="*/ 228123 h 6858000"/>
              <a:gd name="connsiteX821" fmla="*/ 5261015 w 7467600"/>
              <a:gd name="connsiteY821" fmla="*/ 227087 h 6858000"/>
              <a:gd name="connsiteX822" fmla="*/ 5861181 w 7467600"/>
              <a:gd name="connsiteY822" fmla="*/ 143093 h 6858000"/>
              <a:gd name="connsiteX823" fmla="*/ 5961252 w 7467600"/>
              <a:gd name="connsiteY823" fmla="*/ 114820 h 6858000"/>
              <a:gd name="connsiteX824" fmla="*/ 5944437 w 7467600"/>
              <a:gd name="connsiteY824" fmla="*/ 113829 h 6858000"/>
              <a:gd name="connsiteX825" fmla="*/ 3882765 w 7467600"/>
              <a:gd name="connsiteY825" fmla="*/ 0 h 6858000"/>
              <a:gd name="connsiteX826" fmla="*/ 3995099 w 7467600"/>
              <a:gd name="connsiteY826" fmla="*/ 0 h 6858000"/>
              <a:gd name="connsiteX827" fmla="*/ 4163818 w 7467600"/>
              <a:gd name="connsiteY827" fmla="*/ 234104 h 6858000"/>
              <a:gd name="connsiteX828" fmla="*/ 4172099 w 7467600"/>
              <a:gd name="connsiteY828" fmla="*/ 234207 h 6858000"/>
              <a:gd name="connsiteX829" fmla="*/ 4784282 w 7467600"/>
              <a:gd name="connsiteY829" fmla="*/ 276561 h 6858000"/>
              <a:gd name="connsiteX830" fmla="*/ 4801687 w 7467600"/>
              <a:gd name="connsiteY830" fmla="*/ 267764 h 6858000"/>
              <a:gd name="connsiteX831" fmla="*/ 6082788 w 7467600"/>
              <a:gd name="connsiteY831" fmla="*/ 64119 h 6858000"/>
              <a:gd name="connsiteX832" fmla="*/ 6099442 w 7467600"/>
              <a:gd name="connsiteY832" fmla="*/ 82568 h 6858000"/>
              <a:gd name="connsiteX833" fmla="*/ 4804137 w 7467600"/>
              <a:gd name="connsiteY833" fmla="*/ 320931 h 6858000"/>
              <a:gd name="connsiteX834" fmla="*/ 4227047 w 7467600"/>
              <a:gd name="connsiteY834" fmla="*/ 313415 h 6858000"/>
              <a:gd name="connsiteX835" fmla="*/ 4346041 w 7467600"/>
              <a:gd name="connsiteY835" fmla="*/ 456086 h 6858000"/>
              <a:gd name="connsiteX836" fmla="*/ 4870967 w 7467600"/>
              <a:gd name="connsiteY836" fmla="*/ 963061 h 6858000"/>
              <a:gd name="connsiteX837" fmla="*/ 4889647 w 7467600"/>
              <a:gd name="connsiteY837" fmla="*/ 957147 h 6858000"/>
              <a:gd name="connsiteX838" fmla="*/ 5422504 w 7467600"/>
              <a:gd name="connsiteY838" fmla="*/ 805191 h 6858000"/>
              <a:gd name="connsiteX839" fmla="*/ 6087656 w 7467600"/>
              <a:gd name="connsiteY839" fmla="*/ 826703 h 6858000"/>
              <a:gd name="connsiteX840" fmla="*/ 6058717 w 7467600"/>
              <a:gd name="connsiteY840" fmla="*/ 865992 h 6858000"/>
              <a:gd name="connsiteX841" fmla="*/ 4974153 w 7467600"/>
              <a:gd name="connsiteY841" fmla="*/ 1045456 h 6858000"/>
              <a:gd name="connsiteX842" fmla="*/ 5627835 w 7467600"/>
              <a:gd name="connsiteY842" fmla="*/ 1472077 h 6858000"/>
              <a:gd name="connsiteX843" fmla="*/ 5629817 w 7467600"/>
              <a:gd name="connsiteY843" fmla="*/ 1471412 h 6858000"/>
              <a:gd name="connsiteX844" fmla="*/ 5634124 w 7467600"/>
              <a:gd name="connsiteY844" fmla="*/ 1470572 h 6858000"/>
              <a:gd name="connsiteX845" fmla="*/ 5755832 w 7467600"/>
              <a:gd name="connsiteY845" fmla="*/ 1383886 h 6858000"/>
              <a:gd name="connsiteX846" fmla="*/ 6014186 w 7467600"/>
              <a:gd name="connsiteY846" fmla="*/ 1279799 h 6858000"/>
              <a:gd name="connsiteX847" fmla="*/ 6901619 w 7467600"/>
              <a:gd name="connsiteY847" fmla="*/ 1047874 h 6858000"/>
              <a:gd name="connsiteX848" fmla="*/ 6931566 w 7467600"/>
              <a:gd name="connsiteY848" fmla="*/ 1062034 h 6858000"/>
              <a:gd name="connsiteX849" fmla="*/ 5790982 w 7467600"/>
              <a:gd name="connsiteY849" fmla="*/ 1561380 h 6858000"/>
              <a:gd name="connsiteX850" fmla="*/ 6188971 w 7467600"/>
              <a:gd name="connsiteY850" fmla="*/ 1755168 h 6858000"/>
              <a:gd name="connsiteX851" fmla="*/ 6202446 w 7467600"/>
              <a:gd name="connsiteY851" fmla="*/ 1752268 h 6858000"/>
              <a:gd name="connsiteX852" fmla="*/ 7179560 w 7467600"/>
              <a:gd name="connsiteY852" fmla="*/ 1467551 h 6858000"/>
              <a:gd name="connsiteX853" fmla="*/ 7158730 w 7467600"/>
              <a:gd name="connsiteY853" fmla="*/ 1507835 h 6858000"/>
              <a:gd name="connsiteX854" fmla="*/ 6326959 w 7467600"/>
              <a:gd name="connsiteY854" fmla="*/ 1817686 h 6858000"/>
              <a:gd name="connsiteX855" fmla="*/ 6537433 w 7467600"/>
              <a:gd name="connsiteY855" fmla="*/ 1907790 h 6858000"/>
              <a:gd name="connsiteX856" fmla="*/ 6550221 w 7467600"/>
              <a:gd name="connsiteY856" fmla="*/ 1910729 h 6858000"/>
              <a:gd name="connsiteX857" fmla="*/ 6964438 w 7467600"/>
              <a:gd name="connsiteY857" fmla="*/ 2209505 h 6858000"/>
              <a:gd name="connsiteX858" fmla="*/ 7367862 w 7467600"/>
              <a:gd name="connsiteY858" fmla="*/ 2806833 h 6858000"/>
              <a:gd name="connsiteX859" fmla="*/ 7364329 w 7467600"/>
              <a:gd name="connsiteY859" fmla="*/ 2826907 h 6858000"/>
              <a:gd name="connsiteX860" fmla="*/ 7290545 w 7467600"/>
              <a:gd name="connsiteY860" fmla="*/ 2850663 h 6858000"/>
              <a:gd name="connsiteX861" fmla="*/ 6472036 w 7467600"/>
              <a:gd name="connsiteY861" fmla="*/ 1959003 h 6858000"/>
              <a:gd name="connsiteX862" fmla="*/ 5792897 w 7467600"/>
              <a:gd name="connsiteY862" fmla="*/ 1647747 h 6858000"/>
              <a:gd name="connsiteX863" fmla="*/ 5842751 w 7467600"/>
              <a:gd name="connsiteY863" fmla="*/ 1816112 h 6858000"/>
              <a:gd name="connsiteX864" fmla="*/ 5847424 w 7467600"/>
              <a:gd name="connsiteY864" fmla="*/ 1815776 h 6858000"/>
              <a:gd name="connsiteX865" fmla="*/ 6399821 w 7467600"/>
              <a:gd name="connsiteY865" fmla="*/ 2344799 h 6858000"/>
              <a:gd name="connsiteX866" fmla="*/ 6323232 w 7467600"/>
              <a:gd name="connsiteY866" fmla="*/ 2389634 h 6858000"/>
              <a:gd name="connsiteX867" fmla="*/ 5942958 w 7467600"/>
              <a:gd name="connsiteY867" fmla="*/ 2077708 h 6858000"/>
              <a:gd name="connsiteX868" fmla="*/ 5921559 w 7467600"/>
              <a:gd name="connsiteY868" fmla="*/ 2378596 h 6858000"/>
              <a:gd name="connsiteX869" fmla="*/ 5817651 w 7467600"/>
              <a:gd name="connsiteY869" fmla="*/ 3023919 h 6858000"/>
              <a:gd name="connsiteX870" fmla="*/ 5729634 w 7467600"/>
              <a:gd name="connsiteY870" fmla="*/ 3051849 h 6858000"/>
              <a:gd name="connsiteX871" fmla="*/ 5611018 w 7467600"/>
              <a:gd name="connsiteY871" fmla="*/ 2316769 h 6858000"/>
              <a:gd name="connsiteX872" fmla="*/ 5687608 w 7467600"/>
              <a:gd name="connsiteY872" fmla="*/ 2039972 h 6858000"/>
              <a:gd name="connsiteX873" fmla="*/ 5657554 w 7467600"/>
              <a:gd name="connsiteY873" fmla="*/ 1576445 h 6858000"/>
              <a:gd name="connsiteX874" fmla="*/ 5150475 w 7467600"/>
              <a:gd name="connsiteY874" fmla="*/ 1274012 h 6858000"/>
              <a:gd name="connsiteX875" fmla="*/ 5349142 w 7467600"/>
              <a:gd name="connsiteY875" fmla="*/ 2204405 h 6858000"/>
              <a:gd name="connsiteX876" fmla="*/ 5262214 w 7467600"/>
              <a:gd name="connsiteY876" fmla="*/ 2233836 h 6858000"/>
              <a:gd name="connsiteX877" fmla="*/ 4981539 w 7467600"/>
              <a:gd name="connsiteY877" fmla="*/ 1542201 h 6858000"/>
              <a:gd name="connsiteX878" fmla="*/ 4958461 w 7467600"/>
              <a:gd name="connsiteY878" fmla="*/ 1136957 h 6858000"/>
              <a:gd name="connsiteX879" fmla="*/ 4655015 w 7467600"/>
              <a:gd name="connsiteY879" fmla="*/ 891426 h 6858000"/>
              <a:gd name="connsiteX880" fmla="*/ 4348002 w 7467600"/>
              <a:gd name="connsiteY880" fmla="*/ 2205895 h 6858000"/>
              <a:gd name="connsiteX881" fmla="*/ 4262250 w 7467600"/>
              <a:gd name="connsiteY881" fmla="*/ 2219972 h 6858000"/>
              <a:gd name="connsiteX882" fmla="*/ 4550611 w 7467600"/>
              <a:gd name="connsiteY882" fmla="*/ 817540 h 6858000"/>
              <a:gd name="connsiteX883" fmla="*/ 4564418 w 7467600"/>
              <a:gd name="connsiteY883" fmla="*/ 808293 h 6858000"/>
              <a:gd name="connsiteX884" fmla="*/ 4266388 w 7467600"/>
              <a:gd name="connsiteY884" fmla="*/ 500083 h 6858000"/>
              <a:gd name="connsiteX885" fmla="*/ 4032842 w 7467600"/>
              <a:gd name="connsiteY885" fmla="*/ 211809 h 6858000"/>
              <a:gd name="connsiteX886" fmla="*/ 3882765 w 7467600"/>
              <a:gd name="connsiteY886" fmla="*/ 0 h 6858000"/>
              <a:gd name="connsiteX887" fmla="*/ 3721337 w 7467600"/>
              <a:gd name="connsiteY887" fmla="*/ 0 h 6858000"/>
              <a:gd name="connsiteX888" fmla="*/ 3797544 w 7467600"/>
              <a:gd name="connsiteY888" fmla="*/ 0 h 6858000"/>
              <a:gd name="connsiteX889" fmla="*/ 3775734 w 7467600"/>
              <a:gd name="connsiteY889" fmla="*/ 95131 h 6858000"/>
              <a:gd name="connsiteX890" fmla="*/ 3724807 w 7467600"/>
              <a:gd name="connsiteY890" fmla="*/ 272257 h 6858000"/>
              <a:gd name="connsiteX891" fmla="*/ 3726844 w 7467600"/>
              <a:gd name="connsiteY891" fmla="*/ 282988 h 6858000"/>
              <a:gd name="connsiteX892" fmla="*/ 3742664 w 7467600"/>
              <a:gd name="connsiteY892" fmla="*/ 279918 h 6858000"/>
              <a:gd name="connsiteX893" fmla="*/ 4103910 w 7467600"/>
              <a:gd name="connsiteY893" fmla="*/ 1161917 h 6858000"/>
              <a:gd name="connsiteX894" fmla="*/ 4020269 w 7467600"/>
              <a:gd name="connsiteY894" fmla="*/ 1200406 h 6858000"/>
              <a:gd name="connsiteX895" fmla="*/ 3674882 w 7467600"/>
              <a:gd name="connsiteY895" fmla="*/ 488524 h 6858000"/>
              <a:gd name="connsiteX896" fmla="*/ 3132682 w 7467600"/>
              <a:gd name="connsiteY896" fmla="*/ 1072284 h 6858000"/>
              <a:gd name="connsiteX897" fmla="*/ 2716346 w 7467600"/>
              <a:gd name="connsiteY897" fmla="*/ 1276376 h 6858000"/>
              <a:gd name="connsiteX898" fmla="*/ 2716772 w 7467600"/>
              <a:gd name="connsiteY898" fmla="*/ 1255462 h 6858000"/>
              <a:gd name="connsiteX899" fmla="*/ 3471096 w 7467600"/>
              <a:gd name="connsiteY899" fmla="*/ 437072 h 6858000"/>
              <a:gd name="connsiteX900" fmla="*/ 3639057 w 7467600"/>
              <a:gd name="connsiteY900" fmla="*/ 286334 h 6858000"/>
              <a:gd name="connsiteX901" fmla="*/ 3640309 w 7467600"/>
              <a:gd name="connsiteY901" fmla="*/ 284664 h 6858000"/>
              <a:gd name="connsiteX902" fmla="*/ 3646022 w 7467600"/>
              <a:gd name="connsiteY902" fmla="*/ 276711 h 6858000"/>
              <a:gd name="connsiteX903" fmla="*/ 3707943 w 7467600"/>
              <a:gd name="connsiteY903" fmla="*/ 65958 h 6858000"/>
              <a:gd name="connsiteX904" fmla="*/ 3721337 w 7467600"/>
              <a:gd name="connsiteY904" fmla="*/ 0 h 6858000"/>
              <a:gd name="connsiteX905" fmla="*/ 2867960 w 7467600"/>
              <a:gd name="connsiteY905" fmla="*/ 0 h 6858000"/>
              <a:gd name="connsiteX906" fmla="*/ 2926351 w 7467600"/>
              <a:gd name="connsiteY906" fmla="*/ 0 h 6858000"/>
              <a:gd name="connsiteX907" fmla="*/ 2902823 w 7467600"/>
              <a:gd name="connsiteY907" fmla="*/ 262929 h 6858000"/>
              <a:gd name="connsiteX908" fmla="*/ 2940663 w 7467600"/>
              <a:gd name="connsiteY908" fmla="*/ 140884 h 6858000"/>
              <a:gd name="connsiteX909" fmla="*/ 2947039 w 7467600"/>
              <a:gd name="connsiteY909" fmla="*/ 122524 h 6858000"/>
              <a:gd name="connsiteX910" fmla="*/ 2984316 w 7467600"/>
              <a:gd name="connsiteY910" fmla="*/ 0 h 6858000"/>
              <a:gd name="connsiteX911" fmla="*/ 3016114 w 7467600"/>
              <a:gd name="connsiteY911" fmla="*/ 0 h 6858000"/>
              <a:gd name="connsiteX912" fmla="*/ 2979949 w 7467600"/>
              <a:gd name="connsiteY912" fmla="*/ 119274 h 6858000"/>
              <a:gd name="connsiteX913" fmla="*/ 3023879 w 7467600"/>
              <a:gd name="connsiteY913" fmla="*/ 0 h 6858000"/>
              <a:gd name="connsiteX914" fmla="*/ 3105400 w 7467600"/>
              <a:gd name="connsiteY914" fmla="*/ 0 h 6858000"/>
              <a:gd name="connsiteX915" fmla="*/ 3094669 w 7467600"/>
              <a:gd name="connsiteY915" fmla="*/ 30308 h 6858000"/>
              <a:gd name="connsiteX916" fmla="*/ 2901945 w 7467600"/>
              <a:gd name="connsiteY916" fmla="*/ 466538 h 6858000"/>
              <a:gd name="connsiteX917" fmla="*/ 2815209 w 7467600"/>
              <a:gd name="connsiteY917" fmla="*/ 497361 h 6858000"/>
              <a:gd name="connsiteX918" fmla="*/ 2844845 w 7467600"/>
              <a:gd name="connsiteY918" fmla="*/ 127638 h 6858000"/>
              <a:gd name="connsiteX919" fmla="*/ 2867960 w 7467600"/>
              <a:gd name="connsiteY919" fmla="*/ 0 h 6858000"/>
              <a:gd name="connsiteX920" fmla="*/ 1057230 w 7467600"/>
              <a:gd name="connsiteY920" fmla="*/ 0 h 6858000"/>
              <a:gd name="connsiteX921" fmla="*/ 1111003 w 7467600"/>
              <a:gd name="connsiteY921" fmla="*/ 0 h 6858000"/>
              <a:gd name="connsiteX922" fmla="*/ 1125553 w 7467600"/>
              <a:gd name="connsiteY922" fmla="*/ 52588 h 6858000"/>
              <a:gd name="connsiteX923" fmla="*/ 1304276 w 7467600"/>
              <a:gd name="connsiteY923" fmla="*/ 476275 h 6858000"/>
              <a:gd name="connsiteX924" fmla="*/ 1492066 w 7467600"/>
              <a:gd name="connsiteY924" fmla="*/ 886333 h 6858000"/>
              <a:gd name="connsiteX925" fmla="*/ 1423698 w 7467600"/>
              <a:gd name="connsiteY925" fmla="*/ 710817 h 6858000"/>
              <a:gd name="connsiteX926" fmla="*/ 1357609 w 7467600"/>
              <a:gd name="connsiteY926" fmla="*/ 532892 h 6858000"/>
              <a:gd name="connsiteX927" fmla="*/ 1309550 w 7467600"/>
              <a:gd name="connsiteY927" fmla="*/ 374031 h 6858000"/>
              <a:gd name="connsiteX928" fmla="*/ 1193673 w 7467600"/>
              <a:gd name="connsiteY928" fmla="*/ 49533 h 6858000"/>
              <a:gd name="connsiteX929" fmla="*/ 1164391 w 7467600"/>
              <a:gd name="connsiteY929" fmla="*/ 0 h 6858000"/>
              <a:gd name="connsiteX930" fmla="*/ 1200666 w 7467600"/>
              <a:gd name="connsiteY930" fmla="*/ 0 h 6858000"/>
              <a:gd name="connsiteX931" fmla="*/ 1223408 w 7467600"/>
              <a:gd name="connsiteY931" fmla="*/ 38996 h 6858000"/>
              <a:gd name="connsiteX932" fmla="*/ 1339635 w 7467600"/>
              <a:gd name="connsiteY932" fmla="*/ 365517 h 6858000"/>
              <a:gd name="connsiteX933" fmla="*/ 1387469 w 7467600"/>
              <a:gd name="connsiteY933" fmla="*/ 523079 h 6858000"/>
              <a:gd name="connsiteX934" fmla="*/ 1452685 w 7467600"/>
              <a:gd name="connsiteY934" fmla="*/ 699806 h 6858000"/>
              <a:gd name="connsiteX935" fmla="*/ 1492092 w 7467600"/>
              <a:gd name="connsiteY935" fmla="*/ 800424 h 6858000"/>
              <a:gd name="connsiteX936" fmla="*/ 1455302 w 7467600"/>
              <a:gd name="connsiteY936" fmla="*/ 632913 h 6858000"/>
              <a:gd name="connsiteX937" fmla="*/ 1222336 w 7467600"/>
              <a:gd name="connsiteY937" fmla="*/ 9480 h 6858000"/>
              <a:gd name="connsiteX938" fmla="*/ 1214634 w 7467600"/>
              <a:gd name="connsiteY938" fmla="*/ 0 h 6858000"/>
              <a:gd name="connsiteX939" fmla="*/ 1289827 w 7467600"/>
              <a:gd name="connsiteY939" fmla="*/ 0 h 6858000"/>
              <a:gd name="connsiteX940" fmla="*/ 1321076 w 7467600"/>
              <a:gd name="connsiteY940" fmla="*/ 59722 h 6858000"/>
              <a:gd name="connsiteX941" fmla="*/ 1512579 w 7467600"/>
              <a:gd name="connsiteY941" fmla="*/ 626441 h 6858000"/>
              <a:gd name="connsiteX942" fmla="*/ 1506076 w 7467600"/>
              <a:gd name="connsiteY942" fmla="*/ 1089289 h 6858000"/>
              <a:gd name="connsiteX943" fmla="*/ 1486346 w 7467600"/>
              <a:gd name="connsiteY943" fmla="*/ 1079919 h 6858000"/>
              <a:gd name="connsiteX944" fmla="*/ 1070511 w 7467600"/>
              <a:gd name="connsiteY944" fmla="*/ 48609 h 6858000"/>
              <a:gd name="connsiteX945" fmla="*/ 1057230 w 7467600"/>
              <a:gd name="connsiteY945" fmla="*/ 0 h 6858000"/>
              <a:gd name="connsiteX946" fmla="*/ 43151 w 7467600"/>
              <a:gd name="connsiteY946" fmla="*/ 0 h 6858000"/>
              <a:gd name="connsiteX947" fmla="*/ 95283 w 7467600"/>
              <a:gd name="connsiteY947" fmla="*/ 0 h 6858000"/>
              <a:gd name="connsiteX948" fmla="*/ 300708 w 7467600"/>
              <a:gd name="connsiteY948" fmla="*/ 154571 h 6858000"/>
              <a:gd name="connsiteX949" fmla="*/ 530414 w 7467600"/>
              <a:gd name="connsiteY949" fmla="*/ 354673 h 6858000"/>
              <a:gd name="connsiteX950" fmla="*/ 333785 w 7467600"/>
              <a:gd name="connsiteY950" fmla="*/ 161564 h 6858000"/>
              <a:gd name="connsiteX951" fmla="*/ 147005 w 7467600"/>
              <a:gd name="connsiteY951" fmla="*/ 0 h 6858000"/>
              <a:gd name="connsiteX952" fmla="*/ 272509 w 7467600"/>
              <a:gd name="connsiteY952" fmla="*/ 0 h 6858000"/>
              <a:gd name="connsiteX953" fmla="*/ 326276 w 7467600"/>
              <a:gd name="connsiteY953" fmla="*/ 45847 h 6858000"/>
              <a:gd name="connsiteX954" fmla="*/ 823759 w 7467600"/>
              <a:gd name="connsiteY954" fmla="*/ 574145 h 6858000"/>
              <a:gd name="connsiteX955" fmla="*/ 811254 w 7467600"/>
              <a:gd name="connsiteY955" fmla="*/ 665546 h 6858000"/>
              <a:gd name="connsiteX956" fmla="*/ 154042 w 7467600"/>
              <a:gd name="connsiteY956" fmla="*/ 261522 h 6858000"/>
              <a:gd name="connsiteX957" fmla="*/ 13550 w 7467600"/>
              <a:gd name="connsiteY957" fmla="*/ 158423 h 6858000"/>
              <a:gd name="connsiteX958" fmla="*/ 0 w 7467600"/>
              <a:gd name="connsiteY958" fmla="*/ 146618 h 6858000"/>
              <a:gd name="connsiteX959" fmla="*/ 0 w 7467600"/>
              <a:gd name="connsiteY959" fmla="*/ 59161 h 6858000"/>
              <a:gd name="connsiteX960" fmla="*/ 45427 w 7467600"/>
              <a:gd name="connsiteY960" fmla="*/ 101078 h 6858000"/>
              <a:gd name="connsiteX961" fmla="*/ 630103 w 7467600"/>
              <a:gd name="connsiteY961" fmla="*/ 485885 h 6858000"/>
              <a:gd name="connsiteX962" fmla="*/ 532040 w 7467600"/>
              <a:gd name="connsiteY962" fmla="*/ 399359 h 6858000"/>
              <a:gd name="connsiteX963" fmla="*/ 517618 w 7467600"/>
              <a:gd name="connsiteY963" fmla="*/ 385726 h 6858000"/>
              <a:gd name="connsiteX964" fmla="*/ 285074 w 7467600"/>
              <a:gd name="connsiteY964" fmla="*/ 182755 h 6858000"/>
              <a:gd name="connsiteX965" fmla="*/ 43151 w 7467600"/>
              <a:gd name="connsiteY965" fmla="*/ 0 h 6858000"/>
              <a:gd name="connsiteX0" fmla="*/ 369702 w 7472601"/>
              <a:gd name="connsiteY0" fmla="*/ 6712169 h 6858000"/>
              <a:gd name="connsiteX1" fmla="*/ 366575 w 7472601"/>
              <a:gd name="connsiteY1" fmla="*/ 6715556 h 6858000"/>
              <a:gd name="connsiteX2" fmla="*/ 371637 w 7472601"/>
              <a:gd name="connsiteY2" fmla="*/ 6713954 h 6858000"/>
              <a:gd name="connsiteX3" fmla="*/ 369702 w 7472601"/>
              <a:gd name="connsiteY3" fmla="*/ 6712169 h 6858000"/>
              <a:gd name="connsiteX4" fmla="*/ 7088673 w 7472601"/>
              <a:gd name="connsiteY4" fmla="*/ 6610396 h 6858000"/>
              <a:gd name="connsiteX5" fmla="*/ 7440138 w 7472601"/>
              <a:gd name="connsiteY5" fmla="*/ 6622648 h 6858000"/>
              <a:gd name="connsiteX6" fmla="*/ 7467600 w 7472601"/>
              <a:gd name="connsiteY6" fmla="*/ 6628217 h 6858000"/>
              <a:gd name="connsiteX7" fmla="*/ 7467600 w 7472601"/>
              <a:gd name="connsiteY7" fmla="*/ 6668575 h 6858000"/>
              <a:gd name="connsiteX8" fmla="*/ 7392322 w 7472601"/>
              <a:gd name="connsiteY8" fmla="*/ 6658238 h 6858000"/>
              <a:gd name="connsiteX9" fmla="*/ 7467600 w 7472601"/>
              <a:gd name="connsiteY9" fmla="*/ 6683873 h 6858000"/>
              <a:gd name="connsiteX10" fmla="*/ 7467600 w 7472601"/>
              <a:gd name="connsiteY10" fmla="*/ 6714215 h 6858000"/>
              <a:gd name="connsiteX11" fmla="*/ 7447383 w 7472601"/>
              <a:gd name="connsiteY11" fmla="*/ 6707202 h 6858000"/>
              <a:gd name="connsiteX12" fmla="*/ 7289862 w 7472601"/>
              <a:gd name="connsiteY12" fmla="*/ 6659827 h 6858000"/>
              <a:gd name="connsiteX13" fmla="*/ 7434024 w 7472601"/>
              <a:gd name="connsiteY13" fmla="*/ 6722130 h 6858000"/>
              <a:gd name="connsiteX14" fmla="*/ 7467600 w 7472601"/>
              <a:gd name="connsiteY14" fmla="*/ 6736157 h 6858000"/>
              <a:gd name="connsiteX15" fmla="*/ 7467600 w 7472601"/>
              <a:gd name="connsiteY15" fmla="*/ 6767913 h 6858000"/>
              <a:gd name="connsiteX16" fmla="*/ 7392158 w 7472601"/>
              <a:gd name="connsiteY16" fmla="*/ 6771365 h 6858000"/>
              <a:gd name="connsiteX17" fmla="*/ 7467600 w 7472601"/>
              <a:gd name="connsiteY17" fmla="*/ 6805948 h 6858000"/>
              <a:gd name="connsiteX18" fmla="*/ 7467600 w 7472601"/>
              <a:gd name="connsiteY18" fmla="*/ 6831490 h 6858000"/>
              <a:gd name="connsiteX19" fmla="*/ 7410696 w 7472601"/>
              <a:gd name="connsiteY19" fmla="*/ 6803861 h 6858000"/>
              <a:gd name="connsiteX20" fmla="*/ 7088673 w 7472601"/>
              <a:gd name="connsiteY20" fmla="*/ 6610396 h 6858000"/>
              <a:gd name="connsiteX21" fmla="*/ 1019354 w 7472601"/>
              <a:gd name="connsiteY21" fmla="*/ 6315006 h 6858000"/>
              <a:gd name="connsiteX22" fmla="*/ 441046 w 7472601"/>
              <a:gd name="connsiteY22" fmla="*/ 6691153 h 6858000"/>
              <a:gd name="connsiteX23" fmla="*/ 1019354 w 7472601"/>
              <a:gd name="connsiteY23" fmla="*/ 6315006 h 6858000"/>
              <a:gd name="connsiteX24" fmla="*/ 991680 w 7472601"/>
              <a:gd name="connsiteY24" fmla="*/ 6298413 h 6858000"/>
              <a:gd name="connsiteX25" fmla="*/ 409060 w 7472601"/>
              <a:gd name="connsiteY25" fmla="*/ 6671470 h 6858000"/>
              <a:gd name="connsiteX26" fmla="*/ 991680 w 7472601"/>
              <a:gd name="connsiteY26" fmla="*/ 6298413 h 6858000"/>
              <a:gd name="connsiteX27" fmla="*/ 103333 w 7472601"/>
              <a:gd name="connsiteY27" fmla="*/ 5699602 h 6858000"/>
              <a:gd name="connsiteX28" fmla="*/ 233938 w 7472601"/>
              <a:gd name="connsiteY28" fmla="*/ 5809416 h 6858000"/>
              <a:gd name="connsiteX29" fmla="*/ 883580 w 7472601"/>
              <a:gd name="connsiteY29" fmla="*/ 6180710 h 6858000"/>
              <a:gd name="connsiteX30" fmla="*/ 487337 w 7472601"/>
              <a:gd name="connsiteY30" fmla="*/ 5950182 h 6858000"/>
              <a:gd name="connsiteX31" fmla="*/ 354051 w 7472601"/>
              <a:gd name="connsiteY31" fmla="*/ 5854912 h 6858000"/>
              <a:gd name="connsiteX32" fmla="*/ 195436 w 7472601"/>
              <a:gd name="connsiteY32" fmla="*/ 5755068 h 6858000"/>
              <a:gd name="connsiteX33" fmla="*/ 103333 w 7472601"/>
              <a:gd name="connsiteY33" fmla="*/ 5699602 h 6858000"/>
              <a:gd name="connsiteX34" fmla="*/ 5539432 w 7472601"/>
              <a:gd name="connsiteY34" fmla="*/ 5642928 h 6858000"/>
              <a:gd name="connsiteX35" fmla="*/ 5555462 w 7472601"/>
              <a:gd name="connsiteY35" fmla="*/ 5694454 h 6858000"/>
              <a:gd name="connsiteX36" fmla="*/ 5828270 w 7472601"/>
              <a:gd name="connsiteY36" fmla="*/ 6320663 h 6858000"/>
              <a:gd name="connsiteX37" fmla="*/ 5947416 w 7472601"/>
              <a:gd name="connsiteY37" fmla="*/ 6574846 h 6858000"/>
              <a:gd name="connsiteX38" fmla="*/ 5539432 w 7472601"/>
              <a:gd name="connsiteY38" fmla="*/ 5642928 h 6858000"/>
              <a:gd name="connsiteX39" fmla="*/ 51253 w 7472601"/>
              <a:gd name="connsiteY39" fmla="*/ 5631825 h 6858000"/>
              <a:gd name="connsiteX40" fmla="*/ 211622 w 7472601"/>
              <a:gd name="connsiteY40" fmla="*/ 5728803 h 6858000"/>
              <a:gd name="connsiteX41" fmla="*/ 371652 w 7472601"/>
              <a:gd name="connsiteY41" fmla="*/ 5829062 h 6858000"/>
              <a:gd name="connsiteX42" fmla="*/ 505903 w 7472601"/>
              <a:gd name="connsiteY42" fmla="*/ 5925221 h 6858000"/>
              <a:gd name="connsiteX43" fmla="*/ 899240 w 7472601"/>
              <a:gd name="connsiteY43" fmla="*/ 6153068 h 6858000"/>
              <a:gd name="connsiteX44" fmla="*/ 988114 w 7472601"/>
              <a:gd name="connsiteY44" fmla="*/ 6174204 h 6858000"/>
              <a:gd name="connsiteX45" fmla="*/ 845971 w 7472601"/>
              <a:gd name="connsiteY45" fmla="*/ 6067177 h 6858000"/>
              <a:gd name="connsiteX46" fmla="*/ 448057 w 7472601"/>
              <a:gd name="connsiteY46" fmla="*/ 5841376 h 6858000"/>
              <a:gd name="connsiteX47" fmla="*/ 51253 w 7472601"/>
              <a:gd name="connsiteY47" fmla="*/ 5631825 h 6858000"/>
              <a:gd name="connsiteX48" fmla="*/ 2606687 w 7472601"/>
              <a:gd name="connsiteY48" fmla="*/ 5630718 h 6858000"/>
              <a:gd name="connsiteX49" fmla="*/ 2645658 w 7472601"/>
              <a:gd name="connsiteY49" fmla="*/ 6640259 h 6858000"/>
              <a:gd name="connsiteX50" fmla="*/ 2606687 w 7472601"/>
              <a:gd name="connsiteY50" fmla="*/ 5630718 h 6858000"/>
              <a:gd name="connsiteX51" fmla="*/ 3642057 w 7472601"/>
              <a:gd name="connsiteY51" fmla="*/ 5573487 h 6858000"/>
              <a:gd name="connsiteX52" fmla="*/ 3632981 w 7472601"/>
              <a:gd name="connsiteY52" fmla="*/ 5579437 h 6858000"/>
              <a:gd name="connsiteX53" fmla="*/ 3382436 w 7472601"/>
              <a:gd name="connsiteY53" fmla="*/ 5952726 h 6858000"/>
              <a:gd name="connsiteX54" fmla="*/ 3191929 w 7472601"/>
              <a:gd name="connsiteY54" fmla="*/ 6662669 h 6858000"/>
              <a:gd name="connsiteX55" fmla="*/ 3369898 w 7472601"/>
              <a:gd name="connsiteY55" fmla="*/ 6081771 h 6858000"/>
              <a:gd name="connsiteX56" fmla="*/ 3642057 w 7472601"/>
              <a:gd name="connsiteY56" fmla="*/ 5573487 h 6858000"/>
              <a:gd name="connsiteX57" fmla="*/ 2650666 w 7472601"/>
              <a:gd name="connsiteY57" fmla="*/ 5530686 h 6858000"/>
              <a:gd name="connsiteX58" fmla="*/ 2650249 w 7472601"/>
              <a:gd name="connsiteY58" fmla="*/ 5532101 h 6858000"/>
              <a:gd name="connsiteX59" fmla="*/ 2663808 w 7472601"/>
              <a:gd name="connsiteY59" fmla="*/ 6535215 h 6858000"/>
              <a:gd name="connsiteX60" fmla="*/ 2665418 w 7472601"/>
              <a:gd name="connsiteY60" fmla="*/ 6132756 h 6858000"/>
              <a:gd name="connsiteX61" fmla="*/ 2650666 w 7472601"/>
              <a:gd name="connsiteY61" fmla="*/ 5530686 h 6858000"/>
              <a:gd name="connsiteX62" fmla="*/ 2680277 w 7472601"/>
              <a:gd name="connsiteY62" fmla="*/ 5479204 h 6858000"/>
              <a:gd name="connsiteX63" fmla="*/ 2678972 w 7472601"/>
              <a:gd name="connsiteY63" fmla="*/ 5481582 h 6858000"/>
              <a:gd name="connsiteX64" fmla="*/ 2696666 w 7472601"/>
              <a:gd name="connsiteY64" fmla="*/ 6133836 h 6858000"/>
              <a:gd name="connsiteX65" fmla="*/ 2695769 w 7472601"/>
              <a:gd name="connsiteY65" fmla="*/ 6390955 h 6858000"/>
              <a:gd name="connsiteX66" fmla="*/ 2739893 w 7472601"/>
              <a:gd name="connsiteY66" fmla="*/ 6108357 h 6858000"/>
              <a:gd name="connsiteX67" fmla="*/ 2680277 w 7472601"/>
              <a:gd name="connsiteY67" fmla="*/ 5479204 h 6858000"/>
              <a:gd name="connsiteX68" fmla="*/ 1132195 w 7472601"/>
              <a:gd name="connsiteY68" fmla="*/ 5467980 h 6858000"/>
              <a:gd name="connsiteX69" fmla="*/ 1679056 w 7472601"/>
              <a:gd name="connsiteY69" fmla="*/ 5516907 h 6858000"/>
              <a:gd name="connsiteX70" fmla="*/ 2128648 w 7472601"/>
              <a:gd name="connsiteY70" fmla="*/ 5474249 h 6858000"/>
              <a:gd name="connsiteX71" fmla="*/ 1825619 w 7472601"/>
              <a:gd name="connsiteY71" fmla="*/ 5478447 h 6858000"/>
              <a:gd name="connsiteX72" fmla="*/ 1737798 w 7472601"/>
              <a:gd name="connsiteY72" fmla="*/ 5483353 h 6858000"/>
              <a:gd name="connsiteX73" fmla="*/ 1132195 w 7472601"/>
              <a:gd name="connsiteY73" fmla="*/ 5467980 h 6858000"/>
              <a:gd name="connsiteX74" fmla="*/ 7454976 w 7472601"/>
              <a:gd name="connsiteY74" fmla="*/ 6318297 h 6858000"/>
              <a:gd name="connsiteX75" fmla="*/ 7467600 w 7472601"/>
              <a:gd name="connsiteY75" fmla="*/ 6012219 h 6858000"/>
              <a:gd name="connsiteX76" fmla="*/ 7356878 w 7472601"/>
              <a:gd name="connsiteY76" fmla="*/ 5981332 h 6858000"/>
              <a:gd name="connsiteX77" fmla="*/ 7467600 w 7472601"/>
              <a:gd name="connsiteY77" fmla="*/ 6117703 h 6858000"/>
              <a:gd name="connsiteX78" fmla="*/ 7467600 w 7472601"/>
              <a:gd name="connsiteY78" fmla="*/ 6163634 h 6858000"/>
              <a:gd name="connsiteX79" fmla="*/ 7403637 w 7472601"/>
              <a:gd name="connsiteY79" fmla="*/ 6083957 h 6858000"/>
              <a:gd name="connsiteX80" fmla="*/ 7254615 w 7472601"/>
              <a:gd name="connsiteY80" fmla="*/ 5911918 h 6858000"/>
              <a:gd name="connsiteX81" fmla="*/ 7312589 w 7472601"/>
              <a:gd name="connsiteY81" fmla="*/ 5982309 h 6858000"/>
              <a:gd name="connsiteX82" fmla="*/ 7448321 w 7472601"/>
              <a:gd name="connsiteY82" fmla="*/ 6190991 h 6858000"/>
              <a:gd name="connsiteX83" fmla="*/ 7467600 w 7472601"/>
              <a:gd name="connsiteY83" fmla="*/ 6221686 h 6858000"/>
              <a:gd name="connsiteX84" fmla="*/ 7467600 w 7472601"/>
              <a:gd name="connsiteY84" fmla="*/ 6334256 h 6858000"/>
              <a:gd name="connsiteX85" fmla="*/ 7454976 w 7472601"/>
              <a:gd name="connsiteY85" fmla="*/ 6318297 h 6858000"/>
              <a:gd name="connsiteX86" fmla="*/ 1456157 w 7472601"/>
              <a:gd name="connsiteY86" fmla="*/ 5371404 h 6858000"/>
              <a:gd name="connsiteX87" fmla="*/ 1244432 w 7472601"/>
              <a:gd name="connsiteY87" fmla="*/ 5385601 h 6858000"/>
              <a:gd name="connsiteX88" fmla="*/ 973990 w 7472601"/>
              <a:gd name="connsiteY88" fmla="*/ 5424940 h 6858000"/>
              <a:gd name="connsiteX89" fmla="*/ 1103809 w 7472601"/>
              <a:gd name="connsiteY89" fmla="*/ 5433720 h 6858000"/>
              <a:gd name="connsiteX90" fmla="*/ 1123454 w 7472601"/>
              <a:gd name="connsiteY90" fmla="*/ 5435727 h 6858000"/>
              <a:gd name="connsiteX91" fmla="*/ 1737017 w 7472601"/>
              <a:gd name="connsiteY91" fmla="*/ 5452183 h 6858000"/>
              <a:gd name="connsiteX92" fmla="*/ 1824397 w 7472601"/>
              <a:gd name="connsiteY92" fmla="*/ 5447757 h 6858000"/>
              <a:gd name="connsiteX93" fmla="*/ 2070059 w 7472601"/>
              <a:gd name="connsiteY93" fmla="*/ 5441660 h 6858000"/>
              <a:gd name="connsiteX94" fmla="*/ 1456157 w 7472601"/>
              <a:gd name="connsiteY94" fmla="*/ 5371404 h 6858000"/>
              <a:gd name="connsiteX95" fmla="*/ 4988186 w 7472601"/>
              <a:gd name="connsiteY95" fmla="*/ 5216467 h 6858000"/>
              <a:gd name="connsiteX96" fmla="*/ 4777334 w 7472601"/>
              <a:gd name="connsiteY96" fmla="*/ 5406072 h 6858000"/>
              <a:gd name="connsiteX97" fmla="*/ 4718341 w 7472601"/>
              <a:gd name="connsiteY97" fmla="*/ 5468043 h 6858000"/>
              <a:gd name="connsiteX98" fmla="*/ 4604655 w 7472601"/>
              <a:gd name="connsiteY98" fmla="*/ 5583434 h 6858000"/>
              <a:gd name="connsiteX99" fmla="*/ 4565074 w 7472601"/>
              <a:gd name="connsiteY99" fmla="*/ 5618550 h 6858000"/>
              <a:gd name="connsiteX100" fmla="*/ 4988186 w 7472601"/>
              <a:gd name="connsiteY100" fmla="*/ 5216467 h 6858000"/>
              <a:gd name="connsiteX101" fmla="*/ 4978032 w 7472601"/>
              <a:gd name="connsiteY101" fmla="*/ 5183809 h 6858000"/>
              <a:gd name="connsiteX102" fmla="*/ 4463413 w 7472601"/>
              <a:gd name="connsiteY102" fmla="*/ 5615162 h 6858000"/>
              <a:gd name="connsiteX103" fmla="*/ 4358134 w 7472601"/>
              <a:gd name="connsiteY103" fmla="*/ 5742791 h 6858000"/>
              <a:gd name="connsiteX104" fmla="*/ 4376219 w 7472601"/>
              <a:gd name="connsiteY104" fmla="*/ 5729027 h 6858000"/>
              <a:gd name="connsiteX105" fmla="*/ 4582340 w 7472601"/>
              <a:gd name="connsiteY105" fmla="*/ 5561037 h 6858000"/>
              <a:gd name="connsiteX106" fmla="*/ 4694684 w 7472601"/>
              <a:gd name="connsiteY106" fmla="*/ 5447098 h 6858000"/>
              <a:gd name="connsiteX107" fmla="*/ 4754123 w 7472601"/>
              <a:gd name="connsiteY107" fmla="*/ 5384643 h 6858000"/>
              <a:gd name="connsiteX108" fmla="*/ 4978032 w 7472601"/>
              <a:gd name="connsiteY108" fmla="*/ 5183809 h 6858000"/>
              <a:gd name="connsiteX109" fmla="*/ 1903353 w 7472601"/>
              <a:gd name="connsiteY109" fmla="*/ 5044827 h 6858000"/>
              <a:gd name="connsiteX110" fmla="*/ 1936931 w 7472601"/>
              <a:gd name="connsiteY110" fmla="*/ 5093954 h 6858000"/>
              <a:gd name="connsiteX111" fmla="*/ 2195868 w 7472601"/>
              <a:gd name="connsiteY111" fmla="*/ 5396574 h 6858000"/>
              <a:gd name="connsiteX112" fmla="*/ 2088852 w 7472601"/>
              <a:gd name="connsiteY112" fmla="*/ 5166123 h 6858000"/>
              <a:gd name="connsiteX113" fmla="*/ 1958241 w 7472601"/>
              <a:gd name="connsiteY113" fmla="*/ 5067955 h 6858000"/>
              <a:gd name="connsiteX114" fmla="*/ 1903353 w 7472601"/>
              <a:gd name="connsiteY114" fmla="*/ 5044827 h 6858000"/>
              <a:gd name="connsiteX115" fmla="*/ 1979378 w 7472601"/>
              <a:gd name="connsiteY115" fmla="*/ 4769504 h 6858000"/>
              <a:gd name="connsiteX116" fmla="*/ 2882120 w 7472601"/>
              <a:gd name="connsiteY116" fmla="*/ 5064547 h 6858000"/>
              <a:gd name="connsiteX117" fmla="*/ 2793103 w 7472601"/>
              <a:gd name="connsiteY117" fmla="*/ 5039699 h 6858000"/>
              <a:gd name="connsiteX118" fmla="*/ 2770041 w 7472601"/>
              <a:gd name="connsiteY118" fmla="*/ 5033634 h 6858000"/>
              <a:gd name="connsiteX119" fmla="*/ 1979378 w 7472601"/>
              <a:gd name="connsiteY119" fmla="*/ 4769504 h 6858000"/>
              <a:gd name="connsiteX120" fmla="*/ 1927410 w 7472601"/>
              <a:gd name="connsiteY120" fmla="*/ 4716164 h 6858000"/>
              <a:gd name="connsiteX121" fmla="*/ 1959587 w 7472601"/>
              <a:gd name="connsiteY121" fmla="*/ 4728849 h 6858000"/>
              <a:gd name="connsiteX122" fmla="*/ 2777707 w 7472601"/>
              <a:gd name="connsiteY122" fmla="*/ 5003991 h 6858000"/>
              <a:gd name="connsiteX123" fmla="*/ 2800768 w 7472601"/>
              <a:gd name="connsiteY123" fmla="*/ 5010056 h 6858000"/>
              <a:gd name="connsiteX124" fmla="*/ 2879408 w 7472601"/>
              <a:gd name="connsiteY124" fmla="*/ 5031590 h 6858000"/>
              <a:gd name="connsiteX125" fmla="*/ 2862295 w 7472601"/>
              <a:gd name="connsiteY125" fmla="*/ 5022958 h 6858000"/>
              <a:gd name="connsiteX126" fmla="*/ 2813343 w 7472601"/>
              <a:gd name="connsiteY126" fmla="*/ 4998369 h 6858000"/>
              <a:gd name="connsiteX127" fmla="*/ 2646245 w 7472601"/>
              <a:gd name="connsiteY127" fmla="*/ 4930999 h 6858000"/>
              <a:gd name="connsiteX128" fmla="*/ 1999243 w 7472601"/>
              <a:gd name="connsiteY128" fmla="*/ 4730524 h 6858000"/>
              <a:gd name="connsiteX129" fmla="*/ 1979527 w 7472601"/>
              <a:gd name="connsiteY129" fmla="*/ 4726651 h 6858000"/>
              <a:gd name="connsiteX130" fmla="*/ 1927410 w 7472601"/>
              <a:gd name="connsiteY130" fmla="*/ 4716164 h 6858000"/>
              <a:gd name="connsiteX131" fmla="*/ 1997014 w 7472601"/>
              <a:gd name="connsiteY131" fmla="*/ 4698007 h 6858000"/>
              <a:gd name="connsiteX132" fmla="*/ 2005458 w 7472601"/>
              <a:gd name="connsiteY132" fmla="*/ 4699540 h 6858000"/>
              <a:gd name="connsiteX133" fmla="*/ 2657186 w 7472601"/>
              <a:gd name="connsiteY133" fmla="*/ 4901687 h 6858000"/>
              <a:gd name="connsiteX134" fmla="*/ 2826662 w 7472601"/>
              <a:gd name="connsiteY134" fmla="*/ 4970362 h 6858000"/>
              <a:gd name="connsiteX135" fmla="*/ 2876100 w 7472601"/>
              <a:gd name="connsiteY135" fmla="*/ 4995397 h 6858000"/>
              <a:gd name="connsiteX136" fmla="*/ 3042600 w 7472601"/>
              <a:gd name="connsiteY136" fmla="*/ 5059532 h 6858000"/>
              <a:gd name="connsiteX137" fmla="*/ 1997014 w 7472601"/>
              <a:gd name="connsiteY137" fmla="*/ 4698007 h 6858000"/>
              <a:gd name="connsiteX138" fmla="*/ 2305292 w 7472601"/>
              <a:gd name="connsiteY138" fmla="*/ 4219492 h 6858000"/>
              <a:gd name="connsiteX139" fmla="*/ 3360922 w 7472601"/>
              <a:gd name="connsiteY139" fmla="*/ 4529373 h 6858000"/>
              <a:gd name="connsiteX140" fmla="*/ 3492420 w 7472601"/>
              <a:gd name="connsiteY140" fmla="*/ 4510145 h 6858000"/>
              <a:gd name="connsiteX141" fmla="*/ 3364086 w 7472601"/>
              <a:gd name="connsiteY141" fmla="*/ 4480340 h 6858000"/>
              <a:gd name="connsiteX142" fmla="*/ 3225818 w 7472601"/>
              <a:gd name="connsiteY142" fmla="*/ 4411822 h 6858000"/>
              <a:gd name="connsiteX143" fmla="*/ 3129696 w 7472601"/>
              <a:gd name="connsiteY143" fmla="*/ 4360704 h 6858000"/>
              <a:gd name="connsiteX144" fmla="*/ 2814545 w 7472601"/>
              <a:gd name="connsiteY144" fmla="*/ 4282955 h 6858000"/>
              <a:gd name="connsiteX145" fmla="*/ 2305292 w 7472601"/>
              <a:gd name="connsiteY145" fmla="*/ 4219492 h 6858000"/>
              <a:gd name="connsiteX146" fmla="*/ 2626982 w 7472601"/>
              <a:gd name="connsiteY146" fmla="*/ 4206450 h 6858000"/>
              <a:gd name="connsiteX147" fmla="*/ 2490617 w 7472601"/>
              <a:gd name="connsiteY147" fmla="*/ 4206951 h 6858000"/>
              <a:gd name="connsiteX148" fmla="*/ 2819869 w 7472601"/>
              <a:gd name="connsiteY148" fmla="*/ 4252936 h 6858000"/>
              <a:gd name="connsiteX149" fmla="*/ 3143018 w 7472601"/>
              <a:gd name="connsiteY149" fmla="*/ 4332698 h 6858000"/>
              <a:gd name="connsiteX150" fmla="*/ 3241520 w 7472601"/>
              <a:gd name="connsiteY150" fmla="*/ 4385112 h 6858000"/>
              <a:gd name="connsiteX151" fmla="*/ 3374575 w 7472601"/>
              <a:gd name="connsiteY151" fmla="*/ 4451517 h 6858000"/>
              <a:gd name="connsiteX152" fmla="*/ 3505221 w 7472601"/>
              <a:gd name="connsiteY152" fmla="*/ 4480757 h 6858000"/>
              <a:gd name="connsiteX153" fmla="*/ 2626982 w 7472601"/>
              <a:gd name="connsiteY153" fmla="*/ 4206450 h 6858000"/>
              <a:gd name="connsiteX154" fmla="*/ 1310106 w 7472601"/>
              <a:gd name="connsiteY154" fmla="*/ 3943217 h 6858000"/>
              <a:gd name="connsiteX155" fmla="*/ 854994 w 7472601"/>
              <a:gd name="connsiteY155" fmla="*/ 4399136 h 6858000"/>
              <a:gd name="connsiteX156" fmla="*/ 742462 w 7472601"/>
              <a:gd name="connsiteY156" fmla="*/ 4594648 h 6858000"/>
              <a:gd name="connsiteX157" fmla="*/ 820602 w 7472601"/>
              <a:gd name="connsiteY157" fmla="*/ 4485915 h 6858000"/>
              <a:gd name="connsiteX158" fmla="*/ 878295 w 7472601"/>
              <a:gd name="connsiteY158" fmla="*/ 4403594 h 6858000"/>
              <a:gd name="connsiteX159" fmla="*/ 1240607 w 7472601"/>
              <a:gd name="connsiteY159" fmla="*/ 4010401 h 6858000"/>
              <a:gd name="connsiteX160" fmla="*/ 1310106 w 7472601"/>
              <a:gd name="connsiteY160" fmla="*/ 3943217 h 6858000"/>
              <a:gd name="connsiteX161" fmla="*/ 1423113 w 7472601"/>
              <a:gd name="connsiteY161" fmla="*/ 3874565 h 6858000"/>
              <a:gd name="connsiteX162" fmla="*/ 1260565 w 7472601"/>
              <a:gd name="connsiteY162" fmla="*/ 4031982 h 6858000"/>
              <a:gd name="connsiteX163" fmla="*/ 901900 w 7472601"/>
              <a:gd name="connsiteY163" fmla="*/ 4421236 h 6858000"/>
              <a:gd name="connsiteX164" fmla="*/ 845044 w 7472601"/>
              <a:gd name="connsiteY164" fmla="*/ 4502436 h 6858000"/>
              <a:gd name="connsiteX165" fmla="*/ 685926 w 7472601"/>
              <a:gd name="connsiteY165" fmla="*/ 4703069 h 6858000"/>
              <a:gd name="connsiteX166" fmla="*/ 684248 w 7472601"/>
              <a:gd name="connsiteY166" fmla="*/ 4706721 h 6858000"/>
              <a:gd name="connsiteX167" fmla="*/ 1423113 w 7472601"/>
              <a:gd name="connsiteY167" fmla="*/ 3874565 h 6858000"/>
              <a:gd name="connsiteX168" fmla="*/ 3316479 w 7472601"/>
              <a:gd name="connsiteY168" fmla="*/ 3872136 h 6858000"/>
              <a:gd name="connsiteX169" fmla="*/ 3546806 w 7472601"/>
              <a:gd name="connsiteY169" fmla="*/ 4356139 h 6858000"/>
              <a:gd name="connsiteX170" fmla="*/ 3364433 w 7472601"/>
              <a:gd name="connsiteY170" fmla="*/ 3953121 h 6858000"/>
              <a:gd name="connsiteX171" fmla="*/ 3316479 w 7472601"/>
              <a:gd name="connsiteY171" fmla="*/ 3872136 h 6858000"/>
              <a:gd name="connsiteX172" fmla="*/ 3291335 w 7472601"/>
              <a:gd name="connsiteY172" fmla="*/ 3767420 h 6858000"/>
              <a:gd name="connsiteX173" fmla="*/ 3390805 w 7472601"/>
              <a:gd name="connsiteY173" fmla="*/ 3937163 h 6858000"/>
              <a:gd name="connsiteX174" fmla="*/ 3579062 w 7472601"/>
              <a:gd name="connsiteY174" fmla="*/ 4359040 h 6858000"/>
              <a:gd name="connsiteX175" fmla="*/ 3467355 w 7472601"/>
              <a:gd name="connsiteY175" fmla="*/ 3988130 h 6858000"/>
              <a:gd name="connsiteX176" fmla="*/ 3310753 w 7472601"/>
              <a:gd name="connsiteY176" fmla="*/ 3787140 h 6858000"/>
              <a:gd name="connsiteX177" fmla="*/ 3291335 w 7472601"/>
              <a:gd name="connsiteY177" fmla="*/ 3767420 h 6858000"/>
              <a:gd name="connsiteX178" fmla="*/ 1635889 w 7472601"/>
              <a:gd name="connsiteY178" fmla="*/ 3709494 h 6858000"/>
              <a:gd name="connsiteX179" fmla="*/ 1634800 w 7472601"/>
              <a:gd name="connsiteY179" fmla="*/ 3731111 h 6858000"/>
              <a:gd name="connsiteX180" fmla="*/ 1635889 w 7472601"/>
              <a:gd name="connsiteY180" fmla="*/ 3709494 h 6858000"/>
              <a:gd name="connsiteX181" fmla="*/ 1510397 w 7472601"/>
              <a:gd name="connsiteY181" fmla="*/ 3684705 h 6858000"/>
              <a:gd name="connsiteX182" fmla="*/ 1146550 w 7472601"/>
              <a:gd name="connsiteY182" fmla="*/ 3802012 h 6858000"/>
              <a:gd name="connsiteX183" fmla="*/ 698834 w 7472601"/>
              <a:gd name="connsiteY183" fmla="*/ 3952272 h 6858000"/>
              <a:gd name="connsiteX184" fmla="*/ 34256 w 7472601"/>
              <a:gd name="connsiteY184" fmla="*/ 4347603 h 6858000"/>
              <a:gd name="connsiteX185" fmla="*/ 527241 w 7472601"/>
              <a:gd name="connsiteY185" fmla="*/ 4065078 h 6858000"/>
              <a:gd name="connsiteX186" fmla="*/ 1510397 w 7472601"/>
              <a:gd name="connsiteY186" fmla="*/ 3684705 h 6858000"/>
              <a:gd name="connsiteX187" fmla="*/ 1313114 w 7472601"/>
              <a:gd name="connsiteY187" fmla="*/ 3655216 h 6858000"/>
              <a:gd name="connsiteX188" fmla="*/ 1109304 w 7472601"/>
              <a:gd name="connsiteY188" fmla="*/ 3669030 h 6858000"/>
              <a:gd name="connsiteX189" fmla="*/ 8129 w 7472601"/>
              <a:gd name="connsiteY189" fmla="*/ 4330519 h 6858000"/>
              <a:gd name="connsiteX190" fmla="*/ 687572 w 7472601"/>
              <a:gd name="connsiteY190" fmla="*/ 3925629 h 6858000"/>
              <a:gd name="connsiteX191" fmla="*/ 1138365 w 7472601"/>
              <a:gd name="connsiteY191" fmla="*/ 3774515 h 6858000"/>
              <a:gd name="connsiteX192" fmla="*/ 1505579 w 7472601"/>
              <a:gd name="connsiteY192" fmla="*/ 3655526 h 6858000"/>
              <a:gd name="connsiteX193" fmla="*/ 1313114 w 7472601"/>
              <a:gd name="connsiteY193" fmla="*/ 3655216 h 6858000"/>
              <a:gd name="connsiteX194" fmla="*/ 3655073 w 7472601"/>
              <a:gd name="connsiteY194" fmla="*/ 3650884 h 6858000"/>
              <a:gd name="connsiteX195" fmla="*/ 3989938 w 7472601"/>
              <a:gd name="connsiteY195" fmla="*/ 3991685 h 6858000"/>
              <a:gd name="connsiteX196" fmla="*/ 4393907 w 7472601"/>
              <a:gd name="connsiteY196" fmla="*/ 4261258 h 6858000"/>
              <a:gd name="connsiteX197" fmla="*/ 4648051 w 7472601"/>
              <a:gd name="connsiteY197" fmla="*/ 4374051 h 6858000"/>
              <a:gd name="connsiteX198" fmla="*/ 4383389 w 7472601"/>
              <a:gd name="connsiteY198" fmla="*/ 4184369 h 6858000"/>
              <a:gd name="connsiteX199" fmla="*/ 4165508 w 7472601"/>
              <a:gd name="connsiteY199" fmla="*/ 4035196 h 6858000"/>
              <a:gd name="connsiteX200" fmla="*/ 4068162 w 7472601"/>
              <a:gd name="connsiteY200" fmla="*/ 3953394 h 6858000"/>
              <a:gd name="connsiteX201" fmla="*/ 3981416 w 7472601"/>
              <a:gd name="connsiteY201" fmla="*/ 3880482 h 6858000"/>
              <a:gd name="connsiteX202" fmla="*/ 3800147 w 7472601"/>
              <a:gd name="connsiteY202" fmla="*/ 3749872 h 6858000"/>
              <a:gd name="connsiteX203" fmla="*/ 3655073 w 7472601"/>
              <a:gd name="connsiteY203" fmla="*/ 3650884 h 6858000"/>
              <a:gd name="connsiteX204" fmla="*/ 3670252 w 7472601"/>
              <a:gd name="connsiteY204" fmla="*/ 3622798 h 6858000"/>
              <a:gd name="connsiteX205" fmla="*/ 3817258 w 7472601"/>
              <a:gd name="connsiteY205" fmla="*/ 3723577 h 6858000"/>
              <a:gd name="connsiteX206" fmla="*/ 4000461 w 7472601"/>
              <a:gd name="connsiteY206" fmla="*/ 3855966 h 6858000"/>
              <a:gd name="connsiteX207" fmla="*/ 4088180 w 7472601"/>
              <a:gd name="connsiteY207" fmla="*/ 3929774 h 6858000"/>
              <a:gd name="connsiteX208" fmla="*/ 4184555 w 7472601"/>
              <a:gd name="connsiteY208" fmla="*/ 4010683 h 6858000"/>
              <a:gd name="connsiteX209" fmla="*/ 4399563 w 7472601"/>
              <a:gd name="connsiteY209" fmla="*/ 4158106 h 6858000"/>
              <a:gd name="connsiteX210" fmla="*/ 4684469 w 7472601"/>
              <a:gd name="connsiteY210" fmla="*/ 4364680 h 6858000"/>
              <a:gd name="connsiteX211" fmla="*/ 4690271 w 7472601"/>
              <a:gd name="connsiteY211" fmla="*/ 4370034 h 6858000"/>
              <a:gd name="connsiteX212" fmla="*/ 4136093 w 7472601"/>
              <a:gd name="connsiteY212" fmla="*/ 3858466 h 6858000"/>
              <a:gd name="connsiteX213" fmla="*/ 3670252 w 7472601"/>
              <a:gd name="connsiteY213" fmla="*/ 3622798 h 6858000"/>
              <a:gd name="connsiteX214" fmla="*/ 4440129 w 7472601"/>
              <a:gd name="connsiteY214" fmla="*/ 3448571 h 6858000"/>
              <a:gd name="connsiteX215" fmla="*/ 4856525 w 7472601"/>
              <a:gd name="connsiteY215" fmla="*/ 3915351 h 6858000"/>
              <a:gd name="connsiteX216" fmla="*/ 5059055 w 7472601"/>
              <a:gd name="connsiteY216" fmla="*/ 4108918 h 6858000"/>
              <a:gd name="connsiteX217" fmla="*/ 5290070 w 7472601"/>
              <a:gd name="connsiteY217" fmla="*/ 4263619 h 6858000"/>
              <a:gd name="connsiteX218" fmla="*/ 4834991 w 7472601"/>
              <a:gd name="connsiteY218" fmla="*/ 3830985 h 6858000"/>
              <a:gd name="connsiteX219" fmla="*/ 4440129 w 7472601"/>
              <a:gd name="connsiteY219" fmla="*/ 3448571 h 6858000"/>
              <a:gd name="connsiteX220" fmla="*/ 4441737 w 7472601"/>
              <a:gd name="connsiteY220" fmla="*/ 3399734 h 6858000"/>
              <a:gd name="connsiteX221" fmla="*/ 4431236 w 7472601"/>
              <a:gd name="connsiteY221" fmla="*/ 3400954 h 6858000"/>
              <a:gd name="connsiteX222" fmla="*/ 4557150 w 7472601"/>
              <a:gd name="connsiteY222" fmla="*/ 3510023 h 6858000"/>
              <a:gd name="connsiteX223" fmla="*/ 4856936 w 7472601"/>
              <a:gd name="connsiteY223" fmla="*/ 3809146 h 6858000"/>
              <a:gd name="connsiteX224" fmla="*/ 5111996 w 7472601"/>
              <a:gd name="connsiteY224" fmla="*/ 4065759 h 6858000"/>
              <a:gd name="connsiteX225" fmla="*/ 5388878 w 7472601"/>
              <a:gd name="connsiteY225" fmla="*/ 4300185 h 6858000"/>
              <a:gd name="connsiteX226" fmla="*/ 5425556 w 7472601"/>
              <a:gd name="connsiteY226" fmla="*/ 4308967 h 6858000"/>
              <a:gd name="connsiteX227" fmla="*/ 4943646 w 7472601"/>
              <a:gd name="connsiteY227" fmla="*/ 3822916 h 6858000"/>
              <a:gd name="connsiteX228" fmla="*/ 4594837 w 7472601"/>
              <a:gd name="connsiteY228" fmla="*/ 3532274 h 6858000"/>
              <a:gd name="connsiteX229" fmla="*/ 4441737 w 7472601"/>
              <a:gd name="connsiteY229" fmla="*/ 3399734 h 6858000"/>
              <a:gd name="connsiteX230" fmla="*/ 5425834 w 7472601"/>
              <a:gd name="connsiteY230" fmla="*/ 3162785 h 6858000"/>
              <a:gd name="connsiteX231" fmla="*/ 5401644 w 7472601"/>
              <a:gd name="connsiteY231" fmla="*/ 3617847 h 6858000"/>
              <a:gd name="connsiteX232" fmla="*/ 5467256 w 7472601"/>
              <a:gd name="connsiteY232" fmla="*/ 4175494 h 6858000"/>
              <a:gd name="connsiteX233" fmla="*/ 5448069 w 7472601"/>
              <a:gd name="connsiteY233" fmla="*/ 3567554 h 6858000"/>
              <a:gd name="connsiteX234" fmla="*/ 5425834 w 7472601"/>
              <a:gd name="connsiteY234" fmla="*/ 3162785 h 6858000"/>
              <a:gd name="connsiteX235" fmla="*/ 1318687 w 7472601"/>
              <a:gd name="connsiteY235" fmla="*/ 3113840 h 6858000"/>
              <a:gd name="connsiteX236" fmla="*/ 1066793 w 7472601"/>
              <a:gd name="connsiteY236" fmla="*/ 3212171 h 6858000"/>
              <a:gd name="connsiteX237" fmla="*/ 993319 w 7472601"/>
              <a:gd name="connsiteY237" fmla="*/ 3247648 h 6858000"/>
              <a:gd name="connsiteX238" fmla="*/ 853081 w 7472601"/>
              <a:gd name="connsiteY238" fmla="*/ 3312410 h 6858000"/>
              <a:gd name="connsiteX239" fmla="*/ 805957 w 7472601"/>
              <a:gd name="connsiteY239" fmla="*/ 3330443 h 6858000"/>
              <a:gd name="connsiteX240" fmla="*/ 1318687 w 7472601"/>
              <a:gd name="connsiteY240" fmla="*/ 3113840 h 6858000"/>
              <a:gd name="connsiteX241" fmla="*/ 5453702 w 7472601"/>
              <a:gd name="connsiteY241" fmla="*/ 3090882 h 6858000"/>
              <a:gd name="connsiteX242" fmla="*/ 5480135 w 7472601"/>
              <a:gd name="connsiteY242" fmla="*/ 3565802 h 6858000"/>
              <a:gd name="connsiteX243" fmla="*/ 5499023 w 7472601"/>
              <a:gd name="connsiteY243" fmla="*/ 4166310 h 6858000"/>
              <a:gd name="connsiteX244" fmla="*/ 5547022 w 7472601"/>
              <a:gd name="connsiteY244" fmla="*/ 3607838 h 6858000"/>
              <a:gd name="connsiteX245" fmla="*/ 5515964 w 7472601"/>
              <a:gd name="connsiteY245" fmla="*/ 3378541 h 6858000"/>
              <a:gd name="connsiteX246" fmla="*/ 5453702 w 7472601"/>
              <a:gd name="connsiteY246" fmla="*/ 3090882 h 6858000"/>
              <a:gd name="connsiteX247" fmla="*/ 1238695 w 7472601"/>
              <a:gd name="connsiteY247" fmla="*/ 3076820 h 6858000"/>
              <a:gd name="connsiteX248" fmla="*/ 716371 w 7472601"/>
              <a:gd name="connsiteY248" fmla="*/ 3293249 h 6858000"/>
              <a:gd name="connsiteX249" fmla="*/ 579522 w 7472601"/>
              <a:gd name="connsiteY249" fmla="*/ 3371759 h 6858000"/>
              <a:gd name="connsiteX250" fmla="*/ 600288 w 7472601"/>
              <a:gd name="connsiteY250" fmla="*/ 3365555 h 6858000"/>
              <a:gd name="connsiteX251" fmla="*/ 840692 w 7472601"/>
              <a:gd name="connsiteY251" fmla="*/ 3284921 h 6858000"/>
              <a:gd name="connsiteX252" fmla="*/ 979248 w 7472601"/>
              <a:gd name="connsiteY252" fmla="*/ 3221003 h 6858000"/>
              <a:gd name="connsiteX253" fmla="*/ 1053282 w 7472601"/>
              <a:gd name="connsiteY253" fmla="*/ 3185247 h 6858000"/>
              <a:gd name="connsiteX254" fmla="*/ 1320603 w 7472601"/>
              <a:gd name="connsiteY254" fmla="*/ 3081281 h 6858000"/>
              <a:gd name="connsiteX255" fmla="*/ 1238695 w 7472601"/>
              <a:gd name="connsiteY255" fmla="*/ 3076820 h 6858000"/>
              <a:gd name="connsiteX256" fmla="*/ 5425627 w 7472601"/>
              <a:gd name="connsiteY256" fmla="*/ 2954192 h 6858000"/>
              <a:gd name="connsiteX257" fmla="*/ 5470770 w 7472601"/>
              <a:gd name="connsiteY257" fmla="*/ 3005435 h 6858000"/>
              <a:gd name="connsiteX258" fmla="*/ 5519779 w 7472601"/>
              <a:gd name="connsiteY258" fmla="*/ 4359223 h 6858000"/>
              <a:gd name="connsiteX259" fmla="*/ 5520293 w 7472601"/>
              <a:gd name="connsiteY259" fmla="*/ 4360602 h 6858000"/>
              <a:gd name="connsiteX260" fmla="*/ 5767221 w 7472601"/>
              <a:gd name="connsiteY260" fmla="*/ 4665564 h 6858000"/>
              <a:gd name="connsiteX261" fmla="*/ 6937169 w 7472601"/>
              <a:gd name="connsiteY261" fmla="*/ 4815941 h 6858000"/>
              <a:gd name="connsiteX262" fmla="*/ 6953922 w 7472601"/>
              <a:gd name="connsiteY262" fmla="*/ 4890068 h 6858000"/>
              <a:gd name="connsiteX263" fmla="*/ 6071359 w 7472601"/>
              <a:gd name="connsiteY263" fmla="*/ 4770770 h 6858000"/>
              <a:gd name="connsiteX264" fmla="*/ 6038839 w 7472601"/>
              <a:gd name="connsiteY264" fmla="*/ 4764474 h 6858000"/>
              <a:gd name="connsiteX265" fmla="*/ 6038706 w 7472601"/>
              <a:gd name="connsiteY265" fmla="*/ 4763847 h 6858000"/>
              <a:gd name="connsiteX266" fmla="*/ 6037784 w 7472601"/>
              <a:gd name="connsiteY266" fmla="*/ 4764270 h 6858000"/>
              <a:gd name="connsiteX267" fmla="*/ 6038839 w 7472601"/>
              <a:gd name="connsiteY267" fmla="*/ 4764474 h 6858000"/>
              <a:gd name="connsiteX268" fmla="*/ 6040338 w 7472601"/>
              <a:gd name="connsiteY268" fmla="*/ 4771418 h 6858000"/>
              <a:gd name="connsiteX269" fmla="*/ 6024488 w 7472601"/>
              <a:gd name="connsiteY269" fmla="*/ 4809903 h 6858000"/>
              <a:gd name="connsiteX270" fmla="*/ 5599771 w 7472601"/>
              <a:gd name="connsiteY270" fmla="*/ 5509652 h 6858000"/>
              <a:gd name="connsiteX271" fmla="*/ 5548843 w 7472601"/>
              <a:gd name="connsiteY271" fmla="*/ 5563845 h 6858000"/>
              <a:gd name="connsiteX272" fmla="*/ 5940952 w 7472601"/>
              <a:gd name="connsiteY272" fmla="*/ 6250028 h 6858000"/>
              <a:gd name="connsiteX273" fmla="*/ 6043441 w 7472601"/>
              <a:gd name="connsiteY273" fmla="*/ 6665847 h 6858000"/>
              <a:gd name="connsiteX274" fmla="*/ 6093432 w 7472601"/>
              <a:gd name="connsiteY274" fmla="*/ 6858000 h 6858000"/>
              <a:gd name="connsiteX275" fmla="*/ 6034344 w 7472601"/>
              <a:gd name="connsiteY275" fmla="*/ 6858000 h 6858000"/>
              <a:gd name="connsiteX276" fmla="*/ 6026679 w 7472601"/>
              <a:gd name="connsiteY276" fmla="*/ 6836959 h 6858000"/>
              <a:gd name="connsiteX277" fmla="*/ 5800441 w 7472601"/>
              <a:gd name="connsiteY277" fmla="*/ 6335286 h 6858000"/>
              <a:gd name="connsiteX278" fmla="*/ 5526562 w 7472601"/>
              <a:gd name="connsiteY278" fmla="*/ 5705388 h 6858000"/>
              <a:gd name="connsiteX279" fmla="*/ 5519640 w 7472601"/>
              <a:gd name="connsiteY279" fmla="*/ 5683774 h 6858000"/>
              <a:gd name="connsiteX280" fmla="*/ 5844559 w 7472601"/>
              <a:gd name="connsiteY280" fmla="*/ 6553349 h 6858000"/>
              <a:gd name="connsiteX281" fmla="*/ 5975994 w 7472601"/>
              <a:gd name="connsiteY281" fmla="*/ 6858000 h 6858000"/>
              <a:gd name="connsiteX282" fmla="*/ 5898547 w 7472601"/>
              <a:gd name="connsiteY282" fmla="*/ 6858000 h 6858000"/>
              <a:gd name="connsiteX283" fmla="*/ 5682041 w 7472601"/>
              <a:gd name="connsiteY283" fmla="*/ 6355860 h 6858000"/>
              <a:gd name="connsiteX284" fmla="*/ 5461758 w 7472601"/>
              <a:gd name="connsiteY284" fmla="*/ 5820220 h 6858000"/>
              <a:gd name="connsiteX285" fmla="*/ 5237282 w 7472601"/>
              <a:gd name="connsiteY285" fmla="*/ 6579086 h 6858000"/>
              <a:gd name="connsiteX286" fmla="*/ 5115009 w 7472601"/>
              <a:gd name="connsiteY286" fmla="*/ 6858000 h 6858000"/>
              <a:gd name="connsiteX287" fmla="*/ 5028074 w 7472601"/>
              <a:gd name="connsiteY287" fmla="*/ 6858000 h 6858000"/>
              <a:gd name="connsiteX288" fmla="*/ 5079508 w 7472601"/>
              <a:gd name="connsiteY288" fmla="*/ 6749074 h 6858000"/>
              <a:gd name="connsiteX289" fmla="*/ 5371846 w 7472601"/>
              <a:gd name="connsiteY289" fmla="*/ 5924413 h 6858000"/>
              <a:gd name="connsiteX290" fmla="*/ 5270512 w 7472601"/>
              <a:gd name="connsiteY290" fmla="*/ 6138975 h 6858000"/>
              <a:gd name="connsiteX291" fmla="*/ 5062409 w 7472601"/>
              <a:gd name="connsiteY291" fmla="*/ 6653544 h 6858000"/>
              <a:gd name="connsiteX292" fmla="*/ 5036628 w 7472601"/>
              <a:gd name="connsiteY292" fmla="*/ 6754247 h 6858000"/>
              <a:gd name="connsiteX293" fmla="*/ 5009112 w 7472601"/>
              <a:gd name="connsiteY293" fmla="*/ 6858000 h 6858000"/>
              <a:gd name="connsiteX294" fmla="*/ 4976679 w 7472601"/>
              <a:gd name="connsiteY294" fmla="*/ 6858000 h 6858000"/>
              <a:gd name="connsiteX295" fmla="*/ 5006537 w 7472601"/>
              <a:gd name="connsiteY295" fmla="*/ 6747068 h 6858000"/>
              <a:gd name="connsiteX296" fmla="*/ 5032723 w 7472601"/>
              <a:gd name="connsiteY296" fmla="*/ 6644957 h 6858000"/>
              <a:gd name="connsiteX297" fmla="*/ 5242949 w 7472601"/>
              <a:gd name="connsiteY297" fmla="*/ 6125175 h 6858000"/>
              <a:gd name="connsiteX298" fmla="*/ 5286321 w 7472601"/>
              <a:gd name="connsiteY298" fmla="*/ 6033555 h 6858000"/>
              <a:gd name="connsiteX299" fmla="*/ 5008210 w 7472601"/>
              <a:gd name="connsiteY299" fmla="*/ 6649194 h 6858000"/>
              <a:gd name="connsiteX300" fmla="*/ 4986321 w 7472601"/>
              <a:gd name="connsiteY300" fmla="*/ 6765687 h 6858000"/>
              <a:gd name="connsiteX301" fmla="*/ 4973474 w 7472601"/>
              <a:gd name="connsiteY301" fmla="*/ 6858000 h 6858000"/>
              <a:gd name="connsiteX302" fmla="*/ 4907178 w 7472601"/>
              <a:gd name="connsiteY302" fmla="*/ 6858000 h 6858000"/>
              <a:gd name="connsiteX303" fmla="*/ 4910810 w 7472601"/>
              <a:gd name="connsiteY303" fmla="*/ 6829660 h 6858000"/>
              <a:gd name="connsiteX304" fmla="*/ 4987461 w 7472601"/>
              <a:gd name="connsiteY304" fmla="*/ 6432994 h 6858000"/>
              <a:gd name="connsiteX305" fmla="*/ 5179262 w 7472601"/>
              <a:gd name="connsiteY305" fmla="*/ 6035044 h 6858000"/>
              <a:gd name="connsiteX306" fmla="*/ 4689678 w 7472601"/>
              <a:gd name="connsiteY306" fmla="*/ 6440241 h 6858000"/>
              <a:gd name="connsiteX307" fmla="*/ 4477543 w 7472601"/>
              <a:gd name="connsiteY307" fmla="*/ 6674836 h 6858000"/>
              <a:gd name="connsiteX308" fmla="*/ 4329957 w 7472601"/>
              <a:gd name="connsiteY308" fmla="*/ 6858000 h 6858000"/>
              <a:gd name="connsiteX309" fmla="*/ 4218595 w 7472601"/>
              <a:gd name="connsiteY309" fmla="*/ 6858000 h 6858000"/>
              <a:gd name="connsiteX310" fmla="*/ 4368888 w 7472601"/>
              <a:gd name="connsiteY310" fmla="*/ 6668412 h 6858000"/>
              <a:gd name="connsiteX311" fmla="*/ 4563091 w 7472601"/>
              <a:gd name="connsiteY311" fmla="*/ 6442508 h 6858000"/>
              <a:gd name="connsiteX312" fmla="*/ 5387324 w 7472601"/>
              <a:gd name="connsiteY312" fmla="*/ 5705830 h 6858000"/>
              <a:gd name="connsiteX313" fmla="*/ 5073620 w 7472601"/>
              <a:gd name="connsiteY313" fmla="*/ 5955437 h 6858000"/>
              <a:gd name="connsiteX314" fmla="*/ 4689789 w 7472601"/>
              <a:gd name="connsiteY314" fmla="*/ 6268382 h 6858000"/>
              <a:gd name="connsiteX315" fmla="*/ 4418722 w 7472601"/>
              <a:gd name="connsiteY315" fmla="*/ 6570886 h 6858000"/>
              <a:gd name="connsiteX316" fmla="*/ 4214944 w 7472601"/>
              <a:gd name="connsiteY316" fmla="*/ 6858000 h 6858000"/>
              <a:gd name="connsiteX317" fmla="*/ 4177898 w 7472601"/>
              <a:gd name="connsiteY317" fmla="*/ 6858000 h 6858000"/>
              <a:gd name="connsiteX318" fmla="*/ 4391597 w 7472601"/>
              <a:gd name="connsiteY318" fmla="*/ 6556370 h 6858000"/>
              <a:gd name="connsiteX319" fmla="*/ 4668889 w 7472601"/>
              <a:gd name="connsiteY319" fmla="*/ 6246399 h 6858000"/>
              <a:gd name="connsiteX320" fmla="*/ 5055427 w 7472601"/>
              <a:gd name="connsiteY320" fmla="*/ 5931476 h 6858000"/>
              <a:gd name="connsiteX321" fmla="*/ 5371814 w 7472601"/>
              <a:gd name="connsiteY321" fmla="*/ 5678975 h 6858000"/>
              <a:gd name="connsiteX322" fmla="*/ 4987918 w 7472601"/>
              <a:gd name="connsiteY322" fmla="*/ 5838701 h 6858000"/>
              <a:gd name="connsiteX323" fmla="*/ 4317146 w 7472601"/>
              <a:gd name="connsiteY323" fmla="*/ 6587716 h 6858000"/>
              <a:gd name="connsiteX324" fmla="*/ 4171627 w 7472601"/>
              <a:gd name="connsiteY324" fmla="*/ 6858000 h 6858000"/>
              <a:gd name="connsiteX325" fmla="*/ 4081585 w 7472601"/>
              <a:gd name="connsiteY325" fmla="*/ 6858000 h 6858000"/>
              <a:gd name="connsiteX326" fmla="*/ 4238603 w 7472601"/>
              <a:gd name="connsiteY326" fmla="*/ 6559341 h 6858000"/>
              <a:gd name="connsiteX327" fmla="*/ 4778333 w 7472601"/>
              <a:gd name="connsiteY327" fmla="*/ 5873626 h 6858000"/>
              <a:gd name="connsiteX328" fmla="*/ 5414185 w 7472601"/>
              <a:gd name="connsiteY328" fmla="*/ 5573882 h 6858000"/>
              <a:gd name="connsiteX329" fmla="*/ 5959648 w 7472601"/>
              <a:gd name="connsiteY329" fmla="*/ 4760797 h 6858000"/>
              <a:gd name="connsiteX330" fmla="*/ 5355019 w 7472601"/>
              <a:gd name="connsiteY330" fmla="*/ 4734672 h 6858000"/>
              <a:gd name="connsiteX331" fmla="*/ 5083565 w 7472601"/>
              <a:gd name="connsiteY331" fmla="*/ 5179121 h 6858000"/>
              <a:gd name="connsiteX332" fmla="*/ 4713577 w 7472601"/>
              <a:gd name="connsiteY332" fmla="*/ 5616803 h 6858000"/>
              <a:gd name="connsiteX333" fmla="*/ 3989559 w 7472601"/>
              <a:gd name="connsiteY333" fmla="*/ 6145945 h 6858000"/>
              <a:gd name="connsiteX334" fmla="*/ 3939824 w 7472601"/>
              <a:gd name="connsiteY334" fmla="*/ 6066900 h 6858000"/>
              <a:gd name="connsiteX335" fmla="*/ 4584537 w 7472601"/>
              <a:gd name="connsiteY335" fmla="*/ 5324826 h 6858000"/>
              <a:gd name="connsiteX336" fmla="*/ 5037105 w 7472601"/>
              <a:gd name="connsiteY336" fmla="*/ 5088765 h 6858000"/>
              <a:gd name="connsiteX337" fmla="*/ 5039930 w 7472601"/>
              <a:gd name="connsiteY337" fmla="*/ 5089585 h 6858000"/>
              <a:gd name="connsiteX338" fmla="*/ 5263764 w 7472601"/>
              <a:gd name="connsiteY338" fmla="*/ 4735525 h 6858000"/>
              <a:gd name="connsiteX339" fmla="*/ 4086300 w 7472601"/>
              <a:gd name="connsiteY339" fmla="*/ 4884599 h 6858000"/>
              <a:gd name="connsiteX340" fmla="*/ 4085485 w 7472601"/>
              <a:gd name="connsiteY340" fmla="*/ 4899070 h 6858000"/>
              <a:gd name="connsiteX341" fmla="*/ 3871915 w 7472601"/>
              <a:gd name="connsiteY341" fmla="*/ 5253645 h 6858000"/>
              <a:gd name="connsiteX342" fmla="*/ 3799374 w 7472601"/>
              <a:gd name="connsiteY342" fmla="*/ 5466127 h 6858000"/>
              <a:gd name="connsiteX343" fmla="*/ 3498850 w 7472601"/>
              <a:gd name="connsiteY343" fmla="*/ 6661888 h 6858000"/>
              <a:gd name="connsiteX344" fmla="*/ 3399216 w 7472601"/>
              <a:gd name="connsiteY344" fmla="*/ 6858000 h 6858000"/>
              <a:gd name="connsiteX345" fmla="*/ 3303688 w 7472601"/>
              <a:gd name="connsiteY345" fmla="*/ 6858000 h 6858000"/>
              <a:gd name="connsiteX346" fmla="*/ 3391774 w 7472601"/>
              <a:gd name="connsiteY346" fmla="*/ 6697181 h 6858000"/>
              <a:gd name="connsiteX347" fmla="*/ 3735540 w 7472601"/>
              <a:gd name="connsiteY347" fmla="*/ 5546923 h 6858000"/>
              <a:gd name="connsiteX348" fmla="*/ 3729438 w 7472601"/>
              <a:gd name="connsiteY348" fmla="*/ 5569058 h 6858000"/>
              <a:gd name="connsiteX349" fmla="*/ 3707782 w 7472601"/>
              <a:gd name="connsiteY349" fmla="*/ 5644908 h 6858000"/>
              <a:gd name="connsiteX350" fmla="*/ 3583827 w 7472601"/>
              <a:gd name="connsiteY350" fmla="*/ 6039215 h 6858000"/>
              <a:gd name="connsiteX351" fmla="*/ 3547861 w 7472601"/>
              <a:gd name="connsiteY351" fmla="*/ 6129609 h 6858000"/>
              <a:gd name="connsiteX352" fmla="*/ 3490905 w 7472601"/>
              <a:gd name="connsiteY352" fmla="*/ 6277660 h 6858000"/>
              <a:gd name="connsiteX353" fmla="*/ 3455859 w 7472601"/>
              <a:gd name="connsiteY353" fmla="*/ 6391301 h 6858000"/>
              <a:gd name="connsiteX354" fmla="*/ 3429112 w 7472601"/>
              <a:gd name="connsiteY354" fmla="*/ 6479469 h 6858000"/>
              <a:gd name="connsiteX355" fmla="*/ 3304862 w 7472601"/>
              <a:gd name="connsiteY355" fmla="*/ 6796476 h 6858000"/>
              <a:gd name="connsiteX356" fmla="*/ 3276071 w 7472601"/>
              <a:gd name="connsiteY356" fmla="*/ 6858000 h 6858000"/>
              <a:gd name="connsiteX357" fmla="*/ 3240805 w 7472601"/>
              <a:gd name="connsiteY357" fmla="*/ 6858000 h 6858000"/>
              <a:gd name="connsiteX358" fmla="*/ 3275917 w 7472601"/>
              <a:gd name="connsiteY358" fmla="*/ 6783192 h 6858000"/>
              <a:gd name="connsiteX359" fmla="*/ 3399358 w 7472601"/>
              <a:gd name="connsiteY359" fmla="*/ 6469011 h 6858000"/>
              <a:gd name="connsiteX360" fmla="*/ 3425650 w 7472601"/>
              <a:gd name="connsiteY360" fmla="*/ 6381333 h 6858000"/>
              <a:gd name="connsiteX361" fmla="*/ 3460661 w 7472601"/>
              <a:gd name="connsiteY361" fmla="*/ 6266763 h 6858000"/>
              <a:gd name="connsiteX362" fmla="*/ 3518021 w 7472601"/>
              <a:gd name="connsiteY362" fmla="*/ 6117298 h 6858000"/>
              <a:gd name="connsiteX363" fmla="*/ 3554035 w 7472601"/>
              <a:gd name="connsiteY363" fmla="*/ 6027832 h 6858000"/>
              <a:gd name="connsiteX364" fmla="*/ 3677174 w 7472601"/>
              <a:gd name="connsiteY364" fmla="*/ 5636351 h 6858000"/>
              <a:gd name="connsiteX365" fmla="*/ 3698819 w 7472601"/>
              <a:gd name="connsiteY365" fmla="*/ 5560503 h 6858000"/>
              <a:gd name="connsiteX366" fmla="*/ 3702094 w 7472601"/>
              <a:gd name="connsiteY366" fmla="*/ 5549194 h 6858000"/>
              <a:gd name="connsiteX367" fmla="*/ 3398355 w 7472601"/>
              <a:gd name="connsiteY367" fmla="*/ 6094603 h 6858000"/>
              <a:gd name="connsiteX368" fmla="*/ 3193941 w 7472601"/>
              <a:gd name="connsiteY368" fmla="*/ 6798775 h 6858000"/>
              <a:gd name="connsiteX369" fmla="*/ 3184140 w 7472601"/>
              <a:gd name="connsiteY369" fmla="*/ 6858000 h 6858000"/>
              <a:gd name="connsiteX370" fmla="*/ 3099978 w 7472601"/>
              <a:gd name="connsiteY370" fmla="*/ 6858000 h 6858000"/>
              <a:gd name="connsiteX371" fmla="*/ 3101556 w 7472601"/>
              <a:gd name="connsiteY371" fmla="*/ 6843337 h 6858000"/>
              <a:gd name="connsiteX372" fmla="*/ 3370162 w 7472601"/>
              <a:gd name="connsiteY372" fmla="*/ 5785550 h 6858000"/>
              <a:gd name="connsiteX373" fmla="*/ 3746477 w 7472601"/>
              <a:gd name="connsiteY373" fmla="*/ 5377889 h 6858000"/>
              <a:gd name="connsiteX374" fmla="*/ 3863399 w 7472601"/>
              <a:gd name="connsiteY374" fmla="*/ 5087257 h 6858000"/>
              <a:gd name="connsiteX375" fmla="*/ 3968712 w 7472601"/>
              <a:gd name="connsiteY375" fmla="*/ 4913989 h 6858000"/>
              <a:gd name="connsiteX376" fmla="*/ 2792390 w 7472601"/>
              <a:gd name="connsiteY376" fmla="*/ 5382974 h 6858000"/>
              <a:gd name="connsiteX377" fmla="*/ 2714982 w 7472601"/>
              <a:gd name="connsiteY377" fmla="*/ 5427051 h 6858000"/>
              <a:gd name="connsiteX378" fmla="*/ 2813361 w 7472601"/>
              <a:gd name="connsiteY378" fmla="*/ 6023912 h 6858000"/>
              <a:gd name="connsiteX379" fmla="*/ 2688430 w 7472601"/>
              <a:gd name="connsiteY379" fmla="*/ 6801564 h 6858000"/>
              <a:gd name="connsiteX380" fmla="*/ 2629626 w 7472601"/>
              <a:gd name="connsiteY380" fmla="*/ 6763394 h 6858000"/>
              <a:gd name="connsiteX381" fmla="*/ 2565328 w 7472601"/>
              <a:gd name="connsiteY381" fmla="*/ 5516399 h 6858000"/>
              <a:gd name="connsiteX382" fmla="*/ 1922999 w 7472601"/>
              <a:gd name="connsiteY382" fmla="*/ 5980343 h 6858000"/>
              <a:gd name="connsiteX383" fmla="*/ 1950261 w 7472601"/>
              <a:gd name="connsiteY383" fmla="*/ 6405858 h 6858000"/>
              <a:gd name="connsiteX384" fmla="*/ 2365554 w 7472601"/>
              <a:gd name="connsiteY384" fmla="*/ 6759107 h 6858000"/>
              <a:gd name="connsiteX385" fmla="*/ 2424142 w 7472601"/>
              <a:gd name="connsiteY385" fmla="*/ 6858000 h 6858000"/>
              <a:gd name="connsiteX386" fmla="*/ 2395994 w 7472601"/>
              <a:gd name="connsiteY386" fmla="*/ 6858000 h 6858000"/>
              <a:gd name="connsiteX387" fmla="*/ 2392863 w 7472601"/>
              <a:gd name="connsiteY387" fmla="*/ 6852964 h 6858000"/>
              <a:gd name="connsiteX388" fmla="*/ 2017589 w 7472601"/>
              <a:gd name="connsiteY388" fmla="*/ 6493982 h 6858000"/>
              <a:gd name="connsiteX389" fmla="*/ 2147336 w 7472601"/>
              <a:gd name="connsiteY389" fmla="*/ 6594052 h 6858000"/>
              <a:gd name="connsiteX390" fmla="*/ 2207047 w 7472601"/>
              <a:gd name="connsiteY390" fmla="*/ 6654540 h 6858000"/>
              <a:gd name="connsiteX391" fmla="*/ 2299106 w 7472601"/>
              <a:gd name="connsiteY391" fmla="*/ 6778931 h 6858000"/>
              <a:gd name="connsiteX392" fmla="*/ 2314430 w 7472601"/>
              <a:gd name="connsiteY392" fmla="*/ 6801144 h 6858000"/>
              <a:gd name="connsiteX393" fmla="*/ 2352406 w 7472601"/>
              <a:gd name="connsiteY393" fmla="*/ 6858000 h 6858000"/>
              <a:gd name="connsiteX394" fmla="*/ 2314492 w 7472601"/>
              <a:gd name="connsiteY394" fmla="*/ 6858000 h 6858000"/>
              <a:gd name="connsiteX395" fmla="*/ 2288095 w 7472601"/>
              <a:gd name="connsiteY395" fmla="*/ 6818030 h 6858000"/>
              <a:gd name="connsiteX396" fmla="*/ 2272768 w 7472601"/>
              <a:gd name="connsiteY396" fmla="*/ 6795822 h 6858000"/>
              <a:gd name="connsiteX397" fmla="*/ 2182715 w 7472601"/>
              <a:gd name="connsiteY397" fmla="*/ 6675071 h 6858000"/>
              <a:gd name="connsiteX398" fmla="*/ 2032061 w 7472601"/>
              <a:gd name="connsiteY398" fmla="*/ 6541380 h 6858000"/>
              <a:gd name="connsiteX399" fmla="*/ 2257220 w 7472601"/>
              <a:gd name="connsiteY399" fmla="*/ 6826257 h 6858000"/>
              <a:gd name="connsiteX400" fmla="*/ 2281324 w 7472601"/>
              <a:gd name="connsiteY400" fmla="*/ 6858000 h 6858000"/>
              <a:gd name="connsiteX401" fmla="*/ 2242860 w 7472601"/>
              <a:gd name="connsiteY401" fmla="*/ 6858000 h 6858000"/>
              <a:gd name="connsiteX402" fmla="*/ 2232818 w 7472601"/>
              <a:gd name="connsiteY402" fmla="*/ 6844926 h 6858000"/>
              <a:gd name="connsiteX403" fmla="*/ 1990172 w 7472601"/>
              <a:gd name="connsiteY403" fmla="*/ 6542121 h 6858000"/>
              <a:gd name="connsiteX404" fmla="*/ 2124090 w 7472601"/>
              <a:gd name="connsiteY404" fmla="*/ 6761017 h 6858000"/>
              <a:gd name="connsiteX405" fmla="*/ 2200380 w 7472601"/>
              <a:gd name="connsiteY405" fmla="*/ 6858000 h 6858000"/>
              <a:gd name="connsiteX406" fmla="*/ 2147507 w 7472601"/>
              <a:gd name="connsiteY406" fmla="*/ 6858000 h 6858000"/>
              <a:gd name="connsiteX407" fmla="*/ 2070668 w 7472601"/>
              <a:gd name="connsiteY407" fmla="*/ 6761520 h 6858000"/>
              <a:gd name="connsiteX408" fmla="*/ 1975142 w 7472601"/>
              <a:gd name="connsiteY408" fmla="*/ 6585570 h 6858000"/>
              <a:gd name="connsiteX409" fmla="*/ 2050035 w 7472601"/>
              <a:gd name="connsiteY409" fmla="*/ 6813345 h 6858000"/>
              <a:gd name="connsiteX410" fmla="*/ 2063025 w 7472601"/>
              <a:gd name="connsiteY410" fmla="*/ 6858000 h 6858000"/>
              <a:gd name="connsiteX411" fmla="*/ 2021675 w 7472601"/>
              <a:gd name="connsiteY411" fmla="*/ 6858000 h 6858000"/>
              <a:gd name="connsiteX412" fmla="*/ 2019308 w 7472601"/>
              <a:gd name="connsiteY412" fmla="*/ 6847118 h 6858000"/>
              <a:gd name="connsiteX413" fmla="*/ 1938835 w 7472601"/>
              <a:gd name="connsiteY413" fmla="*/ 6551160 h 6858000"/>
              <a:gd name="connsiteX414" fmla="*/ 1953230 w 7472601"/>
              <a:gd name="connsiteY414" fmla="*/ 6759699 h 6858000"/>
              <a:gd name="connsiteX415" fmla="*/ 1956763 w 7472601"/>
              <a:gd name="connsiteY415" fmla="*/ 6778191 h 6858000"/>
              <a:gd name="connsiteX416" fmla="*/ 1967925 w 7472601"/>
              <a:gd name="connsiteY416" fmla="*/ 6858000 h 6858000"/>
              <a:gd name="connsiteX417" fmla="*/ 1936622 w 7472601"/>
              <a:gd name="connsiteY417" fmla="*/ 6858000 h 6858000"/>
              <a:gd name="connsiteX418" fmla="*/ 1926261 w 7472601"/>
              <a:gd name="connsiteY418" fmla="*/ 6784064 h 6858000"/>
              <a:gd name="connsiteX419" fmla="*/ 1922724 w 7472601"/>
              <a:gd name="connsiteY419" fmla="*/ 6765577 h 6858000"/>
              <a:gd name="connsiteX420" fmla="*/ 1904650 w 7472601"/>
              <a:gd name="connsiteY420" fmla="*/ 6639616 h 6858000"/>
              <a:gd name="connsiteX421" fmla="*/ 1885273 w 7472601"/>
              <a:gd name="connsiteY421" fmla="*/ 6858000 h 6858000"/>
              <a:gd name="connsiteX422" fmla="*/ 1854363 w 7472601"/>
              <a:gd name="connsiteY422" fmla="*/ 6858000 h 6858000"/>
              <a:gd name="connsiteX423" fmla="*/ 1880391 w 7472601"/>
              <a:gd name="connsiteY423" fmla="*/ 6603796 h 6858000"/>
              <a:gd name="connsiteX424" fmla="*/ 1818273 w 7472601"/>
              <a:gd name="connsiteY424" fmla="*/ 6715729 h 6858000"/>
              <a:gd name="connsiteX425" fmla="*/ 1794691 w 7472601"/>
              <a:gd name="connsiteY425" fmla="*/ 6843239 h 6858000"/>
              <a:gd name="connsiteX426" fmla="*/ 1794914 w 7472601"/>
              <a:gd name="connsiteY426" fmla="*/ 6858000 h 6858000"/>
              <a:gd name="connsiteX427" fmla="*/ 1746128 w 7472601"/>
              <a:gd name="connsiteY427" fmla="*/ 6858000 h 6858000"/>
              <a:gd name="connsiteX428" fmla="*/ 1753934 w 7472601"/>
              <a:gd name="connsiteY428" fmla="*/ 6724796 h 6858000"/>
              <a:gd name="connsiteX429" fmla="*/ 1792053 w 7472601"/>
              <a:gd name="connsiteY429" fmla="*/ 6572396 h 6858000"/>
              <a:gd name="connsiteX430" fmla="*/ 1862248 w 7472601"/>
              <a:gd name="connsiteY430" fmla="*/ 6266397 h 6858000"/>
              <a:gd name="connsiteX431" fmla="*/ 1862250 w 7472601"/>
              <a:gd name="connsiteY431" fmla="*/ 6033531 h 6858000"/>
              <a:gd name="connsiteX432" fmla="*/ 1211999 w 7472601"/>
              <a:gd name="connsiteY432" fmla="*/ 6683610 h 6858000"/>
              <a:gd name="connsiteX433" fmla="*/ 1213266 w 7472601"/>
              <a:gd name="connsiteY433" fmla="*/ 6691947 h 6858000"/>
              <a:gd name="connsiteX434" fmla="*/ 1203370 w 7472601"/>
              <a:gd name="connsiteY434" fmla="*/ 6850676 h 6858000"/>
              <a:gd name="connsiteX435" fmla="*/ 1203671 w 7472601"/>
              <a:gd name="connsiteY435" fmla="*/ 6858000 h 6858000"/>
              <a:gd name="connsiteX436" fmla="*/ 1143180 w 7472601"/>
              <a:gd name="connsiteY436" fmla="*/ 6858000 h 6858000"/>
              <a:gd name="connsiteX437" fmla="*/ 1142176 w 7472601"/>
              <a:gd name="connsiteY437" fmla="*/ 6766045 h 6858000"/>
              <a:gd name="connsiteX438" fmla="*/ 1067484 w 7472601"/>
              <a:gd name="connsiteY438" fmla="*/ 6858000 h 6858000"/>
              <a:gd name="connsiteX439" fmla="*/ 953928 w 7472601"/>
              <a:gd name="connsiteY439" fmla="*/ 6858000 h 6858000"/>
              <a:gd name="connsiteX440" fmla="*/ 959715 w 7472601"/>
              <a:gd name="connsiteY440" fmla="*/ 6850185 h 6858000"/>
              <a:gd name="connsiteX441" fmla="*/ 1483788 w 7472601"/>
              <a:gd name="connsiteY441" fmla="*/ 6259174 h 6858000"/>
              <a:gd name="connsiteX442" fmla="*/ 1100671 w 7472601"/>
              <a:gd name="connsiteY442" fmla="*/ 6252137 h 6858000"/>
              <a:gd name="connsiteX443" fmla="*/ 1090144 w 7472601"/>
              <a:gd name="connsiteY443" fmla="*/ 6256748 h 6858000"/>
              <a:gd name="connsiteX444" fmla="*/ 1095872 w 7472601"/>
              <a:gd name="connsiteY444" fmla="*/ 6271892 h 6858000"/>
              <a:gd name="connsiteX445" fmla="*/ 262785 w 7472601"/>
              <a:gd name="connsiteY445" fmla="*/ 6845450 h 6858000"/>
              <a:gd name="connsiteX446" fmla="*/ 209968 w 7472601"/>
              <a:gd name="connsiteY446" fmla="*/ 6770713 h 6858000"/>
              <a:gd name="connsiteX447" fmla="*/ 873460 w 7472601"/>
              <a:gd name="connsiteY447" fmla="*/ 6253768 h 6858000"/>
              <a:gd name="connsiteX448" fmla="*/ 192686 w 7472601"/>
              <a:gd name="connsiteY448" fmla="*/ 5849257 h 6858000"/>
              <a:gd name="connsiteX449" fmla="*/ 4696 w 7472601"/>
              <a:gd name="connsiteY449" fmla="*/ 5697668 h 6858000"/>
              <a:gd name="connsiteX450" fmla="*/ 0 w 7472601"/>
              <a:gd name="connsiteY450" fmla="*/ 5689984 h 6858000"/>
              <a:gd name="connsiteX451" fmla="*/ 0 w 7472601"/>
              <a:gd name="connsiteY451" fmla="*/ 5513472 h 6858000"/>
              <a:gd name="connsiteX452" fmla="*/ 174101 w 7472601"/>
              <a:gd name="connsiteY452" fmla="*/ 5620277 h 6858000"/>
              <a:gd name="connsiteX453" fmla="*/ 891800 w 7472601"/>
              <a:gd name="connsiteY453" fmla="*/ 6036935 h 6858000"/>
              <a:gd name="connsiteX454" fmla="*/ 1072219 w 7472601"/>
              <a:gd name="connsiteY454" fmla="*/ 6169443 h 6858000"/>
              <a:gd name="connsiteX455" fmla="*/ 1074117 w 7472601"/>
              <a:gd name="connsiteY455" fmla="*/ 6170301 h 6858000"/>
              <a:gd name="connsiteX456" fmla="*/ 1083114 w 7472601"/>
              <a:gd name="connsiteY456" fmla="*/ 6174131 h 6858000"/>
              <a:gd name="connsiteX457" fmla="*/ 1543010 w 7472601"/>
              <a:gd name="connsiteY457" fmla="*/ 6191140 h 6858000"/>
              <a:gd name="connsiteX458" fmla="*/ 1551080 w 7472601"/>
              <a:gd name="connsiteY458" fmla="*/ 6195006 h 6858000"/>
              <a:gd name="connsiteX459" fmla="*/ 2345443 w 7472601"/>
              <a:gd name="connsiteY459" fmla="*/ 5549882 h 6858000"/>
              <a:gd name="connsiteX460" fmla="*/ 1721499 w 7472601"/>
              <a:gd name="connsiteY460" fmla="*/ 5599969 h 6858000"/>
              <a:gd name="connsiteX461" fmla="*/ 767716 w 7472601"/>
              <a:gd name="connsiteY461" fmla="*/ 5472768 h 6858000"/>
              <a:gd name="connsiteX462" fmla="*/ 722147 w 7472601"/>
              <a:gd name="connsiteY462" fmla="*/ 5393091 h 6858000"/>
              <a:gd name="connsiteX463" fmla="*/ 1485552 w 7472601"/>
              <a:gd name="connsiteY463" fmla="*/ 5313202 h 6858000"/>
              <a:gd name="connsiteX464" fmla="*/ 2143004 w 7472601"/>
              <a:gd name="connsiteY464" fmla="*/ 5402420 h 6858000"/>
              <a:gd name="connsiteX465" fmla="*/ 1933391 w 7472601"/>
              <a:gd name="connsiteY465" fmla="*/ 5156971 h 6858000"/>
              <a:gd name="connsiteX466" fmla="*/ 1827118 w 7472601"/>
              <a:gd name="connsiteY466" fmla="*/ 4968410 h 6858000"/>
              <a:gd name="connsiteX467" fmla="*/ 1837349 w 7472601"/>
              <a:gd name="connsiteY467" fmla="*/ 4956357 h 6858000"/>
              <a:gd name="connsiteX468" fmla="*/ 2162835 w 7472601"/>
              <a:gd name="connsiteY468" fmla="*/ 5187853 h 6858000"/>
              <a:gd name="connsiteX469" fmla="*/ 2257167 w 7472601"/>
              <a:gd name="connsiteY469" fmla="*/ 5462123 h 6858000"/>
              <a:gd name="connsiteX470" fmla="*/ 2261598 w 7472601"/>
              <a:gd name="connsiteY470" fmla="*/ 5467998 h 6858000"/>
              <a:gd name="connsiteX471" fmla="*/ 2437177 w 7472601"/>
              <a:gd name="connsiteY471" fmla="*/ 5479608 h 6858000"/>
              <a:gd name="connsiteX472" fmla="*/ 2445247 w 7472601"/>
              <a:gd name="connsiteY472" fmla="*/ 5483476 h 6858000"/>
              <a:gd name="connsiteX473" fmla="*/ 2743626 w 7472601"/>
              <a:gd name="connsiteY473" fmla="*/ 5304819 h 6858000"/>
              <a:gd name="connsiteX474" fmla="*/ 3048102 w 7472601"/>
              <a:gd name="connsiteY474" fmla="*/ 5150595 h 6858000"/>
              <a:gd name="connsiteX475" fmla="*/ 1799414 w 7472601"/>
              <a:gd name="connsiteY475" fmla="*/ 4694732 h 6858000"/>
              <a:gd name="connsiteX476" fmla="*/ 1771735 w 7472601"/>
              <a:gd name="connsiteY476" fmla="*/ 4619929 h 6858000"/>
              <a:gd name="connsiteX477" fmla="*/ 3104273 w 7472601"/>
              <a:gd name="connsiteY477" fmla="*/ 5076159 h 6858000"/>
              <a:gd name="connsiteX478" fmla="*/ 3113245 w 7472601"/>
              <a:gd name="connsiteY478" fmla="*/ 5090705 h 6858000"/>
              <a:gd name="connsiteX479" fmla="*/ 3126294 w 7472601"/>
              <a:gd name="connsiteY479" fmla="*/ 5114400 h 6858000"/>
              <a:gd name="connsiteX480" fmla="*/ 3937433 w 7472601"/>
              <a:gd name="connsiteY480" fmla="*/ 4830473 h 6858000"/>
              <a:gd name="connsiteX481" fmla="*/ 3590475 w 7472601"/>
              <a:gd name="connsiteY481" fmla="*/ 4597974 h 6858000"/>
              <a:gd name="connsiteX482" fmla="*/ 3100264 w 7472601"/>
              <a:gd name="connsiteY482" fmla="*/ 4579845 h 6858000"/>
              <a:gd name="connsiteX483" fmla="*/ 2183576 w 7472601"/>
              <a:gd name="connsiteY483" fmla="*/ 4227150 h 6858000"/>
              <a:gd name="connsiteX484" fmla="*/ 2151029 w 7472601"/>
              <a:gd name="connsiteY484" fmla="*/ 4146947 h 6858000"/>
              <a:gd name="connsiteX485" fmla="*/ 3563434 w 7472601"/>
              <a:gd name="connsiteY485" fmla="*/ 4469115 h 6858000"/>
              <a:gd name="connsiteX486" fmla="*/ 3177952 w 7472601"/>
              <a:gd name="connsiteY486" fmla="*/ 3657386 h 6858000"/>
              <a:gd name="connsiteX487" fmla="*/ 3189263 w 7472601"/>
              <a:gd name="connsiteY487" fmla="*/ 3625726 h 6858000"/>
              <a:gd name="connsiteX488" fmla="*/ 3560912 w 7472601"/>
              <a:gd name="connsiteY488" fmla="*/ 4079863 h 6858000"/>
              <a:gd name="connsiteX489" fmla="*/ 3626636 w 7472601"/>
              <a:gd name="connsiteY489" fmla="*/ 4512230 h 6858000"/>
              <a:gd name="connsiteX490" fmla="*/ 3653088 w 7472601"/>
              <a:gd name="connsiteY490" fmla="*/ 4521417 h 6858000"/>
              <a:gd name="connsiteX491" fmla="*/ 3988128 w 7472601"/>
              <a:gd name="connsiteY491" fmla="*/ 4817267 h 6858000"/>
              <a:gd name="connsiteX492" fmla="*/ 4830582 w 7472601"/>
              <a:gd name="connsiteY492" fmla="*/ 4676000 h 6858000"/>
              <a:gd name="connsiteX493" fmla="*/ 4830100 w 7472601"/>
              <a:gd name="connsiteY493" fmla="*/ 4675554 h 6858000"/>
              <a:gd name="connsiteX494" fmla="*/ 4036318 w 7472601"/>
              <a:gd name="connsiteY494" fmla="*/ 4147013 h 6858000"/>
              <a:gd name="connsiteX495" fmla="*/ 3432098 w 7472601"/>
              <a:gd name="connsiteY495" fmla="*/ 3537312 h 6858000"/>
              <a:gd name="connsiteX496" fmla="*/ 3446761 w 7472601"/>
              <a:gd name="connsiteY496" fmla="*/ 3461278 h 6858000"/>
              <a:gd name="connsiteX497" fmla="*/ 4419733 w 7472601"/>
              <a:gd name="connsiteY497" fmla="*/ 3963555 h 6858000"/>
              <a:gd name="connsiteX498" fmla="*/ 4781371 w 7472601"/>
              <a:gd name="connsiteY498" fmla="*/ 4458604 h 6858000"/>
              <a:gd name="connsiteX499" fmla="*/ 4780440 w 7472601"/>
              <a:gd name="connsiteY499" fmla="*/ 4470290 h 6858000"/>
              <a:gd name="connsiteX500" fmla="*/ 4898954 w 7472601"/>
              <a:gd name="connsiteY500" fmla="*/ 4662092 h 6858000"/>
              <a:gd name="connsiteX501" fmla="*/ 4900699 w 7472601"/>
              <a:gd name="connsiteY501" fmla="*/ 4670867 h 6858000"/>
              <a:gd name="connsiteX502" fmla="*/ 5714511 w 7472601"/>
              <a:gd name="connsiteY502" fmla="*/ 4663483 h 6858000"/>
              <a:gd name="connsiteX503" fmla="*/ 5464793 w 7472601"/>
              <a:gd name="connsiteY503" fmla="*/ 4393556 h 6858000"/>
              <a:gd name="connsiteX504" fmla="*/ 5461897 w 7472601"/>
              <a:gd name="connsiteY504" fmla="*/ 4390879 h 6858000"/>
              <a:gd name="connsiteX505" fmla="*/ 4294126 w 7472601"/>
              <a:gd name="connsiteY505" fmla="*/ 3303048 h 6858000"/>
              <a:gd name="connsiteX506" fmla="*/ 4305321 w 7472601"/>
              <a:gd name="connsiteY506" fmla="*/ 3256953 h 6858000"/>
              <a:gd name="connsiteX507" fmla="*/ 4949299 w 7472601"/>
              <a:gd name="connsiteY507" fmla="*/ 3766336 h 6858000"/>
              <a:gd name="connsiteX508" fmla="*/ 5291452 w 7472601"/>
              <a:gd name="connsiteY508" fmla="*/ 4076801 h 6858000"/>
              <a:gd name="connsiteX509" fmla="*/ 5434998 w 7472601"/>
              <a:gd name="connsiteY509" fmla="*/ 4254100 h 6858000"/>
              <a:gd name="connsiteX510" fmla="*/ 5351015 w 7472601"/>
              <a:gd name="connsiteY510" fmla="*/ 3760989 h 6858000"/>
              <a:gd name="connsiteX511" fmla="*/ 5413780 w 7472601"/>
              <a:gd name="connsiteY511" fmla="*/ 2966265 h 6858000"/>
              <a:gd name="connsiteX512" fmla="*/ 5425627 w 7472601"/>
              <a:gd name="connsiteY512" fmla="*/ 2954192 h 6858000"/>
              <a:gd name="connsiteX513" fmla="*/ 6604735 w 7472601"/>
              <a:gd name="connsiteY513" fmla="*/ 2041381 h 6858000"/>
              <a:gd name="connsiteX514" fmla="*/ 7204487 w 7472601"/>
              <a:gd name="connsiteY514" fmla="*/ 2742112 h 6858000"/>
              <a:gd name="connsiteX515" fmla="*/ 7131592 w 7472601"/>
              <a:gd name="connsiteY515" fmla="*/ 2672096 h 6858000"/>
              <a:gd name="connsiteX516" fmla="*/ 6996344 w 7472601"/>
              <a:gd name="connsiteY516" fmla="*/ 2518310 h 6858000"/>
              <a:gd name="connsiteX517" fmla="*/ 6735495 w 7472601"/>
              <a:gd name="connsiteY517" fmla="*/ 2196890 h 6858000"/>
              <a:gd name="connsiteX518" fmla="*/ 6721901 w 7472601"/>
              <a:gd name="connsiteY518" fmla="*/ 2179274 h 6858000"/>
              <a:gd name="connsiteX519" fmla="*/ 6604735 w 7472601"/>
              <a:gd name="connsiteY519" fmla="*/ 2041381 h 6858000"/>
              <a:gd name="connsiteX520" fmla="*/ 6591670 w 7472601"/>
              <a:gd name="connsiteY520" fmla="*/ 1988277 h 6858000"/>
              <a:gd name="connsiteX521" fmla="*/ 6747349 w 7472601"/>
              <a:gd name="connsiteY521" fmla="*/ 2160069 h 6858000"/>
              <a:gd name="connsiteX522" fmla="*/ 6760943 w 7472601"/>
              <a:gd name="connsiteY522" fmla="*/ 2177686 h 6858000"/>
              <a:gd name="connsiteX523" fmla="*/ 7021065 w 7472601"/>
              <a:gd name="connsiteY523" fmla="*/ 2498102 h 6858000"/>
              <a:gd name="connsiteX524" fmla="*/ 7155223 w 7472601"/>
              <a:gd name="connsiteY524" fmla="*/ 2650386 h 6858000"/>
              <a:gd name="connsiteX525" fmla="*/ 7203167 w 7472601"/>
              <a:gd name="connsiteY525" fmla="*/ 2697288 h 6858000"/>
              <a:gd name="connsiteX526" fmla="*/ 6937703 w 7472601"/>
              <a:gd name="connsiteY526" fmla="*/ 2321981 h 6858000"/>
              <a:gd name="connsiteX527" fmla="*/ 6591670 w 7472601"/>
              <a:gd name="connsiteY527" fmla="*/ 1988277 h 6858000"/>
              <a:gd name="connsiteX528" fmla="*/ 5798671 w 7472601"/>
              <a:gd name="connsiteY528" fmla="*/ 1981601 h 6858000"/>
              <a:gd name="connsiteX529" fmla="*/ 5754709 w 7472601"/>
              <a:gd name="connsiteY529" fmla="*/ 2071454 h 6858000"/>
              <a:gd name="connsiteX530" fmla="*/ 5763044 w 7472601"/>
              <a:gd name="connsiteY530" fmla="*/ 2842206 h 6858000"/>
              <a:gd name="connsiteX531" fmla="*/ 5764974 w 7472601"/>
              <a:gd name="connsiteY531" fmla="*/ 2799609 h 6858000"/>
              <a:gd name="connsiteX532" fmla="*/ 5767665 w 7472601"/>
              <a:gd name="connsiteY532" fmla="*/ 2666409 h 6858000"/>
              <a:gd name="connsiteX533" fmla="*/ 5763055 w 7472601"/>
              <a:gd name="connsiteY533" fmla="*/ 2579705 h 6858000"/>
              <a:gd name="connsiteX534" fmla="*/ 5758079 w 7472601"/>
              <a:gd name="connsiteY534" fmla="*/ 2492508 h 6858000"/>
              <a:gd name="connsiteX535" fmla="*/ 5779325 w 7472601"/>
              <a:gd name="connsiteY535" fmla="*/ 2197069 h 6858000"/>
              <a:gd name="connsiteX536" fmla="*/ 5798671 w 7472601"/>
              <a:gd name="connsiteY536" fmla="*/ 1981601 h 6858000"/>
              <a:gd name="connsiteX537" fmla="*/ 5829202 w 7472601"/>
              <a:gd name="connsiteY537" fmla="*/ 1971679 h 6858000"/>
              <a:gd name="connsiteX538" fmla="*/ 5809558 w 7472601"/>
              <a:gd name="connsiteY538" fmla="*/ 2198043 h 6858000"/>
              <a:gd name="connsiteX539" fmla="*/ 5788653 w 7472601"/>
              <a:gd name="connsiteY539" fmla="*/ 2489430 h 6858000"/>
              <a:gd name="connsiteX540" fmla="*/ 5793439 w 7472601"/>
              <a:gd name="connsiteY540" fmla="*/ 2575235 h 6858000"/>
              <a:gd name="connsiteX541" fmla="*/ 5796837 w 7472601"/>
              <a:gd name="connsiteY541" fmla="*/ 2637633 h 6858000"/>
              <a:gd name="connsiteX542" fmla="*/ 5818614 w 7472601"/>
              <a:gd name="connsiteY542" fmla="*/ 2473055 h 6858000"/>
              <a:gd name="connsiteX543" fmla="*/ 5829202 w 7472601"/>
              <a:gd name="connsiteY543" fmla="*/ 1971679 h 6858000"/>
              <a:gd name="connsiteX544" fmla="*/ 5911389 w 7472601"/>
              <a:gd name="connsiteY544" fmla="*/ 1898371 h 6858000"/>
              <a:gd name="connsiteX545" fmla="*/ 6237627 w 7472601"/>
              <a:gd name="connsiteY545" fmla="*/ 2231921 h 6858000"/>
              <a:gd name="connsiteX546" fmla="*/ 5911389 w 7472601"/>
              <a:gd name="connsiteY546" fmla="*/ 1898371 h 6858000"/>
              <a:gd name="connsiteX547" fmla="*/ 6944437 w 7472601"/>
              <a:gd name="connsiteY547" fmla="*/ 1575402 h 6858000"/>
              <a:gd name="connsiteX548" fmla="*/ 6304730 w 7472601"/>
              <a:gd name="connsiteY548" fmla="*/ 1766654 h 6858000"/>
              <a:gd name="connsiteX549" fmla="*/ 6944437 w 7472601"/>
              <a:gd name="connsiteY549" fmla="*/ 1575402 h 6858000"/>
              <a:gd name="connsiteX550" fmla="*/ 7019523 w 7472601"/>
              <a:gd name="connsiteY550" fmla="*/ 1519450 h 6858000"/>
              <a:gd name="connsiteX551" fmla="*/ 6298091 w 7472601"/>
              <a:gd name="connsiteY551" fmla="*/ 1737122 h 6858000"/>
              <a:gd name="connsiteX552" fmla="*/ 7019523 w 7472601"/>
              <a:gd name="connsiteY552" fmla="*/ 1519450 h 6858000"/>
              <a:gd name="connsiteX553" fmla="*/ 2399523 w 7472601"/>
              <a:gd name="connsiteY553" fmla="*/ 1428234 h 6858000"/>
              <a:gd name="connsiteX554" fmla="*/ 2224982 w 7472601"/>
              <a:gd name="connsiteY554" fmla="*/ 1826201 h 6858000"/>
              <a:gd name="connsiteX555" fmla="*/ 2096099 w 7472601"/>
              <a:gd name="connsiteY555" fmla="*/ 2345900 h 6858000"/>
              <a:gd name="connsiteX556" fmla="*/ 2283317 w 7472601"/>
              <a:gd name="connsiteY556" fmla="*/ 1796925 h 6858000"/>
              <a:gd name="connsiteX557" fmla="*/ 2399523 w 7472601"/>
              <a:gd name="connsiteY557" fmla="*/ 1428234 h 6858000"/>
              <a:gd name="connsiteX558" fmla="*/ 2448558 w 7472601"/>
              <a:gd name="connsiteY558" fmla="*/ 1373435 h 6858000"/>
              <a:gd name="connsiteX559" fmla="*/ 2312521 w 7472601"/>
              <a:gd name="connsiteY559" fmla="*/ 1806140 h 6858000"/>
              <a:gd name="connsiteX560" fmla="*/ 2127533 w 7472601"/>
              <a:gd name="connsiteY560" fmla="*/ 2348380 h 6858000"/>
              <a:gd name="connsiteX561" fmla="*/ 2358080 w 7472601"/>
              <a:gd name="connsiteY561" fmla="*/ 1866134 h 6858000"/>
              <a:gd name="connsiteX562" fmla="*/ 2407436 w 7472601"/>
              <a:gd name="connsiteY562" fmla="*/ 1651070 h 6858000"/>
              <a:gd name="connsiteX563" fmla="*/ 2448558 w 7472601"/>
              <a:gd name="connsiteY563" fmla="*/ 1373435 h 6858000"/>
              <a:gd name="connsiteX564" fmla="*/ 278707 w 7472601"/>
              <a:gd name="connsiteY564" fmla="*/ 1352270 h 6858000"/>
              <a:gd name="connsiteX565" fmla="*/ 321570 w 7472601"/>
              <a:gd name="connsiteY565" fmla="*/ 1861610 h 6858000"/>
              <a:gd name="connsiteX566" fmla="*/ 294281 w 7472601"/>
              <a:gd name="connsiteY566" fmla="*/ 1440658 h 6858000"/>
              <a:gd name="connsiteX567" fmla="*/ 278707 w 7472601"/>
              <a:gd name="connsiteY567" fmla="*/ 1352270 h 6858000"/>
              <a:gd name="connsiteX568" fmla="*/ 1423821 w 7472601"/>
              <a:gd name="connsiteY568" fmla="*/ 1351958 h 6858000"/>
              <a:gd name="connsiteX569" fmla="*/ 1638521 w 7472601"/>
              <a:gd name="connsiteY569" fmla="*/ 1908470 h 6858000"/>
              <a:gd name="connsiteX570" fmla="*/ 1754199 w 7472601"/>
              <a:gd name="connsiteY570" fmla="*/ 2149284 h 6858000"/>
              <a:gd name="connsiteX571" fmla="*/ 1908359 w 7472601"/>
              <a:gd name="connsiteY571" fmla="*/ 2364988 h 6858000"/>
              <a:gd name="connsiteX572" fmla="*/ 1647661 w 7472601"/>
              <a:gd name="connsiteY572" fmla="*/ 1825945 h 6858000"/>
              <a:gd name="connsiteX573" fmla="*/ 1423821 w 7472601"/>
              <a:gd name="connsiteY573" fmla="*/ 1351958 h 6858000"/>
              <a:gd name="connsiteX574" fmla="*/ 1431890 w 7472601"/>
              <a:gd name="connsiteY574" fmla="*/ 1306475 h 6858000"/>
              <a:gd name="connsiteX575" fmla="*/ 1507597 w 7472601"/>
              <a:gd name="connsiteY575" fmla="*/ 1446132 h 6858000"/>
              <a:gd name="connsiteX576" fmla="*/ 1674586 w 7472601"/>
              <a:gd name="connsiteY576" fmla="*/ 1813832 h 6858000"/>
              <a:gd name="connsiteX577" fmla="*/ 1815950 w 7472601"/>
              <a:gd name="connsiteY577" fmla="*/ 2128564 h 6858000"/>
              <a:gd name="connsiteX578" fmla="*/ 1984242 w 7472601"/>
              <a:gd name="connsiteY578" fmla="*/ 2430829 h 6858000"/>
              <a:gd name="connsiteX579" fmla="*/ 2014023 w 7472601"/>
              <a:gd name="connsiteY579" fmla="*/ 2450995 h 6858000"/>
              <a:gd name="connsiteX580" fmla="*/ 1747337 w 7472601"/>
              <a:gd name="connsiteY580" fmla="*/ 1855264 h 6858000"/>
              <a:gd name="connsiteX581" fmla="*/ 1533749 w 7472601"/>
              <a:gd name="connsiteY581" fmla="*/ 1478656 h 6858000"/>
              <a:gd name="connsiteX582" fmla="*/ 1431890 w 7472601"/>
              <a:gd name="connsiteY582" fmla="*/ 1306475 h 6858000"/>
              <a:gd name="connsiteX583" fmla="*/ 5052692 w 7472601"/>
              <a:gd name="connsiteY583" fmla="*/ 1292994 h 6858000"/>
              <a:gd name="connsiteX584" fmla="*/ 5200661 w 7472601"/>
              <a:gd name="connsiteY584" fmla="*/ 1635186 h 6858000"/>
              <a:gd name="connsiteX585" fmla="*/ 5297138 w 7472601"/>
              <a:gd name="connsiteY585" fmla="*/ 1906351 h 6858000"/>
              <a:gd name="connsiteX586" fmla="*/ 5052692 w 7472601"/>
              <a:gd name="connsiteY586" fmla="*/ 1292994 h 6858000"/>
              <a:gd name="connsiteX587" fmla="*/ 5009948 w 7472601"/>
              <a:gd name="connsiteY587" fmla="*/ 1273619 h 6858000"/>
              <a:gd name="connsiteX588" fmla="*/ 5121777 w 7472601"/>
              <a:gd name="connsiteY588" fmla="*/ 1654213 h 6858000"/>
              <a:gd name="connsiteX589" fmla="*/ 5293545 w 7472601"/>
              <a:gd name="connsiteY589" fmla="*/ 2072247 h 6858000"/>
              <a:gd name="connsiteX590" fmla="*/ 5294042 w 7472601"/>
              <a:gd name="connsiteY590" fmla="*/ 2065019 h 6858000"/>
              <a:gd name="connsiteX591" fmla="*/ 5171936 w 7472601"/>
              <a:gd name="connsiteY591" fmla="*/ 1647613 h 6858000"/>
              <a:gd name="connsiteX592" fmla="*/ 5009948 w 7472601"/>
              <a:gd name="connsiteY592" fmla="*/ 1273619 h 6858000"/>
              <a:gd name="connsiteX593" fmla="*/ 655236 w 7472601"/>
              <a:gd name="connsiteY593" fmla="*/ 1268632 h 6858000"/>
              <a:gd name="connsiteX594" fmla="*/ 839521 w 7472601"/>
              <a:gd name="connsiteY594" fmla="*/ 1685315 h 6858000"/>
              <a:gd name="connsiteX595" fmla="*/ 1109416 w 7472601"/>
              <a:gd name="connsiteY595" fmla="*/ 2061663 h 6858000"/>
              <a:gd name="connsiteX596" fmla="*/ 1298300 w 7472601"/>
              <a:gd name="connsiteY596" fmla="*/ 2247742 h 6858000"/>
              <a:gd name="connsiteX597" fmla="*/ 1125871 w 7472601"/>
              <a:gd name="connsiteY597" fmla="*/ 1989513 h 6858000"/>
              <a:gd name="connsiteX598" fmla="*/ 981574 w 7472601"/>
              <a:gd name="connsiteY598" fmla="*/ 1783157 h 6858000"/>
              <a:gd name="connsiteX599" fmla="*/ 922198 w 7472601"/>
              <a:gd name="connsiteY599" fmla="*/ 1677437 h 6858000"/>
              <a:gd name="connsiteX600" fmla="*/ 869293 w 7472601"/>
              <a:gd name="connsiteY600" fmla="*/ 1583214 h 6858000"/>
              <a:gd name="connsiteX601" fmla="*/ 751431 w 7472601"/>
              <a:gd name="connsiteY601" fmla="*/ 1405731 h 6858000"/>
              <a:gd name="connsiteX602" fmla="*/ 655236 w 7472601"/>
              <a:gd name="connsiteY602" fmla="*/ 1268632 h 6858000"/>
              <a:gd name="connsiteX603" fmla="*/ 6516292 w 7472601"/>
              <a:gd name="connsiteY603" fmla="*/ 1263064 h 6858000"/>
              <a:gd name="connsiteX604" fmla="*/ 5736320 w 7472601"/>
              <a:gd name="connsiteY604" fmla="*/ 1501803 h 6858000"/>
              <a:gd name="connsiteX605" fmla="*/ 6516292 w 7472601"/>
              <a:gd name="connsiteY605" fmla="*/ 1263064 h 6858000"/>
              <a:gd name="connsiteX606" fmla="*/ 291466 w 7472601"/>
              <a:gd name="connsiteY606" fmla="*/ 1250369 h 6858000"/>
              <a:gd name="connsiteX607" fmla="*/ 323180 w 7472601"/>
              <a:gd name="connsiteY607" fmla="*/ 1435283 h 6858000"/>
              <a:gd name="connsiteX608" fmla="*/ 349381 w 7472601"/>
              <a:gd name="connsiteY608" fmla="*/ 1875041 h 6858000"/>
              <a:gd name="connsiteX609" fmla="*/ 374363 w 7472601"/>
              <a:gd name="connsiteY609" fmla="*/ 1506494 h 6858000"/>
              <a:gd name="connsiteX610" fmla="*/ 302168 w 7472601"/>
              <a:gd name="connsiteY610" fmla="*/ 1274495 h 6858000"/>
              <a:gd name="connsiteX611" fmla="*/ 291466 w 7472601"/>
              <a:gd name="connsiteY611" fmla="*/ 1250369 h 6858000"/>
              <a:gd name="connsiteX612" fmla="*/ 678222 w 7472601"/>
              <a:gd name="connsiteY612" fmla="*/ 1248670 h 6858000"/>
              <a:gd name="connsiteX613" fmla="*/ 775536 w 7472601"/>
              <a:gd name="connsiteY613" fmla="*/ 1388015 h 6858000"/>
              <a:gd name="connsiteX614" fmla="*/ 894529 w 7472601"/>
              <a:gd name="connsiteY614" fmla="*/ 1567739 h 6858000"/>
              <a:gd name="connsiteX615" fmla="*/ 948000 w 7472601"/>
              <a:gd name="connsiteY615" fmla="*/ 1663088 h 6858000"/>
              <a:gd name="connsiteX616" fmla="*/ 1006812 w 7472601"/>
              <a:gd name="connsiteY616" fmla="*/ 1767683 h 6858000"/>
              <a:gd name="connsiteX617" fmla="*/ 1149133 w 7472601"/>
              <a:gd name="connsiteY617" fmla="*/ 1971513 h 6858000"/>
              <a:gd name="connsiteX618" fmla="*/ 1333952 w 7472601"/>
              <a:gd name="connsiteY618" fmla="*/ 2251620 h 6858000"/>
              <a:gd name="connsiteX619" fmla="*/ 1337329 w 7472601"/>
              <a:gd name="connsiteY619" fmla="*/ 2258350 h 6858000"/>
              <a:gd name="connsiteX620" fmla="*/ 1014726 w 7472601"/>
              <a:gd name="connsiteY620" fmla="*/ 1615556 h 6858000"/>
              <a:gd name="connsiteX621" fmla="*/ 678222 w 7472601"/>
              <a:gd name="connsiteY621" fmla="*/ 1248670 h 6858000"/>
              <a:gd name="connsiteX622" fmla="*/ 6691602 w 7472601"/>
              <a:gd name="connsiteY622" fmla="*/ 1140573 h 6858000"/>
              <a:gd name="connsiteX623" fmla="*/ 6571100 w 7472601"/>
              <a:gd name="connsiteY623" fmla="*/ 1183662 h 6858000"/>
              <a:gd name="connsiteX624" fmla="*/ 6241687 w 7472601"/>
              <a:gd name="connsiteY624" fmla="*/ 1257600 h 6858000"/>
              <a:gd name="connsiteX625" fmla="*/ 5693009 w 7472601"/>
              <a:gd name="connsiteY625" fmla="*/ 1478256 h 6858000"/>
              <a:gd name="connsiteX626" fmla="*/ 6548420 w 7472601"/>
              <a:gd name="connsiteY626" fmla="*/ 1214599 h 6858000"/>
              <a:gd name="connsiteX627" fmla="*/ 6605473 w 7472601"/>
              <a:gd name="connsiteY627" fmla="*/ 1184686 h 6858000"/>
              <a:gd name="connsiteX628" fmla="*/ 6691602 w 7472601"/>
              <a:gd name="connsiteY628" fmla="*/ 1140573 h 6858000"/>
              <a:gd name="connsiteX629" fmla="*/ 4002475 w 7472601"/>
              <a:gd name="connsiteY629" fmla="*/ 1037802 h 6858000"/>
              <a:gd name="connsiteX630" fmla="*/ 4000324 w 7472601"/>
              <a:gd name="connsiteY630" fmla="*/ 1039362 h 6858000"/>
              <a:gd name="connsiteX631" fmla="*/ 4002862 w 7472601"/>
              <a:gd name="connsiteY631" fmla="*/ 1042866 h 6858000"/>
              <a:gd name="connsiteX632" fmla="*/ 4002475 w 7472601"/>
              <a:gd name="connsiteY632" fmla="*/ 1037802 h 6858000"/>
              <a:gd name="connsiteX633" fmla="*/ 506322 w 7472601"/>
              <a:gd name="connsiteY633" fmla="*/ 1020997 h 6858000"/>
              <a:gd name="connsiteX634" fmla="*/ 533068 w 7472601"/>
              <a:gd name="connsiteY634" fmla="*/ 1029409 h 6858000"/>
              <a:gd name="connsiteX635" fmla="*/ 1232525 w 7472601"/>
              <a:gd name="connsiteY635" fmla="*/ 1804675 h 6858000"/>
              <a:gd name="connsiteX636" fmla="*/ 1388858 w 7472601"/>
              <a:gd name="connsiteY636" fmla="*/ 2368011 h 6858000"/>
              <a:gd name="connsiteX637" fmla="*/ 1384098 w 7472601"/>
              <a:gd name="connsiteY637" fmla="*/ 2378125 h 6858000"/>
              <a:gd name="connsiteX638" fmla="*/ 1425393 w 7472601"/>
              <a:gd name="connsiteY638" fmla="*/ 2589124 h 6858000"/>
              <a:gd name="connsiteX639" fmla="*/ 1424001 w 7472601"/>
              <a:gd name="connsiteY639" fmla="*/ 2597541 h 6858000"/>
              <a:gd name="connsiteX640" fmla="*/ 2152729 w 7472601"/>
              <a:gd name="connsiteY640" fmla="*/ 2864487 h 6858000"/>
              <a:gd name="connsiteX641" fmla="*/ 2020609 w 7472601"/>
              <a:gd name="connsiteY641" fmla="*/ 2539671 h 6858000"/>
              <a:gd name="connsiteX642" fmla="*/ 2018920 w 7472601"/>
              <a:gd name="connsiteY642" fmla="*/ 2536309 h 6858000"/>
              <a:gd name="connsiteX643" fmla="*/ 1342441 w 7472601"/>
              <a:gd name="connsiteY643" fmla="*/ 1173017 h 6858000"/>
              <a:gd name="connsiteX644" fmla="*/ 1367925 w 7472601"/>
              <a:gd name="connsiteY644" fmla="*/ 1135648 h 6858000"/>
              <a:gd name="connsiteX645" fmla="*/ 1771401 w 7472601"/>
              <a:gd name="connsiteY645" fmla="*/ 1806673 h 6858000"/>
              <a:gd name="connsiteX646" fmla="*/ 1972385 w 7472601"/>
              <a:gd name="connsiteY646" fmla="*/ 2198735 h 6858000"/>
              <a:gd name="connsiteX647" fmla="*/ 2040892 w 7472601"/>
              <a:gd name="connsiteY647" fmla="*/ 2405205 h 6858000"/>
              <a:gd name="connsiteX648" fmla="*/ 2131689 w 7472601"/>
              <a:gd name="connsiteY648" fmla="*/ 1936926 h 6858000"/>
              <a:gd name="connsiteX649" fmla="*/ 2454820 w 7472601"/>
              <a:gd name="connsiteY649" fmla="*/ 1248808 h 6858000"/>
              <a:gd name="connsiteX650" fmla="*/ 2492512 w 7472601"/>
              <a:gd name="connsiteY650" fmla="*/ 1302920 h 6858000"/>
              <a:gd name="connsiteX651" fmla="*/ 2081216 w 7472601"/>
              <a:gd name="connsiteY651" fmla="*/ 2527513 h 6858000"/>
              <a:gd name="connsiteX652" fmla="*/ 2081211 w 7472601"/>
              <a:gd name="connsiteY652" fmla="*/ 2528916 h 6858000"/>
              <a:gd name="connsiteX653" fmla="*/ 2199067 w 7472601"/>
              <a:gd name="connsiteY653" fmla="*/ 2884061 h 6858000"/>
              <a:gd name="connsiteX654" fmla="*/ 3192586 w 7472601"/>
              <a:gd name="connsiteY654" fmla="*/ 3411496 h 6858000"/>
              <a:gd name="connsiteX655" fmla="*/ 3182620 w 7472601"/>
              <a:gd name="connsiteY655" fmla="*/ 3483279 h 6858000"/>
              <a:gd name="connsiteX656" fmla="*/ 2435119 w 7472601"/>
              <a:gd name="connsiteY656" fmla="*/ 3080173 h 6858000"/>
              <a:gd name="connsiteX657" fmla="*/ 2410152 w 7472601"/>
              <a:gd name="connsiteY657" fmla="*/ 3063751 h 6858000"/>
              <a:gd name="connsiteX658" fmla="*/ 2408099 w 7472601"/>
              <a:gd name="connsiteY658" fmla="*/ 3064403 h 6858000"/>
              <a:gd name="connsiteX659" fmla="*/ 2407218 w 7472601"/>
              <a:gd name="connsiteY659" fmla="*/ 3070324 h 6858000"/>
              <a:gd name="connsiteX660" fmla="*/ 2380138 w 7472601"/>
              <a:gd name="connsiteY660" fmla="*/ 3099341 h 6858000"/>
              <a:gd name="connsiteX661" fmla="*/ 1765923 w 7472601"/>
              <a:gd name="connsiteY661" fmla="*/ 3581043 h 6858000"/>
              <a:gd name="connsiteX662" fmla="*/ 1702258 w 7472601"/>
              <a:gd name="connsiteY662" fmla="*/ 3612286 h 6858000"/>
              <a:gd name="connsiteX663" fmla="*/ 1538370 w 7472601"/>
              <a:gd name="connsiteY663" fmla="*/ 3811804 h 6858000"/>
              <a:gd name="connsiteX664" fmla="*/ 542867 w 7472601"/>
              <a:gd name="connsiteY664" fmla="*/ 4944092 h 6858000"/>
              <a:gd name="connsiteX665" fmla="*/ 515800 w 7472601"/>
              <a:gd name="connsiteY665" fmla="*/ 4862180 h 6858000"/>
              <a:gd name="connsiteX666" fmla="*/ 909145 w 7472601"/>
              <a:gd name="connsiteY666" fmla="*/ 4199225 h 6858000"/>
              <a:gd name="connsiteX667" fmla="*/ 1214067 w 7472601"/>
              <a:gd name="connsiteY667" fmla="*/ 3908561 h 6858000"/>
              <a:gd name="connsiteX668" fmla="*/ 640967 w 7472601"/>
              <a:gd name="connsiteY668" fmla="*/ 4105601 h 6858000"/>
              <a:gd name="connsiteX669" fmla="*/ 112563 w 7472601"/>
              <a:gd name="connsiteY669" fmla="*/ 4396952 h 6858000"/>
              <a:gd name="connsiteX670" fmla="*/ 0 w 7472601"/>
              <a:gd name="connsiteY670" fmla="*/ 4466006 h 6858000"/>
              <a:gd name="connsiteX671" fmla="*/ 0 w 7472601"/>
              <a:gd name="connsiteY671" fmla="*/ 4233763 h 6858000"/>
              <a:gd name="connsiteX672" fmla="*/ 36881 w 7472601"/>
              <a:gd name="connsiteY672" fmla="*/ 4200118 h 6858000"/>
              <a:gd name="connsiteX673" fmla="*/ 910534 w 7472601"/>
              <a:gd name="connsiteY673" fmla="*/ 3629753 h 6858000"/>
              <a:gd name="connsiteX674" fmla="*/ 1578717 w 7472601"/>
              <a:gd name="connsiteY674" fmla="*/ 3575982 h 6858000"/>
              <a:gd name="connsiteX675" fmla="*/ 2338780 w 7472601"/>
              <a:gd name="connsiteY675" fmla="*/ 3033725 h 6858000"/>
              <a:gd name="connsiteX676" fmla="*/ 1807991 w 7472601"/>
              <a:gd name="connsiteY676" fmla="*/ 2807184 h 6858000"/>
              <a:gd name="connsiteX677" fmla="*/ 1416358 w 7472601"/>
              <a:gd name="connsiteY677" fmla="*/ 3112571 h 6858000"/>
              <a:gd name="connsiteX678" fmla="*/ 939066 w 7472601"/>
              <a:gd name="connsiteY678" fmla="*/ 3378798 h 6858000"/>
              <a:gd name="connsiteX679" fmla="*/ 115099 w 7472601"/>
              <a:gd name="connsiteY679" fmla="*/ 3607650 h 6858000"/>
              <a:gd name="connsiteX680" fmla="*/ 97284 w 7472601"/>
              <a:gd name="connsiteY680" fmla="*/ 3520393 h 6858000"/>
              <a:gd name="connsiteX681" fmla="*/ 922050 w 7472601"/>
              <a:gd name="connsiteY681" fmla="*/ 3074867 h 6858000"/>
              <a:gd name="connsiteX682" fmla="*/ 1405265 w 7472601"/>
              <a:gd name="connsiteY682" fmla="*/ 3016319 h 6858000"/>
              <a:gd name="connsiteX683" fmla="*/ 1407512 w 7472601"/>
              <a:gd name="connsiteY683" fmla="*/ 3018001 h 6858000"/>
              <a:gd name="connsiteX684" fmla="*/ 1726266 w 7472601"/>
              <a:gd name="connsiteY684" fmla="*/ 2777274 h 6858000"/>
              <a:gd name="connsiteX685" fmla="*/ 625390 w 7472601"/>
              <a:gd name="connsiteY685" fmla="*/ 2514541 h 6858000"/>
              <a:gd name="connsiteX686" fmla="*/ 619799 w 7472601"/>
              <a:gd name="connsiteY686" fmla="*/ 2527180 h 6858000"/>
              <a:gd name="connsiteX687" fmla="*/ 310030 w 7472601"/>
              <a:gd name="connsiteY687" fmla="*/ 2771818 h 6858000"/>
              <a:gd name="connsiteX688" fmla="*/ 173877 w 7472601"/>
              <a:gd name="connsiteY688" fmla="*/ 2937056 h 6858000"/>
              <a:gd name="connsiteX689" fmla="*/ 77889 w 7472601"/>
              <a:gd name="connsiteY689" fmla="*/ 3138440 h 6858000"/>
              <a:gd name="connsiteX690" fmla="*/ 0 w 7472601"/>
              <a:gd name="connsiteY690" fmla="*/ 3271395 h 6858000"/>
              <a:gd name="connsiteX691" fmla="*/ 0 w 7472601"/>
              <a:gd name="connsiteY691" fmla="*/ 3153002 h 6858000"/>
              <a:gd name="connsiteX692" fmla="*/ 2386 w 7472601"/>
              <a:gd name="connsiteY692" fmla="*/ 3149203 h 6858000"/>
              <a:gd name="connsiteX693" fmla="*/ 89753 w 7472601"/>
              <a:gd name="connsiteY693" fmla="*/ 2987702 h 6858000"/>
              <a:gd name="connsiteX694" fmla="*/ 76869 w 7472601"/>
              <a:gd name="connsiteY694" fmla="*/ 3005404 h 6858000"/>
              <a:gd name="connsiteX695" fmla="*/ 32049 w 7472601"/>
              <a:gd name="connsiteY695" fmla="*/ 3065814 h 6858000"/>
              <a:gd name="connsiteX696" fmla="*/ 0 w 7472601"/>
              <a:gd name="connsiteY696" fmla="*/ 3108744 h 6858000"/>
              <a:gd name="connsiteX697" fmla="*/ 0 w 7472601"/>
              <a:gd name="connsiteY697" fmla="*/ 3058059 h 6858000"/>
              <a:gd name="connsiteX698" fmla="*/ 7610 w 7472601"/>
              <a:gd name="connsiteY698" fmla="*/ 3047889 h 6858000"/>
              <a:gd name="connsiteX699" fmla="*/ 52419 w 7472601"/>
              <a:gd name="connsiteY699" fmla="*/ 2987479 h 6858000"/>
              <a:gd name="connsiteX700" fmla="*/ 59142 w 7472601"/>
              <a:gd name="connsiteY700" fmla="*/ 2978488 h 6858000"/>
              <a:gd name="connsiteX701" fmla="*/ 0 w 7472601"/>
              <a:gd name="connsiteY701" fmla="*/ 3015334 h 6858000"/>
              <a:gd name="connsiteX702" fmla="*/ 0 w 7472601"/>
              <a:gd name="connsiteY702" fmla="*/ 2914286 h 6858000"/>
              <a:gd name="connsiteX703" fmla="*/ 36383 w 7472601"/>
              <a:gd name="connsiteY703" fmla="*/ 2901128 h 6858000"/>
              <a:gd name="connsiteX704" fmla="*/ 156329 w 7472601"/>
              <a:gd name="connsiteY704" fmla="*/ 2840533 h 6858000"/>
              <a:gd name="connsiteX705" fmla="*/ 358355 w 7472601"/>
              <a:gd name="connsiteY705" fmla="*/ 2620471 h 6858000"/>
              <a:gd name="connsiteX706" fmla="*/ 510577 w 7472601"/>
              <a:gd name="connsiteY706" fmla="*/ 2501244 h 6858000"/>
              <a:gd name="connsiteX707" fmla="*/ 211967 w 7472601"/>
              <a:gd name="connsiteY707" fmla="*/ 2479171 h 6858000"/>
              <a:gd name="connsiteX708" fmla="*/ 0 w 7472601"/>
              <a:gd name="connsiteY708" fmla="*/ 2476398 h 6858000"/>
              <a:gd name="connsiteX709" fmla="*/ 0 w 7472601"/>
              <a:gd name="connsiteY709" fmla="*/ 2389189 h 6858000"/>
              <a:gd name="connsiteX710" fmla="*/ 103062 w 7472601"/>
              <a:gd name="connsiteY710" fmla="*/ 2389518 h 6858000"/>
              <a:gd name="connsiteX711" fmla="*/ 510734 w 7472601"/>
              <a:gd name="connsiteY711" fmla="*/ 2416201 h 6858000"/>
              <a:gd name="connsiteX712" fmla="*/ 279257 w 7472601"/>
              <a:gd name="connsiteY712" fmla="*/ 2092102 h 6858000"/>
              <a:gd name="connsiteX713" fmla="*/ 65265 w 7472601"/>
              <a:gd name="connsiteY713" fmla="*/ 2006049 h 6858000"/>
              <a:gd name="connsiteX714" fmla="*/ 0 w 7472601"/>
              <a:gd name="connsiteY714" fmla="*/ 1982532 h 6858000"/>
              <a:gd name="connsiteX715" fmla="*/ 0 w 7472601"/>
              <a:gd name="connsiteY715" fmla="*/ 1912789 h 6858000"/>
              <a:gd name="connsiteX716" fmla="*/ 97460 w 7472601"/>
              <a:gd name="connsiteY716" fmla="*/ 1953725 h 6858000"/>
              <a:gd name="connsiteX717" fmla="*/ 221272 w 7472601"/>
              <a:gd name="connsiteY717" fmla="*/ 1980766 h 6858000"/>
              <a:gd name="connsiteX718" fmla="*/ 116765 w 7472601"/>
              <a:gd name="connsiteY718" fmla="*/ 1911033 h 6858000"/>
              <a:gd name="connsiteX719" fmla="*/ 16405 w 7472601"/>
              <a:gd name="connsiteY719" fmla="*/ 1803412 h 6858000"/>
              <a:gd name="connsiteX720" fmla="*/ 0 w 7472601"/>
              <a:gd name="connsiteY720" fmla="*/ 1784777 h 6858000"/>
              <a:gd name="connsiteX721" fmla="*/ 0 w 7472601"/>
              <a:gd name="connsiteY721" fmla="*/ 1740082 h 6858000"/>
              <a:gd name="connsiteX722" fmla="*/ 39394 w 7472601"/>
              <a:gd name="connsiteY722" fmla="*/ 1784856 h 6858000"/>
              <a:gd name="connsiteX723" fmla="*/ 135813 w 7472601"/>
              <a:gd name="connsiteY723" fmla="*/ 1888838 h 6858000"/>
              <a:gd name="connsiteX724" fmla="*/ 242575 w 7472601"/>
              <a:gd name="connsiteY724" fmla="*/ 1958841 h 6858000"/>
              <a:gd name="connsiteX725" fmla="*/ 82197 w 7472601"/>
              <a:gd name="connsiteY725" fmla="*/ 1754826 h 6858000"/>
              <a:gd name="connsiteX726" fmla="*/ 0 w 7472601"/>
              <a:gd name="connsiteY726" fmla="*/ 1679650 h 6858000"/>
              <a:gd name="connsiteX727" fmla="*/ 0 w 7472601"/>
              <a:gd name="connsiteY727" fmla="*/ 1602463 h 6858000"/>
              <a:gd name="connsiteX728" fmla="*/ 84689 w 7472601"/>
              <a:gd name="connsiteY728" fmla="*/ 1677442 h 6858000"/>
              <a:gd name="connsiteX729" fmla="*/ 298437 w 7472601"/>
              <a:gd name="connsiteY729" fmla="*/ 1968019 h 6858000"/>
              <a:gd name="connsiteX730" fmla="*/ 227269 w 7472601"/>
              <a:gd name="connsiteY730" fmla="*/ 1114064 h 6858000"/>
              <a:gd name="connsiteX731" fmla="*/ 248003 w 7472601"/>
              <a:gd name="connsiteY731" fmla="*/ 1089613 h 6858000"/>
              <a:gd name="connsiteX732" fmla="*/ 427020 w 7472601"/>
              <a:gd name="connsiteY732" fmla="*/ 1619803 h 6858000"/>
              <a:gd name="connsiteX733" fmla="*/ 340345 w 7472601"/>
              <a:gd name="connsiteY733" fmla="*/ 2027739 h 6858000"/>
              <a:gd name="connsiteX734" fmla="*/ 360865 w 7472601"/>
              <a:gd name="connsiteY734" fmla="*/ 2044827 h 6858000"/>
              <a:gd name="connsiteX735" fmla="*/ 560414 w 7472601"/>
              <a:gd name="connsiteY735" fmla="*/ 2421457 h 6858000"/>
              <a:gd name="connsiteX736" fmla="*/ 1359703 w 7472601"/>
              <a:gd name="connsiteY736" fmla="*/ 2578554 h 6858000"/>
              <a:gd name="connsiteX737" fmla="*/ 1359422 w 7472601"/>
              <a:gd name="connsiteY737" fmla="*/ 2577994 h 6858000"/>
              <a:gd name="connsiteX738" fmla="*/ 828701 w 7472601"/>
              <a:gd name="connsiteY738" fmla="*/ 1839520 h 6858000"/>
              <a:gd name="connsiteX739" fmla="*/ 494427 w 7472601"/>
              <a:gd name="connsiteY739" fmla="*/ 1092333 h 6858000"/>
              <a:gd name="connsiteX740" fmla="*/ 506322 w 7472601"/>
              <a:gd name="connsiteY740" fmla="*/ 1020997 h 6858000"/>
              <a:gd name="connsiteX741" fmla="*/ 4570198 w 7472601"/>
              <a:gd name="connsiteY741" fmla="*/ 978081 h 6858000"/>
              <a:gd name="connsiteX742" fmla="*/ 4523691 w 7472601"/>
              <a:gd name="connsiteY742" fmla="*/ 1127776 h 6858000"/>
              <a:gd name="connsiteX743" fmla="*/ 4509875 w 7472601"/>
              <a:gd name="connsiteY743" fmla="*/ 1167552 h 6858000"/>
              <a:gd name="connsiteX744" fmla="*/ 4478168 w 7472601"/>
              <a:gd name="connsiteY744" fmla="*/ 1260735 h 6858000"/>
              <a:gd name="connsiteX745" fmla="*/ 4409309 w 7472601"/>
              <a:gd name="connsiteY745" fmla="*/ 1666996 h 6858000"/>
              <a:gd name="connsiteX746" fmla="*/ 4370031 w 7472601"/>
              <a:gd name="connsiteY746" fmla="*/ 1955666 h 6858000"/>
              <a:gd name="connsiteX747" fmla="*/ 4570198 w 7472601"/>
              <a:gd name="connsiteY747" fmla="*/ 978081 h 6858000"/>
              <a:gd name="connsiteX748" fmla="*/ 4557898 w 7472601"/>
              <a:gd name="connsiteY748" fmla="*/ 900011 h 6858000"/>
              <a:gd name="connsiteX749" fmla="*/ 4344840 w 7472601"/>
              <a:gd name="connsiteY749" fmla="*/ 1922038 h 6858000"/>
              <a:gd name="connsiteX750" fmla="*/ 4378710 w 7472601"/>
              <a:gd name="connsiteY750" fmla="*/ 1665516 h 6858000"/>
              <a:gd name="connsiteX751" fmla="*/ 4448798 w 7472601"/>
              <a:gd name="connsiteY751" fmla="*/ 1253024 h 6858000"/>
              <a:gd name="connsiteX752" fmla="*/ 4480315 w 7472601"/>
              <a:gd name="connsiteY752" fmla="*/ 1158454 h 6858000"/>
              <a:gd name="connsiteX753" fmla="*/ 4494133 w 7472601"/>
              <a:gd name="connsiteY753" fmla="*/ 1118676 h 6858000"/>
              <a:gd name="connsiteX754" fmla="*/ 4557898 w 7472601"/>
              <a:gd name="connsiteY754" fmla="*/ 900011 h 6858000"/>
              <a:gd name="connsiteX755" fmla="*/ 5870151 w 7472601"/>
              <a:gd name="connsiteY755" fmla="*/ 898890 h 6858000"/>
              <a:gd name="connsiteX756" fmla="*/ 5861335 w 7472601"/>
              <a:gd name="connsiteY756" fmla="*/ 899177 h 6858000"/>
              <a:gd name="connsiteX757" fmla="*/ 5843702 w 7472601"/>
              <a:gd name="connsiteY757" fmla="*/ 899748 h 6858000"/>
              <a:gd name="connsiteX758" fmla="*/ 5651107 w 7472601"/>
              <a:gd name="connsiteY758" fmla="*/ 920306 h 6858000"/>
              <a:gd name="connsiteX759" fmla="*/ 5459407 w 7472601"/>
              <a:gd name="connsiteY759" fmla="*/ 940975 h 6858000"/>
              <a:gd name="connsiteX760" fmla="*/ 5374846 w 7472601"/>
              <a:gd name="connsiteY760" fmla="*/ 941988 h 6858000"/>
              <a:gd name="connsiteX761" fmla="*/ 5256105 w 7472601"/>
              <a:gd name="connsiteY761" fmla="*/ 945632 h 6858000"/>
              <a:gd name="connsiteX762" fmla="*/ 5107071 w 7472601"/>
              <a:gd name="connsiteY762" fmla="*/ 969720 h 6858000"/>
              <a:gd name="connsiteX763" fmla="*/ 4998681 w 7472601"/>
              <a:gd name="connsiteY763" fmla="*/ 988771 h 6858000"/>
              <a:gd name="connsiteX764" fmla="*/ 5870151 w 7472601"/>
              <a:gd name="connsiteY764" fmla="*/ 898890 h 6858000"/>
              <a:gd name="connsiteX765" fmla="*/ 5504425 w 7472601"/>
              <a:gd name="connsiteY765" fmla="*/ 848067 h 6858000"/>
              <a:gd name="connsiteX766" fmla="*/ 4968849 w 7472601"/>
              <a:gd name="connsiteY766" fmla="*/ 962318 h 6858000"/>
              <a:gd name="connsiteX767" fmla="*/ 5104039 w 7472601"/>
              <a:gd name="connsiteY767" fmla="*/ 940634 h 6858000"/>
              <a:gd name="connsiteX768" fmla="*/ 5256311 w 7472601"/>
              <a:gd name="connsiteY768" fmla="*/ 916490 h 6858000"/>
              <a:gd name="connsiteX769" fmla="*/ 5377381 w 7472601"/>
              <a:gd name="connsiteY769" fmla="*/ 912671 h 6858000"/>
              <a:gd name="connsiteX770" fmla="*/ 5460148 w 7472601"/>
              <a:gd name="connsiteY770" fmla="*/ 911442 h 6858000"/>
              <a:gd name="connsiteX771" fmla="*/ 5648971 w 7472601"/>
              <a:gd name="connsiteY771" fmla="*/ 891331 h 6858000"/>
              <a:gd name="connsiteX772" fmla="*/ 5844807 w 7472601"/>
              <a:gd name="connsiteY772" fmla="*/ 870718 h 6858000"/>
              <a:gd name="connsiteX773" fmla="*/ 5862975 w 7472601"/>
              <a:gd name="connsiteY773" fmla="*/ 869756 h 6858000"/>
              <a:gd name="connsiteX774" fmla="*/ 5920887 w 7472601"/>
              <a:gd name="connsiteY774" fmla="*/ 865929 h 6858000"/>
              <a:gd name="connsiteX775" fmla="*/ 5504425 w 7472601"/>
              <a:gd name="connsiteY775" fmla="*/ 848067 h 6858000"/>
              <a:gd name="connsiteX776" fmla="*/ 3607114 w 7472601"/>
              <a:gd name="connsiteY776" fmla="*/ 467441 h 6858000"/>
              <a:gd name="connsiteX777" fmla="*/ 3296242 w 7472601"/>
              <a:gd name="connsiteY777" fmla="*/ 807991 h 6858000"/>
              <a:gd name="connsiteX778" fmla="*/ 3174674 w 7472601"/>
              <a:gd name="connsiteY778" fmla="*/ 919759 h 6858000"/>
              <a:gd name="connsiteX779" fmla="*/ 3042978 w 7472601"/>
              <a:gd name="connsiteY779" fmla="*/ 1054894 h 6858000"/>
              <a:gd name="connsiteX780" fmla="*/ 2968914 w 7472601"/>
              <a:gd name="connsiteY780" fmla="*/ 1133756 h 6858000"/>
              <a:gd name="connsiteX781" fmla="*/ 3103823 w 7472601"/>
              <a:gd name="connsiteY781" fmla="*/ 1026814 h 6858000"/>
              <a:gd name="connsiteX782" fmla="*/ 3607114 w 7472601"/>
              <a:gd name="connsiteY782" fmla="*/ 467441 h 6858000"/>
              <a:gd name="connsiteX783" fmla="*/ 3744487 w 7472601"/>
              <a:gd name="connsiteY783" fmla="*/ 383136 h 6858000"/>
              <a:gd name="connsiteX784" fmla="*/ 3970213 w 7472601"/>
              <a:gd name="connsiteY784" fmla="*/ 995559 h 6858000"/>
              <a:gd name="connsiteX785" fmla="*/ 3744487 w 7472601"/>
              <a:gd name="connsiteY785" fmla="*/ 383136 h 6858000"/>
              <a:gd name="connsiteX786" fmla="*/ 3624562 w 7472601"/>
              <a:gd name="connsiteY786" fmla="*/ 367041 h 6858000"/>
              <a:gd name="connsiteX787" fmla="*/ 3489712 w 7472601"/>
              <a:gd name="connsiteY787" fmla="*/ 485386 h 6858000"/>
              <a:gd name="connsiteX788" fmla="*/ 3182994 w 7472601"/>
              <a:gd name="connsiteY788" fmla="*/ 828265 h 6858000"/>
              <a:gd name="connsiteX789" fmla="*/ 2892114 w 7472601"/>
              <a:gd name="connsiteY789" fmla="*/ 1172635 h 6858000"/>
              <a:gd name="connsiteX790" fmla="*/ 3021459 w 7472601"/>
              <a:gd name="connsiteY790" fmla="*/ 1035385 h 6858000"/>
              <a:gd name="connsiteX791" fmla="*/ 3153873 w 7472601"/>
              <a:gd name="connsiteY791" fmla="*/ 898971 h 6858000"/>
              <a:gd name="connsiteX792" fmla="*/ 3276511 w 7472601"/>
              <a:gd name="connsiteY792" fmla="*/ 786423 h 6858000"/>
              <a:gd name="connsiteX793" fmla="*/ 3584154 w 7472601"/>
              <a:gd name="connsiteY793" fmla="*/ 448218 h 6858000"/>
              <a:gd name="connsiteX794" fmla="*/ 3624562 w 7472601"/>
              <a:gd name="connsiteY794" fmla="*/ 367041 h 6858000"/>
              <a:gd name="connsiteX795" fmla="*/ 3766672 w 7472601"/>
              <a:gd name="connsiteY795" fmla="*/ 359429 h 6858000"/>
              <a:gd name="connsiteX796" fmla="*/ 3996338 w 7472601"/>
              <a:gd name="connsiteY796" fmla="*/ 968237 h 6858000"/>
              <a:gd name="connsiteX797" fmla="*/ 3766672 w 7472601"/>
              <a:gd name="connsiteY797" fmla="*/ 359429 h 6858000"/>
              <a:gd name="connsiteX798" fmla="*/ 5805386 w 7472601"/>
              <a:gd name="connsiteY798" fmla="*/ 239240 h 6858000"/>
              <a:gd name="connsiteX799" fmla="*/ 5736947 w 7472601"/>
              <a:gd name="connsiteY799" fmla="*/ 261367 h 6858000"/>
              <a:gd name="connsiteX800" fmla="*/ 5427012 w 7472601"/>
              <a:gd name="connsiteY800" fmla="*/ 311272 h 6858000"/>
              <a:gd name="connsiteX801" fmla="*/ 5147818 w 7472601"/>
              <a:gd name="connsiteY801" fmla="*/ 322112 h 6858000"/>
              <a:gd name="connsiteX802" fmla="*/ 5060854 w 7472601"/>
              <a:gd name="connsiteY802" fmla="*/ 311882 h 6858000"/>
              <a:gd name="connsiteX803" fmla="*/ 4945989 w 7472601"/>
              <a:gd name="connsiteY803" fmla="*/ 300516 h 6858000"/>
              <a:gd name="connsiteX804" fmla="*/ 5410479 w 7472601"/>
              <a:gd name="connsiteY804" fmla="*/ 348434 h 6858000"/>
              <a:gd name="connsiteX805" fmla="*/ 5805386 w 7472601"/>
              <a:gd name="connsiteY805" fmla="*/ 239240 h 6858000"/>
              <a:gd name="connsiteX806" fmla="*/ 5905192 w 7472601"/>
              <a:gd name="connsiteY806" fmla="*/ 163079 h 6858000"/>
              <a:gd name="connsiteX807" fmla="*/ 5865655 w 7472601"/>
              <a:gd name="connsiteY807" fmla="*/ 171901 h 6858000"/>
              <a:gd name="connsiteX808" fmla="*/ 5259740 w 7472601"/>
              <a:gd name="connsiteY808" fmla="*/ 257013 h 6858000"/>
              <a:gd name="connsiteX809" fmla="*/ 5208466 w 7472601"/>
              <a:gd name="connsiteY809" fmla="*/ 257550 h 6858000"/>
              <a:gd name="connsiteX810" fmla="*/ 4980204 w 7472601"/>
              <a:gd name="connsiteY810" fmla="*/ 271903 h 6858000"/>
              <a:gd name="connsiteX811" fmla="*/ 5068068 w 7472601"/>
              <a:gd name="connsiteY811" fmla="*/ 282244 h 6858000"/>
              <a:gd name="connsiteX812" fmla="*/ 5153231 w 7472601"/>
              <a:gd name="connsiteY812" fmla="*/ 292240 h 6858000"/>
              <a:gd name="connsiteX813" fmla="*/ 5426491 w 7472601"/>
              <a:gd name="connsiteY813" fmla="*/ 281128 h 6858000"/>
              <a:gd name="connsiteX814" fmla="*/ 5731212 w 7472601"/>
              <a:gd name="connsiteY814" fmla="*/ 231951 h 6858000"/>
              <a:gd name="connsiteX815" fmla="*/ 5905192 w 7472601"/>
              <a:gd name="connsiteY815" fmla="*/ 163079 h 6858000"/>
              <a:gd name="connsiteX816" fmla="*/ 5944437 w 7472601"/>
              <a:gd name="connsiteY816" fmla="*/ 113829 h 6858000"/>
              <a:gd name="connsiteX817" fmla="*/ 5825032 w 7472601"/>
              <a:gd name="connsiteY817" fmla="*/ 146405 h 6858000"/>
              <a:gd name="connsiteX818" fmla="*/ 4955599 w 7472601"/>
              <a:gd name="connsiteY818" fmla="*/ 247008 h 6858000"/>
              <a:gd name="connsiteX819" fmla="*/ 5210104 w 7472601"/>
              <a:gd name="connsiteY819" fmla="*/ 228123 h 6858000"/>
              <a:gd name="connsiteX820" fmla="*/ 5261015 w 7472601"/>
              <a:gd name="connsiteY820" fmla="*/ 227087 h 6858000"/>
              <a:gd name="connsiteX821" fmla="*/ 5861181 w 7472601"/>
              <a:gd name="connsiteY821" fmla="*/ 143093 h 6858000"/>
              <a:gd name="connsiteX822" fmla="*/ 5961252 w 7472601"/>
              <a:gd name="connsiteY822" fmla="*/ 114820 h 6858000"/>
              <a:gd name="connsiteX823" fmla="*/ 5944437 w 7472601"/>
              <a:gd name="connsiteY823" fmla="*/ 113829 h 6858000"/>
              <a:gd name="connsiteX824" fmla="*/ 3882765 w 7472601"/>
              <a:gd name="connsiteY824" fmla="*/ 0 h 6858000"/>
              <a:gd name="connsiteX825" fmla="*/ 3995099 w 7472601"/>
              <a:gd name="connsiteY825" fmla="*/ 0 h 6858000"/>
              <a:gd name="connsiteX826" fmla="*/ 4163818 w 7472601"/>
              <a:gd name="connsiteY826" fmla="*/ 234104 h 6858000"/>
              <a:gd name="connsiteX827" fmla="*/ 4172099 w 7472601"/>
              <a:gd name="connsiteY827" fmla="*/ 234207 h 6858000"/>
              <a:gd name="connsiteX828" fmla="*/ 4784282 w 7472601"/>
              <a:gd name="connsiteY828" fmla="*/ 276561 h 6858000"/>
              <a:gd name="connsiteX829" fmla="*/ 4801687 w 7472601"/>
              <a:gd name="connsiteY829" fmla="*/ 267764 h 6858000"/>
              <a:gd name="connsiteX830" fmla="*/ 6082788 w 7472601"/>
              <a:gd name="connsiteY830" fmla="*/ 64119 h 6858000"/>
              <a:gd name="connsiteX831" fmla="*/ 6099442 w 7472601"/>
              <a:gd name="connsiteY831" fmla="*/ 82568 h 6858000"/>
              <a:gd name="connsiteX832" fmla="*/ 4804137 w 7472601"/>
              <a:gd name="connsiteY832" fmla="*/ 320931 h 6858000"/>
              <a:gd name="connsiteX833" fmla="*/ 4227047 w 7472601"/>
              <a:gd name="connsiteY833" fmla="*/ 313415 h 6858000"/>
              <a:gd name="connsiteX834" fmla="*/ 4346041 w 7472601"/>
              <a:gd name="connsiteY834" fmla="*/ 456086 h 6858000"/>
              <a:gd name="connsiteX835" fmla="*/ 4870967 w 7472601"/>
              <a:gd name="connsiteY835" fmla="*/ 963061 h 6858000"/>
              <a:gd name="connsiteX836" fmla="*/ 4889647 w 7472601"/>
              <a:gd name="connsiteY836" fmla="*/ 957147 h 6858000"/>
              <a:gd name="connsiteX837" fmla="*/ 5422504 w 7472601"/>
              <a:gd name="connsiteY837" fmla="*/ 805191 h 6858000"/>
              <a:gd name="connsiteX838" fmla="*/ 6087656 w 7472601"/>
              <a:gd name="connsiteY838" fmla="*/ 826703 h 6858000"/>
              <a:gd name="connsiteX839" fmla="*/ 6058717 w 7472601"/>
              <a:gd name="connsiteY839" fmla="*/ 865992 h 6858000"/>
              <a:gd name="connsiteX840" fmla="*/ 4974153 w 7472601"/>
              <a:gd name="connsiteY840" fmla="*/ 1045456 h 6858000"/>
              <a:gd name="connsiteX841" fmla="*/ 5627835 w 7472601"/>
              <a:gd name="connsiteY841" fmla="*/ 1472077 h 6858000"/>
              <a:gd name="connsiteX842" fmla="*/ 5629817 w 7472601"/>
              <a:gd name="connsiteY842" fmla="*/ 1471412 h 6858000"/>
              <a:gd name="connsiteX843" fmla="*/ 5634124 w 7472601"/>
              <a:gd name="connsiteY843" fmla="*/ 1470572 h 6858000"/>
              <a:gd name="connsiteX844" fmla="*/ 5755832 w 7472601"/>
              <a:gd name="connsiteY844" fmla="*/ 1383886 h 6858000"/>
              <a:gd name="connsiteX845" fmla="*/ 6014186 w 7472601"/>
              <a:gd name="connsiteY845" fmla="*/ 1279799 h 6858000"/>
              <a:gd name="connsiteX846" fmla="*/ 6901619 w 7472601"/>
              <a:gd name="connsiteY846" fmla="*/ 1047874 h 6858000"/>
              <a:gd name="connsiteX847" fmla="*/ 6931566 w 7472601"/>
              <a:gd name="connsiteY847" fmla="*/ 1062034 h 6858000"/>
              <a:gd name="connsiteX848" fmla="*/ 5790982 w 7472601"/>
              <a:gd name="connsiteY848" fmla="*/ 1561380 h 6858000"/>
              <a:gd name="connsiteX849" fmla="*/ 6188971 w 7472601"/>
              <a:gd name="connsiteY849" fmla="*/ 1755168 h 6858000"/>
              <a:gd name="connsiteX850" fmla="*/ 6202446 w 7472601"/>
              <a:gd name="connsiteY850" fmla="*/ 1752268 h 6858000"/>
              <a:gd name="connsiteX851" fmla="*/ 7179560 w 7472601"/>
              <a:gd name="connsiteY851" fmla="*/ 1467551 h 6858000"/>
              <a:gd name="connsiteX852" fmla="*/ 7158730 w 7472601"/>
              <a:gd name="connsiteY852" fmla="*/ 1507835 h 6858000"/>
              <a:gd name="connsiteX853" fmla="*/ 6326959 w 7472601"/>
              <a:gd name="connsiteY853" fmla="*/ 1817686 h 6858000"/>
              <a:gd name="connsiteX854" fmla="*/ 6537433 w 7472601"/>
              <a:gd name="connsiteY854" fmla="*/ 1907790 h 6858000"/>
              <a:gd name="connsiteX855" fmla="*/ 6550221 w 7472601"/>
              <a:gd name="connsiteY855" fmla="*/ 1910729 h 6858000"/>
              <a:gd name="connsiteX856" fmla="*/ 6964438 w 7472601"/>
              <a:gd name="connsiteY856" fmla="*/ 2209505 h 6858000"/>
              <a:gd name="connsiteX857" fmla="*/ 7367862 w 7472601"/>
              <a:gd name="connsiteY857" fmla="*/ 2806833 h 6858000"/>
              <a:gd name="connsiteX858" fmla="*/ 7364329 w 7472601"/>
              <a:gd name="connsiteY858" fmla="*/ 2826907 h 6858000"/>
              <a:gd name="connsiteX859" fmla="*/ 7290545 w 7472601"/>
              <a:gd name="connsiteY859" fmla="*/ 2850663 h 6858000"/>
              <a:gd name="connsiteX860" fmla="*/ 6472036 w 7472601"/>
              <a:gd name="connsiteY860" fmla="*/ 1959003 h 6858000"/>
              <a:gd name="connsiteX861" fmla="*/ 5792897 w 7472601"/>
              <a:gd name="connsiteY861" fmla="*/ 1647747 h 6858000"/>
              <a:gd name="connsiteX862" fmla="*/ 5842751 w 7472601"/>
              <a:gd name="connsiteY862" fmla="*/ 1816112 h 6858000"/>
              <a:gd name="connsiteX863" fmla="*/ 5847424 w 7472601"/>
              <a:gd name="connsiteY863" fmla="*/ 1815776 h 6858000"/>
              <a:gd name="connsiteX864" fmla="*/ 6399821 w 7472601"/>
              <a:gd name="connsiteY864" fmla="*/ 2344799 h 6858000"/>
              <a:gd name="connsiteX865" fmla="*/ 6323232 w 7472601"/>
              <a:gd name="connsiteY865" fmla="*/ 2389634 h 6858000"/>
              <a:gd name="connsiteX866" fmla="*/ 5942958 w 7472601"/>
              <a:gd name="connsiteY866" fmla="*/ 2077708 h 6858000"/>
              <a:gd name="connsiteX867" fmla="*/ 5921559 w 7472601"/>
              <a:gd name="connsiteY867" fmla="*/ 2378596 h 6858000"/>
              <a:gd name="connsiteX868" fmla="*/ 5817651 w 7472601"/>
              <a:gd name="connsiteY868" fmla="*/ 3023919 h 6858000"/>
              <a:gd name="connsiteX869" fmla="*/ 5729634 w 7472601"/>
              <a:gd name="connsiteY869" fmla="*/ 3051849 h 6858000"/>
              <a:gd name="connsiteX870" fmla="*/ 5611018 w 7472601"/>
              <a:gd name="connsiteY870" fmla="*/ 2316769 h 6858000"/>
              <a:gd name="connsiteX871" fmla="*/ 5687608 w 7472601"/>
              <a:gd name="connsiteY871" fmla="*/ 2039972 h 6858000"/>
              <a:gd name="connsiteX872" fmla="*/ 5657554 w 7472601"/>
              <a:gd name="connsiteY872" fmla="*/ 1576445 h 6858000"/>
              <a:gd name="connsiteX873" fmla="*/ 5150475 w 7472601"/>
              <a:gd name="connsiteY873" fmla="*/ 1274012 h 6858000"/>
              <a:gd name="connsiteX874" fmla="*/ 5349142 w 7472601"/>
              <a:gd name="connsiteY874" fmla="*/ 2204405 h 6858000"/>
              <a:gd name="connsiteX875" fmla="*/ 5262214 w 7472601"/>
              <a:gd name="connsiteY875" fmla="*/ 2233836 h 6858000"/>
              <a:gd name="connsiteX876" fmla="*/ 4981539 w 7472601"/>
              <a:gd name="connsiteY876" fmla="*/ 1542201 h 6858000"/>
              <a:gd name="connsiteX877" fmla="*/ 4958461 w 7472601"/>
              <a:gd name="connsiteY877" fmla="*/ 1136957 h 6858000"/>
              <a:gd name="connsiteX878" fmla="*/ 4655015 w 7472601"/>
              <a:gd name="connsiteY878" fmla="*/ 891426 h 6858000"/>
              <a:gd name="connsiteX879" fmla="*/ 4348002 w 7472601"/>
              <a:gd name="connsiteY879" fmla="*/ 2205895 h 6858000"/>
              <a:gd name="connsiteX880" fmla="*/ 4262250 w 7472601"/>
              <a:gd name="connsiteY880" fmla="*/ 2219972 h 6858000"/>
              <a:gd name="connsiteX881" fmla="*/ 4550611 w 7472601"/>
              <a:gd name="connsiteY881" fmla="*/ 817540 h 6858000"/>
              <a:gd name="connsiteX882" fmla="*/ 4564418 w 7472601"/>
              <a:gd name="connsiteY882" fmla="*/ 808293 h 6858000"/>
              <a:gd name="connsiteX883" fmla="*/ 4266388 w 7472601"/>
              <a:gd name="connsiteY883" fmla="*/ 500083 h 6858000"/>
              <a:gd name="connsiteX884" fmla="*/ 4032842 w 7472601"/>
              <a:gd name="connsiteY884" fmla="*/ 211809 h 6858000"/>
              <a:gd name="connsiteX885" fmla="*/ 3882765 w 7472601"/>
              <a:gd name="connsiteY885" fmla="*/ 0 h 6858000"/>
              <a:gd name="connsiteX886" fmla="*/ 3721337 w 7472601"/>
              <a:gd name="connsiteY886" fmla="*/ 0 h 6858000"/>
              <a:gd name="connsiteX887" fmla="*/ 3797544 w 7472601"/>
              <a:gd name="connsiteY887" fmla="*/ 0 h 6858000"/>
              <a:gd name="connsiteX888" fmla="*/ 3775734 w 7472601"/>
              <a:gd name="connsiteY888" fmla="*/ 95131 h 6858000"/>
              <a:gd name="connsiteX889" fmla="*/ 3724807 w 7472601"/>
              <a:gd name="connsiteY889" fmla="*/ 272257 h 6858000"/>
              <a:gd name="connsiteX890" fmla="*/ 3726844 w 7472601"/>
              <a:gd name="connsiteY890" fmla="*/ 282988 h 6858000"/>
              <a:gd name="connsiteX891" fmla="*/ 3742664 w 7472601"/>
              <a:gd name="connsiteY891" fmla="*/ 279918 h 6858000"/>
              <a:gd name="connsiteX892" fmla="*/ 4103910 w 7472601"/>
              <a:gd name="connsiteY892" fmla="*/ 1161917 h 6858000"/>
              <a:gd name="connsiteX893" fmla="*/ 4020269 w 7472601"/>
              <a:gd name="connsiteY893" fmla="*/ 1200406 h 6858000"/>
              <a:gd name="connsiteX894" fmla="*/ 3674882 w 7472601"/>
              <a:gd name="connsiteY894" fmla="*/ 488524 h 6858000"/>
              <a:gd name="connsiteX895" fmla="*/ 3132682 w 7472601"/>
              <a:gd name="connsiteY895" fmla="*/ 1072284 h 6858000"/>
              <a:gd name="connsiteX896" fmla="*/ 2716346 w 7472601"/>
              <a:gd name="connsiteY896" fmla="*/ 1276376 h 6858000"/>
              <a:gd name="connsiteX897" fmla="*/ 2716772 w 7472601"/>
              <a:gd name="connsiteY897" fmla="*/ 1255462 h 6858000"/>
              <a:gd name="connsiteX898" fmla="*/ 3471096 w 7472601"/>
              <a:gd name="connsiteY898" fmla="*/ 437072 h 6858000"/>
              <a:gd name="connsiteX899" fmla="*/ 3639057 w 7472601"/>
              <a:gd name="connsiteY899" fmla="*/ 286334 h 6858000"/>
              <a:gd name="connsiteX900" fmla="*/ 3640309 w 7472601"/>
              <a:gd name="connsiteY900" fmla="*/ 284664 h 6858000"/>
              <a:gd name="connsiteX901" fmla="*/ 3646022 w 7472601"/>
              <a:gd name="connsiteY901" fmla="*/ 276711 h 6858000"/>
              <a:gd name="connsiteX902" fmla="*/ 3707943 w 7472601"/>
              <a:gd name="connsiteY902" fmla="*/ 65958 h 6858000"/>
              <a:gd name="connsiteX903" fmla="*/ 3721337 w 7472601"/>
              <a:gd name="connsiteY903" fmla="*/ 0 h 6858000"/>
              <a:gd name="connsiteX904" fmla="*/ 2867960 w 7472601"/>
              <a:gd name="connsiteY904" fmla="*/ 0 h 6858000"/>
              <a:gd name="connsiteX905" fmla="*/ 2926351 w 7472601"/>
              <a:gd name="connsiteY905" fmla="*/ 0 h 6858000"/>
              <a:gd name="connsiteX906" fmla="*/ 2902823 w 7472601"/>
              <a:gd name="connsiteY906" fmla="*/ 262929 h 6858000"/>
              <a:gd name="connsiteX907" fmla="*/ 2940663 w 7472601"/>
              <a:gd name="connsiteY907" fmla="*/ 140884 h 6858000"/>
              <a:gd name="connsiteX908" fmla="*/ 2947039 w 7472601"/>
              <a:gd name="connsiteY908" fmla="*/ 122524 h 6858000"/>
              <a:gd name="connsiteX909" fmla="*/ 2984316 w 7472601"/>
              <a:gd name="connsiteY909" fmla="*/ 0 h 6858000"/>
              <a:gd name="connsiteX910" fmla="*/ 3016114 w 7472601"/>
              <a:gd name="connsiteY910" fmla="*/ 0 h 6858000"/>
              <a:gd name="connsiteX911" fmla="*/ 2979949 w 7472601"/>
              <a:gd name="connsiteY911" fmla="*/ 119274 h 6858000"/>
              <a:gd name="connsiteX912" fmla="*/ 3023879 w 7472601"/>
              <a:gd name="connsiteY912" fmla="*/ 0 h 6858000"/>
              <a:gd name="connsiteX913" fmla="*/ 3105400 w 7472601"/>
              <a:gd name="connsiteY913" fmla="*/ 0 h 6858000"/>
              <a:gd name="connsiteX914" fmla="*/ 3094669 w 7472601"/>
              <a:gd name="connsiteY914" fmla="*/ 30308 h 6858000"/>
              <a:gd name="connsiteX915" fmla="*/ 2901945 w 7472601"/>
              <a:gd name="connsiteY915" fmla="*/ 466538 h 6858000"/>
              <a:gd name="connsiteX916" fmla="*/ 2815209 w 7472601"/>
              <a:gd name="connsiteY916" fmla="*/ 497361 h 6858000"/>
              <a:gd name="connsiteX917" fmla="*/ 2844845 w 7472601"/>
              <a:gd name="connsiteY917" fmla="*/ 127638 h 6858000"/>
              <a:gd name="connsiteX918" fmla="*/ 2867960 w 7472601"/>
              <a:gd name="connsiteY918" fmla="*/ 0 h 6858000"/>
              <a:gd name="connsiteX919" fmla="*/ 1057230 w 7472601"/>
              <a:gd name="connsiteY919" fmla="*/ 0 h 6858000"/>
              <a:gd name="connsiteX920" fmla="*/ 1111003 w 7472601"/>
              <a:gd name="connsiteY920" fmla="*/ 0 h 6858000"/>
              <a:gd name="connsiteX921" fmla="*/ 1125553 w 7472601"/>
              <a:gd name="connsiteY921" fmla="*/ 52588 h 6858000"/>
              <a:gd name="connsiteX922" fmla="*/ 1304276 w 7472601"/>
              <a:gd name="connsiteY922" fmla="*/ 476275 h 6858000"/>
              <a:gd name="connsiteX923" fmla="*/ 1492066 w 7472601"/>
              <a:gd name="connsiteY923" fmla="*/ 886333 h 6858000"/>
              <a:gd name="connsiteX924" fmla="*/ 1423698 w 7472601"/>
              <a:gd name="connsiteY924" fmla="*/ 710817 h 6858000"/>
              <a:gd name="connsiteX925" fmla="*/ 1357609 w 7472601"/>
              <a:gd name="connsiteY925" fmla="*/ 532892 h 6858000"/>
              <a:gd name="connsiteX926" fmla="*/ 1309550 w 7472601"/>
              <a:gd name="connsiteY926" fmla="*/ 374031 h 6858000"/>
              <a:gd name="connsiteX927" fmla="*/ 1193673 w 7472601"/>
              <a:gd name="connsiteY927" fmla="*/ 49533 h 6858000"/>
              <a:gd name="connsiteX928" fmla="*/ 1164391 w 7472601"/>
              <a:gd name="connsiteY928" fmla="*/ 0 h 6858000"/>
              <a:gd name="connsiteX929" fmla="*/ 1200666 w 7472601"/>
              <a:gd name="connsiteY929" fmla="*/ 0 h 6858000"/>
              <a:gd name="connsiteX930" fmla="*/ 1223408 w 7472601"/>
              <a:gd name="connsiteY930" fmla="*/ 38996 h 6858000"/>
              <a:gd name="connsiteX931" fmla="*/ 1339635 w 7472601"/>
              <a:gd name="connsiteY931" fmla="*/ 365517 h 6858000"/>
              <a:gd name="connsiteX932" fmla="*/ 1387469 w 7472601"/>
              <a:gd name="connsiteY932" fmla="*/ 523079 h 6858000"/>
              <a:gd name="connsiteX933" fmla="*/ 1452685 w 7472601"/>
              <a:gd name="connsiteY933" fmla="*/ 699806 h 6858000"/>
              <a:gd name="connsiteX934" fmla="*/ 1492092 w 7472601"/>
              <a:gd name="connsiteY934" fmla="*/ 800424 h 6858000"/>
              <a:gd name="connsiteX935" fmla="*/ 1455302 w 7472601"/>
              <a:gd name="connsiteY935" fmla="*/ 632913 h 6858000"/>
              <a:gd name="connsiteX936" fmla="*/ 1222336 w 7472601"/>
              <a:gd name="connsiteY936" fmla="*/ 9480 h 6858000"/>
              <a:gd name="connsiteX937" fmla="*/ 1214634 w 7472601"/>
              <a:gd name="connsiteY937" fmla="*/ 0 h 6858000"/>
              <a:gd name="connsiteX938" fmla="*/ 1289827 w 7472601"/>
              <a:gd name="connsiteY938" fmla="*/ 0 h 6858000"/>
              <a:gd name="connsiteX939" fmla="*/ 1321076 w 7472601"/>
              <a:gd name="connsiteY939" fmla="*/ 59722 h 6858000"/>
              <a:gd name="connsiteX940" fmla="*/ 1512579 w 7472601"/>
              <a:gd name="connsiteY940" fmla="*/ 626441 h 6858000"/>
              <a:gd name="connsiteX941" fmla="*/ 1506076 w 7472601"/>
              <a:gd name="connsiteY941" fmla="*/ 1089289 h 6858000"/>
              <a:gd name="connsiteX942" fmla="*/ 1486346 w 7472601"/>
              <a:gd name="connsiteY942" fmla="*/ 1079919 h 6858000"/>
              <a:gd name="connsiteX943" fmla="*/ 1070511 w 7472601"/>
              <a:gd name="connsiteY943" fmla="*/ 48609 h 6858000"/>
              <a:gd name="connsiteX944" fmla="*/ 1057230 w 7472601"/>
              <a:gd name="connsiteY944" fmla="*/ 0 h 6858000"/>
              <a:gd name="connsiteX945" fmla="*/ 43151 w 7472601"/>
              <a:gd name="connsiteY945" fmla="*/ 0 h 6858000"/>
              <a:gd name="connsiteX946" fmla="*/ 95283 w 7472601"/>
              <a:gd name="connsiteY946" fmla="*/ 0 h 6858000"/>
              <a:gd name="connsiteX947" fmla="*/ 300708 w 7472601"/>
              <a:gd name="connsiteY947" fmla="*/ 154571 h 6858000"/>
              <a:gd name="connsiteX948" fmla="*/ 530414 w 7472601"/>
              <a:gd name="connsiteY948" fmla="*/ 354673 h 6858000"/>
              <a:gd name="connsiteX949" fmla="*/ 333785 w 7472601"/>
              <a:gd name="connsiteY949" fmla="*/ 161564 h 6858000"/>
              <a:gd name="connsiteX950" fmla="*/ 147005 w 7472601"/>
              <a:gd name="connsiteY950" fmla="*/ 0 h 6858000"/>
              <a:gd name="connsiteX951" fmla="*/ 272509 w 7472601"/>
              <a:gd name="connsiteY951" fmla="*/ 0 h 6858000"/>
              <a:gd name="connsiteX952" fmla="*/ 326276 w 7472601"/>
              <a:gd name="connsiteY952" fmla="*/ 45847 h 6858000"/>
              <a:gd name="connsiteX953" fmla="*/ 823759 w 7472601"/>
              <a:gd name="connsiteY953" fmla="*/ 574145 h 6858000"/>
              <a:gd name="connsiteX954" fmla="*/ 811254 w 7472601"/>
              <a:gd name="connsiteY954" fmla="*/ 665546 h 6858000"/>
              <a:gd name="connsiteX955" fmla="*/ 154042 w 7472601"/>
              <a:gd name="connsiteY955" fmla="*/ 261522 h 6858000"/>
              <a:gd name="connsiteX956" fmla="*/ 13550 w 7472601"/>
              <a:gd name="connsiteY956" fmla="*/ 158423 h 6858000"/>
              <a:gd name="connsiteX957" fmla="*/ 0 w 7472601"/>
              <a:gd name="connsiteY957" fmla="*/ 146618 h 6858000"/>
              <a:gd name="connsiteX958" fmla="*/ 0 w 7472601"/>
              <a:gd name="connsiteY958" fmla="*/ 59161 h 6858000"/>
              <a:gd name="connsiteX959" fmla="*/ 45427 w 7472601"/>
              <a:gd name="connsiteY959" fmla="*/ 101078 h 6858000"/>
              <a:gd name="connsiteX960" fmla="*/ 630103 w 7472601"/>
              <a:gd name="connsiteY960" fmla="*/ 485885 h 6858000"/>
              <a:gd name="connsiteX961" fmla="*/ 532040 w 7472601"/>
              <a:gd name="connsiteY961" fmla="*/ 399359 h 6858000"/>
              <a:gd name="connsiteX962" fmla="*/ 517618 w 7472601"/>
              <a:gd name="connsiteY962" fmla="*/ 385726 h 6858000"/>
              <a:gd name="connsiteX963" fmla="*/ 285074 w 7472601"/>
              <a:gd name="connsiteY963" fmla="*/ 182755 h 6858000"/>
              <a:gd name="connsiteX964" fmla="*/ 43151 w 7472601"/>
              <a:gd name="connsiteY964" fmla="*/ 0 h 6858000"/>
              <a:gd name="connsiteX0" fmla="*/ 369702 w 7472601"/>
              <a:gd name="connsiteY0" fmla="*/ 6712169 h 6858000"/>
              <a:gd name="connsiteX1" fmla="*/ 366575 w 7472601"/>
              <a:gd name="connsiteY1" fmla="*/ 6715556 h 6858000"/>
              <a:gd name="connsiteX2" fmla="*/ 371637 w 7472601"/>
              <a:gd name="connsiteY2" fmla="*/ 6713954 h 6858000"/>
              <a:gd name="connsiteX3" fmla="*/ 369702 w 7472601"/>
              <a:gd name="connsiteY3" fmla="*/ 6712169 h 6858000"/>
              <a:gd name="connsiteX4" fmla="*/ 7088673 w 7472601"/>
              <a:gd name="connsiteY4" fmla="*/ 6610396 h 6858000"/>
              <a:gd name="connsiteX5" fmla="*/ 7440138 w 7472601"/>
              <a:gd name="connsiteY5" fmla="*/ 6622648 h 6858000"/>
              <a:gd name="connsiteX6" fmla="*/ 7467600 w 7472601"/>
              <a:gd name="connsiteY6" fmla="*/ 6628217 h 6858000"/>
              <a:gd name="connsiteX7" fmla="*/ 7467600 w 7472601"/>
              <a:gd name="connsiteY7" fmla="*/ 6668575 h 6858000"/>
              <a:gd name="connsiteX8" fmla="*/ 7392322 w 7472601"/>
              <a:gd name="connsiteY8" fmla="*/ 6658238 h 6858000"/>
              <a:gd name="connsiteX9" fmla="*/ 7467600 w 7472601"/>
              <a:gd name="connsiteY9" fmla="*/ 6683873 h 6858000"/>
              <a:gd name="connsiteX10" fmla="*/ 7467600 w 7472601"/>
              <a:gd name="connsiteY10" fmla="*/ 6714215 h 6858000"/>
              <a:gd name="connsiteX11" fmla="*/ 7447383 w 7472601"/>
              <a:gd name="connsiteY11" fmla="*/ 6707202 h 6858000"/>
              <a:gd name="connsiteX12" fmla="*/ 7289862 w 7472601"/>
              <a:gd name="connsiteY12" fmla="*/ 6659827 h 6858000"/>
              <a:gd name="connsiteX13" fmla="*/ 7434024 w 7472601"/>
              <a:gd name="connsiteY13" fmla="*/ 6722130 h 6858000"/>
              <a:gd name="connsiteX14" fmla="*/ 7467600 w 7472601"/>
              <a:gd name="connsiteY14" fmla="*/ 6736157 h 6858000"/>
              <a:gd name="connsiteX15" fmla="*/ 7467600 w 7472601"/>
              <a:gd name="connsiteY15" fmla="*/ 6767913 h 6858000"/>
              <a:gd name="connsiteX16" fmla="*/ 7392158 w 7472601"/>
              <a:gd name="connsiteY16" fmla="*/ 6771365 h 6858000"/>
              <a:gd name="connsiteX17" fmla="*/ 7467600 w 7472601"/>
              <a:gd name="connsiteY17" fmla="*/ 6805948 h 6858000"/>
              <a:gd name="connsiteX18" fmla="*/ 7467600 w 7472601"/>
              <a:gd name="connsiteY18" fmla="*/ 6831490 h 6858000"/>
              <a:gd name="connsiteX19" fmla="*/ 7410696 w 7472601"/>
              <a:gd name="connsiteY19" fmla="*/ 6803861 h 6858000"/>
              <a:gd name="connsiteX20" fmla="*/ 7088673 w 7472601"/>
              <a:gd name="connsiteY20" fmla="*/ 6610396 h 6858000"/>
              <a:gd name="connsiteX21" fmla="*/ 1019354 w 7472601"/>
              <a:gd name="connsiteY21" fmla="*/ 6315006 h 6858000"/>
              <a:gd name="connsiteX22" fmla="*/ 441046 w 7472601"/>
              <a:gd name="connsiteY22" fmla="*/ 6691153 h 6858000"/>
              <a:gd name="connsiteX23" fmla="*/ 1019354 w 7472601"/>
              <a:gd name="connsiteY23" fmla="*/ 6315006 h 6858000"/>
              <a:gd name="connsiteX24" fmla="*/ 991680 w 7472601"/>
              <a:gd name="connsiteY24" fmla="*/ 6298413 h 6858000"/>
              <a:gd name="connsiteX25" fmla="*/ 409060 w 7472601"/>
              <a:gd name="connsiteY25" fmla="*/ 6671470 h 6858000"/>
              <a:gd name="connsiteX26" fmla="*/ 991680 w 7472601"/>
              <a:gd name="connsiteY26" fmla="*/ 6298413 h 6858000"/>
              <a:gd name="connsiteX27" fmla="*/ 103333 w 7472601"/>
              <a:gd name="connsiteY27" fmla="*/ 5699602 h 6858000"/>
              <a:gd name="connsiteX28" fmla="*/ 233938 w 7472601"/>
              <a:gd name="connsiteY28" fmla="*/ 5809416 h 6858000"/>
              <a:gd name="connsiteX29" fmla="*/ 883580 w 7472601"/>
              <a:gd name="connsiteY29" fmla="*/ 6180710 h 6858000"/>
              <a:gd name="connsiteX30" fmla="*/ 487337 w 7472601"/>
              <a:gd name="connsiteY30" fmla="*/ 5950182 h 6858000"/>
              <a:gd name="connsiteX31" fmla="*/ 354051 w 7472601"/>
              <a:gd name="connsiteY31" fmla="*/ 5854912 h 6858000"/>
              <a:gd name="connsiteX32" fmla="*/ 195436 w 7472601"/>
              <a:gd name="connsiteY32" fmla="*/ 5755068 h 6858000"/>
              <a:gd name="connsiteX33" fmla="*/ 103333 w 7472601"/>
              <a:gd name="connsiteY33" fmla="*/ 5699602 h 6858000"/>
              <a:gd name="connsiteX34" fmla="*/ 5539432 w 7472601"/>
              <a:gd name="connsiteY34" fmla="*/ 5642928 h 6858000"/>
              <a:gd name="connsiteX35" fmla="*/ 5555462 w 7472601"/>
              <a:gd name="connsiteY35" fmla="*/ 5694454 h 6858000"/>
              <a:gd name="connsiteX36" fmla="*/ 5828270 w 7472601"/>
              <a:gd name="connsiteY36" fmla="*/ 6320663 h 6858000"/>
              <a:gd name="connsiteX37" fmla="*/ 5947416 w 7472601"/>
              <a:gd name="connsiteY37" fmla="*/ 6574846 h 6858000"/>
              <a:gd name="connsiteX38" fmla="*/ 5539432 w 7472601"/>
              <a:gd name="connsiteY38" fmla="*/ 5642928 h 6858000"/>
              <a:gd name="connsiteX39" fmla="*/ 51253 w 7472601"/>
              <a:gd name="connsiteY39" fmla="*/ 5631825 h 6858000"/>
              <a:gd name="connsiteX40" fmla="*/ 211622 w 7472601"/>
              <a:gd name="connsiteY40" fmla="*/ 5728803 h 6858000"/>
              <a:gd name="connsiteX41" fmla="*/ 371652 w 7472601"/>
              <a:gd name="connsiteY41" fmla="*/ 5829062 h 6858000"/>
              <a:gd name="connsiteX42" fmla="*/ 505903 w 7472601"/>
              <a:gd name="connsiteY42" fmla="*/ 5925221 h 6858000"/>
              <a:gd name="connsiteX43" fmla="*/ 899240 w 7472601"/>
              <a:gd name="connsiteY43" fmla="*/ 6153068 h 6858000"/>
              <a:gd name="connsiteX44" fmla="*/ 988114 w 7472601"/>
              <a:gd name="connsiteY44" fmla="*/ 6174204 h 6858000"/>
              <a:gd name="connsiteX45" fmla="*/ 845971 w 7472601"/>
              <a:gd name="connsiteY45" fmla="*/ 6067177 h 6858000"/>
              <a:gd name="connsiteX46" fmla="*/ 448057 w 7472601"/>
              <a:gd name="connsiteY46" fmla="*/ 5841376 h 6858000"/>
              <a:gd name="connsiteX47" fmla="*/ 51253 w 7472601"/>
              <a:gd name="connsiteY47" fmla="*/ 5631825 h 6858000"/>
              <a:gd name="connsiteX48" fmla="*/ 2606687 w 7472601"/>
              <a:gd name="connsiteY48" fmla="*/ 5630718 h 6858000"/>
              <a:gd name="connsiteX49" fmla="*/ 2645658 w 7472601"/>
              <a:gd name="connsiteY49" fmla="*/ 6640259 h 6858000"/>
              <a:gd name="connsiteX50" fmla="*/ 2606687 w 7472601"/>
              <a:gd name="connsiteY50" fmla="*/ 5630718 h 6858000"/>
              <a:gd name="connsiteX51" fmla="*/ 3642057 w 7472601"/>
              <a:gd name="connsiteY51" fmla="*/ 5573487 h 6858000"/>
              <a:gd name="connsiteX52" fmla="*/ 3632981 w 7472601"/>
              <a:gd name="connsiteY52" fmla="*/ 5579437 h 6858000"/>
              <a:gd name="connsiteX53" fmla="*/ 3382436 w 7472601"/>
              <a:gd name="connsiteY53" fmla="*/ 5952726 h 6858000"/>
              <a:gd name="connsiteX54" fmla="*/ 3191929 w 7472601"/>
              <a:gd name="connsiteY54" fmla="*/ 6662669 h 6858000"/>
              <a:gd name="connsiteX55" fmla="*/ 3369898 w 7472601"/>
              <a:gd name="connsiteY55" fmla="*/ 6081771 h 6858000"/>
              <a:gd name="connsiteX56" fmla="*/ 3642057 w 7472601"/>
              <a:gd name="connsiteY56" fmla="*/ 5573487 h 6858000"/>
              <a:gd name="connsiteX57" fmla="*/ 2650666 w 7472601"/>
              <a:gd name="connsiteY57" fmla="*/ 5530686 h 6858000"/>
              <a:gd name="connsiteX58" fmla="*/ 2650249 w 7472601"/>
              <a:gd name="connsiteY58" fmla="*/ 5532101 h 6858000"/>
              <a:gd name="connsiteX59" fmla="*/ 2663808 w 7472601"/>
              <a:gd name="connsiteY59" fmla="*/ 6535215 h 6858000"/>
              <a:gd name="connsiteX60" fmla="*/ 2665418 w 7472601"/>
              <a:gd name="connsiteY60" fmla="*/ 6132756 h 6858000"/>
              <a:gd name="connsiteX61" fmla="*/ 2650666 w 7472601"/>
              <a:gd name="connsiteY61" fmla="*/ 5530686 h 6858000"/>
              <a:gd name="connsiteX62" fmla="*/ 2680277 w 7472601"/>
              <a:gd name="connsiteY62" fmla="*/ 5479204 h 6858000"/>
              <a:gd name="connsiteX63" fmla="*/ 2678972 w 7472601"/>
              <a:gd name="connsiteY63" fmla="*/ 5481582 h 6858000"/>
              <a:gd name="connsiteX64" fmla="*/ 2696666 w 7472601"/>
              <a:gd name="connsiteY64" fmla="*/ 6133836 h 6858000"/>
              <a:gd name="connsiteX65" fmla="*/ 2695769 w 7472601"/>
              <a:gd name="connsiteY65" fmla="*/ 6390955 h 6858000"/>
              <a:gd name="connsiteX66" fmla="*/ 2739893 w 7472601"/>
              <a:gd name="connsiteY66" fmla="*/ 6108357 h 6858000"/>
              <a:gd name="connsiteX67" fmla="*/ 2680277 w 7472601"/>
              <a:gd name="connsiteY67" fmla="*/ 5479204 h 6858000"/>
              <a:gd name="connsiteX68" fmla="*/ 1132195 w 7472601"/>
              <a:gd name="connsiteY68" fmla="*/ 5467980 h 6858000"/>
              <a:gd name="connsiteX69" fmla="*/ 1679056 w 7472601"/>
              <a:gd name="connsiteY69" fmla="*/ 5516907 h 6858000"/>
              <a:gd name="connsiteX70" fmla="*/ 2128648 w 7472601"/>
              <a:gd name="connsiteY70" fmla="*/ 5474249 h 6858000"/>
              <a:gd name="connsiteX71" fmla="*/ 1825619 w 7472601"/>
              <a:gd name="connsiteY71" fmla="*/ 5478447 h 6858000"/>
              <a:gd name="connsiteX72" fmla="*/ 1737798 w 7472601"/>
              <a:gd name="connsiteY72" fmla="*/ 5483353 h 6858000"/>
              <a:gd name="connsiteX73" fmla="*/ 1132195 w 7472601"/>
              <a:gd name="connsiteY73" fmla="*/ 5467980 h 6858000"/>
              <a:gd name="connsiteX74" fmla="*/ 7454976 w 7472601"/>
              <a:gd name="connsiteY74" fmla="*/ 6318297 h 6858000"/>
              <a:gd name="connsiteX75" fmla="*/ 7467600 w 7472601"/>
              <a:gd name="connsiteY75" fmla="*/ 6012219 h 6858000"/>
              <a:gd name="connsiteX76" fmla="*/ 7356878 w 7472601"/>
              <a:gd name="connsiteY76" fmla="*/ 5981332 h 6858000"/>
              <a:gd name="connsiteX77" fmla="*/ 7467600 w 7472601"/>
              <a:gd name="connsiteY77" fmla="*/ 6117703 h 6858000"/>
              <a:gd name="connsiteX78" fmla="*/ 7467600 w 7472601"/>
              <a:gd name="connsiteY78" fmla="*/ 6163634 h 6858000"/>
              <a:gd name="connsiteX79" fmla="*/ 7403637 w 7472601"/>
              <a:gd name="connsiteY79" fmla="*/ 6083957 h 6858000"/>
              <a:gd name="connsiteX80" fmla="*/ 7312589 w 7472601"/>
              <a:gd name="connsiteY80" fmla="*/ 5982309 h 6858000"/>
              <a:gd name="connsiteX81" fmla="*/ 7448321 w 7472601"/>
              <a:gd name="connsiteY81" fmla="*/ 6190991 h 6858000"/>
              <a:gd name="connsiteX82" fmla="*/ 7467600 w 7472601"/>
              <a:gd name="connsiteY82" fmla="*/ 6221686 h 6858000"/>
              <a:gd name="connsiteX83" fmla="*/ 7467600 w 7472601"/>
              <a:gd name="connsiteY83" fmla="*/ 6334256 h 6858000"/>
              <a:gd name="connsiteX84" fmla="*/ 7454976 w 7472601"/>
              <a:gd name="connsiteY84" fmla="*/ 6318297 h 6858000"/>
              <a:gd name="connsiteX85" fmla="*/ 1456157 w 7472601"/>
              <a:gd name="connsiteY85" fmla="*/ 5371404 h 6858000"/>
              <a:gd name="connsiteX86" fmla="*/ 1244432 w 7472601"/>
              <a:gd name="connsiteY86" fmla="*/ 5385601 h 6858000"/>
              <a:gd name="connsiteX87" fmla="*/ 973990 w 7472601"/>
              <a:gd name="connsiteY87" fmla="*/ 5424940 h 6858000"/>
              <a:gd name="connsiteX88" fmla="*/ 1103809 w 7472601"/>
              <a:gd name="connsiteY88" fmla="*/ 5433720 h 6858000"/>
              <a:gd name="connsiteX89" fmla="*/ 1123454 w 7472601"/>
              <a:gd name="connsiteY89" fmla="*/ 5435727 h 6858000"/>
              <a:gd name="connsiteX90" fmla="*/ 1737017 w 7472601"/>
              <a:gd name="connsiteY90" fmla="*/ 5452183 h 6858000"/>
              <a:gd name="connsiteX91" fmla="*/ 1824397 w 7472601"/>
              <a:gd name="connsiteY91" fmla="*/ 5447757 h 6858000"/>
              <a:gd name="connsiteX92" fmla="*/ 2070059 w 7472601"/>
              <a:gd name="connsiteY92" fmla="*/ 5441660 h 6858000"/>
              <a:gd name="connsiteX93" fmla="*/ 1456157 w 7472601"/>
              <a:gd name="connsiteY93" fmla="*/ 5371404 h 6858000"/>
              <a:gd name="connsiteX94" fmla="*/ 4988186 w 7472601"/>
              <a:gd name="connsiteY94" fmla="*/ 5216467 h 6858000"/>
              <a:gd name="connsiteX95" fmla="*/ 4777334 w 7472601"/>
              <a:gd name="connsiteY95" fmla="*/ 5406072 h 6858000"/>
              <a:gd name="connsiteX96" fmla="*/ 4718341 w 7472601"/>
              <a:gd name="connsiteY96" fmla="*/ 5468043 h 6858000"/>
              <a:gd name="connsiteX97" fmla="*/ 4604655 w 7472601"/>
              <a:gd name="connsiteY97" fmla="*/ 5583434 h 6858000"/>
              <a:gd name="connsiteX98" fmla="*/ 4565074 w 7472601"/>
              <a:gd name="connsiteY98" fmla="*/ 5618550 h 6858000"/>
              <a:gd name="connsiteX99" fmla="*/ 4988186 w 7472601"/>
              <a:gd name="connsiteY99" fmla="*/ 5216467 h 6858000"/>
              <a:gd name="connsiteX100" fmla="*/ 4978032 w 7472601"/>
              <a:gd name="connsiteY100" fmla="*/ 5183809 h 6858000"/>
              <a:gd name="connsiteX101" fmla="*/ 4463413 w 7472601"/>
              <a:gd name="connsiteY101" fmla="*/ 5615162 h 6858000"/>
              <a:gd name="connsiteX102" fmla="*/ 4358134 w 7472601"/>
              <a:gd name="connsiteY102" fmla="*/ 5742791 h 6858000"/>
              <a:gd name="connsiteX103" fmla="*/ 4376219 w 7472601"/>
              <a:gd name="connsiteY103" fmla="*/ 5729027 h 6858000"/>
              <a:gd name="connsiteX104" fmla="*/ 4582340 w 7472601"/>
              <a:gd name="connsiteY104" fmla="*/ 5561037 h 6858000"/>
              <a:gd name="connsiteX105" fmla="*/ 4694684 w 7472601"/>
              <a:gd name="connsiteY105" fmla="*/ 5447098 h 6858000"/>
              <a:gd name="connsiteX106" fmla="*/ 4754123 w 7472601"/>
              <a:gd name="connsiteY106" fmla="*/ 5384643 h 6858000"/>
              <a:gd name="connsiteX107" fmla="*/ 4978032 w 7472601"/>
              <a:gd name="connsiteY107" fmla="*/ 5183809 h 6858000"/>
              <a:gd name="connsiteX108" fmla="*/ 1903353 w 7472601"/>
              <a:gd name="connsiteY108" fmla="*/ 5044827 h 6858000"/>
              <a:gd name="connsiteX109" fmla="*/ 1936931 w 7472601"/>
              <a:gd name="connsiteY109" fmla="*/ 5093954 h 6858000"/>
              <a:gd name="connsiteX110" fmla="*/ 2195868 w 7472601"/>
              <a:gd name="connsiteY110" fmla="*/ 5396574 h 6858000"/>
              <a:gd name="connsiteX111" fmla="*/ 2088852 w 7472601"/>
              <a:gd name="connsiteY111" fmla="*/ 5166123 h 6858000"/>
              <a:gd name="connsiteX112" fmla="*/ 1958241 w 7472601"/>
              <a:gd name="connsiteY112" fmla="*/ 5067955 h 6858000"/>
              <a:gd name="connsiteX113" fmla="*/ 1903353 w 7472601"/>
              <a:gd name="connsiteY113" fmla="*/ 5044827 h 6858000"/>
              <a:gd name="connsiteX114" fmla="*/ 1979378 w 7472601"/>
              <a:gd name="connsiteY114" fmla="*/ 4769504 h 6858000"/>
              <a:gd name="connsiteX115" fmla="*/ 2882120 w 7472601"/>
              <a:gd name="connsiteY115" fmla="*/ 5064547 h 6858000"/>
              <a:gd name="connsiteX116" fmla="*/ 2793103 w 7472601"/>
              <a:gd name="connsiteY116" fmla="*/ 5039699 h 6858000"/>
              <a:gd name="connsiteX117" fmla="*/ 2770041 w 7472601"/>
              <a:gd name="connsiteY117" fmla="*/ 5033634 h 6858000"/>
              <a:gd name="connsiteX118" fmla="*/ 1979378 w 7472601"/>
              <a:gd name="connsiteY118" fmla="*/ 4769504 h 6858000"/>
              <a:gd name="connsiteX119" fmla="*/ 1927410 w 7472601"/>
              <a:gd name="connsiteY119" fmla="*/ 4716164 h 6858000"/>
              <a:gd name="connsiteX120" fmla="*/ 1959587 w 7472601"/>
              <a:gd name="connsiteY120" fmla="*/ 4728849 h 6858000"/>
              <a:gd name="connsiteX121" fmla="*/ 2777707 w 7472601"/>
              <a:gd name="connsiteY121" fmla="*/ 5003991 h 6858000"/>
              <a:gd name="connsiteX122" fmla="*/ 2800768 w 7472601"/>
              <a:gd name="connsiteY122" fmla="*/ 5010056 h 6858000"/>
              <a:gd name="connsiteX123" fmla="*/ 2879408 w 7472601"/>
              <a:gd name="connsiteY123" fmla="*/ 5031590 h 6858000"/>
              <a:gd name="connsiteX124" fmla="*/ 2862295 w 7472601"/>
              <a:gd name="connsiteY124" fmla="*/ 5022958 h 6858000"/>
              <a:gd name="connsiteX125" fmla="*/ 2813343 w 7472601"/>
              <a:gd name="connsiteY125" fmla="*/ 4998369 h 6858000"/>
              <a:gd name="connsiteX126" fmla="*/ 2646245 w 7472601"/>
              <a:gd name="connsiteY126" fmla="*/ 4930999 h 6858000"/>
              <a:gd name="connsiteX127" fmla="*/ 1999243 w 7472601"/>
              <a:gd name="connsiteY127" fmla="*/ 4730524 h 6858000"/>
              <a:gd name="connsiteX128" fmla="*/ 1979527 w 7472601"/>
              <a:gd name="connsiteY128" fmla="*/ 4726651 h 6858000"/>
              <a:gd name="connsiteX129" fmla="*/ 1927410 w 7472601"/>
              <a:gd name="connsiteY129" fmla="*/ 4716164 h 6858000"/>
              <a:gd name="connsiteX130" fmla="*/ 1997014 w 7472601"/>
              <a:gd name="connsiteY130" fmla="*/ 4698007 h 6858000"/>
              <a:gd name="connsiteX131" fmla="*/ 2005458 w 7472601"/>
              <a:gd name="connsiteY131" fmla="*/ 4699540 h 6858000"/>
              <a:gd name="connsiteX132" fmla="*/ 2657186 w 7472601"/>
              <a:gd name="connsiteY132" fmla="*/ 4901687 h 6858000"/>
              <a:gd name="connsiteX133" fmla="*/ 2826662 w 7472601"/>
              <a:gd name="connsiteY133" fmla="*/ 4970362 h 6858000"/>
              <a:gd name="connsiteX134" fmla="*/ 2876100 w 7472601"/>
              <a:gd name="connsiteY134" fmla="*/ 4995397 h 6858000"/>
              <a:gd name="connsiteX135" fmla="*/ 3042600 w 7472601"/>
              <a:gd name="connsiteY135" fmla="*/ 5059532 h 6858000"/>
              <a:gd name="connsiteX136" fmla="*/ 1997014 w 7472601"/>
              <a:gd name="connsiteY136" fmla="*/ 4698007 h 6858000"/>
              <a:gd name="connsiteX137" fmla="*/ 2305292 w 7472601"/>
              <a:gd name="connsiteY137" fmla="*/ 4219492 h 6858000"/>
              <a:gd name="connsiteX138" fmla="*/ 3360922 w 7472601"/>
              <a:gd name="connsiteY138" fmla="*/ 4529373 h 6858000"/>
              <a:gd name="connsiteX139" fmla="*/ 3492420 w 7472601"/>
              <a:gd name="connsiteY139" fmla="*/ 4510145 h 6858000"/>
              <a:gd name="connsiteX140" fmla="*/ 3364086 w 7472601"/>
              <a:gd name="connsiteY140" fmla="*/ 4480340 h 6858000"/>
              <a:gd name="connsiteX141" fmla="*/ 3225818 w 7472601"/>
              <a:gd name="connsiteY141" fmla="*/ 4411822 h 6858000"/>
              <a:gd name="connsiteX142" fmla="*/ 3129696 w 7472601"/>
              <a:gd name="connsiteY142" fmla="*/ 4360704 h 6858000"/>
              <a:gd name="connsiteX143" fmla="*/ 2814545 w 7472601"/>
              <a:gd name="connsiteY143" fmla="*/ 4282955 h 6858000"/>
              <a:gd name="connsiteX144" fmla="*/ 2305292 w 7472601"/>
              <a:gd name="connsiteY144" fmla="*/ 4219492 h 6858000"/>
              <a:gd name="connsiteX145" fmla="*/ 2626982 w 7472601"/>
              <a:gd name="connsiteY145" fmla="*/ 4206450 h 6858000"/>
              <a:gd name="connsiteX146" fmla="*/ 2490617 w 7472601"/>
              <a:gd name="connsiteY146" fmla="*/ 4206951 h 6858000"/>
              <a:gd name="connsiteX147" fmla="*/ 2819869 w 7472601"/>
              <a:gd name="connsiteY147" fmla="*/ 4252936 h 6858000"/>
              <a:gd name="connsiteX148" fmla="*/ 3143018 w 7472601"/>
              <a:gd name="connsiteY148" fmla="*/ 4332698 h 6858000"/>
              <a:gd name="connsiteX149" fmla="*/ 3241520 w 7472601"/>
              <a:gd name="connsiteY149" fmla="*/ 4385112 h 6858000"/>
              <a:gd name="connsiteX150" fmla="*/ 3374575 w 7472601"/>
              <a:gd name="connsiteY150" fmla="*/ 4451517 h 6858000"/>
              <a:gd name="connsiteX151" fmla="*/ 3505221 w 7472601"/>
              <a:gd name="connsiteY151" fmla="*/ 4480757 h 6858000"/>
              <a:gd name="connsiteX152" fmla="*/ 2626982 w 7472601"/>
              <a:gd name="connsiteY152" fmla="*/ 4206450 h 6858000"/>
              <a:gd name="connsiteX153" fmla="*/ 1310106 w 7472601"/>
              <a:gd name="connsiteY153" fmla="*/ 3943217 h 6858000"/>
              <a:gd name="connsiteX154" fmla="*/ 854994 w 7472601"/>
              <a:gd name="connsiteY154" fmla="*/ 4399136 h 6858000"/>
              <a:gd name="connsiteX155" fmla="*/ 742462 w 7472601"/>
              <a:gd name="connsiteY155" fmla="*/ 4594648 h 6858000"/>
              <a:gd name="connsiteX156" fmla="*/ 820602 w 7472601"/>
              <a:gd name="connsiteY156" fmla="*/ 4485915 h 6858000"/>
              <a:gd name="connsiteX157" fmla="*/ 878295 w 7472601"/>
              <a:gd name="connsiteY157" fmla="*/ 4403594 h 6858000"/>
              <a:gd name="connsiteX158" fmla="*/ 1240607 w 7472601"/>
              <a:gd name="connsiteY158" fmla="*/ 4010401 h 6858000"/>
              <a:gd name="connsiteX159" fmla="*/ 1310106 w 7472601"/>
              <a:gd name="connsiteY159" fmla="*/ 3943217 h 6858000"/>
              <a:gd name="connsiteX160" fmla="*/ 1423113 w 7472601"/>
              <a:gd name="connsiteY160" fmla="*/ 3874565 h 6858000"/>
              <a:gd name="connsiteX161" fmla="*/ 1260565 w 7472601"/>
              <a:gd name="connsiteY161" fmla="*/ 4031982 h 6858000"/>
              <a:gd name="connsiteX162" fmla="*/ 901900 w 7472601"/>
              <a:gd name="connsiteY162" fmla="*/ 4421236 h 6858000"/>
              <a:gd name="connsiteX163" fmla="*/ 845044 w 7472601"/>
              <a:gd name="connsiteY163" fmla="*/ 4502436 h 6858000"/>
              <a:gd name="connsiteX164" fmla="*/ 685926 w 7472601"/>
              <a:gd name="connsiteY164" fmla="*/ 4703069 h 6858000"/>
              <a:gd name="connsiteX165" fmla="*/ 684248 w 7472601"/>
              <a:gd name="connsiteY165" fmla="*/ 4706721 h 6858000"/>
              <a:gd name="connsiteX166" fmla="*/ 1423113 w 7472601"/>
              <a:gd name="connsiteY166" fmla="*/ 3874565 h 6858000"/>
              <a:gd name="connsiteX167" fmla="*/ 3316479 w 7472601"/>
              <a:gd name="connsiteY167" fmla="*/ 3872136 h 6858000"/>
              <a:gd name="connsiteX168" fmla="*/ 3546806 w 7472601"/>
              <a:gd name="connsiteY168" fmla="*/ 4356139 h 6858000"/>
              <a:gd name="connsiteX169" fmla="*/ 3364433 w 7472601"/>
              <a:gd name="connsiteY169" fmla="*/ 3953121 h 6858000"/>
              <a:gd name="connsiteX170" fmla="*/ 3316479 w 7472601"/>
              <a:gd name="connsiteY170" fmla="*/ 3872136 h 6858000"/>
              <a:gd name="connsiteX171" fmla="*/ 3291335 w 7472601"/>
              <a:gd name="connsiteY171" fmla="*/ 3767420 h 6858000"/>
              <a:gd name="connsiteX172" fmla="*/ 3390805 w 7472601"/>
              <a:gd name="connsiteY172" fmla="*/ 3937163 h 6858000"/>
              <a:gd name="connsiteX173" fmla="*/ 3579062 w 7472601"/>
              <a:gd name="connsiteY173" fmla="*/ 4359040 h 6858000"/>
              <a:gd name="connsiteX174" fmla="*/ 3467355 w 7472601"/>
              <a:gd name="connsiteY174" fmla="*/ 3988130 h 6858000"/>
              <a:gd name="connsiteX175" fmla="*/ 3310753 w 7472601"/>
              <a:gd name="connsiteY175" fmla="*/ 3787140 h 6858000"/>
              <a:gd name="connsiteX176" fmla="*/ 3291335 w 7472601"/>
              <a:gd name="connsiteY176" fmla="*/ 3767420 h 6858000"/>
              <a:gd name="connsiteX177" fmla="*/ 1635889 w 7472601"/>
              <a:gd name="connsiteY177" fmla="*/ 3709494 h 6858000"/>
              <a:gd name="connsiteX178" fmla="*/ 1634800 w 7472601"/>
              <a:gd name="connsiteY178" fmla="*/ 3731111 h 6858000"/>
              <a:gd name="connsiteX179" fmla="*/ 1635889 w 7472601"/>
              <a:gd name="connsiteY179" fmla="*/ 3709494 h 6858000"/>
              <a:gd name="connsiteX180" fmla="*/ 1510397 w 7472601"/>
              <a:gd name="connsiteY180" fmla="*/ 3684705 h 6858000"/>
              <a:gd name="connsiteX181" fmla="*/ 1146550 w 7472601"/>
              <a:gd name="connsiteY181" fmla="*/ 3802012 h 6858000"/>
              <a:gd name="connsiteX182" fmla="*/ 698834 w 7472601"/>
              <a:gd name="connsiteY182" fmla="*/ 3952272 h 6858000"/>
              <a:gd name="connsiteX183" fmla="*/ 34256 w 7472601"/>
              <a:gd name="connsiteY183" fmla="*/ 4347603 h 6858000"/>
              <a:gd name="connsiteX184" fmla="*/ 527241 w 7472601"/>
              <a:gd name="connsiteY184" fmla="*/ 4065078 h 6858000"/>
              <a:gd name="connsiteX185" fmla="*/ 1510397 w 7472601"/>
              <a:gd name="connsiteY185" fmla="*/ 3684705 h 6858000"/>
              <a:gd name="connsiteX186" fmla="*/ 1313114 w 7472601"/>
              <a:gd name="connsiteY186" fmla="*/ 3655216 h 6858000"/>
              <a:gd name="connsiteX187" fmla="*/ 1109304 w 7472601"/>
              <a:gd name="connsiteY187" fmla="*/ 3669030 h 6858000"/>
              <a:gd name="connsiteX188" fmla="*/ 8129 w 7472601"/>
              <a:gd name="connsiteY188" fmla="*/ 4330519 h 6858000"/>
              <a:gd name="connsiteX189" fmla="*/ 687572 w 7472601"/>
              <a:gd name="connsiteY189" fmla="*/ 3925629 h 6858000"/>
              <a:gd name="connsiteX190" fmla="*/ 1138365 w 7472601"/>
              <a:gd name="connsiteY190" fmla="*/ 3774515 h 6858000"/>
              <a:gd name="connsiteX191" fmla="*/ 1505579 w 7472601"/>
              <a:gd name="connsiteY191" fmla="*/ 3655526 h 6858000"/>
              <a:gd name="connsiteX192" fmla="*/ 1313114 w 7472601"/>
              <a:gd name="connsiteY192" fmla="*/ 3655216 h 6858000"/>
              <a:gd name="connsiteX193" fmla="*/ 3655073 w 7472601"/>
              <a:gd name="connsiteY193" fmla="*/ 3650884 h 6858000"/>
              <a:gd name="connsiteX194" fmla="*/ 3989938 w 7472601"/>
              <a:gd name="connsiteY194" fmla="*/ 3991685 h 6858000"/>
              <a:gd name="connsiteX195" fmla="*/ 4393907 w 7472601"/>
              <a:gd name="connsiteY195" fmla="*/ 4261258 h 6858000"/>
              <a:gd name="connsiteX196" fmla="*/ 4648051 w 7472601"/>
              <a:gd name="connsiteY196" fmla="*/ 4374051 h 6858000"/>
              <a:gd name="connsiteX197" fmla="*/ 4383389 w 7472601"/>
              <a:gd name="connsiteY197" fmla="*/ 4184369 h 6858000"/>
              <a:gd name="connsiteX198" fmla="*/ 4165508 w 7472601"/>
              <a:gd name="connsiteY198" fmla="*/ 4035196 h 6858000"/>
              <a:gd name="connsiteX199" fmla="*/ 4068162 w 7472601"/>
              <a:gd name="connsiteY199" fmla="*/ 3953394 h 6858000"/>
              <a:gd name="connsiteX200" fmla="*/ 3981416 w 7472601"/>
              <a:gd name="connsiteY200" fmla="*/ 3880482 h 6858000"/>
              <a:gd name="connsiteX201" fmla="*/ 3800147 w 7472601"/>
              <a:gd name="connsiteY201" fmla="*/ 3749872 h 6858000"/>
              <a:gd name="connsiteX202" fmla="*/ 3655073 w 7472601"/>
              <a:gd name="connsiteY202" fmla="*/ 3650884 h 6858000"/>
              <a:gd name="connsiteX203" fmla="*/ 3670252 w 7472601"/>
              <a:gd name="connsiteY203" fmla="*/ 3622798 h 6858000"/>
              <a:gd name="connsiteX204" fmla="*/ 3817258 w 7472601"/>
              <a:gd name="connsiteY204" fmla="*/ 3723577 h 6858000"/>
              <a:gd name="connsiteX205" fmla="*/ 4000461 w 7472601"/>
              <a:gd name="connsiteY205" fmla="*/ 3855966 h 6858000"/>
              <a:gd name="connsiteX206" fmla="*/ 4088180 w 7472601"/>
              <a:gd name="connsiteY206" fmla="*/ 3929774 h 6858000"/>
              <a:gd name="connsiteX207" fmla="*/ 4184555 w 7472601"/>
              <a:gd name="connsiteY207" fmla="*/ 4010683 h 6858000"/>
              <a:gd name="connsiteX208" fmla="*/ 4399563 w 7472601"/>
              <a:gd name="connsiteY208" fmla="*/ 4158106 h 6858000"/>
              <a:gd name="connsiteX209" fmla="*/ 4684469 w 7472601"/>
              <a:gd name="connsiteY209" fmla="*/ 4364680 h 6858000"/>
              <a:gd name="connsiteX210" fmla="*/ 4690271 w 7472601"/>
              <a:gd name="connsiteY210" fmla="*/ 4370034 h 6858000"/>
              <a:gd name="connsiteX211" fmla="*/ 4136093 w 7472601"/>
              <a:gd name="connsiteY211" fmla="*/ 3858466 h 6858000"/>
              <a:gd name="connsiteX212" fmla="*/ 3670252 w 7472601"/>
              <a:gd name="connsiteY212" fmla="*/ 3622798 h 6858000"/>
              <a:gd name="connsiteX213" fmla="*/ 4440129 w 7472601"/>
              <a:gd name="connsiteY213" fmla="*/ 3448571 h 6858000"/>
              <a:gd name="connsiteX214" fmla="*/ 4856525 w 7472601"/>
              <a:gd name="connsiteY214" fmla="*/ 3915351 h 6858000"/>
              <a:gd name="connsiteX215" fmla="*/ 5059055 w 7472601"/>
              <a:gd name="connsiteY215" fmla="*/ 4108918 h 6858000"/>
              <a:gd name="connsiteX216" fmla="*/ 5290070 w 7472601"/>
              <a:gd name="connsiteY216" fmla="*/ 4263619 h 6858000"/>
              <a:gd name="connsiteX217" fmla="*/ 4834991 w 7472601"/>
              <a:gd name="connsiteY217" fmla="*/ 3830985 h 6858000"/>
              <a:gd name="connsiteX218" fmla="*/ 4440129 w 7472601"/>
              <a:gd name="connsiteY218" fmla="*/ 3448571 h 6858000"/>
              <a:gd name="connsiteX219" fmla="*/ 4441737 w 7472601"/>
              <a:gd name="connsiteY219" fmla="*/ 3399734 h 6858000"/>
              <a:gd name="connsiteX220" fmla="*/ 4431236 w 7472601"/>
              <a:gd name="connsiteY220" fmla="*/ 3400954 h 6858000"/>
              <a:gd name="connsiteX221" fmla="*/ 4557150 w 7472601"/>
              <a:gd name="connsiteY221" fmla="*/ 3510023 h 6858000"/>
              <a:gd name="connsiteX222" fmla="*/ 4856936 w 7472601"/>
              <a:gd name="connsiteY222" fmla="*/ 3809146 h 6858000"/>
              <a:gd name="connsiteX223" fmla="*/ 5111996 w 7472601"/>
              <a:gd name="connsiteY223" fmla="*/ 4065759 h 6858000"/>
              <a:gd name="connsiteX224" fmla="*/ 5388878 w 7472601"/>
              <a:gd name="connsiteY224" fmla="*/ 4300185 h 6858000"/>
              <a:gd name="connsiteX225" fmla="*/ 5425556 w 7472601"/>
              <a:gd name="connsiteY225" fmla="*/ 4308967 h 6858000"/>
              <a:gd name="connsiteX226" fmla="*/ 4943646 w 7472601"/>
              <a:gd name="connsiteY226" fmla="*/ 3822916 h 6858000"/>
              <a:gd name="connsiteX227" fmla="*/ 4594837 w 7472601"/>
              <a:gd name="connsiteY227" fmla="*/ 3532274 h 6858000"/>
              <a:gd name="connsiteX228" fmla="*/ 4441737 w 7472601"/>
              <a:gd name="connsiteY228" fmla="*/ 3399734 h 6858000"/>
              <a:gd name="connsiteX229" fmla="*/ 5425834 w 7472601"/>
              <a:gd name="connsiteY229" fmla="*/ 3162785 h 6858000"/>
              <a:gd name="connsiteX230" fmla="*/ 5401644 w 7472601"/>
              <a:gd name="connsiteY230" fmla="*/ 3617847 h 6858000"/>
              <a:gd name="connsiteX231" fmla="*/ 5467256 w 7472601"/>
              <a:gd name="connsiteY231" fmla="*/ 4175494 h 6858000"/>
              <a:gd name="connsiteX232" fmla="*/ 5448069 w 7472601"/>
              <a:gd name="connsiteY232" fmla="*/ 3567554 h 6858000"/>
              <a:gd name="connsiteX233" fmla="*/ 5425834 w 7472601"/>
              <a:gd name="connsiteY233" fmla="*/ 3162785 h 6858000"/>
              <a:gd name="connsiteX234" fmla="*/ 1318687 w 7472601"/>
              <a:gd name="connsiteY234" fmla="*/ 3113840 h 6858000"/>
              <a:gd name="connsiteX235" fmla="*/ 1066793 w 7472601"/>
              <a:gd name="connsiteY235" fmla="*/ 3212171 h 6858000"/>
              <a:gd name="connsiteX236" fmla="*/ 993319 w 7472601"/>
              <a:gd name="connsiteY236" fmla="*/ 3247648 h 6858000"/>
              <a:gd name="connsiteX237" fmla="*/ 853081 w 7472601"/>
              <a:gd name="connsiteY237" fmla="*/ 3312410 h 6858000"/>
              <a:gd name="connsiteX238" fmla="*/ 805957 w 7472601"/>
              <a:gd name="connsiteY238" fmla="*/ 3330443 h 6858000"/>
              <a:gd name="connsiteX239" fmla="*/ 1318687 w 7472601"/>
              <a:gd name="connsiteY239" fmla="*/ 3113840 h 6858000"/>
              <a:gd name="connsiteX240" fmla="*/ 5453702 w 7472601"/>
              <a:gd name="connsiteY240" fmla="*/ 3090882 h 6858000"/>
              <a:gd name="connsiteX241" fmla="*/ 5480135 w 7472601"/>
              <a:gd name="connsiteY241" fmla="*/ 3565802 h 6858000"/>
              <a:gd name="connsiteX242" fmla="*/ 5499023 w 7472601"/>
              <a:gd name="connsiteY242" fmla="*/ 4166310 h 6858000"/>
              <a:gd name="connsiteX243" fmla="*/ 5547022 w 7472601"/>
              <a:gd name="connsiteY243" fmla="*/ 3607838 h 6858000"/>
              <a:gd name="connsiteX244" fmla="*/ 5515964 w 7472601"/>
              <a:gd name="connsiteY244" fmla="*/ 3378541 h 6858000"/>
              <a:gd name="connsiteX245" fmla="*/ 5453702 w 7472601"/>
              <a:gd name="connsiteY245" fmla="*/ 3090882 h 6858000"/>
              <a:gd name="connsiteX246" fmla="*/ 1238695 w 7472601"/>
              <a:gd name="connsiteY246" fmla="*/ 3076820 h 6858000"/>
              <a:gd name="connsiteX247" fmla="*/ 716371 w 7472601"/>
              <a:gd name="connsiteY247" fmla="*/ 3293249 h 6858000"/>
              <a:gd name="connsiteX248" fmla="*/ 579522 w 7472601"/>
              <a:gd name="connsiteY248" fmla="*/ 3371759 h 6858000"/>
              <a:gd name="connsiteX249" fmla="*/ 600288 w 7472601"/>
              <a:gd name="connsiteY249" fmla="*/ 3365555 h 6858000"/>
              <a:gd name="connsiteX250" fmla="*/ 840692 w 7472601"/>
              <a:gd name="connsiteY250" fmla="*/ 3284921 h 6858000"/>
              <a:gd name="connsiteX251" fmla="*/ 979248 w 7472601"/>
              <a:gd name="connsiteY251" fmla="*/ 3221003 h 6858000"/>
              <a:gd name="connsiteX252" fmla="*/ 1053282 w 7472601"/>
              <a:gd name="connsiteY252" fmla="*/ 3185247 h 6858000"/>
              <a:gd name="connsiteX253" fmla="*/ 1320603 w 7472601"/>
              <a:gd name="connsiteY253" fmla="*/ 3081281 h 6858000"/>
              <a:gd name="connsiteX254" fmla="*/ 1238695 w 7472601"/>
              <a:gd name="connsiteY254" fmla="*/ 3076820 h 6858000"/>
              <a:gd name="connsiteX255" fmla="*/ 5425627 w 7472601"/>
              <a:gd name="connsiteY255" fmla="*/ 2954192 h 6858000"/>
              <a:gd name="connsiteX256" fmla="*/ 5470770 w 7472601"/>
              <a:gd name="connsiteY256" fmla="*/ 3005435 h 6858000"/>
              <a:gd name="connsiteX257" fmla="*/ 5519779 w 7472601"/>
              <a:gd name="connsiteY257" fmla="*/ 4359223 h 6858000"/>
              <a:gd name="connsiteX258" fmla="*/ 5520293 w 7472601"/>
              <a:gd name="connsiteY258" fmla="*/ 4360602 h 6858000"/>
              <a:gd name="connsiteX259" fmla="*/ 5767221 w 7472601"/>
              <a:gd name="connsiteY259" fmla="*/ 4665564 h 6858000"/>
              <a:gd name="connsiteX260" fmla="*/ 6937169 w 7472601"/>
              <a:gd name="connsiteY260" fmla="*/ 4815941 h 6858000"/>
              <a:gd name="connsiteX261" fmla="*/ 6953922 w 7472601"/>
              <a:gd name="connsiteY261" fmla="*/ 4890068 h 6858000"/>
              <a:gd name="connsiteX262" fmla="*/ 6071359 w 7472601"/>
              <a:gd name="connsiteY262" fmla="*/ 4770770 h 6858000"/>
              <a:gd name="connsiteX263" fmla="*/ 6038839 w 7472601"/>
              <a:gd name="connsiteY263" fmla="*/ 4764474 h 6858000"/>
              <a:gd name="connsiteX264" fmla="*/ 6038706 w 7472601"/>
              <a:gd name="connsiteY264" fmla="*/ 4763847 h 6858000"/>
              <a:gd name="connsiteX265" fmla="*/ 6037784 w 7472601"/>
              <a:gd name="connsiteY265" fmla="*/ 4764270 h 6858000"/>
              <a:gd name="connsiteX266" fmla="*/ 6038839 w 7472601"/>
              <a:gd name="connsiteY266" fmla="*/ 4764474 h 6858000"/>
              <a:gd name="connsiteX267" fmla="*/ 6040338 w 7472601"/>
              <a:gd name="connsiteY267" fmla="*/ 4771418 h 6858000"/>
              <a:gd name="connsiteX268" fmla="*/ 6024488 w 7472601"/>
              <a:gd name="connsiteY268" fmla="*/ 4809903 h 6858000"/>
              <a:gd name="connsiteX269" fmla="*/ 5599771 w 7472601"/>
              <a:gd name="connsiteY269" fmla="*/ 5509652 h 6858000"/>
              <a:gd name="connsiteX270" fmla="*/ 5548843 w 7472601"/>
              <a:gd name="connsiteY270" fmla="*/ 5563845 h 6858000"/>
              <a:gd name="connsiteX271" fmla="*/ 5940952 w 7472601"/>
              <a:gd name="connsiteY271" fmla="*/ 6250028 h 6858000"/>
              <a:gd name="connsiteX272" fmla="*/ 6043441 w 7472601"/>
              <a:gd name="connsiteY272" fmla="*/ 6665847 h 6858000"/>
              <a:gd name="connsiteX273" fmla="*/ 6093432 w 7472601"/>
              <a:gd name="connsiteY273" fmla="*/ 6858000 h 6858000"/>
              <a:gd name="connsiteX274" fmla="*/ 6034344 w 7472601"/>
              <a:gd name="connsiteY274" fmla="*/ 6858000 h 6858000"/>
              <a:gd name="connsiteX275" fmla="*/ 6026679 w 7472601"/>
              <a:gd name="connsiteY275" fmla="*/ 6836959 h 6858000"/>
              <a:gd name="connsiteX276" fmla="*/ 5800441 w 7472601"/>
              <a:gd name="connsiteY276" fmla="*/ 6335286 h 6858000"/>
              <a:gd name="connsiteX277" fmla="*/ 5526562 w 7472601"/>
              <a:gd name="connsiteY277" fmla="*/ 5705388 h 6858000"/>
              <a:gd name="connsiteX278" fmla="*/ 5519640 w 7472601"/>
              <a:gd name="connsiteY278" fmla="*/ 5683774 h 6858000"/>
              <a:gd name="connsiteX279" fmla="*/ 5844559 w 7472601"/>
              <a:gd name="connsiteY279" fmla="*/ 6553349 h 6858000"/>
              <a:gd name="connsiteX280" fmla="*/ 5975994 w 7472601"/>
              <a:gd name="connsiteY280" fmla="*/ 6858000 h 6858000"/>
              <a:gd name="connsiteX281" fmla="*/ 5898547 w 7472601"/>
              <a:gd name="connsiteY281" fmla="*/ 6858000 h 6858000"/>
              <a:gd name="connsiteX282" fmla="*/ 5682041 w 7472601"/>
              <a:gd name="connsiteY282" fmla="*/ 6355860 h 6858000"/>
              <a:gd name="connsiteX283" fmla="*/ 5461758 w 7472601"/>
              <a:gd name="connsiteY283" fmla="*/ 5820220 h 6858000"/>
              <a:gd name="connsiteX284" fmla="*/ 5237282 w 7472601"/>
              <a:gd name="connsiteY284" fmla="*/ 6579086 h 6858000"/>
              <a:gd name="connsiteX285" fmla="*/ 5115009 w 7472601"/>
              <a:gd name="connsiteY285" fmla="*/ 6858000 h 6858000"/>
              <a:gd name="connsiteX286" fmla="*/ 5028074 w 7472601"/>
              <a:gd name="connsiteY286" fmla="*/ 6858000 h 6858000"/>
              <a:gd name="connsiteX287" fmla="*/ 5079508 w 7472601"/>
              <a:gd name="connsiteY287" fmla="*/ 6749074 h 6858000"/>
              <a:gd name="connsiteX288" fmla="*/ 5371846 w 7472601"/>
              <a:gd name="connsiteY288" fmla="*/ 5924413 h 6858000"/>
              <a:gd name="connsiteX289" fmla="*/ 5270512 w 7472601"/>
              <a:gd name="connsiteY289" fmla="*/ 6138975 h 6858000"/>
              <a:gd name="connsiteX290" fmla="*/ 5062409 w 7472601"/>
              <a:gd name="connsiteY290" fmla="*/ 6653544 h 6858000"/>
              <a:gd name="connsiteX291" fmla="*/ 5036628 w 7472601"/>
              <a:gd name="connsiteY291" fmla="*/ 6754247 h 6858000"/>
              <a:gd name="connsiteX292" fmla="*/ 5009112 w 7472601"/>
              <a:gd name="connsiteY292" fmla="*/ 6858000 h 6858000"/>
              <a:gd name="connsiteX293" fmla="*/ 4976679 w 7472601"/>
              <a:gd name="connsiteY293" fmla="*/ 6858000 h 6858000"/>
              <a:gd name="connsiteX294" fmla="*/ 5006537 w 7472601"/>
              <a:gd name="connsiteY294" fmla="*/ 6747068 h 6858000"/>
              <a:gd name="connsiteX295" fmla="*/ 5032723 w 7472601"/>
              <a:gd name="connsiteY295" fmla="*/ 6644957 h 6858000"/>
              <a:gd name="connsiteX296" fmla="*/ 5242949 w 7472601"/>
              <a:gd name="connsiteY296" fmla="*/ 6125175 h 6858000"/>
              <a:gd name="connsiteX297" fmla="*/ 5286321 w 7472601"/>
              <a:gd name="connsiteY297" fmla="*/ 6033555 h 6858000"/>
              <a:gd name="connsiteX298" fmla="*/ 5008210 w 7472601"/>
              <a:gd name="connsiteY298" fmla="*/ 6649194 h 6858000"/>
              <a:gd name="connsiteX299" fmla="*/ 4986321 w 7472601"/>
              <a:gd name="connsiteY299" fmla="*/ 6765687 h 6858000"/>
              <a:gd name="connsiteX300" fmla="*/ 4973474 w 7472601"/>
              <a:gd name="connsiteY300" fmla="*/ 6858000 h 6858000"/>
              <a:gd name="connsiteX301" fmla="*/ 4907178 w 7472601"/>
              <a:gd name="connsiteY301" fmla="*/ 6858000 h 6858000"/>
              <a:gd name="connsiteX302" fmla="*/ 4910810 w 7472601"/>
              <a:gd name="connsiteY302" fmla="*/ 6829660 h 6858000"/>
              <a:gd name="connsiteX303" fmla="*/ 4987461 w 7472601"/>
              <a:gd name="connsiteY303" fmla="*/ 6432994 h 6858000"/>
              <a:gd name="connsiteX304" fmla="*/ 5179262 w 7472601"/>
              <a:gd name="connsiteY304" fmla="*/ 6035044 h 6858000"/>
              <a:gd name="connsiteX305" fmla="*/ 4689678 w 7472601"/>
              <a:gd name="connsiteY305" fmla="*/ 6440241 h 6858000"/>
              <a:gd name="connsiteX306" fmla="*/ 4477543 w 7472601"/>
              <a:gd name="connsiteY306" fmla="*/ 6674836 h 6858000"/>
              <a:gd name="connsiteX307" fmla="*/ 4329957 w 7472601"/>
              <a:gd name="connsiteY307" fmla="*/ 6858000 h 6858000"/>
              <a:gd name="connsiteX308" fmla="*/ 4218595 w 7472601"/>
              <a:gd name="connsiteY308" fmla="*/ 6858000 h 6858000"/>
              <a:gd name="connsiteX309" fmla="*/ 4368888 w 7472601"/>
              <a:gd name="connsiteY309" fmla="*/ 6668412 h 6858000"/>
              <a:gd name="connsiteX310" fmla="*/ 4563091 w 7472601"/>
              <a:gd name="connsiteY310" fmla="*/ 6442508 h 6858000"/>
              <a:gd name="connsiteX311" fmla="*/ 5387324 w 7472601"/>
              <a:gd name="connsiteY311" fmla="*/ 5705830 h 6858000"/>
              <a:gd name="connsiteX312" fmla="*/ 5073620 w 7472601"/>
              <a:gd name="connsiteY312" fmla="*/ 5955437 h 6858000"/>
              <a:gd name="connsiteX313" fmla="*/ 4689789 w 7472601"/>
              <a:gd name="connsiteY313" fmla="*/ 6268382 h 6858000"/>
              <a:gd name="connsiteX314" fmla="*/ 4418722 w 7472601"/>
              <a:gd name="connsiteY314" fmla="*/ 6570886 h 6858000"/>
              <a:gd name="connsiteX315" fmla="*/ 4214944 w 7472601"/>
              <a:gd name="connsiteY315" fmla="*/ 6858000 h 6858000"/>
              <a:gd name="connsiteX316" fmla="*/ 4177898 w 7472601"/>
              <a:gd name="connsiteY316" fmla="*/ 6858000 h 6858000"/>
              <a:gd name="connsiteX317" fmla="*/ 4391597 w 7472601"/>
              <a:gd name="connsiteY317" fmla="*/ 6556370 h 6858000"/>
              <a:gd name="connsiteX318" fmla="*/ 4668889 w 7472601"/>
              <a:gd name="connsiteY318" fmla="*/ 6246399 h 6858000"/>
              <a:gd name="connsiteX319" fmla="*/ 5055427 w 7472601"/>
              <a:gd name="connsiteY319" fmla="*/ 5931476 h 6858000"/>
              <a:gd name="connsiteX320" fmla="*/ 5371814 w 7472601"/>
              <a:gd name="connsiteY320" fmla="*/ 5678975 h 6858000"/>
              <a:gd name="connsiteX321" fmla="*/ 4987918 w 7472601"/>
              <a:gd name="connsiteY321" fmla="*/ 5838701 h 6858000"/>
              <a:gd name="connsiteX322" fmla="*/ 4317146 w 7472601"/>
              <a:gd name="connsiteY322" fmla="*/ 6587716 h 6858000"/>
              <a:gd name="connsiteX323" fmla="*/ 4171627 w 7472601"/>
              <a:gd name="connsiteY323" fmla="*/ 6858000 h 6858000"/>
              <a:gd name="connsiteX324" fmla="*/ 4081585 w 7472601"/>
              <a:gd name="connsiteY324" fmla="*/ 6858000 h 6858000"/>
              <a:gd name="connsiteX325" fmla="*/ 4238603 w 7472601"/>
              <a:gd name="connsiteY325" fmla="*/ 6559341 h 6858000"/>
              <a:gd name="connsiteX326" fmla="*/ 4778333 w 7472601"/>
              <a:gd name="connsiteY326" fmla="*/ 5873626 h 6858000"/>
              <a:gd name="connsiteX327" fmla="*/ 5414185 w 7472601"/>
              <a:gd name="connsiteY327" fmla="*/ 5573882 h 6858000"/>
              <a:gd name="connsiteX328" fmla="*/ 5959648 w 7472601"/>
              <a:gd name="connsiteY328" fmla="*/ 4760797 h 6858000"/>
              <a:gd name="connsiteX329" fmla="*/ 5355019 w 7472601"/>
              <a:gd name="connsiteY329" fmla="*/ 4734672 h 6858000"/>
              <a:gd name="connsiteX330" fmla="*/ 5083565 w 7472601"/>
              <a:gd name="connsiteY330" fmla="*/ 5179121 h 6858000"/>
              <a:gd name="connsiteX331" fmla="*/ 4713577 w 7472601"/>
              <a:gd name="connsiteY331" fmla="*/ 5616803 h 6858000"/>
              <a:gd name="connsiteX332" fmla="*/ 3989559 w 7472601"/>
              <a:gd name="connsiteY332" fmla="*/ 6145945 h 6858000"/>
              <a:gd name="connsiteX333" fmla="*/ 3939824 w 7472601"/>
              <a:gd name="connsiteY333" fmla="*/ 6066900 h 6858000"/>
              <a:gd name="connsiteX334" fmla="*/ 4584537 w 7472601"/>
              <a:gd name="connsiteY334" fmla="*/ 5324826 h 6858000"/>
              <a:gd name="connsiteX335" fmla="*/ 5037105 w 7472601"/>
              <a:gd name="connsiteY335" fmla="*/ 5088765 h 6858000"/>
              <a:gd name="connsiteX336" fmla="*/ 5039930 w 7472601"/>
              <a:gd name="connsiteY336" fmla="*/ 5089585 h 6858000"/>
              <a:gd name="connsiteX337" fmla="*/ 5263764 w 7472601"/>
              <a:gd name="connsiteY337" fmla="*/ 4735525 h 6858000"/>
              <a:gd name="connsiteX338" fmla="*/ 4086300 w 7472601"/>
              <a:gd name="connsiteY338" fmla="*/ 4884599 h 6858000"/>
              <a:gd name="connsiteX339" fmla="*/ 4085485 w 7472601"/>
              <a:gd name="connsiteY339" fmla="*/ 4899070 h 6858000"/>
              <a:gd name="connsiteX340" fmla="*/ 3871915 w 7472601"/>
              <a:gd name="connsiteY340" fmla="*/ 5253645 h 6858000"/>
              <a:gd name="connsiteX341" fmla="*/ 3799374 w 7472601"/>
              <a:gd name="connsiteY341" fmla="*/ 5466127 h 6858000"/>
              <a:gd name="connsiteX342" fmla="*/ 3498850 w 7472601"/>
              <a:gd name="connsiteY342" fmla="*/ 6661888 h 6858000"/>
              <a:gd name="connsiteX343" fmla="*/ 3399216 w 7472601"/>
              <a:gd name="connsiteY343" fmla="*/ 6858000 h 6858000"/>
              <a:gd name="connsiteX344" fmla="*/ 3303688 w 7472601"/>
              <a:gd name="connsiteY344" fmla="*/ 6858000 h 6858000"/>
              <a:gd name="connsiteX345" fmla="*/ 3391774 w 7472601"/>
              <a:gd name="connsiteY345" fmla="*/ 6697181 h 6858000"/>
              <a:gd name="connsiteX346" fmla="*/ 3735540 w 7472601"/>
              <a:gd name="connsiteY346" fmla="*/ 5546923 h 6858000"/>
              <a:gd name="connsiteX347" fmla="*/ 3729438 w 7472601"/>
              <a:gd name="connsiteY347" fmla="*/ 5569058 h 6858000"/>
              <a:gd name="connsiteX348" fmla="*/ 3707782 w 7472601"/>
              <a:gd name="connsiteY348" fmla="*/ 5644908 h 6858000"/>
              <a:gd name="connsiteX349" fmla="*/ 3583827 w 7472601"/>
              <a:gd name="connsiteY349" fmla="*/ 6039215 h 6858000"/>
              <a:gd name="connsiteX350" fmla="*/ 3547861 w 7472601"/>
              <a:gd name="connsiteY350" fmla="*/ 6129609 h 6858000"/>
              <a:gd name="connsiteX351" fmla="*/ 3490905 w 7472601"/>
              <a:gd name="connsiteY351" fmla="*/ 6277660 h 6858000"/>
              <a:gd name="connsiteX352" fmla="*/ 3455859 w 7472601"/>
              <a:gd name="connsiteY352" fmla="*/ 6391301 h 6858000"/>
              <a:gd name="connsiteX353" fmla="*/ 3429112 w 7472601"/>
              <a:gd name="connsiteY353" fmla="*/ 6479469 h 6858000"/>
              <a:gd name="connsiteX354" fmla="*/ 3304862 w 7472601"/>
              <a:gd name="connsiteY354" fmla="*/ 6796476 h 6858000"/>
              <a:gd name="connsiteX355" fmla="*/ 3276071 w 7472601"/>
              <a:gd name="connsiteY355" fmla="*/ 6858000 h 6858000"/>
              <a:gd name="connsiteX356" fmla="*/ 3240805 w 7472601"/>
              <a:gd name="connsiteY356" fmla="*/ 6858000 h 6858000"/>
              <a:gd name="connsiteX357" fmla="*/ 3275917 w 7472601"/>
              <a:gd name="connsiteY357" fmla="*/ 6783192 h 6858000"/>
              <a:gd name="connsiteX358" fmla="*/ 3399358 w 7472601"/>
              <a:gd name="connsiteY358" fmla="*/ 6469011 h 6858000"/>
              <a:gd name="connsiteX359" fmla="*/ 3425650 w 7472601"/>
              <a:gd name="connsiteY359" fmla="*/ 6381333 h 6858000"/>
              <a:gd name="connsiteX360" fmla="*/ 3460661 w 7472601"/>
              <a:gd name="connsiteY360" fmla="*/ 6266763 h 6858000"/>
              <a:gd name="connsiteX361" fmla="*/ 3518021 w 7472601"/>
              <a:gd name="connsiteY361" fmla="*/ 6117298 h 6858000"/>
              <a:gd name="connsiteX362" fmla="*/ 3554035 w 7472601"/>
              <a:gd name="connsiteY362" fmla="*/ 6027832 h 6858000"/>
              <a:gd name="connsiteX363" fmla="*/ 3677174 w 7472601"/>
              <a:gd name="connsiteY363" fmla="*/ 5636351 h 6858000"/>
              <a:gd name="connsiteX364" fmla="*/ 3698819 w 7472601"/>
              <a:gd name="connsiteY364" fmla="*/ 5560503 h 6858000"/>
              <a:gd name="connsiteX365" fmla="*/ 3702094 w 7472601"/>
              <a:gd name="connsiteY365" fmla="*/ 5549194 h 6858000"/>
              <a:gd name="connsiteX366" fmla="*/ 3398355 w 7472601"/>
              <a:gd name="connsiteY366" fmla="*/ 6094603 h 6858000"/>
              <a:gd name="connsiteX367" fmla="*/ 3193941 w 7472601"/>
              <a:gd name="connsiteY367" fmla="*/ 6798775 h 6858000"/>
              <a:gd name="connsiteX368" fmla="*/ 3184140 w 7472601"/>
              <a:gd name="connsiteY368" fmla="*/ 6858000 h 6858000"/>
              <a:gd name="connsiteX369" fmla="*/ 3099978 w 7472601"/>
              <a:gd name="connsiteY369" fmla="*/ 6858000 h 6858000"/>
              <a:gd name="connsiteX370" fmla="*/ 3101556 w 7472601"/>
              <a:gd name="connsiteY370" fmla="*/ 6843337 h 6858000"/>
              <a:gd name="connsiteX371" fmla="*/ 3370162 w 7472601"/>
              <a:gd name="connsiteY371" fmla="*/ 5785550 h 6858000"/>
              <a:gd name="connsiteX372" fmla="*/ 3746477 w 7472601"/>
              <a:gd name="connsiteY372" fmla="*/ 5377889 h 6858000"/>
              <a:gd name="connsiteX373" fmla="*/ 3863399 w 7472601"/>
              <a:gd name="connsiteY373" fmla="*/ 5087257 h 6858000"/>
              <a:gd name="connsiteX374" fmla="*/ 3968712 w 7472601"/>
              <a:gd name="connsiteY374" fmla="*/ 4913989 h 6858000"/>
              <a:gd name="connsiteX375" fmla="*/ 2792390 w 7472601"/>
              <a:gd name="connsiteY375" fmla="*/ 5382974 h 6858000"/>
              <a:gd name="connsiteX376" fmla="*/ 2714982 w 7472601"/>
              <a:gd name="connsiteY376" fmla="*/ 5427051 h 6858000"/>
              <a:gd name="connsiteX377" fmla="*/ 2813361 w 7472601"/>
              <a:gd name="connsiteY377" fmla="*/ 6023912 h 6858000"/>
              <a:gd name="connsiteX378" fmla="*/ 2688430 w 7472601"/>
              <a:gd name="connsiteY378" fmla="*/ 6801564 h 6858000"/>
              <a:gd name="connsiteX379" fmla="*/ 2629626 w 7472601"/>
              <a:gd name="connsiteY379" fmla="*/ 6763394 h 6858000"/>
              <a:gd name="connsiteX380" fmla="*/ 2565328 w 7472601"/>
              <a:gd name="connsiteY380" fmla="*/ 5516399 h 6858000"/>
              <a:gd name="connsiteX381" fmla="*/ 1922999 w 7472601"/>
              <a:gd name="connsiteY381" fmla="*/ 5980343 h 6858000"/>
              <a:gd name="connsiteX382" fmla="*/ 1950261 w 7472601"/>
              <a:gd name="connsiteY382" fmla="*/ 6405858 h 6858000"/>
              <a:gd name="connsiteX383" fmla="*/ 2365554 w 7472601"/>
              <a:gd name="connsiteY383" fmla="*/ 6759107 h 6858000"/>
              <a:gd name="connsiteX384" fmla="*/ 2424142 w 7472601"/>
              <a:gd name="connsiteY384" fmla="*/ 6858000 h 6858000"/>
              <a:gd name="connsiteX385" fmla="*/ 2395994 w 7472601"/>
              <a:gd name="connsiteY385" fmla="*/ 6858000 h 6858000"/>
              <a:gd name="connsiteX386" fmla="*/ 2392863 w 7472601"/>
              <a:gd name="connsiteY386" fmla="*/ 6852964 h 6858000"/>
              <a:gd name="connsiteX387" fmla="*/ 2017589 w 7472601"/>
              <a:gd name="connsiteY387" fmla="*/ 6493982 h 6858000"/>
              <a:gd name="connsiteX388" fmla="*/ 2147336 w 7472601"/>
              <a:gd name="connsiteY388" fmla="*/ 6594052 h 6858000"/>
              <a:gd name="connsiteX389" fmla="*/ 2207047 w 7472601"/>
              <a:gd name="connsiteY389" fmla="*/ 6654540 h 6858000"/>
              <a:gd name="connsiteX390" fmla="*/ 2299106 w 7472601"/>
              <a:gd name="connsiteY390" fmla="*/ 6778931 h 6858000"/>
              <a:gd name="connsiteX391" fmla="*/ 2314430 w 7472601"/>
              <a:gd name="connsiteY391" fmla="*/ 6801144 h 6858000"/>
              <a:gd name="connsiteX392" fmla="*/ 2352406 w 7472601"/>
              <a:gd name="connsiteY392" fmla="*/ 6858000 h 6858000"/>
              <a:gd name="connsiteX393" fmla="*/ 2314492 w 7472601"/>
              <a:gd name="connsiteY393" fmla="*/ 6858000 h 6858000"/>
              <a:gd name="connsiteX394" fmla="*/ 2288095 w 7472601"/>
              <a:gd name="connsiteY394" fmla="*/ 6818030 h 6858000"/>
              <a:gd name="connsiteX395" fmla="*/ 2272768 w 7472601"/>
              <a:gd name="connsiteY395" fmla="*/ 6795822 h 6858000"/>
              <a:gd name="connsiteX396" fmla="*/ 2182715 w 7472601"/>
              <a:gd name="connsiteY396" fmla="*/ 6675071 h 6858000"/>
              <a:gd name="connsiteX397" fmla="*/ 2032061 w 7472601"/>
              <a:gd name="connsiteY397" fmla="*/ 6541380 h 6858000"/>
              <a:gd name="connsiteX398" fmla="*/ 2257220 w 7472601"/>
              <a:gd name="connsiteY398" fmla="*/ 6826257 h 6858000"/>
              <a:gd name="connsiteX399" fmla="*/ 2281324 w 7472601"/>
              <a:gd name="connsiteY399" fmla="*/ 6858000 h 6858000"/>
              <a:gd name="connsiteX400" fmla="*/ 2242860 w 7472601"/>
              <a:gd name="connsiteY400" fmla="*/ 6858000 h 6858000"/>
              <a:gd name="connsiteX401" fmla="*/ 2232818 w 7472601"/>
              <a:gd name="connsiteY401" fmla="*/ 6844926 h 6858000"/>
              <a:gd name="connsiteX402" fmla="*/ 1990172 w 7472601"/>
              <a:gd name="connsiteY402" fmla="*/ 6542121 h 6858000"/>
              <a:gd name="connsiteX403" fmla="*/ 2124090 w 7472601"/>
              <a:gd name="connsiteY403" fmla="*/ 6761017 h 6858000"/>
              <a:gd name="connsiteX404" fmla="*/ 2200380 w 7472601"/>
              <a:gd name="connsiteY404" fmla="*/ 6858000 h 6858000"/>
              <a:gd name="connsiteX405" fmla="*/ 2147507 w 7472601"/>
              <a:gd name="connsiteY405" fmla="*/ 6858000 h 6858000"/>
              <a:gd name="connsiteX406" fmla="*/ 2070668 w 7472601"/>
              <a:gd name="connsiteY406" fmla="*/ 6761520 h 6858000"/>
              <a:gd name="connsiteX407" fmla="*/ 1975142 w 7472601"/>
              <a:gd name="connsiteY407" fmla="*/ 6585570 h 6858000"/>
              <a:gd name="connsiteX408" fmla="*/ 2050035 w 7472601"/>
              <a:gd name="connsiteY408" fmla="*/ 6813345 h 6858000"/>
              <a:gd name="connsiteX409" fmla="*/ 2063025 w 7472601"/>
              <a:gd name="connsiteY409" fmla="*/ 6858000 h 6858000"/>
              <a:gd name="connsiteX410" fmla="*/ 2021675 w 7472601"/>
              <a:gd name="connsiteY410" fmla="*/ 6858000 h 6858000"/>
              <a:gd name="connsiteX411" fmla="*/ 2019308 w 7472601"/>
              <a:gd name="connsiteY411" fmla="*/ 6847118 h 6858000"/>
              <a:gd name="connsiteX412" fmla="*/ 1938835 w 7472601"/>
              <a:gd name="connsiteY412" fmla="*/ 6551160 h 6858000"/>
              <a:gd name="connsiteX413" fmla="*/ 1953230 w 7472601"/>
              <a:gd name="connsiteY413" fmla="*/ 6759699 h 6858000"/>
              <a:gd name="connsiteX414" fmla="*/ 1956763 w 7472601"/>
              <a:gd name="connsiteY414" fmla="*/ 6778191 h 6858000"/>
              <a:gd name="connsiteX415" fmla="*/ 1967925 w 7472601"/>
              <a:gd name="connsiteY415" fmla="*/ 6858000 h 6858000"/>
              <a:gd name="connsiteX416" fmla="*/ 1936622 w 7472601"/>
              <a:gd name="connsiteY416" fmla="*/ 6858000 h 6858000"/>
              <a:gd name="connsiteX417" fmla="*/ 1926261 w 7472601"/>
              <a:gd name="connsiteY417" fmla="*/ 6784064 h 6858000"/>
              <a:gd name="connsiteX418" fmla="*/ 1922724 w 7472601"/>
              <a:gd name="connsiteY418" fmla="*/ 6765577 h 6858000"/>
              <a:gd name="connsiteX419" fmla="*/ 1904650 w 7472601"/>
              <a:gd name="connsiteY419" fmla="*/ 6639616 h 6858000"/>
              <a:gd name="connsiteX420" fmla="*/ 1885273 w 7472601"/>
              <a:gd name="connsiteY420" fmla="*/ 6858000 h 6858000"/>
              <a:gd name="connsiteX421" fmla="*/ 1854363 w 7472601"/>
              <a:gd name="connsiteY421" fmla="*/ 6858000 h 6858000"/>
              <a:gd name="connsiteX422" fmla="*/ 1880391 w 7472601"/>
              <a:gd name="connsiteY422" fmla="*/ 6603796 h 6858000"/>
              <a:gd name="connsiteX423" fmla="*/ 1818273 w 7472601"/>
              <a:gd name="connsiteY423" fmla="*/ 6715729 h 6858000"/>
              <a:gd name="connsiteX424" fmla="*/ 1794691 w 7472601"/>
              <a:gd name="connsiteY424" fmla="*/ 6843239 h 6858000"/>
              <a:gd name="connsiteX425" fmla="*/ 1794914 w 7472601"/>
              <a:gd name="connsiteY425" fmla="*/ 6858000 h 6858000"/>
              <a:gd name="connsiteX426" fmla="*/ 1746128 w 7472601"/>
              <a:gd name="connsiteY426" fmla="*/ 6858000 h 6858000"/>
              <a:gd name="connsiteX427" fmla="*/ 1753934 w 7472601"/>
              <a:gd name="connsiteY427" fmla="*/ 6724796 h 6858000"/>
              <a:gd name="connsiteX428" fmla="*/ 1792053 w 7472601"/>
              <a:gd name="connsiteY428" fmla="*/ 6572396 h 6858000"/>
              <a:gd name="connsiteX429" fmla="*/ 1862248 w 7472601"/>
              <a:gd name="connsiteY429" fmla="*/ 6266397 h 6858000"/>
              <a:gd name="connsiteX430" fmla="*/ 1862250 w 7472601"/>
              <a:gd name="connsiteY430" fmla="*/ 6033531 h 6858000"/>
              <a:gd name="connsiteX431" fmla="*/ 1211999 w 7472601"/>
              <a:gd name="connsiteY431" fmla="*/ 6683610 h 6858000"/>
              <a:gd name="connsiteX432" fmla="*/ 1213266 w 7472601"/>
              <a:gd name="connsiteY432" fmla="*/ 6691947 h 6858000"/>
              <a:gd name="connsiteX433" fmla="*/ 1203370 w 7472601"/>
              <a:gd name="connsiteY433" fmla="*/ 6850676 h 6858000"/>
              <a:gd name="connsiteX434" fmla="*/ 1203671 w 7472601"/>
              <a:gd name="connsiteY434" fmla="*/ 6858000 h 6858000"/>
              <a:gd name="connsiteX435" fmla="*/ 1143180 w 7472601"/>
              <a:gd name="connsiteY435" fmla="*/ 6858000 h 6858000"/>
              <a:gd name="connsiteX436" fmla="*/ 1142176 w 7472601"/>
              <a:gd name="connsiteY436" fmla="*/ 6766045 h 6858000"/>
              <a:gd name="connsiteX437" fmla="*/ 1067484 w 7472601"/>
              <a:gd name="connsiteY437" fmla="*/ 6858000 h 6858000"/>
              <a:gd name="connsiteX438" fmla="*/ 953928 w 7472601"/>
              <a:gd name="connsiteY438" fmla="*/ 6858000 h 6858000"/>
              <a:gd name="connsiteX439" fmla="*/ 959715 w 7472601"/>
              <a:gd name="connsiteY439" fmla="*/ 6850185 h 6858000"/>
              <a:gd name="connsiteX440" fmla="*/ 1483788 w 7472601"/>
              <a:gd name="connsiteY440" fmla="*/ 6259174 h 6858000"/>
              <a:gd name="connsiteX441" fmla="*/ 1100671 w 7472601"/>
              <a:gd name="connsiteY441" fmla="*/ 6252137 h 6858000"/>
              <a:gd name="connsiteX442" fmla="*/ 1090144 w 7472601"/>
              <a:gd name="connsiteY442" fmla="*/ 6256748 h 6858000"/>
              <a:gd name="connsiteX443" fmla="*/ 1095872 w 7472601"/>
              <a:gd name="connsiteY443" fmla="*/ 6271892 h 6858000"/>
              <a:gd name="connsiteX444" fmla="*/ 262785 w 7472601"/>
              <a:gd name="connsiteY444" fmla="*/ 6845450 h 6858000"/>
              <a:gd name="connsiteX445" fmla="*/ 209968 w 7472601"/>
              <a:gd name="connsiteY445" fmla="*/ 6770713 h 6858000"/>
              <a:gd name="connsiteX446" fmla="*/ 873460 w 7472601"/>
              <a:gd name="connsiteY446" fmla="*/ 6253768 h 6858000"/>
              <a:gd name="connsiteX447" fmla="*/ 192686 w 7472601"/>
              <a:gd name="connsiteY447" fmla="*/ 5849257 h 6858000"/>
              <a:gd name="connsiteX448" fmla="*/ 4696 w 7472601"/>
              <a:gd name="connsiteY448" fmla="*/ 5697668 h 6858000"/>
              <a:gd name="connsiteX449" fmla="*/ 0 w 7472601"/>
              <a:gd name="connsiteY449" fmla="*/ 5689984 h 6858000"/>
              <a:gd name="connsiteX450" fmla="*/ 0 w 7472601"/>
              <a:gd name="connsiteY450" fmla="*/ 5513472 h 6858000"/>
              <a:gd name="connsiteX451" fmla="*/ 174101 w 7472601"/>
              <a:gd name="connsiteY451" fmla="*/ 5620277 h 6858000"/>
              <a:gd name="connsiteX452" fmla="*/ 891800 w 7472601"/>
              <a:gd name="connsiteY452" fmla="*/ 6036935 h 6858000"/>
              <a:gd name="connsiteX453" fmla="*/ 1072219 w 7472601"/>
              <a:gd name="connsiteY453" fmla="*/ 6169443 h 6858000"/>
              <a:gd name="connsiteX454" fmla="*/ 1074117 w 7472601"/>
              <a:gd name="connsiteY454" fmla="*/ 6170301 h 6858000"/>
              <a:gd name="connsiteX455" fmla="*/ 1083114 w 7472601"/>
              <a:gd name="connsiteY455" fmla="*/ 6174131 h 6858000"/>
              <a:gd name="connsiteX456" fmla="*/ 1543010 w 7472601"/>
              <a:gd name="connsiteY456" fmla="*/ 6191140 h 6858000"/>
              <a:gd name="connsiteX457" fmla="*/ 1551080 w 7472601"/>
              <a:gd name="connsiteY457" fmla="*/ 6195006 h 6858000"/>
              <a:gd name="connsiteX458" fmla="*/ 2345443 w 7472601"/>
              <a:gd name="connsiteY458" fmla="*/ 5549882 h 6858000"/>
              <a:gd name="connsiteX459" fmla="*/ 1721499 w 7472601"/>
              <a:gd name="connsiteY459" fmla="*/ 5599969 h 6858000"/>
              <a:gd name="connsiteX460" fmla="*/ 767716 w 7472601"/>
              <a:gd name="connsiteY460" fmla="*/ 5472768 h 6858000"/>
              <a:gd name="connsiteX461" fmla="*/ 722147 w 7472601"/>
              <a:gd name="connsiteY461" fmla="*/ 5393091 h 6858000"/>
              <a:gd name="connsiteX462" fmla="*/ 1485552 w 7472601"/>
              <a:gd name="connsiteY462" fmla="*/ 5313202 h 6858000"/>
              <a:gd name="connsiteX463" fmla="*/ 2143004 w 7472601"/>
              <a:gd name="connsiteY463" fmla="*/ 5402420 h 6858000"/>
              <a:gd name="connsiteX464" fmla="*/ 1933391 w 7472601"/>
              <a:gd name="connsiteY464" fmla="*/ 5156971 h 6858000"/>
              <a:gd name="connsiteX465" fmla="*/ 1827118 w 7472601"/>
              <a:gd name="connsiteY465" fmla="*/ 4968410 h 6858000"/>
              <a:gd name="connsiteX466" fmla="*/ 1837349 w 7472601"/>
              <a:gd name="connsiteY466" fmla="*/ 4956357 h 6858000"/>
              <a:gd name="connsiteX467" fmla="*/ 2162835 w 7472601"/>
              <a:gd name="connsiteY467" fmla="*/ 5187853 h 6858000"/>
              <a:gd name="connsiteX468" fmla="*/ 2257167 w 7472601"/>
              <a:gd name="connsiteY468" fmla="*/ 5462123 h 6858000"/>
              <a:gd name="connsiteX469" fmla="*/ 2261598 w 7472601"/>
              <a:gd name="connsiteY469" fmla="*/ 5467998 h 6858000"/>
              <a:gd name="connsiteX470" fmla="*/ 2437177 w 7472601"/>
              <a:gd name="connsiteY470" fmla="*/ 5479608 h 6858000"/>
              <a:gd name="connsiteX471" fmla="*/ 2445247 w 7472601"/>
              <a:gd name="connsiteY471" fmla="*/ 5483476 h 6858000"/>
              <a:gd name="connsiteX472" fmla="*/ 2743626 w 7472601"/>
              <a:gd name="connsiteY472" fmla="*/ 5304819 h 6858000"/>
              <a:gd name="connsiteX473" fmla="*/ 3048102 w 7472601"/>
              <a:gd name="connsiteY473" fmla="*/ 5150595 h 6858000"/>
              <a:gd name="connsiteX474" fmla="*/ 1799414 w 7472601"/>
              <a:gd name="connsiteY474" fmla="*/ 4694732 h 6858000"/>
              <a:gd name="connsiteX475" fmla="*/ 1771735 w 7472601"/>
              <a:gd name="connsiteY475" fmla="*/ 4619929 h 6858000"/>
              <a:gd name="connsiteX476" fmla="*/ 3104273 w 7472601"/>
              <a:gd name="connsiteY476" fmla="*/ 5076159 h 6858000"/>
              <a:gd name="connsiteX477" fmla="*/ 3113245 w 7472601"/>
              <a:gd name="connsiteY477" fmla="*/ 5090705 h 6858000"/>
              <a:gd name="connsiteX478" fmla="*/ 3126294 w 7472601"/>
              <a:gd name="connsiteY478" fmla="*/ 5114400 h 6858000"/>
              <a:gd name="connsiteX479" fmla="*/ 3937433 w 7472601"/>
              <a:gd name="connsiteY479" fmla="*/ 4830473 h 6858000"/>
              <a:gd name="connsiteX480" fmla="*/ 3590475 w 7472601"/>
              <a:gd name="connsiteY480" fmla="*/ 4597974 h 6858000"/>
              <a:gd name="connsiteX481" fmla="*/ 3100264 w 7472601"/>
              <a:gd name="connsiteY481" fmla="*/ 4579845 h 6858000"/>
              <a:gd name="connsiteX482" fmla="*/ 2183576 w 7472601"/>
              <a:gd name="connsiteY482" fmla="*/ 4227150 h 6858000"/>
              <a:gd name="connsiteX483" fmla="*/ 2151029 w 7472601"/>
              <a:gd name="connsiteY483" fmla="*/ 4146947 h 6858000"/>
              <a:gd name="connsiteX484" fmla="*/ 3563434 w 7472601"/>
              <a:gd name="connsiteY484" fmla="*/ 4469115 h 6858000"/>
              <a:gd name="connsiteX485" fmla="*/ 3177952 w 7472601"/>
              <a:gd name="connsiteY485" fmla="*/ 3657386 h 6858000"/>
              <a:gd name="connsiteX486" fmla="*/ 3189263 w 7472601"/>
              <a:gd name="connsiteY486" fmla="*/ 3625726 h 6858000"/>
              <a:gd name="connsiteX487" fmla="*/ 3560912 w 7472601"/>
              <a:gd name="connsiteY487" fmla="*/ 4079863 h 6858000"/>
              <a:gd name="connsiteX488" fmla="*/ 3626636 w 7472601"/>
              <a:gd name="connsiteY488" fmla="*/ 4512230 h 6858000"/>
              <a:gd name="connsiteX489" fmla="*/ 3653088 w 7472601"/>
              <a:gd name="connsiteY489" fmla="*/ 4521417 h 6858000"/>
              <a:gd name="connsiteX490" fmla="*/ 3988128 w 7472601"/>
              <a:gd name="connsiteY490" fmla="*/ 4817267 h 6858000"/>
              <a:gd name="connsiteX491" fmla="*/ 4830582 w 7472601"/>
              <a:gd name="connsiteY491" fmla="*/ 4676000 h 6858000"/>
              <a:gd name="connsiteX492" fmla="*/ 4830100 w 7472601"/>
              <a:gd name="connsiteY492" fmla="*/ 4675554 h 6858000"/>
              <a:gd name="connsiteX493" fmla="*/ 4036318 w 7472601"/>
              <a:gd name="connsiteY493" fmla="*/ 4147013 h 6858000"/>
              <a:gd name="connsiteX494" fmla="*/ 3432098 w 7472601"/>
              <a:gd name="connsiteY494" fmla="*/ 3537312 h 6858000"/>
              <a:gd name="connsiteX495" fmla="*/ 3446761 w 7472601"/>
              <a:gd name="connsiteY495" fmla="*/ 3461278 h 6858000"/>
              <a:gd name="connsiteX496" fmla="*/ 4419733 w 7472601"/>
              <a:gd name="connsiteY496" fmla="*/ 3963555 h 6858000"/>
              <a:gd name="connsiteX497" fmla="*/ 4781371 w 7472601"/>
              <a:gd name="connsiteY497" fmla="*/ 4458604 h 6858000"/>
              <a:gd name="connsiteX498" fmla="*/ 4780440 w 7472601"/>
              <a:gd name="connsiteY498" fmla="*/ 4470290 h 6858000"/>
              <a:gd name="connsiteX499" fmla="*/ 4898954 w 7472601"/>
              <a:gd name="connsiteY499" fmla="*/ 4662092 h 6858000"/>
              <a:gd name="connsiteX500" fmla="*/ 4900699 w 7472601"/>
              <a:gd name="connsiteY500" fmla="*/ 4670867 h 6858000"/>
              <a:gd name="connsiteX501" fmla="*/ 5714511 w 7472601"/>
              <a:gd name="connsiteY501" fmla="*/ 4663483 h 6858000"/>
              <a:gd name="connsiteX502" fmla="*/ 5464793 w 7472601"/>
              <a:gd name="connsiteY502" fmla="*/ 4393556 h 6858000"/>
              <a:gd name="connsiteX503" fmla="*/ 5461897 w 7472601"/>
              <a:gd name="connsiteY503" fmla="*/ 4390879 h 6858000"/>
              <a:gd name="connsiteX504" fmla="*/ 4294126 w 7472601"/>
              <a:gd name="connsiteY504" fmla="*/ 3303048 h 6858000"/>
              <a:gd name="connsiteX505" fmla="*/ 4305321 w 7472601"/>
              <a:gd name="connsiteY505" fmla="*/ 3256953 h 6858000"/>
              <a:gd name="connsiteX506" fmla="*/ 4949299 w 7472601"/>
              <a:gd name="connsiteY506" fmla="*/ 3766336 h 6858000"/>
              <a:gd name="connsiteX507" fmla="*/ 5291452 w 7472601"/>
              <a:gd name="connsiteY507" fmla="*/ 4076801 h 6858000"/>
              <a:gd name="connsiteX508" fmla="*/ 5434998 w 7472601"/>
              <a:gd name="connsiteY508" fmla="*/ 4254100 h 6858000"/>
              <a:gd name="connsiteX509" fmla="*/ 5351015 w 7472601"/>
              <a:gd name="connsiteY509" fmla="*/ 3760989 h 6858000"/>
              <a:gd name="connsiteX510" fmla="*/ 5413780 w 7472601"/>
              <a:gd name="connsiteY510" fmla="*/ 2966265 h 6858000"/>
              <a:gd name="connsiteX511" fmla="*/ 5425627 w 7472601"/>
              <a:gd name="connsiteY511" fmla="*/ 2954192 h 6858000"/>
              <a:gd name="connsiteX512" fmla="*/ 6604735 w 7472601"/>
              <a:gd name="connsiteY512" fmla="*/ 2041381 h 6858000"/>
              <a:gd name="connsiteX513" fmla="*/ 7204487 w 7472601"/>
              <a:gd name="connsiteY513" fmla="*/ 2742112 h 6858000"/>
              <a:gd name="connsiteX514" fmla="*/ 7131592 w 7472601"/>
              <a:gd name="connsiteY514" fmla="*/ 2672096 h 6858000"/>
              <a:gd name="connsiteX515" fmla="*/ 6996344 w 7472601"/>
              <a:gd name="connsiteY515" fmla="*/ 2518310 h 6858000"/>
              <a:gd name="connsiteX516" fmla="*/ 6735495 w 7472601"/>
              <a:gd name="connsiteY516" fmla="*/ 2196890 h 6858000"/>
              <a:gd name="connsiteX517" fmla="*/ 6721901 w 7472601"/>
              <a:gd name="connsiteY517" fmla="*/ 2179274 h 6858000"/>
              <a:gd name="connsiteX518" fmla="*/ 6604735 w 7472601"/>
              <a:gd name="connsiteY518" fmla="*/ 2041381 h 6858000"/>
              <a:gd name="connsiteX519" fmla="*/ 6591670 w 7472601"/>
              <a:gd name="connsiteY519" fmla="*/ 1988277 h 6858000"/>
              <a:gd name="connsiteX520" fmla="*/ 6747349 w 7472601"/>
              <a:gd name="connsiteY520" fmla="*/ 2160069 h 6858000"/>
              <a:gd name="connsiteX521" fmla="*/ 6760943 w 7472601"/>
              <a:gd name="connsiteY521" fmla="*/ 2177686 h 6858000"/>
              <a:gd name="connsiteX522" fmla="*/ 7021065 w 7472601"/>
              <a:gd name="connsiteY522" fmla="*/ 2498102 h 6858000"/>
              <a:gd name="connsiteX523" fmla="*/ 7155223 w 7472601"/>
              <a:gd name="connsiteY523" fmla="*/ 2650386 h 6858000"/>
              <a:gd name="connsiteX524" fmla="*/ 7203167 w 7472601"/>
              <a:gd name="connsiteY524" fmla="*/ 2697288 h 6858000"/>
              <a:gd name="connsiteX525" fmla="*/ 6937703 w 7472601"/>
              <a:gd name="connsiteY525" fmla="*/ 2321981 h 6858000"/>
              <a:gd name="connsiteX526" fmla="*/ 6591670 w 7472601"/>
              <a:gd name="connsiteY526" fmla="*/ 1988277 h 6858000"/>
              <a:gd name="connsiteX527" fmla="*/ 5798671 w 7472601"/>
              <a:gd name="connsiteY527" fmla="*/ 1981601 h 6858000"/>
              <a:gd name="connsiteX528" fmla="*/ 5754709 w 7472601"/>
              <a:gd name="connsiteY528" fmla="*/ 2071454 h 6858000"/>
              <a:gd name="connsiteX529" fmla="*/ 5763044 w 7472601"/>
              <a:gd name="connsiteY529" fmla="*/ 2842206 h 6858000"/>
              <a:gd name="connsiteX530" fmla="*/ 5764974 w 7472601"/>
              <a:gd name="connsiteY530" fmla="*/ 2799609 h 6858000"/>
              <a:gd name="connsiteX531" fmla="*/ 5767665 w 7472601"/>
              <a:gd name="connsiteY531" fmla="*/ 2666409 h 6858000"/>
              <a:gd name="connsiteX532" fmla="*/ 5763055 w 7472601"/>
              <a:gd name="connsiteY532" fmla="*/ 2579705 h 6858000"/>
              <a:gd name="connsiteX533" fmla="*/ 5758079 w 7472601"/>
              <a:gd name="connsiteY533" fmla="*/ 2492508 h 6858000"/>
              <a:gd name="connsiteX534" fmla="*/ 5779325 w 7472601"/>
              <a:gd name="connsiteY534" fmla="*/ 2197069 h 6858000"/>
              <a:gd name="connsiteX535" fmla="*/ 5798671 w 7472601"/>
              <a:gd name="connsiteY535" fmla="*/ 1981601 h 6858000"/>
              <a:gd name="connsiteX536" fmla="*/ 5829202 w 7472601"/>
              <a:gd name="connsiteY536" fmla="*/ 1971679 h 6858000"/>
              <a:gd name="connsiteX537" fmla="*/ 5809558 w 7472601"/>
              <a:gd name="connsiteY537" fmla="*/ 2198043 h 6858000"/>
              <a:gd name="connsiteX538" fmla="*/ 5788653 w 7472601"/>
              <a:gd name="connsiteY538" fmla="*/ 2489430 h 6858000"/>
              <a:gd name="connsiteX539" fmla="*/ 5793439 w 7472601"/>
              <a:gd name="connsiteY539" fmla="*/ 2575235 h 6858000"/>
              <a:gd name="connsiteX540" fmla="*/ 5796837 w 7472601"/>
              <a:gd name="connsiteY540" fmla="*/ 2637633 h 6858000"/>
              <a:gd name="connsiteX541" fmla="*/ 5818614 w 7472601"/>
              <a:gd name="connsiteY541" fmla="*/ 2473055 h 6858000"/>
              <a:gd name="connsiteX542" fmla="*/ 5829202 w 7472601"/>
              <a:gd name="connsiteY542" fmla="*/ 1971679 h 6858000"/>
              <a:gd name="connsiteX543" fmla="*/ 5911389 w 7472601"/>
              <a:gd name="connsiteY543" fmla="*/ 1898371 h 6858000"/>
              <a:gd name="connsiteX544" fmla="*/ 6237627 w 7472601"/>
              <a:gd name="connsiteY544" fmla="*/ 2231921 h 6858000"/>
              <a:gd name="connsiteX545" fmla="*/ 5911389 w 7472601"/>
              <a:gd name="connsiteY545" fmla="*/ 1898371 h 6858000"/>
              <a:gd name="connsiteX546" fmla="*/ 6944437 w 7472601"/>
              <a:gd name="connsiteY546" fmla="*/ 1575402 h 6858000"/>
              <a:gd name="connsiteX547" fmla="*/ 6304730 w 7472601"/>
              <a:gd name="connsiteY547" fmla="*/ 1766654 h 6858000"/>
              <a:gd name="connsiteX548" fmla="*/ 6944437 w 7472601"/>
              <a:gd name="connsiteY548" fmla="*/ 1575402 h 6858000"/>
              <a:gd name="connsiteX549" fmla="*/ 7019523 w 7472601"/>
              <a:gd name="connsiteY549" fmla="*/ 1519450 h 6858000"/>
              <a:gd name="connsiteX550" fmla="*/ 6298091 w 7472601"/>
              <a:gd name="connsiteY550" fmla="*/ 1737122 h 6858000"/>
              <a:gd name="connsiteX551" fmla="*/ 7019523 w 7472601"/>
              <a:gd name="connsiteY551" fmla="*/ 1519450 h 6858000"/>
              <a:gd name="connsiteX552" fmla="*/ 2399523 w 7472601"/>
              <a:gd name="connsiteY552" fmla="*/ 1428234 h 6858000"/>
              <a:gd name="connsiteX553" fmla="*/ 2224982 w 7472601"/>
              <a:gd name="connsiteY553" fmla="*/ 1826201 h 6858000"/>
              <a:gd name="connsiteX554" fmla="*/ 2096099 w 7472601"/>
              <a:gd name="connsiteY554" fmla="*/ 2345900 h 6858000"/>
              <a:gd name="connsiteX555" fmla="*/ 2283317 w 7472601"/>
              <a:gd name="connsiteY555" fmla="*/ 1796925 h 6858000"/>
              <a:gd name="connsiteX556" fmla="*/ 2399523 w 7472601"/>
              <a:gd name="connsiteY556" fmla="*/ 1428234 h 6858000"/>
              <a:gd name="connsiteX557" fmla="*/ 2448558 w 7472601"/>
              <a:gd name="connsiteY557" fmla="*/ 1373435 h 6858000"/>
              <a:gd name="connsiteX558" fmla="*/ 2312521 w 7472601"/>
              <a:gd name="connsiteY558" fmla="*/ 1806140 h 6858000"/>
              <a:gd name="connsiteX559" fmla="*/ 2127533 w 7472601"/>
              <a:gd name="connsiteY559" fmla="*/ 2348380 h 6858000"/>
              <a:gd name="connsiteX560" fmla="*/ 2358080 w 7472601"/>
              <a:gd name="connsiteY560" fmla="*/ 1866134 h 6858000"/>
              <a:gd name="connsiteX561" fmla="*/ 2407436 w 7472601"/>
              <a:gd name="connsiteY561" fmla="*/ 1651070 h 6858000"/>
              <a:gd name="connsiteX562" fmla="*/ 2448558 w 7472601"/>
              <a:gd name="connsiteY562" fmla="*/ 1373435 h 6858000"/>
              <a:gd name="connsiteX563" fmla="*/ 278707 w 7472601"/>
              <a:gd name="connsiteY563" fmla="*/ 1352270 h 6858000"/>
              <a:gd name="connsiteX564" fmla="*/ 321570 w 7472601"/>
              <a:gd name="connsiteY564" fmla="*/ 1861610 h 6858000"/>
              <a:gd name="connsiteX565" fmla="*/ 294281 w 7472601"/>
              <a:gd name="connsiteY565" fmla="*/ 1440658 h 6858000"/>
              <a:gd name="connsiteX566" fmla="*/ 278707 w 7472601"/>
              <a:gd name="connsiteY566" fmla="*/ 1352270 h 6858000"/>
              <a:gd name="connsiteX567" fmla="*/ 1423821 w 7472601"/>
              <a:gd name="connsiteY567" fmla="*/ 1351958 h 6858000"/>
              <a:gd name="connsiteX568" fmla="*/ 1638521 w 7472601"/>
              <a:gd name="connsiteY568" fmla="*/ 1908470 h 6858000"/>
              <a:gd name="connsiteX569" fmla="*/ 1754199 w 7472601"/>
              <a:gd name="connsiteY569" fmla="*/ 2149284 h 6858000"/>
              <a:gd name="connsiteX570" fmla="*/ 1908359 w 7472601"/>
              <a:gd name="connsiteY570" fmla="*/ 2364988 h 6858000"/>
              <a:gd name="connsiteX571" fmla="*/ 1647661 w 7472601"/>
              <a:gd name="connsiteY571" fmla="*/ 1825945 h 6858000"/>
              <a:gd name="connsiteX572" fmla="*/ 1423821 w 7472601"/>
              <a:gd name="connsiteY572" fmla="*/ 1351958 h 6858000"/>
              <a:gd name="connsiteX573" fmla="*/ 1431890 w 7472601"/>
              <a:gd name="connsiteY573" fmla="*/ 1306475 h 6858000"/>
              <a:gd name="connsiteX574" fmla="*/ 1507597 w 7472601"/>
              <a:gd name="connsiteY574" fmla="*/ 1446132 h 6858000"/>
              <a:gd name="connsiteX575" fmla="*/ 1674586 w 7472601"/>
              <a:gd name="connsiteY575" fmla="*/ 1813832 h 6858000"/>
              <a:gd name="connsiteX576" fmla="*/ 1815950 w 7472601"/>
              <a:gd name="connsiteY576" fmla="*/ 2128564 h 6858000"/>
              <a:gd name="connsiteX577" fmla="*/ 1984242 w 7472601"/>
              <a:gd name="connsiteY577" fmla="*/ 2430829 h 6858000"/>
              <a:gd name="connsiteX578" fmla="*/ 2014023 w 7472601"/>
              <a:gd name="connsiteY578" fmla="*/ 2450995 h 6858000"/>
              <a:gd name="connsiteX579" fmla="*/ 1747337 w 7472601"/>
              <a:gd name="connsiteY579" fmla="*/ 1855264 h 6858000"/>
              <a:gd name="connsiteX580" fmla="*/ 1533749 w 7472601"/>
              <a:gd name="connsiteY580" fmla="*/ 1478656 h 6858000"/>
              <a:gd name="connsiteX581" fmla="*/ 1431890 w 7472601"/>
              <a:gd name="connsiteY581" fmla="*/ 1306475 h 6858000"/>
              <a:gd name="connsiteX582" fmla="*/ 5052692 w 7472601"/>
              <a:gd name="connsiteY582" fmla="*/ 1292994 h 6858000"/>
              <a:gd name="connsiteX583" fmla="*/ 5200661 w 7472601"/>
              <a:gd name="connsiteY583" fmla="*/ 1635186 h 6858000"/>
              <a:gd name="connsiteX584" fmla="*/ 5297138 w 7472601"/>
              <a:gd name="connsiteY584" fmla="*/ 1906351 h 6858000"/>
              <a:gd name="connsiteX585" fmla="*/ 5052692 w 7472601"/>
              <a:gd name="connsiteY585" fmla="*/ 1292994 h 6858000"/>
              <a:gd name="connsiteX586" fmla="*/ 5009948 w 7472601"/>
              <a:gd name="connsiteY586" fmla="*/ 1273619 h 6858000"/>
              <a:gd name="connsiteX587" fmla="*/ 5121777 w 7472601"/>
              <a:gd name="connsiteY587" fmla="*/ 1654213 h 6858000"/>
              <a:gd name="connsiteX588" fmla="*/ 5293545 w 7472601"/>
              <a:gd name="connsiteY588" fmla="*/ 2072247 h 6858000"/>
              <a:gd name="connsiteX589" fmla="*/ 5294042 w 7472601"/>
              <a:gd name="connsiteY589" fmla="*/ 2065019 h 6858000"/>
              <a:gd name="connsiteX590" fmla="*/ 5171936 w 7472601"/>
              <a:gd name="connsiteY590" fmla="*/ 1647613 h 6858000"/>
              <a:gd name="connsiteX591" fmla="*/ 5009948 w 7472601"/>
              <a:gd name="connsiteY591" fmla="*/ 1273619 h 6858000"/>
              <a:gd name="connsiteX592" fmla="*/ 655236 w 7472601"/>
              <a:gd name="connsiteY592" fmla="*/ 1268632 h 6858000"/>
              <a:gd name="connsiteX593" fmla="*/ 839521 w 7472601"/>
              <a:gd name="connsiteY593" fmla="*/ 1685315 h 6858000"/>
              <a:gd name="connsiteX594" fmla="*/ 1109416 w 7472601"/>
              <a:gd name="connsiteY594" fmla="*/ 2061663 h 6858000"/>
              <a:gd name="connsiteX595" fmla="*/ 1298300 w 7472601"/>
              <a:gd name="connsiteY595" fmla="*/ 2247742 h 6858000"/>
              <a:gd name="connsiteX596" fmla="*/ 1125871 w 7472601"/>
              <a:gd name="connsiteY596" fmla="*/ 1989513 h 6858000"/>
              <a:gd name="connsiteX597" fmla="*/ 981574 w 7472601"/>
              <a:gd name="connsiteY597" fmla="*/ 1783157 h 6858000"/>
              <a:gd name="connsiteX598" fmla="*/ 922198 w 7472601"/>
              <a:gd name="connsiteY598" fmla="*/ 1677437 h 6858000"/>
              <a:gd name="connsiteX599" fmla="*/ 869293 w 7472601"/>
              <a:gd name="connsiteY599" fmla="*/ 1583214 h 6858000"/>
              <a:gd name="connsiteX600" fmla="*/ 751431 w 7472601"/>
              <a:gd name="connsiteY600" fmla="*/ 1405731 h 6858000"/>
              <a:gd name="connsiteX601" fmla="*/ 655236 w 7472601"/>
              <a:gd name="connsiteY601" fmla="*/ 1268632 h 6858000"/>
              <a:gd name="connsiteX602" fmla="*/ 6516292 w 7472601"/>
              <a:gd name="connsiteY602" fmla="*/ 1263064 h 6858000"/>
              <a:gd name="connsiteX603" fmla="*/ 5736320 w 7472601"/>
              <a:gd name="connsiteY603" fmla="*/ 1501803 h 6858000"/>
              <a:gd name="connsiteX604" fmla="*/ 6516292 w 7472601"/>
              <a:gd name="connsiteY604" fmla="*/ 1263064 h 6858000"/>
              <a:gd name="connsiteX605" fmla="*/ 291466 w 7472601"/>
              <a:gd name="connsiteY605" fmla="*/ 1250369 h 6858000"/>
              <a:gd name="connsiteX606" fmla="*/ 323180 w 7472601"/>
              <a:gd name="connsiteY606" fmla="*/ 1435283 h 6858000"/>
              <a:gd name="connsiteX607" fmla="*/ 349381 w 7472601"/>
              <a:gd name="connsiteY607" fmla="*/ 1875041 h 6858000"/>
              <a:gd name="connsiteX608" fmla="*/ 374363 w 7472601"/>
              <a:gd name="connsiteY608" fmla="*/ 1506494 h 6858000"/>
              <a:gd name="connsiteX609" fmla="*/ 302168 w 7472601"/>
              <a:gd name="connsiteY609" fmla="*/ 1274495 h 6858000"/>
              <a:gd name="connsiteX610" fmla="*/ 291466 w 7472601"/>
              <a:gd name="connsiteY610" fmla="*/ 1250369 h 6858000"/>
              <a:gd name="connsiteX611" fmla="*/ 678222 w 7472601"/>
              <a:gd name="connsiteY611" fmla="*/ 1248670 h 6858000"/>
              <a:gd name="connsiteX612" fmla="*/ 775536 w 7472601"/>
              <a:gd name="connsiteY612" fmla="*/ 1388015 h 6858000"/>
              <a:gd name="connsiteX613" fmla="*/ 894529 w 7472601"/>
              <a:gd name="connsiteY613" fmla="*/ 1567739 h 6858000"/>
              <a:gd name="connsiteX614" fmla="*/ 948000 w 7472601"/>
              <a:gd name="connsiteY614" fmla="*/ 1663088 h 6858000"/>
              <a:gd name="connsiteX615" fmla="*/ 1006812 w 7472601"/>
              <a:gd name="connsiteY615" fmla="*/ 1767683 h 6858000"/>
              <a:gd name="connsiteX616" fmla="*/ 1149133 w 7472601"/>
              <a:gd name="connsiteY616" fmla="*/ 1971513 h 6858000"/>
              <a:gd name="connsiteX617" fmla="*/ 1333952 w 7472601"/>
              <a:gd name="connsiteY617" fmla="*/ 2251620 h 6858000"/>
              <a:gd name="connsiteX618" fmla="*/ 1337329 w 7472601"/>
              <a:gd name="connsiteY618" fmla="*/ 2258350 h 6858000"/>
              <a:gd name="connsiteX619" fmla="*/ 1014726 w 7472601"/>
              <a:gd name="connsiteY619" fmla="*/ 1615556 h 6858000"/>
              <a:gd name="connsiteX620" fmla="*/ 678222 w 7472601"/>
              <a:gd name="connsiteY620" fmla="*/ 1248670 h 6858000"/>
              <a:gd name="connsiteX621" fmla="*/ 6691602 w 7472601"/>
              <a:gd name="connsiteY621" fmla="*/ 1140573 h 6858000"/>
              <a:gd name="connsiteX622" fmla="*/ 6571100 w 7472601"/>
              <a:gd name="connsiteY622" fmla="*/ 1183662 h 6858000"/>
              <a:gd name="connsiteX623" fmla="*/ 6241687 w 7472601"/>
              <a:gd name="connsiteY623" fmla="*/ 1257600 h 6858000"/>
              <a:gd name="connsiteX624" fmla="*/ 5693009 w 7472601"/>
              <a:gd name="connsiteY624" fmla="*/ 1478256 h 6858000"/>
              <a:gd name="connsiteX625" fmla="*/ 6548420 w 7472601"/>
              <a:gd name="connsiteY625" fmla="*/ 1214599 h 6858000"/>
              <a:gd name="connsiteX626" fmla="*/ 6605473 w 7472601"/>
              <a:gd name="connsiteY626" fmla="*/ 1184686 h 6858000"/>
              <a:gd name="connsiteX627" fmla="*/ 6691602 w 7472601"/>
              <a:gd name="connsiteY627" fmla="*/ 1140573 h 6858000"/>
              <a:gd name="connsiteX628" fmla="*/ 4002475 w 7472601"/>
              <a:gd name="connsiteY628" fmla="*/ 1037802 h 6858000"/>
              <a:gd name="connsiteX629" fmla="*/ 4000324 w 7472601"/>
              <a:gd name="connsiteY629" fmla="*/ 1039362 h 6858000"/>
              <a:gd name="connsiteX630" fmla="*/ 4002862 w 7472601"/>
              <a:gd name="connsiteY630" fmla="*/ 1042866 h 6858000"/>
              <a:gd name="connsiteX631" fmla="*/ 4002475 w 7472601"/>
              <a:gd name="connsiteY631" fmla="*/ 1037802 h 6858000"/>
              <a:gd name="connsiteX632" fmla="*/ 506322 w 7472601"/>
              <a:gd name="connsiteY632" fmla="*/ 1020997 h 6858000"/>
              <a:gd name="connsiteX633" fmla="*/ 533068 w 7472601"/>
              <a:gd name="connsiteY633" fmla="*/ 1029409 h 6858000"/>
              <a:gd name="connsiteX634" fmla="*/ 1232525 w 7472601"/>
              <a:gd name="connsiteY634" fmla="*/ 1804675 h 6858000"/>
              <a:gd name="connsiteX635" fmla="*/ 1388858 w 7472601"/>
              <a:gd name="connsiteY635" fmla="*/ 2368011 h 6858000"/>
              <a:gd name="connsiteX636" fmla="*/ 1384098 w 7472601"/>
              <a:gd name="connsiteY636" fmla="*/ 2378125 h 6858000"/>
              <a:gd name="connsiteX637" fmla="*/ 1425393 w 7472601"/>
              <a:gd name="connsiteY637" fmla="*/ 2589124 h 6858000"/>
              <a:gd name="connsiteX638" fmla="*/ 1424001 w 7472601"/>
              <a:gd name="connsiteY638" fmla="*/ 2597541 h 6858000"/>
              <a:gd name="connsiteX639" fmla="*/ 2152729 w 7472601"/>
              <a:gd name="connsiteY639" fmla="*/ 2864487 h 6858000"/>
              <a:gd name="connsiteX640" fmla="*/ 2020609 w 7472601"/>
              <a:gd name="connsiteY640" fmla="*/ 2539671 h 6858000"/>
              <a:gd name="connsiteX641" fmla="*/ 2018920 w 7472601"/>
              <a:gd name="connsiteY641" fmla="*/ 2536309 h 6858000"/>
              <a:gd name="connsiteX642" fmla="*/ 1342441 w 7472601"/>
              <a:gd name="connsiteY642" fmla="*/ 1173017 h 6858000"/>
              <a:gd name="connsiteX643" fmla="*/ 1367925 w 7472601"/>
              <a:gd name="connsiteY643" fmla="*/ 1135648 h 6858000"/>
              <a:gd name="connsiteX644" fmla="*/ 1771401 w 7472601"/>
              <a:gd name="connsiteY644" fmla="*/ 1806673 h 6858000"/>
              <a:gd name="connsiteX645" fmla="*/ 1972385 w 7472601"/>
              <a:gd name="connsiteY645" fmla="*/ 2198735 h 6858000"/>
              <a:gd name="connsiteX646" fmla="*/ 2040892 w 7472601"/>
              <a:gd name="connsiteY646" fmla="*/ 2405205 h 6858000"/>
              <a:gd name="connsiteX647" fmla="*/ 2131689 w 7472601"/>
              <a:gd name="connsiteY647" fmla="*/ 1936926 h 6858000"/>
              <a:gd name="connsiteX648" fmla="*/ 2454820 w 7472601"/>
              <a:gd name="connsiteY648" fmla="*/ 1248808 h 6858000"/>
              <a:gd name="connsiteX649" fmla="*/ 2492512 w 7472601"/>
              <a:gd name="connsiteY649" fmla="*/ 1302920 h 6858000"/>
              <a:gd name="connsiteX650" fmla="*/ 2081216 w 7472601"/>
              <a:gd name="connsiteY650" fmla="*/ 2527513 h 6858000"/>
              <a:gd name="connsiteX651" fmla="*/ 2081211 w 7472601"/>
              <a:gd name="connsiteY651" fmla="*/ 2528916 h 6858000"/>
              <a:gd name="connsiteX652" fmla="*/ 2199067 w 7472601"/>
              <a:gd name="connsiteY652" fmla="*/ 2884061 h 6858000"/>
              <a:gd name="connsiteX653" fmla="*/ 3192586 w 7472601"/>
              <a:gd name="connsiteY653" fmla="*/ 3411496 h 6858000"/>
              <a:gd name="connsiteX654" fmla="*/ 3182620 w 7472601"/>
              <a:gd name="connsiteY654" fmla="*/ 3483279 h 6858000"/>
              <a:gd name="connsiteX655" fmla="*/ 2435119 w 7472601"/>
              <a:gd name="connsiteY655" fmla="*/ 3080173 h 6858000"/>
              <a:gd name="connsiteX656" fmla="*/ 2410152 w 7472601"/>
              <a:gd name="connsiteY656" fmla="*/ 3063751 h 6858000"/>
              <a:gd name="connsiteX657" fmla="*/ 2408099 w 7472601"/>
              <a:gd name="connsiteY657" fmla="*/ 3064403 h 6858000"/>
              <a:gd name="connsiteX658" fmla="*/ 2407218 w 7472601"/>
              <a:gd name="connsiteY658" fmla="*/ 3070324 h 6858000"/>
              <a:gd name="connsiteX659" fmla="*/ 2380138 w 7472601"/>
              <a:gd name="connsiteY659" fmla="*/ 3099341 h 6858000"/>
              <a:gd name="connsiteX660" fmla="*/ 1765923 w 7472601"/>
              <a:gd name="connsiteY660" fmla="*/ 3581043 h 6858000"/>
              <a:gd name="connsiteX661" fmla="*/ 1702258 w 7472601"/>
              <a:gd name="connsiteY661" fmla="*/ 3612286 h 6858000"/>
              <a:gd name="connsiteX662" fmla="*/ 1538370 w 7472601"/>
              <a:gd name="connsiteY662" fmla="*/ 3811804 h 6858000"/>
              <a:gd name="connsiteX663" fmla="*/ 542867 w 7472601"/>
              <a:gd name="connsiteY663" fmla="*/ 4944092 h 6858000"/>
              <a:gd name="connsiteX664" fmla="*/ 515800 w 7472601"/>
              <a:gd name="connsiteY664" fmla="*/ 4862180 h 6858000"/>
              <a:gd name="connsiteX665" fmla="*/ 909145 w 7472601"/>
              <a:gd name="connsiteY665" fmla="*/ 4199225 h 6858000"/>
              <a:gd name="connsiteX666" fmla="*/ 1214067 w 7472601"/>
              <a:gd name="connsiteY666" fmla="*/ 3908561 h 6858000"/>
              <a:gd name="connsiteX667" fmla="*/ 640967 w 7472601"/>
              <a:gd name="connsiteY667" fmla="*/ 4105601 h 6858000"/>
              <a:gd name="connsiteX668" fmla="*/ 112563 w 7472601"/>
              <a:gd name="connsiteY668" fmla="*/ 4396952 h 6858000"/>
              <a:gd name="connsiteX669" fmla="*/ 0 w 7472601"/>
              <a:gd name="connsiteY669" fmla="*/ 4466006 h 6858000"/>
              <a:gd name="connsiteX670" fmla="*/ 0 w 7472601"/>
              <a:gd name="connsiteY670" fmla="*/ 4233763 h 6858000"/>
              <a:gd name="connsiteX671" fmla="*/ 36881 w 7472601"/>
              <a:gd name="connsiteY671" fmla="*/ 4200118 h 6858000"/>
              <a:gd name="connsiteX672" fmla="*/ 910534 w 7472601"/>
              <a:gd name="connsiteY672" fmla="*/ 3629753 h 6858000"/>
              <a:gd name="connsiteX673" fmla="*/ 1578717 w 7472601"/>
              <a:gd name="connsiteY673" fmla="*/ 3575982 h 6858000"/>
              <a:gd name="connsiteX674" fmla="*/ 2338780 w 7472601"/>
              <a:gd name="connsiteY674" fmla="*/ 3033725 h 6858000"/>
              <a:gd name="connsiteX675" fmla="*/ 1807991 w 7472601"/>
              <a:gd name="connsiteY675" fmla="*/ 2807184 h 6858000"/>
              <a:gd name="connsiteX676" fmla="*/ 1416358 w 7472601"/>
              <a:gd name="connsiteY676" fmla="*/ 3112571 h 6858000"/>
              <a:gd name="connsiteX677" fmla="*/ 939066 w 7472601"/>
              <a:gd name="connsiteY677" fmla="*/ 3378798 h 6858000"/>
              <a:gd name="connsiteX678" fmla="*/ 115099 w 7472601"/>
              <a:gd name="connsiteY678" fmla="*/ 3607650 h 6858000"/>
              <a:gd name="connsiteX679" fmla="*/ 97284 w 7472601"/>
              <a:gd name="connsiteY679" fmla="*/ 3520393 h 6858000"/>
              <a:gd name="connsiteX680" fmla="*/ 922050 w 7472601"/>
              <a:gd name="connsiteY680" fmla="*/ 3074867 h 6858000"/>
              <a:gd name="connsiteX681" fmla="*/ 1405265 w 7472601"/>
              <a:gd name="connsiteY681" fmla="*/ 3016319 h 6858000"/>
              <a:gd name="connsiteX682" fmla="*/ 1407512 w 7472601"/>
              <a:gd name="connsiteY682" fmla="*/ 3018001 h 6858000"/>
              <a:gd name="connsiteX683" fmla="*/ 1726266 w 7472601"/>
              <a:gd name="connsiteY683" fmla="*/ 2777274 h 6858000"/>
              <a:gd name="connsiteX684" fmla="*/ 625390 w 7472601"/>
              <a:gd name="connsiteY684" fmla="*/ 2514541 h 6858000"/>
              <a:gd name="connsiteX685" fmla="*/ 619799 w 7472601"/>
              <a:gd name="connsiteY685" fmla="*/ 2527180 h 6858000"/>
              <a:gd name="connsiteX686" fmla="*/ 310030 w 7472601"/>
              <a:gd name="connsiteY686" fmla="*/ 2771818 h 6858000"/>
              <a:gd name="connsiteX687" fmla="*/ 173877 w 7472601"/>
              <a:gd name="connsiteY687" fmla="*/ 2937056 h 6858000"/>
              <a:gd name="connsiteX688" fmla="*/ 77889 w 7472601"/>
              <a:gd name="connsiteY688" fmla="*/ 3138440 h 6858000"/>
              <a:gd name="connsiteX689" fmla="*/ 0 w 7472601"/>
              <a:gd name="connsiteY689" fmla="*/ 3271395 h 6858000"/>
              <a:gd name="connsiteX690" fmla="*/ 0 w 7472601"/>
              <a:gd name="connsiteY690" fmla="*/ 3153002 h 6858000"/>
              <a:gd name="connsiteX691" fmla="*/ 2386 w 7472601"/>
              <a:gd name="connsiteY691" fmla="*/ 3149203 h 6858000"/>
              <a:gd name="connsiteX692" fmla="*/ 89753 w 7472601"/>
              <a:gd name="connsiteY692" fmla="*/ 2987702 h 6858000"/>
              <a:gd name="connsiteX693" fmla="*/ 76869 w 7472601"/>
              <a:gd name="connsiteY693" fmla="*/ 3005404 h 6858000"/>
              <a:gd name="connsiteX694" fmla="*/ 32049 w 7472601"/>
              <a:gd name="connsiteY694" fmla="*/ 3065814 h 6858000"/>
              <a:gd name="connsiteX695" fmla="*/ 0 w 7472601"/>
              <a:gd name="connsiteY695" fmla="*/ 3108744 h 6858000"/>
              <a:gd name="connsiteX696" fmla="*/ 0 w 7472601"/>
              <a:gd name="connsiteY696" fmla="*/ 3058059 h 6858000"/>
              <a:gd name="connsiteX697" fmla="*/ 7610 w 7472601"/>
              <a:gd name="connsiteY697" fmla="*/ 3047889 h 6858000"/>
              <a:gd name="connsiteX698" fmla="*/ 52419 w 7472601"/>
              <a:gd name="connsiteY698" fmla="*/ 2987479 h 6858000"/>
              <a:gd name="connsiteX699" fmla="*/ 59142 w 7472601"/>
              <a:gd name="connsiteY699" fmla="*/ 2978488 h 6858000"/>
              <a:gd name="connsiteX700" fmla="*/ 0 w 7472601"/>
              <a:gd name="connsiteY700" fmla="*/ 3015334 h 6858000"/>
              <a:gd name="connsiteX701" fmla="*/ 0 w 7472601"/>
              <a:gd name="connsiteY701" fmla="*/ 2914286 h 6858000"/>
              <a:gd name="connsiteX702" fmla="*/ 36383 w 7472601"/>
              <a:gd name="connsiteY702" fmla="*/ 2901128 h 6858000"/>
              <a:gd name="connsiteX703" fmla="*/ 156329 w 7472601"/>
              <a:gd name="connsiteY703" fmla="*/ 2840533 h 6858000"/>
              <a:gd name="connsiteX704" fmla="*/ 358355 w 7472601"/>
              <a:gd name="connsiteY704" fmla="*/ 2620471 h 6858000"/>
              <a:gd name="connsiteX705" fmla="*/ 510577 w 7472601"/>
              <a:gd name="connsiteY705" fmla="*/ 2501244 h 6858000"/>
              <a:gd name="connsiteX706" fmla="*/ 211967 w 7472601"/>
              <a:gd name="connsiteY706" fmla="*/ 2479171 h 6858000"/>
              <a:gd name="connsiteX707" fmla="*/ 0 w 7472601"/>
              <a:gd name="connsiteY707" fmla="*/ 2476398 h 6858000"/>
              <a:gd name="connsiteX708" fmla="*/ 0 w 7472601"/>
              <a:gd name="connsiteY708" fmla="*/ 2389189 h 6858000"/>
              <a:gd name="connsiteX709" fmla="*/ 103062 w 7472601"/>
              <a:gd name="connsiteY709" fmla="*/ 2389518 h 6858000"/>
              <a:gd name="connsiteX710" fmla="*/ 510734 w 7472601"/>
              <a:gd name="connsiteY710" fmla="*/ 2416201 h 6858000"/>
              <a:gd name="connsiteX711" fmla="*/ 279257 w 7472601"/>
              <a:gd name="connsiteY711" fmla="*/ 2092102 h 6858000"/>
              <a:gd name="connsiteX712" fmla="*/ 65265 w 7472601"/>
              <a:gd name="connsiteY712" fmla="*/ 2006049 h 6858000"/>
              <a:gd name="connsiteX713" fmla="*/ 0 w 7472601"/>
              <a:gd name="connsiteY713" fmla="*/ 1982532 h 6858000"/>
              <a:gd name="connsiteX714" fmla="*/ 0 w 7472601"/>
              <a:gd name="connsiteY714" fmla="*/ 1912789 h 6858000"/>
              <a:gd name="connsiteX715" fmla="*/ 97460 w 7472601"/>
              <a:gd name="connsiteY715" fmla="*/ 1953725 h 6858000"/>
              <a:gd name="connsiteX716" fmla="*/ 221272 w 7472601"/>
              <a:gd name="connsiteY716" fmla="*/ 1980766 h 6858000"/>
              <a:gd name="connsiteX717" fmla="*/ 116765 w 7472601"/>
              <a:gd name="connsiteY717" fmla="*/ 1911033 h 6858000"/>
              <a:gd name="connsiteX718" fmla="*/ 16405 w 7472601"/>
              <a:gd name="connsiteY718" fmla="*/ 1803412 h 6858000"/>
              <a:gd name="connsiteX719" fmla="*/ 0 w 7472601"/>
              <a:gd name="connsiteY719" fmla="*/ 1784777 h 6858000"/>
              <a:gd name="connsiteX720" fmla="*/ 0 w 7472601"/>
              <a:gd name="connsiteY720" fmla="*/ 1740082 h 6858000"/>
              <a:gd name="connsiteX721" fmla="*/ 39394 w 7472601"/>
              <a:gd name="connsiteY721" fmla="*/ 1784856 h 6858000"/>
              <a:gd name="connsiteX722" fmla="*/ 135813 w 7472601"/>
              <a:gd name="connsiteY722" fmla="*/ 1888838 h 6858000"/>
              <a:gd name="connsiteX723" fmla="*/ 242575 w 7472601"/>
              <a:gd name="connsiteY723" fmla="*/ 1958841 h 6858000"/>
              <a:gd name="connsiteX724" fmla="*/ 82197 w 7472601"/>
              <a:gd name="connsiteY724" fmla="*/ 1754826 h 6858000"/>
              <a:gd name="connsiteX725" fmla="*/ 0 w 7472601"/>
              <a:gd name="connsiteY725" fmla="*/ 1679650 h 6858000"/>
              <a:gd name="connsiteX726" fmla="*/ 0 w 7472601"/>
              <a:gd name="connsiteY726" fmla="*/ 1602463 h 6858000"/>
              <a:gd name="connsiteX727" fmla="*/ 84689 w 7472601"/>
              <a:gd name="connsiteY727" fmla="*/ 1677442 h 6858000"/>
              <a:gd name="connsiteX728" fmla="*/ 298437 w 7472601"/>
              <a:gd name="connsiteY728" fmla="*/ 1968019 h 6858000"/>
              <a:gd name="connsiteX729" fmla="*/ 227269 w 7472601"/>
              <a:gd name="connsiteY729" fmla="*/ 1114064 h 6858000"/>
              <a:gd name="connsiteX730" fmla="*/ 248003 w 7472601"/>
              <a:gd name="connsiteY730" fmla="*/ 1089613 h 6858000"/>
              <a:gd name="connsiteX731" fmla="*/ 427020 w 7472601"/>
              <a:gd name="connsiteY731" fmla="*/ 1619803 h 6858000"/>
              <a:gd name="connsiteX732" fmla="*/ 340345 w 7472601"/>
              <a:gd name="connsiteY732" fmla="*/ 2027739 h 6858000"/>
              <a:gd name="connsiteX733" fmla="*/ 360865 w 7472601"/>
              <a:gd name="connsiteY733" fmla="*/ 2044827 h 6858000"/>
              <a:gd name="connsiteX734" fmla="*/ 560414 w 7472601"/>
              <a:gd name="connsiteY734" fmla="*/ 2421457 h 6858000"/>
              <a:gd name="connsiteX735" fmla="*/ 1359703 w 7472601"/>
              <a:gd name="connsiteY735" fmla="*/ 2578554 h 6858000"/>
              <a:gd name="connsiteX736" fmla="*/ 1359422 w 7472601"/>
              <a:gd name="connsiteY736" fmla="*/ 2577994 h 6858000"/>
              <a:gd name="connsiteX737" fmla="*/ 828701 w 7472601"/>
              <a:gd name="connsiteY737" fmla="*/ 1839520 h 6858000"/>
              <a:gd name="connsiteX738" fmla="*/ 494427 w 7472601"/>
              <a:gd name="connsiteY738" fmla="*/ 1092333 h 6858000"/>
              <a:gd name="connsiteX739" fmla="*/ 506322 w 7472601"/>
              <a:gd name="connsiteY739" fmla="*/ 1020997 h 6858000"/>
              <a:gd name="connsiteX740" fmla="*/ 4570198 w 7472601"/>
              <a:gd name="connsiteY740" fmla="*/ 978081 h 6858000"/>
              <a:gd name="connsiteX741" fmla="*/ 4523691 w 7472601"/>
              <a:gd name="connsiteY741" fmla="*/ 1127776 h 6858000"/>
              <a:gd name="connsiteX742" fmla="*/ 4509875 w 7472601"/>
              <a:gd name="connsiteY742" fmla="*/ 1167552 h 6858000"/>
              <a:gd name="connsiteX743" fmla="*/ 4478168 w 7472601"/>
              <a:gd name="connsiteY743" fmla="*/ 1260735 h 6858000"/>
              <a:gd name="connsiteX744" fmla="*/ 4409309 w 7472601"/>
              <a:gd name="connsiteY744" fmla="*/ 1666996 h 6858000"/>
              <a:gd name="connsiteX745" fmla="*/ 4370031 w 7472601"/>
              <a:gd name="connsiteY745" fmla="*/ 1955666 h 6858000"/>
              <a:gd name="connsiteX746" fmla="*/ 4570198 w 7472601"/>
              <a:gd name="connsiteY746" fmla="*/ 978081 h 6858000"/>
              <a:gd name="connsiteX747" fmla="*/ 4557898 w 7472601"/>
              <a:gd name="connsiteY747" fmla="*/ 900011 h 6858000"/>
              <a:gd name="connsiteX748" fmla="*/ 4344840 w 7472601"/>
              <a:gd name="connsiteY748" fmla="*/ 1922038 h 6858000"/>
              <a:gd name="connsiteX749" fmla="*/ 4378710 w 7472601"/>
              <a:gd name="connsiteY749" fmla="*/ 1665516 h 6858000"/>
              <a:gd name="connsiteX750" fmla="*/ 4448798 w 7472601"/>
              <a:gd name="connsiteY750" fmla="*/ 1253024 h 6858000"/>
              <a:gd name="connsiteX751" fmla="*/ 4480315 w 7472601"/>
              <a:gd name="connsiteY751" fmla="*/ 1158454 h 6858000"/>
              <a:gd name="connsiteX752" fmla="*/ 4494133 w 7472601"/>
              <a:gd name="connsiteY752" fmla="*/ 1118676 h 6858000"/>
              <a:gd name="connsiteX753" fmla="*/ 4557898 w 7472601"/>
              <a:gd name="connsiteY753" fmla="*/ 900011 h 6858000"/>
              <a:gd name="connsiteX754" fmla="*/ 5870151 w 7472601"/>
              <a:gd name="connsiteY754" fmla="*/ 898890 h 6858000"/>
              <a:gd name="connsiteX755" fmla="*/ 5861335 w 7472601"/>
              <a:gd name="connsiteY755" fmla="*/ 899177 h 6858000"/>
              <a:gd name="connsiteX756" fmla="*/ 5843702 w 7472601"/>
              <a:gd name="connsiteY756" fmla="*/ 899748 h 6858000"/>
              <a:gd name="connsiteX757" fmla="*/ 5651107 w 7472601"/>
              <a:gd name="connsiteY757" fmla="*/ 920306 h 6858000"/>
              <a:gd name="connsiteX758" fmla="*/ 5459407 w 7472601"/>
              <a:gd name="connsiteY758" fmla="*/ 940975 h 6858000"/>
              <a:gd name="connsiteX759" fmla="*/ 5374846 w 7472601"/>
              <a:gd name="connsiteY759" fmla="*/ 941988 h 6858000"/>
              <a:gd name="connsiteX760" fmla="*/ 5256105 w 7472601"/>
              <a:gd name="connsiteY760" fmla="*/ 945632 h 6858000"/>
              <a:gd name="connsiteX761" fmla="*/ 5107071 w 7472601"/>
              <a:gd name="connsiteY761" fmla="*/ 969720 h 6858000"/>
              <a:gd name="connsiteX762" fmla="*/ 4998681 w 7472601"/>
              <a:gd name="connsiteY762" fmla="*/ 988771 h 6858000"/>
              <a:gd name="connsiteX763" fmla="*/ 5870151 w 7472601"/>
              <a:gd name="connsiteY763" fmla="*/ 898890 h 6858000"/>
              <a:gd name="connsiteX764" fmla="*/ 5504425 w 7472601"/>
              <a:gd name="connsiteY764" fmla="*/ 848067 h 6858000"/>
              <a:gd name="connsiteX765" fmla="*/ 4968849 w 7472601"/>
              <a:gd name="connsiteY765" fmla="*/ 962318 h 6858000"/>
              <a:gd name="connsiteX766" fmla="*/ 5104039 w 7472601"/>
              <a:gd name="connsiteY766" fmla="*/ 940634 h 6858000"/>
              <a:gd name="connsiteX767" fmla="*/ 5256311 w 7472601"/>
              <a:gd name="connsiteY767" fmla="*/ 916490 h 6858000"/>
              <a:gd name="connsiteX768" fmla="*/ 5377381 w 7472601"/>
              <a:gd name="connsiteY768" fmla="*/ 912671 h 6858000"/>
              <a:gd name="connsiteX769" fmla="*/ 5460148 w 7472601"/>
              <a:gd name="connsiteY769" fmla="*/ 911442 h 6858000"/>
              <a:gd name="connsiteX770" fmla="*/ 5648971 w 7472601"/>
              <a:gd name="connsiteY770" fmla="*/ 891331 h 6858000"/>
              <a:gd name="connsiteX771" fmla="*/ 5844807 w 7472601"/>
              <a:gd name="connsiteY771" fmla="*/ 870718 h 6858000"/>
              <a:gd name="connsiteX772" fmla="*/ 5862975 w 7472601"/>
              <a:gd name="connsiteY772" fmla="*/ 869756 h 6858000"/>
              <a:gd name="connsiteX773" fmla="*/ 5920887 w 7472601"/>
              <a:gd name="connsiteY773" fmla="*/ 865929 h 6858000"/>
              <a:gd name="connsiteX774" fmla="*/ 5504425 w 7472601"/>
              <a:gd name="connsiteY774" fmla="*/ 848067 h 6858000"/>
              <a:gd name="connsiteX775" fmla="*/ 3607114 w 7472601"/>
              <a:gd name="connsiteY775" fmla="*/ 467441 h 6858000"/>
              <a:gd name="connsiteX776" fmla="*/ 3296242 w 7472601"/>
              <a:gd name="connsiteY776" fmla="*/ 807991 h 6858000"/>
              <a:gd name="connsiteX777" fmla="*/ 3174674 w 7472601"/>
              <a:gd name="connsiteY777" fmla="*/ 919759 h 6858000"/>
              <a:gd name="connsiteX778" fmla="*/ 3042978 w 7472601"/>
              <a:gd name="connsiteY778" fmla="*/ 1054894 h 6858000"/>
              <a:gd name="connsiteX779" fmla="*/ 2968914 w 7472601"/>
              <a:gd name="connsiteY779" fmla="*/ 1133756 h 6858000"/>
              <a:gd name="connsiteX780" fmla="*/ 3103823 w 7472601"/>
              <a:gd name="connsiteY780" fmla="*/ 1026814 h 6858000"/>
              <a:gd name="connsiteX781" fmla="*/ 3607114 w 7472601"/>
              <a:gd name="connsiteY781" fmla="*/ 467441 h 6858000"/>
              <a:gd name="connsiteX782" fmla="*/ 3744487 w 7472601"/>
              <a:gd name="connsiteY782" fmla="*/ 383136 h 6858000"/>
              <a:gd name="connsiteX783" fmla="*/ 3970213 w 7472601"/>
              <a:gd name="connsiteY783" fmla="*/ 995559 h 6858000"/>
              <a:gd name="connsiteX784" fmla="*/ 3744487 w 7472601"/>
              <a:gd name="connsiteY784" fmla="*/ 383136 h 6858000"/>
              <a:gd name="connsiteX785" fmla="*/ 3624562 w 7472601"/>
              <a:gd name="connsiteY785" fmla="*/ 367041 h 6858000"/>
              <a:gd name="connsiteX786" fmla="*/ 3489712 w 7472601"/>
              <a:gd name="connsiteY786" fmla="*/ 485386 h 6858000"/>
              <a:gd name="connsiteX787" fmla="*/ 3182994 w 7472601"/>
              <a:gd name="connsiteY787" fmla="*/ 828265 h 6858000"/>
              <a:gd name="connsiteX788" fmla="*/ 2892114 w 7472601"/>
              <a:gd name="connsiteY788" fmla="*/ 1172635 h 6858000"/>
              <a:gd name="connsiteX789" fmla="*/ 3021459 w 7472601"/>
              <a:gd name="connsiteY789" fmla="*/ 1035385 h 6858000"/>
              <a:gd name="connsiteX790" fmla="*/ 3153873 w 7472601"/>
              <a:gd name="connsiteY790" fmla="*/ 898971 h 6858000"/>
              <a:gd name="connsiteX791" fmla="*/ 3276511 w 7472601"/>
              <a:gd name="connsiteY791" fmla="*/ 786423 h 6858000"/>
              <a:gd name="connsiteX792" fmla="*/ 3584154 w 7472601"/>
              <a:gd name="connsiteY792" fmla="*/ 448218 h 6858000"/>
              <a:gd name="connsiteX793" fmla="*/ 3624562 w 7472601"/>
              <a:gd name="connsiteY793" fmla="*/ 367041 h 6858000"/>
              <a:gd name="connsiteX794" fmla="*/ 3766672 w 7472601"/>
              <a:gd name="connsiteY794" fmla="*/ 359429 h 6858000"/>
              <a:gd name="connsiteX795" fmla="*/ 3996338 w 7472601"/>
              <a:gd name="connsiteY795" fmla="*/ 968237 h 6858000"/>
              <a:gd name="connsiteX796" fmla="*/ 3766672 w 7472601"/>
              <a:gd name="connsiteY796" fmla="*/ 359429 h 6858000"/>
              <a:gd name="connsiteX797" fmla="*/ 5805386 w 7472601"/>
              <a:gd name="connsiteY797" fmla="*/ 239240 h 6858000"/>
              <a:gd name="connsiteX798" fmla="*/ 5736947 w 7472601"/>
              <a:gd name="connsiteY798" fmla="*/ 261367 h 6858000"/>
              <a:gd name="connsiteX799" fmla="*/ 5427012 w 7472601"/>
              <a:gd name="connsiteY799" fmla="*/ 311272 h 6858000"/>
              <a:gd name="connsiteX800" fmla="*/ 5147818 w 7472601"/>
              <a:gd name="connsiteY800" fmla="*/ 322112 h 6858000"/>
              <a:gd name="connsiteX801" fmla="*/ 5060854 w 7472601"/>
              <a:gd name="connsiteY801" fmla="*/ 311882 h 6858000"/>
              <a:gd name="connsiteX802" fmla="*/ 4945989 w 7472601"/>
              <a:gd name="connsiteY802" fmla="*/ 300516 h 6858000"/>
              <a:gd name="connsiteX803" fmla="*/ 5410479 w 7472601"/>
              <a:gd name="connsiteY803" fmla="*/ 348434 h 6858000"/>
              <a:gd name="connsiteX804" fmla="*/ 5805386 w 7472601"/>
              <a:gd name="connsiteY804" fmla="*/ 239240 h 6858000"/>
              <a:gd name="connsiteX805" fmla="*/ 5905192 w 7472601"/>
              <a:gd name="connsiteY805" fmla="*/ 163079 h 6858000"/>
              <a:gd name="connsiteX806" fmla="*/ 5865655 w 7472601"/>
              <a:gd name="connsiteY806" fmla="*/ 171901 h 6858000"/>
              <a:gd name="connsiteX807" fmla="*/ 5259740 w 7472601"/>
              <a:gd name="connsiteY807" fmla="*/ 257013 h 6858000"/>
              <a:gd name="connsiteX808" fmla="*/ 5208466 w 7472601"/>
              <a:gd name="connsiteY808" fmla="*/ 257550 h 6858000"/>
              <a:gd name="connsiteX809" fmla="*/ 4980204 w 7472601"/>
              <a:gd name="connsiteY809" fmla="*/ 271903 h 6858000"/>
              <a:gd name="connsiteX810" fmla="*/ 5068068 w 7472601"/>
              <a:gd name="connsiteY810" fmla="*/ 282244 h 6858000"/>
              <a:gd name="connsiteX811" fmla="*/ 5153231 w 7472601"/>
              <a:gd name="connsiteY811" fmla="*/ 292240 h 6858000"/>
              <a:gd name="connsiteX812" fmla="*/ 5426491 w 7472601"/>
              <a:gd name="connsiteY812" fmla="*/ 281128 h 6858000"/>
              <a:gd name="connsiteX813" fmla="*/ 5731212 w 7472601"/>
              <a:gd name="connsiteY813" fmla="*/ 231951 h 6858000"/>
              <a:gd name="connsiteX814" fmla="*/ 5905192 w 7472601"/>
              <a:gd name="connsiteY814" fmla="*/ 163079 h 6858000"/>
              <a:gd name="connsiteX815" fmla="*/ 5944437 w 7472601"/>
              <a:gd name="connsiteY815" fmla="*/ 113829 h 6858000"/>
              <a:gd name="connsiteX816" fmla="*/ 5825032 w 7472601"/>
              <a:gd name="connsiteY816" fmla="*/ 146405 h 6858000"/>
              <a:gd name="connsiteX817" fmla="*/ 4955599 w 7472601"/>
              <a:gd name="connsiteY817" fmla="*/ 247008 h 6858000"/>
              <a:gd name="connsiteX818" fmla="*/ 5210104 w 7472601"/>
              <a:gd name="connsiteY818" fmla="*/ 228123 h 6858000"/>
              <a:gd name="connsiteX819" fmla="*/ 5261015 w 7472601"/>
              <a:gd name="connsiteY819" fmla="*/ 227087 h 6858000"/>
              <a:gd name="connsiteX820" fmla="*/ 5861181 w 7472601"/>
              <a:gd name="connsiteY820" fmla="*/ 143093 h 6858000"/>
              <a:gd name="connsiteX821" fmla="*/ 5961252 w 7472601"/>
              <a:gd name="connsiteY821" fmla="*/ 114820 h 6858000"/>
              <a:gd name="connsiteX822" fmla="*/ 5944437 w 7472601"/>
              <a:gd name="connsiteY822" fmla="*/ 113829 h 6858000"/>
              <a:gd name="connsiteX823" fmla="*/ 3882765 w 7472601"/>
              <a:gd name="connsiteY823" fmla="*/ 0 h 6858000"/>
              <a:gd name="connsiteX824" fmla="*/ 3995099 w 7472601"/>
              <a:gd name="connsiteY824" fmla="*/ 0 h 6858000"/>
              <a:gd name="connsiteX825" fmla="*/ 4163818 w 7472601"/>
              <a:gd name="connsiteY825" fmla="*/ 234104 h 6858000"/>
              <a:gd name="connsiteX826" fmla="*/ 4172099 w 7472601"/>
              <a:gd name="connsiteY826" fmla="*/ 234207 h 6858000"/>
              <a:gd name="connsiteX827" fmla="*/ 4784282 w 7472601"/>
              <a:gd name="connsiteY827" fmla="*/ 276561 h 6858000"/>
              <a:gd name="connsiteX828" fmla="*/ 4801687 w 7472601"/>
              <a:gd name="connsiteY828" fmla="*/ 267764 h 6858000"/>
              <a:gd name="connsiteX829" fmla="*/ 6082788 w 7472601"/>
              <a:gd name="connsiteY829" fmla="*/ 64119 h 6858000"/>
              <a:gd name="connsiteX830" fmla="*/ 6099442 w 7472601"/>
              <a:gd name="connsiteY830" fmla="*/ 82568 h 6858000"/>
              <a:gd name="connsiteX831" fmla="*/ 4804137 w 7472601"/>
              <a:gd name="connsiteY831" fmla="*/ 320931 h 6858000"/>
              <a:gd name="connsiteX832" fmla="*/ 4227047 w 7472601"/>
              <a:gd name="connsiteY832" fmla="*/ 313415 h 6858000"/>
              <a:gd name="connsiteX833" fmla="*/ 4346041 w 7472601"/>
              <a:gd name="connsiteY833" fmla="*/ 456086 h 6858000"/>
              <a:gd name="connsiteX834" fmla="*/ 4870967 w 7472601"/>
              <a:gd name="connsiteY834" fmla="*/ 963061 h 6858000"/>
              <a:gd name="connsiteX835" fmla="*/ 4889647 w 7472601"/>
              <a:gd name="connsiteY835" fmla="*/ 957147 h 6858000"/>
              <a:gd name="connsiteX836" fmla="*/ 5422504 w 7472601"/>
              <a:gd name="connsiteY836" fmla="*/ 805191 h 6858000"/>
              <a:gd name="connsiteX837" fmla="*/ 6087656 w 7472601"/>
              <a:gd name="connsiteY837" fmla="*/ 826703 h 6858000"/>
              <a:gd name="connsiteX838" fmla="*/ 6058717 w 7472601"/>
              <a:gd name="connsiteY838" fmla="*/ 865992 h 6858000"/>
              <a:gd name="connsiteX839" fmla="*/ 4974153 w 7472601"/>
              <a:gd name="connsiteY839" fmla="*/ 1045456 h 6858000"/>
              <a:gd name="connsiteX840" fmla="*/ 5627835 w 7472601"/>
              <a:gd name="connsiteY840" fmla="*/ 1472077 h 6858000"/>
              <a:gd name="connsiteX841" fmla="*/ 5629817 w 7472601"/>
              <a:gd name="connsiteY841" fmla="*/ 1471412 h 6858000"/>
              <a:gd name="connsiteX842" fmla="*/ 5634124 w 7472601"/>
              <a:gd name="connsiteY842" fmla="*/ 1470572 h 6858000"/>
              <a:gd name="connsiteX843" fmla="*/ 5755832 w 7472601"/>
              <a:gd name="connsiteY843" fmla="*/ 1383886 h 6858000"/>
              <a:gd name="connsiteX844" fmla="*/ 6014186 w 7472601"/>
              <a:gd name="connsiteY844" fmla="*/ 1279799 h 6858000"/>
              <a:gd name="connsiteX845" fmla="*/ 6901619 w 7472601"/>
              <a:gd name="connsiteY845" fmla="*/ 1047874 h 6858000"/>
              <a:gd name="connsiteX846" fmla="*/ 6931566 w 7472601"/>
              <a:gd name="connsiteY846" fmla="*/ 1062034 h 6858000"/>
              <a:gd name="connsiteX847" fmla="*/ 5790982 w 7472601"/>
              <a:gd name="connsiteY847" fmla="*/ 1561380 h 6858000"/>
              <a:gd name="connsiteX848" fmla="*/ 6188971 w 7472601"/>
              <a:gd name="connsiteY848" fmla="*/ 1755168 h 6858000"/>
              <a:gd name="connsiteX849" fmla="*/ 6202446 w 7472601"/>
              <a:gd name="connsiteY849" fmla="*/ 1752268 h 6858000"/>
              <a:gd name="connsiteX850" fmla="*/ 7179560 w 7472601"/>
              <a:gd name="connsiteY850" fmla="*/ 1467551 h 6858000"/>
              <a:gd name="connsiteX851" fmla="*/ 7158730 w 7472601"/>
              <a:gd name="connsiteY851" fmla="*/ 1507835 h 6858000"/>
              <a:gd name="connsiteX852" fmla="*/ 6326959 w 7472601"/>
              <a:gd name="connsiteY852" fmla="*/ 1817686 h 6858000"/>
              <a:gd name="connsiteX853" fmla="*/ 6537433 w 7472601"/>
              <a:gd name="connsiteY853" fmla="*/ 1907790 h 6858000"/>
              <a:gd name="connsiteX854" fmla="*/ 6550221 w 7472601"/>
              <a:gd name="connsiteY854" fmla="*/ 1910729 h 6858000"/>
              <a:gd name="connsiteX855" fmla="*/ 6964438 w 7472601"/>
              <a:gd name="connsiteY855" fmla="*/ 2209505 h 6858000"/>
              <a:gd name="connsiteX856" fmla="*/ 7367862 w 7472601"/>
              <a:gd name="connsiteY856" fmla="*/ 2806833 h 6858000"/>
              <a:gd name="connsiteX857" fmla="*/ 7364329 w 7472601"/>
              <a:gd name="connsiteY857" fmla="*/ 2826907 h 6858000"/>
              <a:gd name="connsiteX858" fmla="*/ 7290545 w 7472601"/>
              <a:gd name="connsiteY858" fmla="*/ 2850663 h 6858000"/>
              <a:gd name="connsiteX859" fmla="*/ 6472036 w 7472601"/>
              <a:gd name="connsiteY859" fmla="*/ 1959003 h 6858000"/>
              <a:gd name="connsiteX860" fmla="*/ 5792897 w 7472601"/>
              <a:gd name="connsiteY860" fmla="*/ 1647747 h 6858000"/>
              <a:gd name="connsiteX861" fmla="*/ 5842751 w 7472601"/>
              <a:gd name="connsiteY861" fmla="*/ 1816112 h 6858000"/>
              <a:gd name="connsiteX862" fmla="*/ 5847424 w 7472601"/>
              <a:gd name="connsiteY862" fmla="*/ 1815776 h 6858000"/>
              <a:gd name="connsiteX863" fmla="*/ 6399821 w 7472601"/>
              <a:gd name="connsiteY863" fmla="*/ 2344799 h 6858000"/>
              <a:gd name="connsiteX864" fmla="*/ 6323232 w 7472601"/>
              <a:gd name="connsiteY864" fmla="*/ 2389634 h 6858000"/>
              <a:gd name="connsiteX865" fmla="*/ 5942958 w 7472601"/>
              <a:gd name="connsiteY865" fmla="*/ 2077708 h 6858000"/>
              <a:gd name="connsiteX866" fmla="*/ 5921559 w 7472601"/>
              <a:gd name="connsiteY866" fmla="*/ 2378596 h 6858000"/>
              <a:gd name="connsiteX867" fmla="*/ 5817651 w 7472601"/>
              <a:gd name="connsiteY867" fmla="*/ 3023919 h 6858000"/>
              <a:gd name="connsiteX868" fmla="*/ 5729634 w 7472601"/>
              <a:gd name="connsiteY868" fmla="*/ 3051849 h 6858000"/>
              <a:gd name="connsiteX869" fmla="*/ 5611018 w 7472601"/>
              <a:gd name="connsiteY869" fmla="*/ 2316769 h 6858000"/>
              <a:gd name="connsiteX870" fmla="*/ 5687608 w 7472601"/>
              <a:gd name="connsiteY870" fmla="*/ 2039972 h 6858000"/>
              <a:gd name="connsiteX871" fmla="*/ 5657554 w 7472601"/>
              <a:gd name="connsiteY871" fmla="*/ 1576445 h 6858000"/>
              <a:gd name="connsiteX872" fmla="*/ 5150475 w 7472601"/>
              <a:gd name="connsiteY872" fmla="*/ 1274012 h 6858000"/>
              <a:gd name="connsiteX873" fmla="*/ 5349142 w 7472601"/>
              <a:gd name="connsiteY873" fmla="*/ 2204405 h 6858000"/>
              <a:gd name="connsiteX874" fmla="*/ 5262214 w 7472601"/>
              <a:gd name="connsiteY874" fmla="*/ 2233836 h 6858000"/>
              <a:gd name="connsiteX875" fmla="*/ 4981539 w 7472601"/>
              <a:gd name="connsiteY875" fmla="*/ 1542201 h 6858000"/>
              <a:gd name="connsiteX876" fmla="*/ 4958461 w 7472601"/>
              <a:gd name="connsiteY876" fmla="*/ 1136957 h 6858000"/>
              <a:gd name="connsiteX877" fmla="*/ 4655015 w 7472601"/>
              <a:gd name="connsiteY877" fmla="*/ 891426 h 6858000"/>
              <a:gd name="connsiteX878" fmla="*/ 4348002 w 7472601"/>
              <a:gd name="connsiteY878" fmla="*/ 2205895 h 6858000"/>
              <a:gd name="connsiteX879" fmla="*/ 4262250 w 7472601"/>
              <a:gd name="connsiteY879" fmla="*/ 2219972 h 6858000"/>
              <a:gd name="connsiteX880" fmla="*/ 4550611 w 7472601"/>
              <a:gd name="connsiteY880" fmla="*/ 817540 h 6858000"/>
              <a:gd name="connsiteX881" fmla="*/ 4564418 w 7472601"/>
              <a:gd name="connsiteY881" fmla="*/ 808293 h 6858000"/>
              <a:gd name="connsiteX882" fmla="*/ 4266388 w 7472601"/>
              <a:gd name="connsiteY882" fmla="*/ 500083 h 6858000"/>
              <a:gd name="connsiteX883" fmla="*/ 4032842 w 7472601"/>
              <a:gd name="connsiteY883" fmla="*/ 211809 h 6858000"/>
              <a:gd name="connsiteX884" fmla="*/ 3882765 w 7472601"/>
              <a:gd name="connsiteY884" fmla="*/ 0 h 6858000"/>
              <a:gd name="connsiteX885" fmla="*/ 3721337 w 7472601"/>
              <a:gd name="connsiteY885" fmla="*/ 0 h 6858000"/>
              <a:gd name="connsiteX886" fmla="*/ 3797544 w 7472601"/>
              <a:gd name="connsiteY886" fmla="*/ 0 h 6858000"/>
              <a:gd name="connsiteX887" fmla="*/ 3775734 w 7472601"/>
              <a:gd name="connsiteY887" fmla="*/ 95131 h 6858000"/>
              <a:gd name="connsiteX888" fmla="*/ 3724807 w 7472601"/>
              <a:gd name="connsiteY888" fmla="*/ 272257 h 6858000"/>
              <a:gd name="connsiteX889" fmla="*/ 3726844 w 7472601"/>
              <a:gd name="connsiteY889" fmla="*/ 282988 h 6858000"/>
              <a:gd name="connsiteX890" fmla="*/ 3742664 w 7472601"/>
              <a:gd name="connsiteY890" fmla="*/ 279918 h 6858000"/>
              <a:gd name="connsiteX891" fmla="*/ 4103910 w 7472601"/>
              <a:gd name="connsiteY891" fmla="*/ 1161917 h 6858000"/>
              <a:gd name="connsiteX892" fmla="*/ 4020269 w 7472601"/>
              <a:gd name="connsiteY892" fmla="*/ 1200406 h 6858000"/>
              <a:gd name="connsiteX893" fmla="*/ 3674882 w 7472601"/>
              <a:gd name="connsiteY893" fmla="*/ 488524 h 6858000"/>
              <a:gd name="connsiteX894" fmla="*/ 3132682 w 7472601"/>
              <a:gd name="connsiteY894" fmla="*/ 1072284 h 6858000"/>
              <a:gd name="connsiteX895" fmla="*/ 2716346 w 7472601"/>
              <a:gd name="connsiteY895" fmla="*/ 1276376 h 6858000"/>
              <a:gd name="connsiteX896" fmla="*/ 2716772 w 7472601"/>
              <a:gd name="connsiteY896" fmla="*/ 1255462 h 6858000"/>
              <a:gd name="connsiteX897" fmla="*/ 3471096 w 7472601"/>
              <a:gd name="connsiteY897" fmla="*/ 437072 h 6858000"/>
              <a:gd name="connsiteX898" fmla="*/ 3639057 w 7472601"/>
              <a:gd name="connsiteY898" fmla="*/ 286334 h 6858000"/>
              <a:gd name="connsiteX899" fmla="*/ 3640309 w 7472601"/>
              <a:gd name="connsiteY899" fmla="*/ 284664 h 6858000"/>
              <a:gd name="connsiteX900" fmla="*/ 3646022 w 7472601"/>
              <a:gd name="connsiteY900" fmla="*/ 276711 h 6858000"/>
              <a:gd name="connsiteX901" fmla="*/ 3707943 w 7472601"/>
              <a:gd name="connsiteY901" fmla="*/ 65958 h 6858000"/>
              <a:gd name="connsiteX902" fmla="*/ 3721337 w 7472601"/>
              <a:gd name="connsiteY902" fmla="*/ 0 h 6858000"/>
              <a:gd name="connsiteX903" fmla="*/ 2867960 w 7472601"/>
              <a:gd name="connsiteY903" fmla="*/ 0 h 6858000"/>
              <a:gd name="connsiteX904" fmla="*/ 2926351 w 7472601"/>
              <a:gd name="connsiteY904" fmla="*/ 0 h 6858000"/>
              <a:gd name="connsiteX905" fmla="*/ 2902823 w 7472601"/>
              <a:gd name="connsiteY905" fmla="*/ 262929 h 6858000"/>
              <a:gd name="connsiteX906" fmla="*/ 2940663 w 7472601"/>
              <a:gd name="connsiteY906" fmla="*/ 140884 h 6858000"/>
              <a:gd name="connsiteX907" fmla="*/ 2947039 w 7472601"/>
              <a:gd name="connsiteY907" fmla="*/ 122524 h 6858000"/>
              <a:gd name="connsiteX908" fmla="*/ 2984316 w 7472601"/>
              <a:gd name="connsiteY908" fmla="*/ 0 h 6858000"/>
              <a:gd name="connsiteX909" fmla="*/ 3016114 w 7472601"/>
              <a:gd name="connsiteY909" fmla="*/ 0 h 6858000"/>
              <a:gd name="connsiteX910" fmla="*/ 2979949 w 7472601"/>
              <a:gd name="connsiteY910" fmla="*/ 119274 h 6858000"/>
              <a:gd name="connsiteX911" fmla="*/ 3023879 w 7472601"/>
              <a:gd name="connsiteY911" fmla="*/ 0 h 6858000"/>
              <a:gd name="connsiteX912" fmla="*/ 3105400 w 7472601"/>
              <a:gd name="connsiteY912" fmla="*/ 0 h 6858000"/>
              <a:gd name="connsiteX913" fmla="*/ 3094669 w 7472601"/>
              <a:gd name="connsiteY913" fmla="*/ 30308 h 6858000"/>
              <a:gd name="connsiteX914" fmla="*/ 2901945 w 7472601"/>
              <a:gd name="connsiteY914" fmla="*/ 466538 h 6858000"/>
              <a:gd name="connsiteX915" fmla="*/ 2815209 w 7472601"/>
              <a:gd name="connsiteY915" fmla="*/ 497361 h 6858000"/>
              <a:gd name="connsiteX916" fmla="*/ 2844845 w 7472601"/>
              <a:gd name="connsiteY916" fmla="*/ 127638 h 6858000"/>
              <a:gd name="connsiteX917" fmla="*/ 2867960 w 7472601"/>
              <a:gd name="connsiteY917" fmla="*/ 0 h 6858000"/>
              <a:gd name="connsiteX918" fmla="*/ 1057230 w 7472601"/>
              <a:gd name="connsiteY918" fmla="*/ 0 h 6858000"/>
              <a:gd name="connsiteX919" fmla="*/ 1111003 w 7472601"/>
              <a:gd name="connsiteY919" fmla="*/ 0 h 6858000"/>
              <a:gd name="connsiteX920" fmla="*/ 1125553 w 7472601"/>
              <a:gd name="connsiteY920" fmla="*/ 52588 h 6858000"/>
              <a:gd name="connsiteX921" fmla="*/ 1304276 w 7472601"/>
              <a:gd name="connsiteY921" fmla="*/ 476275 h 6858000"/>
              <a:gd name="connsiteX922" fmla="*/ 1492066 w 7472601"/>
              <a:gd name="connsiteY922" fmla="*/ 886333 h 6858000"/>
              <a:gd name="connsiteX923" fmla="*/ 1423698 w 7472601"/>
              <a:gd name="connsiteY923" fmla="*/ 710817 h 6858000"/>
              <a:gd name="connsiteX924" fmla="*/ 1357609 w 7472601"/>
              <a:gd name="connsiteY924" fmla="*/ 532892 h 6858000"/>
              <a:gd name="connsiteX925" fmla="*/ 1309550 w 7472601"/>
              <a:gd name="connsiteY925" fmla="*/ 374031 h 6858000"/>
              <a:gd name="connsiteX926" fmla="*/ 1193673 w 7472601"/>
              <a:gd name="connsiteY926" fmla="*/ 49533 h 6858000"/>
              <a:gd name="connsiteX927" fmla="*/ 1164391 w 7472601"/>
              <a:gd name="connsiteY927" fmla="*/ 0 h 6858000"/>
              <a:gd name="connsiteX928" fmla="*/ 1200666 w 7472601"/>
              <a:gd name="connsiteY928" fmla="*/ 0 h 6858000"/>
              <a:gd name="connsiteX929" fmla="*/ 1223408 w 7472601"/>
              <a:gd name="connsiteY929" fmla="*/ 38996 h 6858000"/>
              <a:gd name="connsiteX930" fmla="*/ 1339635 w 7472601"/>
              <a:gd name="connsiteY930" fmla="*/ 365517 h 6858000"/>
              <a:gd name="connsiteX931" fmla="*/ 1387469 w 7472601"/>
              <a:gd name="connsiteY931" fmla="*/ 523079 h 6858000"/>
              <a:gd name="connsiteX932" fmla="*/ 1452685 w 7472601"/>
              <a:gd name="connsiteY932" fmla="*/ 699806 h 6858000"/>
              <a:gd name="connsiteX933" fmla="*/ 1492092 w 7472601"/>
              <a:gd name="connsiteY933" fmla="*/ 800424 h 6858000"/>
              <a:gd name="connsiteX934" fmla="*/ 1455302 w 7472601"/>
              <a:gd name="connsiteY934" fmla="*/ 632913 h 6858000"/>
              <a:gd name="connsiteX935" fmla="*/ 1222336 w 7472601"/>
              <a:gd name="connsiteY935" fmla="*/ 9480 h 6858000"/>
              <a:gd name="connsiteX936" fmla="*/ 1214634 w 7472601"/>
              <a:gd name="connsiteY936" fmla="*/ 0 h 6858000"/>
              <a:gd name="connsiteX937" fmla="*/ 1289827 w 7472601"/>
              <a:gd name="connsiteY937" fmla="*/ 0 h 6858000"/>
              <a:gd name="connsiteX938" fmla="*/ 1321076 w 7472601"/>
              <a:gd name="connsiteY938" fmla="*/ 59722 h 6858000"/>
              <a:gd name="connsiteX939" fmla="*/ 1512579 w 7472601"/>
              <a:gd name="connsiteY939" fmla="*/ 626441 h 6858000"/>
              <a:gd name="connsiteX940" fmla="*/ 1506076 w 7472601"/>
              <a:gd name="connsiteY940" fmla="*/ 1089289 h 6858000"/>
              <a:gd name="connsiteX941" fmla="*/ 1486346 w 7472601"/>
              <a:gd name="connsiteY941" fmla="*/ 1079919 h 6858000"/>
              <a:gd name="connsiteX942" fmla="*/ 1070511 w 7472601"/>
              <a:gd name="connsiteY942" fmla="*/ 48609 h 6858000"/>
              <a:gd name="connsiteX943" fmla="*/ 1057230 w 7472601"/>
              <a:gd name="connsiteY943" fmla="*/ 0 h 6858000"/>
              <a:gd name="connsiteX944" fmla="*/ 43151 w 7472601"/>
              <a:gd name="connsiteY944" fmla="*/ 0 h 6858000"/>
              <a:gd name="connsiteX945" fmla="*/ 95283 w 7472601"/>
              <a:gd name="connsiteY945" fmla="*/ 0 h 6858000"/>
              <a:gd name="connsiteX946" fmla="*/ 300708 w 7472601"/>
              <a:gd name="connsiteY946" fmla="*/ 154571 h 6858000"/>
              <a:gd name="connsiteX947" fmla="*/ 530414 w 7472601"/>
              <a:gd name="connsiteY947" fmla="*/ 354673 h 6858000"/>
              <a:gd name="connsiteX948" fmla="*/ 333785 w 7472601"/>
              <a:gd name="connsiteY948" fmla="*/ 161564 h 6858000"/>
              <a:gd name="connsiteX949" fmla="*/ 147005 w 7472601"/>
              <a:gd name="connsiteY949" fmla="*/ 0 h 6858000"/>
              <a:gd name="connsiteX950" fmla="*/ 272509 w 7472601"/>
              <a:gd name="connsiteY950" fmla="*/ 0 h 6858000"/>
              <a:gd name="connsiteX951" fmla="*/ 326276 w 7472601"/>
              <a:gd name="connsiteY951" fmla="*/ 45847 h 6858000"/>
              <a:gd name="connsiteX952" fmla="*/ 823759 w 7472601"/>
              <a:gd name="connsiteY952" fmla="*/ 574145 h 6858000"/>
              <a:gd name="connsiteX953" fmla="*/ 811254 w 7472601"/>
              <a:gd name="connsiteY953" fmla="*/ 665546 h 6858000"/>
              <a:gd name="connsiteX954" fmla="*/ 154042 w 7472601"/>
              <a:gd name="connsiteY954" fmla="*/ 261522 h 6858000"/>
              <a:gd name="connsiteX955" fmla="*/ 13550 w 7472601"/>
              <a:gd name="connsiteY955" fmla="*/ 158423 h 6858000"/>
              <a:gd name="connsiteX956" fmla="*/ 0 w 7472601"/>
              <a:gd name="connsiteY956" fmla="*/ 146618 h 6858000"/>
              <a:gd name="connsiteX957" fmla="*/ 0 w 7472601"/>
              <a:gd name="connsiteY957" fmla="*/ 59161 h 6858000"/>
              <a:gd name="connsiteX958" fmla="*/ 45427 w 7472601"/>
              <a:gd name="connsiteY958" fmla="*/ 101078 h 6858000"/>
              <a:gd name="connsiteX959" fmla="*/ 630103 w 7472601"/>
              <a:gd name="connsiteY959" fmla="*/ 485885 h 6858000"/>
              <a:gd name="connsiteX960" fmla="*/ 532040 w 7472601"/>
              <a:gd name="connsiteY960" fmla="*/ 399359 h 6858000"/>
              <a:gd name="connsiteX961" fmla="*/ 517618 w 7472601"/>
              <a:gd name="connsiteY961" fmla="*/ 385726 h 6858000"/>
              <a:gd name="connsiteX962" fmla="*/ 285074 w 7472601"/>
              <a:gd name="connsiteY962" fmla="*/ 182755 h 6858000"/>
              <a:gd name="connsiteX963" fmla="*/ 43151 w 7472601"/>
              <a:gd name="connsiteY963" fmla="*/ 0 h 6858000"/>
              <a:gd name="connsiteX0" fmla="*/ 369702 w 7472601"/>
              <a:gd name="connsiteY0" fmla="*/ 6712169 h 6858000"/>
              <a:gd name="connsiteX1" fmla="*/ 366575 w 7472601"/>
              <a:gd name="connsiteY1" fmla="*/ 6715556 h 6858000"/>
              <a:gd name="connsiteX2" fmla="*/ 371637 w 7472601"/>
              <a:gd name="connsiteY2" fmla="*/ 6713954 h 6858000"/>
              <a:gd name="connsiteX3" fmla="*/ 369702 w 7472601"/>
              <a:gd name="connsiteY3" fmla="*/ 6712169 h 6858000"/>
              <a:gd name="connsiteX4" fmla="*/ 7088673 w 7472601"/>
              <a:gd name="connsiteY4" fmla="*/ 6610396 h 6858000"/>
              <a:gd name="connsiteX5" fmla="*/ 7440138 w 7472601"/>
              <a:gd name="connsiteY5" fmla="*/ 6622648 h 6858000"/>
              <a:gd name="connsiteX6" fmla="*/ 7467600 w 7472601"/>
              <a:gd name="connsiteY6" fmla="*/ 6628217 h 6858000"/>
              <a:gd name="connsiteX7" fmla="*/ 7467600 w 7472601"/>
              <a:gd name="connsiteY7" fmla="*/ 6668575 h 6858000"/>
              <a:gd name="connsiteX8" fmla="*/ 7392322 w 7472601"/>
              <a:gd name="connsiteY8" fmla="*/ 6658238 h 6858000"/>
              <a:gd name="connsiteX9" fmla="*/ 7467600 w 7472601"/>
              <a:gd name="connsiteY9" fmla="*/ 6683873 h 6858000"/>
              <a:gd name="connsiteX10" fmla="*/ 7467600 w 7472601"/>
              <a:gd name="connsiteY10" fmla="*/ 6714215 h 6858000"/>
              <a:gd name="connsiteX11" fmla="*/ 7447383 w 7472601"/>
              <a:gd name="connsiteY11" fmla="*/ 6707202 h 6858000"/>
              <a:gd name="connsiteX12" fmla="*/ 7289862 w 7472601"/>
              <a:gd name="connsiteY12" fmla="*/ 6659827 h 6858000"/>
              <a:gd name="connsiteX13" fmla="*/ 7434024 w 7472601"/>
              <a:gd name="connsiteY13" fmla="*/ 6722130 h 6858000"/>
              <a:gd name="connsiteX14" fmla="*/ 7467600 w 7472601"/>
              <a:gd name="connsiteY14" fmla="*/ 6736157 h 6858000"/>
              <a:gd name="connsiteX15" fmla="*/ 7467600 w 7472601"/>
              <a:gd name="connsiteY15" fmla="*/ 6767913 h 6858000"/>
              <a:gd name="connsiteX16" fmla="*/ 7392158 w 7472601"/>
              <a:gd name="connsiteY16" fmla="*/ 6771365 h 6858000"/>
              <a:gd name="connsiteX17" fmla="*/ 7467600 w 7472601"/>
              <a:gd name="connsiteY17" fmla="*/ 6805948 h 6858000"/>
              <a:gd name="connsiteX18" fmla="*/ 7467600 w 7472601"/>
              <a:gd name="connsiteY18" fmla="*/ 6831490 h 6858000"/>
              <a:gd name="connsiteX19" fmla="*/ 7410696 w 7472601"/>
              <a:gd name="connsiteY19" fmla="*/ 6803861 h 6858000"/>
              <a:gd name="connsiteX20" fmla="*/ 7088673 w 7472601"/>
              <a:gd name="connsiteY20" fmla="*/ 6610396 h 6858000"/>
              <a:gd name="connsiteX21" fmla="*/ 1019354 w 7472601"/>
              <a:gd name="connsiteY21" fmla="*/ 6315006 h 6858000"/>
              <a:gd name="connsiteX22" fmla="*/ 441046 w 7472601"/>
              <a:gd name="connsiteY22" fmla="*/ 6691153 h 6858000"/>
              <a:gd name="connsiteX23" fmla="*/ 1019354 w 7472601"/>
              <a:gd name="connsiteY23" fmla="*/ 6315006 h 6858000"/>
              <a:gd name="connsiteX24" fmla="*/ 991680 w 7472601"/>
              <a:gd name="connsiteY24" fmla="*/ 6298413 h 6858000"/>
              <a:gd name="connsiteX25" fmla="*/ 409060 w 7472601"/>
              <a:gd name="connsiteY25" fmla="*/ 6671470 h 6858000"/>
              <a:gd name="connsiteX26" fmla="*/ 991680 w 7472601"/>
              <a:gd name="connsiteY26" fmla="*/ 6298413 h 6858000"/>
              <a:gd name="connsiteX27" fmla="*/ 103333 w 7472601"/>
              <a:gd name="connsiteY27" fmla="*/ 5699602 h 6858000"/>
              <a:gd name="connsiteX28" fmla="*/ 233938 w 7472601"/>
              <a:gd name="connsiteY28" fmla="*/ 5809416 h 6858000"/>
              <a:gd name="connsiteX29" fmla="*/ 883580 w 7472601"/>
              <a:gd name="connsiteY29" fmla="*/ 6180710 h 6858000"/>
              <a:gd name="connsiteX30" fmla="*/ 487337 w 7472601"/>
              <a:gd name="connsiteY30" fmla="*/ 5950182 h 6858000"/>
              <a:gd name="connsiteX31" fmla="*/ 354051 w 7472601"/>
              <a:gd name="connsiteY31" fmla="*/ 5854912 h 6858000"/>
              <a:gd name="connsiteX32" fmla="*/ 195436 w 7472601"/>
              <a:gd name="connsiteY32" fmla="*/ 5755068 h 6858000"/>
              <a:gd name="connsiteX33" fmla="*/ 103333 w 7472601"/>
              <a:gd name="connsiteY33" fmla="*/ 5699602 h 6858000"/>
              <a:gd name="connsiteX34" fmla="*/ 5539432 w 7472601"/>
              <a:gd name="connsiteY34" fmla="*/ 5642928 h 6858000"/>
              <a:gd name="connsiteX35" fmla="*/ 5555462 w 7472601"/>
              <a:gd name="connsiteY35" fmla="*/ 5694454 h 6858000"/>
              <a:gd name="connsiteX36" fmla="*/ 5828270 w 7472601"/>
              <a:gd name="connsiteY36" fmla="*/ 6320663 h 6858000"/>
              <a:gd name="connsiteX37" fmla="*/ 5947416 w 7472601"/>
              <a:gd name="connsiteY37" fmla="*/ 6574846 h 6858000"/>
              <a:gd name="connsiteX38" fmla="*/ 5539432 w 7472601"/>
              <a:gd name="connsiteY38" fmla="*/ 5642928 h 6858000"/>
              <a:gd name="connsiteX39" fmla="*/ 51253 w 7472601"/>
              <a:gd name="connsiteY39" fmla="*/ 5631825 h 6858000"/>
              <a:gd name="connsiteX40" fmla="*/ 211622 w 7472601"/>
              <a:gd name="connsiteY40" fmla="*/ 5728803 h 6858000"/>
              <a:gd name="connsiteX41" fmla="*/ 371652 w 7472601"/>
              <a:gd name="connsiteY41" fmla="*/ 5829062 h 6858000"/>
              <a:gd name="connsiteX42" fmla="*/ 505903 w 7472601"/>
              <a:gd name="connsiteY42" fmla="*/ 5925221 h 6858000"/>
              <a:gd name="connsiteX43" fmla="*/ 899240 w 7472601"/>
              <a:gd name="connsiteY43" fmla="*/ 6153068 h 6858000"/>
              <a:gd name="connsiteX44" fmla="*/ 988114 w 7472601"/>
              <a:gd name="connsiteY44" fmla="*/ 6174204 h 6858000"/>
              <a:gd name="connsiteX45" fmla="*/ 845971 w 7472601"/>
              <a:gd name="connsiteY45" fmla="*/ 6067177 h 6858000"/>
              <a:gd name="connsiteX46" fmla="*/ 448057 w 7472601"/>
              <a:gd name="connsiteY46" fmla="*/ 5841376 h 6858000"/>
              <a:gd name="connsiteX47" fmla="*/ 51253 w 7472601"/>
              <a:gd name="connsiteY47" fmla="*/ 5631825 h 6858000"/>
              <a:gd name="connsiteX48" fmla="*/ 2606687 w 7472601"/>
              <a:gd name="connsiteY48" fmla="*/ 5630718 h 6858000"/>
              <a:gd name="connsiteX49" fmla="*/ 2645658 w 7472601"/>
              <a:gd name="connsiteY49" fmla="*/ 6640259 h 6858000"/>
              <a:gd name="connsiteX50" fmla="*/ 2606687 w 7472601"/>
              <a:gd name="connsiteY50" fmla="*/ 5630718 h 6858000"/>
              <a:gd name="connsiteX51" fmla="*/ 3642057 w 7472601"/>
              <a:gd name="connsiteY51" fmla="*/ 5573487 h 6858000"/>
              <a:gd name="connsiteX52" fmla="*/ 3632981 w 7472601"/>
              <a:gd name="connsiteY52" fmla="*/ 5579437 h 6858000"/>
              <a:gd name="connsiteX53" fmla="*/ 3382436 w 7472601"/>
              <a:gd name="connsiteY53" fmla="*/ 5952726 h 6858000"/>
              <a:gd name="connsiteX54" fmla="*/ 3191929 w 7472601"/>
              <a:gd name="connsiteY54" fmla="*/ 6662669 h 6858000"/>
              <a:gd name="connsiteX55" fmla="*/ 3369898 w 7472601"/>
              <a:gd name="connsiteY55" fmla="*/ 6081771 h 6858000"/>
              <a:gd name="connsiteX56" fmla="*/ 3642057 w 7472601"/>
              <a:gd name="connsiteY56" fmla="*/ 5573487 h 6858000"/>
              <a:gd name="connsiteX57" fmla="*/ 2650666 w 7472601"/>
              <a:gd name="connsiteY57" fmla="*/ 5530686 h 6858000"/>
              <a:gd name="connsiteX58" fmla="*/ 2650249 w 7472601"/>
              <a:gd name="connsiteY58" fmla="*/ 5532101 h 6858000"/>
              <a:gd name="connsiteX59" fmla="*/ 2663808 w 7472601"/>
              <a:gd name="connsiteY59" fmla="*/ 6535215 h 6858000"/>
              <a:gd name="connsiteX60" fmla="*/ 2665418 w 7472601"/>
              <a:gd name="connsiteY60" fmla="*/ 6132756 h 6858000"/>
              <a:gd name="connsiteX61" fmla="*/ 2650666 w 7472601"/>
              <a:gd name="connsiteY61" fmla="*/ 5530686 h 6858000"/>
              <a:gd name="connsiteX62" fmla="*/ 2680277 w 7472601"/>
              <a:gd name="connsiteY62" fmla="*/ 5479204 h 6858000"/>
              <a:gd name="connsiteX63" fmla="*/ 2678972 w 7472601"/>
              <a:gd name="connsiteY63" fmla="*/ 5481582 h 6858000"/>
              <a:gd name="connsiteX64" fmla="*/ 2696666 w 7472601"/>
              <a:gd name="connsiteY64" fmla="*/ 6133836 h 6858000"/>
              <a:gd name="connsiteX65" fmla="*/ 2695769 w 7472601"/>
              <a:gd name="connsiteY65" fmla="*/ 6390955 h 6858000"/>
              <a:gd name="connsiteX66" fmla="*/ 2739893 w 7472601"/>
              <a:gd name="connsiteY66" fmla="*/ 6108357 h 6858000"/>
              <a:gd name="connsiteX67" fmla="*/ 2680277 w 7472601"/>
              <a:gd name="connsiteY67" fmla="*/ 5479204 h 6858000"/>
              <a:gd name="connsiteX68" fmla="*/ 1132195 w 7472601"/>
              <a:gd name="connsiteY68" fmla="*/ 5467980 h 6858000"/>
              <a:gd name="connsiteX69" fmla="*/ 1679056 w 7472601"/>
              <a:gd name="connsiteY69" fmla="*/ 5516907 h 6858000"/>
              <a:gd name="connsiteX70" fmla="*/ 2128648 w 7472601"/>
              <a:gd name="connsiteY70" fmla="*/ 5474249 h 6858000"/>
              <a:gd name="connsiteX71" fmla="*/ 1825619 w 7472601"/>
              <a:gd name="connsiteY71" fmla="*/ 5478447 h 6858000"/>
              <a:gd name="connsiteX72" fmla="*/ 1737798 w 7472601"/>
              <a:gd name="connsiteY72" fmla="*/ 5483353 h 6858000"/>
              <a:gd name="connsiteX73" fmla="*/ 1132195 w 7472601"/>
              <a:gd name="connsiteY73" fmla="*/ 5467980 h 6858000"/>
              <a:gd name="connsiteX74" fmla="*/ 7454976 w 7472601"/>
              <a:gd name="connsiteY74" fmla="*/ 6318297 h 6858000"/>
              <a:gd name="connsiteX75" fmla="*/ 7467600 w 7472601"/>
              <a:gd name="connsiteY75" fmla="*/ 6012219 h 6858000"/>
              <a:gd name="connsiteX76" fmla="*/ 7356878 w 7472601"/>
              <a:gd name="connsiteY76" fmla="*/ 5981332 h 6858000"/>
              <a:gd name="connsiteX77" fmla="*/ 7467600 w 7472601"/>
              <a:gd name="connsiteY77" fmla="*/ 6117703 h 6858000"/>
              <a:gd name="connsiteX78" fmla="*/ 7467600 w 7472601"/>
              <a:gd name="connsiteY78" fmla="*/ 6163634 h 6858000"/>
              <a:gd name="connsiteX79" fmla="*/ 7403637 w 7472601"/>
              <a:gd name="connsiteY79" fmla="*/ 6083957 h 6858000"/>
              <a:gd name="connsiteX80" fmla="*/ 7448321 w 7472601"/>
              <a:gd name="connsiteY80" fmla="*/ 6190991 h 6858000"/>
              <a:gd name="connsiteX81" fmla="*/ 7467600 w 7472601"/>
              <a:gd name="connsiteY81" fmla="*/ 6221686 h 6858000"/>
              <a:gd name="connsiteX82" fmla="*/ 7467600 w 7472601"/>
              <a:gd name="connsiteY82" fmla="*/ 6334256 h 6858000"/>
              <a:gd name="connsiteX83" fmla="*/ 7454976 w 7472601"/>
              <a:gd name="connsiteY83" fmla="*/ 6318297 h 6858000"/>
              <a:gd name="connsiteX84" fmla="*/ 1456157 w 7472601"/>
              <a:gd name="connsiteY84" fmla="*/ 5371404 h 6858000"/>
              <a:gd name="connsiteX85" fmla="*/ 1244432 w 7472601"/>
              <a:gd name="connsiteY85" fmla="*/ 5385601 h 6858000"/>
              <a:gd name="connsiteX86" fmla="*/ 973990 w 7472601"/>
              <a:gd name="connsiteY86" fmla="*/ 5424940 h 6858000"/>
              <a:gd name="connsiteX87" fmla="*/ 1103809 w 7472601"/>
              <a:gd name="connsiteY87" fmla="*/ 5433720 h 6858000"/>
              <a:gd name="connsiteX88" fmla="*/ 1123454 w 7472601"/>
              <a:gd name="connsiteY88" fmla="*/ 5435727 h 6858000"/>
              <a:gd name="connsiteX89" fmla="*/ 1737017 w 7472601"/>
              <a:gd name="connsiteY89" fmla="*/ 5452183 h 6858000"/>
              <a:gd name="connsiteX90" fmla="*/ 1824397 w 7472601"/>
              <a:gd name="connsiteY90" fmla="*/ 5447757 h 6858000"/>
              <a:gd name="connsiteX91" fmla="*/ 2070059 w 7472601"/>
              <a:gd name="connsiteY91" fmla="*/ 5441660 h 6858000"/>
              <a:gd name="connsiteX92" fmla="*/ 1456157 w 7472601"/>
              <a:gd name="connsiteY92" fmla="*/ 5371404 h 6858000"/>
              <a:gd name="connsiteX93" fmla="*/ 4988186 w 7472601"/>
              <a:gd name="connsiteY93" fmla="*/ 5216467 h 6858000"/>
              <a:gd name="connsiteX94" fmla="*/ 4777334 w 7472601"/>
              <a:gd name="connsiteY94" fmla="*/ 5406072 h 6858000"/>
              <a:gd name="connsiteX95" fmla="*/ 4718341 w 7472601"/>
              <a:gd name="connsiteY95" fmla="*/ 5468043 h 6858000"/>
              <a:gd name="connsiteX96" fmla="*/ 4604655 w 7472601"/>
              <a:gd name="connsiteY96" fmla="*/ 5583434 h 6858000"/>
              <a:gd name="connsiteX97" fmla="*/ 4565074 w 7472601"/>
              <a:gd name="connsiteY97" fmla="*/ 5618550 h 6858000"/>
              <a:gd name="connsiteX98" fmla="*/ 4988186 w 7472601"/>
              <a:gd name="connsiteY98" fmla="*/ 5216467 h 6858000"/>
              <a:gd name="connsiteX99" fmla="*/ 4978032 w 7472601"/>
              <a:gd name="connsiteY99" fmla="*/ 5183809 h 6858000"/>
              <a:gd name="connsiteX100" fmla="*/ 4463413 w 7472601"/>
              <a:gd name="connsiteY100" fmla="*/ 5615162 h 6858000"/>
              <a:gd name="connsiteX101" fmla="*/ 4358134 w 7472601"/>
              <a:gd name="connsiteY101" fmla="*/ 5742791 h 6858000"/>
              <a:gd name="connsiteX102" fmla="*/ 4376219 w 7472601"/>
              <a:gd name="connsiteY102" fmla="*/ 5729027 h 6858000"/>
              <a:gd name="connsiteX103" fmla="*/ 4582340 w 7472601"/>
              <a:gd name="connsiteY103" fmla="*/ 5561037 h 6858000"/>
              <a:gd name="connsiteX104" fmla="*/ 4694684 w 7472601"/>
              <a:gd name="connsiteY104" fmla="*/ 5447098 h 6858000"/>
              <a:gd name="connsiteX105" fmla="*/ 4754123 w 7472601"/>
              <a:gd name="connsiteY105" fmla="*/ 5384643 h 6858000"/>
              <a:gd name="connsiteX106" fmla="*/ 4978032 w 7472601"/>
              <a:gd name="connsiteY106" fmla="*/ 5183809 h 6858000"/>
              <a:gd name="connsiteX107" fmla="*/ 1903353 w 7472601"/>
              <a:gd name="connsiteY107" fmla="*/ 5044827 h 6858000"/>
              <a:gd name="connsiteX108" fmla="*/ 1936931 w 7472601"/>
              <a:gd name="connsiteY108" fmla="*/ 5093954 h 6858000"/>
              <a:gd name="connsiteX109" fmla="*/ 2195868 w 7472601"/>
              <a:gd name="connsiteY109" fmla="*/ 5396574 h 6858000"/>
              <a:gd name="connsiteX110" fmla="*/ 2088852 w 7472601"/>
              <a:gd name="connsiteY110" fmla="*/ 5166123 h 6858000"/>
              <a:gd name="connsiteX111" fmla="*/ 1958241 w 7472601"/>
              <a:gd name="connsiteY111" fmla="*/ 5067955 h 6858000"/>
              <a:gd name="connsiteX112" fmla="*/ 1903353 w 7472601"/>
              <a:gd name="connsiteY112" fmla="*/ 5044827 h 6858000"/>
              <a:gd name="connsiteX113" fmla="*/ 1979378 w 7472601"/>
              <a:gd name="connsiteY113" fmla="*/ 4769504 h 6858000"/>
              <a:gd name="connsiteX114" fmla="*/ 2882120 w 7472601"/>
              <a:gd name="connsiteY114" fmla="*/ 5064547 h 6858000"/>
              <a:gd name="connsiteX115" fmla="*/ 2793103 w 7472601"/>
              <a:gd name="connsiteY115" fmla="*/ 5039699 h 6858000"/>
              <a:gd name="connsiteX116" fmla="*/ 2770041 w 7472601"/>
              <a:gd name="connsiteY116" fmla="*/ 5033634 h 6858000"/>
              <a:gd name="connsiteX117" fmla="*/ 1979378 w 7472601"/>
              <a:gd name="connsiteY117" fmla="*/ 4769504 h 6858000"/>
              <a:gd name="connsiteX118" fmla="*/ 1927410 w 7472601"/>
              <a:gd name="connsiteY118" fmla="*/ 4716164 h 6858000"/>
              <a:gd name="connsiteX119" fmla="*/ 1959587 w 7472601"/>
              <a:gd name="connsiteY119" fmla="*/ 4728849 h 6858000"/>
              <a:gd name="connsiteX120" fmla="*/ 2777707 w 7472601"/>
              <a:gd name="connsiteY120" fmla="*/ 5003991 h 6858000"/>
              <a:gd name="connsiteX121" fmla="*/ 2800768 w 7472601"/>
              <a:gd name="connsiteY121" fmla="*/ 5010056 h 6858000"/>
              <a:gd name="connsiteX122" fmla="*/ 2879408 w 7472601"/>
              <a:gd name="connsiteY122" fmla="*/ 5031590 h 6858000"/>
              <a:gd name="connsiteX123" fmla="*/ 2862295 w 7472601"/>
              <a:gd name="connsiteY123" fmla="*/ 5022958 h 6858000"/>
              <a:gd name="connsiteX124" fmla="*/ 2813343 w 7472601"/>
              <a:gd name="connsiteY124" fmla="*/ 4998369 h 6858000"/>
              <a:gd name="connsiteX125" fmla="*/ 2646245 w 7472601"/>
              <a:gd name="connsiteY125" fmla="*/ 4930999 h 6858000"/>
              <a:gd name="connsiteX126" fmla="*/ 1999243 w 7472601"/>
              <a:gd name="connsiteY126" fmla="*/ 4730524 h 6858000"/>
              <a:gd name="connsiteX127" fmla="*/ 1979527 w 7472601"/>
              <a:gd name="connsiteY127" fmla="*/ 4726651 h 6858000"/>
              <a:gd name="connsiteX128" fmla="*/ 1927410 w 7472601"/>
              <a:gd name="connsiteY128" fmla="*/ 4716164 h 6858000"/>
              <a:gd name="connsiteX129" fmla="*/ 1997014 w 7472601"/>
              <a:gd name="connsiteY129" fmla="*/ 4698007 h 6858000"/>
              <a:gd name="connsiteX130" fmla="*/ 2005458 w 7472601"/>
              <a:gd name="connsiteY130" fmla="*/ 4699540 h 6858000"/>
              <a:gd name="connsiteX131" fmla="*/ 2657186 w 7472601"/>
              <a:gd name="connsiteY131" fmla="*/ 4901687 h 6858000"/>
              <a:gd name="connsiteX132" fmla="*/ 2826662 w 7472601"/>
              <a:gd name="connsiteY132" fmla="*/ 4970362 h 6858000"/>
              <a:gd name="connsiteX133" fmla="*/ 2876100 w 7472601"/>
              <a:gd name="connsiteY133" fmla="*/ 4995397 h 6858000"/>
              <a:gd name="connsiteX134" fmla="*/ 3042600 w 7472601"/>
              <a:gd name="connsiteY134" fmla="*/ 5059532 h 6858000"/>
              <a:gd name="connsiteX135" fmla="*/ 1997014 w 7472601"/>
              <a:gd name="connsiteY135" fmla="*/ 4698007 h 6858000"/>
              <a:gd name="connsiteX136" fmla="*/ 2305292 w 7472601"/>
              <a:gd name="connsiteY136" fmla="*/ 4219492 h 6858000"/>
              <a:gd name="connsiteX137" fmla="*/ 3360922 w 7472601"/>
              <a:gd name="connsiteY137" fmla="*/ 4529373 h 6858000"/>
              <a:gd name="connsiteX138" fmla="*/ 3492420 w 7472601"/>
              <a:gd name="connsiteY138" fmla="*/ 4510145 h 6858000"/>
              <a:gd name="connsiteX139" fmla="*/ 3364086 w 7472601"/>
              <a:gd name="connsiteY139" fmla="*/ 4480340 h 6858000"/>
              <a:gd name="connsiteX140" fmla="*/ 3225818 w 7472601"/>
              <a:gd name="connsiteY140" fmla="*/ 4411822 h 6858000"/>
              <a:gd name="connsiteX141" fmla="*/ 3129696 w 7472601"/>
              <a:gd name="connsiteY141" fmla="*/ 4360704 h 6858000"/>
              <a:gd name="connsiteX142" fmla="*/ 2814545 w 7472601"/>
              <a:gd name="connsiteY142" fmla="*/ 4282955 h 6858000"/>
              <a:gd name="connsiteX143" fmla="*/ 2305292 w 7472601"/>
              <a:gd name="connsiteY143" fmla="*/ 4219492 h 6858000"/>
              <a:gd name="connsiteX144" fmla="*/ 2626982 w 7472601"/>
              <a:gd name="connsiteY144" fmla="*/ 4206450 h 6858000"/>
              <a:gd name="connsiteX145" fmla="*/ 2490617 w 7472601"/>
              <a:gd name="connsiteY145" fmla="*/ 4206951 h 6858000"/>
              <a:gd name="connsiteX146" fmla="*/ 2819869 w 7472601"/>
              <a:gd name="connsiteY146" fmla="*/ 4252936 h 6858000"/>
              <a:gd name="connsiteX147" fmla="*/ 3143018 w 7472601"/>
              <a:gd name="connsiteY147" fmla="*/ 4332698 h 6858000"/>
              <a:gd name="connsiteX148" fmla="*/ 3241520 w 7472601"/>
              <a:gd name="connsiteY148" fmla="*/ 4385112 h 6858000"/>
              <a:gd name="connsiteX149" fmla="*/ 3374575 w 7472601"/>
              <a:gd name="connsiteY149" fmla="*/ 4451517 h 6858000"/>
              <a:gd name="connsiteX150" fmla="*/ 3505221 w 7472601"/>
              <a:gd name="connsiteY150" fmla="*/ 4480757 h 6858000"/>
              <a:gd name="connsiteX151" fmla="*/ 2626982 w 7472601"/>
              <a:gd name="connsiteY151" fmla="*/ 4206450 h 6858000"/>
              <a:gd name="connsiteX152" fmla="*/ 1310106 w 7472601"/>
              <a:gd name="connsiteY152" fmla="*/ 3943217 h 6858000"/>
              <a:gd name="connsiteX153" fmla="*/ 854994 w 7472601"/>
              <a:gd name="connsiteY153" fmla="*/ 4399136 h 6858000"/>
              <a:gd name="connsiteX154" fmla="*/ 742462 w 7472601"/>
              <a:gd name="connsiteY154" fmla="*/ 4594648 h 6858000"/>
              <a:gd name="connsiteX155" fmla="*/ 820602 w 7472601"/>
              <a:gd name="connsiteY155" fmla="*/ 4485915 h 6858000"/>
              <a:gd name="connsiteX156" fmla="*/ 878295 w 7472601"/>
              <a:gd name="connsiteY156" fmla="*/ 4403594 h 6858000"/>
              <a:gd name="connsiteX157" fmla="*/ 1240607 w 7472601"/>
              <a:gd name="connsiteY157" fmla="*/ 4010401 h 6858000"/>
              <a:gd name="connsiteX158" fmla="*/ 1310106 w 7472601"/>
              <a:gd name="connsiteY158" fmla="*/ 3943217 h 6858000"/>
              <a:gd name="connsiteX159" fmla="*/ 1423113 w 7472601"/>
              <a:gd name="connsiteY159" fmla="*/ 3874565 h 6858000"/>
              <a:gd name="connsiteX160" fmla="*/ 1260565 w 7472601"/>
              <a:gd name="connsiteY160" fmla="*/ 4031982 h 6858000"/>
              <a:gd name="connsiteX161" fmla="*/ 901900 w 7472601"/>
              <a:gd name="connsiteY161" fmla="*/ 4421236 h 6858000"/>
              <a:gd name="connsiteX162" fmla="*/ 845044 w 7472601"/>
              <a:gd name="connsiteY162" fmla="*/ 4502436 h 6858000"/>
              <a:gd name="connsiteX163" fmla="*/ 685926 w 7472601"/>
              <a:gd name="connsiteY163" fmla="*/ 4703069 h 6858000"/>
              <a:gd name="connsiteX164" fmla="*/ 684248 w 7472601"/>
              <a:gd name="connsiteY164" fmla="*/ 4706721 h 6858000"/>
              <a:gd name="connsiteX165" fmla="*/ 1423113 w 7472601"/>
              <a:gd name="connsiteY165" fmla="*/ 3874565 h 6858000"/>
              <a:gd name="connsiteX166" fmla="*/ 3316479 w 7472601"/>
              <a:gd name="connsiteY166" fmla="*/ 3872136 h 6858000"/>
              <a:gd name="connsiteX167" fmla="*/ 3546806 w 7472601"/>
              <a:gd name="connsiteY167" fmla="*/ 4356139 h 6858000"/>
              <a:gd name="connsiteX168" fmla="*/ 3364433 w 7472601"/>
              <a:gd name="connsiteY168" fmla="*/ 3953121 h 6858000"/>
              <a:gd name="connsiteX169" fmla="*/ 3316479 w 7472601"/>
              <a:gd name="connsiteY169" fmla="*/ 3872136 h 6858000"/>
              <a:gd name="connsiteX170" fmla="*/ 3291335 w 7472601"/>
              <a:gd name="connsiteY170" fmla="*/ 3767420 h 6858000"/>
              <a:gd name="connsiteX171" fmla="*/ 3390805 w 7472601"/>
              <a:gd name="connsiteY171" fmla="*/ 3937163 h 6858000"/>
              <a:gd name="connsiteX172" fmla="*/ 3579062 w 7472601"/>
              <a:gd name="connsiteY172" fmla="*/ 4359040 h 6858000"/>
              <a:gd name="connsiteX173" fmla="*/ 3467355 w 7472601"/>
              <a:gd name="connsiteY173" fmla="*/ 3988130 h 6858000"/>
              <a:gd name="connsiteX174" fmla="*/ 3310753 w 7472601"/>
              <a:gd name="connsiteY174" fmla="*/ 3787140 h 6858000"/>
              <a:gd name="connsiteX175" fmla="*/ 3291335 w 7472601"/>
              <a:gd name="connsiteY175" fmla="*/ 3767420 h 6858000"/>
              <a:gd name="connsiteX176" fmla="*/ 1635889 w 7472601"/>
              <a:gd name="connsiteY176" fmla="*/ 3709494 h 6858000"/>
              <a:gd name="connsiteX177" fmla="*/ 1634800 w 7472601"/>
              <a:gd name="connsiteY177" fmla="*/ 3731111 h 6858000"/>
              <a:gd name="connsiteX178" fmla="*/ 1635889 w 7472601"/>
              <a:gd name="connsiteY178" fmla="*/ 3709494 h 6858000"/>
              <a:gd name="connsiteX179" fmla="*/ 1510397 w 7472601"/>
              <a:gd name="connsiteY179" fmla="*/ 3684705 h 6858000"/>
              <a:gd name="connsiteX180" fmla="*/ 1146550 w 7472601"/>
              <a:gd name="connsiteY180" fmla="*/ 3802012 h 6858000"/>
              <a:gd name="connsiteX181" fmla="*/ 698834 w 7472601"/>
              <a:gd name="connsiteY181" fmla="*/ 3952272 h 6858000"/>
              <a:gd name="connsiteX182" fmla="*/ 34256 w 7472601"/>
              <a:gd name="connsiteY182" fmla="*/ 4347603 h 6858000"/>
              <a:gd name="connsiteX183" fmla="*/ 527241 w 7472601"/>
              <a:gd name="connsiteY183" fmla="*/ 4065078 h 6858000"/>
              <a:gd name="connsiteX184" fmla="*/ 1510397 w 7472601"/>
              <a:gd name="connsiteY184" fmla="*/ 3684705 h 6858000"/>
              <a:gd name="connsiteX185" fmla="*/ 1313114 w 7472601"/>
              <a:gd name="connsiteY185" fmla="*/ 3655216 h 6858000"/>
              <a:gd name="connsiteX186" fmla="*/ 1109304 w 7472601"/>
              <a:gd name="connsiteY186" fmla="*/ 3669030 h 6858000"/>
              <a:gd name="connsiteX187" fmla="*/ 8129 w 7472601"/>
              <a:gd name="connsiteY187" fmla="*/ 4330519 h 6858000"/>
              <a:gd name="connsiteX188" fmla="*/ 687572 w 7472601"/>
              <a:gd name="connsiteY188" fmla="*/ 3925629 h 6858000"/>
              <a:gd name="connsiteX189" fmla="*/ 1138365 w 7472601"/>
              <a:gd name="connsiteY189" fmla="*/ 3774515 h 6858000"/>
              <a:gd name="connsiteX190" fmla="*/ 1505579 w 7472601"/>
              <a:gd name="connsiteY190" fmla="*/ 3655526 h 6858000"/>
              <a:gd name="connsiteX191" fmla="*/ 1313114 w 7472601"/>
              <a:gd name="connsiteY191" fmla="*/ 3655216 h 6858000"/>
              <a:gd name="connsiteX192" fmla="*/ 3655073 w 7472601"/>
              <a:gd name="connsiteY192" fmla="*/ 3650884 h 6858000"/>
              <a:gd name="connsiteX193" fmla="*/ 3989938 w 7472601"/>
              <a:gd name="connsiteY193" fmla="*/ 3991685 h 6858000"/>
              <a:gd name="connsiteX194" fmla="*/ 4393907 w 7472601"/>
              <a:gd name="connsiteY194" fmla="*/ 4261258 h 6858000"/>
              <a:gd name="connsiteX195" fmla="*/ 4648051 w 7472601"/>
              <a:gd name="connsiteY195" fmla="*/ 4374051 h 6858000"/>
              <a:gd name="connsiteX196" fmla="*/ 4383389 w 7472601"/>
              <a:gd name="connsiteY196" fmla="*/ 4184369 h 6858000"/>
              <a:gd name="connsiteX197" fmla="*/ 4165508 w 7472601"/>
              <a:gd name="connsiteY197" fmla="*/ 4035196 h 6858000"/>
              <a:gd name="connsiteX198" fmla="*/ 4068162 w 7472601"/>
              <a:gd name="connsiteY198" fmla="*/ 3953394 h 6858000"/>
              <a:gd name="connsiteX199" fmla="*/ 3981416 w 7472601"/>
              <a:gd name="connsiteY199" fmla="*/ 3880482 h 6858000"/>
              <a:gd name="connsiteX200" fmla="*/ 3800147 w 7472601"/>
              <a:gd name="connsiteY200" fmla="*/ 3749872 h 6858000"/>
              <a:gd name="connsiteX201" fmla="*/ 3655073 w 7472601"/>
              <a:gd name="connsiteY201" fmla="*/ 3650884 h 6858000"/>
              <a:gd name="connsiteX202" fmla="*/ 3670252 w 7472601"/>
              <a:gd name="connsiteY202" fmla="*/ 3622798 h 6858000"/>
              <a:gd name="connsiteX203" fmla="*/ 3817258 w 7472601"/>
              <a:gd name="connsiteY203" fmla="*/ 3723577 h 6858000"/>
              <a:gd name="connsiteX204" fmla="*/ 4000461 w 7472601"/>
              <a:gd name="connsiteY204" fmla="*/ 3855966 h 6858000"/>
              <a:gd name="connsiteX205" fmla="*/ 4088180 w 7472601"/>
              <a:gd name="connsiteY205" fmla="*/ 3929774 h 6858000"/>
              <a:gd name="connsiteX206" fmla="*/ 4184555 w 7472601"/>
              <a:gd name="connsiteY206" fmla="*/ 4010683 h 6858000"/>
              <a:gd name="connsiteX207" fmla="*/ 4399563 w 7472601"/>
              <a:gd name="connsiteY207" fmla="*/ 4158106 h 6858000"/>
              <a:gd name="connsiteX208" fmla="*/ 4684469 w 7472601"/>
              <a:gd name="connsiteY208" fmla="*/ 4364680 h 6858000"/>
              <a:gd name="connsiteX209" fmla="*/ 4690271 w 7472601"/>
              <a:gd name="connsiteY209" fmla="*/ 4370034 h 6858000"/>
              <a:gd name="connsiteX210" fmla="*/ 4136093 w 7472601"/>
              <a:gd name="connsiteY210" fmla="*/ 3858466 h 6858000"/>
              <a:gd name="connsiteX211" fmla="*/ 3670252 w 7472601"/>
              <a:gd name="connsiteY211" fmla="*/ 3622798 h 6858000"/>
              <a:gd name="connsiteX212" fmla="*/ 4440129 w 7472601"/>
              <a:gd name="connsiteY212" fmla="*/ 3448571 h 6858000"/>
              <a:gd name="connsiteX213" fmla="*/ 4856525 w 7472601"/>
              <a:gd name="connsiteY213" fmla="*/ 3915351 h 6858000"/>
              <a:gd name="connsiteX214" fmla="*/ 5059055 w 7472601"/>
              <a:gd name="connsiteY214" fmla="*/ 4108918 h 6858000"/>
              <a:gd name="connsiteX215" fmla="*/ 5290070 w 7472601"/>
              <a:gd name="connsiteY215" fmla="*/ 4263619 h 6858000"/>
              <a:gd name="connsiteX216" fmla="*/ 4834991 w 7472601"/>
              <a:gd name="connsiteY216" fmla="*/ 3830985 h 6858000"/>
              <a:gd name="connsiteX217" fmla="*/ 4440129 w 7472601"/>
              <a:gd name="connsiteY217" fmla="*/ 3448571 h 6858000"/>
              <a:gd name="connsiteX218" fmla="*/ 4441737 w 7472601"/>
              <a:gd name="connsiteY218" fmla="*/ 3399734 h 6858000"/>
              <a:gd name="connsiteX219" fmla="*/ 4431236 w 7472601"/>
              <a:gd name="connsiteY219" fmla="*/ 3400954 h 6858000"/>
              <a:gd name="connsiteX220" fmla="*/ 4557150 w 7472601"/>
              <a:gd name="connsiteY220" fmla="*/ 3510023 h 6858000"/>
              <a:gd name="connsiteX221" fmla="*/ 4856936 w 7472601"/>
              <a:gd name="connsiteY221" fmla="*/ 3809146 h 6858000"/>
              <a:gd name="connsiteX222" fmla="*/ 5111996 w 7472601"/>
              <a:gd name="connsiteY222" fmla="*/ 4065759 h 6858000"/>
              <a:gd name="connsiteX223" fmla="*/ 5388878 w 7472601"/>
              <a:gd name="connsiteY223" fmla="*/ 4300185 h 6858000"/>
              <a:gd name="connsiteX224" fmla="*/ 5425556 w 7472601"/>
              <a:gd name="connsiteY224" fmla="*/ 4308967 h 6858000"/>
              <a:gd name="connsiteX225" fmla="*/ 4943646 w 7472601"/>
              <a:gd name="connsiteY225" fmla="*/ 3822916 h 6858000"/>
              <a:gd name="connsiteX226" fmla="*/ 4594837 w 7472601"/>
              <a:gd name="connsiteY226" fmla="*/ 3532274 h 6858000"/>
              <a:gd name="connsiteX227" fmla="*/ 4441737 w 7472601"/>
              <a:gd name="connsiteY227" fmla="*/ 3399734 h 6858000"/>
              <a:gd name="connsiteX228" fmla="*/ 5425834 w 7472601"/>
              <a:gd name="connsiteY228" fmla="*/ 3162785 h 6858000"/>
              <a:gd name="connsiteX229" fmla="*/ 5401644 w 7472601"/>
              <a:gd name="connsiteY229" fmla="*/ 3617847 h 6858000"/>
              <a:gd name="connsiteX230" fmla="*/ 5467256 w 7472601"/>
              <a:gd name="connsiteY230" fmla="*/ 4175494 h 6858000"/>
              <a:gd name="connsiteX231" fmla="*/ 5448069 w 7472601"/>
              <a:gd name="connsiteY231" fmla="*/ 3567554 h 6858000"/>
              <a:gd name="connsiteX232" fmla="*/ 5425834 w 7472601"/>
              <a:gd name="connsiteY232" fmla="*/ 3162785 h 6858000"/>
              <a:gd name="connsiteX233" fmla="*/ 1318687 w 7472601"/>
              <a:gd name="connsiteY233" fmla="*/ 3113840 h 6858000"/>
              <a:gd name="connsiteX234" fmla="*/ 1066793 w 7472601"/>
              <a:gd name="connsiteY234" fmla="*/ 3212171 h 6858000"/>
              <a:gd name="connsiteX235" fmla="*/ 993319 w 7472601"/>
              <a:gd name="connsiteY235" fmla="*/ 3247648 h 6858000"/>
              <a:gd name="connsiteX236" fmla="*/ 853081 w 7472601"/>
              <a:gd name="connsiteY236" fmla="*/ 3312410 h 6858000"/>
              <a:gd name="connsiteX237" fmla="*/ 805957 w 7472601"/>
              <a:gd name="connsiteY237" fmla="*/ 3330443 h 6858000"/>
              <a:gd name="connsiteX238" fmla="*/ 1318687 w 7472601"/>
              <a:gd name="connsiteY238" fmla="*/ 3113840 h 6858000"/>
              <a:gd name="connsiteX239" fmla="*/ 5453702 w 7472601"/>
              <a:gd name="connsiteY239" fmla="*/ 3090882 h 6858000"/>
              <a:gd name="connsiteX240" fmla="*/ 5480135 w 7472601"/>
              <a:gd name="connsiteY240" fmla="*/ 3565802 h 6858000"/>
              <a:gd name="connsiteX241" fmla="*/ 5499023 w 7472601"/>
              <a:gd name="connsiteY241" fmla="*/ 4166310 h 6858000"/>
              <a:gd name="connsiteX242" fmla="*/ 5547022 w 7472601"/>
              <a:gd name="connsiteY242" fmla="*/ 3607838 h 6858000"/>
              <a:gd name="connsiteX243" fmla="*/ 5515964 w 7472601"/>
              <a:gd name="connsiteY243" fmla="*/ 3378541 h 6858000"/>
              <a:gd name="connsiteX244" fmla="*/ 5453702 w 7472601"/>
              <a:gd name="connsiteY244" fmla="*/ 3090882 h 6858000"/>
              <a:gd name="connsiteX245" fmla="*/ 1238695 w 7472601"/>
              <a:gd name="connsiteY245" fmla="*/ 3076820 h 6858000"/>
              <a:gd name="connsiteX246" fmla="*/ 716371 w 7472601"/>
              <a:gd name="connsiteY246" fmla="*/ 3293249 h 6858000"/>
              <a:gd name="connsiteX247" fmla="*/ 579522 w 7472601"/>
              <a:gd name="connsiteY247" fmla="*/ 3371759 h 6858000"/>
              <a:gd name="connsiteX248" fmla="*/ 600288 w 7472601"/>
              <a:gd name="connsiteY248" fmla="*/ 3365555 h 6858000"/>
              <a:gd name="connsiteX249" fmla="*/ 840692 w 7472601"/>
              <a:gd name="connsiteY249" fmla="*/ 3284921 h 6858000"/>
              <a:gd name="connsiteX250" fmla="*/ 979248 w 7472601"/>
              <a:gd name="connsiteY250" fmla="*/ 3221003 h 6858000"/>
              <a:gd name="connsiteX251" fmla="*/ 1053282 w 7472601"/>
              <a:gd name="connsiteY251" fmla="*/ 3185247 h 6858000"/>
              <a:gd name="connsiteX252" fmla="*/ 1320603 w 7472601"/>
              <a:gd name="connsiteY252" fmla="*/ 3081281 h 6858000"/>
              <a:gd name="connsiteX253" fmla="*/ 1238695 w 7472601"/>
              <a:gd name="connsiteY253" fmla="*/ 3076820 h 6858000"/>
              <a:gd name="connsiteX254" fmla="*/ 5425627 w 7472601"/>
              <a:gd name="connsiteY254" fmla="*/ 2954192 h 6858000"/>
              <a:gd name="connsiteX255" fmla="*/ 5470770 w 7472601"/>
              <a:gd name="connsiteY255" fmla="*/ 3005435 h 6858000"/>
              <a:gd name="connsiteX256" fmla="*/ 5519779 w 7472601"/>
              <a:gd name="connsiteY256" fmla="*/ 4359223 h 6858000"/>
              <a:gd name="connsiteX257" fmla="*/ 5520293 w 7472601"/>
              <a:gd name="connsiteY257" fmla="*/ 4360602 h 6858000"/>
              <a:gd name="connsiteX258" fmla="*/ 5767221 w 7472601"/>
              <a:gd name="connsiteY258" fmla="*/ 4665564 h 6858000"/>
              <a:gd name="connsiteX259" fmla="*/ 6937169 w 7472601"/>
              <a:gd name="connsiteY259" fmla="*/ 4815941 h 6858000"/>
              <a:gd name="connsiteX260" fmla="*/ 6953922 w 7472601"/>
              <a:gd name="connsiteY260" fmla="*/ 4890068 h 6858000"/>
              <a:gd name="connsiteX261" fmla="*/ 6071359 w 7472601"/>
              <a:gd name="connsiteY261" fmla="*/ 4770770 h 6858000"/>
              <a:gd name="connsiteX262" fmla="*/ 6038839 w 7472601"/>
              <a:gd name="connsiteY262" fmla="*/ 4764474 h 6858000"/>
              <a:gd name="connsiteX263" fmla="*/ 6038706 w 7472601"/>
              <a:gd name="connsiteY263" fmla="*/ 4763847 h 6858000"/>
              <a:gd name="connsiteX264" fmla="*/ 6037784 w 7472601"/>
              <a:gd name="connsiteY264" fmla="*/ 4764270 h 6858000"/>
              <a:gd name="connsiteX265" fmla="*/ 6038839 w 7472601"/>
              <a:gd name="connsiteY265" fmla="*/ 4764474 h 6858000"/>
              <a:gd name="connsiteX266" fmla="*/ 6040338 w 7472601"/>
              <a:gd name="connsiteY266" fmla="*/ 4771418 h 6858000"/>
              <a:gd name="connsiteX267" fmla="*/ 6024488 w 7472601"/>
              <a:gd name="connsiteY267" fmla="*/ 4809903 h 6858000"/>
              <a:gd name="connsiteX268" fmla="*/ 5599771 w 7472601"/>
              <a:gd name="connsiteY268" fmla="*/ 5509652 h 6858000"/>
              <a:gd name="connsiteX269" fmla="*/ 5548843 w 7472601"/>
              <a:gd name="connsiteY269" fmla="*/ 5563845 h 6858000"/>
              <a:gd name="connsiteX270" fmla="*/ 5940952 w 7472601"/>
              <a:gd name="connsiteY270" fmla="*/ 6250028 h 6858000"/>
              <a:gd name="connsiteX271" fmla="*/ 6043441 w 7472601"/>
              <a:gd name="connsiteY271" fmla="*/ 6665847 h 6858000"/>
              <a:gd name="connsiteX272" fmla="*/ 6093432 w 7472601"/>
              <a:gd name="connsiteY272" fmla="*/ 6858000 h 6858000"/>
              <a:gd name="connsiteX273" fmla="*/ 6034344 w 7472601"/>
              <a:gd name="connsiteY273" fmla="*/ 6858000 h 6858000"/>
              <a:gd name="connsiteX274" fmla="*/ 6026679 w 7472601"/>
              <a:gd name="connsiteY274" fmla="*/ 6836959 h 6858000"/>
              <a:gd name="connsiteX275" fmla="*/ 5800441 w 7472601"/>
              <a:gd name="connsiteY275" fmla="*/ 6335286 h 6858000"/>
              <a:gd name="connsiteX276" fmla="*/ 5526562 w 7472601"/>
              <a:gd name="connsiteY276" fmla="*/ 5705388 h 6858000"/>
              <a:gd name="connsiteX277" fmla="*/ 5519640 w 7472601"/>
              <a:gd name="connsiteY277" fmla="*/ 5683774 h 6858000"/>
              <a:gd name="connsiteX278" fmla="*/ 5844559 w 7472601"/>
              <a:gd name="connsiteY278" fmla="*/ 6553349 h 6858000"/>
              <a:gd name="connsiteX279" fmla="*/ 5975994 w 7472601"/>
              <a:gd name="connsiteY279" fmla="*/ 6858000 h 6858000"/>
              <a:gd name="connsiteX280" fmla="*/ 5898547 w 7472601"/>
              <a:gd name="connsiteY280" fmla="*/ 6858000 h 6858000"/>
              <a:gd name="connsiteX281" fmla="*/ 5682041 w 7472601"/>
              <a:gd name="connsiteY281" fmla="*/ 6355860 h 6858000"/>
              <a:gd name="connsiteX282" fmla="*/ 5461758 w 7472601"/>
              <a:gd name="connsiteY282" fmla="*/ 5820220 h 6858000"/>
              <a:gd name="connsiteX283" fmla="*/ 5237282 w 7472601"/>
              <a:gd name="connsiteY283" fmla="*/ 6579086 h 6858000"/>
              <a:gd name="connsiteX284" fmla="*/ 5115009 w 7472601"/>
              <a:gd name="connsiteY284" fmla="*/ 6858000 h 6858000"/>
              <a:gd name="connsiteX285" fmla="*/ 5028074 w 7472601"/>
              <a:gd name="connsiteY285" fmla="*/ 6858000 h 6858000"/>
              <a:gd name="connsiteX286" fmla="*/ 5079508 w 7472601"/>
              <a:gd name="connsiteY286" fmla="*/ 6749074 h 6858000"/>
              <a:gd name="connsiteX287" fmla="*/ 5371846 w 7472601"/>
              <a:gd name="connsiteY287" fmla="*/ 5924413 h 6858000"/>
              <a:gd name="connsiteX288" fmla="*/ 5270512 w 7472601"/>
              <a:gd name="connsiteY288" fmla="*/ 6138975 h 6858000"/>
              <a:gd name="connsiteX289" fmla="*/ 5062409 w 7472601"/>
              <a:gd name="connsiteY289" fmla="*/ 6653544 h 6858000"/>
              <a:gd name="connsiteX290" fmla="*/ 5036628 w 7472601"/>
              <a:gd name="connsiteY290" fmla="*/ 6754247 h 6858000"/>
              <a:gd name="connsiteX291" fmla="*/ 5009112 w 7472601"/>
              <a:gd name="connsiteY291" fmla="*/ 6858000 h 6858000"/>
              <a:gd name="connsiteX292" fmla="*/ 4976679 w 7472601"/>
              <a:gd name="connsiteY292" fmla="*/ 6858000 h 6858000"/>
              <a:gd name="connsiteX293" fmla="*/ 5006537 w 7472601"/>
              <a:gd name="connsiteY293" fmla="*/ 6747068 h 6858000"/>
              <a:gd name="connsiteX294" fmla="*/ 5032723 w 7472601"/>
              <a:gd name="connsiteY294" fmla="*/ 6644957 h 6858000"/>
              <a:gd name="connsiteX295" fmla="*/ 5242949 w 7472601"/>
              <a:gd name="connsiteY295" fmla="*/ 6125175 h 6858000"/>
              <a:gd name="connsiteX296" fmla="*/ 5286321 w 7472601"/>
              <a:gd name="connsiteY296" fmla="*/ 6033555 h 6858000"/>
              <a:gd name="connsiteX297" fmla="*/ 5008210 w 7472601"/>
              <a:gd name="connsiteY297" fmla="*/ 6649194 h 6858000"/>
              <a:gd name="connsiteX298" fmla="*/ 4986321 w 7472601"/>
              <a:gd name="connsiteY298" fmla="*/ 6765687 h 6858000"/>
              <a:gd name="connsiteX299" fmla="*/ 4973474 w 7472601"/>
              <a:gd name="connsiteY299" fmla="*/ 6858000 h 6858000"/>
              <a:gd name="connsiteX300" fmla="*/ 4907178 w 7472601"/>
              <a:gd name="connsiteY300" fmla="*/ 6858000 h 6858000"/>
              <a:gd name="connsiteX301" fmla="*/ 4910810 w 7472601"/>
              <a:gd name="connsiteY301" fmla="*/ 6829660 h 6858000"/>
              <a:gd name="connsiteX302" fmla="*/ 4987461 w 7472601"/>
              <a:gd name="connsiteY302" fmla="*/ 6432994 h 6858000"/>
              <a:gd name="connsiteX303" fmla="*/ 5179262 w 7472601"/>
              <a:gd name="connsiteY303" fmla="*/ 6035044 h 6858000"/>
              <a:gd name="connsiteX304" fmla="*/ 4689678 w 7472601"/>
              <a:gd name="connsiteY304" fmla="*/ 6440241 h 6858000"/>
              <a:gd name="connsiteX305" fmla="*/ 4477543 w 7472601"/>
              <a:gd name="connsiteY305" fmla="*/ 6674836 h 6858000"/>
              <a:gd name="connsiteX306" fmla="*/ 4329957 w 7472601"/>
              <a:gd name="connsiteY306" fmla="*/ 6858000 h 6858000"/>
              <a:gd name="connsiteX307" fmla="*/ 4218595 w 7472601"/>
              <a:gd name="connsiteY307" fmla="*/ 6858000 h 6858000"/>
              <a:gd name="connsiteX308" fmla="*/ 4368888 w 7472601"/>
              <a:gd name="connsiteY308" fmla="*/ 6668412 h 6858000"/>
              <a:gd name="connsiteX309" fmla="*/ 4563091 w 7472601"/>
              <a:gd name="connsiteY309" fmla="*/ 6442508 h 6858000"/>
              <a:gd name="connsiteX310" fmla="*/ 5387324 w 7472601"/>
              <a:gd name="connsiteY310" fmla="*/ 5705830 h 6858000"/>
              <a:gd name="connsiteX311" fmla="*/ 5073620 w 7472601"/>
              <a:gd name="connsiteY311" fmla="*/ 5955437 h 6858000"/>
              <a:gd name="connsiteX312" fmla="*/ 4689789 w 7472601"/>
              <a:gd name="connsiteY312" fmla="*/ 6268382 h 6858000"/>
              <a:gd name="connsiteX313" fmla="*/ 4418722 w 7472601"/>
              <a:gd name="connsiteY313" fmla="*/ 6570886 h 6858000"/>
              <a:gd name="connsiteX314" fmla="*/ 4214944 w 7472601"/>
              <a:gd name="connsiteY314" fmla="*/ 6858000 h 6858000"/>
              <a:gd name="connsiteX315" fmla="*/ 4177898 w 7472601"/>
              <a:gd name="connsiteY315" fmla="*/ 6858000 h 6858000"/>
              <a:gd name="connsiteX316" fmla="*/ 4391597 w 7472601"/>
              <a:gd name="connsiteY316" fmla="*/ 6556370 h 6858000"/>
              <a:gd name="connsiteX317" fmla="*/ 4668889 w 7472601"/>
              <a:gd name="connsiteY317" fmla="*/ 6246399 h 6858000"/>
              <a:gd name="connsiteX318" fmla="*/ 5055427 w 7472601"/>
              <a:gd name="connsiteY318" fmla="*/ 5931476 h 6858000"/>
              <a:gd name="connsiteX319" fmla="*/ 5371814 w 7472601"/>
              <a:gd name="connsiteY319" fmla="*/ 5678975 h 6858000"/>
              <a:gd name="connsiteX320" fmla="*/ 4987918 w 7472601"/>
              <a:gd name="connsiteY320" fmla="*/ 5838701 h 6858000"/>
              <a:gd name="connsiteX321" fmla="*/ 4317146 w 7472601"/>
              <a:gd name="connsiteY321" fmla="*/ 6587716 h 6858000"/>
              <a:gd name="connsiteX322" fmla="*/ 4171627 w 7472601"/>
              <a:gd name="connsiteY322" fmla="*/ 6858000 h 6858000"/>
              <a:gd name="connsiteX323" fmla="*/ 4081585 w 7472601"/>
              <a:gd name="connsiteY323" fmla="*/ 6858000 h 6858000"/>
              <a:gd name="connsiteX324" fmla="*/ 4238603 w 7472601"/>
              <a:gd name="connsiteY324" fmla="*/ 6559341 h 6858000"/>
              <a:gd name="connsiteX325" fmla="*/ 4778333 w 7472601"/>
              <a:gd name="connsiteY325" fmla="*/ 5873626 h 6858000"/>
              <a:gd name="connsiteX326" fmla="*/ 5414185 w 7472601"/>
              <a:gd name="connsiteY326" fmla="*/ 5573882 h 6858000"/>
              <a:gd name="connsiteX327" fmla="*/ 5959648 w 7472601"/>
              <a:gd name="connsiteY327" fmla="*/ 4760797 h 6858000"/>
              <a:gd name="connsiteX328" fmla="*/ 5355019 w 7472601"/>
              <a:gd name="connsiteY328" fmla="*/ 4734672 h 6858000"/>
              <a:gd name="connsiteX329" fmla="*/ 5083565 w 7472601"/>
              <a:gd name="connsiteY329" fmla="*/ 5179121 h 6858000"/>
              <a:gd name="connsiteX330" fmla="*/ 4713577 w 7472601"/>
              <a:gd name="connsiteY330" fmla="*/ 5616803 h 6858000"/>
              <a:gd name="connsiteX331" fmla="*/ 3989559 w 7472601"/>
              <a:gd name="connsiteY331" fmla="*/ 6145945 h 6858000"/>
              <a:gd name="connsiteX332" fmla="*/ 3939824 w 7472601"/>
              <a:gd name="connsiteY332" fmla="*/ 6066900 h 6858000"/>
              <a:gd name="connsiteX333" fmla="*/ 4584537 w 7472601"/>
              <a:gd name="connsiteY333" fmla="*/ 5324826 h 6858000"/>
              <a:gd name="connsiteX334" fmla="*/ 5037105 w 7472601"/>
              <a:gd name="connsiteY334" fmla="*/ 5088765 h 6858000"/>
              <a:gd name="connsiteX335" fmla="*/ 5039930 w 7472601"/>
              <a:gd name="connsiteY335" fmla="*/ 5089585 h 6858000"/>
              <a:gd name="connsiteX336" fmla="*/ 5263764 w 7472601"/>
              <a:gd name="connsiteY336" fmla="*/ 4735525 h 6858000"/>
              <a:gd name="connsiteX337" fmla="*/ 4086300 w 7472601"/>
              <a:gd name="connsiteY337" fmla="*/ 4884599 h 6858000"/>
              <a:gd name="connsiteX338" fmla="*/ 4085485 w 7472601"/>
              <a:gd name="connsiteY338" fmla="*/ 4899070 h 6858000"/>
              <a:gd name="connsiteX339" fmla="*/ 3871915 w 7472601"/>
              <a:gd name="connsiteY339" fmla="*/ 5253645 h 6858000"/>
              <a:gd name="connsiteX340" fmla="*/ 3799374 w 7472601"/>
              <a:gd name="connsiteY340" fmla="*/ 5466127 h 6858000"/>
              <a:gd name="connsiteX341" fmla="*/ 3498850 w 7472601"/>
              <a:gd name="connsiteY341" fmla="*/ 6661888 h 6858000"/>
              <a:gd name="connsiteX342" fmla="*/ 3399216 w 7472601"/>
              <a:gd name="connsiteY342" fmla="*/ 6858000 h 6858000"/>
              <a:gd name="connsiteX343" fmla="*/ 3303688 w 7472601"/>
              <a:gd name="connsiteY343" fmla="*/ 6858000 h 6858000"/>
              <a:gd name="connsiteX344" fmla="*/ 3391774 w 7472601"/>
              <a:gd name="connsiteY344" fmla="*/ 6697181 h 6858000"/>
              <a:gd name="connsiteX345" fmla="*/ 3735540 w 7472601"/>
              <a:gd name="connsiteY345" fmla="*/ 5546923 h 6858000"/>
              <a:gd name="connsiteX346" fmla="*/ 3729438 w 7472601"/>
              <a:gd name="connsiteY346" fmla="*/ 5569058 h 6858000"/>
              <a:gd name="connsiteX347" fmla="*/ 3707782 w 7472601"/>
              <a:gd name="connsiteY347" fmla="*/ 5644908 h 6858000"/>
              <a:gd name="connsiteX348" fmla="*/ 3583827 w 7472601"/>
              <a:gd name="connsiteY348" fmla="*/ 6039215 h 6858000"/>
              <a:gd name="connsiteX349" fmla="*/ 3547861 w 7472601"/>
              <a:gd name="connsiteY349" fmla="*/ 6129609 h 6858000"/>
              <a:gd name="connsiteX350" fmla="*/ 3490905 w 7472601"/>
              <a:gd name="connsiteY350" fmla="*/ 6277660 h 6858000"/>
              <a:gd name="connsiteX351" fmla="*/ 3455859 w 7472601"/>
              <a:gd name="connsiteY351" fmla="*/ 6391301 h 6858000"/>
              <a:gd name="connsiteX352" fmla="*/ 3429112 w 7472601"/>
              <a:gd name="connsiteY352" fmla="*/ 6479469 h 6858000"/>
              <a:gd name="connsiteX353" fmla="*/ 3304862 w 7472601"/>
              <a:gd name="connsiteY353" fmla="*/ 6796476 h 6858000"/>
              <a:gd name="connsiteX354" fmla="*/ 3276071 w 7472601"/>
              <a:gd name="connsiteY354" fmla="*/ 6858000 h 6858000"/>
              <a:gd name="connsiteX355" fmla="*/ 3240805 w 7472601"/>
              <a:gd name="connsiteY355" fmla="*/ 6858000 h 6858000"/>
              <a:gd name="connsiteX356" fmla="*/ 3275917 w 7472601"/>
              <a:gd name="connsiteY356" fmla="*/ 6783192 h 6858000"/>
              <a:gd name="connsiteX357" fmla="*/ 3399358 w 7472601"/>
              <a:gd name="connsiteY357" fmla="*/ 6469011 h 6858000"/>
              <a:gd name="connsiteX358" fmla="*/ 3425650 w 7472601"/>
              <a:gd name="connsiteY358" fmla="*/ 6381333 h 6858000"/>
              <a:gd name="connsiteX359" fmla="*/ 3460661 w 7472601"/>
              <a:gd name="connsiteY359" fmla="*/ 6266763 h 6858000"/>
              <a:gd name="connsiteX360" fmla="*/ 3518021 w 7472601"/>
              <a:gd name="connsiteY360" fmla="*/ 6117298 h 6858000"/>
              <a:gd name="connsiteX361" fmla="*/ 3554035 w 7472601"/>
              <a:gd name="connsiteY361" fmla="*/ 6027832 h 6858000"/>
              <a:gd name="connsiteX362" fmla="*/ 3677174 w 7472601"/>
              <a:gd name="connsiteY362" fmla="*/ 5636351 h 6858000"/>
              <a:gd name="connsiteX363" fmla="*/ 3698819 w 7472601"/>
              <a:gd name="connsiteY363" fmla="*/ 5560503 h 6858000"/>
              <a:gd name="connsiteX364" fmla="*/ 3702094 w 7472601"/>
              <a:gd name="connsiteY364" fmla="*/ 5549194 h 6858000"/>
              <a:gd name="connsiteX365" fmla="*/ 3398355 w 7472601"/>
              <a:gd name="connsiteY365" fmla="*/ 6094603 h 6858000"/>
              <a:gd name="connsiteX366" fmla="*/ 3193941 w 7472601"/>
              <a:gd name="connsiteY366" fmla="*/ 6798775 h 6858000"/>
              <a:gd name="connsiteX367" fmla="*/ 3184140 w 7472601"/>
              <a:gd name="connsiteY367" fmla="*/ 6858000 h 6858000"/>
              <a:gd name="connsiteX368" fmla="*/ 3099978 w 7472601"/>
              <a:gd name="connsiteY368" fmla="*/ 6858000 h 6858000"/>
              <a:gd name="connsiteX369" fmla="*/ 3101556 w 7472601"/>
              <a:gd name="connsiteY369" fmla="*/ 6843337 h 6858000"/>
              <a:gd name="connsiteX370" fmla="*/ 3370162 w 7472601"/>
              <a:gd name="connsiteY370" fmla="*/ 5785550 h 6858000"/>
              <a:gd name="connsiteX371" fmla="*/ 3746477 w 7472601"/>
              <a:gd name="connsiteY371" fmla="*/ 5377889 h 6858000"/>
              <a:gd name="connsiteX372" fmla="*/ 3863399 w 7472601"/>
              <a:gd name="connsiteY372" fmla="*/ 5087257 h 6858000"/>
              <a:gd name="connsiteX373" fmla="*/ 3968712 w 7472601"/>
              <a:gd name="connsiteY373" fmla="*/ 4913989 h 6858000"/>
              <a:gd name="connsiteX374" fmla="*/ 2792390 w 7472601"/>
              <a:gd name="connsiteY374" fmla="*/ 5382974 h 6858000"/>
              <a:gd name="connsiteX375" fmla="*/ 2714982 w 7472601"/>
              <a:gd name="connsiteY375" fmla="*/ 5427051 h 6858000"/>
              <a:gd name="connsiteX376" fmla="*/ 2813361 w 7472601"/>
              <a:gd name="connsiteY376" fmla="*/ 6023912 h 6858000"/>
              <a:gd name="connsiteX377" fmla="*/ 2688430 w 7472601"/>
              <a:gd name="connsiteY377" fmla="*/ 6801564 h 6858000"/>
              <a:gd name="connsiteX378" fmla="*/ 2629626 w 7472601"/>
              <a:gd name="connsiteY378" fmla="*/ 6763394 h 6858000"/>
              <a:gd name="connsiteX379" fmla="*/ 2565328 w 7472601"/>
              <a:gd name="connsiteY379" fmla="*/ 5516399 h 6858000"/>
              <a:gd name="connsiteX380" fmla="*/ 1922999 w 7472601"/>
              <a:gd name="connsiteY380" fmla="*/ 5980343 h 6858000"/>
              <a:gd name="connsiteX381" fmla="*/ 1950261 w 7472601"/>
              <a:gd name="connsiteY381" fmla="*/ 6405858 h 6858000"/>
              <a:gd name="connsiteX382" fmla="*/ 2365554 w 7472601"/>
              <a:gd name="connsiteY382" fmla="*/ 6759107 h 6858000"/>
              <a:gd name="connsiteX383" fmla="*/ 2424142 w 7472601"/>
              <a:gd name="connsiteY383" fmla="*/ 6858000 h 6858000"/>
              <a:gd name="connsiteX384" fmla="*/ 2395994 w 7472601"/>
              <a:gd name="connsiteY384" fmla="*/ 6858000 h 6858000"/>
              <a:gd name="connsiteX385" fmla="*/ 2392863 w 7472601"/>
              <a:gd name="connsiteY385" fmla="*/ 6852964 h 6858000"/>
              <a:gd name="connsiteX386" fmla="*/ 2017589 w 7472601"/>
              <a:gd name="connsiteY386" fmla="*/ 6493982 h 6858000"/>
              <a:gd name="connsiteX387" fmla="*/ 2147336 w 7472601"/>
              <a:gd name="connsiteY387" fmla="*/ 6594052 h 6858000"/>
              <a:gd name="connsiteX388" fmla="*/ 2207047 w 7472601"/>
              <a:gd name="connsiteY388" fmla="*/ 6654540 h 6858000"/>
              <a:gd name="connsiteX389" fmla="*/ 2299106 w 7472601"/>
              <a:gd name="connsiteY389" fmla="*/ 6778931 h 6858000"/>
              <a:gd name="connsiteX390" fmla="*/ 2314430 w 7472601"/>
              <a:gd name="connsiteY390" fmla="*/ 6801144 h 6858000"/>
              <a:gd name="connsiteX391" fmla="*/ 2352406 w 7472601"/>
              <a:gd name="connsiteY391" fmla="*/ 6858000 h 6858000"/>
              <a:gd name="connsiteX392" fmla="*/ 2314492 w 7472601"/>
              <a:gd name="connsiteY392" fmla="*/ 6858000 h 6858000"/>
              <a:gd name="connsiteX393" fmla="*/ 2288095 w 7472601"/>
              <a:gd name="connsiteY393" fmla="*/ 6818030 h 6858000"/>
              <a:gd name="connsiteX394" fmla="*/ 2272768 w 7472601"/>
              <a:gd name="connsiteY394" fmla="*/ 6795822 h 6858000"/>
              <a:gd name="connsiteX395" fmla="*/ 2182715 w 7472601"/>
              <a:gd name="connsiteY395" fmla="*/ 6675071 h 6858000"/>
              <a:gd name="connsiteX396" fmla="*/ 2032061 w 7472601"/>
              <a:gd name="connsiteY396" fmla="*/ 6541380 h 6858000"/>
              <a:gd name="connsiteX397" fmla="*/ 2257220 w 7472601"/>
              <a:gd name="connsiteY397" fmla="*/ 6826257 h 6858000"/>
              <a:gd name="connsiteX398" fmla="*/ 2281324 w 7472601"/>
              <a:gd name="connsiteY398" fmla="*/ 6858000 h 6858000"/>
              <a:gd name="connsiteX399" fmla="*/ 2242860 w 7472601"/>
              <a:gd name="connsiteY399" fmla="*/ 6858000 h 6858000"/>
              <a:gd name="connsiteX400" fmla="*/ 2232818 w 7472601"/>
              <a:gd name="connsiteY400" fmla="*/ 6844926 h 6858000"/>
              <a:gd name="connsiteX401" fmla="*/ 1990172 w 7472601"/>
              <a:gd name="connsiteY401" fmla="*/ 6542121 h 6858000"/>
              <a:gd name="connsiteX402" fmla="*/ 2124090 w 7472601"/>
              <a:gd name="connsiteY402" fmla="*/ 6761017 h 6858000"/>
              <a:gd name="connsiteX403" fmla="*/ 2200380 w 7472601"/>
              <a:gd name="connsiteY403" fmla="*/ 6858000 h 6858000"/>
              <a:gd name="connsiteX404" fmla="*/ 2147507 w 7472601"/>
              <a:gd name="connsiteY404" fmla="*/ 6858000 h 6858000"/>
              <a:gd name="connsiteX405" fmla="*/ 2070668 w 7472601"/>
              <a:gd name="connsiteY405" fmla="*/ 6761520 h 6858000"/>
              <a:gd name="connsiteX406" fmla="*/ 1975142 w 7472601"/>
              <a:gd name="connsiteY406" fmla="*/ 6585570 h 6858000"/>
              <a:gd name="connsiteX407" fmla="*/ 2050035 w 7472601"/>
              <a:gd name="connsiteY407" fmla="*/ 6813345 h 6858000"/>
              <a:gd name="connsiteX408" fmla="*/ 2063025 w 7472601"/>
              <a:gd name="connsiteY408" fmla="*/ 6858000 h 6858000"/>
              <a:gd name="connsiteX409" fmla="*/ 2021675 w 7472601"/>
              <a:gd name="connsiteY409" fmla="*/ 6858000 h 6858000"/>
              <a:gd name="connsiteX410" fmla="*/ 2019308 w 7472601"/>
              <a:gd name="connsiteY410" fmla="*/ 6847118 h 6858000"/>
              <a:gd name="connsiteX411" fmla="*/ 1938835 w 7472601"/>
              <a:gd name="connsiteY411" fmla="*/ 6551160 h 6858000"/>
              <a:gd name="connsiteX412" fmla="*/ 1953230 w 7472601"/>
              <a:gd name="connsiteY412" fmla="*/ 6759699 h 6858000"/>
              <a:gd name="connsiteX413" fmla="*/ 1956763 w 7472601"/>
              <a:gd name="connsiteY413" fmla="*/ 6778191 h 6858000"/>
              <a:gd name="connsiteX414" fmla="*/ 1967925 w 7472601"/>
              <a:gd name="connsiteY414" fmla="*/ 6858000 h 6858000"/>
              <a:gd name="connsiteX415" fmla="*/ 1936622 w 7472601"/>
              <a:gd name="connsiteY415" fmla="*/ 6858000 h 6858000"/>
              <a:gd name="connsiteX416" fmla="*/ 1926261 w 7472601"/>
              <a:gd name="connsiteY416" fmla="*/ 6784064 h 6858000"/>
              <a:gd name="connsiteX417" fmla="*/ 1922724 w 7472601"/>
              <a:gd name="connsiteY417" fmla="*/ 6765577 h 6858000"/>
              <a:gd name="connsiteX418" fmla="*/ 1904650 w 7472601"/>
              <a:gd name="connsiteY418" fmla="*/ 6639616 h 6858000"/>
              <a:gd name="connsiteX419" fmla="*/ 1885273 w 7472601"/>
              <a:gd name="connsiteY419" fmla="*/ 6858000 h 6858000"/>
              <a:gd name="connsiteX420" fmla="*/ 1854363 w 7472601"/>
              <a:gd name="connsiteY420" fmla="*/ 6858000 h 6858000"/>
              <a:gd name="connsiteX421" fmla="*/ 1880391 w 7472601"/>
              <a:gd name="connsiteY421" fmla="*/ 6603796 h 6858000"/>
              <a:gd name="connsiteX422" fmla="*/ 1818273 w 7472601"/>
              <a:gd name="connsiteY422" fmla="*/ 6715729 h 6858000"/>
              <a:gd name="connsiteX423" fmla="*/ 1794691 w 7472601"/>
              <a:gd name="connsiteY423" fmla="*/ 6843239 h 6858000"/>
              <a:gd name="connsiteX424" fmla="*/ 1794914 w 7472601"/>
              <a:gd name="connsiteY424" fmla="*/ 6858000 h 6858000"/>
              <a:gd name="connsiteX425" fmla="*/ 1746128 w 7472601"/>
              <a:gd name="connsiteY425" fmla="*/ 6858000 h 6858000"/>
              <a:gd name="connsiteX426" fmla="*/ 1753934 w 7472601"/>
              <a:gd name="connsiteY426" fmla="*/ 6724796 h 6858000"/>
              <a:gd name="connsiteX427" fmla="*/ 1792053 w 7472601"/>
              <a:gd name="connsiteY427" fmla="*/ 6572396 h 6858000"/>
              <a:gd name="connsiteX428" fmla="*/ 1862248 w 7472601"/>
              <a:gd name="connsiteY428" fmla="*/ 6266397 h 6858000"/>
              <a:gd name="connsiteX429" fmla="*/ 1862250 w 7472601"/>
              <a:gd name="connsiteY429" fmla="*/ 6033531 h 6858000"/>
              <a:gd name="connsiteX430" fmla="*/ 1211999 w 7472601"/>
              <a:gd name="connsiteY430" fmla="*/ 6683610 h 6858000"/>
              <a:gd name="connsiteX431" fmla="*/ 1213266 w 7472601"/>
              <a:gd name="connsiteY431" fmla="*/ 6691947 h 6858000"/>
              <a:gd name="connsiteX432" fmla="*/ 1203370 w 7472601"/>
              <a:gd name="connsiteY432" fmla="*/ 6850676 h 6858000"/>
              <a:gd name="connsiteX433" fmla="*/ 1203671 w 7472601"/>
              <a:gd name="connsiteY433" fmla="*/ 6858000 h 6858000"/>
              <a:gd name="connsiteX434" fmla="*/ 1143180 w 7472601"/>
              <a:gd name="connsiteY434" fmla="*/ 6858000 h 6858000"/>
              <a:gd name="connsiteX435" fmla="*/ 1142176 w 7472601"/>
              <a:gd name="connsiteY435" fmla="*/ 6766045 h 6858000"/>
              <a:gd name="connsiteX436" fmla="*/ 1067484 w 7472601"/>
              <a:gd name="connsiteY436" fmla="*/ 6858000 h 6858000"/>
              <a:gd name="connsiteX437" fmla="*/ 953928 w 7472601"/>
              <a:gd name="connsiteY437" fmla="*/ 6858000 h 6858000"/>
              <a:gd name="connsiteX438" fmla="*/ 959715 w 7472601"/>
              <a:gd name="connsiteY438" fmla="*/ 6850185 h 6858000"/>
              <a:gd name="connsiteX439" fmla="*/ 1483788 w 7472601"/>
              <a:gd name="connsiteY439" fmla="*/ 6259174 h 6858000"/>
              <a:gd name="connsiteX440" fmla="*/ 1100671 w 7472601"/>
              <a:gd name="connsiteY440" fmla="*/ 6252137 h 6858000"/>
              <a:gd name="connsiteX441" fmla="*/ 1090144 w 7472601"/>
              <a:gd name="connsiteY441" fmla="*/ 6256748 h 6858000"/>
              <a:gd name="connsiteX442" fmla="*/ 1095872 w 7472601"/>
              <a:gd name="connsiteY442" fmla="*/ 6271892 h 6858000"/>
              <a:gd name="connsiteX443" fmla="*/ 262785 w 7472601"/>
              <a:gd name="connsiteY443" fmla="*/ 6845450 h 6858000"/>
              <a:gd name="connsiteX444" fmla="*/ 209968 w 7472601"/>
              <a:gd name="connsiteY444" fmla="*/ 6770713 h 6858000"/>
              <a:gd name="connsiteX445" fmla="*/ 873460 w 7472601"/>
              <a:gd name="connsiteY445" fmla="*/ 6253768 h 6858000"/>
              <a:gd name="connsiteX446" fmla="*/ 192686 w 7472601"/>
              <a:gd name="connsiteY446" fmla="*/ 5849257 h 6858000"/>
              <a:gd name="connsiteX447" fmla="*/ 4696 w 7472601"/>
              <a:gd name="connsiteY447" fmla="*/ 5697668 h 6858000"/>
              <a:gd name="connsiteX448" fmla="*/ 0 w 7472601"/>
              <a:gd name="connsiteY448" fmla="*/ 5689984 h 6858000"/>
              <a:gd name="connsiteX449" fmla="*/ 0 w 7472601"/>
              <a:gd name="connsiteY449" fmla="*/ 5513472 h 6858000"/>
              <a:gd name="connsiteX450" fmla="*/ 174101 w 7472601"/>
              <a:gd name="connsiteY450" fmla="*/ 5620277 h 6858000"/>
              <a:gd name="connsiteX451" fmla="*/ 891800 w 7472601"/>
              <a:gd name="connsiteY451" fmla="*/ 6036935 h 6858000"/>
              <a:gd name="connsiteX452" fmla="*/ 1072219 w 7472601"/>
              <a:gd name="connsiteY452" fmla="*/ 6169443 h 6858000"/>
              <a:gd name="connsiteX453" fmla="*/ 1074117 w 7472601"/>
              <a:gd name="connsiteY453" fmla="*/ 6170301 h 6858000"/>
              <a:gd name="connsiteX454" fmla="*/ 1083114 w 7472601"/>
              <a:gd name="connsiteY454" fmla="*/ 6174131 h 6858000"/>
              <a:gd name="connsiteX455" fmla="*/ 1543010 w 7472601"/>
              <a:gd name="connsiteY455" fmla="*/ 6191140 h 6858000"/>
              <a:gd name="connsiteX456" fmla="*/ 1551080 w 7472601"/>
              <a:gd name="connsiteY456" fmla="*/ 6195006 h 6858000"/>
              <a:gd name="connsiteX457" fmla="*/ 2345443 w 7472601"/>
              <a:gd name="connsiteY457" fmla="*/ 5549882 h 6858000"/>
              <a:gd name="connsiteX458" fmla="*/ 1721499 w 7472601"/>
              <a:gd name="connsiteY458" fmla="*/ 5599969 h 6858000"/>
              <a:gd name="connsiteX459" fmla="*/ 767716 w 7472601"/>
              <a:gd name="connsiteY459" fmla="*/ 5472768 h 6858000"/>
              <a:gd name="connsiteX460" fmla="*/ 722147 w 7472601"/>
              <a:gd name="connsiteY460" fmla="*/ 5393091 h 6858000"/>
              <a:gd name="connsiteX461" fmla="*/ 1485552 w 7472601"/>
              <a:gd name="connsiteY461" fmla="*/ 5313202 h 6858000"/>
              <a:gd name="connsiteX462" fmla="*/ 2143004 w 7472601"/>
              <a:gd name="connsiteY462" fmla="*/ 5402420 h 6858000"/>
              <a:gd name="connsiteX463" fmla="*/ 1933391 w 7472601"/>
              <a:gd name="connsiteY463" fmla="*/ 5156971 h 6858000"/>
              <a:gd name="connsiteX464" fmla="*/ 1827118 w 7472601"/>
              <a:gd name="connsiteY464" fmla="*/ 4968410 h 6858000"/>
              <a:gd name="connsiteX465" fmla="*/ 1837349 w 7472601"/>
              <a:gd name="connsiteY465" fmla="*/ 4956357 h 6858000"/>
              <a:gd name="connsiteX466" fmla="*/ 2162835 w 7472601"/>
              <a:gd name="connsiteY466" fmla="*/ 5187853 h 6858000"/>
              <a:gd name="connsiteX467" fmla="*/ 2257167 w 7472601"/>
              <a:gd name="connsiteY467" fmla="*/ 5462123 h 6858000"/>
              <a:gd name="connsiteX468" fmla="*/ 2261598 w 7472601"/>
              <a:gd name="connsiteY468" fmla="*/ 5467998 h 6858000"/>
              <a:gd name="connsiteX469" fmla="*/ 2437177 w 7472601"/>
              <a:gd name="connsiteY469" fmla="*/ 5479608 h 6858000"/>
              <a:gd name="connsiteX470" fmla="*/ 2445247 w 7472601"/>
              <a:gd name="connsiteY470" fmla="*/ 5483476 h 6858000"/>
              <a:gd name="connsiteX471" fmla="*/ 2743626 w 7472601"/>
              <a:gd name="connsiteY471" fmla="*/ 5304819 h 6858000"/>
              <a:gd name="connsiteX472" fmla="*/ 3048102 w 7472601"/>
              <a:gd name="connsiteY472" fmla="*/ 5150595 h 6858000"/>
              <a:gd name="connsiteX473" fmla="*/ 1799414 w 7472601"/>
              <a:gd name="connsiteY473" fmla="*/ 4694732 h 6858000"/>
              <a:gd name="connsiteX474" fmla="*/ 1771735 w 7472601"/>
              <a:gd name="connsiteY474" fmla="*/ 4619929 h 6858000"/>
              <a:gd name="connsiteX475" fmla="*/ 3104273 w 7472601"/>
              <a:gd name="connsiteY475" fmla="*/ 5076159 h 6858000"/>
              <a:gd name="connsiteX476" fmla="*/ 3113245 w 7472601"/>
              <a:gd name="connsiteY476" fmla="*/ 5090705 h 6858000"/>
              <a:gd name="connsiteX477" fmla="*/ 3126294 w 7472601"/>
              <a:gd name="connsiteY477" fmla="*/ 5114400 h 6858000"/>
              <a:gd name="connsiteX478" fmla="*/ 3937433 w 7472601"/>
              <a:gd name="connsiteY478" fmla="*/ 4830473 h 6858000"/>
              <a:gd name="connsiteX479" fmla="*/ 3590475 w 7472601"/>
              <a:gd name="connsiteY479" fmla="*/ 4597974 h 6858000"/>
              <a:gd name="connsiteX480" fmla="*/ 3100264 w 7472601"/>
              <a:gd name="connsiteY480" fmla="*/ 4579845 h 6858000"/>
              <a:gd name="connsiteX481" fmla="*/ 2183576 w 7472601"/>
              <a:gd name="connsiteY481" fmla="*/ 4227150 h 6858000"/>
              <a:gd name="connsiteX482" fmla="*/ 2151029 w 7472601"/>
              <a:gd name="connsiteY482" fmla="*/ 4146947 h 6858000"/>
              <a:gd name="connsiteX483" fmla="*/ 3563434 w 7472601"/>
              <a:gd name="connsiteY483" fmla="*/ 4469115 h 6858000"/>
              <a:gd name="connsiteX484" fmla="*/ 3177952 w 7472601"/>
              <a:gd name="connsiteY484" fmla="*/ 3657386 h 6858000"/>
              <a:gd name="connsiteX485" fmla="*/ 3189263 w 7472601"/>
              <a:gd name="connsiteY485" fmla="*/ 3625726 h 6858000"/>
              <a:gd name="connsiteX486" fmla="*/ 3560912 w 7472601"/>
              <a:gd name="connsiteY486" fmla="*/ 4079863 h 6858000"/>
              <a:gd name="connsiteX487" fmla="*/ 3626636 w 7472601"/>
              <a:gd name="connsiteY487" fmla="*/ 4512230 h 6858000"/>
              <a:gd name="connsiteX488" fmla="*/ 3653088 w 7472601"/>
              <a:gd name="connsiteY488" fmla="*/ 4521417 h 6858000"/>
              <a:gd name="connsiteX489" fmla="*/ 3988128 w 7472601"/>
              <a:gd name="connsiteY489" fmla="*/ 4817267 h 6858000"/>
              <a:gd name="connsiteX490" fmla="*/ 4830582 w 7472601"/>
              <a:gd name="connsiteY490" fmla="*/ 4676000 h 6858000"/>
              <a:gd name="connsiteX491" fmla="*/ 4830100 w 7472601"/>
              <a:gd name="connsiteY491" fmla="*/ 4675554 h 6858000"/>
              <a:gd name="connsiteX492" fmla="*/ 4036318 w 7472601"/>
              <a:gd name="connsiteY492" fmla="*/ 4147013 h 6858000"/>
              <a:gd name="connsiteX493" fmla="*/ 3432098 w 7472601"/>
              <a:gd name="connsiteY493" fmla="*/ 3537312 h 6858000"/>
              <a:gd name="connsiteX494" fmla="*/ 3446761 w 7472601"/>
              <a:gd name="connsiteY494" fmla="*/ 3461278 h 6858000"/>
              <a:gd name="connsiteX495" fmla="*/ 4419733 w 7472601"/>
              <a:gd name="connsiteY495" fmla="*/ 3963555 h 6858000"/>
              <a:gd name="connsiteX496" fmla="*/ 4781371 w 7472601"/>
              <a:gd name="connsiteY496" fmla="*/ 4458604 h 6858000"/>
              <a:gd name="connsiteX497" fmla="*/ 4780440 w 7472601"/>
              <a:gd name="connsiteY497" fmla="*/ 4470290 h 6858000"/>
              <a:gd name="connsiteX498" fmla="*/ 4898954 w 7472601"/>
              <a:gd name="connsiteY498" fmla="*/ 4662092 h 6858000"/>
              <a:gd name="connsiteX499" fmla="*/ 4900699 w 7472601"/>
              <a:gd name="connsiteY499" fmla="*/ 4670867 h 6858000"/>
              <a:gd name="connsiteX500" fmla="*/ 5714511 w 7472601"/>
              <a:gd name="connsiteY500" fmla="*/ 4663483 h 6858000"/>
              <a:gd name="connsiteX501" fmla="*/ 5464793 w 7472601"/>
              <a:gd name="connsiteY501" fmla="*/ 4393556 h 6858000"/>
              <a:gd name="connsiteX502" fmla="*/ 5461897 w 7472601"/>
              <a:gd name="connsiteY502" fmla="*/ 4390879 h 6858000"/>
              <a:gd name="connsiteX503" fmla="*/ 4294126 w 7472601"/>
              <a:gd name="connsiteY503" fmla="*/ 3303048 h 6858000"/>
              <a:gd name="connsiteX504" fmla="*/ 4305321 w 7472601"/>
              <a:gd name="connsiteY504" fmla="*/ 3256953 h 6858000"/>
              <a:gd name="connsiteX505" fmla="*/ 4949299 w 7472601"/>
              <a:gd name="connsiteY505" fmla="*/ 3766336 h 6858000"/>
              <a:gd name="connsiteX506" fmla="*/ 5291452 w 7472601"/>
              <a:gd name="connsiteY506" fmla="*/ 4076801 h 6858000"/>
              <a:gd name="connsiteX507" fmla="*/ 5434998 w 7472601"/>
              <a:gd name="connsiteY507" fmla="*/ 4254100 h 6858000"/>
              <a:gd name="connsiteX508" fmla="*/ 5351015 w 7472601"/>
              <a:gd name="connsiteY508" fmla="*/ 3760989 h 6858000"/>
              <a:gd name="connsiteX509" fmla="*/ 5413780 w 7472601"/>
              <a:gd name="connsiteY509" fmla="*/ 2966265 h 6858000"/>
              <a:gd name="connsiteX510" fmla="*/ 5425627 w 7472601"/>
              <a:gd name="connsiteY510" fmla="*/ 2954192 h 6858000"/>
              <a:gd name="connsiteX511" fmla="*/ 6604735 w 7472601"/>
              <a:gd name="connsiteY511" fmla="*/ 2041381 h 6858000"/>
              <a:gd name="connsiteX512" fmla="*/ 7204487 w 7472601"/>
              <a:gd name="connsiteY512" fmla="*/ 2742112 h 6858000"/>
              <a:gd name="connsiteX513" fmla="*/ 7131592 w 7472601"/>
              <a:gd name="connsiteY513" fmla="*/ 2672096 h 6858000"/>
              <a:gd name="connsiteX514" fmla="*/ 6996344 w 7472601"/>
              <a:gd name="connsiteY514" fmla="*/ 2518310 h 6858000"/>
              <a:gd name="connsiteX515" fmla="*/ 6735495 w 7472601"/>
              <a:gd name="connsiteY515" fmla="*/ 2196890 h 6858000"/>
              <a:gd name="connsiteX516" fmla="*/ 6721901 w 7472601"/>
              <a:gd name="connsiteY516" fmla="*/ 2179274 h 6858000"/>
              <a:gd name="connsiteX517" fmla="*/ 6604735 w 7472601"/>
              <a:gd name="connsiteY517" fmla="*/ 2041381 h 6858000"/>
              <a:gd name="connsiteX518" fmla="*/ 6591670 w 7472601"/>
              <a:gd name="connsiteY518" fmla="*/ 1988277 h 6858000"/>
              <a:gd name="connsiteX519" fmla="*/ 6747349 w 7472601"/>
              <a:gd name="connsiteY519" fmla="*/ 2160069 h 6858000"/>
              <a:gd name="connsiteX520" fmla="*/ 6760943 w 7472601"/>
              <a:gd name="connsiteY520" fmla="*/ 2177686 h 6858000"/>
              <a:gd name="connsiteX521" fmla="*/ 7021065 w 7472601"/>
              <a:gd name="connsiteY521" fmla="*/ 2498102 h 6858000"/>
              <a:gd name="connsiteX522" fmla="*/ 7155223 w 7472601"/>
              <a:gd name="connsiteY522" fmla="*/ 2650386 h 6858000"/>
              <a:gd name="connsiteX523" fmla="*/ 7203167 w 7472601"/>
              <a:gd name="connsiteY523" fmla="*/ 2697288 h 6858000"/>
              <a:gd name="connsiteX524" fmla="*/ 6937703 w 7472601"/>
              <a:gd name="connsiteY524" fmla="*/ 2321981 h 6858000"/>
              <a:gd name="connsiteX525" fmla="*/ 6591670 w 7472601"/>
              <a:gd name="connsiteY525" fmla="*/ 1988277 h 6858000"/>
              <a:gd name="connsiteX526" fmla="*/ 5798671 w 7472601"/>
              <a:gd name="connsiteY526" fmla="*/ 1981601 h 6858000"/>
              <a:gd name="connsiteX527" fmla="*/ 5754709 w 7472601"/>
              <a:gd name="connsiteY527" fmla="*/ 2071454 h 6858000"/>
              <a:gd name="connsiteX528" fmla="*/ 5763044 w 7472601"/>
              <a:gd name="connsiteY528" fmla="*/ 2842206 h 6858000"/>
              <a:gd name="connsiteX529" fmla="*/ 5764974 w 7472601"/>
              <a:gd name="connsiteY529" fmla="*/ 2799609 h 6858000"/>
              <a:gd name="connsiteX530" fmla="*/ 5767665 w 7472601"/>
              <a:gd name="connsiteY530" fmla="*/ 2666409 h 6858000"/>
              <a:gd name="connsiteX531" fmla="*/ 5763055 w 7472601"/>
              <a:gd name="connsiteY531" fmla="*/ 2579705 h 6858000"/>
              <a:gd name="connsiteX532" fmla="*/ 5758079 w 7472601"/>
              <a:gd name="connsiteY532" fmla="*/ 2492508 h 6858000"/>
              <a:gd name="connsiteX533" fmla="*/ 5779325 w 7472601"/>
              <a:gd name="connsiteY533" fmla="*/ 2197069 h 6858000"/>
              <a:gd name="connsiteX534" fmla="*/ 5798671 w 7472601"/>
              <a:gd name="connsiteY534" fmla="*/ 1981601 h 6858000"/>
              <a:gd name="connsiteX535" fmla="*/ 5829202 w 7472601"/>
              <a:gd name="connsiteY535" fmla="*/ 1971679 h 6858000"/>
              <a:gd name="connsiteX536" fmla="*/ 5809558 w 7472601"/>
              <a:gd name="connsiteY536" fmla="*/ 2198043 h 6858000"/>
              <a:gd name="connsiteX537" fmla="*/ 5788653 w 7472601"/>
              <a:gd name="connsiteY537" fmla="*/ 2489430 h 6858000"/>
              <a:gd name="connsiteX538" fmla="*/ 5793439 w 7472601"/>
              <a:gd name="connsiteY538" fmla="*/ 2575235 h 6858000"/>
              <a:gd name="connsiteX539" fmla="*/ 5796837 w 7472601"/>
              <a:gd name="connsiteY539" fmla="*/ 2637633 h 6858000"/>
              <a:gd name="connsiteX540" fmla="*/ 5818614 w 7472601"/>
              <a:gd name="connsiteY540" fmla="*/ 2473055 h 6858000"/>
              <a:gd name="connsiteX541" fmla="*/ 5829202 w 7472601"/>
              <a:gd name="connsiteY541" fmla="*/ 1971679 h 6858000"/>
              <a:gd name="connsiteX542" fmla="*/ 5911389 w 7472601"/>
              <a:gd name="connsiteY542" fmla="*/ 1898371 h 6858000"/>
              <a:gd name="connsiteX543" fmla="*/ 6237627 w 7472601"/>
              <a:gd name="connsiteY543" fmla="*/ 2231921 h 6858000"/>
              <a:gd name="connsiteX544" fmla="*/ 5911389 w 7472601"/>
              <a:gd name="connsiteY544" fmla="*/ 1898371 h 6858000"/>
              <a:gd name="connsiteX545" fmla="*/ 6944437 w 7472601"/>
              <a:gd name="connsiteY545" fmla="*/ 1575402 h 6858000"/>
              <a:gd name="connsiteX546" fmla="*/ 6304730 w 7472601"/>
              <a:gd name="connsiteY546" fmla="*/ 1766654 h 6858000"/>
              <a:gd name="connsiteX547" fmla="*/ 6944437 w 7472601"/>
              <a:gd name="connsiteY547" fmla="*/ 1575402 h 6858000"/>
              <a:gd name="connsiteX548" fmla="*/ 7019523 w 7472601"/>
              <a:gd name="connsiteY548" fmla="*/ 1519450 h 6858000"/>
              <a:gd name="connsiteX549" fmla="*/ 6298091 w 7472601"/>
              <a:gd name="connsiteY549" fmla="*/ 1737122 h 6858000"/>
              <a:gd name="connsiteX550" fmla="*/ 7019523 w 7472601"/>
              <a:gd name="connsiteY550" fmla="*/ 1519450 h 6858000"/>
              <a:gd name="connsiteX551" fmla="*/ 2399523 w 7472601"/>
              <a:gd name="connsiteY551" fmla="*/ 1428234 h 6858000"/>
              <a:gd name="connsiteX552" fmla="*/ 2224982 w 7472601"/>
              <a:gd name="connsiteY552" fmla="*/ 1826201 h 6858000"/>
              <a:gd name="connsiteX553" fmla="*/ 2096099 w 7472601"/>
              <a:gd name="connsiteY553" fmla="*/ 2345900 h 6858000"/>
              <a:gd name="connsiteX554" fmla="*/ 2283317 w 7472601"/>
              <a:gd name="connsiteY554" fmla="*/ 1796925 h 6858000"/>
              <a:gd name="connsiteX555" fmla="*/ 2399523 w 7472601"/>
              <a:gd name="connsiteY555" fmla="*/ 1428234 h 6858000"/>
              <a:gd name="connsiteX556" fmla="*/ 2448558 w 7472601"/>
              <a:gd name="connsiteY556" fmla="*/ 1373435 h 6858000"/>
              <a:gd name="connsiteX557" fmla="*/ 2312521 w 7472601"/>
              <a:gd name="connsiteY557" fmla="*/ 1806140 h 6858000"/>
              <a:gd name="connsiteX558" fmla="*/ 2127533 w 7472601"/>
              <a:gd name="connsiteY558" fmla="*/ 2348380 h 6858000"/>
              <a:gd name="connsiteX559" fmla="*/ 2358080 w 7472601"/>
              <a:gd name="connsiteY559" fmla="*/ 1866134 h 6858000"/>
              <a:gd name="connsiteX560" fmla="*/ 2407436 w 7472601"/>
              <a:gd name="connsiteY560" fmla="*/ 1651070 h 6858000"/>
              <a:gd name="connsiteX561" fmla="*/ 2448558 w 7472601"/>
              <a:gd name="connsiteY561" fmla="*/ 1373435 h 6858000"/>
              <a:gd name="connsiteX562" fmla="*/ 278707 w 7472601"/>
              <a:gd name="connsiteY562" fmla="*/ 1352270 h 6858000"/>
              <a:gd name="connsiteX563" fmla="*/ 321570 w 7472601"/>
              <a:gd name="connsiteY563" fmla="*/ 1861610 h 6858000"/>
              <a:gd name="connsiteX564" fmla="*/ 294281 w 7472601"/>
              <a:gd name="connsiteY564" fmla="*/ 1440658 h 6858000"/>
              <a:gd name="connsiteX565" fmla="*/ 278707 w 7472601"/>
              <a:gd name="connsiteY565" fmla="*/ 1352270 h 6858000"/>
              <a:gd name="connsiteX566" fmla="*/ 1423821 w 7472601"/>
              <a:gd name="connsiteY566" fmla="*/ 1351958 h 6858000"/>
              <a:gd name="connsiteX567" fmla="*/ 1638521 w 7472601"/>
              <a:gd name="connsiteY567" fmla="*/ 1908470 h 6858000"/>
              <a:gd name="connsiteX568" fmla="*/ 1754199 w 7472601"/>
              <a:gd name="connsiteY568" fmla="*/ 2149284 h 6858000"/>
              <a:gd name="connsiteX569" fmla="*/ 1908359 w 7472601"/>
              <a:gd name="connsiteY569" fmla="*/ 2364988 h 6858000"/>
              <a:gd name="connsiteX570" fmla="*/ 1647661 w 7472601"/>
              <a:gd name="connsiteY570" fmla="*/ 1825945 h 6858000"/>
              <a:gd name="connsiteX571" fmla="*/ 1423821 w 7472601"/>
              <a:gd name="connsiteY571" fmla="*/ 1351958 h 6858000"/>
              <a:gd name="connsiteX572" fmla="*/ 1431890 w 7472601"/>
              <a:gd name="connsiteY572" fmla="*/ 1306475 h 6858000"/>
              <a:gd name="connsiteX573" fmla="*/ 1507597 w 7472601"/>
              <a:gd name="connsiteY573" fmla="*/ 1446132 h 6858000"/>
              <a:gd name="connsiteX574" fmla="*/ 1674586 w 7472601"/>
              <a:gd name="connsiteY574" fmla="*/ 1813832 h 6858000"/>
              <a:gd name="connsiteX575" fmla="*/ 1815950 w 7472601"/>
              <a:gd name="connsiteY575" fmla="*/ 2128564 h 6858000"/>
              <a:gd name="connsiteX576" fmla="*/ 1984242 w 7472601"/>
              <a:gd name="connsiteY576" fmla="*/ 2430829 h 6858000"/>
              <a:gd name="connsiteX577" fmla="*/ 2014023 w 7472601"/>
              <a:gd name="connsiteY577" fmla="*/ 2450995 h 6858000"/>
              <a:gd name="connsiteX578" fmla="*/ 1747337 w 7472601"/>
              <a:gd name="connsiteY578" fmla="*/ 1855264 h 6858000"/>
              <a:gd name="connsiteX579" fmla="*/ 1533749 w 7472601"/>
              <a:gd name="connsiteY579" fmla="*/ 1478656 h 6858000"/>
              <a:gd name="connsiteX580" fmla="*/ 1431890 w 7472601"/>
              <a:gd name="connsiteY580" fmla="*/ 1306475 h 6858000"/>
              <a:gd name="connsiteX581" fmla="*/ 5052692 w 7472601"/>
              <a:gd name="connsiteY581" fmla="*/ 1292994 h 6858000"/>
              <a:gd name="connsiteX582" fmla="*/ 5200661 w 7472601"/>
              <a:gd name="connsiteY582" fmla="*/ 1635186 h 6858000"/>
              <a:gd name="connsiteX583" fmla="*/ 5297138 w 7472601"/>
              <a:gd name="connsiteY583" fmla="*/ 1906351 h 6858000"/>
              <a:gd name="connsiteX584" fmla="*/ 5052692 w 7472601"/>
              <a:gd name="connsiteY584" fmla="*/ 1292994 h 6858000"/>
              <a:gd name="connsiteX585" fmla="*/ 5009948 w 7472601"/>
              <a:gd name="connsiteY585" fmla="*/ 1273619 h 6858000"/>
              <a:gd name="connsiteX586" fmla="*/ 5121777 w 7472601"/>
              <a:gd name="connsiteY586" fmla="*/ 1654213 h 6858000"/>
              <a:gd name="connsiteX587" fmla="*/ 5293545 w 7472601"/>
              <a:gd name="connsiteY587" fmla="*/ 2072247 h 6858000"/>
              <a:gd name="connsiteX588" fmla="*/ 5294042 w 7472601"/>
              <a:gd name="connsiteY588" fmla="*/ 2065019 h 6858000"/>
              <a:gd name="connsiteX589" fmla="*/ 5171936 w 7472601"/>
              <a:gd name="connsiteY589" fmla="*/ 1647613 h 6858000"/>
              <a:gd name="connsiteX590" fmla="*/ 5009948 w 7472601"/>
              <a:gd name="connsiteY590" fmla="*/ 1273619 h 6858000"/>
              <a:gd name="connsiteX591" fmla="*/ 655236 w 7472601"/>
              <a:gd name="connsiteY591" fmla="*/ 1268632 h 6858000"/>
              <a:gd name="connsiteX592" fmla="*/ 839521 w 7472601"/>
              <a:gd name="connsiteY592" fmla="*/ 1685315 h 6858000"/>
              <a:gd name="connsiteX593" fmla="*/ 1109416 w 7472601"/>
              <a:gd name="connsiteY593" fmla="*/ 2061663 h 6858000"/>
              <a:gd name="connsiteX594" fmla="*/ 1298300 w 7472601"/>
              <a:gd name="connsiteY594" fmla="*/ 2247742 h 6858000"/>
              <a:gd name="connsiteX595" fmla="*/ 1125871 w 7472601"/>
              <a:gd name="connsiteY595" fmla="*/ 1989513 h 6858000"/>
              <a:gd name="connsiteX596" fmla="*/ 981574 w 7472601"/>
              <a:gd name="connsiteY596" fmla="*/ 1783157 h 6858000"/>
              <a:gd name="connsiteX597" fmla="*/ 922198 w 7472601"/>
              <a:gd name="connsiteY597" fmla="*/ 1677437 h 6858000"/>
              <a:gd name="connsiteX598" fmla="*/ 869293 w 7472601"/>
              <a:gd name="connsiteY598" fmla="*/ 1583214 h 6858000"/>
              <a:gd name="connsiteX599" fmla="*/ 751431 w 7472601"/>
              <a:gd name="connsiteY599" fmla="*/ 1405731 h 6858000"/>
              <a:gd name="connsiteX600" fmla="*/ 655236 w 7472601"/>
              <a:gd name="connsiteY600" fmla="*/ 1268632 h 6858000"/>
              <a:gd name="connsiteX601" fmla="*/ 6516292 w 7472601"/>
              <a:gd name="connsiteY601" fmla="*/ 1263064 h 6858000"/>
              <a:gd name="connsiteX602" fmla="*/ 5736320 w 7472601"/>
              <a:gd name="connsiteY602" fmla="*/ 1501803 h 6858000"/>
              <a:gd name="connsiteX603" fmla="*/ 6516292 w 7472601"/>
              <a:gd name="connsiteY603" fmla="*/ 1263064 h 6858000"/>
              <a:gd name="connsiteX604" fmla="*/ 291466 w 7472601"/>
              <a:gd name="connsiteY604" fmla="*/ 1250369 h 6858000"/>
              <a:gd name="connsiteX605" fmla="*/ 323180 w 7472601"/>
              <a:gd name="connsiteY605" fmla="*/ 1435283 h 6858000"/>
              <a:gd name="connsiteX606" fmla="*/ 349381 w 7472601"/>
              <a:gd name="connsiteY606" fmla="*/ 1875041 h 6858000"/>
              <a:gd name="connsiteX607" fmla="*/ 374363 w 7472601"/>
              <a:gd name="connsiteY607" fmla="*/ 1506494 h 6858000"/>
              <a:gd name="connsiteX608" fmla="*/ 302168 w 7472601"/>
              <a:gd name="connsiteY608" fmla="*/ 1274495 h 6858000"/>
              <a:gd name="connsiteX609" fmla="*/ 291466 w 7472601"/>
              <a:gd name="connsiteY609" fmla="*/ 1250369 h 6858000"/>
              <a:gd name="connsiteX610" fmla="*/ 678222 w 7472601"/>
              <a:gd name="connsiteY610" fmla="*/ 1248670 h 6858000"/>
              <a:gd name="connsiteX611" fmla="*/ 775536 w 7472601"/>
              <a:gd name="connsiteY611" fmla="*/ 1388015 h 6858000"/>
              <a:gd name="connsiteX612" fmla="*/ 894529 w 7472601"/>
              <a:gd name="connsiteY612" fmla="*/ 1567739 h 6858000"/>
              <a:gd name="connsiteX613" fmla="*/ 948000 w 7472601"/>
              <a:gd name="connsiteY613" fmla="*/ 1663088 h 6858000"/>
              <a:gd name="connsiteX614" fmla="*/ 1006812 w 7472601"/>
              <a:gd name="connsiteY614" fmla="*/ 1767683 h 6858000"/>
              <a:gd name="connsiteX615" fmla="*/ 1149133 w 7472601"/>
              <a:gd name="connsiteY615" fmla="*/ 1971513 h 6858000"/>
              <a:gd name="connsiteX616" fmla="*/ 1333952 w 7472601"/>
              <a:gd name="connsiteY616" fmla="*/ 2251620 h 6858000"/>
              <a:gd name="connsiteX617" fmla="*/ 1337329 w 7472601"/>
              <a:gd name="connsiteY617" fmla="*/ 2258350 h 6858000"/>
              <a:gd name="connsiteX618" fmla="*/ 1014726 w 7472601"/>
              <a:gd name="connsiteY618" fmla="*/ 1615556 h 6858000"/>
              <a:gd name="connsiteX619" fmla="*/ 678222 w 7472601"/>
              <a:gd name="connsiteY619" fmla="*/ 1248670 h 6858000"/>
              <a:gd name="connsiteX620" fmla="*/ 6691602 w 7472601"/>
              <a:gd name="connsiteY620" fmla="*/ 1140573 h 6858000"/>
              <a:gd name="connsiteX621" fmla="*/ 6571100 w 7472601"/>
              <a:gd name="connsiteY621" fmla="*/ 1183662 h 6858000"/>
              <a:gd name="connsiteX622" fmla="*/ 6241687 w 7472601"/>
              <a:gd name="connsiteY622" fmla="*/ 1257600 h 6858000"/>
              <a:gd name="connsiteX623" fmla="*/ 5693009 w 7472601"/>
              <a:gd name="connsiteY623" fmla="*/ 1478256 h 6858000"/>
              <a:gd name="connsiteX624" fmla="*/ 6548420 w 7472601"/>
              <a:gd name="connsiteY624" fmla="*/ 1214599 h 6858000"/>
              <a:gd name="connsiteX625" fmla="*/ 6605473 w 7472601"/>
              <a:gd name="connsiteY625" fmla="*/ 1184686 h 6858000"/>
              <a:gd name="connsiteX626" fmla="*/ 6691602 w 7472601"/>
              <a:gd name="connsiteY626" fmla="*/ 1140573 h 6858000"/>
              <a:gd name="connsiteX627" fmla="*/ 4002475 w 7472601"/>
              <a:gd name="connsiteY627" fmla="*/ 1037802 h 6858000"/>
              <a:gd name="connsiteX628" fmla="*/ 4000324 w 7472601"/>
              <a:gd name="connsiteY628" fmla="*/ 1039362 h 6858000"/>
              <a:gd name="connsiteX629" fmla="*/ 4002862 w 7472601"/>
              <a:gd name="connsiteY629" fmla="*/ 1042866 h 6858000"/>
              <a:gd name="connsiteX630" fmla="*/ 4002475 w 7472601"/>
              <a:gd name="connsiteY630" fmla="*/ 1037802 h 6858000"/>
              <a:gd name="connsiteX631" fmla="*/ 506322 w 7472601"/>
              <a:gd name="connsiteY631" fmla="*/ 1020997 h 6858000"/>
              <a:gd name="connsiteX632" fmla="*/ 533068 w 7472601"/>
              <a:gd name="connsiteY632" fmla="*/ 1029409 h 6858000"/>
              <a:gd name="connsiteX633" fmla="*/ 1232525 w 7472601"/>
              <a:gd name="connsiteY633" fmla="*/ 1804675 h 6858000"/>
              <a:gd name="connsiteX634" fmla="*/ 1388858 w 7472601"/>
              <a:gd name="connsiteY634" fmla="*/ 2368011 h 6858000"/>
              <a:gd name="connsiteX635" fmla="*/ 1384098 w 7472601"/>
              <a:gd name="connsiteY635" fmla="*/ 2378125 h 6858000"/>
              <a:gd name="connsiteX636" fmla="*/ 1425393 w 7472601"/>
              <a:gd name="connsiteY636" fmla="*/ 2589124 h 6858000"/>
              <a:gd name="connsiteX637" fmla="*/ 1424001 w 7472601"/>
              <a:gd name="connsiteY637" fmla="*/ 2597541 h 6858000"/>
              <a:gd name="connsiteX638" fmla="*/ 2152729 w 7472601"/>
              <a:gd name="connsiteY638" fmla="*/ 2864487 h 6858000"/>
              <a:gd name="connsiteX639" fmla="*/ 2020609 w 7472601"/>
              <a:gd name="connsiteY639" fmla="*/ 2539671 h 6858000"/>
              <a:gd name="connsiteX640" fmla="*/ 2018920 w 7472601"/>
              <a:gd name="connsiteY640" fmla="*/ 2536309 h 6858000"/>
              <a:gd name="connsiteX641" fmla="*/ 1342441 w 7472601"/>
              <a:gd name="connsiteY641" fmla="*/ 1173017 h 6858000"/>
              <a:gd name="connsiteX642" fmla="*/ 1367925 w 7472601"/>
              <a:gd name="connsiteY642" fmla="*/ 1135648 h 6858000"/>
              <a:gd name="connsiteX643" fmla="*/ 1771401 w 7472601"/>
              <a:gd name="connsiteY643" fmla="*/ 1806673 h 6858000"/>
              <a:gd name="connsiteX644" fmla="*/ 1972385 w 7472601"/>
              <a:gd name="connsiteY644" fmla="*/ 2198735 h 6858000"/>
              <a:gd name="connsiteX645" fmla="*/ 2040892 w 7472601"/>
              <a:gd name="connsiteY645" fmla="*/ 2405205 h 6858000"/>
              <a:gd name="connsiteX646" fmla="*/ 2131689 w 7472601"/>
              <a:gd name="connsiteY646" fmla="*/ 1936926 h 6858000"/>
              <a:gd name="connsiteX647" fmla="*/ 2454820 w 7472601"/>
              <a:gd name="connsiteY647" fmla="*/ 1248808 h 6858000"/>
              <a:gd name="connsiteX648" fmla="*/ 2492512 w 7472601"/>
              <a:gd name="connsiteY648" fmla="*/ 1302920 h 6858000"/>
              <a:gd name="connsiteX649" fmla="*/ 2081216 w 7472601"/>
              <a:gd name="connsiteY649" fmla="*/ 2527513 h 6858000"/>
              <a:gd name="connsiteX650" fmla="*/ 2081211 w 7472601"/>
              <a:gd name="connsiteY650" fmla="*/ 2528916 h 6858000"/>
              <a:gd name="connsiteX651" fmla="*/ 2199067 w 7472601"/>
              <a:gd name="connsiteY651" fmla="*/ 2884061 h 6858000"/>
              <a:gd name="connsiteX652" fmla="*/ 3192586 w 7472601"/>
              <a:gd name="connsiteY652" fmla="*/ 3411496 h 6858000"/>
              <a:gd name="connsiteX653" fmla="*/ 3182620 w 7472601"/>
              <a:gd name="connsiteY653" fmla="*/ 3483279 h 6858000"/>
              <a:gd name="connsiteX654" fmla="*/ 2435119 w 7472601"/>
              <a:gd name="connsiteY654" fmla="*/ 3080173 h 6858000"/>
              <a:gd name="connsiteX655" fmla="*/ 2410152 w 7472601"/>
              <a:gd name="connsiteY655" fmla="*/ 3063751 h 6858000"/>
              <a:gd name="connsiteX656" fmla="*/ 2408099 w 7472601"/>
              <a:gd name="connsiteY656" fmla="*/ 3064403 h 6858000"/>
              <a:gd name="connsiteX657" fmla="*/ 2407218 w 7472601"/>
              <a:gd name="connsiteY657" fmla="*/ 3070324 h 6858000"/>
              <a:gd name="connsiteX658" fmla="*/ 2380138 w 7472601"/>
              <a:gd name="connsiteY658" fmla="*/ 3099341 h 6858000"/>
              <a:gd name="connsiteX659" fmla="*/ 1765923 w 7472601"/>
              <a:gd name="connsiteY659" fmla="*/ 3581043 h 6858000"/>
              <a:gd name="connsiteX660" fmla="*/ 1702258 w 7472601"/>
              <a:gd name="connsiteY660" fmla="*/ 3612286 h 6858000"/>
              <a:gd name="connsiteX661" fmla="*/ 1538370 w 7472601"/>
              <a:gd name="connsiteY661" fmla="*/ 3811804 h 6858000"/>
              <a:gd name="connsiteX662" fmla="*/ 542867 w 7472601"/>
              <a:gd name="connsiteY662" fmla="*/ 4944092 h 6858000"/>
              <a:gd name="connsiteX663" fmla="*/ 515800 w 7472601"/>
              <a:gd name="connsiteY663" fmla="*/ 4862180 h 6858000"/>
              <a:gd name="connsiteX664" fmla="*/ 909145 w 7472601"/>
              <a:gd name="connsiteY664" fmla="*/ 4199225 h 6858000"/>
              <a:gd name="connsiteX665" fmla="*/ 1214067 w 7472601"/>
              <a:gd name="connsiteY665" fmla="*/ 3908561 h 6858000"/>
              <a:gd name="connsiteX666" fmla="*/ 640967 w 7472601"/>
              <a:gd name="connsiteY666" fmla="*/ 4105601 h 6858000"/>
              <a:gd name="connsiteX667" fmla="*/ 112563 w 7472601"/>
              <a:gd name="connsiteY667" fmla="*/ 4396952 h 6858000"/>
              <a:gd name="connsiteX668" fmla="*/ 0 w 7472601"/>
              <a:gd name="connsiteY668" fmla="*/ 4466006 h 6858000"/>
              <a:gd name="connsiteX669" fmla="*/ 0 w 7472601"/>
              <a:gd name="connsiteY669" fmla="*/ 4233763 h 6858000"/>
              <a:gd name="connsiteX670" fmla="*/ 36881 w 7472601"/>
              <a:gd name="connsiteY670" fmla="*/ 4200118 h 6858000"/>
              <a:gd name="connsiteX671" fmla="*/ 910534 w 7472601"/>
              <a:gd name="connsiteY671" fmla="*/ 3629753 h 6858000"/>
              <a:gd name="connsiteX672" fmla="*/ 1578717 w 7472601"/>
              <a:gd name="connsiteY672" fmla="*/ 3575982 h 6858000"/>
              <a:gd name="connsiteX673" fmla="*/ 2338780 w 7472601"/>
              <a:gd name="connsiteY673" fmla="*/ 3033725 h 6858000"/>
              <a:gd name="connsiteX674" fmla="*/ 1807991 w 7472601"/>
              <a:gd name="connsiteY674" fmla="*/ 2807184 h 6858000"/>
              <a:gd name="connsiteX675" fmla="*/ 1416358 w 7472601"/>
              <a:gd name="connsiteY675" fmla="*/ 3112571 h 6858000"/>
              <a:gd name="connsiteX676" fmla="*/ 939066 w 7472601"/>
              <a:gd name="connsiteY676" fmla="*/ 3378798 h 6858000"/>
              <a:gd name="connsiteX677" fmla="*/ 115099 w 7472601"/>
              <a:gd name="connsiteY677" fmla="*/ 3607650 h 6858000"/>
              <a:gd name="connsiteX678" fmla="*/ 97284 w 7472601"/>
              <a:gd name="connsiteY678" fmla="*/ 3520393 h 6858000"/>
              <a:gd name="connsiteX679" fmla="*/ 922050 w 7472601"/>
              <a:gd name="connsiteY679" fmla="*/ 3074867 h 6858000"/>
              <a:gd name="connsiteX680" fmla="*/ 1405265 w 7472601"/>
              <a:gd name="connsiteY680" fmla="*/ 3016319 h 6858000"/>
              <a:gd name="connsiteX681" fmla="*/ 1407512 w 7472601"/>
              <a:gd name="connsiteY681" fmla="*/ 3018001 h 6858000"/>
              <a:gd name="connsiteX682" fmla="*/ 1726266 w 7472601"/>
              <a:gd name="connsiteY682" fmla="*/ 2777274 h 6858000"/>
              <a:gd name="connsiteX683" fmla="*/ 625390 w 7472601"/>
              <a:gd name="connsiteY683" fmla="*/ 2514541 h 6858000"/>
              <a:gd name="connsiteX684" fmla="*/ 619799 w 7472601"/>
              <a:gd name="connsiteY684" fmla="*/ 2527180 h 6858000"/>
              <a:gd name="connsiteX685" fmla="*/ 310030 w 7472601"/>
              <a:gd name="connsiteY685" fmla="*/ 2771818 h 6858000"/>
              <a:gd name="connsiteX686" fmla="*/ 173877 w 7472601"/>
              <a:gd name="connsiteY686" fmla="*/ 2937056 h 6858000"/>
              <a:gd name="connsiteX687" fmla="*/ 77889 w 7472601"/>
              <a:gd name="connsiteY687" fmla="*/ 3138440 h 6858000"/>
              <a:gd name="connsiteX688" fmla="*/ 0 w 7472601"/>
              <a:gd name="connsiteY688" fmla="*/ 3271395 h 6858000"/>
              <a:gd name="connsiteX689" fmla="*/ 0 w 7472601"/>
              <a:gd name="connsiteY689" fmla="*/ 3153002 h 6858000"/>
              <a:gd name="connsiteX690" fmla="*/ 2386 w 7472601"/>
              <a:gd name="connsiteY690" fmla="*/ 3149203 h 6858000"/>
              <a:gd name="connsiteX691" fmla="*/ 89753 w 7472601"/>
              <a:gd name="connsiteY691" fmla="*/ 2987702 h 6858000"/>
              <a:gd name="connsiteX692" fmla="*/ 76869 w 7472601"/>
              <a:gd name="connsiteY692" fmla="*/ 3005404 h 6858000"/>
              <a:gd name="connsiteX693" fmla="*/ 32049 w 7472601"/>
              <a:gd name="connsiteY693" fmla="*/ 3065814 h 6858000"/>
              <a:gd name="connsiteX694" fmla="*/ 0 w 7472601"/>
              <a:gd name="connsiteY694" fmla="*/ 3108744 h 6858000"/>
              <a:gd name="connsiteX695" fmla="*/ 0 w 7472601"/>
              <a:gd name="connsiteY695" fmla="*/ 3058059 h 6858000"/>
              <a:gd name="connsiteX696" fmla="*/ 7610 w 7472601"/>
              <a:gd name="connsiteY696" fmla="*/ 3047889 h 6858000"/>
              <a:gd name="connsiteX697" fmla="*/ 52419 w 7472601"/>
              <a:gd name="connsiteY697" fmla="*/ 2987479 h 6858000"/>
              <a:gd name="connsiteX698" fmla="*/ 59142 w 7472601"/>
              <a:gd name="connsiteY698" fmla="*/ 2978488 h 6858000"/>
              <a:gd name="connsiteX699" fmla="*/ 0 w 7472601"/>
              <a:gd name="connsiteY699" fmla="*/ 3015334 h 6858000"/>
              <a:gd name="connsiteX700" fmla="*/ 0 w 7472601"/>
              <a:gd name="connsiteY700" fmla="*/ 2914286 h 6858000"/>
              <a:gd name="connsiteX701" fmla="*/ 36383 w 7472601"/>
              <a:gd name="connsiteY701" fmla="*/ 2901128 h 6858000"/>
              <a:gd name="connsiteX702" fmla="*/ 156329 w 7472601"/>
              <a:gd name="connsiteY702" fmla="*/ 2840533 h 6858000"/>
              <a:gd name="connsiteX703" fmla="*/ 358355 w 7472601"/>
              <a:gd name="connsiteY703" fmla="*/ 2620471 h 6858000"/>
              <a:gd name="connsiteX704" fmla="*/ 510577 w 7472601"/>
              <a:gd name="connsiteY704" fmla="*/ 2501244 h 6858000"/>
              <a:gd name="connsiteX705" fmla="*/ 211967 w 7472601"/>
              <a:gd name="connsiteY705" fmla="*/ 2479171 h 6858000"/>
              <a:gd name="connsiteX706" fmla="*/ 0 w 7472601"/>
              <a:gd name="connsiteY706" fmla="*/ 2476398 h 6858000"/>
              <a:gd name="connsiteX707" fmla="*/ 0 w 7472601"/>
              <a:gd name="connsiteY707" fmla="*/ 2389189 h 6858000"/>
              <a:gd name="connsiteX708" fmla="*/ 103062 w 7472601"/>
              <a:gd name="connsiteY708" fmla="*/ 2389518 h 6858000"/>
              <a:gd name="connsiteX709" fmla="*/ 510734 w 7472601"/>
              <a:gd name="connsiteY709" fmla="*/ 2416201 h 6858000"/>
              <a:gd name="connsiteX710" fmla="*/ 279257 w 7472601"/>
              <a:gd name="connsiteY710" fmla="*/ 2092102 h 6858000"/>
              <a:gd name="connsiteX711" fmla="*/ 65265 w 7472601"/>
              <a:gd name="connsiteY711" fmla="*/ 2006049 h 6858000"/>
              <a:gd name="connsiteX712" fmla="*/ 0 w 7472601"/>
              <a:gd name="connsiteY712" fmla="*/ 1982532 h 6858000"/>
              <a:gd name="connsiteX713" fmla="*/ 0 w 7472601"/>
              <a:gd name="connsiteY713" fmla="*/ 1912789 h 6858000"/>
              <a:gd name="connsiteX714" fmla="*/ 97460 w 7472601"/>
              <a:gd name="connsiteY714" fmla="*/ 1953725 h 6858000"/>
              <a:gd name="connsiteX715" fmla="*/ 221272 w 7472601"/>
              <a:gd name="connsiteY715" fmla="*/ 1980766 h 6858000"/>
              <a:gd name="connsiteX716" fmla="*/ 116765 w 7472601"/>
              <a:gd name="connsiteY716" fmla="*/ 1911033 h 6858000"/>
              <a:gd name="connsiteX717" fmla="*/ 16405 w 7472601"/>
              <a:gd name="connsiteY717" fmla="*/ 1803412 h 6858000"/>
              <a:gd name="connsiteX718" fmla="*/ 0 w 7472601"/>
              <a:gd name="connsiteY718" fmla="*/ 1784777 h 6858000"/>
              <a:gd name="connsiteX719" fmla="*/ 0 w 7472601"/>
              <a:gd name="connsiteY719" fmla="*/ 1740082 h 6858000"/>
              <a:gd name="connsiteX720" fmla="*/ 39394 w 7472601"/>
              <a:gd name="connsiteY720" fmla="*/ 1784856 h 6858000"/>
              <a:gd name="connsiteX721" fmla="*/ 135813 w 7472601"/>
              <a:gd name="connsiteY721" fmla="*/ 1888838 h 6858000"/>
              <a:gd name="connsiteX722" fmla="*/ 242575 w 7472601"/>
              <a:gd name="connsiteY722" fmla="*/ 1958841 h 6858000"/>
              <a:gd name="connsiteX723" fmla="*/ 82197 w 7472601"/>
              <a:gd name="connsiteY723" fmla="*/ 1754826 h 6858000"/>
              <a:gd name="connsiteX724" fmla="*/ 0 w 7472601"/>
              <a:gd name="connsiteY724" fmla="*/ 1679650 h 6858000"/>
              <a:gd name="connsiteX725" fmla="*/ 0 w 7472601"/>
              <a:gd name="connsiteY725" fmla="*/ 1602463 h 6858000"/>
              <a:gd name="connsiteX726" fmla="*/ 84689 w 7472601"/>
              <a:gd name="connsiteY726" fmla="*/ 1677442 h 6858000"/>
              <a:gd name="connsiteX727" fmla="*/ 298437 w 7472601"/>
              <a:gd name="connsiteY727" fmla="*/ 1968019 h 6858000"/>
              <a:gd name="connsiteX728" fmla="*/ 227269 w 7472601"/>
              <a:gd name="connsiteY728" fmla="*/ 1114064 h 6858000"/>
              <a:gd name="connsiteX729" fmla="*/ 248003 w 7472601"/>
              <a:gd name="connsiteY729" fmla="*/ 1089613 h 6858000"/>
              <a:gd name="connsiteX730" fmla="*/ 427020 w 7472601"/>
              <a:gd name="connsiteY730" fmla="*/ 1619803 h 6858000"/>
              <a:gd name="connsiteX731" fmla="*/ 340345 w 7472601"/>
              <a:gd name="connsiteY731" fmla="*/ 2027739 h 6858000"/>
              <a:gd name="connsiteX732" fmla="*/ 360865 w 7472601"/>
              <a:gd name="connsiteY732" fmla="*/ 2044827 h 6858000"/>
              <a:gd name="connsiteX733" fmla="*/ 560414 w 7472601"/>
              <a:gd name="connsiteY733" fmla="*/ 2421457 h 6858000"/>
              <a:gd name="connsiteX734" fmla="*/ 1359703 w 7472601"/>
              <a:gd name="connsiteY734" fmla="*/ 2578554 h 6858000"/>
              <a:gd name="connsiteX735" fmla="*/ 1359422 w 7472601"/>
              <a:gd name="connsiteY735" fmla="*/ 2577994 h 6858000"/>
              <a:gd name="connsiteX736" fmla="*/ 828701 w 7472601"/>
              <a:gd name="connsiteY736" fmla="*/ 1839520 h 6858000"/>
              <a:gd name="connsiteX737" fmla="*/ 494427 w 7472601"/>
              <a:gd name="connsiteY737" fmla="*/ 1092333 h 6858000"/>
              <a:gd name="connsiteX738" fmla="*/ 506322 w 7472601"/>
              <a:gd name="connsiteY738" fmla="*/ 1020997 h 6858000"/>
              <a:gd name="connsiteX739" fmla="*/ 4570198 w 7472601"/>
              <a:gd name="connsiteY739" fmla="*/ 978081 h 6858000"/>
              <a:gd name="connsiteX740" fmla="*/ 4523691 w 7472601"/>
              <a:gd name="connsiteY740" fmla="*/ 1127776 h 6858000"/>
              <a:gd name="connsiteX741" fmla="*/ 4509875 w 7472601"/>
              <a:gd name="connsiteY741" fmla="*/ 1167552 h 6858000"/>
              <a:gd name="connsiteX742" fmla="*/ 4478168 w 7472601"/>
              <a:gd name="connsiteY742" fmla="*/ 1260735 h 6858000"/>
              <a:gd name="connsiteX743" fmla="*/ 4409309 w 7472601"/>
              <a:gd name="connsiteY743" fmla="*/ 1666996 h 6858000"/>
              <a:gd name="connsiteX744" fmla="*/ 4370031 w 7472601"/>
              <a:gd name="connsiteY744" fmla="*/ 1955666 h 6858000"/>
              <a:gd name="connsiteX745" fmla="*/ 4570198 w 7472601"/>
              <a:gd name="connsiteY745" fmla="*/ 978081 h 6858000"/>
              <a:gd name="connsiteX746" fmla="*/ 4557898 w 7472601"/>
              <a:gd name="connsiteY746" fmla="*/ 900011 h 6858000"/>
              <a:gd name="connsiteX747" fmla="*/ 4344840 w 7472601"/>
              <a:gd name="connsiteY747" fmla="*/ 1922038 h 6858000"/>
              <a:gd name="connsiteX748" fmla="*/ 4378710 w 7472601"/>
              <a:gd name="connsiteY748" fmla="*/ 1665516 h 6858000"/>
              <a:gd name="connsiteX749" fmla="*/ 4448798 w 7472601"/>
              <a:gd name="connsiteY749" fmla="*/ 1253024 h 6858000"/>
              <a:gd name="connsiteX750" fmla="*/ 4480315 w 7472601"/>
              <a:gd name="connsiteY750" fmla="*/ 1158454 h 6858000"/>
              <a:gd name="connsiteX751" fmla="*/ 4494133 w 7472601"/>
              <a:gd name="connsiteY751" fmla="*/ 1118676 h 6858000"/>
              <a:gd name="connsiteX752" fmla="*/ 4557898 w 7472601"/>
              <a:gd name="connsiteY752" fmla="*/ 900011 h 6858000"/>
              <a:gd name="connsiteX753" fmla="*/ 5870151 w 7472601"/>
              <a:gd name="connsiteY753" fmla="*/ 898890 h 6858000"/>
              <a:gd name="connsiteX754" fmla="*/ 5861335 w 7472601"/>
              <a:gd name="connsiteY754" fmla="*/ 899177 h 6858000"/>
              <a:gd name="connsiteX755" fmla="*/ 5843702 w 7472601"/>
              <a:gd name="connsiteY755" fmla="*/ 899748 h 6858000"/>
              <a:gd name="connsiteX756" fmla="*/ 5651107 w 7472601"/>
              <a:gd name="connsiteY756" fmla="*/ 920306 h 6858000"/>
              <a:gd name="connsiteX757" fmla="*/ 5459407 w 7472601"/>
              <a:gd name="connsiteY757" fmla="*/ 940975 h 6858000"/>
              <a:gd name="connsiteX758" fmla="*/ 5374846 w 7472601"/>
              <a:gd name="connsiteY758" fmla="*/ 941988 h 6858000"/>
              <a:gd name="connsiteX759" fmla="*/ 5256105 w 7472601"/>
              <a:gd name="connsiteY759" fmla="*/ 945632 h 6858000"/>
              <a:gd name="connsiteX760" fmla="*/ 5107071 w 7472601"/>
              <a:gd name="connsiteY760" fmla="*/ 969720 h 6858000"/>
              <a:gd name="connsiteX761" fmla="*/ 4998681 w 7472601"/>
              <a:gd name="connsiteY761" fmla="*/ 988771 h 6858000"/>
              <a:gd name="connsiteX762" fmla="*/ 5870151 w 7472601"/>
              <a:gd name="connsiteY762" fmla="*/ 898890 h 6858000"/>
              <a:gd name="connsiteX763" fmla="*/ 5504425 w 7472601"/>
              <a:gd name="connsiteY763" fmla="*/ 848067 h 6858000"/>
              <a:gd name="connsiteX764" fmla="*/ 4968849 w 7472601"/>
              <a:gd name="connsiteY764" fmla="*/ 962318 h 6858000"/>
              <a:gd name="connsiteX765" fmla="*/ 5104039 w 7472601"/>
              <a:gd name="connsiteY765" fmla="*/ 940634 h 6858000"/>
              <a:gd name="connsiteX766" fmla="*/ 5256311 w 7472601"/>
              <a:gd name="connsiteY766" fmla="*/ 916490 h 6858000"/>
              <a:gd name="connsiteX767" fmla="*/ 5377381 w 7472601"/>
              <a:gd name="connsiteY767" fmla="*/ 912671 h 6858000"/>
              <a:gd name="connsiteX768" fmla="*/ 5460148 w 7472601"/>
              <a:gd name="connsiteY768" fmla="*/ 911442 h 6858000"/>
              <a:gd name="connsiteX769" fmla="*/ 5648971 w 7472601"/>
              <a:gd name="connsiteY769" fmla="*/ 891331 h 6858000"/>
              <a:gd name="connsiteX770" fmla="*/ 5844807 w 7472601"/>
              <a:gd name="connsiteY770" fmla="*/ 870718 h 6858000"/>
              <a:gd name="connsiteX771" fmla="*/ 5862975 w 7472601"/>
              <a:gd name="connsiteY771" fmla="*/ 869756 h 6858000"/>
              <a:gd name="connsiteX772" fmla="*/ 5920887 w 7472601"/>
              <a:gd name="connsiteY772" fmla="*/ 865929 h 6858000"/>
              <a:gd name="connsiteX773" fmla="*/ 5504425 w 7472601"/>
              <a:gd name="connsiteY773" fmla="*/ 848067 h 6858000"/>
              <a:gd name="connsiteX774" fmla="*/ 3607114 w 7472601"/>
              <a:gd name="connsiteY774" fmla="*/ 467441 h 6858000"/>
              <a:gd name="connsiteX775" fmla="*/ 3296242 w 7472601"/>
              <a:gd name="connsiteY775" fmla="*/ 807991 h 6858000"/>
              <a:gd name="connsiteX776" fmla="*/ 3174674 w 7472601"/>
              <a:gd name="connsiteY776" fmla="*/ 919759 h 6858000"/>
              <a:gd name="connsiteX777" fmla="*/ 3042978 w 7472601"/>
              <a:gd name="connsiteY777" fmla="*/ 1054894 h 6858000"/>
              <a:gd name="connsiteX778" fmla="*/ 2968914 w 7472601"/>
              <a:gd name="connsiteY778" fmla="*/ 1133756 h 6858000"/>
              <a:gd name="connsiteX779" fmla="*/ 3103823 w 7472601"/>
              <a:gd name="connsiteY779" fmla="*/ 1026814 h 6858000"/>
              <a:gd name="connsiteX780" fmla="*/ 3607114 w 7472601"/>
              <a:gd name="connsiteY780" fmla="*/ 467441 h 6858000"/>
              <a:gd name="connsiteX781" fmla="*/ 3744487 w 7472601"/>
              <a:gd name="connsiteY781" fmla="*/ 383136 h 6858000"/>
              <a:gd name="connsiteX782" fmla="*/ 3970213 w 7472601"/>
              <a:gd name="connsiteY782" fmla="*/ 995559 h 6858000"/>
              <a:gd name="connsiteX783" fmla="*/ 3744487 w 7472601"/>
              <a:gd name="connsiteY783" fmla="*/ 383136 h 6858000"/>
              <a:gd name="connsiteX784" fmla="*/ 3624562 w 7472601"/>
              <a:gd name="connsiteY784" fmla="*/ 367041 h 6858000"/>
              <a:gd name="connsiteX785" fmla="*/ 3489712 w 7472601"/>
              <a:gd name="connsiteY785" fmla="*/ 485386 h 6858000"/>
              <a:gd name="connsiteX786" fmla="*/ 3182994 w 7472601"/>
              <a:gd name="connsiteY786" fmla="*/ 828265 h 6858000"/>
              <a:gd name="connsiteX787" fmla="*/ 2892114 w 7472601"/>
              <a:gd name="connsiteY787" fmla="*/ 1172635 h 6858000"/>
              <a:gd name="connsiteX788" fmla="*/ 3021459 w 7472601"/>
              <a:gd name="connsiteY788" fmla="*/ 1035385 h 6858000"/>
              <a:gd name="connsiteX789" fmla="*/ 3153873 w 7472601"/>
              <a:gd name="connsiteY789" fmla="*/ 898971 h 6858000"/>
              <a:gd name="connsiteX790" fmla="*/ 3276511 w 7472601"/>
              <a:gd name="connsiteY790" fmla="*/ 786423 h 6858000"/>
              <a:gd name="connsiteX791" fmla="*/ 3584154 w 7472601"/>
              <a:gd name="connsiteY791" fmla="*/ 448218 h 6858000"/>
              <a:gd name="connsiteX792" fmla="*/ 3624562 w 7472601"/>
              <a:gd name="connsiteY792" fmla="*/ 367041 h 6858000"/>
              <a:gd name="connsiteX793" fmla="*/ 3766672 w 7472601"/>
              <a:gd name="connsiteY793" fmla="*/ 359429 h 6858000"/>
              <a:gd name="connsiteX794" fmla="*/ 3996338 w 7472601"/>
              <a:gd name="connsiteY794" fmla="*/ 968237 h 6858000"/>
              <a:gd name="connsiteX795" fmla="*/ 3766672 w 7472601"/>
              <a:gd name="connsiteY795" fmla="*/ 359429 h 6858000"/>
              <a:gd name="connsiteX796" fmla="*/ 5805386 w 7472601"/>
              <a:gd name="connsiteY796" fmla="*/ 239240 h 6858000"/>
              <a:gd name="connsiteX797" fmla="*/ 5736947 w 7472601"/>
              <a:gd name="connsiteY797" fmla="*/ 261367 h 6858000"/>
              <a:gd name="connsiteX798" fmla="*/ 5427012 w 7472601"/>
              <a:gd name="connsiteY798" fmla="*/ 311272 h 6858000"/>
              <a:gd name="connsiteX799" fmla="*/ 5147818 w 7472601"/>
              <a:gd name="connsiteY799" fmla="*/ 322112 h 6858000"/>
              <a:gd name="connsiteX800" fmla="*/ 5060854 w 7472601"/>
              <a:gd name="connsiteY800" fmla="*/ 311882 h 6858000"/>
              <a:gd name="connsiteX801" fmla="*/ 4945989 w 7472601"/>
              <a:gd name="connsiteY801" fmla="*/ 300516 h 6858000"/>
              <a:gd name="connsiteX802" fmla="*/ 5410479 w 7472601"/>
              <a:gd name="connsiteY802" fmla="*/ 348434 h 6858000"/>
              <a:gd name="connsiteX803" fmla="*/ 5805386 w 7472601"/>
              <a:gd name="connsiteY803" fmla="*/ 239240 h 6858000"/>
              <a:gd name="connsiteX804" fmla="*/ 5905192 w 7472601"/>
              <a:gd name="connsiteY804" fmla="*/ 163079 h 6858000"/>
              <a:gd name="connsiteX805" fmla="*/ 5865655 w 7472601"/>
              <a:gd name="connsiteY805" fmla="*/ 171901 h 6858000"/>
              <a:gd name="connsiteX806" fmla="*/ 5259740 w 7472601"/>
              <a:gd name="connsiteY806" fmla="*/ 257013 h 6858000"/>
              <a:gd name="connsiteX807" fmla="*/ 5208466 w 7472601"/>
              <a:gd name="connsiteY807" fmla="*/ 257550 h 6858000"/>
              <a:gd name="connsiteX808" fmla="*/ 4980204 w 7472601"/>
              <a:gd name="connsiteY808" fmla="*/ 271903 h 6858000"/>
              <a:gd name="connsiteX809" fmla="*/ 5068068 w 7472601"/>
              <a:gd name="connsiteY809" fmla="*/ 282244 h 6858000"/>
              <a:gd name="connsiteX810" fmla="*/ 5153231 w 7472601"/>
              <a:gd name="connsiteY810" fmla="*/ 292240 h 6858000"/>
              <a:gd name="connsiteX811" fmla="*/ 5426491 w 7472601"/>
              <a:gd name="connsiteY811" fmla="*/ 281128 h 6858000"/>
              <a:gd name="connsiteX812" fmla="*/ 5731212 w 7472601"/>
              <a:gd name="connsiteY812" fmla="*/ 231951 h 6858000"/>
              <a:gd name="connsiteX813" fmla="*/ 5905192 w 7472601"/>
              <a:gd name="connsiteY813" fmla="*/ 163079 h 6858000"/>
              <a:gd name="connsiteX814" fmla="*/ 5944437 w 7472601"/>
              <a:gd name="connsiteY814" fmla="*/ 113829 h 6858000"/>
              <a:gd name="connsiteX815" fmla="*/ 5825032 w 7472601"/>
              <a:gd name="connsiteY815" fmla="*/ 146405 h 6858000"/>
              <a:gd name="connsiteX816" fmla="*/ 4955599 w 7472601"/>
              <a:gd name="connsiteY816" fmla="*/ 247008 h 6858000"/>
              <a:gd name="connsiteX817" fmla="*/ 5210104 w 7472601"/>
              <a:gd name="connsiteY817" fmla="*/ 228123 h 6858000"/>
              <a:gd name="connsiteX818" fmla="*/ 5261015 w 7472601"/>
              <a:gd name="connsiteY818" fmla="*/ 227087 h 6858000"/>
              <a:gd name="connsiteX819" fmla="*/ 5861181 w 7472601"/>
              <a:gd name="connsiteY819" fmla="*/ 143093 h 6858000"/>
              <a:gd name="connsiteX820" fmla="*/ 5961252 w 7472601"/>
              <a:gd name="connsiteY820" fmla="*/ 114820 h 6858000"/>
              <a:gd name="connsiteX821" fmla="*/ 5944437 w 7472601"/>
              <a:gd name="connsiteY821" fmla="*/ 113829 h 6858000"/>
              <a:gd name="connsiteX822" fmla="*/ 3882765 w 7472601"/>
              <a:gd name="connsiteY822" fmla="*/ 0 h 6858000"/>
              <a:gd name="connsiteX823" fmla="*/ 3995099 w 7472601"/>
              <a:gd name="connsiteY823" fmla="*/ 0 h 6858000"/>
              <a:gd name="connsiteX824" fmla="*/ 4163818 w 7472601"/>
              <a:gd name="connsiteY824" fmla="*/ 234104 h 6858000"/>
              <a:gd name="connsiteX825" fmla="*/ 4172099 w 7472601"/>
              <a:gd name="connsiteY825" fmla="*/ 234207 h 6858000"/>
              <a:gd name="connsiteX826" fmla="*/ 4784282 w 7472601"/>
              <a:gd name="connsiteY826" fmla="*/ 276561 h 6858000"/>
              <a:gd name="connsiteX827" fmla="*/ 4801687 w 7472601"/>
              <a:gd name="connsiteY827" fmla="*/ 267764 h 6858000"/>
              <a:gd name="connsiteX828" fmla="*/ 6082788 w 7472601"/>
              <a:gd name="connsiteY828" fmla="*/ 64119 h 6858000"/>
              <a:gd name="connsiteX829" fmla="*/ 6099442 w 7472601"/>
              <a:gd name="connsiteY829" fmla="*/ 82568 h 6858000"/>
              <a:gd name="connsiteX830" fmla="*/ 4804137 w 7472601"/>
              <a:gd name="connsiteY830" fmla="*/ 320931 h 6858000"/>
              <a:gd name="connsiteX831" fmla="*/ 4227047 w 7472601"/>
              <a:gd name="connsiteY831" fmla="*/ 313415 h 6858000"/>
              <a:gd name="connsiteX832" fmla="*/ 4346041 w 7472601"/>
              <a:gd name="connsiteY832" fmla="*/ 456086 h 6858000"/>
              <a:gd name="connsiteX833" fmla="*/ 4870967 w 7472601"/>
              <a:gd name="connsiteY833" fmla="*/ 963061 h 6858000"/>
              <a:gd name="connsiteX834" fmla="*/ 4889647 w 7472601"/>
              <a:gd name="connsiteY834" fmla="*/ 957147 h 6858000"/>
              <a:gd name="connsiteX835" fmla="*/ 5422504 w 7472601"/>
              <a:gd name="connsiteY835" fmla="*/ 805191 h 6858000"/>
              <a:gd name="connsiteX836" fmla="*/ 6087656 w 7472601"/>
              <a:gd name="connsiteY836" fmla="*/ 826703 h 6858000"/>
              <a:gd name="connsiteX837" fmla="*/ 6058717 w 7472601"/>
              <a:gd name="connsiteY837" fmla="*/ 865992 h 6858000"/>
              <a:gd name="connsiteX838" fmla="*/ 4974153 w 7472601"/>
              <a:gd name="connsiteY838" fmla="*/ 1045456 h 6858000"/>
              <a:gd name="connsiteX839" fmla="*/ 5627835 w 7472601"/>
              <a:gd name="connsiteY839" fmla="*/ 1472077 h 6858000"/>
              <a:gd name="connsiteX840" fmla="*/ 5629817 w 7472601"/>
              <a:gd name="connsiteY840" fmla="*/ 1471412 h 6858000"/>
              <a:gd name="connsiteX841" fmla="*/ 5634124 w 7472601"/>
              <a:gd name="connsiteY841" fmla="*/ 1470572 h 6858000"/>
              <a:gd name="connsiteX842" fmla="*/ 5755832 w 7472601"/>
              <a:gd name="connsiteY842" fmla="*/ 1383886 h 6858000"/>
              <a:gd name="connsiteX843" fmla="*/ 6014186 w 7472601"/>
              <a:gd name="connsiteY843" fmla="*/ 1279799 h 6858000"/>
              <a:gd name="connsiteX844" fmla="*/ 6901619 w 7472601"/>
              <a:gd name="connsiteY844" fmla="*/ 1047874 h 6858000"/>
              <a:gd name="connsiteX845" fmla="*/ 6931566 w 7472601"/>
              <a:gd name="connsiteY845" fmla="*/ 1062034 h 6858000"/>
              <a:gd name="connsiteX846" fmla="*/ 5790982 w 7472601"/>
              <a:gd name="connsiteY846" fmla="*/ 1561380 h 6858000"/>
              <a:gd name="connsiteX847" fmla="*/ 6188971 w 7472601"/>
              <a:gd name="connsiteY847" fmla="*/ 1755168 h 6858000"/>
              <a:gd name="connsiteX848" fmla="*/ 6202446 w 7472601"/>
              <a:gd name="connsiteY848" fmla="*/ 1752268 h 6858000"/>
              <a:gd name="connsiteX849" fmla="*/ 7179560 w 7472601"/>
              <a:gd name="connsiteY849" fmla="*/ 1467551 h 6858000"/>
              <a:gd name="connsiteX850" fmla="*/ 7158730 w 7472601"/>
              <a:gd name="connsiteY850" fmla="*/ 1507835 h 6858000"/>
              <a:gd name="connsiteX851" fmla="*/ 6326959 w 7472601"/>
              <a:gd name="connsiteY851" fmla="*/ 1817686 h 6858000"/>
              <a:gd name="connsiteX852" fmla="*/ 6537433 w 7472601"/>
              <a:gd name="connsiteY852" fmla="*/ 1907790 h 6858000"/>
              <a:gd name="connsiteX853" fmla="*/ 6550221 w 7472601"/>
              <a:gd name="connsiteY853" fmla="*/ 1910729 h 6858000"/>
              <a:gd name="connsiteX854" fmla="*/ 6964438 w 7472601"/>
              <a:gd name="connsiteY854" fmla="*/ 2209505 h 6858000"/>
              <a:gd name="connsiteX855" fmla="*/ 7367862 w 7472601"/>
              <a:gd name="connsiteY855" fmla="*/ 2806833 h 6858000"/>
              <a:gd name="connsiteX856" fmla="*/ 7364329 w 7472601"/>
              <a:gd name="connsiteY856" fmla="*/ 2826907 h 6858000"/>
              <a:gd name="connsiteX857" fmla="*/ 7290545 w 7472601"/>
              <a:gd name="connsiteY857" fmla="*/ 2850663 h 6858000"/>
              <a:gd name="connsiteX858" fmla="*/ 6472036 w 7472601"/>
              <a:gd name="connsiteY858" fmla="*/ 1959003 h 6858000"/>
              <a:gd name="connsiteX859" fmla="*/ 5792897 w 7472601"/>
              <a:gd name="connsiteY859" fmla="*/ 1647747 h 6858000"/>
              <a:gd name="connsiteX860" fmla="*/ 5842751 w 7472601"/>
              <a:gd name="connsiteY860" fmla="*/ 1816112 h 6858000"/>
              <a:gd name="connsiteX861" fmla="*/ 5847424 w 7472601"/>
              <a:gd name="connsiteY861" fmla="*/ 1815776 h 6858000"/>
              <a:gd name="connsiteX862" fmla="*/ 6399821 w 7472601"/>
              <a:gd name="connsiteY862" fmla="*/ 2344799 h 6858000"/>
              <a:gd name="connsiteX863" fmla="*/ 6323232 w 7472601"/>
              <a:gd name="connsiteY863" fmla="*/ 2389634 h 6858000"/>
              <a:gd name="connsiteX864" fmla="*/ 5942958 w 7472601"/>
              <a:gd name="connsiteY864" fmla="*/ 2077708 h 6858000"/>
              <a:gd name="connsiteX865" fmla="*/ 5921559 w 7472601"/>
              <a:gd name="connsiteY865" fmla="*/ 2378596 h 6858000"/>
              <a:gd name="connsiteX866" fmla="*/ 5817651 w 7472601"/>
              <a:gd name="connsiteY866" fmla="*/ 3023919 h 6858000"/>
              <a:gd name="connsiteX867" fmla="*/ 5729634 w 7472601"/>
              <a:gd name="connsiteY867" fmla="*/ 3051849 h 6858000"/>
              <a:gd name="connsiteX868" fmla="*/ 5611018 w 7472601"/>
              <a:gd name="connsiteY868" fmla="*/ 2316769 h 6858000"/>
              <a:gd name="connsiteX869" fmla="*/ 5687608 w 7472601"/>
              <a:gd name="connsiteY869" fmla="*/ 2039972 h 6858000"/>
              <a:gd name="connsiteX870" fmla="*/ 5657554 w 7472601"/>
              <a:gd name="connsiteY870" fmla="*/ 1576445 h 6858000"/>
              <a:gd name="connsiteX871" fmla="*/ 5150475 w 7472601"/>
              <a:gd name="connsiteY871" fmla="*/ 1274012 h 6858000"/>
              <a:gd name="connsiteX872" fmla="*/ 5349142 w 7472601"/>
              <a:gd name="connsiteY872" fmla="*/ 2204405 h 6858000"/>
              <a:gd name="connsiteX873" fmla="*/ 5262214 w 7472601"/>
              <a:gd name="connsiteY873" fmla="*/ 2233836 h 6858000"/>
              <a:gd name="connsiteX874" fmla="*/ 4981539 w 7472601"/>
              <a:gd name="connsiteY874" fmla="*/ 1542201 h 6858000"/>
              <a:gd name="connsiteX875" fmla="*/ 4958461 w 7472601"/>
              <a:gd name="connsiteY875" fmla="*/ 1136957 h 6858000"/>
              <a:gd name="connsiteX876" fmla="*/ 4655015 w 7472601"/>
              <a:gd name="connsiteY876" fmla="*/ 891426 h 6858000"/>
              <a:gd name="connsiteX877" fmla="*/ 4348002 w 7472601"/>
              <a:gd name="connsiteY877" fmla="*/ 2205895 h 6858000"/>
              <a:gd name="connsiteX878" fmla="*/ 4262250 w 7472601"/>
              <a:gd name="connsiteY878" fmla="*/ 2219972 h 6858000"/>
              <a:gd name="connsiteX879" fmla="*/ 4550611 w 7472601"/>
              <a:gd name="connsiteY879" fmla="*/ 817540 h 6858000"/>
              <a:gd name="connsiteX880" fmla="*/ 4564418 w 7472601"/>
              <a:gd name="connsiteY880" fmla="*/ 808293 h 6858000"/>
              <a:gd name="connsiteX881" fmla="*/ 4266388 w 7472601"/>
              <a:gd name="connsiteY881" fmla="*/ 500083 h 6858000"/>
              <a:gd name="connsiteX882" fmla="*/ 4032842 w 7472601"/>
              <a:gd name="connsiteY882" fmla="*/ 211809 h 6858000"/>
              <a:gd name="connsiteX883" fmla="*/ 3882765 w 7472601"/>
              <a:gd name="connsiteY883" fmla="*/ 0 h 6858000"/>
              <a:gd name="connsiteX884" fmla="*/ 3721337 w 7472601"/>
              <a:gd name="connsiteY884" fmla="*/ 0 h 6858000"/>
              <a:gd name="connsiteX885" fmla="*/ 3797544 w 7472601"/>
              <a:gd name="connsiteY885" fmla="*/ 0 h 6858000"/>
              <a:gd name="connsiteX886" fmla="*/ 3775734 w 7472601"/>
              <a:gd name="connsiteY886" fmla="*/ 95131 h 6858000"/>
              <a:gd name="connsiteX887" fmla="*/ 3724807 w 7472601"/>
              <a:gd name="connsiteY887" fmla="*/ 272257 h 6858000"/>
              <a:gd name="connsiteX888" fmla="*/ 3726844 w 7472601"/>
              <a:gd name="connsiteY888" fmla="*/ 282988 h 6858000"/>
              <a:gd name="connsiteX889" fmla="*/ 3742664 w 7472601"/>
              <a:gd name="connsiteY889" fmla="*/ 279918 h 6858000"/>
              <a:gd name="connsiteX890" fmla="*/ 4103910 w 7472601"/>
              <a:gd name="connsiteY890" fmla="*/ 1161917 h 6858000"/>
              <a:gd name="connsiteX891" fmla="*/ 4020269 w 7472601"/>
              <a:gd name="connsiteY891" fmla="*/ 1200406 h 6858000"/>
              <a:gd name="connsiteX892" fmla="*/ 3674882 w 7472601"/>
              <a:gd name="connsiteY892" fmla="*/ 488524 h 6858000"/>
              <a:gd name="connsiteX893" fmla="*/ 3132682 w 7472601"/>
              <a:gd name="connsiteY893" fmla="*/ 1072284 h 6858000"/>
              <a:gd name="connsiteX894" fmla="*/ 2716346 w 7472601"/>
              <a:gd name="connsiteY894" fmla="*/ 1276376 h 6858000"/>
              <a:gd name="connsiteX895" fmla="*/ 2716772 w 7472601"/>
              <a:gd name="connsiteY895" fmla="*/ 1255462 h 6858000"/>
              <a:gd name="connsiteX896" fmla="*/ 3471096 w 7472601"/>
              <a:gd name="connsiteY896" fmla="*/ 437072 h 6858000"/>
              <a:gd name="connsiteX897" fmla="*/ 3639057 w 7472601"/>
              <a:gd name="connsiteY897" fmla="*/ 286334 h 6858000"/>
              <a:gd name="connsiteX898" fmla="*/ 3640309 w 7472601"/>
              <a:gd name="connsiteY898" fmla="*/ 284664 h 6858000"/>
              <a:gd name="connsiteX899" fmla="*/ 3646022 w 7472601"/>
              <a:gd name="connsiteY899" fmla="*/ 276711 h 6858000"/>
              <a:gd name="connsiteX900" fmla="*/ 3707943 w 7472601"/>
              <a:gd name="connsiteY900" fmla="*/ 65958 h 6858000"/>
              <a:gd name="connsiteX901" fmla="*/ 3721337 w 7472601"/>
              <a:gd name="connsiteY901" fmla="*/ 0 h 6858000"/>
              <a:gd name="connsiteX902" fmla="*/ 2867960 w 7472601"/>
              <a:gd name="connsiteY902" fmla="*/ 0 h 6858000"/>
              <a:gd name="connsiteX903" fmla="*/ 2926351 w 7472601"/>
              <a:gd name="connsiteY903" fmla="*/ 0 h 6858000"/>
              <a:gd name="connsiteX904" fmla="*/ 2902823 w 7472601"/>
              <a:gd name="connsiteY904" fmla="*/ 262929 h 6858000"/>
              <a:gd name="connsiteX905" fmla="*/ 2940663 w 7472601"/>
              <a:gd name="connsiteY905" fmla="*/ 140884 h 6858000"/>
              <a:gd name="connsiteX906" fmla="*/ 2947039 w 7472601"/>
              <a:gd name="connsiteY906" fmla="*/ 122524 h 6858000"/>
              <a:gd name="connsiteX907" fmla="*/ 2984316 w 7472601"/>
              <a:gd name="connsiteY907" fmla="*/ 0 h 6858000"/>
              <a:gd name="connsiteX908" fmla="*/ 3016114 w 7472601"/>
              <a:gd name="connsiteY908" fmla="*/ 0 h 6858000"/>
              <a:gd name="connsiteX909" fmla="*/ 2979949 w 7472601"/>
              <a:gd name="connsiteY909" fmla="*/ 119274 h 6858000"/>
              <a:gd name="connsiteX910" fmla="*/ 3023879 w 7472601"/>
              <a:gd name="connsiteY910" fmla="*/ 0 h 6858000"/>
              <a:gd name="connsiteX911" fmla="*/ 3105400 w 7472601"/>
              <a:gd name="connsiteY911" fmla="*/ 0 h 6858000"/>
              <a:gd name="connsiteX912" fmla="*/ 3094669 w 7472601"/>
              <a:gd name="connsiteY912" fmla="*/ 30308 h 6858000"/>
              <a:gd name="connsiteX913" fmla="*/ 2901945 w 7472601"/>
              <a:gd name="connsiteY913" fmla="*/ 466538 h 6858000"/>
              <a:gd name="connsiteX914" fmla="*/ 2815209 w 7472601"/>
              <a:gd name="connsiteY914" fmla="*/ 497361 h 6858000"/>
              <a:gd name="connsiteX915" fmla="*/ 2844845 w 7472601"/>
              <a:gd name="connsiteY915" fmla="*/ 127638 h 6858000"/>
              <a:gd name="connsiteX916" fmla="*/ 2867960 w 7472601"/>
              <a:gd name="connsiteY916" fmla="*/ 0 h 6858000"/>
              <a:gd name="connsiteX917" fmla="*/ 1057230 w 7472601"/>
              <a:gd name="connsiteY917" fmla="*/ 0 h 6858000"/>
              <a:gd name="connsiteX918" fmla="*/ 1111003 w 7472601"/>
              <a:gd name="connsiteY918" fmla="*/ 0 h 6858000"/>
              <a:gd name="connsiteX919" fmla="*/ 1125553 w 7472601"/>
              <a:gd name="connsiteY919" fmla="*/ 52588 h 6858000"/>
              <a:gd name="connsiteX920" fmla="*/ 1304276 w 7472601"/>
              <a:gd name="connsiteY920" fmla="*/ 476275 h 6858000"/>
              <a:gd name="connsiteX921" fmla="*/ 1492066 w 7472601"/>
              <a:gd name="connsiteY921" fmla="*/ 886333 h 6858000"/>
              <a:gd name="connsiteX922" fmla="*/ 1423698 w 7472601"/>
              <a:gd name="connsiteY922" fmla="*/ 710817 h 6858000"/>
              <a:gd name="connsiteX923" fmla="*/ 1357609 w 7472601"/>
              <a:gd name="connsiteY923" fmla="*/ 532892 h 6858000"/>
              <a:gd name="connsiteX924" fmla="*/ 1309550 w 7472601"/>
              <a:gd name="connsiteY924" fmla="*/ 374031 h 6858000"/>
              <a:gd name="connsiteX925" fmla="*/ 1193673 w 7472601"/>
              <a:gd name="connsiteY925" fmla="*/ 49533 h 6858000"/>
              <a:gd name="connsiteX926" fmla="*/ 1164391 w 7472601"/>
              <a:gd name="connsiteY926" fmla="*/ 0 h 6858000"/>
              <a:gd name="connsiteX927" fmla="*/ 1200666 w 7472601"/>
              <a:gd name="connsiteY927" fmla="*/ 0 h 6858000"/>
              <a:gd name="connsiteX928" fmla="*/ 1223408 w 7472601"/>
              <a:gd name="connsiteY928" fmla="*/ 38996 h 6858000"/>
              <a:gd name="connsiteX929" fmla="*/ 1339635 w 7472601"/>
              <a:gd name="connsiteY929" fmla="*/ 365517 h 6858000"/>
              <a:gd name="connsiteX930" fmla="*/ 1387469 w 7472601"/>
              <a:gd name="connsiteY930" fmla="*/ 523079 h 6858000"/>
              <a:gd name="connsiteX931" fmla="*/ 1452685 w 7472601"/>
              <a:gd name="connsiteY931" fmla="*/ 699806 h 6858000"/>
              <a:gd name="connsiteX932" fmla="*/ 1492092 w 7472601"/>
              <a:gd name="connsiteY932" fmla="*/ 800424 h 6858000"/>
              <a:gd name="connsiteX933" fmla="*/ 1455302 w 7472601"/>
              <a:gd name="connsiteY933" fmla="*/ 632913 h 6858000"/>
              <a:gd name="connsiteX934" fmla="*/ 1222336 w 7472601"/>
              <a:gd name="connsiteY934" fmla="*/ 9480 h 6858000"/>
              <a:gd name="connsiteX935" fmla="*/ 1214634 w 7472601"/>
              <a:gd name="connsiteY935" fmla="*/ 0 h 6858000"/>
              <a:gd name="connsiteX936" fmla="*/ 1289827 w 7472601"/>
              <a:gd name="connsiteY936" fmla="*/ 0 h 6858000"/>
              <a:gd name="connsiteX937" fmla="*/ 1321076 w 7472601"/>
              <a:gd name="connsiteY937" fmla="*/ 59722 h 6858000"/>
              <a:gd name="connsiteX938" fmla="*/ 1512579 w 7472601"/>
              <a:gd name="connsiteY938" fmla="*/ 626441 h 6858000"/>
              <a:gd name="connsiteX939" fmla="*/ 1506076 w 7472601"/>
              <a:gd name="connsiteY939" fmla="*/ 1089289 h 6858000"/>
              <a:gd name="connsiteX940" fmla="*/ 1486346 w 7472601"/>
              <a:gd name="connsiteY940" fmla="*/ 1079919 h 6858000"/>
              <a:gd name="connsiteX941" fmla="*/ 1070511 w 7472601"/>
              <a:gd name="connsiteY941" fmla="*/ 48609 h 6858000"/>
              <a:gd name="connsiteX942" fmla="*/ 1057230 w 7472601"/>
              <a:gd name="connsiteY942" fmla="*/ 0 h 6858000"/>
              <a:gd name="connsiteX943" fmla="*/ 43151 w 7472601"/>
              <a:gd name="connsiteY943" fmla="*/ 0 h 6858000"/>
              <a:gd name="connsiteX944" fmla="*/ 95283 w 7472601"/>
              <a:gd name="connsiteY944" fmla="*/ 0 h 6858000"/>
              <a:gd name="connsiteX945" fmla="*/ 300708 w 7472601"/>
              <a:gd name="connsiteY945" fmla="*/ 154571 h 6858000"/>
              <a:gd name="connsiteX946" fmla="*/ 530414 w 7472601"/>
              <a:gd name="connsiteY946" fmla="*/ 354673 h 6858000"/>
              <a:gd name="connsiteX947" fmla="*/ 333785 w 7472601"/>
              <a:gd name="connsiteY947" fmla="*/ 161564 h 6858000"/>
              <a:gd name="connsiteX948" fmla="*/ 147005 w 7472601"/>
              <a:gd name="connsiteY948" fmla="*/ 0 h 6858000"/>
              <a:gd name="connsiteX949" fmla="*/ 272509 w 7472601"/>
              <a:gd name="connsiteY949" fmla="*/ 0 h 6858000"/>
              <a:gd name="connsiteX950" fmla="*/ 326276 w 7472601"/>
              <a:gd name="connsiteY950" fmla="*/ 45847 h 6858000"/>
              <a:gd name="connsiteX951" fmla="*/ 823759 w 7472601"/>
              <a:gd name="connsiteY951" fmla="*/ 574145 h 6858000"/>
              <a:gd name="connsiteX952" fmla="*/ 811254 w 7472601"/>
              <a:gd name="connsiteY952" fmla="*/ 665546 h 6858000"/>
              <a:gd name="connsiteX953" fmla="*/ 154042 w 7472601"/>
              <a:gd name="connsiteY953" fmla="*/ 261522 h 6858000"/>
              <a:gd name="connsiteX954" fmla="*/ 13550 w 7472601"/>
              <a:gd name="connsiteY954" fmla="*/ 158423 h 6858000"/>
              <a:gd name="connsiteX955" fmla="*/ 0 w 7472601"/>
              <a:gd name="connsiteY955" fmla="*/ 146618 h 6858000"/>
              <a:gd name="connsiteX956" fmla="*/ 0 w 7472601"/>
              <a:gd name="connsiteY956" fmla="*/ 59161 h 6858000"/>
              <a:gd name="connsiteX957" fmla="*/ 45427 w 7472601"/>
              <a:gd name="connsiteY957" fmla="*/ 101078 h 6858000"/>
              <a:gd name="connsiteX958" fmla="*/ 630103 w 7472601"/>
              <a:gd name="connsiteY958" fmla="*/ 485885 h 6858000"/>
              <a:gd name="connsiteX959" fmla="*/ 532040 w 7472601"/>
              <a:gd name="connsiteY959" fmla="*/ 399359 h 6858000"/>
              <a:gd name="connsiteX960" fmla="*/ 517618 w 7472601"/>
              <a:gd name="connsiteY960" fmla="*/ 385726 h 6858000"/>
              <a:gd name="connsiteX961" fmla="*/ 285074 w 7472601"/>
              <a:gd name="connsiteY961" fmla="*/ 182755 h 6858000"/>
              <a:gd name="connsiteX962" fmla="*/ 43151 w 7472601"/>
              <a:gd name="connsiteY962" fmla="*/ 0 h 6858000"/>
              <a:gd name="connsiteX0" fmla="*/ 369702 w 7472601"/>
              <a:gd name="connsiteY0" fmla="*/ 6712169 h 6858000"/>
              <a:gd name="connsiteX1" fmla="*/ 366575 w 7472601"/>
              <a:gd name="connsiteY1" fmla="*/ 6715556 h 6858000"/>
              <a:gd name="connsiteX2" fmla="*/ 371637 w 7472601"/>
              <a:gd name="connsiteY2" fmla="*/ 6713954 h 6858000"/>
              <a:gd name="connsiteX3" fmla="*/ 369702 w 7472601"/>
              <a:gd name="connsiteY3" fmla="*/ 6712169 h 6858000"/>
              <a:gd name="connsiteX4" fmla="*/ 7088673 w 7472601"/>
              <a:gd name="connsiteY4" fmla="*/ 6610396 h 6858000"/>
              <a:gd name="connsiteX5" fmla="*/ 7440138 w 7472601"/>
              <a:gd name="connsiteY5" fmla="*/ 6622648 h 6858000"/>
              <a:gd name="connsiteX6" fmla="*/ 7467600 w 7472601"/>
              <a:gd name="connsiteY6" fmla="*/ 6628217 h 6858000"/>
              <a:gd name="connsiteX7" fmla="*/ 7467600 w 7472601"/>
              <a:gd name="connsiteY7" fmla="*/ 6668575 h 6858000"/>
              <a:gd name="connsiteX8" fmla="*/ 7392322 w 7472601"/>
              <a:gd name="connsiteY8" fmla="*/ 6658238 h 6858000"/>
              <a:gd name="connsiteX9" fmla="*/ 7467600 w 7472601"/>
              <a:gd name="connsiteY9" fmla="*/ 6683873 h 6858000"/>
              <a:gd name="connsiteX10" fmla="*/ 7467600 w 7472601"/>
              <a:gd name="connsiteY10" fmla="*/ 6714215 h 6858000"/>
              <a:gd name="connsiteX11" fmla="*/ 7447383 w 7472601"/>
              <a:gd name="connsiteY11" fmla="*/ 6707202 h 6858000"/>
              <a:gd name="connsiteX12" fmla="*/ 7289862 w 7472601"/>
              <a:gd name="connsiteY12" fmla="*/ 6659827 h 6858000"/>
              <a:gd name="connsiteX13" fmla="*/ 7434024 w 7472601"/>
              <a:gd name="connsiteY13" fmla="*/ 6722130 h 6858000"/>
              <a:gd name="connsiteX14" fmla="*/ 7467600 w 7472601"/>
              <a:gd name="connsiteY14" fmla="*/ 6736157 h 6858000"/>
              <a:gd name="connsiteX15" fmla="*/ 7467600 w 7472601"/>
              <a:gd name="connsiteY15" fmla="*/ 6767913 h 6858000"/>
              <a:gd name="connsiteX16" fmla="*/ 7392158 w 7472601"/>
              <a:gd name="connsiteY16" fmla="*/ 6771365 h 6858000"/>
              <a:gd name="connsiteX17" fmla="*/ 7467600 w 7472601"/>
              <a:gd name="connsiteY17" fmla="*/ 6805948 h 6858000"/>
              <a:gd name="connsiteX18" fmla="*/ 7467600 w 7472601"/>
              <a:gd name="connsiteY18" fmla="*/ 6831490 h 6858000"/>
              <a:gd name="connsiteX19" fmla="*/ 7410696 w 7472601"/>
              <a:gd name="connsiteY19" fmla="*/ 6803861 h 6858000"/>
              <a:gd name="connsiteX20" fmla="*/ 7088673 w 7472601"/>
              <a:gd name="connsiteY20" fmla="*/ 6610396 h 6858000"/>
              <a:gd name="connsiteX21" fmla="*/ 1019354 w 7472601"/>
              <a:gd name="connsiteY21" fmla="*/ 6315006 h 6858000"/>
              <a:gd name="connsiteX22" fmla="*/ 441046 w 7472601"/>
              <a:gd name="connsiteY22" fmla="*/ 6691153 h 6858000"/>
              <a:gd name="connsiteX23" fmla="*/ 1019354 w 7472601"/>
              <a:gd name="connsiteY23" fmla="*/ 6315006 h 6858000"/>
              <a:gd name="connsiteX24" fmla="*/ 991680 w 7472601"/>
              <a:gd name="connsiteY24" fmla="*/ 6298413 h 6858000"/>
              <a:gd name="connsiteX25" fmla="*/ 409060 w 7472601"/>
              <a:gd name="connsiteY25" fmla="*/ 6671470 h 6858000"/>
              <a:gd name="connsiteX26" fmla="*/ 991680 w 7472601"/>
              <a:gd name="connsiteY26" fmla="*/ 6298413 h 6858000"/>
              <a:gd name="connsiteX27" fmla="*/ 103333 w 7472601"/>
              <a:gd name="connsiteY27" fmla="*/ 5699602 h 6858000"/>
              <a:gd name="connsiteX28" fmla="*/ 233938 w 7472601"/>
              <a:gd name="connsiteY28" fmla="*/ 5809416 h 6858000"/>
              <a:gd name="connsiteX29" fmla="*/ 883580 w 7472601"/>
              <a:gd name="connsiteY29" fmla="*/ 6180710 h 6858000"/>
              <a:gd name="connsiteX30" fmla="*/ 487337 w 7472601"/>
              <a:gd name="connsiteY30" fmla="*/ 5950182 h 6858000"/>
              <a:gd name="connsiteX31" fmla="*/ 354051 w 7472601"/>
              <a:gd name="connsiteY31" fmla="*/ 5854912 h 6858000"/>
              <a:gd name="connsiteX32" fmla="*/ 195436 w 7472601"/>
              <a:gd name="connsiteY32" fmla="*/ 5755068 h 6858000"/>
              <a:gd name="connsiteX33" fmla="*/ 103333 w 7472601"/>
              <a:gd name="connsiteY33" fmla="*/ 5699602 h 6858000"/>
              <a:gd name="connsiteX34" fmla="*/ 5539432 w 7472601"/>
              <a:gd name="connsiteY34" fmla="*/ 5642928 h 6858000"/>
              <a:gd name="connsiteX35" fmla="*/ 5555462 w 7472601"/>
              <a:gd name="connsiteY35" fmla="*/ 5694454 h 6858000"/>
              <a:gd name="connsiteX36" fmla="*/ 5828270 w 7472601"/>
              <a:gd name="connsiteY36" fmla="*/ 6320663 h 6858000"/>
              <a:gd name="connsiteX37" fmla="*/ 5947416 w 7472601"/>
              <a:gd name="connsiteY37" fmla="*/ 6574846 h 6858000"/>
              <a:gd name="connsiteX38" fmla="*/ 5539432 w 7472601"/>
              <a:gd name="connsiteY38" fmla="*/ 5642928 h 6858000"/>
              <a:gd name="connsiteX39" fmla="*/ 51253 w 7472601"/>
              <a:gd name="connsiteY39" fmla="*/ 5631825 h 6858000"/>
              <a:gd name="connsiteX40" fmla="*/ 211622 w 7472601"/>
              <a:gd name="connsiteY40" fmla="*/ 5728803 h 6858000"/>
              <a:gd name="connsiteX41" fmla="*/ 371652 w 7472601"/>
              <a:gd name="connsiteY41" fmla="*/ 5829062 h 6858000"/>
              <a:gd name="connsiteX42" fmla="*/ 505903 w 7472601"/>
              <a:gd name="connsiteY42" fmla="*/ 5925221 h 6858000"/>
              <a:gd name="connsiteX43" fmla="*/ 899240 w 7472601"/>
              <a:gd name="connsiteY43" fmla="*/ 6153068 h 6858000"/>
              <a:gd name="connsiteX44" fmla="*/ 988114 w 7472601"/>
              <a:gd name="connsiteY44" fmla="*/ 6174204 h 6858000"/>
              <a:gd name="connsiteX45" fmla="*/ 845971 w 7472601"/>
              <a:gd name="connsiteY45" fmla="*/ 6067177 h 6858000"/>
              <a:gd name="connsiteX46" fmla="*/ 448057 w 7472601"/>
              <a:gd name="connsiteY46" fmla="*/ 5841376 h 6858000"/>
              <a:gd name="connsiteX47" fmla="*/ 51253 w 7472601"/>
              <a:gd name="connsiteY47" fmla="*/ 5631825 h 6858000"/>
              <a:gd name="connsiteX48" fmla="*/ 2606687 w 7472601"/>
              <a:gd name="connsiteY48" fmla="*/ 5630718 h 6858000"/>
              <a:gd name="connsiteX49" fmla="*/ 2645658 w 7472601"/>
              <a:gd name="connsiteY49" fmla="*/ 6640259 h 6858000"/>
              <a:gd name="connsiteX50" fmla="*/ 2606687 w 7472601"/>
              <a:gd name="connsiteY50" fmla="*/ 5630718 h 6858000"/>
              <a:gd name="connsiteX51" fmla="*/ 3642057 w 7472601"/>
              <a:gd name="connsiteY51" fmla="*/ 5573487 h 6858000"/>
              <a:gd name="connsiteX52" fmla="*/ 3632981 w 7472601"/>
              <a:gd name="connsiteY52" fmla="*/ 5579437 h 6858000"/>
              <a:gd name="connsiteX53" fmla="*/ 3382436 w 7472601"/>
              <a:gd name="connsiteY53" fmla="*/ 5952726 h 6858000"/>
              <a:gd name="connsiteX54" fmla="*/ 3191929 w 7472601"/>
              <a:gd name="connsiteY54" fmla="*/ 6662669 h 6858000"/>
              <a:gd name="connsiteX55" fmla="*/ 3369898 w 7472601"/>
              <a:gd name="connsiteY55" fmla="*/ 6081771 h 6858000"/>
              <a:gd name="connsiteX56" fmla="*/ 3642057 w 7472601"/>
              <a:gd name="connsiteY56" fmla="*/ 5573487 h 6858000"/>
              <a:gd name="connsiteX57" fmla="*/ 2650666 w 7472601"/>
              <a:gd name="connsiteY57" fmla="*/ 5530686 h 6858000"/>
              <a:gd name="connsiteX58" fmla="*/ 2650249 w 7472601"/>
              <a:gd name="connsiteY58" fmla="*/ 5532101 h 6858000"/>
              <a:gd name="connsiteX59" fmla="*/ 2663808 w 7472601"/>
              <a:gd name="connsiteY59" fmla="*/ 6535215 h 6858000"/>
              <a:gd name="connsiteX60" fmla="*/ 2665418 w 7472601"/>
              <a:gd name="connsiteY60" fmla="*/ 6132756 h 6858000"/>
              <a:gd name="connsiteX61" fmla="*/ 2650666 w 7472601"/>
              <a:gd name="connsiteY61" fmla="*/ 5530686 h 6858000"/>
              <a:gd name="connsiteX62" fmla="*/ 2680277 w 7472601"/>
              <a:gd name="connsiteY62" fmla="*/ 5479204 h 6858000"/>
              <a:gd name="connsiteX63" fmla="*/ 2678972 w 7472601"/>
              <a:gd name="connsiteY63" fmla="*/ 5481582 h 6858000"/>
              <a:gd name="connsiteX64" fmla="*/ 2696666 w 7472601"/>
              <a:gd name="connsiteY64" fmla="*/ 6133836 h 6858000"/>
              <a:gd name="connsiteX65" fmla="*/ 2695769 w 7472601"/>
              <a:gd name="connsiteY65" fmla="*/ 6390955 h 6858000"/>
              <a:gd name="connsiteX66" fmla="*/ 2739893 w 7472601"/>
              <a:gd name="connsiteY66" fmla="*/ 6108357 h 6858000"/>
              <a:gd name="connsiteX67" fmla="*/ 2680277 w 7472601"/>
              <a:gd name="connsiteY67" fmla="*/ 5479204 h 6858000"/>
              <a:gd name="connsiteX68" fmla="*/ 1132195 w 7472601"/>
              <a:gd name="connsiteY68" fmla="*/ 5467980 h 6858000"/>
              <a:gd name="connsiteX69" fmla="*/ 1679056 w 7472601"/>
              <a:gd name="connsiteY69" fmla="*/ 5516907 h 6858000"/>
              <a:gd name="connsiteX70" fmla="*/ 2128648 w 7472601"/>
              <a:gd name="connsiteY70" fmla="*/ 5474249 h 6858000"/>
              <a:gd name="connsiteX71" fmla="*/ 1825619 w 7472601"/>
              <a:gd name="connsiteY71" fmla="*/ 5478447 h 6858000"/>
              <a:gd name="connsiteX72" fmla="*/ 1737798 w 7472601"/>
              <a:gd name="connsiteY72" fmla="*/ 5483353 h 6858000"/>
              <a:gd name="connsiteX73" fmla="*/ 1132195 w 7472601"/>
              <a:gd name="connsiteY73" fmla="*/ 5467980 h 6858000"/>
              <a:gd name="connsiteX74" fmla="*/ 7454976 w 7472601"/>
              <a:gd name="connsiteY74" fmla="*/ 6318297 h 6858000"/>
              <a:gd name="connsiteX75" fmla="*/ 7467600 w 7472601"/>
              <a:gd name="connsiteY75" fmla="*/ 6012219 h 6858000"/>
              <a:gd name="connsiteX76" fmla="*/ 7356878 w 7472601"/>
              <a:gd name="connsiteY76" fmla="*/ 5981332 h 6858000"/>
              <a:gd name="connsiteX77" fmla="*/ 7467600 w 7472601"/>
              <a:gd name="connsiteY77" fmla="*/ 6117703 h 6858000"/>
              <a:gd name="connsiteX78" fmla="*/ 7467600 w 7472601"/>
              <a:gd name="connsiteY78" fmla="*/ 6163634 h 6858000"/>
              <a:gd name="connsiteX79" fmla="*/ 7448321 w 7472601"/>
              <a:gd name="connsiteY79" fmla="*/ 6190991 h 6858000"/>
              <a:gd name="connsiteX80" fmla="*/ 7467600 w 7472601"/>
              <a:gd name="connsiteY80" fmla="*/ 6221686 h 6858000"/>
              <a:gd name="connsiteX81" fmla="*/ 7467600 w 7472601"/>
              <a:gd name="connsiteY81" fmla="*/ 6334256 h 6858000"/>
              <a:gd name="connsiteX82" fmla="*/ 7454976 w 7472601"/>
              <a:gd name="connsiteY82" fmla="*/ 6318297 h 6858000"/>
              <a:gd name="connsiteX83" fmla="*/ 1456157 w 7472601"/>
              <a:gd name="connsiteY83" fmla="*/ 5371404 h 6858000"/>
              <a:gd name="connsiteX84" fmla="*/ 1244432 w 7472601"/>
              <a:gd name="connsiteY84" fmla="*/ 5385601 h 6858000"/>
              <a:gd name="connsiteX85" fmla="*/ 973990 w 7472601"/>
              <a:gd name="connsiteY85" fmla="*/ 5424940 h 6858000"/>
              <a:gd name="connsiteX86" fmla="*/ 1103809 w 7472601"/>
              <a:gd name="connsiteY86" fmla="*/ 5433720 h 6858000"/>
              <a:gd name="connsiteX87" fmla="*/ 1123454 w 7472601"/>
              <a:gd name="connsiteY87" fmla="*/ 5435727 h 6858000"/>
              <a:gd name="connsiteX88" fmla="*/ 1737017 w 7472601"/>
              <a:gd name="connsiteY88" fmla="*/ 5452183 h 6858000"/>
              <a:gd name="connsiteX89" fmla="*/ 1824397 w 7472601"/>
              <a:gd name="connsiteY89" fmla="*/ 5447757 h 6858000"/>
              <a:gd name="connsiteX90" fmla="*/ 2070059 w 7472601"/>
              <a:gd name="connsiteY90" fmla="*/ 5441660 h 6858000"/>
              <a:gd name="connsiteX91" fmla="*/ 1456157 w 7472601"/>
              <a:gd name="connsiteY91" fmla="*/ 5371404 h 6858000"/>
              <a:gd name="connsiteX92" fmla="*/ 4988186 w 7472601"/>
              <a:gd name="connsiteY92" fmla="*/ 5216467 h 6858000"/>
              <a:gd name="connsiteX93" fmla="*/ 4777334 w 7472601"/>
              <a:gd name="connsiteY93" fmla="*/ 5406072 h 6858000"/>
              <a:gd name="connsiteX94" fmla="*/ 4718341 w 7472601"/>
              <a:gd name="connsiteY94" fmla="*/ 5468043 h 6858000"/>
              <a:gd name="connsiteX95" fmla="*/ 4604655 w 7472601"/>
              <a:gd name="connsiteY95" fmla="*/ 5583434 h 6858000"/>
              <a:gd name="connsiteX96" fmla="*/ 4565074 w 7472601"/>
              <a:gd name="connsiteY96" fmla="*/ 5618550 h 6858000"/>
              <a:gd name="connsiteX97" fmla="*/ 4988186 w 7472601"/>
              <a:gd name="connsiteY97" fmla="*/ 5216467 h 6858000"/>
              <a:gd name="connsiteX98" fmla="*/ 4978032 w 7472601"/>
              <a:gd name="connsiteY98" fmla="*/ 5183809 h 6858000"/>
              <a:gd name="connsiteX99" fmla="*/ 4463413 w 7472601"/>
              <a:gd name="connsiteY99" fmla="*/ 5615162 h 6858000"/>
              <a:gd name="connsiteX100" fmla="*/ 4358134 w 7472601"/>
              <a:gd name="connsiteY100" fmla="*/ 5742791 h 6858000"/>
              <a:gd name="connsiteX101" fmla="*/ 4376219 w 7472601"/>
              <a:gd name="connsiteY101" fmla="*/ 5729027 h 6858000"/>
              <a:gd name="connsiteX102" fmla="*/ 4582340 w 7472601"/>
              <a:gd name="connsiteY102" fmla="*/ 5561037 h 6858000"/>
              <a:gd name="connsiteX103" fmla="*/ 4694684 w 7472601"/>
              <a:gd name="connsiteY103" fmla="*/ 5447098 h 6858000"/>
              <a:gd name="connsiteX104" fmla="*/ 4754123 w 7472601"/>
              <a:gd name="connsiteY104" fmla="*/ 5384643 h 6858000"/>
              <a:gd name="connsiteX105" fmla="*/ 4978032 w 7472601"/>
              <a:gd name="connsiteY105" fmla="*/ 5183809 h 6858000"/>
              <a:gd name="connsiteX106" fmla="*/ 1903353 w 7472601"/>
              <a:gd name="connsiteY106" fmla="*/ 5044827 h 6858000"/>
              <a:gd name="connsiteX107" fmla="*/ 1936931 w 7472601"/>
              <a:gd name="connsiteY107" fmla="*/ 5093954 h 6858000"/>
              <a:gd name="connsiteX108" fmla="*/ 2195868 w 7472601"/>
              <a:gd name="connsiteY108" fmla="*/ 5396574 h 6858000"/>
              <a:gd name="connsiteX109" fmla="*/ 2088852 w 7472601"/>
              <a:gd name="connsiteY109" fmla="*/ 5166123 h 6858000"/>
              <a:gd name="connsiteX110" fmla="*/ 1958241 w 7472601"/>
              <a:gd name="connsiteY110" fmla="*/ 5067955 h 6858000"/>
              <a:gd name="connsiteX111" fmla="*/ 1903353 w 7472601"/>
              <a:gd name="connsiteY111" fmla="*/ 5044827 h 6858000"/>
              <a:gd name="connsiteX112" fmla="*/ 1979378 w 7472601"/>
              <a:gd name="connsiteY112" fmla="*/ 4769504 h 6858000"/>
              <a:gd name="connsiteX113" fmla="*/ 2882120 w 7472601"/>
              <a:gd name="connsiteY113" fmla="*/ 5064547 h 6858000"/>
              <a:gd name="connsiteX114" fmla="*/ 2793103 w 7472601"/>
              <a:gd name="connsiteY114" fmla="*/ 5039699 h 6858000"/>
              <a:gd name="connsiteX115" fmla="*/ 2770041 w 7472601"/>
              <a:gd name="connsiteY115" fmla="*/ 5033634 h 6858000"/>
              <a:gd name="connsiteX116" fmla="*/ 1979378 w 7472601"/>
              <a:gd name="connsiteY116" fmla="*/ 4769504 h 6858000"/>
              <a:gd name="connsiteX117" fmla="*/ 1927410 w 7472601"/>
              <a:gd name="connsiteY117" fmla="*/ 4716164 h 6858000"/>
              <a:gd name="connsiteX118" fmla="*/ 1959587 w 7472601"/>
              <a:gd name="connsiteY118" fmla="*/ 4728849 h 6858000"/>
              <a:gd name="connsiteX119" fmla="*/ 2777707 w 7472601"/>
              <a:gd name="connsiteY119" fmla="*/ 5003991 h 6858000"/>
              <a:gd name="connsiteX120" fmla="*/ 2800768 w 7472601"/>
              <a:gd name="connsiteY120" fmla="*/ 5010056 h 6858000"/>
              <a:gd name="connsiteX121" fmla="*/ 2879408 w 7472601"/>
              <a:gd name="connsiteY121" fmla="*/ 5031590 h 6858000"/>
              <a:gd name="connsiteX122" fmla="*/ 2862295 w 7472601"/>
              <a:gd name="connsiteY122" fmla="*/ 5022958 h 6858000"/>
              <a:gd name="connsiteX123" fmla="*/ 2813343 w 7472601"/>
              <a:gd name="connsiteY123" fmla="*/ 4998369 h 6858000"/>
              <a:gd name="connsiteX124" fmla="*/ 2646245 w 7472601"/>
              <a:gd name="connsiteY124" fmla="*/ 4930999 h 6858000"/>
              <a:gd name="connsiteX125" fmla="*/ 1999243 w 7472601"/>
              <a:gd name="connsiteY125" fmla="*/ 4730524 h 6858000"/>
              <a:gd name="connsiteX126" fmla="*/ 1979527 w 7472601"/>
              <a:gd name="connsiteY126" fmla="*/ 4726651 h 6858000"/>
              <a:gd name="connsiteX127" fmla="*/ 1927410 w 7472601"/>
              <a:gd name="connsiteY127" fmla="*/ 4716164 h 6858000"/>
              <a:gd name="connsiteX128" fmla="*/ 1997014 w 7472601"/>
              <a:gd name="connsiteY128" fmla="*/ 4698007 h 6858000"/>
              <a:gd name="connsiteX129" fmla="*/ 2005458 w 7472601"/>
              <a:gd name="connsiteY129" fmla="*/ 4699540 h 6858000"/>
              <a:gd name="connsiteX130" fmla="*/ 2657186 w 7472601"/>
              <a:gd name="connsiteY130" fmla="*/ 4901687 h 6858000"/>
              <a:gd name="connsiteX131" fmla="*/ 2826662 w 7472601"/>
              <a:gd name="connsiteY131" fmla="*/ 4970362 h 6858000"/>
              <a:gd name="connsiteX132" fmla="*/ 2876100 w 7472601"/>
              <a:gd name="connsiteY132" fmla="*/ 4995397 h 6858000"/>
              <a:gd name="connsiteX133" fmla="*/ 3042600 w 7472601"/>
              <a:gd name="connsiteY133" fmla="*/ 5059532 h 6858000"/>
              <a:gd name="connsiteX134" fmla="*/ 1997014 w 7472601"/>
              <a:gd name="connsiteY134" fmla="*/ 4698007 h 6858000"/>
              <a:gd name="connsiteX135" fmla="*/ 2305292 w 7472601"/>
              <a:gd name="connsiteY135" fmla="*/ 4219492 h 6858000"/>
              <a:gd name="connsiteX136" fmla="*/ 3360922 w 7472601"/>
              <a:gd name="connsiteY136" fmla="*/ 4529373 h 6858000"/>
              <a:gd name="connsiteX137" fmla="*/ 3492420 w 7472601"/>
              <a:gd name="connsiteY137" fmla="*/ 4510145 h 6858000"/>
              <a:gd name="connsiteX138" fmla="*/ 3364086 w 7472601"/>
              <a:gd name="connsiteY138" fmla="*/ 4480340 h 6858000"/>
              <a:gd name="connsiteX139" fmla="*/ 3225818 w 7472601"/>
              <a:gd name="connsiteY139" fmla="*/ 4411822 h 6858000"/>
              <a:gd name="connsiteX140" fmla="*/ 3129696 w 7472601"/>
              <a:gd name="connsiteY140" fmla="*/ 4360704 h 6858000"/>
              <a:gd name="connsiteX141" fmla="*/ 2814545 w 7472601"/>
              <a:gd name="connsiteY141" fmla="*/ 4282955 h 6858000"/>
              <a:gd name="connsiteX142" fmla="*/ 2305292 w 7472601"/>
              <a:gd name="connsiteY142" fmla="*/ 4219492 h 6858000"/>
              <a:gd name="connsiteX143" fmla="*/ 2626982 w 7472601"/>
              <a:gd name="connsiteY143" fmla="*/ 4206450 h 6858000"/>
              <a:gd name="connsiteX144" fmla="*/ 2490617 w 7472601"/>
              <a:gd name="connsiteY144" fmla="*/ 4206951 h 6858000"/>
              <a:gd name="connsiteX145" fmla="*/ 2819869 w 7472601"/>
              <a:gd name="connsiteY145" fmla="*/ 4252936 h 6858000"/>
              <a:gd name="connsiteX146" fmla="*/ 3143018 w 7472601"/>
              <a:gd name="connsiteY146" fmla="*/ 4332698 h 6858000"/>
              <a:gd name="connsiteX147" fmla="*/ 3241520 w 7472601"/>
              <a:gd name="connsiteY147" fmla="*/ 4385112 h 6858000"/>
              <a:gd name="connsiteX148" fmla="*/ 3374575 w 7472601"/>
              <a:gd name="connsiteY148" fmla="*/ 4451517 h 6858000"/>
              <a:gd name="connsiteX149" fmla="*/ 3505221 w 7472601"/>
              <a:gd name="connsiteY149" fmla="*/ 4480757 h 6858000"/>
              <a:gd name="connsiteX150" fmla="*/ 2626982 w 7472601"/>
              <a:gd name="connsiteY150" fmla="*/ 4206450 h 6858000"/>
              <a:gd name="connsiteX151" fmla="*/ 1310106 w 7472601"/>
              <a:gd name="connsiteY151" fmla="*/ 3943217 h 6858000"/>
              <a:gd name="connsiteX152" fmla="*/ 854994 w 7472601"/>
              <a:gd name="connsiteY152" fmla="*/ 4399136 h 6858000"/>
              <a:gd name="connsiteX153" fmla="*/ 742462 w 7472601"/>
              <a:gd name="connsiteY153" fmla="*/ 4594648 h 6858000"/>
              <a:gd name="connsiteX154" fmla="*/ 820602 w 7472601"/>
              <a:gd name="connsiteY154" fmla="*/ 4485915 h 6858000"/>
              <a:gd name="connsiteX155" fmla="*/ 878295 w 7472601"/>
              <a:gd name="connsiteY155" fmla="*/ 4403594 h 6858000"/>
              <a:gd name="connsiteX156" fmla="*/ 1240607 w 7472601"/>
              <a:gd name="connsiteY156" fmla="*/ 4010401 h 6858000"/>
              <a:gd name="connsiteX157" fmla="*/ 1310106 w 7472601"/>
              <a:gd name="connsiteY157" fmla="*/ 3943217 h 6858000"/>
              <a:gd name="connsiteX158" fmla="*/ 1423113 w 7472601"/>
              <a:gd name="connsiteY158" fmla="*/ 3874565 h 6858000"/>
              <a:gd name="connsiteX159" fmla="*/ 1260565 w 7472601"/>
              <a:gd name="connsiteY159" fmla="*/ 4031982 h 6858000"/>
              <a:gd name="connsiteX160" fmla="*/ 901900 w 7472601"/>
              <a:gd name="connsiteY160" fmla="*/ 4421236 h 6858000"/>
              <a:gd name="connsiteX161" fmla="*/ 845044 w 7472601"/>
              <a:gd name="connsiteY161" fmla="*/ 4502436 h 6858000"/>
              <a:gd name="connsiteX162" fmla="*/ 685926 w 7472601"/>
              <a:gd name="connsiteY162" fmla="*/ 4703069 h 6858000"/>
              <a:gd name="connsiteX163" fmla="*/ 684248 w 7472601"/>
              <a:gd name="connsiteY163" fmla="*/ 4706721 h 6858000"/>
              <a:gd name="connsiteX164" fmla="*/ 1423113 w 7472601"/>
              <a:gd name="connsiteY164" fmla="*/ 3874565 h 6858000"/>
              <a:gd name="connsiteX165" fmla="*/ 3316479 w 7472601"/>
              <a:gd name="connsiteY165" fmla="*/ 3872136 h 6858000"/>
              <a:gd name="connsiteX166" fmla="*/ 3546806 w 7472601"/>
              <a:gd name="connsiteY166" fmla="*/ 4356139 h 6858000"/>
              <a:gd name="connsiteX167" fmla="*/ 3364433 w 7472601"/>
              <a:gd name="connsiteY167" fmla="*/ 3953121 h 6858000"/>
              <a:gd name="connsiteX168" fmla="*/ 3316479 w 7472601"/>
              <a:gd name="connsiteY168" fmla="*/ 3872136 h 6858000"/>
              <a:gd name="connsiteX169" fmla="*/ 3291335 w 7472601"/>
              <a:gd name="connsiteY169" fmla="*/ 3767420 h 6858000"/>
              <a:gd name="connsiteX170" fmla="*/ 3390805 w 7472601"/>
              <a:gd name="connsiteY170" fmla="*/ 3937163 h 6858000"/>
              <a:gd name="connsiteX171" fmla="*/ 3579062 w 7472601"/>
              <a:gd name="connsiteY171" fmla="*/ 4359040 h 6858000"/>
              <a:gd name="connsiteX172" fmla="*/ 3467355 w 7472601"/>
              <a:gd name="connsiteY172" fmla="*/ 3988130 h 6858000"/>
              <a:gd name="connsiteX173" fmla="*/ 3310753 w 7472601"/>
              <a:gd name="connsiteY173" fmla="*/ 3787140 h 6858000"/>
              <a:gd name="connsiteX174" fmla="*/ 3291335 w 7472601"/>
              <a:gd name="connsiteY174" fmla="*/ 3767420 h 6858000"/>
              <a:gd name="connsiteX175" fmla="*/ 1635889 w 7472601"/>
              <a:gd name="connsiteY175" fmla="*/ 3709494 h 6858000"/>
              <a:gd name="connsiteX176" fmla="*/ 1634800 w 7472601"/>
              <a:gd name="connsiteY176" fmla="*/ 3731111 h 6858000"/>
              <a:gd name="connsiteX177" fmla="*/ 1635889 w 7472601"/>
              <a:gd name="connsiteY177" fmla="*/ 3709494 h 6858000"/>
              <a:gd name="connsiteX178" fmla="*/ 1510397 w 7472601"/>
              <a:gd name="connsiteY178" fmla="*/ 3684705 h 6858000"/>
              <a:gd name="connsiteX179" fmla="*/ 1146550 w 7472601"/>
              <a:gd name="connsiteY179" fmla="*/ 3802012 h 6858000"/>
              <a:gd name="connsiteX180" fmla="*/ 698834 w 7472601"/>
              <a:gd name="connsiteY180" fmla="*/ 3952272 h 6858000"/>
              <a:gd name="connsiteX181" fmla="*/ 34256 w 7472601"/>
              <a:gd name="connsiteY181" fmla="*/ 4347603 h 6858000"/>
              <a:gd name="connsiteX182" fmla="*/ 527241 w 7472601"/>
              <a:gd name="connsiteY182" fmla="*/ 4065078 h 6858000"/>
              <a:gd name="connsiteX183" fmla="*/ 1510397 w 7472601"/>
              <a:gd name="connsiteY183" fmla="*/ 3684705 h 6858000"/>
              <a:gd name="connsiteX184" fmla="*/ 1313114 w 7472601"/>
              <a:gd name="connsiteY184" fmla="*/ 3655216 h 6858000"/>
              <a:gd name="connsiteX185" fmla="*/ 1109304 w 7472601"/>
              <a:gd name="connsiteY185" fmla="*/ 3669030 h 6858000"/>
              <a:gd name="connsiteX186" fmla="*/ 8129 w 7472601"/>
              <a:gd name="connsiteY186" fmla="*/ 4330519 h 6858000"/>
              <a:gd name="connsiteX187" fmla="*/ 687572 w 7472601"/>
              <a:gd name="connsiteY187" fmla="*/ 3925629 h 6858000"/>
              <a:gd name="connsiteX188" fmla="*/ 1138365 w 7472601"/>
              <a:gd name="connsiteY188" fmla="*/ 3774515 h 6858000"/>
              <a:gd name="connsiteX189" fmla="*/ 1505579 w 7472601"/>
              <a:gd name="connsiteY189" fmla="*/ 3655526 h 6858000"/>
              <a:gd name="connsiteX190" fmla="*/ 1313114 w 7472601"/>
              <a:gd name="connsiteY190" fmla="*/ 3655216 h 6858000"/>
              <a:gd name="connsiteX191" fmla="*/ 3655073 w 7472601"/>
              <a:gd name="connsiteY191" fmla="*/ 3650884 h 6858000"/>
              <a:gd name="connsiteX192" fmla="*/ 3989938 w 7472601"/>
              <a:gd name="connsiteY192" fmla="*/ 3991685 h 6858000"/>
              <a:gd name="connsiteX193" fmla="*/ 4393907 w 7472601"/>
              <a:gd name="connsiteY193" fmla="*/ 4261258 h 6858000"/>
              <a:gd name="connsiteX194" fmla="*/ 4648051 w 7472601"/>
              <a:gd name="connsiteY194" fmla="*/ 4374051 h 6858000"/>
              <a:gd name="connsiteX195" fmla="*/ 4383389 w 7472601"/>
              <a:gd name="connsiteY195" fmla="*/ 4184369 h 6858000"/>
              <a:gd name="connsiteX196" fmla="*/ 4165508 w 7472601"/>
              <a:gd name="connsiteY196" fmla="*/ 4035196 h 6858000"/>
              <a:gd name="connsiteX197" fmla="*/ 4068162 w 7472601"/>
              <a:gd name="connsiteY197" fmla="*/ 3953394 h 6858000"/>
              <a:gd name="connsiteX198" fmla="*/ 3981416 w 7472601"/>
              <a:gd name="connsiteY198" fmla="*/ 3880482 h 6858000"/>
              <a:gd name="connsiteX199" fmla="*/ 3800147 w 7472601"/>
              <a:gd name="connsiteY199" fmla="*/ 3749872 h 6858000"/>
              <a:gd name="connsiteX200" fmla="*/ 3655073 w 7472601"/>
              <a:gd name="connsiteY200" fmla="*/ 3650884 h 6858000"/>
              <a:gd name="connsiteX201" fmla="*/ 3670252 w 7472601"/>
              <a:gd name="connsiteY201" fmla="*/ 3622798 h 6858000"/>
              <a:gd name="connsiteX202" fmla="*/ 3817258 w 7472601"/>
              <a:gd name="connsiteY202" fmla="*/ 3723577 h 6858000"/>
              <a:gd name="connsiteX203" fmla="*/ 4000461 w 7472601"/>
              <a:gd name="connsiteY203" fmla="*/ 3855966 h 6858000"/>
              <a:gd name="connsiteX204" fmla="*/ 4088180 w 7472601"/>
              <a:gd name="connsiteY204" fmla="*/ 3929774 h 6858000"/>
              <a:gd name="connsiteX205" fmla="*/ 4184555 w 7472601"/>
              <a:gd name="connsiteY205" fmla="*/ 4010683 h 6858000"/>
              <a:gd name="connsiteX206" fmla="*/ 4399563 w 7472601"/>
              <a:gd name="connsiteY206" fmla="*/ 4158106 h 6858000"/>
              <a:gd name="connsiteX207" fmla="*/ 4684469 w 7472601"/>
              <a:gd name="connsiteY207" fmla="*/ 4364680 h 6858000"/>
              <a:gd name="connsiteX208" fmla="*/ 4690271 w 7472601"/>
              <a:gd name="connsiteY208" fmla="*/ 4370034 h 6858000"/>
              <a:gd name="connsiteX209" fmla="*/ 4136093 w 7472601"/>
              <a:gd name="connsiteY209" fmla="*/ 3858466 h 6858000"/>
              <a:gd name="connsiteX210" fmla="*/ 3670252 w 7472601"/>
              <a:gd name="connsiteY210" fmla="*/ 3622798 h 6858000"/>
              <a:gd name="connsiteX211" fmla="*/ 4440129 w 7472601"/>
              <a:gd name="connsiteY211" fmla="*/ 3448571 h 6858000"/>
              <a:gd name="connsiteX212" fmla="*/ 4856525 w 7472601"/>
              <a:gd name="connsiteY212" fmla="*/ 3915351 h 6858000"/>
              <a:gd name="connsiteX213" fmla="*/ 5059055 w 7472601"/>
              <a:gd name="connsiteY213" fmla="*/ 4108918 h 6858000"/>
              <a:gd name="connsiteX214" fmla="*/ 5290070 w 7472601"/>
              <a:gd name="connsiteY214" fmla="*/ 4263619 h 6858000"/>
              <a:gd name="connsiteX215" fmla="*/ 4834991 w 7472601"/>
              <a:gd name="connsiteY215" fmla="*/ 3830985 h 6858000"/>
              <a:gd name="connsiteX216" fmla="*/ 4440129 w 7472601"/>
              <a:gd name="connsiteY216" fmla="*/ 3448571 h 6858000"/>
              <a:gd name="connsiteX217" fmla="*/ 4441737 w 7472601"/>
              <a:gd name="connsiteY217" fmla="*/ 3399734 h 6858000"/>
              <a:gd name="connsiteX218" fmla="*/ 4431236 w 7472601"/>
              <a:gd name="connsiteY218" fmla="*/ 3400954 h 6858000"/>
              <a:gd name="connsiteX219" fmla="*/ 4557150 w 7472601"/>
              <a:gd name="connsiteY219" fmla="*/ 3510023 h 6858000"/>
              <a:gd name="connsiteX220" fmla="*/ 4856936 w 7472601"/>
              <a:gd name="connsiteY220" fmla="*/ 3809146 h 6858000"/>
              <a:gd name="connsiteX221" fmla="*/ 5111996 w 7472601"/>
              <a:gd name="connsiteY221" fmla="*/ 4065759 h 6858000"/>
              <a:gd name="connsiteX222" fmla="*/ 5388878 w 7472601"/>
              <a:gd name="connsiteY222" fmla="*/ 4300185 h 6858000"/>
              <a:gd name="connsiteX223" fmla="*/ 5425556 w 7472601"/>
              <a:gd name="connsiteY223" fmla="*/ 4308967 h 6858000"/>
              <a:gd name="connsiteX224" fmla="*/ 4943646 w 7472601"/>
              <a:gd name="connsiteY224" fmla="*/ 3822916 h 6858000"/>
              <a:gd name="connsiteX225" fmla="*/ 4594837 w 7472601"/>
              <a:gd name="connsiteY225" fmla="*/ 3532274 h 6858000"/>
              <a:gd name="connsiteX226" fmla="*/ 4441737 w 7472601"/>
              <a:gd name="connsiteY226" fmla="*/ 3399734 h 6858000"/>
              <a:gd name="connsiteX227" fmla="*/ 5425834 w 7472601"/>
              <a:gd name="connsiteY227" fmla="*/ 3162785 h 6858000"/>
              <a:gd name="connsiteX228" fmla="*/ 5401644 w 7472601"/>
              <a:gd name="connsiteY228" fmla="*/ 3617847 h 6858000"/>
              <a:gd name="connsiteX229" fmla="*/ 5467256 w 7472601"/>
              <a:gd name="connsiteY229" fmla="*/ 4175494 h 6858000"/>
              <a:gd name="connsiteX230" fmla="*/ 5448069 w 7472601"/>
              <a:gd name="connsiteY230" fmla="*/ 3567554 h 6858000"/>
              <a:gd name="connsiteX231" fmla="*/ 5425834 w 7472601"/>
              <a:gd name="connsiteY231" fmla="*/ 3162785 h 6858000"/>
              <a:gd name="connsiteX232" fmla="*/ 1318687 w 7472601"/>
              <a:gd name="connsiteY232" fmla="*/ 3113840 h 6858000"/>
              <a:gd name="connsiteX233" fmla="*/ 1066793 w 7472601"/>
              <a:gd name="connsiteY233" fmla="*/ 3212171 h 6858000"/>
              <a:gd name="connsiteX234" fmla="*/ 993319 w 7472601"/>
              <a:gd name="connsiteY234" fmla="*/ 3247648 h 6858000"/>
              <a:gd name="connsiteX235" fmla="*/ 853081 w 7472601"/>
              <a:gd name="connsiteY235" fmla="*/ 3312410 h 6858000"/>
              <a:gd name="connsiteX236" fmla="*/ 805957 w 7472601"/>
              <a:gd name="connsiteY236" fmla="*/ 3330443 h 6858000"/>
              <a:gd name="connsiteX237" fmla="*/ 1318687 w 7472601"/>
              <a:gd name="connsiteY237" fmla="*/ 3113840 h 6858000"/>
              <a:gd name="connsiteX238" fmla="*/ 5453702 w 7472601"/>
              <a:gd name="connsiteY238" fmla="*/ 3090882 h 6858000"/>
              <a:gd name="connsiteX239" fmla="*/ 5480135 w 7472601"/>
              <a:gd name="connsiteY239" fmla="*/ 3565802 h 6858000"/>
              <a:gd name="connsiteX240" fmla="*/ 5499023 w 7472601"/>
              <a:gd name="connsiteY240" fmla="*/ 4166310 h 6858000"/>
              <a:gd name="connsiteX241" fmla="*/ 5547022 w 7472601"/>
              <a:gd name="connsiteY241" fmla="*/ 3607838 h 6858000"/>
              <a:gd name="connsiteX242" fmla="*/ 5515964 w 7472601"/>
              <a:gd name="connsiteY242" fmla="*/ 3378541 h 6858000"/>
              <a:gd name="connsiteX243" fmla="*/ 5453702 w 7472601"/>
              <a:gd name="connsiteY243" fmla="*/ 3090882 h 6858000"/>
              <a:gd name="connsiteX244" fmla="*/ 1238695 w 7472601"/>
              <a:gd name="connsiteY244" fmla="*/ 3076820 h 6858000"/>
              <a:gd name="connsiteX245" fmla="*/ 716371 w 7472601"/>
              <a:gd name="connsiteY245" fmla="*/ 3293249 h 6858000"/>
              <a:gd name="connsiteX246" fmla="*/ 579522 w 7472601"/>
              <a:gd name="connsiteY246" fmla="*/ 3371759 h 6858000"/>
              <a:gd name="connsiteX247" fmla="*/ 600288 w 7472601"/>
              <a:gd name="connsiteY247" fmla="*/ 3365555 h 6858000"/>
              <a:gd name="connsiteX248" fmla="*/ 840692 w 7472601"/>
              <a:gd name="connsiteY248" fmla="*/ 3284921 h 6858000"/>
              <a:gd name="connsiteX249" fmla="*/ 979248 w 7472601"/>
              <a:gd name="connsiteY249" fmla="*/ 3221003 h 6858000"/>
              <a:gd name="connsiteX250" fmla="*/ 1053282 w 7472601"/>
              <a:gd name="connsiteY250" fmla="*/ 3185247 h 6858000"/>
              <a:gd name="connsiteX251" fmla="*/ 1320603 w 7472601"/>
              <a:gd name="connsiteY251" fmla="*/ 3081281 h 6858000"/>
              <a:gd name="connsiteX252" fmla="*/ 1238695 w 7472601"/>
              <a:gd name="connsiteY252" fmla="*/ 3076820 h 6858000"/>
              <a:gd name="connsiteX253" fmla="*/ 5425627 w 7472601"/>
              <a:gd name="connsiteY253" fmla="*/ 2954192 h 6858000"/>
              <a:gd name="connsiteX254" fmla="*/ 5470770 w 7472601"/>
              <a:gd name="connsiteY254" fmla="*/ 3005435 h 6858000"/>
              <a:gd name="connsiteX255" fmla="*/ 5519779 w 7472601"/>
              <a:gd name="connsiteY255" fmla="*/ 4359223 h 6858000"/>
              <a:gd name="connsiteX256" fmla="*/ 5520293 w 7472601"/>
              <a:gd name="connsiteY256" fmla="*/ 4360602 h 6858000"/>
              <a:gd name="connsiteX257" fmla="*/ 5767221 w 7472601"/>
              <a:gd name="connsiteY257" fmla="*/ 4665564 h 6858000"/>
              <a:gd name="connsiteX258" fmla="*/ 6937169 w 7472601"/>
              <a:gd name="connsiteY258" fmla="*/ 4815941 h 6858000"/>
              <a:gd name="connsiteX259" fmla="*/ 6953922 w 7472601"/>
              <a:gd name="connsiteY259" fmla="*/ 4890068 h 6858000"/>
              <a:gd name="connsiteX260" fmla="*/ 6071359 w 7472601"/>
              <a:gd name="connsiteY260" fmla="*/ 4770770 h 6858000"/>
              <a:gd name="connsiteX261" fmla="*/ 6038839 w 7472601"/>
              <a:gd name="connsiteY261" fmla="*/ 4764474 h 6858000"/>
              <a:gd name="connsiteX262" fmla="*/ 6038706 w 7472601"/>
              <a:gd name="connsiteY262" fmla="*/ 4763847 h 6858000"/>
              <a:gd name="connsiteX263" fmla="*/ 6037784 w 7472601"/>
              <a:gd name="connsiteY263" fmla="*/ 4764270 h 6858000"/>
              <a:gd name="connsiteX264" fmla="*/ 6038839 w 7472601"/>
              <a:gd name="connsiteY264" fmla="*/ 4764474 h 6858000"/>
              <a:gd name="connsiteX265" fmla="*/ 6040338 w 7472601"/>
              <a:gd name="connsiteY265" fmla="*/ 4771418 h 6858000"/>
              <a:gd name="connsiteX266" fmla="*/ 6024488 w 7472601"/>
              <a:gd name="connsiteY266" fmla="*/ 4809903 h 6858000"/>
              <a:gd name="connsiteX267" fmla="*/ 5599771 w 7472601"/>
              <a:gd name="connsiteY267" fmla="*/ 5509652 h 6858000"/>
              <a:gd name="connsiteX268" fmla="*/ 5548843 w 7472601"/>
              <a:gd name="connsiteY268" fmla="*/ 5563845 h 6858000"/>
              <a:gd name="connsiteX269" fmla="*/ 5940952 w 7472601"/>
              <a:gd name="connsiteY269" fmla="*/ 6250028 h 6858000"/>
              <a:gd name="connsiteX270" fmla="*/ 6043441 w 7472601"/>
              <a:gd name="connsiteY270" fmla="*/ 6665847 h 6858000"/>
              <a:gd name="connsiteX271" fmla="*/ 6093432 w 7472601"/>
              <a:gd name="connsiteY271" fmla="*/ 6858000 h 6858000"/>
              <a:gd name="connsiteX272" fmla="*/ 6034344 w 7472601"/>
              <a:gd name="connsiteY272" fmla="*/ 6858000 h 6858000"/>
              <a:gd name="connsiteX273" fmla="*/ 6026679 w 7472601"/>
              <a:gd name="connsiteY273" fmla="*/ 6836959 h 6858000"/>
              <a:gd name="connsiteX274" fmla="*/ 5800441 w 7472601"/>
              <a:gd name="connsiteY274" fmla="*/ 6335286 h 6858000"/>
              <a:gd name="connsiteX275" fmla="*/ 5526562 w 7472601"/>
              <a:gd name="connsiteY275" fmla="*/ 5705388 h 6858000"/>
              <a:gd name="connsiteX276" fmla="*/ 5519640 w 7472601"/>
              <a:gd name="connsiteY276" fmla="*/ 5683774 h 6858000"/>
              <a:gd name="connsiteX277" fmla="*/ 5844559 w 7472601"/>
              <a:gd name="connsiteY277" fmla="*/ 6553349 h 6858000"/>
              <a:gd name="connsiteX278" fmla="*/ 5975994 w 7472601"/>
              <a:gd name="connsiteY278" fmla="*/ 6858000 h 6858000"/>
              <a:gd name="connsiteX279" fmla="*/ 5898547 w 7472601"/>
              <a:gd name="connsiteY279" fmla="*/ 6858000 h 6858000"/>
              <a:gd name="connsiteX280" fmla="*/ 5682041 w 7472601"/>
              <a:gd name="connsiteY280" fmla="*/ 6355860 h 6858000"/>
              <a:gd name="connsiteX281" fmla="*/ 5461758 w 7472601"/>
              <a:gd name="connsiteY281" fmla="*/ 5820220 h 6858000"/>
              <a:gd name="connsiteX282" fmla="*/ 5237282 w 7472601"/>
              <a:gd name="connsiteY282" fmla="*/ 6579086 h 6858000"/>
              <a:gd name="connsiteX283" fmla="*/ 5115009 w 7472601"/>
              <a:gd name="connsiteY283" fmla="*/ 6858000 h 6858000"/>
              <a:gd name="connsiteX284" fmla="*/ 5028074 w 7472601"/>
              <a:gd name="connsiteY284" fmla="*/ 6858000 h 6858000"/>
              <a:gd name="connsiteX285" fmla="*/ 5079508 w 7472601"/>
              <a:gd name="connsiteY285" fmla="*/ 6749074 h 6858000"/>
              <a:gd name="connsiteX286" fmla="*/ 5371846 w 7472601"/>
              <a:gd name="connsiteY286" fmla="*/ 5924413 h 6858000"/>
              <a:gd name="connsiteX287" fmla="*/ 5270512 w 7472601"/>
              <a:gd name="connsiteY287" fmla="*/ 6138975 h 6858000"/>
              <a:gd name="connsiteX288" fmla="*/ 5062409 w 7472601"/>
              <a:gd name="connsiteY288" fmla="*/ 6653544 h 6858000"/>
              <a:gd name="connsiteX289" fmla="*/ 5036628 w 7472601"/>
              <a:gd name="connsiteY289" fmla="*/ 6754247 h 6858000"/>
              <a:gd name="connsiteX290" fmla="*/ 5009112 w 7472601"/>
              <a:gd name="connsiteY290" fmla="*/ 6858000 h 6858000"/>
              <a:gd name="connsiteX291" fmla="*/ 4976679 w 7472601"/>
              <a:gd name="connsiteY291" fmla="*/ 6858000 h 6858000"/>
              <a:gd name="connsiteX292" fmla="*/ 5006537 w 7472601"/>
              <a:gd name="connsiteY292" fmla="*/ 6747068 h 6858000"/>
              <a:gd name="connsiteX293" fmla="*/ 5032723 w 7472601"/>
              <a:gd name="connsiteY293" fmla="*/ 6644957 h 6858000"/>
              <a:gd name="connsiteX294" fmla="*/ 5242949 w 7472601"/>
              <a:gd name="connsiteY294" fmla="*/ 6125175 h 6858000"/>
              <a:gd name="connsiteX295" fmla="*/ 5286321 w 7472601"/>
              <a:gd name="connsiteY295" fmla="*/ 6033555 h 6858000"/>
              <a:gd name="connsiteX296" fmla="*/ 5008210 w 7472601"/>
              <a:gd name="connsiteY296" fmla="*/ 6649194 h 6858000"/>
              <a:gd name="connsiteX297" fmla="*/ 4986321 w 7472601"/>
              <a:gd name="connsiteY297" fmla="*/ 6765687 h 6858000"/>
              <a:gd name="connsiteX298" fmla="*/ 4973474 w 7472601"/>
              <a:gd name="connsiteY298" fmla="*/ 6858000 h 6858000"/>
              <a:gd name="connsiteX299" fmla="*/ 4907178 w 7472601"/>
              <a:gd name="connsiteY299" fmla="*/ 6858000 h 6858000"/>
              <a:gd name="connsiteX300" fmla="*/ 4910810 w 7472601"/>
              <a:gd name="connsiteY300" fmla="*/ 6829660 h 6858000"/>
              <a:gd name="connsiteX301" fmla="*/ 4987461 w 7472601"/>
              <a:gd name="connsiteY301" fmla="*/ 6432994 h 6858000"/>
              <a:gd name="connsiteX302" fmla="*/ 5179262 w 7472601"/>
              <a:gd name="connsiteY302" fmla="*/ 6035044 h 6858000"/>
              <a:gd name="connsiteX303" fmla="*/ 4689678 w 7472601"/>
              <a:gd name="connsiteY303" fmla="*/ 6440241 h 6858000"/>
              <a:gd name="connsiteX304" fmla="*/ 4477543 w 7472601"/>
              <a:gd name="connsiteY304" fmla="*/ 6674836 h 6858000"/>
              <a:gd name="connsiteX305" fmla="*/ 4329957 w 7472601"/>
              <a:gd name="connsiteY305" fmla="*/ 6858000 h 6858000"/>
              <a:gd name="connsiteX306" fmla="*/ 4218595 w 7472601"/>
              <a:gd name="connsiteY306" fmla="*/ 6858000 h 6858000"/>
              <a:gd name="connsiteX307" fmla="*/ 4368888 w 7472601"/>
              <a:gd name="connsiteY307" fmla="*/ 6668412 h 6858000"/>
              <a:gd name="connsiteX308" fmla="*/ 4563091 w 7472601"/>
              <a:gd name="connsiteY308" fmla="*/ 6442508 h 6858000"/>
              <a:gd name="connsiteX309" fmla="*/ 5387324 w 7472601"/>
              <a:gd name="connsiteY309" fmla="*/ 5705830 h 6858000"/>
              <a:gd name="connsiteX310" fmla="*/ 5073620 w 7472601"/>
              <a:gd name="connsiteY310" fmla="*/ 5955437 h 6858000"/>
              <a:gd name="connsiteX311" fmla="*/ 4689789 w 7472601"/>
              <a:gd name="connsiteY311" fmla="*/ 6268382 h 6858000"/>
              <a:gd name="connsiteX312" fmla="*/ 4418722 w 7472601"/>
              <a:gd name="connsiteY312" fmla="*/ 6570886 h 6858000"/>
              <a:gd name="connsiteX313" fmla="*/ 4214944 w 7472601"/>
              <a:gd name="connsiteY313" fmla="*/ 6858000 h 6858000"/>
              <a:gd name="connsiteX314" fmla="*/ 4177898 w 7472601"/>
              <a:gd name="connsiteY314" fmla="*/ 6858000 h 6858000"/>
              <a:gd name="connsiteX315" fmla="*/ 4391597 w 7472601"/>
              <a:gd name="connsiteY315" fmla="*/ 6556370 h 6858000"/>
              <a:gd name="connsiteX316" fmla="*/ 4668889 w 7472601"/>
              <a:gd name="connsiteY316" fmla="*/ 6246399 h 6858000"/>
              <a:gd name="connsiteX317" fmla="*/ 5055427 w 7472601"/>
              <a:gd name="connsiteY317" fmla="*/ 5931476 h 6858000"/>
              <a:gd name="connsiteX318" fmla="*/ 5371814 w 7472601"/>
              <a:gd name="connsiteY318" fmla="*/ 5678975 h 6858000"/>
              <a:gd name="connsiteX319" fmla="*/ 4987918 w 7472601"/>
              <a:gd name="connsiteY319" fmla="*/ 5838701 h 6858000"/>
              <a:gd name="connsiteX320" fmla="*/ 4317146 w 7472601"/>
              <a:gd name="connsiteY320" fmla="*/ 6587716 h 6858000"/>
              <a:gd name="connsiteX321" fmla="*/ 4171627 w 7472601"/>
              <a:gd name="connsiteY321" fmla="*/ 6858000 h 6858000"/>
              <a:gd name="connsiteX322" fmla="*/ 4081585 w 7472601"/>
              <a:gd name="connsiteY322" fmla="*/ 6858000 h 6858000"/>
              <a:gd name="connsiteX323" fmla="*/ 4238603 w 7472601"/>
              <a:gd name="connsiteY323" fmla="*/ 6559341 h 6858000"/>
              <a:gd name="connsiteX324" fmla="*/ 4778333 w 7472601"/>
              <a:gd name="connsiteY324" fmla="*/ 5873626 h 6858000"/>
              <a:gd name="connsiteX325" fmla="*/ 5414185 w 7472601"/>
              <a:gd name="connsiteY325" fmla="*/ 5573882 h 6858000"/>
              <a:gd name="connsiteX326" fmla="*/ 5959648 w 7472601"/>
              <a:gd name="connsiteY326" fmla="*/ 4760797 h 6858000"/>
              <a:gd name="connsiteX327" fmla="*/ 5355019 w 7472601"/>
              <a:gd name="connsiteY327" fmla="*/ 4734672 h 6858000"/>
              <a:gd name="connsiteX328" fmla="*/ 5083565 w 7472601"/>
              <a:gd name="connsiteY328" fmla="*/ 5179121 h 6858000"/>
              <a:gd name="connsiteX329" fmla="*/ 4713577 w 7472601"/>
              <a:gd name="connsiteY329" fmla="*/ 5616803 h 6858000"/>
              <a:gd name="connsiteX330" fmla="*/ 3989559 w 7472601"/>
              <a:gd name="connsiteY330" fmla="*/ 6145945 h 6858000"/>
              <a:gd name="connsiteX331" fmla="*/ 3939824 w 7472601"/>
              <a:gd name="connsiteY331" fmla="*/ 6066900 h 6858000"/>
              <a:gd name="connsiteX332" fmla="*/ 4584537 w 7472601"/>
              <a:gd name="connsiteY332" fmla="*/ 5324826 h 6858000"/>
              <a:gd name="connsiteX333" fmla="*/ 5037105 w 7472601"/>
              <a:gd name="connsiteY333" fmla="*/ 5088765 h 6858000"/>
              <a:gd name="connsiteX334" fmla="*/ 5039930 w 7472601"/>
              <a:gd name="connsiteY334" fmla="*/ 5089585 h 6858000"/>
              <a:gd name="connsiteX335" fmla="*/ 5263764 w 7472601"/>
              <a:gd name="connsiteY335" fmla="*/ 4735525 h 6858000"/>
              <a:gd name="connsiteX336" fmla="*/ 4086300 w 7472601"/>
              <a:gd name="connsiteY336" fmla="*/ 4884599 h 6858000"/>
              <a:gd name="connsiteX337" fmla="*/ 4085485 w 7472601"/>
              <a:gd name="connsiteY337" fmla="*/ 4899070 h 6858000"/>
              <a:gd name="connsiteX338" fmla="*/ 3871915 w 7472601"/>
              <a:gd name="connsiteY338" fmla="*/ 5253645 h 6858000"/>
              <a:gd name="connsiteX339" fmla="*/ 3799374 w 7472601"/>
              <a:gd name="connsiteY339" fmla="*/ 5466127 h 6858000"/>
              <a:gd name="connsiteX340" fmla="*/ 3498850 w 7472601"/>
              <a:gd name="connsiteY340" fmla="*/ 6661888 h 6858000"/>
              <a:gd name="connsiteX341" fmla="*/ 3399216 w 7472601"/>
              <a:gd name="connsiteY341" fmla="*/ 6858000 h 6858000"/>
              <a:gd name="connsiteX342" fmla="*/ 3303688 w 7472601"/>
              <a:gd name="connsiteY342" fmla="*/ 6858000 h 6858000"/>
              <a:gd name="connsiteX343" fmla="*/ 3391774 w 7472601"/>
              <a:gd name="connsiteY343" fmla="*/ 6697181 h 6858000"/>
              <a:gd name="connsiteX344" fmla="*/ 3735540 w 7472601"/>
              <a:gd name="connsiteY344" fmla="*/ 5546923 h 6858000"/>
              <a:gd name="connsiteX345" fmla="*/ 3729438 w 7472601"/>
              <a:gd name="connsiteY345" fmla="*/ 5569058 h 6858000"/>
              <a:gd name="connsiteX346" fmla="*/ 3707782 w 7472601"/>
              <a:gd name="connsiteY346" fmla="*/ 5644908 h 6858000"/>
              <a:gd name="connsiteX347" fmla="*/ 3583827 w 7472601"/>
              <a:gd name="connsiteY347" fmla="*/ 6039215 h 6858000"/>
              <a:gd name="connsiteX348" fmla="*/ 3547861 w 7472601"/>
              <a:gd name="connsiteY348" fmla="*/ 6129609 h 6858000"/>
              <a:gd name="connsiteX349" fmla="*/ 3490905 w 7472601"/>
              <a:gd name="connsiteY349" fmla="*/ 6277660 h 6858000"/>
              <a:gd name="connsiteX350" fmla="*/ 3455859 w 7472601"/>
              <a:gd name="connsiteY350" fmla="*/ 6391301 h 6858000"/>
              <a:gd name="connsiteX351" fmla="*/ 3429112 w 7472601"/>
              <a:gd name="connsiteY351" fmla="*/ 6479469 h 6858000"/>
              <a:gd name="connsiteX352" fmla="*/ 3304862 w 7472601"/>
              <a:gd name="connsiteY352" fmla="*/ 6796476 h 6858000"/>
              <a:gd name="connsiteX353" fmla="*/ 3276071 w 7472601"/>
              <a:gd name="connsiteY353" fmla="*/ 6858000 h 6858000"/>
              <a:gd name="connsiteX354" fmla="*/ 3240805 w 7472601"/>
              <a:gd name="connsiteY354" fmla="*/ 6858000 h 6858000"/>
              <a:gd name="connsiteX355" fmla="*/ 3275917 w 7472601"/>
              <a:gd name="connsiteY355" fmla="*/ 6783192 h 6858000"/>
              <a:gd name="connsiteX356" fmla="*/ 3399358 w 7472601"/>
              <a:gd name="connsiteY356" fmla="*/ 6469011 h 6858000"/>
              <a:gd name="connsiteX357" fmla="*/ 3425650 w 7472601"/>
              <a:gd name="connsiteY357" fmla="*/ 6381333 h 6858000"/>
              <a:gd name="connsiteX358" fmla="*/ 3460661 w 7472601"/>
              <a:gd name="connsiteY358" fmla="*/ 6266763 h 6858000"/>
              <a:gd name="connsiteX359" fmla="*/ 3518021 w 7472601"/>
              <a:gd name="connsiteY359" fmla="*/ 6117298 h 6858000"/>
              <a:gd name="connsiteX360" fmla="*/ 3554035 w 7472601"/>
              <a:gd name="connsiteY360" fmla="*/ 6027832 h 6858000"/>
              <a:gd name="connsiteX361" fmla="*/ 3677174 w 7472601"/>
              <a:gd name="connsiteY361" fmla="*/ 5636351 h 6858000"/>
              <a:gd name="connsiteX362" fmla="*/ 3698819 w 7472601"/>
              <a:gd name="connsiteY362" fmla="*/ 5560503 h 6858000"/>
              <a:gd name="connsiteX363" fmla="*/ 3702094 w 7472601"/>
              <a:gd name="connsiteY363" fmla="*/ 5549194 h 6858000"/>
              <a:gd name="connsiteX364" fmla="*/ 3398355 w 7472601"/>
              <a:gd name="connsiteY364" fmla="*/ 6094603 h 6858000"/>
              <a:gd name="connsiteX365" fmla="*/ 3193941 w 7472601"/>
              <a:gd name="connsiteY365" fmla="*/ 6798775 h 6858000"/>
              <a:gd name="connsiteX366" fmla="*/ 3184140 w 7472601"/>
              <a:gd name="connsiteY366" fmla="*/ 6858000 h 6858000"/>
              <a:gd name="connsiteX367" fmla="*/ 3099978 w 7472601"/>
              <a:gd name="connsiteY367" fmla="*/ 6858000 h 6858000"/>
              <a:gd name="connsiteX368" fmla="*/ 3101556 w 7472601"/>
              <a:gd name="connsiteY368" fmla="*/ 6843337 h 6858000"/>
              <a:gd name="connsiteX369" fmla="*/ 3370162 w 7472601"/>
              <a:gd name="connsiteY369" fmla="*/ 5785550 h 6858000"/>
              <a:gd name="connsiteX370" fmla="*/ 3746477 w 7472601"/>
              <a:gd name="connsiteY370" fmla="*/ 5377889 h 6858000"/>
              <a:gd name="connsiteX371" fmla="*/ 3863399 w 7472601"/>
              <a:gd name="connsiteY371" fmla="*/ 5087257 h 6858000"/>
              <a:gd name="connsiteX372" fmla="*/ 3968712 w 7472601"/>
              <a:gd name="connsiteY372" fmla="*/ 4913989 h 6858000"/>
              <a:gd name="connsiteX373" fmla="*/ 2792390 w 7472601"/>
              <a:gd name="connsiteY373" fmla="*/ 5382974 h 6858000"/>
              <a:gd name="connsiteX374" fmla="*/ 2714982 w 7472601"/>
              <a:gd name="connsiteY374" fmla="*/ 5427051 h 6858000"/>
              <a:gd name="connsiteX375" fmla="*/ 2813361 w 7472601"/>
              <a:gd name="connsiteY375" fmla="*/ 6023912 h 6858000"/>
              <a:gd name="connsiteX376" fmla="*/ 2688430 w 7472601"/>
              <a:gd name="connsiteY376" fmla="*/ 6801564 h 6858000"/>
              <a:gd name="connsiteX377" fmla="*/ 2629626 w 7472601"/>
              <a:gd name="connsiteY377" fmla="*/ 6763394 h 6858000"/>
              <a:gd name="connsiteX378" fmla="*/ 2565328 w 7472601"/>
              <a:gd name="connsiteY378" fmla="*/ 5516399 h 6858000"/>
              <a:gd name="connsiteX379" fmla="*/ 1922999 w 7472601"/>
              <a:gd name="connsiteY379" fmla="*/ 5980343 h 6858000"/>
              <a:gd name="connsiteX380" fmla="*/ 1950261 w 7472601"/>
              <a:gd name="connsiteY380" fmla="*/ 6405858 h 6858000"/>
              <a:gd name="connsiteX381" fmla="*/ 2365554 w 7472601"/>
              <a:gd name="connsiteY381" fmla="*/ 6759107 h 6858000"/>
              <a:gd name="connsiteX382" fmla="*/ 2424142 w 7472601"/>
              <a:gd name="connsiteY382" fmla="*/ 6858000 h 6858000"/>
              <a:gd name="connsiteX383" fmla="*/ 2395994 w 7472601"/>
              <a:gd name="connsiteY383" fmla="*/ 6858000 h 6858000"/>
              <a:gd name="connsiteX384" fmla="*/ 2392863 w 7472601"/>
              <a:gd name="connsiteY384" fmla="*/ 6852964 h 6858000"/>
              <a:gd name="connsiteX385" fmla="*/ 2017589 w 7472601"/>
              <a:gd name="connsiteY385" fmla="*/ 6493982 h 6858000"/>
              <a:gd name="connsiteX386" fmla="*/ 2147336 w 7472601"/>
              <a:gd name="connsiteY386" fmla="*/ 6594052 h 6858000"/>
              <a:gd name="connsiteX387" fmla="*/ 2207047 w 7472601"/>
              <a:gd name="connsiteY387" fmla="*/ 6654540 h 6858000"/>
              <a:gd name="connsiteX388" fmla="*/ 2299106 w 7472601"/>
              <a:gd name="connsiteY388" fmla="*/ 6778931 h 6858000"/>
              <a:gd name="connsiteX389" fmla="*/ 2314430 w 7472601"/>
              <a:gd name="connsiteY389" fmla="*/ 6801144 h 6858000"/>
              <a:gd name="connsiteX390" fmla="*/ 2352406 w 7472601"/>
              <a:gd name="connsiteY390" fmla="*/ 6858000 h 6858000"/>
              <a:gd name="connsiteX391" fmla="*/ 2314492 w 7472601"/>
              <a:gd name="connsiteY391" fmla="*/ 6858000 h 6858000"/>
              <a:gd name="connsiteX392" fmla="*/ 2288095 w 7472601"/>
              <a:gd name="connsiteY392" fmla="*/ 6818030 h 6858000"/>
              <a:gd name="connsiteX393" fmla="*/ 2272768 w 7472601"/>
              <a:gd name="connsiteY393" fmla="*/ 6795822 h 6858000"/>
              <a:gd name="connsiteX394" fmla="*/ 2182715 w 7472601"/>
              <a:gd name="connsiteY394" fmla="*/ 6675071 h 6858000"/>
              <a:gd name="connsiteX395" fmla="*/ 2032061 w 7472601"/>
              <a:gd name="connsiteY395" fmla="*/ 6541380 h 6858000"/>
              <a:gd name="connsiteX396" fmla="*/ 2257220 w 7472601"/>
              <a:gd name="connsiteY396" fmla="*/ 6826257 h 6858000"/>
              <a:gd name="connsiteX397" fmla="*/ 2281324 w 7472601"/>
              <a:gd name="connsiteY397" fmla="*/ 6858000 h 6858000"/>
              <a:gd name="connsiteX398" fmla="*/ 2242860 w 7472601"/>
              <a:gd name="connsiteY398" fmla="*/ 6858000 h 6858000"/>
              <a:gd name="connsiteX399" fmla="*/ 2232818 w 7472601"/>
              <a:gd name="connsiteY399" fmla="*/ 6844926 h 6858000"/>
              <a:gd name="connsiteX400" fmla="*/ 1990172 w 7472601"/>
              <a:gd name="connsiteY400" fmla="*/ 6542121 h 6858000"/>
              <a:gd name="connsiteX401" fmla="*/ 2124090 w 7472601"/>
              <a:gd name="connsiteY401" fmla="*/ 6761017 h 6858000"/>
              <a:gd name="connsiteX402" fmla="*/ 2200380 w 7472601"/>
              <a:gd name="connsiteY402" fmla="*/ 6858000 h 6858000"/>
              <a:gd name="connsiteX403" fmla="*/ 2147507 w 7472601"/>
              <a:gd name="connsiteY403" fmla="*/ 6858000 h 6858000"/>
              <a:gd name="connsiteX404" fmla="*/ 2070668 w 7472601"/>
              <a:gd name="connsiteY404" fmla="*/ 6761520 h 6858000"/>
              <a:gd name="connsiteX405" fmla="*/ 1975142 w 7472601"/>
              <a:gd name="connsiteY405" fmla="*/ 6585570 h 6858000"/>
              <a:gd name="connsiteX406" fmla="*/ 2050035 w 7472601"/>
              <a:gd name="connsiteY406" fmla="*/ 6813345 h 6858000"/>
              <a:gd name="connsiteX407" fmla="*/ 2063025 w 7472601"/>
              <a:gd name="connsiteY407" fmla="*/ 6858000 h 6858000"/>
              <a:gd name="connsiteX408" fmla="*/ 2021675 w 7472601"/>
              <a:gd name="connsiteY408" fmla="*/ 6858000 h 6858000"/>
              <a:gd name="connsiteX409" fmla="*/ 2019308 w 7472601"/>
              <a:gd name="connsiteY409" fmla="*/ 6847118 h 6858000"/>
              <a:gd name="connsiteX410" fmla="*/ 1938835 w 7472601"/>
              <a:gd name="connsiteY410" fmla="*/ 6551160 h 6858000"/>
              <a:gd name="connsiteX411" fmla="*/ 1953230 w 7472601"/>
              <a:gd name="connsiteY411" fmla="*/ 6759699 h 6858000"/>
              <a:gd name="connsiteX412" fmla="*/ 1956763 w 7472601"/>
              <a:gd name="connsiteY412" fmla="*/ 6778191 h 6858000"/>
              <a:gd name="connsiteX413" fmla="*/ 1967925 w 7472601"/>
              <a:gd name="connsiteY413" fmla="*/ 6858000 h 6858000"/>
              <a:gd name="connsiteX414" fmla="*/ 1936622 w 7472601"/>
              <a:gd name="connsiteY414" fmla="*/ 6858000 h 6858000"/>
              <a:gd name="connsiteX415" fmla="*/ 1926261 w 7472601"/>
              <a:gd name="connsiteY415" fmla="*/ 6784064 h 6858000"/>
              <a:gd name="connsiteX416" fmla="*/ 1922724 w 7472601"/>
              <a:gd name="connsiteY416" fmla="*/ 6765577 h 6858000"/>
              <a:gd name="connsiteX417" fmla="*/ 1904650 w 7472601"/>
              <a:gd name="connsiteY417" fmla="*/ 6639616 h 6858000"/>
              <a:gd name="connsiteX418" fmla="*/ 1885273 w 7472601"/>
              <a:gd name="connsiteY418" fmla="*/ 6858000 h 6858000"/>
              <a:gd name="connsiteX419" fmla="*/ 1854363 w 7472601"/>
              <a:gd name="connsiteY419" fmla="*/ 6858000 h 6858000"/>
              <a:gd name="connsiteX420" fmla="*/ 1880391 w 7472601"/>
              <a:gd name="connsiteY420" fmla="*/ 6603796 h 6858000"/>
              <a:gd name="connsiteX421" fmla="*/ 1818273 w 7472601"/>
              <a:gd name="connsiteY421" fmla="*/ 6715729 h 6858000"/>
              <a:gd name="connsiteX422" fmla="*/ 1794691 w 7472601"/>
              <a:gd name="connsiteY422" fmla="*/ 6843239 h 6858000"/>
              <a:gd name="connsiteX423" fmla="*/ 1794914 w 7472601"/>
              <a:gd name="connsiteY423" fmla="*/ 6858000 h 6858000"/>
              <a:gd name="connsiteX424" fmla="*/ 1746128 w 7472601"/>
              <a:gd name="connsiteY424" fmla="*/ 6858000 h 6858000"/>
              <a:gd name="connsiteX425" fmla="*/ 1753934 w 7472601"/>
              <a:gd name="connsiteY425" fmla="*/ 6724796 h 6858000"/>
              <a:gd name="connsiteX426" fmla="*/ 1792053 w 7472601"/>
              <a:gd name="connsiteY426" fmla="*/ 6572396 h 6858000"/>
              <a:gd name="connsiteX427" fmla="*/ 1862248 w 7472601"/>
              <a:gd name="connsiteY427" fmla="*/ 6266397 h 6858000"/>
              <a:gd name="connsiteX428" fmla="*/ 1862250 w 7472601"/>
              <a:gd name="connsiteY428" fmla="*/ 6033531 h 6858000"/>
              <a:gd name="connsiteX429" fmla="*/ 1211999 w 7472601"/>
              <a:gd name="connsiteY429" fmla="*/ 6683610 h 6858000"/>
              <a:gd name="connsiteX430" fmla="*/ 1213266 w 7472601"/>
              <a:gd name="connsiteY430" fmla="*/ 6691947 h 6858000"/>
              <a:gd name="connsiteX431" fmla="*/ 1203370 w 7472601"/>
              <a:gd name="connsiteY431" fmla="*/ 6850676 h 6858000"/>
              <a:gd name="connsiteX432" fmla="*/ 1203671 w 7472601"/>
              <a:gd name="connsiteY432" fmla="*/ 6858000 h 6858000"/>
              <a:gd name="connsiteX433" fmla="*/ 1143180 w 7472601"/>
              <a:gd name="connsiteY433" fmla="*/ 6858000 h 6858000"/>
              <a:gd name="connsiteX434" fmla="*/ 1142176 w 7472601"/>
              <a:gd name="connsiteY434" fmla="*/ 6766045 h 6858000"/>
              <a:gd name="connsiteX435" fmla="*/ 1067484 w 7472601"/>
              <a:gd name="connsiteY435" fmla="*/ 6858000 h 6858000"/>
              <a:gd name="connsiteX436" fmla="*/ 953928 w 7472601"/>
              <a:gd name="connsiteY436" fmla="*/ 6858000 h 6858000"/>
              <a:gd name="connsiteX437" fmla="*/ 959715 w 7472601"/>
              <a:gd name="connsiteY437" fmla="*/ 6850185 h 6858000"/>
              <a:gd name="connsiteX438" fmla="*/ 1483788 w 7472601"/>
              <a:gd name="connsiteY438" fmla="*/ 6259174 h 6858000"/>
              <a:gd name="connsiteX439" fmla="*/ 1100671 w 7472601"/>
              <a:gd name="connsiteY439" fmla="*/ 6252137 h 6858000"/>
              <a:gd name="connsiteX440" fmla="*/ 1090144 w 7472601"/>
              <a:gd name="connsiteY440" fmla="*/ 6256748 h 6858000"/>
              <a:gd name="connsiteX441" fmla="*/ 1095872 w 7472601"/>
              <a:gd name="connsiteY441" fmla="*/ 6271892 h 6858000"/>
              <a:gd name="connsiteX442" fmla="*/ 262785 w 7472601"/>
              <a:gd name="connsiteY442" fmla="*/ 6845450 h 6858000"/>
              <a:gd name="connsiteX443" fmla="*/ 209968 w 7472601"/>
              <a:gd name="connsiteY443" fmla="*/ 6770713 h 6858000"/>
              <a:gd name="connsiteX444" fmla="*/ 873460 w 7472601"/>
              <a:gd name="connsiteY444" fmla="*/ 6253768 h 6858000"/>
              <a:gd name="connsiteX445" fmla="*/ 192686 w 7472601"/>
              <a:gd name="connsiteY445" fmla="*/ 5849257 h 6858000"/>
              <a:gd name="connsiteX446" fmla="*/ 4696 w 7472601"/>
              <a:gd name="connsiteY446" fmla="*/ 5697668 h 6858000"/>
              <a:gd name="connsiteX447" fmla="*/ 0 w 7472601"/>
              <a:gd name="connsiteY447" fmla="*/ 5689984 h 6858000"/>
              <a:gd name="connsiteX448" fmla="*/ 0 w 7472601"/>
              <a:gd name="connsiteY448" fmla="*/ 5513472 h 6858000"/>
              <a:gd name="connsiteX449" fmla="*/ 174101 w 7472601"/>
              <a:gd name="connsiteY449" fmla="*/ 5620277 h 6858000"/>
              <a:gd name="connsiteX450" fmla="*/ 891800 w 7472601"/>
              <a:gd name="connsiteY450" fmla="*/ 6036935 h 6858000"/>
              <a:gd name="connsiteX451" fmla="*/ 1072219 w 7472601"/>
              <a:gd name="connsiteY451" fmla="*/ 6169443 h 6858000"/>
              <a:gd name="connsiteX452" fmla="*/ 1074117 w 7472601"/>
              <a:gd name="connsiteY452" fmla="*/ 6170301 h 6858000"/>
              <a:gd name="connsiteX453" fmla="*/ 1083114 w 7472601"/>
              <a:gd name="connsiteY453" fmla="*/ 6174131 h 6858000"/>
              <a:gd name="connsiteX454" fmla="*/ 1543010 w 7472601"/>
              <a:gd name="connsiteY454" fmla="*/ 6191140 h 6858000"/>
              <a:gd name="connsiteX455" fmla="*/ 1551080 w 7472601"/>
              <a:gd name="connsiteY455" fmla="*/ 6195006 h 6858000"/>
              <a:gd name="connsiteX456" fmla="*/ 2345443 w 7472601"/>
              <a:gd name="connsiteY456" fmla="*/ 5549882 h 6858000"/>
              <a:gd name="connsiteX457" fmla="*/ 1721499 w 7472601"/>
              <a:gd name="connsiteY457" fmla="*/ 5599969 h 6858000"/>
              <a:gd name="connsiteX458" fmla="*/ 767716 w 7472601"/>
              <a:gd name="connsiteY458" fmla="*/ 5472768 h 6858000"/>
              <a:gd name="connsiteX459" fmla="*/ 722147 w 7472601"/>
              <a:gd name="connsiteY459" fmla="*/ 5393091 h 6858000"/>
              <a:gd name="connsiteX460" fmla="*/ 1485552 w 7472601"/>
              <a:gd name="connsiteY460" fmla="*/ 5313202 h 6858000"/>
              <a:gd name="connsiteX461" fmla="*/ 2143004 w 7472601"/>
              <a:gd name="connsiteY461" fmla="*/ 5402420 h 6858000"/>
              <a:gd name="connsiteX462" fmla="*/ 1933391 w 7472601"/>
              <a:gd name="connsiteY462" fmla="*/ 5156971 h 6858000"/>
              <a:gd name="connsiteX463" fmla="*/ 1827118 w 7472601"/>
              <a:gd name="connsiteY463" fmla="*/ 4968410 h 6858000"/>
              <a:gd name="connsiteX464" fmla="*/ 1837349 w 7472601"/>
              <a:gd name="connsiteY464" fmla="*/ 4956357 h 6858000"/>
              <a:gd name="connsiteX465" fmla="*/ 2162835 w 7472601"/>
              <a:gd name="connsiteY465" fmla="*/ 5187853 h 6858000"/>
              <a:gd name="connsiteX466" fmla="*/ 2257167 w 7472601"/>
              <a:gd name="connsiteY466" fmla="*/ 5462123 h 6858000"/>
              <a:gd name="connsiteX467" fmla="*/ 2261598 w 7472601"/>
              <a:gd name="connsiteY467" fmla="*/ 5467998 h 6858000"/>
              <a:gd name="connsiteX468" fmla="*/ 2437177 w 7472601"/>
              <a:gd name="connsiteY468" fmla="*/ 5479608 h 6858000"/>
              <a:gd name="connsiteX469" fmla="*/ 2445247 w 7472601"/>
              <a:gd name="connsiteY469" fmla="*/ 5483476 h 6858000"/>
              <a:gd name="connsiteX470" fmla="*/ 2743626 w 7472601"/>
              <a:gd name="connsiteY470" fmla="*/ 5304819 h 6858000"/>
              <a:gd name="connsiteX471" fmla="*/ 3048102 w 7472601"/>
              <a:gd name="connsiteY471" fmla="*/ 5150595 h 6858000"/>
              <a:gd name="connsiteX472" fmla="*/ 1799414 w 7472601"/>
              <a:gd name="connsiteY472" fmla="*/ 4694732 h 6858000"/>
              <a:gd name="connsiteX473" fmla="*/ 1771735 w 7472601"/>
              <a:gd name="connsiteY473" fmla="*/ 4619929 h 6858000"/>
              <a:gd name="connsiteX474" fmla="*/ 3104273 w 7472601"/>
              <a:gd name="connsiteY474" fmla="*/ 5076159 h 6858000"/>
              <a:gd name="connsiteX475" fmla="*/ 3113245 w 7472601"/>
              <a:gd name="connsiteY475" fmla="*/ 5090705 h 6858000"/>
              <a:gd name="connsiteX476" fmla="*/ 3126294 w 7472601"/>
              <a:gd name="connsiteY476" fmla="*/ 5114400 h 6858000"/>
              <a:gd name="connsiteX477" fmla="*/ 3937433 w 7472601"/>
              <a:gd name="connsiteY477" fmla="*/ 4830473 h 6858000"/>
              <a:gd name="connsiteX478" fmla="*/ 3590475 w 7472601"/>
              <a:gd name="connsiteY478" fmla="*/ 4597974 h 6858000"/>
              <a:gd name="connsiteX479" fmla="*/ 3100264 w 7472601"/>
              <a:gd name="connsiteY479" fmla="*/ 4579845 h 6858000"/>
              <a:gd name="connsiteX480" fmla="*/ 2183576 w 7472601"/>
              <a:gd name="connsiteY480" fmla="*/ 4227150 h 6858000"/>
              <a:gd name="connsiteX481" fmla="*/ 2151029 w 7472601"/>
              <a:gd name="connsiteY481" fmla="*/ 4146947 h 6858000"/>
              <a:gd name="connsiteX482" fmla="*/ 3563434 w 7472601"/>
              <a:gd name="connsiteY482" fmla="*/ 4469115 h 6858000"/>
              <a:gd name="connsiteX483" fmla="*/ 3177952 w 7472601"/>
              <a:gd name="connsiteY483" fmla="*/ 3657386 h 6858000"/>
              <a:gd name="connsiteX484" fmla="*/ 3189263 w 7472601"/>
              <a:gd name="connsiteY484" fmla="*/ 3625726 h 6858000"/>
              <a:gd name="connsiteX485" fmla="*/ 3560912 w 7472601"/>
              <a:gd name="connsiteY485" fmla="*/ 4079863 h 6858000"/>
              <a:gd name="connsiteX486" fmla="*/ 3626636 w 7472601"/>
              <a:gd name="connsiteY486" fmla="*/ 4512230 h 6858000"/>
              <a:gd name="connsiteX487" fmla="*/ 3653088 w 7472601"/>
              <a:gd name="connsiteY487" fmla="*/ 4521417 h 6858000"/>
              <a:gd name="connsiteX488" fmla="*/ 3988128 w 7472601"/>
              <a:gd name="connsiteY488" fmla="*/ 4817267 h 6858000"/>
              <a:gd name="connsiteX489" fmla="*/ 4830582 w 7472601"/>
              <a:gd name="connsiteY489" fmla="*/ 4676000 h 6858000"/>
              <a:gd name="connsiteX490" fmla="*/ 4830100 w 7472601"/>
              <a:gd name="connsiteY490" fmla="*/ 4675554 h 6858000"/>
              <a:gd name="connsiteX491" fmla="*/ 4036318 w 7472601"/>
              <a:gd name="connsiteY491" fmla="*/ 4147013 h 6858000"/>
              <a:gd name="connsiteX492" fmla="*/ 3432098 w 7472601"/>
              <a:gd name="connsiteY492" fmla="*/ 3537312 h 6858000"/>
              <a:gd name="connsiteX493" fmla="*/ 3446761 w 7472601"/>
              <a:gd name="connsiteY493" fmla="*/ 3461278 h 6858000"/>
              <a:gd name="connsiteX494" fmla="*/ 4419733 w 7472601"/>
              <a:gd name="connsiteY494" fmla="*/ 3963555 h 6858000"/>
              <a:gd name="connsiteX495" fmla="*/ 4781371 w 7472601"/>
              <a:gd name="connsiteY495" fmla="*/ 4458604 h 6858000"/>
              <a:gd name="connsiteX496" fmla="*/ 4780440 w 7472601"/>
              <a:gd name="connsiteY496" fmla="*/ 4470290 h 6858000"/>
              <a:gd name="connsiteX497" fmla="*/ 4898954 w 7472601"/>
              <a:gd name="connsiteY497" fmla="*/ 4662092 h 6858000"/>
              <a:gd name="connsiteX498" fmla="*/ 4900699 w 7472601"/>
              <a:gd name="connsiteY498" fmla="*/ 4670867 h 6858000"/>
              <a:gd name="connsiteX499" fmla="*/ 5714511 w 7472601"/>
              <a:gd name="connsiteY499" fmla="*/ 4663483 h 6858000"/>
              <a:gd name="connsiteX500" fmla="*/ 5464793 w 7472601"/>
              <a:gd name="connsiteY500" fmla="*/ 4393556 h 6858000"/>
              <a:gd name="connsiteX501" fmla="*/ 5461897 w 7472601"/>
              <a:gd name="connsiteY501" fmla="*/ 4390879 h 6858000"/>
              <a:gd name="connsiteX502" fmla="*/ 4294126 w 7472601"/>
              <a:gd name="connsiteY502" fmla="*/ 3303048 h 6858000"/>
              <a:gd name="connsiteX503" fmla="*/ 4305321 w 7472601"/>
              <a:gd name="connsiteY503" fmla="*/ 3256953 h 6858000"/>
              <a:gd name="connsiteX504" fmla="*/ 4949299 w 7472601"/>
              <a:gd name="connsiteY504" fmla="*/ 3766336 h 6858000"/>
              <a:gd name="connsiteX505" fmla="*/ 5291452 w 7472601"/>
              <a:gd name="connsiteY505" fmla="*/ 4076801 h 6858000"/>
              <a:gd name="connsiteX506" fmla="*/ 5434998 w 7472601"/>
              <a:gd name="connsiteY506" fmla="*/ 4254100 h 6858000"/>
              <a:gd name="connsiteX507" fmla="*/ 5351015 w 7472601"/>
              <a:gd name="connsiteY507" fmla="*/ 3760989 h 6858000"/>
              <a:gd name="connsiteX508" fmla="*/ 5413780 w 7472601"/>
              <a:gd name="connsiteY508" fmla="*/ 2966265 h 6858000"/>
              <a:gd name="connsiteX509" fmla="*/ 5425627 w 7472601"/>
              <a:gd name="connsiteY509" fmla="*/ 2954192 h 6858000"/>
              <a:gd name="connsiteX510" fmla="*/ 6604735 w 7472601"/>
              <a:gd name="connsiteY510" fmla="*/ 2041381 h 6858000"/>
              <a:gd name="connsiteX511" fmla="*/ 7204487 w 7472601"/>
              <a:gd name="connsiteY511" fmla="*/ 2742112 h 6858000"/>
              <a:gd name="connsiteX512" fmla="*/ 7131592 w 7472601"/>
              <a:gd name="connsiteY512" fmla="*/ 2672096 h 6858000"/>
              <a:gd name="connsiteX513" fmla="*/ 6996344 w 7472601"/>
              <a:gd name="connsiteY513" fmla="*/ 2518310 h 6858000"/>
              <a:gd name="connsiteX514" fmla="*/ 6735495 w 7472601"/>
              <a:gd name="connsiteY514" fmla="*/ 2196890 h 6858000"/>
              <a:gd name="connsiteX515" fmla="*/ 6721901 w 7472601"/>
              <a:gd name="connsiteY515" fmla="*/ 2179274 h 6858000"/>
              <a:gd name="connsiteX516" fmla="*/ 6604735 w 7472601"/>
              <a:gd name="connsiteY516" fmla="*/ 2041381 h 6858000"/>
              <a:gd name="connsiteX517" fmla="*/ 6591670 w 7472601"/>
              <a:gd name="connsiteY517" fmla="*/ 1988277 h 6858000"/>
              <a:gd name="connsiteX518" fmla="*/ 6747349 w 7472601"/>
              <a:gd name="connsiteY518" fmla="*/ 2160069 h 6858000"/>
              <a:gd name="connsiteX519" fmla="*/ 6760943 w 7472601"/>
              <a:gd name="connsiteY519" fmla="*/ 2177686 h 6858000"/>
              <a:gd name="connsiteX520" fmla="*/ 7021065 w 7472601"/>
              <a:gd name="connsiteY520" fmla="*/ 2498102 h 6858000"/>
              <a:gd name="connsiteX521" fmla="*/ 7155223 w 7472601"/>
              <a:gd name="connsiteY521" fmla="*/ 2650386 h 6858000"/>
              <a:gd name="connsiteX522" fmla="*/ 7203167 w 7472601"/>
              <a:gd name="connsiteY522" fmla="*/ 2697288 h 6858000"/>
              <a:gd name="connsiteX523" fmla="*/ 6937703 w 7472601"/>
              <a:gd name="connsiteY523" fmla="*/ 2321981 h 6858000"/>
              <a:gd name="connsiteX524" fmla="*/ 6591670 w 7472601"/>
              <a:gd name="connsiteY524" fmla="*/ 1988277 h 6858000"/>
              <a:gd name="connsiteX525" fmla="*/ 5798671 w 7472601"/>
              <a:gd name="connsiteY525" fmla="*/ 1981601 h 6858000"/>
              <a:gd name="connsiteX526" fmla="*/ 5754709 w 7472601"/>
              <a:gd name="connsiteY526" fmla="*/ 2071454 h 6858000"/>
              <a:gd name="connsiteX527" fmla="*/ 5763044 w 7472601"/>
              <a:gd name="connsiteY527" fmla="*/ 2842206 h 6858000"/>
              <a:gd name="connsiteX528" fmla="*/ 5764974 w 7472601"/>
              <a:gd name="connsiteY528" fmla="*/ 2799609 h 6858000"/>
              <a:gd name="connsiteX529" fmla="*/ 5767665 w 7472601"/>
              <a:gd name="connsiteY529" fmla="*/ 2666409 h 6858000"/>
              <a:gd name="connsiteX530" fmla="*/ 5763055 w 7472601"/>
              <a:gd name="connsiteY530" fmla="*/ 2579705 h 6858000"/>
              <a:gd name="connsiteX531" fmla="*/ 5758079 w 7472601"/>
              <a:gd name="connsiteY531" fmla="*/ 2492508 h 6858000"/>
              <a:gd name="connsiteX532" fmla="*/ 5779325 w 7472601"/>
              <a:gd name="connsiteY532" fmla="*/ 2197069 h 6858000"/>
              <a:gd name="connsiteX533" fmla="*/ 5798671 w 7472601"/>
              <a:gd name="connsiteY533" fmla="*/ 1981601 h 6858000"/>
              <a:gd name="connsiteX534" fmla="*/ 5829202 w 7472601"/>
              <a:gd name="connsiteY534" fmla="*/ 1971679 h 6858000"/>
              <a:gd name="connsiteX535" fmla="*/ 5809558 w 7472601"/>
              <a:gd name="connsiteY535" fmla="*/ 2198043 h 6858000"/>
              <a:gd name="connsiteX536" fmla="*/ 5788653 w 7472601"/>
              <a:gd name="connsiteY536" fmla="*/ 2489430 h 6858000"/>
              <a:gd name="connsiteX537" fmla="*/ 5793439 w 7472601"/>
              <a:gd name="connsiteY537" fmla="*/ 2575235 h 6858000"/>
              <a:gd name="connsiteX538" fmla="*/ 5796837 w 7472601"/>
              <a:gd name="connsiteY538" fmla="*/ 2637633 h 6858000"/>
              <a:gd name="connsiteX539" fmla="*/ 5818614 w 7472601"/>
              <a:gd name="connsiteY539" fmla="*/ 2473055 h 6858000"/>
              <a:gd name="connsiteX540" fmla="*/ 5829202 w 7472601"/>
              <a:gd name="connsiteY540" fmla="*/ 1971679 h 6858000"/>
              <a:gd name="connsiteX541" fmla="*/ 5911389 w 7472601"/>
              <a:gd name="connsiteY541" fmla="*/ 1898371 h 6858000"/>
              <a:gd name="connsiteX542" fmla="*/ 6237627 w 7472601"/>
              <a:gd name="connsiteY542" fmla="*/ 2231921 h 6858000"/>
              <a:gd name="connsiteX543" fmla="*/ 5911389 w 7472601"/>
              <a:gd name="connsiteY543" fmla="*/ 1898371 h 6858000"/>
              <a:gd name="connsiteX544" fmla="*/ 6944437 w 7472601"/>
              <a:gd name="connsiteY544" fmla="*/ 1575402 h 6858000"/>
              <a:gd name="connsiteX545" fmla="*/ 6304730 w 7472601"/>
              <a:gd name="connsiteY545" fmla="*/ 1766654 h 6858000"/>
              <a:gd name="connsiteX546" fmla="*/ 6944437 w 7472601"/>
              <a:gd name="connsiteY546" fmla="*/ 1575402 h 6858000"/>
              <a:gd name="connsiteX547" fmla="*/ 7019523 w 7472601"/>
              <a:gd name="connsiteY547" fmla="*/ 1519450 h 6858000"/>
              <a:gd name="connsiteX548" fmla="*/ 6298091 w 7472601"/>
              <a:gd name="connsiteY548" fmla="*/ 1737122 h 6858000"/>
              <a:gd name="connsiteX549" fmla="*/ 7019523 w 7472601"/>
              <a:gd name="connsiteY549" fmla="*/ 1519450 h 6858000"/>
              <a:gd name="connsiteX550" fmla="*/ 2399523 w 7472601"/>
              <a:gd name="connsiteY550" fmla="*/ 1428234 h 6858000"/>
              <a:gd name="connsiteX551" fmla="*/ 2224982 w 7472601"/>
              <a:gd name="connsiteY551" fmla="*/ 1826201 h 6858000"/>
              <a:gd name="connsiteX552" fmla="*/ 2096099 w 7472601"/>
              <a:gd name="connsiteY552" fmla="*/ 2345900 h 6858000"/>
              <a:gd name="connsiteX553" fmla="*/ 2283317 w 7472601"/>
              <a:gd name="connsiteY553" fmla="*/ 1796925 h 6858000"/>
              <a:gd name="connsiteX554" fmla="*/ 2399523 w 7472601"/>
              <a:gd name="connsiteY554" fmla="*/ 1428234 h 6858000"/>
              <a:gd name="connsiteX555" fmla="*/ 2448558 w 7472601"/>
              <a:gd name="connsiteY555" fmla="*/ 1373435 h 6858000"/>
              <a:gd name="connsiteX556" fmla="*/ 2312521 w 7472601"/>
              <a:gd name="connsiteY556" fmla="*/ 1806140 h 6858000"/>
              <a:gd name="connsiteX557" fmla="*/ 2127533 w 7472601"/>
              <a:gd name="connsiteY557" fmla="*/ 2348380 h 6858000"/>
              <a:gd name="connsiteX558" fmla="*/ 2358080 w 7472601"/>
              <a:gd name="connsiteY558" fmla="*/ 1866134 h 6858000"/>
              <a:gd name="connsiteX559" fmla="*/ 2407436 w 7472601"/>
              <a:gd name="connsiteY559" fmla="*/ 1651070 h 6858000"/>
              <a:gd name="connsiteX560" fmla="*/ 2448558 w 7472601"/>
              <a:gd name="connsiteY560" fmla="*/ 1373435 h 6858000"/>
              <a:gd name="connsiteX561" fmla="*/ 278707 w 7472601"/>
              <a:gd name="connsiteY561" fmla="*/ 1352270 h 6858000"/>
              <a:gd name="connsiteX562" fmla="*/ 321570 w 7472601"/>
              <a:gd name="connsiteY562" fmla="*/ 1861610 h 6858000"/>
              <a:gd name="connsiteX563" fmla="*/ 294281 w 7472601"/>
              <a:gd name="connsiteY563" fmla="*/ 1440658 h 6858000"/>
              <a:gd name="connsiteX564" fmla="*/ 278707 w 7472601"/>
              <a:gd name="connsiteY564" fmla="*/ 1352270 h 6858000"/>
              <a:gd name="connsiteX565" fmla="*/ 1423821 w 7472601"/>
              <a:gd name="connsiteY565" fmla="*/ 1351958 h 6858000"/>
              <a:gd name="connsiteX566" fmla="*/ 1638521 w 7472601"/>
              <a:gd name="connsiteY566" fmla="*/ 1908470 h 6858000"/>
              <a:gd name="connsiteX567" fmla="*/ 1754199 w 7472601"/>
              <a:gd name="connsiteY567" fmla="*/ 2149284 h 6858000"/>
              <a:gd name="connsiteX568" fmla="*/ 1908359 w 7472601"/>
              <a:gd name="connsiteY568" fmla="*/ 2364988 h 6858000"/>
              <a:gd name="connsiteX569" fmla="*/ 1647661 w 7472601"/>
              <a:gd name="connsiteY569" fmla="*/ 1825945 h 6858000"/>
              <a:gd name="connsiteX570" fmla="*/ 1423821 w 7472601"/>
              <a:gd name="connsiteY570" fmla="*/ 1351958 h 6858000"/>
              <a:gd name="connsiteX571" fmla="*/ 1431890 w 7472601"/>
              <a:gd name="connsiteY571" fmla="*/ 1306475 h 6858000"/>
              <a:gd name="connsiteX572" fmla="*/ 1507597 w 7472601"/>
              <a:gd name="connsiteY572" fmla="*/ 1446132 h 6858000"/>
              <a:gd name="connsiteX573" fmla="*/ 1674586 w 7472601"/>
              <a:gd name="connsiteY573" fmla="*/ 1813832 h 6858000"/>
              <a:gd name="connsiteX574" fmla="*/ 1815950 w 7472601"/>
              <a:gd name="connsiteY574" fmla="*/ 2128564 h 6858000"/>
              <a:gd name="connsiteX575" fmla="*/ 1984242 w 7472601"/>
              <a:gd name="connsiteY575" fmla="*/ 2430829 h 6858000"/>
              <a:gd name="connsiteX576" fmla="*/ 2014023 w 7472601"/>
              <a:gd name="connsiteY576" fmla="*/ 2450995 h 6858000"/>
              <a:gd name="connsiteX577" fmla="*/ 1747337 w 7472601"/>
              <a:gd name="connsiteY577" fmla="*/ 1855264 h 6858000"/>
              <a:gd name="connsiteX578" fmla="*/ 1533749 w 7472601"/>
              <a:gd name="connsiteY578" fmla="*/ 1478656 h 6858000"/>
              <a:gd name="connsiteX579" fmla="*/ 1431890 w 7472601"/>
              <a:gd name="connsiteY579" fmla="*/ 1306475 h 6858000"/>
              <a:gd name="connsiteX580" fmla="*/ 5052692 w 7472601"/>
              <a:gd name="connsiteY580" fmla="*/ 1292994 h 6858000"/>
              <a:gd name="connsiteX581" fmla="*/ 5200661 w 7472601"/>
              <a:gd name="connsiteY581" fmla="*/ 1635186 h 6858000"/>
              <a:gd name="connsiteX582" fmla="*/ 5297138 w 7472601"/>
              <a:gd name="connsiteY582" fmla="*/ 1906351 h 6858000"/>
              <a:gd name="connsiteX583" fmla="*/ 5052692 w 7472601"/>
              <a:gd name="connsiteY583" fmla="*/ 1292994 h 6858000"/>
              <a:gd name="connsiteX584" fmla="*/ 5009948 w 7472601"/>
              <a:gd name="connsiteY584" fmla="*/ 1273619 h 6858000"/>
              <a:gd name="connsiteX585" fmla="*/ 5121777 w 7472601"/>
              <a:gd name="connsiteY585" fmla="*/ 1654213 h 6858000"/>
              <a:gd name="connsiteX586" fmla="*/ 5293545 w 7472601"/>
              <a:gd name="connsiteY586" fmla="*/ 2072247 h 6858000"/>
              <a:gd name="connsiteX587" fmla="*/ 5294042 w 7472601"/>
              <a:gd name="connsiteY587" fmla="*/ 2065019 h 6858000"/>
              <a:gd name="connsiteX588" fmla="*/ 5171936 w 7472601"/>
              <a:gd name="connsiteY588" fmla="*/ 1647613 h 6858000"/>
              <a:gd name="connsiteX589" fmla="*/ 5009948 w 7472601"/>
              <a:gd name="connsiteY589" fmla="*/ 1273619 h 6858000"/>
              <a:gd name="connsiteX590" fmla="*/ 655236 w 7472601"/>
              <a:gd name="connsiteY590" fmla="*/ 1268632 h 6858000"/>
              <a:gd name="connsiteX591" fmla="*/ 839521 w 7472601"/>
              <a:gd name="connsiteY591" fmla="*/ 1685315 h 6858000"/>
              <a:gd name="connsiteX592" fmla="*/ 1109416 w 7472601"/>
              <a:gd name="connsiteY592" fmla="*/ 2061663 h 6858000"/>
              <a:gd name="connsiteX593" fmla="*/ 1298300 w 7472601"/>
              <a:gd name="connsiteY593" fmla="*/ 2247742 h 6858000"/>
              <a:gd name="connsiteX594" fmla="*/ 1125871 w 7472601"/>
              <a:gd name="connsiteY594" fmla="*/ 1989513 h 6858000"/>
              <a:gd name="connsiteX595" fmla="*/ 981574 w 7472601"/>
              <a:gd name="connsiteY595" fmla="*/ 1783157 h 6858000"/>
              <a:gd name="connsiteX596" fmla="*/ 922198 w 7472601"/>
              <a:gd name="connsiteY596" fmla="*/ 1677437 h 6858000"/>
              <a:gd name="connsiteX597" fmla="*/ 869293 w 7472601"/>
              <a:gd name="connsiteY597" fmla="*/ 1583214 h 6858000"/>
              <a:gd name="connsiteX598" fmla="*/ 751431 w 7472601"/>
              <a:gd name="connsiteY598" fmla="*/ 1405731 h 6858000"/>
              <a:gd name="connsiteX599" fmla="*/ 655236 w 7472601"/>
              <a:gd name="connsiteY599" fmla="*/ 1268632 h 6858000"/>
              <a:gd name="connsiteX600" fmla="*/ 6516292 w 7472601"/>
              <a:gd name="connsiteY600" fmla="*/ 1263064 h 6858000"/>
              <a:gd name="connsiteX601" fmla="*/ 5736320 w 7472601"/>
              <a:gd name="connsiteY601" fmla="*/ 1501803 h 6858000"/>
              <a:gd name="connsiteX602" fmla="*/ 6516292 w 7472601"/>
              <a:gd name="connsiteY602" fmla="*/ 1263064 h 6858000"/>
              <a:gd name="connsiteX603" fmla="*/ 291466 w 7472601"/>
              <a:gd name="connsiteY603" fmla="*/ 1250369 h 6858000"/>
              <a:gd name="connsiteX604" fmla="*/ 323180 w 7472601"/>
              <a:gd name="connsiteY604" fmla="*/ 1435283 h 6858000"/>
              <a:gd name="connsiteX605" fmla="*/ 349381 w 7472601"/>
              <a:gd name="connsiteY605" fmla="*/ 1875041 h 6858000"/>
              <a:gd name="connsiteX606" fmla="*/ 374363 w 7472601"/>
              <a:gd name="connsiteY606" fmla="*/ 1506494 h 6858000"/>
              <a:gd name="connsiteX607" fmla="*/ 302168 w 7472601"/>
              <a:gd name="connsiteY607" fmla="*/ 1274495 h 6858000"/>
              <a:gd name="connsiteX608" fmla="*/ 291466 w 7472601"/>
              <a:gd name="connsiteY608" fmla="*/ 1250369 h 6858000"/>
              <a:gd name="connsiteX609" fmla="*/ 678222 w 7472601"/>
              <a:gd name="connsiteY609" fmla="*/ 1248670 h 6858000"/>
              <a:gd name="connsiteX610" fmla="*/ 775536 w 7472601"/>
              <a:gd name="connsiteY610" fmla="*/ 1388015 h 6858000"/>
              <a:gd name="connsiteX611" fmla="*/ 894529 w 7472601"/>
              <a:gd name="connsiteY611" fmla="*/ 1567739 h 6858000"/>
              <a:gd name="connsiteX612" fmla="*/ 948000 w 7472601"/>
              <a:gd name="connsiteY612" fmla="*/ 1663088 h 6858000"/>
              <a:gd name="connsiteX613" fmla="*/ 1006812 w 7472601"/>
              <a:gd name="connsiteY613" fmla="*/ 1767683 h 6858000"/>
              <a:gd name="connsiteX614" fmla="*/ 1149133 w 7472601"/>
              <a:gd name="connsiteY614" fmla="*/ 1971513 h 6858000"/>
              <a:gd name="connsiteX615" fmla="*/ 1333952 w 7472601"/>
              <a:gd name="connsiteY615" fmla="*/ 2251620 h 6858000"/>
              <a:gd name="connsiteX616" fmla="*/ 1337329 w 7472601"/>
              <a:gd name="connsiteY616" fmla="*/ 2258350 h 6858000"/>
              <a:gd name="connsiteX617" fmla="*/ 1014726 w 7472601"/>
              <a:gd name="connsiteY617" fmla="*/ 1615556 h 6858000"/>
              <a:gd name="connsiteX618" fmla="*/ 678222 w 7472601"/>
              <a:gd name="connsiteY618" fmla="*/ 1248670 h 6858000"/>
              <a:gd name="connsiteX619" fmla="*/ 6691602 w 7472601"/>
              <a:gd name="connsiteY619" fmla="*/ 1140573 h 6858000"/>
              <a:gd name="connsiteX620" fmla="*/ 6571100 w 7472601"/>
              <a:gd name="connsiteY620" fmla="*/ 1183662 h 6858000"/>
              <a:gd name="connsiteX621" fmla="*/ 6241687 w 7472601"/>
              <a:gd name="connsiteY621" fmla="*/ 1257600 h 6858000"/>
              <a:gd name="connsiteX622" fmla="*/ 5693009 w 7472601"/>
              <a:gd name="connsiteY622" fmla="*/ 1478256 h 6858000"/>
              <a:gd name="connsiteX623" fmla="*/ 6548420 w 7472601"/>
              <a:gd name="connsiteY623" fmla="*/ 1214599 h 6858000"/>
              <a:gd name="connsiteX624" fmla="*/ 6605473 w 7472601"/>
              <a:gd name="connsiteY624" fmla="*/ 1184686 h 6858000"/>
              <a:gd name="connsiteX625" fmla="*/ 6691602 w 7472601"/>
              <a:gd name="connsiteY625" fmla="*/ 1140573 h 6858000"/>
              <a:gd name="connsiteX626" fmla="*/ 4002475 w 7472601"/>
              <a:gd name="connsiteY626" fmla="*/ 1037802 h 6858000"/>
              <a:gd name="connsiteX627" fmla="*/ 4000324 w 7472601"/>
              <a:gd name="connsiteY627" fmla="*/ 1039362 h 6858000"/>
              <a:gd name="connsiteX628" fmla="*/ 4002862 w 7472601"/>
              <a:gd name="connsiteY628" fmla="*/ 1042866 h 6858000"/>
              <a:gd name="connsiteX629" fmla="*/ 4002475 w 7472601"/>
              <a:gd name="connsiteY629" fmla="*/ 1037802 h 6858000"/>
              <a:gd name="connsiteX630" fmla="*/ 506322 w 7472601"/>
              <a:gd name="connsiteY630" fmla="*/ 1020997 h 6858000"/>
              <a:gd name="connsiteX631" fmla="*/ 533068 w 7472601"/>
              <a:gd name="connsiteY631" fmla="*/ 1029409 h 6858000"/>
              <a:gd name="connsiteX632" fmla="*/ 1232525 w 7472601"/>
              <a:gd name="connsiteY632" fmla="*/ 1804675 h 6858000"/>
              <a:gd name="connsiteX633" fmla="*/ 1388858 w 7472601"/>
              <a:gd name="connsiteY633" fmla="*/ 2368011 h 6858000"/>
              <a:gd name="connsiteX634" fmla="*/ 1384098 w 7472601"/>
              <a:gd name="connsiteY634" fmla="*/ 2378125 h 6858000"/>
              <a:gd name="connsiteX635" fmla="*/ 1425393 w 7472601"/>
              <a:gd name="connsiteY635" fmla="*/ 2589124 h 6858000"/>
              <a:gd name="connsiteX636" fmla="*/ 1424001 w 7472601"/>
              <a:gd name="connsiteY636" fmla="*/ 2597541 h 6858000"/>
              <a:gd name="connsiteX637" fmla="*/ 2152729 w 7472601"/>
              <a:gd name="connsiteY637" fmla="*/ 2864487 h 6858000"/>
              <a:gd name="connsiteX638" fmla="*/ 2020609 w 7472601"/>
              <a:gd name="connsiteY638" fmla="*/ 2539671 h 6858000"/>
              <a:gd name="connsiteX639" fmla="*/ 2018920 w 7472601"/>
              <a:gd name="connsiteY639" fmla="*/ 2536309 h 6858000"/>
              <a:gd name="connsiteX640" fmla="*/ 1342441 w 7472601"/>
              <a:gd name="connsiteY640" fmla="*/ 1173017 h 6858000"/>
              <a:gd name="connsiteX641" fmla="*/ 1367925 w 7472601"/>
              <a:gd name="connsiteY641" fmla="*/ 1135648 h 6858000"/>
              <a:gd name="connsiteX642" fmla="*/ 1771401 w 7472601"/>
              <a:gd name="connsiteY642" fmla="*/ 1806673 h 6858000"/>
              <a:gd name="connsiteX643" fmla="*/ 1972385 w 7472601"/>
              <a:gd name="connsiteY643" fmla="*/ 2198735 h 6858000"/>
              <a:gd name="connsiteX644" fmla="*/ 2040892 w 7472601"/>
              <a:gd name="connsiteY644" fmla="*/ 2405205 h 6858000"/>
              <a:gd name="connsiteX645" fmla="*/ 2131689 w 7472601"/>
              <a:gd name="connsiteY645" fmla="*/ 1936926 h 6858000"/>
              <a:gd name="connsiteX646" fmla="*/ 2454820 w 7472601"/>
              <a:gd name="connsiteY646" fmla="*/ 1248808 h 6858000"/>
              <a:gd name="connsiteX647" fmla="*/ 2492512 w 7472601"/>
              <a:gd name="connsiteY647" fmla="*/ 1302920 h 6858000"/>
              <a:gd name="connsiteX648" fmla="*/ 2081216 w 7472601"/>
              <a:gd name="connsiteY648" fmla="*/ 2527513 h 6858000"/>
              <a:gd name="connsiteX649" fmla="*/ 2081211 w 7472601"/>
              <a:gd name="connsiteY649" fmla="*/ 2528916 h 6858000"/>
              <a:gd name="connsiteX650" fmla="*/ 2199067 w 7472601"/>
              <a:gd name="connsiteY650" fmla="*/ 2884061 h 6858000"/>
              <a:gd name="connsiteX651" fmla="*/ 3192586 w 7472601"/>
              <a:gd name="connsiteY651" fmla="*/ 3411496 h 6858000"/>
              <a:gd name="connsiteX652" fmla="*/ 3182620 w 7472601"/>
              <a:gd name="connsiteY652" fmla="*/ 3483279 h 6858000"/>
              <a:gd name="connsiteX653" fmla="*/ 2435119 w 7472601"/>
              <a:gd name="connsiteY653" fmla="*/ 3080173 h 6858000"/>
              <a:gd name="connsiteX654" fmla="*/ 2410152 w 7472601"/>
              <a:gd name="connsiteY654" fmla="*/ 3063751 h 6858000"/>
              <a:gd name="connsiteX655" fmla="*/ 2408099 w 7472601"/>
              <a:gd name="connsiteY655" fmla="*/ 3064403 h 6858000"/>
              <a:gd name="connsiteX656" fmla="*/ 2407218 w 7472601"/>
              <a:gd name="connsiteY656" fmla="*/ 3070324 h 6858000"/>
              <a:gd name="connsiteX657" fmla="*/ 2380138 w 7472601"/>
              <a:gd name="connsiteY657" fmla="*/ 3099341 h 6858000"/>
              <a:gd name="connsiteX658" fmla="*/ 1765923 w 7472601"/>
              <a:gd name="connsiteY658" fmla="*/ 3581043 h 6858000"/>
              <a:gd name="connsiteX659" fmla="*/ 1702258 w 7472601"/>
              <a:gd name="connsiteY659" fmla="*/ 3612286 h 6858000"/>
              <a:gd name="connsiteX660" fmla="*/ 1538370 w 7472601"/>
              <a:gd name="connsiteY660" fmla="*/ 3811804 h 6858000"/>
              <a:gd name="connsiteX661" fmla="*/ 542867 w 7472601"/>
              <a:gd name="connsiteY661" fmla="*/ 4944092 h 6858000"/>
              <a:gd name="connsiteX662" fmla="*/ 515800 w 7472601"/>
              <a:gd name="connsiteY662" fmla="*/ 4862180 h 6858000"/>
              <a:gd name="connsiteX663" fmla="*/ 909145 w 7472601"/>
              <a:gd name="connsiteY663" fmla="*/ 4199225 h 6858000"/>
              <a:gd name="connsiteX664" fmla="*/ 1214067 w 7472601"/>
              <a:gd name="connsiteY664" fmla="*/ 3908561 h 6858000"/>
              <a:gd name="connsiteX665" fmla="*/ 640967 w 7472601"/>
              <a:gd name="connsiteY665" fmla="*/ 4105601 h 6858000"/>
              <a:gd name="connsiteX666" fmla="*/ 112563 w 7472601"/>
              <a:gd name="connsiteY666" fmla="*/ 4396952 h 6858000"/>
              <a:gd name="connsiteX667" fmla="*/ 0 w 7472601"/>
              <a:gd name="connsiteY667" fmla="*/ 4466006 h 6858000"/>
              <a:gd name="connsiteX668" fmla="*/ 0 w 7472601"/>
              <a:gd name="connsiteY668" fmla="*/ 4233763 h 6858000"/>
              <a:gd name="connsiteX669" fmla="*/ 36881 w 7472601"/>
              <a:gd name="connsiteY669" fmla="*/ 4200118 h 6858000"/>
              <a:gd name="connsiteX670" fmla="*/ 910534 w 7472601"/>
              <a:gd name="connsiteY670" fmla="*/ 3629753 h 6858000"/>
              <a:gd name="connsiteX671" fmla="*/ 1578717 w 7472601"/>
              <a:gd name="connsiteY671" fmla="*/ 3575982 h 6858000"/>
              <a:gd name="connsiteX672" fmla="*/ 2338780 w 7472601"/>
              <a:gd name="connsiteY672" fmla="*/ 3033725 h 6858000"/>
              <a:gd name="connsiteX673" fmla="*/ 1807991 w 7472601"/>
              <a:gd name="connsiteY673" fmla="*/ 2807184 h 6858000"/>
              <a:gd name="connsiteX674" fmla="*/ 1416358 w 7472601"/>
              <a:gd name="connsiteY674" fmla="*/ 3112571 h 6858000"/>
              <a:gd name="connsiteX675" fmla="*/ 939066 w 7472601"/>
              <a:gd name="connsiteY675" fmla="*/ 3378798 h 6858000"/>
              <a:gd name="connsiteX676" fmla="*/ 115099 w 7472601"/>
              <a:gd name="connsiteY676" fmla="*/ 3607650 h 6858000"/>
              <a:gd name="connsiteX677" fmla="*/ 97284 w 7472601"/>
              <a:gd name="connsiteY677" fmla="*/ 3520393 h 6858000"/>
              <a:gd name="connsiteX678" fmla="*/ 922050 w 7472601"/>
              <a:gd name="connsiteY678" fmla="*/ 3074867 h 6858000"/>
              <a:gd name="connsiteX679" fmla="*/ 1405265 w 7472601"/>
              <a:gd name="connsiteY679" fmla="*/ 3016319 h 6858000"/>
              <a:gd name="connsiteX680" fmla="*/ 1407512 w 7472601"/>
              <a:gd name="connsiteY680" fmla="*/ 3018001 h 6858000"/>
              <a:gd name="connsiteX681" fmla="*/ 1726266 w 7472601"/>
              <a:gd name="connsiteY681" fmla="*/ 2777274 h 6858000"/>
              <a:gd name="connsiteX682" fmla="*/ 625390 w 7472601"/>
              <a:gd name="connsiteY682" fmla="*/ 2514541 h 6858000"/>
              <a:gd name="connsiteX683" fmla="*/ 619799 w 7472601"/>
              <a:gd name="connsiteY683" fmla="*/ 2527180 h 6858000"/>
              <a:gd name="connsiteX684" fmla="*/ 310030 w 7472601"/>
              <a:gd name="connsiteY684" fmla="*/ 2771818 h 6858000"/>
              <a:gd name="connsiteX685" fmla="*/ 173877 w 7472601"/>
              <a:gd name="connsiteY685" fmla="*/ 2937056 h 6858000"/>
              <a:gd name="connsiteX686" fmla="*/ 77889 w 7472601"/>
              <a:gd name="connsiteY686" fmla="*/ 3138440 h 6858000"/>
              <a:gd name="connsiteX687" fmla="*/ 0 w 7472601"/>
              <a:gd name="connsiteY687" fmla="*/ 3271395 h 6858000"/>
              <a:gd name="connsiteX688" fmla="*/ 0 w 7472601"/>
              <a:gd name="connsiteY688" fmla="*/ 3153002 h 6858000"/>
              <a:gd name="connsiteX689" fmla="*/ 2386 w 7472601"/>
              <a:gd name="connsiteY689" fmla="*/ 3149203 h 6858000"/>
              <a:gd name="connsiteX690" fmla="*/ 89753 w 7472601"/>
              <a:gd name="connsiteY690" fmla="*/ 2987702 h 6858000"/>
              <a:gd name="connsiteX691" fmla="*/ 76869 w 7472601"/>
              <a:gd name="connsiteY691" fmla="*/ 3005404 h 6858000"/>
              <a:gd name="connsiteX692" fmla="*/ 32049 w 7472601"/>
              <a:gd name="connsiteY692" fmla="*/ 3065814 h 6858000"/>
              <a:gd name="connsiteX693" fmla="*/ 0 w 7472601"/>
              <a:gd name="connsiteY693" fmla="*/ 3108744 h 6858000"/>
              <a:gd name="connsiteX694" fmla="*/ 0 w 7472601"/>
              <a:gd name="connsiteY694" fmla="*/ 3058059 h 6858000"/>
              <a:gd name="connsiteX695" fmla="*/ 7610 w 7472601"/>
              <a:gd name="connsiteY695" fmla="*/ 3047889 h 6858000"/>
              <a:gd name="connsiteX696" fmla="*/ 52419 w 7472601"/>
              <a:gd name="connsiteY696" fmla="*/ 2987479 h 6858000"/>
              <a:gd name="connsiteX697" fmla="*/ 59142 w 7472601"/>
              <a:gd name="connsiteY697" fmla="*/ 2978488 h 6858000"/>
              <a:gd name="connsiteX698" fmla="*/ 0 w 7472601"/>
              <a:gd name="connsiteY698" fmla="*/ 3015334 h 6858000"/>
              <a:gd name="connsiteX699" fmla="*/ 0 w 7472601"/>
              <a:gd name="connsiteY699" fmla="*/ 2914286 h 6858000"/>
              <a:gd name="connsiteX700" fmla="*/ 36383 w 7472601"/>
              <a:gd name="connsiteY700" fmla="*/ 2901128 h 6858000"/>
              <a:gd name="connsiteX701" fmla="*/ 156329 w 7472601"/>
              <a:gd name="connsiteY701" fmla="*/ 2840533 h 6858000"/>
              <a:gd name="connsiteX702" fmla="*/ 358355 w 7472601"/>
              <a:gd name="connsiteY702" fmla="*/ 2620471 h 6858000"/>
              <a:gd name="connsiteX703" fmla="*/ 510577 w 7472601"/>
              <a:gd name="connsiteY703" fmla="*/ 2501244 h 6858000"/>
              <a:gd name="connsiteX704" fmla="*/ 211967 w 7472601"/>
              <a:gd name="connsiteY704" fmla="*/ 2479171 h 6858000"/>
              <a:gd name="connsiteX705" fmla="*/ 0 w 7472601"/>
              <a:gd name="connsiteY705" fmla="*/ 2476398 h 6858000"/>
              <a:gd name="connsiteX706" fmla="*/ 0 w 7472601"/>
              <a:gd name="connsiteY706" fmla="*/ 2389189 h 6858000"/>
              <a:gd name="connsiteX707" fmla="*/ 103062 w 7472601"/>
              <a:gd name="connsiteY707" fmla="*/ 2389518 h 6858000"/>
              <a:gd name="connsiteX708" fmla="*/ 510734 w 7472601"/>
              <a:gd name="connsiteY708" fmla="*/ 2416201 h 6858000"/>
              <a:gd name="connsiteX709" fmla="*/ 279257 w 7472601"/>
              <a:gd name="connsiteY709" fmla="*/ 2092102 h 6858000"/>
              <a:gd name="connsiteX710" fmla="*/ 65265 w 7472601"/>
              <a:gd name="connsiteY710" fmla="*/ 2006049 h 6858000"/>
              <a:gd name="connsiteX711" fmla="*/ 0 w 7472601"/>
              <a:gd name="connsiteY711" fmla="*/ 1982532 h 6858000"/>
              <a:gd name="connsiteX712" fmla="*/ 0 w 7472601"/>
              <a:gd name="connsiteY712" fmla="*/ 1912789 h 6858000"/>
              <a:gd name="connsiteX713" fmla="*/ 97460 w 7472601"/>
              <a:gd name="connsiteY713" fmla="*/ 1953725 h 6858000"/>
              <a:gd name="connsiteX714" fmla="*/ 221272 w 7472601"/>
              <a:gd name="connsiteY714" fmla="*/ 1980766 h 6858000"/>
              <a:gd name="connsiteX715" fmla="*/ 116765 w 7472601"/>
              <a:gd name="connsiteY715" fmla="*/ 1911033 h 6858000"/>
              <a:gd name="connsiteX716" fmla="*/ 16405 w 7472601"/>
              <a:gd name="connsiteY716" fmla="*/ 1803412 h 6858000"/>
              <a:gd name="connsiteX717" fmla="*/ 0 w 7472601"/>
              <a:gd name="connsiteY717" fmla="*/ 1784777 h 6858000"/>
              <a:gd name="connsiteX718" fmla="*/ 0 w 7472601"/>
              <a:gd name="connsiteY718" fmla="*/ 1740082 h 6858000"/>
              <a:gd name="connsiteX719" fmla="*/ 39394 w 7472601"/>
              <a:gd name="connsiteY719" fmla="*/ 1784856 h 6858000"/>
              <a:gd name="connsiteX720" fmla="*/ 135813 w 7472601"/>
              <a:gd name="connsiteY720" fmla="*/ 1888838 h 6858000"/>
              <a:gd name="connsiteX721" fmla="*/ 242575 w 7472601"/>
              <a:gd name="connsiteY721" fmla="*/ 1958841 h 6858000"/>
              <a:gd name="connsiteX722" fmla="*/ 82197 w 7472601"/>
              <a:gd name="connsiteY722" fmla="*/ 1754826 h 6858000"/>
              <a:gd name="connsiteX723" fmla="*/ 0 w 7472601"/>
              <a:gd name="connsiteY723" fmla="*/ 1679650 h 6858000"/>
              <a:gd name="connsiteX724" fmla="*/ 0 w 7472601"/>
              <a:gd name="connsiteY724" fmla="*/ 1602463 h 6858000"/>
              <a:gd name="connsiteX725" fmla="*/ 84689 w 7472601"/>
              <a:gd name="connsiteY725" fmla="*/ 1677442 h 6858000"/>
              <a:gd name="connsiteX726" fmla="*/ 298437 w 7472601"/>
              <a:gd name="connsiteY726" fmla="*/ 1968019 h 6858000"/>
              <a:gd name="connsiteX727" fmla="*/ 227269 w 7472601"/>
              <a:gd name="connsiteY727" fmla="*/ 1114064 h 6858000"/>
              <a:gd name="connsiteX728" fmla="*/ 248003 w 7472601"/>
              <a:gd name="connsiteY728" fmla="*/ 1089613 h 6858000"/>
              <a:gd name="connsiteX729" fmla="*/ 427020 w 7472601"/>
              <a:gd name="connsiteY729" fmla="*/ 1619803 h 6858000"/>
              <a:gd name="connsiteX730" fmla="*/ 340345 w 7472601"/>
              <a:gd name="connsiteY730" fmla="*/ 2027739 h 6858000"/>
              <a:gd name="connsiteX731" fmla="*/ 360865 w 7472601"/>
              <a:gd name="connsiteY731" fmla="*/ 2044827 h 6858000"/>
              <a:gd name="connsiteX732" fmla="*/ 560414 w 7472601"/>
              <a:gd name="connsiteY732" fmla="*/ 2421457 h 6858000"/>
              <a:gd name="connsiteX733" fmla="*/ 1359703 w 7472601"/>
              <a:gd name="connsiteY733" fmla="*/ 2578554 h 6858000"/>
              <a:gd name="connsiteX734" fmla="*/ 1359422 w 7472601"/>
              <a:gd name="connsiteY734" fmla="*/ 2577994 h 6858000"/>
              <a:gd name="connsiteX735" fmla="*/ 828701 w 7472601"/>
              <a:gd name="connsiteY735" fmla="*/ 1839520 h 6858000"/>
              <a:gd name="connsiteX736" fmla="*/ 494427 w 7472601"/>
              <a:gd name="connsiteY736" fmla="*/ 1092333 h 6858000"/>
              <a:gd name="connsiteX737" fmla="*/ 506322 w 7472601"/>
              <a:gd name="connsiteY737" fmla="*/ 1020997 h 6858000"/>
              <a:gd name="connsiteX738" fmla="*/ 4570198 w 7472601"/>
              <a:gd name="connsiteY738" fmla="*/ 978081 h 6858000"/>
              <a:gd name="connsiteX739" fmla="*/ 4523691 w 7472601"/>
              <a:gd name="connsiteY739" fmla="*/ 1127776 h 6858000"/>
              <a:gd name="connsiteX740" fmla="*/ 4509875 w 7472601"/>
              <a:gd name="connsiteY740" fmla="*/ 1167552 h 6858000"/>
              <a:gd name="connsiteX741" fmla="*/ 4478168 w 7472601"/>
              <a:gd name="connsiteY741" fmla="*/ 1260735 h 6858000"/>
              <a:gd name="connsiteX742" fmla="*/ 4409309 w 7472601"/>
              <a:gd name="connsiteY742" fmla="*/ 1666996 h 6858000"/>
              <a:gd name="connsiteX743" fmla="*/ 4370031 w 7472601"/>
              <a:gd name="connsiteY743" fmla="*/ 1955666 h 6858000"/>
              <a:gd name="connsiteX744" fmla="*/ 4570198 w 7472601"/>
              <a:gd name="connsiteY744" fmla="*/ 978081 h 6858000"/>
              <a:gd name="connsiteX745" fmla="*/ 4557898 w 7472601"/>
              <a:gd name="connsiteY745" fmla="*/ 900011 h 6858000"/>
              <a:gd name="connsiteX746" fmla="*/ 4344840 w 7472601"/>
              <a:gd name="connsiteY746" fmla="*/ 1922038 h 6858000"/>
              <a:gd name="connsiteX747" fmla="*/ 4378710 w 7472601"/>
              <a:gd name="connsiteY747" fmla="*/ 1665516 h 6858000"/>
              <a:gd name="connsiteX748" fmla="*/ 4448798 w 7472601"/>
              <a:gd name="connsiteY748" fmla="*/ 1253024 h 6858000"/>
              <a:gd name="connsiteX749" fmla="*/ 4480315 w 7472601"/>
              <a:gd name="connsiteY749" fmla="*/ 1158454 h 6858000"/>
              <a:gd name="connsiteX750" fmla="*/ 4494133 w 7472601"/>
              <a:gd name="connsiteY750" fmla="*/ 1118676 h 6858000"/>
              <a:gd name="connsiteX751" fmla="*/ 4557898 w 7472601"/>
              <a:gd name="connsiteY751" fmla="*/ 900011 h 6858000"/>
              <a:gd name="connsiteX752" fmla="*/ 5870151 w 7472601"/>
              <a:gd name="connsiteY752" fmla="*/ 898890 h 6858000"/>
              <a:gd name="connsiteX753" fmla="*/ 5861335 w 7472601"/>
              <a:gd name="connsiteY753" fmla="*/ 899177 h 6858000"/>
              <a:gd name="connsiteX754" fmla="*/ 5843702 w 7472601"/>
              <a:gd name="connsiteY754" fmla="*/ 899748 h 6858000"/>
              <a:gd name="connsiteX755" fmla="*/ 5651107 w 7472601"/>
              <a:gd name="connsiteY755" fmla="*/ 920306 h 6858000"/>
              <a:gd name="connsiteX756" fmla="*/ 5459407 w 7472601"/>
              <a:gd name="connsiteY756" fmla="*/ 940975 h 6858000"/>
              <a:gd name="connsiteX757" fmla="*/ 5374846 w 7472601"/>
              <a:gd name="connsiteY757" fmla="*/ 941988 h 6858000"/>
              <a:gd name="connsiteX758" fmla="*/ 5256105 w 7472601"/>
              <a:gd name="connsiteY758" fmla="*/ 945632 h 6858000"/>
              <a:gd name="connsiteX759" fmla="*/ 5107071 w 7472601"/>
              <a:gd name="connsiteY759" fmla="*/ 969720 h 6858000"/>
              <a:gd name="connsiteX760" fmla="*/ 4998681 w 7472601"/>
              <a:gd name="connsiteY760" fmla="*/ 988771 h 6858000"/>
              <a:gd name="connsiteX761" fmla="*/ 5870151 w 7472601"/>
              <a:gd name="connsiteY761" fmla="*/ 898890 h 6858000"/>
              <a:gd name="connsiteX762" fmla="*/ 5504425 w 7472601"/>
              <a:gd name="connsiteY762" fmla="*/ 848067 h 6858000"/>
              <a:gd name="connsiteX763" fmla="*/ 4968849 w 7472601"/>
              <a:gd name="connsiteY763" fmla="*/ 962318 h 6858000"/>
              <a:gd name="connsiteX764" fmla="*/ 5104039 w 7472601"/>
              <a:gd name="connsiteY764" fmla="*/ 940634 h 6858000"/>
              <a:gd name="connsiteX765" fmla="*/ 5256311 w 7472601"/>
              <a:gd name="connsiteY765" fmla="*/ 916490 h 6858000"/>
              <a:gd name="connsiteX766" fmla="*/ 5377381 w 7472601"/>
              <a:gd name="connsiteY766" fmla="*/ 912671 h 6858000"/>
              <a:gd name="connsiteX767" fmla="*/ 5460148 w 7472601"/>
              <a:gd name="connsiteY767" fmla="*/ 911442 h 6858000"/>
              <a:gd name="connsiteX768" fmla="*/ 5648971 w 7472601"/>
              <a:gd name="connsiteY768" fmla="*/ 891331 h 6858000"/>
              <a:gd name="connsiteX769" fmla="*/ 5844807 w 7472601"/>
              <a:gd name="connsiteY769" fmla="*/ 870718 h 6858000"/>
              <a:gd name="connsiteX770" fmla="*/ 5862975 w 7472601"/>
              <a:gd name="connsiteY770" fmla="*/ 869756 h 6858000"/>
              <a:gd name="connsiteX771" fmla="*/ 5920887 w 7472601"/>
              <a:gd name="connsiteY771" fmla="*/ 865929 h 6858000"/>
              <a:gd name="connsiteX772" fmla="*/ 5504425 w 7472601"/>
              <a:gd name="connsiteY772" fmla="*/ 848067 h 6858000"/>
              <a:gd name="connsiteX773" fmla="*/ 3607114 w 7472601"/>
              <a:gd name="connsiteY773" fmla="*/ 467441 h 6858000"/>
              <a:gd name="connsiteX774" fmla="*/ 3296242 w 7472601"/>
              <a:gd name="connsiteY774" fmla="*/ 807991 h 6858000"/>
              <a:gd name="connsiteX775" fmla="*/ 3174674 w 7472601"/>
              <a:gd name="connsiteY775" fmla="*/ 919759 h 6858000"/>
              <a:gd name="connsiteX776" fmla="*/ 3042978 w 7472601"/>
              <a:gd name="connsiteY776" fmla="*/ 1054894 h 6858000"/>
              <a:gd name="connsiteX777" fmla="*/ 2968914 w 7472601"/>
              <a:gd name="connsiteY777" fmla="*/ 1133756 h 6858000"/>
              <a:gd name="connsiteX778" fmla="*/ 3103823 w 7472601"/>
              <a:gd name="connsiteY778" fmla="*/ 1026814 h 6858000"/>
              <a:gd name="connsiteX779" fmla="*/ 3607114 w 7472601"/>
              <a:gd name="connsiteY779" fmla="*/ 467441 h 6858000"/>
              <a:gd name="connsiteX780" fmla="*/ 3744487 w 7472601"/>
              <a:gd name="connsiteY780" fmla="*/ 383136 h 6858000"/>
              <a:gd name="connsiteX781" fmla="*/ 3970213 w 7472601"/>
              <a:gd name="connsiteY781" fmla="*/ 995559 h 6858000"/>
              <a:gd name="connsiteX782" fmla="*/ 3744487 w 7472601"/>
              <a:gd name="connsiteY782" fmla="*/ 383136 h 6858000"/>
              <a:gd name="connsiteX783" fmla="*/ 3624562 w 7472601"/>
              <a:gd name="connsiteY783" fmla="*/ 367041 h 6858000"/>
              <a:gd name="connsiteX784" fmla="*/ 3489712 w 7472601"/>
              <a:gd name="connsiteY784" fmla="*/ 485386 h 6858000"/>
              <a:gd name="connsiteX785" fmla="*/ 3182994 w 7472601"/>
              <a:gd name="connsiteY785" fmla="*/ 828265 h 6858000"/>
              <a:gd name="connsiteX786" fmla="*/ 2892114 w 7472601"/>
              <a:gd name="connsiteY786" fmla="*/ 1172635 h 6858000"/>
              <a:gd name="connsiteX787" fmla="*/ 3021459 w 7472601"/>
              <a:gd name="connsiteY787" fmla="*/ 1035385 h 6858000"/>
              <a:gd name="connsiteX788" fmla="*/ 3153873 w 7472601"/>
              <a:gd name="connsiteY788" fmla="*/ 898971 h 6858000"/>
              <a:gd name="connsiteX789" fmla="*/ 3276511 w 7472601"/>
              <a:gd name="connsiteY789" fmla="*/ 786423 h 6858000"/>
              <a:gd name="connsiteX790" fmla="*/ 3584154 w 7472601"/>
              <a:gd name="connsiteY790" fmla="*/ 448218 h 6858000"/>
              <a:gd name="connsiteX791" fmla="*/ 3624562 w 7472601"/>
              <a:gd name="connsiteY791" fmla="*/ 367041 h 6858000"/>
              <a:gd name="connsiteX792" fmla="*/ 3766672 w 7472601"/>
              <a:gd name="connsiteY792" fmla="*/ 359429 h 6858000"/>
              <a:gd name="connsiteX793" fmla="*/ 3996338 w 7472601"/>
              <a:gd name="connsiteY793" fmla="*/ 968237 h 6858000"/>
              <a:gd name="connsiteX794" fmla="*/ 3766672 w 7472601"/>
              <a:gd name="connsiteY794" fmla="*/ 359429 h 6858000"/>
              <a:gd name="connsiteX795" fmla="*/ 5805386 w 7472601"/>
              <a:gd name="connsiteY795" fmla="*/ 239240 h 6858000"/>
              <a:gd name="connsiteX796" fmla="*/ 5736947 w 7472601"/>
              <a:gd name="connsiteY796" fmla="*/ 261367 h 6858000"/>
              <a:gd name="connsiteX797" fmla="*/ 5427012 w 7472601"/>
              <a:gd name="connsiteY797" fmla="*/ 311272 h 6858000"/>
              <a:gd name="connsiteX798" fmla="*/ 5147818 w 7472601"/>
              <a:gd name="connsiteY798" fmla="*/ 322112 h 6858000"/>
              <a:gd name="connsiteX799" fmla="*/ 5060854 w 7472601"/>
              <a:gd name="connsiteY799" fmla="*/ 311882 h 6858000"/>
              <a:gd name="connsiteX800" fmla="*/ 4945989 w 7472601"/>
              <a:gd name="connsiteY800" fmla="*/ 300516 h 6858000"/>
              <a:gd name="connsiteX801" fmla="*/ 5410479 w 7472601"/>
              <a:gd name="connsiteY801" fmla="*/ 348434 h 6858000"/>
              <a:gd name="connsiteX802" fmla="*/ 5805386 w 7472601"/>
              <a:gd name="connsiteY802" fmla="*/ 239240 h 6858000"/>
              <a:gd name="connsiteX803" fmla="*/ 5905192 w 7472601"/>
              <a:gd name="connsiteY803" fmla="*/ 163079 h 6858000"/>
              <a:gd name="connsiteX804" fmla="*/ 5865655 w 7472601"/>
              <a:gd name="connsiteY804" fmla="*/ 171901 h 6858000"/>
              <a:gd name="connsiteX805" fmla="*/ 5259740 w 7472601"/>
              <a:gd name="connsiteY805" fmla="*/ 257013 h 6858000"/>
              <a:gd name="connsiteX806" fmla="*/ 5208466 w 7472601"/>
              <a:gd name="connsiteY806" fmla="*/ 257550 h 6858000"/>
              <a:gd name="connsiteX807" fmla="*/ 4980204 w 7472601"/>
              <a:gd name="connsiteY807" fmla="*/ 271903 h 6858000"/>
              <a:gd name="connsiteX808" fmla="*/ 5068068 w 7472601"/>
              <a:gd name="connsiteY808" fmla="*/ 282244 h 6858000"/>
              <a:gd name="connsiteX809" fmla="*/ 5153231 w 7472601"/>
              <a:gd name="connsiteY809" fmla="*/ 292240 h 6858000"/>
              <a:gd name="connsiteX810" fmla="*/ 5426491 w 7472601"/>
              <a:gd name="connsiteY810" fmla="*/ 281128 h 6858000"/>
              <a:gd name="connsiteX811" fmla="*/ 5731212 w 7472601"/>
              <a:gd name="connsiteY811" fmla="*/ 231951 h 6858000"/>
              <a:gd name="connsiteX812" fmla="*/ 5905192 w 7472601"/>
              <a:gd name="connsiteY812" fmla="*/ 163079 h 6858000"/>
              <a:gd name="connsiteX813" fmla="*/ 5944437 w 7472601"/>
              <a:gd name="connsiteY813" fmla="*/ 113829 h 6858000"/>
              <a:gd name="connsiteX814" fmla="*/ 5825032 w 7472601"/>
              <a:gd name="connsiteY814" fmla="*/ 146405 h 6858000"/>
              <a:gd name="connsiteX815" fmla="*/ 4955599 w 7472601"/>
              <a:gd name="connsiteY815" fmla="*/ 247008 h 6858000"/>
              <a:gd name="connsiteX816" fmla="*/ 5210104 w 7472601"/>
              <a:gd name="connsiteY816" fmla="*/ 228123 h 6858000"/>
              <a:gd name="connsiteX817" fmla="*/ 5261015 w 7472601"/>
              <a:gd name="connsiteY817" fmla="*/ 227087 h 6858000"/>
              <a:gd name="connsiteX818" fmla="*/ 5861181 w 7472601"/>
              <a:gd name="connsiteY818" fmla="*/ 143093 h 6858000"/>
              <a:gd name="connsiteX819" fmla="*/ 5961252 w 7472601"/>
              <a:gd name="connsiteY819" fmla="*/ 114820 h 6858000"/>
              <a:gd name="connsiteX820" fmla="*/ 5944437 w 7472601"/>
              <a:gd name="connsiteY820" fmla="*/ 113829 h 6858000"/>
              <a:gd name="connsiteX821" fmla="*/ 3882765 w 7472601"/>
              <a:gd name="connsiteY821" fmla="*/ 0 h 6858000"/>
              <a:gd name="connsiteX822" fmla="*/ 3995099 w 7472601"/>
              <a:gd name="connsiteY822" fmla="*/ 0 h 6858000"/>
              <a:gd name="connsiteX823" fmla="*/ 4163818 w 7472601"/>
              <a:gd name="connsiteY823" fmla="*/ 234104 h 6858000"/>
              <a:gd name="connsiteX824" fmla="*/ 4172099 w 7472601"/>
              <a:gd name="connsiteY824" fmla="*/ 234207 h 6858000"/>
              <a:gd name="connsiteX825" fmla="*/ 4784282 w 7472601"/>
              <a:gd name="connsiteY825" fmla="*/ 276561 h 6858000"/>
              <a:gd name="connsiteX826" fmla="*/ 4801687 w 7472601"/>
              <a:gd name="connsiteY826" fmla="*/ 267764 h 6858000"/>
              <a:gd name="connsiteX827" fmla="*/ 6082788 w 7472601"/>
              <a:gd name="connsiteY827" fmla="*/ 64119 h 6858000"/>
              <a:gd name="connsiteX828" fmla="*/ 6099442 w 7472601"/>
              <a:gd name="connsiteY828" fmla="*/ 82568 h 6858000"/>
              <a:gd name="connsiteX829" fmla="*/ 4804137 w 7472601"/>
              <a:gd name="connsiteY829" fmla="*/ 320931 h 6858000"/>
              <a:gd name="connsiteX830" fmla="*/ 4227047 w 7472601"/>
              <a:gd name="connsiteY830" fmla="*/ 313415 h 6858000"/>
              <a:gd name="connsiteX831" fmla="*/ 4346041 w 7472601"/>
              <a:gd name="connsiteY831" fmla="*/ 456086 h 6858000"/>
              <a:gd name="connsiteX832" fmla="*/ 4870967 w 7472601"/>
              <a:gd name="connsiteY832" fmla="*/ 963061 h 6858000"/>
              <a:gd name="connsiteX833" fmla="*/ 4889647 w 7472601"/>
              <a:gd name="connsiteY833" fmla="*/ 957147 h 6858000"/>
              <a:gd name="connsiteX834" fmla="*/ 5422504 w 7472601"/>
              <a:gd name="connsiteY834" fmla="*/ 805191 h 6858000"/>
              <a:gd name="connsiteX835" fmla="*/ 6087656 w 7472601"/>
              <a:gd name="connsiteY835" fmla="*/ 826703 h 6858000"/>
              <a:gd name="connsiteX836" fmla="*/ 6058717 w 7472601"/>
              <a:gd name="connsiteY836" fmla="*/ 865992 h 6858000"/>
              <a:gd name="connsiteX837" fmla="*/ 4974153 w 7472601"/>
              <a:gd name="connsiteY837" fmla="*/ 1045456 h 6858000"/>
              <a:gd name="connsiteX838" fmla="*/ 5627835 w 7472601"/>
              <a:gd name="connsiteY838" fmla="*/ 1472077 h 6858000"/>
              <a:gd name="connsiteX839" fmla="*/ 5629817 w 7472601"/>
              <a:gd name="connsiteY839" fmla="*/ 1471412 h 6858000"/>
              <a:gd name="connsiteX840" fmla="*/ 5634124 w 7472601"/>
              <a:gd name="connsiteY840" fmla="*/ 1470572 h 6858000"/>
              <a:gd name="connsiteX841" fmla="*/ 5755832 w 7472601"/>
              <a:gd name="connsiteY841" fmla="*/ 1383886 h 6858000"/>
              <a:gd name="connsiteX842" fmla="*/ 6014186 w 7472601"/>
              <a:gd name="connsiteY842" fmla="*/ 1279799 h 6858000"/>
              <a:gd name="connsiteX843" fmla="*/ 6901619 w 7472601"/>
              <a:gd name="connsiteY843" fmla="*/ 1047874 h 6858000"/>
              <a:gd name="connsiteX844" fmla="*/ 6931566 w 7472601"/>
              <a:gd name="connsiteY844" fmla="*/ 1062034 h 6858000"/>
              <a:gd name="connsiteX845" fmla="*/ 5790982 w 7472601"/>
              <a:gd name="connsiteY845" fmla="*/ 1561380 h 6858000"/>
              <a:gd name="connsiteX846" fmla="*/ 6188971 w 7472601"/>
              <a:gd name="connsiteY846" fmla="*/ 1755168 h 6858000"/>
              <a:gd name="connsiteX847" fmla="*/ 6202446 w 7472601"/>
              <a:gd name="connsiteY847" fmla="*/ 1752268 h 6858000"/>
              <a:gd name="connsiteX848" fmla="*/ 7179560 w 7472601"/>
              <a:gd name="connsiteY848" fmla="*/ 1467551 h 6858000"/>
              <a:gd name="connsiteX849" fmla="*/ 7158730 w 7472601"/>
              <a:gd name="connsiteY849" fmla="*/ 1507835 h 6858000"/>
              <a:gd name="connsiteX850" fmla="*/ 6326959 w 7472601"/>
              <a:gd name="connsiteY850" fmla="*/ 1817686 h 6858000"/>
              <a:gd name="connsiteX851" fmla="*/ 6537433 w 7472601"/>
              <a:gd name="connsiteY851" fmla="*/ 1907790 h 6858000"/>
              <a:gd name="connsiteX852" fmla="*/ 6550221 w 7472601"/>
              <a:gd name="connsiteY852" fmla="*/ 1910729 h 6858000"/>
              <a:gd name="connsiteX853" fmla="*/ 6964438 w 7472601"/>
              <a:gd name="connsiteY853" fmla="*/ 2209505 h 6858000"/>
              <a:gd name="connsiteX854" fmla="*/ 7367862 w 7472601"/>
              <a:gd name="connsiteY854" fmla="*/ 2806833 h 6858000"/>
              <a:gd name="connsiteX855" fmla="*/ 7364329 w 7472601"/>
              <a:gd name="connsiteY855" fmla="*/ 2826907 h 6858000"/>
              <a:gd name="connsiteX856" fmla="*/ 7290545 w 7472601"/>
              <a:gd name="connsiteY856" fmla="*/ 2850663 h 6858000"/>
              <a:gd name="connsiteX857" fmla="*/ 6472036 w 7472601"/>
              <a:gd name="connsiteY857" fmla="*/ 1959003 h 6858000"/>
              <a:gd name="connsiteX858" fmla="*/ 5792897 w 7472601"/>
              <a:gd name="connsiteY858" fmla="*/ 1647747 h 6858000"/>
              <a:gd name="connsiteX859" fmla="*/ 5842751 w 7472601"/>
              <a:gd name="connsiteY859" fmla="*/ 1816112 h 6858000"/>
              <a:gd name="connsiteX860" fmla="*/ 5847424 w 7472601"/>
              <a:gd name="connsiteY860" fmla="*/ 1815776 h 6858000"/>
              <a:gd name="connsiteX861" fmla="*/ 6399821 w 7472601"/>
              <a:gd name="connsiteY861" fmla="*/ 2344799 h 6858000"/>
              <a:gd name="connsiteX862" fmla="*/ 6323232 w 7472601"/>
              <a:gd name="connsiteY862" fmla="*/ 2389634 h 6858000"/>
              <a:gd name="connsiteX863" fmla="*/ 5942958 w 7472601"/>
              <a:gd name="connsiteY863" fmla="*/ 2077708 h 6858000"/>
              <a:gd name="connsiteX864" fmla="*/ 5921559 w 7472601"/>
              <a:gd name="connsiteY864" fmla="*/ 2378596 h 6858000"/>
              <a:gd name="connsiteX865" fmla="*/ 5817651 w 7472601"/>
              <a:gd name="connsiteY865" fmla="*/ 3023919 h 6858000"/>
              <a:gd name="connsiteX866" fmla="*/ 5729634 w 7472601"/>
              <a:gd name="connsiteY866" fmla="*/ 3051849 h 6858000"/>
              <a:gd name="connsiteX867" fmla="*/ 5611018 w 7472601"/>
              <a:gd name="connsiteY867" fmla="*/ 2316769 h 6858000"/>
              <a:gd name="connsiteX868" fmla="*/ 5687608 w 7472601"/>
              <a:gd name="connsiteY868" fmla="*/ 2039972 h 6858000"/>
              <a:gd name="connsiteX869" fmla="*/ 5657554 w 7472601"/>
              <a:gd name="connsiteY869" fmla="*/ 1576445 h 6858000"/>
              <a:gd name="connsiteX870" fmla="*/ 5150475 w 7472601"/>
              <a:gd name="connsiteY870" fmla="*/ 1274012 h 6858000"/>
              <a:gd name="connsiteX871" fmla="*/ 5349142 w 7472601"/>
              <a:gd name="connsiteY871" fmla="*/ 2204405 h 6858000"/>
              <a:gd name="connsiteX872" fmla="*/ 5262214 w 7472601"/>
              <a:gd name="connsiteY872" fmla="*/ 2233836 h 6858000"/>
              <a:gd name="connsiteX873" fmla="*/ 4981539 w 7472601"/>
              <a:gd name="connsiteY873" fmla="*/ 1542201 h 6858000"/>
              <a:gd name="connsiteX874" fmla="*/ 4958461 w 7472601"/>
              <a:gd name="connsiteY874" fmla="*/ 1136957 h 6858000"/>
              <a:gd name="connsiteX875" fmla="*/ 4655015 w 7472601"/>
              <a:gd name="connsiteY875" fmla="*/ 891426 h 6858000"/>
              <a:gd name="connsiteX876" fmla="*/ 4348002 w 7472601"/>
              <a:gd name="connsiteY876" fmla="*/ 2205895 h 6858000"/>
              <a:gd name="connsiteX877" fmla="*/ 4262250 w 7472601"/>
              <a:gd name="connsiteY877" fmla="*/ 2219972 h 6858000"/>
              <a:gd name="connsiteX878" fmla="*/ 4550611 w 7472601"/>
              <a:gd name="connsiteY878" fmla="*/ 817540 h 6858000"/>
              <a:gd name="connsiteX879" fmla="*/ 4564418 w 7472601"/>
              <a:gd name="connsiteY879" fmla="*/ 808293 h 6858000"/>
              <a:gd name="connsiteX880" fmla="*/ 4266388 w 7472601"/>
              <a:gd name="connsiteY880" fmla="*/ 500083 h 6858000"/>
              <a:gd name="connsiteX881" fmla="*/ 4032842 w 7472601"/>
              <a:gd name="connsiteY881" fmla="*/ 211809 h 6858000"/>
              <a:gd name="connsiteX882" fmla="*/ 3882765 w 7472601"/>
              <a:gd name="connsiteY882" fmla="*/ 0 h 6858000"/>
              <a:gd name="connsiteX883" fmla="*/ 3721337 w 7472601"/>
              <a:gd name="connsiteY883" fmla="*/ 0 h 6858000"/>
              <a:gd name="connsiteX884" fmla="*/ 3797544 w 7472601"/>
              <a:gd name="connsiteY884" fmla="*/ 0 h 6858000"/>
              <a:gd name="connsiteX885" fmla="*/ 3775734 w 7472601"/>
              <a:gd name="connsiteY885" fmla="*/ 95131 h 6858000"/>
              <a:gd name="connsiteX886" fmla="*/ 3724807 w 7472601"/>
              <a:gd name="connsiteY886" fmla="*/ 272257 h 6858000"/>
              <a:gd name="connsiteX887" fmla="*/ 3726844 w 7472601"/>
              <a:gd name="connsiteY887" fmla="*/ 282988 h 6858000"/>
              <a:gd name="connsiteX888" fmla="*/ 3742664 w 7472601"/>
              <a:gd name="connsiteY888" fmla="*/ 279918 h 6858000"/>
              <a:gd name="connsiteX889" fmla="*/ 4103910 w 7472601"/>
              <a:gd name="connsiteY889" fmla="*/ 1161917 h 6858000"/>
              <a:gd name="connsiteX890" fmla="*/ 4020269 w 7472601"/>
              <a:gd name="connsiteY890" fmla="*/ 1200406 h 6858000"/>
              <a:gd name="connsiteX891" fmla="*/ 3674882 w 7472601"/>
              <a:gd name="connsiteY891" fmla="*/ 488524 h 6858000"/>
              <a:gd name="connsiteX892" fmla="*/ 3132682 w 7472601"/>
              <a:gd name="connsiteY892" fmla="*/ 1072284 h 6858000"/>
              <a:gd name="connsiteX893" fmla="*/ 2716346 w 7472601"/>
              <a:gd name="connsiteY893" fmla="*/ 1276376 h 6858000"/>
              <a:gd name="connsiteX894" fmla="*/ 2716772 w 7472601"/>
              <a:gd name="connsiteY894" fmla="*/ 1255462 h 6858000"/>
              <a:gd name="connsiteX895" fmla="*/ 3471096 w 7472601"/>
              <a:gd name="connsiteY895" fmla="*/ 437072 h 6858000"/>
              <a:gd name="connsiteX896" fmla="*/ 3639057 w 7472601"/>
              <a:gd name="connsiteY896" fmla="*/ 286334 h 6858000"/>
              <a:gd name="connsiteX897" fmla="*/ 3640309 w 7472601"/>
              <a:gd name="connsiteY897" fmla="*/ 284664 h 6858000"/>
              <a:gd name="connsiteX898" fmla="*/ 3646022 w 7472601"/>
              <a:gd name="connsiteY898" fmla="*/ 276711 h 6858000"/>
              <a:gd name="connsiteX899" fmla="*/ 3707943 w 7472601"/>
              <a:gd name="connsiteY899" fmla="*/ 65958 h 6858000"/>
              <a:gd name="connsiteX900" fmla="*/ 3721337 w 7472601"/>
              <a:gd name="connsiteY900" fmla="*/ 0 h 6858000"/>
              <a:gd name="connsiteX901" fmla="*/ 2867960 w 7472601"/>
              <a:gd name="connsiteY901" fmla="*/ 0 h 6858000"/>
              <a:gd name="connsiteX902" fmla="*/ 2926351 w 7472601"/>
              <a:gd name="connsiteY902" fmla="*/ 0 h 6858000"/>
              <a:gd name="connsiteX903" fmla="*/ 2902823 w 7472601"/>
              <a:gd name="connsiteY903" fmla="*/ 262929 h 6858000"/>
              <a:gd name="connsiteX904" fmla="*/ 2940663 w 7472601"/>
              <a:gd name="connsiteY904" fmla="*/ 140884 h 6858000"/>
              <a:gd name="connsiteX905" fmla="*/ 2947039 w 7472601"/>
              <a:gd name="connsiteY905" fmla="*/ 122524 h 6858000"/>
              <a:gd name="connsiteX906" fmla="*/ 2984316 w 7472601"/>
              <a:gd name="connsiteY906" fmla="*/ 0 h 6858000"/>
              <a:gd name="connsiteX907" fmla="*/ 3016114 w 7472601"/>
              <a:gd name="connsiteY907" fmla="*/ 0 h 6858000"/>
              <a:gd name="connsiteX908" fmla="*/ 2979949 w 7472601"/>
              <a:gd name="connsiteY908" fmla="*/ 119274 h 6858000"/>
              <a:gd name="connsiteX909" fmla="*/ 3023879 w 7472601"/>
              <a:gd name="connsiteY909" fmla="*/ 0 h 6858000"/>
              <a:gd name="connsiteX910" fmla="*/ 3105400 w 7472601"/>
              <a:gd name="connsiteY910" fmla="*/ 0 h 6858000"/>
              <a:gd name="connsiteX911" fmla="*/ 3094669 w 7472601"/>
              <a:gd name="connsiteY911" fmla="*/ 30308 h 6858000"/>
              <a:gd name="connsiteX912" fmla="*/ 2901945 w 7472601"/>
              <a:gd name="connsiteY912" fmla="*/ 466538 h 6858000"/>
              <a:gd name="connsiteX913" fmla="*/ 2815209 w 7472601"/>
              <a:gd name="connsiteY913" fmla="*/ 497361 h 6858000"/>
              <a:gd name="connsiteX914" fmla="*/ 2844845 w 7472601"/>
              <a:gd name="connsiteY914" fmla="*/ 127638 h 6858000"/>
              <a:gd name="connsiteX915" fmla="*/ 2867960 w 7472601"/>
              <a:gd name="connsiteY915" fmla="*/ 0 h 6858000"/>
              <a:gd name="connsiteX916" fmla="*/ 1057230 w 7472601"/>
              <a:gd name="connsiteY916" fmla="*/ 0 h 6858000"/>
              <a:gd name="connsiteX917" fmla="*/ 1111003 w 7472601"/>
              <a:gd name="connsiteY917" fmla="*/ 0 h 6858000"/>
              <a:gd name="connsiteX918" fmla="*/ 1125553 w 7472601"/>
              <a:gd name="connsiteY918" fmla="*/ 52588 h 6858000"/>
              <a:gd name="connsiteX919" fmla="*/ 1304276 w 7472601"/>
              <a:gd name="connsiteY919" fmla="*/ 476275 h 6858000"/>
              <a:gd name="connsiteX920" fmla="*/ 1492066 w 7472601"/>
              <a:gd name="connsiteY920" fmla="*/ 886333 h 6858000"/>
              <a:gd name="connsiteX921" fmla="*/ 1423698 w 7472601"/>
              <a:gd name="connsiteY921" fmla="*/ 710817 h 6858000"/>
              <a:gd name="connsiteX922" fmla="*/ 1357609 w 7472601"/>
              <a:gd name="connsiteY922" fmla="*/ 532892 h 6858000"/>
              <a:gd name="connsiteX923" fmla="*/ 1309550 w 7472601"/>
              <a:gd name="connsiteY923" fmla="*/ 374031 h 6858000"/>
              <a:gd name="connsiteX924" fmla="*/ 1193673 w 7472601"/>
              <a:gd name="connsiteY924" fmla="*/ 49533 h 6858000"/>
              <a:gd name="connsiteX925" fmla="*/ 1164391 w 7472601"/>
              <a:gd name="connsiteY925" fmla="*/ 0 h 6858000"/>
              <a:gd name="connsiteX926" fmla="*/ 1200666 w 7472601"/>
              <a:gd name="connsiteY926" fmla="*/ 0 h 6858000"/>
              <a:gd name="connsiteX927" fmla="*/ 1223408 w 7472601"/>
              <a:gd name="connsiteY927" fmla="*/ 38996 h 6858000"/>
              <a:gd name="connsiteX928" fmla="*/ 1339635 w 7472601"/>
              <a:gd name="connsiteY928" fmla="*/ 365517 h 6858000"/>
              <a:gd name="connsiteX929" fmla="*/ 1387469 w 7472601"/>
              <a:gd name="connsiteY929" fmla="*/ 523079 h 6858000"/>
              <a:gd name="connsiteX930" fmla="*/ 1452685 w 7472601"/>
              <a:gd name="connsiteY930" fmla="*/ 699806 h 6858000"/>
              <a:gd name="connsiteX931" fmla="*/ 1492092 w 7472601"/>
              <a:gd name="connsiteY931" fmla="*/ 800424 h 6858000"/>
              <a:gd name="connsiteX932" fmla="*/ 1455302 w 7472601"/>
              <a:gd name="connsiteY932" fmla="*/ 632913 h 6858000"/>
              <a:gd name="connsiteX933" fmla="*/ 1222336 w 7472601"/>
              <a:gd name="connsiteY933" fmla="*/ 9480 h 6858000"/>
              <a:gd name="connsiteX934" fmla="*/ 1214634 w 7472601"/>
              <a:gd name="connsiteY934" fmla="*/ 0 h 6858000"/>
              <a:gd name="connsiteX935" fmla="*/ 1289827 w 7472601"/>
              <a:gd name="connsiteY935" fmla="*/ 0 h 6858000"/>
              <a:gd name="connsiteX936" fmla="*/ 1321076 w 7472601"/>
              <a:gd name="connsiteY936" fmla="*/ 59722 h 6858000"/>
              <a:gd name="connsiteX937" fmla="*/ 1512579 w 7472601"/>
              <a:gd name="connsiteY937" fmla="*/ 626441 h 6858000"/>
              <a:gd name="connsiteX938" fmla="*/ 1506076 w 7472601"/>
              <a:gd name="connsiteY938" fmla="*/ 1089289 h 6858000"/>
              <a:gd name="connsiteX939" fmla="*/ 1486346 w 7472601"/>
              <a:gd name="connsiteY939" fmla="*/ 1079919 h 6858000"/>
              <a:gd name="connsiteX940" fmla="*/ 1070511 w 7472601"/>
              <a:gd name="connsiteY940" fmla="*/ 48609 h 6858000"/>
              <a:gd name="connsiteX941" fmla="*/ 1057230 w 7472601"/>
              <a:gd name="connsiteY941" fmla="*/ 0 h 6858000"/>
              <a:gd name="connsiteX942" fmla="*/ 43151 w 7472601"/>
              <a:gd name="connsiteY942" fmla="*/ 0 h 6858000"/>
              <a:gd name="connsiteX943" fmla="*/ 95283 w 7472601"/>
              <a:gd name="connsiteY943" fmla="*/ 0 h 6858000"/>
              <a:gd name="connsiteX944" fmla="*/ 300708 w 7472601"/>
              <a:gd name="connsiteY944" fmla="*/ 154571 h 6858000"/>
              <a:gd name="connsiteX945" fmla="*/ 530414 w 7472601"/>
              <a:gd name="connsiteY945" fmla="*/ 354673 h 6858000"/>
              <a:gd name="connsiteX946" fmla="*/ 333785 w 7472601"/>
              <a:gd name="connsiteY946" fmla="*/ 161564 h 6858000"/>
              <a:gd name="connsiteX947" fmla="*/ 147005 w 7472601"/>
              <a:gd name="connsiteY947" fmla="*/ 0 h 6858000"/>
              <a:gd name="connsiteX948" fmla="*/ 272509 w 7472601"/>
              <a:gd name="connsiteY948" fmla="*/ 0 h 6858000"/>
              <a:gd name="connsiteX949" fmla="*/ 326276 w 7472601"/>
              <a:gd name="connsiteY949" fmla="*/ 45847 h 6858000"/>
              <a:gd name="connsiteX950" fmla="*/ 823759 w 7472601"/>
              <a:gd name="connsiteY950" fmla="*/ 574145 h 6858000"/>
              <a:gd name="connsiteX951" fmla="*/ 811254 w 7472601"/>
              <a:gd name="connsiteY951" fmla="*/ 665546 h 6858000"/>
              <a:gd name="connsiteX952" fmla="*/ 154042 w 7472601"/>
              <a:gd name="connsiteY952" fmla="*/ 261522 h 6858000"/>
              <a:gd name="connsiteX953" fmla="*/ 13550 w 7472601"/>
              <a:gd name="connsiteY953" fmla="*/ 158423 h 6858000"/>
              <a:gd name="connsiteX954" fmla="*/ 0 w 7472601"/>
              <a:gd name="connsiteY954" fmla="*/ 146618 h 6858000"/>
              <a:gd name="connsiteX955" fmla="*/ 0 w 7472601"/>
              <a:gd name="connsiteY955" fmla="*/ 59161 h 6858000"/>
              <a:gd name="connsiteX956" fmla="*/ 45427 w 7472601"/>
              <a:gd name="connsiteY956" fmla="*/ 101078 h 6858000"/>
              <a:gd name="connsiteX957" fmla="*/ 630103 w 7472601"/>
              <a:gd name="connsiteY957" fmla="*/ 485885 h 6858000"/>
              <a:gd name="connsiteX958" fmla="*/ 532040 w 7472601"/>
              <a:gd name="connsiteY958" fmla="*/ 399359 h 6858000"/>
              <a:gd name="connsiteX959" fmla="*/ 517618 w 7472601"/>
              <a:gd name="connsiteY959" fmla="*/ 385726 h 6858000"/>
              <a:gd name="connsiteX960" fmla="*/ 285074 w 7472601"/>
              <a:gd name="connsiteY960" fmla="*/ 182755 h 6858000"/>
              <a:gd name="connsiteX961" fmla="*/ 43151 w 7472601"/>
              <a:gd name="connsiteY961" fmla="*/ 0 h 6858000"/>
              <a:gd name="connsiteX0" fmla="*/ 369702 w 7472601"/>
              <a:gd name="connsiteY0" fmla="*/ 6712169 h 6858000"/>
              <a:gd name="connsiteX1" fmla="*/ 366575 w 7472601"/>
              <a:gd name="connsiteY1" fmla="*/ 6715556 h 6858000"/>
              <a:gd name="connsiteX2" fmla="*/ 371637 w 7472601"/>
              <a:gd name="connsiteY2" fmla="*/ 6713954 h 6858000"/>
              <a:gd name="connsiteX3" fmla="*/ 369702 w 7472601"/>
              <a:gd name="connsiteY3" fmla="*/ 6712169 h 6858000"/>
              <a:gd name="connsiteX4" fmla="*/ 7088673 w 7472601"/>
              <a:gd name="connsiteY4" fmla="*/ 6610396 h 6858000"/>
              <a:gd name="connsiteX5" fmla="*/ 7440138 w 7472601"/>
              <a:gd name="connsiteY5" fmla="*/ 6622648 h 6858000"/>
              <a:gd name="connsiteX6" fmla="*/ 7467600 w 7472601"/>
              <a:gd name="connsiteY6" fmla="*/ 6628217 h 6858000"/>
              <a:gd name="connsiteX7" fmla="*/ 7467600 w 7472601"/>
              <a:gd name="connsiteY7" fmla="*/ 6668575 h 6858000"/>
              <a:gd name="connsiteX8" fmla="*/ 7392322 w 7472601"/>
              <a:gd name="connsiteY8" fmla="*/ 6658238 h 6858000"/>
              <a:gd name="connsiteX9" fmla="*/ 7467600 w 7472601"/>
              <a:gd name="connsiteY9" fmla="*/ 6683873 h 6858000"/>
              <a:gd name="connsiteX10" fmla="*/ 7467600 w 7472601"/>
              <a:gd name="connsiteY10" fmla="*/ 6714215 h 6858000"/>
              <a:gd name="connsiteX11" fmla="*/ 7447383 w 7472601"/>
              <a:gd name="connsiteY11" fmla="*/ 6707202 h 6858000"/>
              <a:gd name="connsiteX12" fmla="*/ 7289862 w 7472601"/>
              <a:gd name="connsiteY12" fmla="*/ 6659827 h 6858000"/>
              <a:gd name="connsiteX13" fmla="*/ 7434024 w 7472601"/>
              <a:gd name="connsiteY13" fmla="*/ 6722130 h 6858000"/>
              <a:gd name="connsiteX14" fmla="*/ 7467600 w 7472601"/>
              <a:gd name="connsiteY14" fmla="*/ 6736157 h 6858000"/>
              <a:gd name="connsiteX15" fmla="*/ 7467600 w 7472601"/>
              <a:gd name="connsiteY15" fmla="*/ 6767913 h 6858000"/>
              <a:gd name="connsiteX16" fmla="*/ 7392158 w 7472601"/>
              <a:gd name="connsiteY16" fmla="*/ 6771365 h 6858000"/>
              <a:gd name="connsiteX17" fmla="*/ 7467600 w 7472601"/>
              <a:gd name="connsiteY17" fmla="*/ 6805948 h 6858000"/>
              <a:gd name="connsiteX18" fmla="*/ 7467600 w 7472601"/>
              <a:gd name="connsiteY18" fmla="*/ 6831490 h 6858000"/>
              <a:gd name="connsiteX19" fmla="*/ 7410696 w 7472601"/>
              <a:gd name="connsiteY19" fmla="*/ 6803861 h 6858000"/>
              <a:gd name="connsiteX20" fmla="*/ 7088673 w 7472601"/>
              <a:gd name="connsiteY20" fmla="*/ 6610396 h 6858000"/>
              <a:gd name="connsiteX21" fmla="*/ 1019354 w 7472601"/>
              <a:gd name="connsiteY21" fmla="*/ 6315006 h 6858000"/>
              <a:gd name="connsiteX22" fmla="*/ 441046 w 7472601"/>
              <a:gd name="connsiteY22" fmla="*/ 6691153 h 6858000"/>
              <a:gd name="connsiteX23" fmla="*/ 1019354 w 7472601"/>
              <a:gd name="connsiteY23" fmla="*/ 6315006 h 6858000"/>
              <a:gd name="connsiteX24" fmla="*/ 991680 w 7472601"/>
              <a:gd name="connsiteY24" fmla="*/ 6298413 h 6858000"/>
              <a:gd name="connsiteX25" fmla="*/ 409060 w 7472601"/>
              <a:gd name="connsiteY25" fmla="*/ 6671470 h 6858000"/>
              <a:gd name="connsiteX26" fmla="*/ 991680 w 7472601"/>
              <a:gd name="connsiteY26" fmla="*/ 6298413 h 6858000"/>
              <a:gd name="connsiteX27" fmla="*/ 103333 w 7472601"/>
              <a:gd name="connsiteY27" fmla="*/ 5699602 h 6858000"/>
              <a:gd name="connsiteX28" fmla="*/ 233938 w 7472601"/>
              <a:gd name="connsiteY28" fmla="*/ 5809416 h 6858000"/>
              <a:gd name="connsiteX29" fmla="*/ 883580 w 7472601"/>
              <a:gd name="connsiteY29" fmla="*/ 6180710 h 6858000"/>
              <a:gd name="connsiteX30" fmla="*/ 487337 w 7472601"/>
              <a:gd name="connsiteY30" fmla="*/ 5950182 h 6858000"/>
              <a:gd name="connsiteX31" fmla="*/ 354051 w 7472601"/>
              <a:gd name="connsiteY31" fmla="*/ 5854912 h 6858000"/>
              <a:gd name="connsiteX32" fmla="*/ 195436 w 7472601"/>
              <a:gd name="connsiteY32" fmla="*/ 5755068 h 6858000"/>
              <a:gd name="connsiteX33" fmla="*/ 103333 w 7472601"/>
              <a:gd name="connsiteY33" fmla="*/ 5699602 h 6858000"/>
              <a:gd name="connsiteX34" fmla="*/ 5539432 w 7472601"/>
              <a:gd name="connsiteY34" fmla="*/ 5642928 h 6858000"/>
              <a:gd name="connsiteX35" fmla="*/ 5555462 w 7472601"/>
              <a:gd name="connsiteY35" fmla="*/ 5694454 h 6858000"/>
              <a:gd name="connsiteX36" fmla="*/ 5828270 w 7472601"/>
              <a:gd name="connsiteY36" fmla="*/ 6320663 h 6858000"/>
              <a:gd name="connsiteX37" fmla="*/ 5947416 w 7472601"/>
              <a:gd name="connsiteY37" fmla="*/ 6574846 h 6858000"/>
              <a:gd name="connsiteX38" fmla="*/ 5539432 w 7472601"/>
              <a:gd name="connsiteY38" fmla="*/ 5642928 h 6858000"/>
              <a:gd name="connsiteX39" fmla="*/ 51253 w 7472601"/>
              <a:gd name="connsiteY39" fmla="*/ 5631825 h 6858000"/>
              <a:gd name="connsiteX40" fmla="*/ 211622 w 7472601"/>
              <a:gd name="connsiteY40" fmla="*/ 5728803 h 6858000"/>
              <a:gd name="connsiteX41" fmla="*/ 371652 w 7472601"/>
              <a:gd name="connsiteY41" fmla="*/ 5829062 h 6858000"/>
              <a:gd name="connsiteX42" fmla="*/ 505903 w 7472601"/>
              <a:gd name="connsiteY42" fmla="*/ 5925221 h 6858000"/>
              <a:gd name="connsiteX43" fmla="*/ 899240 w 7472601"/>
              <a:gd name="connsiteY43" fmla="*/ 6153068 h 6858000"/>
              <a:gd name="connsiteX44" fmla="*/ 988114 w 7472601"/>
              <a:gd name="connsiteY44" fmla="*/ 6174204 h 6858000"/>
              <a:gd name="connsiteX45" fmla="*/ 845971 w 7472601"/>
              <a:gd name="connsiteY45" fmla="*/ 6067177 h 6858000"/>
              <a:gd name="connsiteX46" fmla="*/ 448057 w 7472601"/>
              <a:gd name="connsiteY46" fmla="*/ 5841376 h 6858000"/>
              <a:gd name="connsiteX47" fmla="*/ 51253 w 7472601"/>
              <a:gd name="connsiteY47" fmla="*/ 5631825 h 6858000"/>
              <a:gd name="connsiteX48" fmla="*/ 2606687 w 7472601"/>
              <a:gd name="connsiteY48" fmla="*/ 5630718 h 6858000"/>
              <a:gd name="connsiteX49" fmla="*/ 2645658 w 7472601"/>
              <a:gd name="connsiteY49" fmla="*/ 6640259 h 6858000"/>
              <a:gd name="connsiteX50" fmla="*/ 2606687 w 7472601"/>
              <a:gd name="connsiteY50" fmla="*/ 5630718 h 6858000"/>
              <a:gd name="connsiteX51" fmla="*/ 3642057 w 7472601"/>
              <a:gd name="connsiteY51" fmla="*/ 5573487 h 6858000"/>
              <a:gd name="connsiteX52" fmla="*/ 3632981 w 7472601"/>
              <a:gd name="connsiteY52" fmla="*/ 5579437 h 6858000"/>
              <a:gd name="connsiteX53" fmla="*/ 3382436 w 7472601"/>
              <a:gd name="connsiteY53" fmla="*/ 5952726 h 6858000"/>
              <a:gd name="connsiteX54" fmla="*/ 3191929 w 7472601"/>
              <a:gd name="connsiteY54" fmla="*/ 6662669 h 6858000"/>
              <a:gd name="connsiteX55" fmla="*/ 3369898 w 7472601"/>
              <a:gd name="connsiteY55" fmla="*/ 6081771 h 6858000"/>
              <a:gd name="connsiteX56" fmla="*/ 3642057 w 7472601"/>
              <a:gd name="connsiteY56" fmla="*/ 5573487 h 6858000"/>
              <a:gd name="connsiteX57" fmla="*/ 2650666 w 7472601"/>
              <a:gd name="connsiteY57" fmla="*/ 5530686 h 6858000"/>
              <a:gd name="connsiteX58" fmla="*/ 2650249 w 7472601"/>
              <a:gd name="connsiteY58" fmla="*/ 5532101 h 6858000"/>
              <a:gd name="connsiteX59" fmla="*/ 2663808 w 7472601"/>
              <a:gd name="connsiteY59" fmla="*/ 6535215 h 6858000"/>
              <a:gd name="connsiteX60" fmla="*/ 2665418 w 7472601"/>
              <a:gd name="connsiteY60" fmla="*/ 6132756 h 6858000"/>
              <a:gd name="connsiteX61" fmla="*/ 2650666 w 7472601"/>
              <a:gd name="connsiteY61" fmla="*/ 5530686 h 6858000"/>
              <a:gd name="connsiteX62" fmla="*/ 2680277 w 7472601"/>
              <a:gd name="connsiteY62" fmla="*/ 5479204 h 6858000"/>
              <a:gd name="connsiteX63" fmla="*/ 2678972 w 7472601"/>
              <a:gd name="connsiteY63" fmla="*/ 5481582 h 6858000"/>
              <a:gd name="connsiteX64" fmla="*/ 2696666 w 7472601"/>
              <a:gd name="connsiteY64" fmla="*/ 6133836 h 6858000"/>
              <a:gd name="connsiteX65" fmla="*/ 2695769 w 7472601"/>
              <a:gd name="connsiteY65" fmla="*/ 6390955 h 6858000"/>
              <a:gd name="connsiteX66" fmla="*/ 2739893 w 7472601"/>
              <a:gd name="connsiteY66" fmla="*/ 6108357 h 6858000"/>
              <a:gd name="connsiteX67" fmla="*/ 2680277 w 7472601"/>
              <a:gd name="connsiteY67" fmla="*/ 5479204 h 6858000"/>
              <a:gd name="connsiteX68" fmla="*/ 1132195 w 7472601"/>
              <a:gd name="connsiteY68" fmla="*/ 5467980 h 6858000"/>
              <a:gd name="connsiteX69" fmla="*/ 1679056 w 7472601"/>
              <a:gd name="connsiteY69" fmla="*/ 5516907 h 6858000"/>
              <a:gd name="connsiteX70" fmla="*/ 2128648 w 7472601"/>
              <a:gd name="connsiteY70" fmla="*/ 5474249 h 6858000"/>
              <a:gd name="connsiteX71" fmla="*/ 1825619 w 7472601"/>
              <a:gd name="connsiteY71" fmla="*/ 5478447 h 6858000"/>
              <a:gd name="connsiteX72" fmla="*/ 1737798 w 7472601"/>
              <a:gd name="connsiteY72" fmla="*/ 5483353 h 6858000"/>
              <a:gd name="connsiteX73" fmla="*/ 1132195 w 7472601"/>
              <a:gd name="connsiteY73" fmla="*/ 5467980 h 6858000"/>
              <a:gd name="connsiteX74" fmla="*/ 7454976 w 7472601"/>
              <a:gd name="connsiteY74" fmla="*/ 6318297 h 6858000"/>
              <a:gd name="connsiteX75" fmla="*/ 7467600 w 7472601"/>
              <a:gd name="connsiteY75" fmla="*/ 6012219 h 6858000"/>
              <a:gd name="connsiteX76" fmla="*/ 7356878 w 7472601"/>
              <a:gd name="connsiteY76" fmla="*/ 5981332 h 6858000"/>
              <a:gd name="connsiteX77" fmla="*/ 7467600 w 7472601"/>
              <a:gd name="connsiteY77" fmla="*/ 6163634 h 6858000"/>
              <a:gd name="connsiteX78" fmla="*/ 7448321 w 7472601"/>
              <a:gd name="connsiteY78" fmla="*/ 6190991 h 6858000"/>
              <a:gd name="connsiteX79" fmla="*/ 7467600 w 7472601"/>
              <a:gd name="connsiteY79" fmla="*/ 6221686 h 6858000"/>
              <a:gd name="connsiteX80" fmla="*/ 7467600 w 7472601"/>
              <a:gd name="connsiteY80" fmla="*/ 6334256 h 6858000"/>
              <a:gd name="connsiteX81" fmla="*/ 7454976 w 7472601"/>
              <a:gd name="connsiteY81" fmla="*/ 6318297 h 6858000"/>
              <a:gd name="connsiteX82" fmla="*/ 1456157 w 7472601"/>
              <a:gd name="connsiteY82" fmla="*/ 5371404 h 6858000"/>
              <a:gd name="connsiteX83" fmla="*/ 1244432 w 7472601"/>
              <a:gd name="connsiteY83" fmla="*/ 5385601 h 6858000"/>
              <a:gd name="connsiteX84" fmla="*/ 973990 w 7472601"/>
              <a:gd name="connsiteY84" fmla="*/ 5424940 h 6858000"/>
              <a:gd name="connsiteX85" fmla="*/ 1103809 w 7472601"/>
              <a:gd name="connsiteY85" fmla="*/ 5433720 h 6858000"/>
              <a:gd name="connsiteX86" fmla="*/ 1123454 w 7472601"/>
              <a:gd name="connsiteY86" fmla="*/ 5435727 h 6858000"/>
              <a:gd name="connsiteX87" fmla="*/ 1737017 w 7472601"/>
              <a:gd name="connsiteY87" fmla="*/ 5452183 h 6858000"/>
              <a:gd name="connsiteX88" fmla="*/ 1824397 w 7472601"/>
              <a:gd name="connsiteY88" fmla="*/ 5447757 h 6858000"/>
              <a:gd name="connsiteX89" fmla="*/ 2070059 w 7472601"/>
              <a:gd name="connsiteY89" fmla="*/ 5441660 h 6858000"/>
              <a:gd name="connsiteX90" fmla="*/ 1456157 w 7472601"/>
              <a:gd name="connsiteY90" fmla="*/ 5371404 h 6858000"/>
              <a:gd name="connsiteX91" fmla="*/ 4988186 w 7472601"/>
              <a:gd name="connsiteY91" fmla="*/ 5216467 h 6858000"/>
              <a:gd name="connsiteX92" fmla="*/ 4777334 w 7472601"/>
              <a:gd name="connsiteY92" fmla="*/ 5406072 h 6858000"/>
              <a:gd name="connsiteX93" fmla="*/ 4718341 w 7472601"/>
              <a:gd name="connsiteY93" fmla="*/ 5468043 h 6858000"/>
              <a:gd name="connsiteX94" fmla="*/ 4604655 w 7472601"/>
              <a:gd name="connsiteY94" fmla="*/ 5583434 h 6858000"/>
              <a:gd name="connsiteX95" fmla="*/ 4565074 w 7472601"/>
              <a:gd name="connsiteY95" fmla="*/ 5618550 h 6858000"/>
              <a:gd name="connsiteX96" fmla="*/ 4988186 w 7472601"/>
              <a:gd name="connsiteY96" fmla="*/ 5216467 h 6858000"/>
              <a:gd name="connsiteX97" fmla="*/ 4978032 w 7472601"/>
              <a:gd name="connsiteY97" fmla="*/ 5183809 h 6858000"/>
              <a:gd name="connsiteX98" fmla="*/ 4463413 w 7472601"/>
              <a:gd name="connsiteY98" fmla="*/ 5615162 h 6858000"/>
              <a:gd name="connsiteX99" fmla="*/ 4358134 w 7472601"/>
              <a:gd name="connsiteY99" fmla="*/ 5742791 h 6858000"/>
              <a:gd name="connsiteX100" fmla="*/ 4376219 w 7472601"/>
              <a:gd name="connsiteY100" fmla="*/ 5729027 h 6858000"/>
              <a:gd name="connsiteX101" fmla="*/ 4582340 w 7472601"/>
              <a:gd name="connsiteY101" fmla="*/ 5561037 h 6858000"/>
              <a:gd name="connsiteX102" fmla="*/ 4694684 w 7472601"/>
              <a:gd name="connsiteY102" fmla="*/ 5447098 h 6858000"/>
              <a:gd name="connsiteX103" fmla="*/ 4754123 w 7472601"/>
              <a:gd name="connsiteY103" fmla="*/ 5384643 h 6858000"/>
              <a:gd name="connsiteX104" fmla="*/ 4978032 w 7472601"/>
              <a:gd name="connsiteY104" fmla="*/ 5183809 h 6858000"/>
              <a:gd name="connsiteX105" fmla="*/ 1903353 w 7472601"/>
              <a:gd name="connsiteY105" fmla="*/ 5044827 h 6858000"/>
              <a:gd name="connsiteX106" fmla="*/ 1936931 w 7472601"/>
              <a:gd name="connsiteY106" fmla="*/ 5093954 h 6858000"/>
              <a:gd name="connsiteX107" fmla="*/ 2195868 w 7472601"/>
              <a:gd name="connsiteY107" fmla="*/ 5396574 h 6858000"/>
              <a:gd name="connsiteX108" fmla="*/ 2088852 w 7472601"/>
              <a:gd name="connsiteY108" fmla="*/ 5166123 h 6858000"/>
              <a:gd name="connsiteX109" fmla="*/ 1958241 w 7472601"/>
              <a:gd name="connsiteY109" fmla="*/ 5067955 h 6858000"/>
              <a:gd name="connsiteX110" fmla="*/ 1903353 w 7472601"/>
              <a:gd name="connsiteY110" fmla="*/ 5044827 h 6858000"/>
              <a:gd name="connsiteX111" fmla="*/ 1979378 w 7472601"/>
              <a:gd name="connsiteY111" fmla="*/ 4769504 h 6858000"/>
              <a:gd name="connsiteX112" fmla="*/ 2882120 w 7472601"/>
              <a:gd name="connsiteY112" fmla="*/ 5064547 h 6858000"/>
              <a:gd name="connsiteX113" fmla="*/ 2793103 w 7472601"/>
              <a:gd name="connsiteY113" fmla="*/ 5039699 h 6858000"/>
              <a:gd name="connsiteX114" fmla="*/ 2770041 w 7472601"/>
              <a:gd name="connsiteY114" fmla="*/ 5033634 h 6858000"/>
              <a:gd name="connsiteX115" fmla="*/ 1979378 w 7472601"/>
              <a:gd name="connsiteY115" fmla="*/ 4769504 h 6858000"/>
              <a:gd name="connsiteX116" fmla="*/ 1927410 w 7472601"/>
              <a:gd name="connsiteY116" fmla="*/ 4716164 h 6858000"/>
              <a:gd name="connsiteX117" fmla="*/ 1959587 w 7472601"/>
              <a:gd name="connsiteY117" fmla="*/ 4728849 h 6858000"/>
              <a:gd name="connsiteX118" fmla="*/ 2777707 w 7472601"/>
              <a:gd name="connsiteY118" fmla="*/ 5003991 h 6858000"/>
              <a:gd name="connsiteX119" fmla="*/ 2800768 w 7472601"/>
              <a:gd name="connsiteY119" fmla="*/ 5010056 h 6858000"/>
              <a:gd name="connsiteX120" fmla="*/ 2879408 w 7472601"/>
              <a:gd name="connsiteY120" fmla="*/ 5031590 h 6858000"/>
              <a:gd name="connsiteX121" fmla="*/ 2862295 w 7472601"/>
              <a:gd name="connsiteY121" fmla="*/ 5022958 h 6858000"/>
              <a:gd name="connsiteX122" fmla="*/ 2813343 w 7472601"/>
              <a:gd name="connsiteY122" fmla="*/ 4998369 h 6858000"/>
              <a:gd name="connsiteX123" fmla="*/ 2646245 w 7472601"/>
              <a:gd name="connsiteY123" fmla="*/ 4930999 h 6858000"/>
              <a:gd name="connsiteX124" fmla="*/ 1999243 w 7472601"/>
              <a:gd name="connsiteY124" fmla="*/ 4730524 h 6858000"/>
              <a:gd name="connsiteX125" fmla="*/ 1979527 w 7472601"/>
              <a:gd name="connsiteY125" fmla="*/ 4726651 h 6858000"/>
              <a:gd name="connsiteX126" fmla="*/ 1927410 w 7472601"/>
              <a:gd name="connsiteY126" fmla="*/ 4716164 h 6858000"/>
              <a:gd name="connsiteX127" fmla="*/ 1997014 w 7472601"/>
              <a:gd name="connsiteY127" fmla="*/ 4698007 h 6858000"/>
              <a:gd name="connsiteX128" fmla="*/ 2005458 w 7472601"/>
              <a:gd name="connsiteY128" fmla="*/ 4699540 h 6858000"/>
              <a:gd name="connsiteX129" fmla="*/ 2657186 w 7472601"/>
              <a:gd name="connsiteY129" fmla="*/ 4901687 h 6858000"/>
              <a:gd name="connsiteX130" fmla="*/ 2826662 w 7472601"/>
              <a:gd name="connsiteY130" fmla="*/ 4970362 h 6858000"/>
              <a:gd name="connsiteX131" fmla="*/ 2876100 w 7472601"/>
              <a:gd name="connsiteY131" fmla="*/ 4995397 h 6858000"/>
              <a:gd name="connsiteX132" fmla="*/ 3042600 w 7472601"/>
              <a:gd name="connsiteY132" fmla="*/ 5059532 h 6858000"/>
              <a:gd name="connsiteX133" fmla="*/ 1997014 w 7472601"/>
              <a:gd name="connsiteY133" fmla="*/ 4698007 h 6858000"/>
              <a:gd name="connsiteX134" fmla="*/ 2305292 w 7472601"/>
              <a:gd name="connsiteY134" fmla="*/ 4219492 h 6858000"/>
              <a:gd name="connsiteX135" fmla="*/ 3360922 w 7472601"/>
              <a:gd name="connsiteY135" fmla="*/ 4529373 h 6858000"/>
              <a:gd name="connsiteX136" fmla="*/ 3492420 w 7472601"/>
              <a:gd name="connsiteY136" fmla="*/ 4510145 h 6858000"/>
              <a:gd name="connsiteX137" fmla="*/ 3364086 w 7472601"/>
              <a:gd name="connsiteY137" fmla="*/ 4480340 h 6858000"/>
              <a:gd name="connsiteX138" fmla="*/ 3225818 w 7472601"/>
              <a:gd name="connsiteY138" fmla="*/ 4411822 h 6858000"/>
              <a:gd name="connsiteX139" fmla="*/ 3129696 w 7472601"/>
              <a:gd name="connsiteY139" fmla="*/ 4360704 h 6858000"/>
              <a:gd name="connsiteX140" fmla="*/ 2814545 w 7472601"/>
              <a:gd name="connsiteY140" fmla="*/ 4282955 h 6858000"/>
              <a:gd name="connsiteX141" fmla="*/ 2305292 w 7472601"/>
              <a:gd name="connsiteY141" fmla="*/ 4219492 h 6858000"/>
              <a:gd name="connsiteX142" fmla="*/ 2626982 w 7472601"/>
              <a:gd name="connsiteY142" fmla="*/ 4206450 h 6858000"/>
              <a:gd name="connsiteX143" fmla="*/ 2490617 w 7472601"/>
              <a:gd name="connsiteY143" fmla="*/ 4206951 h 6858000"/>
              <a:gd name="connsiteX144" fmla="*/ 2819869 w 7472601"/>
              <a:gd name="connsiteY144" fmla="*/ 4252936 h 6858000"/>
              <a:gd name="connsiteX145" fmla="*/ 3143018 w 7472601"/>
              <a:gd name="connsiteY145" fmla="*/ 4332698 h 6858000"/>
              <a:gd name="connsiteX146" fmla="*/ 3241520 w 7472601"/>
              <a:gd name="connsiteY146" fmla="*/ 4385112 h 6858000"/>
              <a:gd name="connsiteX147" fmla="*/ 3374575 w 7472601"/>
              <a:gd name="connsiteY147" fmla="*/ 4451517 h 6858000"/>
              <a:gd name="connsiteX148" fmla="*/ 3505221 w 7472601"/>
              <a:gd name="connsiteY148" fmla="*/ 4480757 h 6858000"/>
              <a:gd name="connsiteX149" fmla="*/ 2626982 w 7472601"/>
              <a:gd name="connsiteY149" fmla="*/ 4206450 h 6858000"/>
              <a:gd name="connsiteX150" fmla="*/ 1310106 w 7472601"/>
              <a:gd name="connsiteY150" fmla="*/ 3943217 h 6858000"/>
              <a:gd name="connsiteX151" fmla="*/ 854994 w 7472601"/>
              <a:gd name="connsiteY151" fmla="*/ 4399136 h 6858000"/>
              <a:gd name="connsiteX152" fmla="*/ 742462 w 7472601"/>
              <a:gd name="connsiteY152" fmla="*/ 4594648 h 6858000"/>
              <a:gd name="connsiteX153" fmla="*/ 820602 w 7472601"/>
              <a:gd name="connsiteY153" fmla="*/ 4485915 h 6858000"/>
              <a:gd name="connsiteX154" fmla="*/ 878295 w 7472601"/>
              <a:gd name="connsiteY154" fmla="*/ 4403594 h 6858000"/>
              <a:gd name="connsiteX155" fmla="*/ 1240607 w 7472601"/>
              <a:gd name="connsiteY155" fmla="*/ 4010401 h 6858000"/>
              <a:gd name="connsiteX156" fmla="*/ 1310106 w 7472601"/>
              <a:gd name="connsiteY156" fmla="*/ 3943217 h 6858000"/>
              <a:gd name="connsiteX157" fmla="*/ 1423113 w 7472601"/>
              <a:gd name="connsiteY157" fmla="*/ 3874565 h 6858000"/>
              <a:gd name="connsiteX158" fmla="*/ 1260565 w 7472601"/>
              <a:gd name="connsiteY158" fmla="*/ 4031982 h 6858000"/>
              <a:gd name="connsiteX159" fmla="*/ 901900 w 7472601"/>
              <a:gd name="connsiteY159" fmla="*/ 4421236 h 6858000"/>
              <a:gd name="connsiteX160" fmla="*/ 845044 w 7472601"/>
              <a:gd name="connsiteY160" fmla="*/ 4502436 h 6858000"/>
              <a:gd name="connsiteX161" fmla="*/ 685926 w 7472601"/>
              <a:gd name="connsiteY161" fmla="*/ 4703069 h 6858000"/>
              <a:gd name="connsiteX162" fmla="*/ 684248 w 7472601"/>
              <a:gd name="connsiteY162" fmla="*/ 4706721 h 6858000"/>
              <a:gd name="connsiteX163" fmla="*/ 1423113 w 7472601"/>
              <a:gd name="connsiteY163" fmla="*/ 3874565 h 6858000"/>
              <a:gd name="connsiteX164" fmla="*/ 3316479 w 7472601"/>
              <a:gd name="connsiteY164" fmla="*/ 3872136 h 6858000"/>
              <a:gd name="connsiteX165" fmla="*/ 3546806 w 7472601"/>
              <a:gd name="connsiteY165" fmla="*/ 4356139 h 6858000"/>
              <a:gd name="connsiteX166" fmla="*/ 3364433 w 7472601"/>
              <a:gd name="connsiteY166" fmla="*/ 3953121 h 6858000"/>
              <a:gd name="connsiteX167" fmla="*/ 3316479 w 7472601"/>
              <a:gd name="connsiteY167" fmla="*/ 3872136 h 6858000"/>
              <a:gd name="connsiteX168" fmla="*/ 3291335 w 7472601"/>
              <a:gd name="connsiteY168" fmla="*/ 3767420 h 6858000"/>
              <a:gd name="connsiteX169" fmla="*/ 3390805 w 7472601"/>
              <a:gd name="connsiteY169" fmla="*/ 3937163 h 6858000"/>
              <a:gd name="connsiteX170" fmla="*/ 3579062 w 7472601"/>
              <a:gd name="connsiteY170" fmla="*/ 4359040 h 6858000"/>
              <a:gd name="connsiteX171" fmla="*/ 3467355 w 7472601"/>
              <a:gd name="connsiteY171" fmla="*/ 3988130 h 6858000"/>
              <a:gd name="connsiteX172" fmla="*/ 3310753 w 7472601"/>
              <a:gd name="connsiteY172" fmla="*/ 3787140 h 6858000"/>
              <a:gd name="connsiteX173" fmla="*/ 3291335 w 7472601"/>
              <a:gd name="connsiteY173" fmla="*/ 3767420 h 6858000"/>
              <a:gd name="connsiteX174" fmla="*/ 1635889 w 7472601"/>
              <a:gd name="connsiteY174" fmla="*/ 3709494 h 6858000"/>
              <a:gd name="connsiteX175" fmla="*/ 1634800 w 7472601"/>
              <a:gd name="connsiteY175" fmla="*/ 3731111 h 6858000"/>
              <a:gd name="connsiteX176" fmla="*/ 1635889 w 7472601"/>
              <a:gd name="connsiteY176" fmla="*/ 3709494 h 6858000"/>
              <a:gd name="connsiteX177" fmla="*/ 1510397 w 7472601"/>
              <a:gd name="connsiteY177" fmla="*/ 3684705 h 6858000"/>
              <a:gd name="connsiteX178" fmla="*/ 1146550 w 7472601"/>
              <a:gd name="connsiteY178" fmla="*/ 3802012 h 6858000"/>
              <a:gd name="connsiteX179" fmla="*/ 698834 w 7472601"/>
              <a:gd name="connsiteY179" fmla="*/ 3952272 h 6858000"/>
              <a:gd name="connsiteX180" fmla="*/ 34256 w 7472601"/>
              <a:gd name="connsiteY180" fmla="*/ 4347603 h 6858000"/>
              <a:gd name="connsiteX181" fmla="*/ 527241 w 7472601"/>
              <a:gd name="connsiteY181" fmla="*/ 4065078 h 6858000"/>
              <a:gd name="connsiteX182" fmla="*/ 1510397 w 7472601"/>
              <a:gd name="connsiteY182" fmla="*/ 3684705 h 6858000"/>
              <a:gd name="connsiteX183" fmla="*/ 1313114 w 7472601"/>
              <a:gd name="connsiteY183" fmla="*/ 3655216 h 6858000"/>
              <a:gd name="connsiteX184" fmla="*/ 1109304 w 7472601"/>
              <a:gd name="connsiteY184" fmla="*/ 3669030 h 6858000"/>
              <a:gd name="connsiteX185" fmla="*/ 8129 w 7472601"/>
              <a:gd name="connsiteY185" fmla="*/ 4330519 h 6858000"/>
              <a:gd name="connsiteX186" fmla="*/ 687572 w 7472601"/>
              <a:gd name="connsiteY186" fmla="*/ 3925629 h 6858000"/>
              <a:gd name="connsiteX187" fmla="*/ 1138365 w 7472601"/>
              <a:gd name="connsiteY187" fmla="*/ 3774515 h 6858000"/>
              <a:gd name="connsiteX188" fmla="*/ 1505579 w 7472601"/>
              <a:gd name="connsiteY188" fmla="*/ 3655526 h 6858000"/>
              <a:gd name="connsiteX189" fmla="*/ 1313114 w 7472601"/>
              <a:gd name="connsiteY189" fmla="*/ 3655216 h 6858000"/>
              <a:gd name="connsiteX190" fmla="*/ 3655073 w 7472601"/>
              <a:gd name="connsiteY190" fmla="*/ 3650884 h 6858000"/>
              <a:gd name="connsiteX191" fmla="*/ 3989938 w 7472601"/>
              <a:gd name="connsiteY191" fmla="*/ 3991685 h 6858000"/>
              <a:gd name="connsiteX192" fmla="*/ 4393907 w 7472601"/>
              <a:gd name="connsiteY192" fmla="*/ 4261258 h 6858000"/>
              <a:gd name="connsiteX193" fmla="*/ 4648051 w 7472601"/>
              <a:gd name="connsiteY193" fmla="*/ 4374051 h 6858000"/>
              <a:gd name="connsiteX194" fmla="*/ 4383389 w 7472601"/>
              <a:gd name="connsiteY194" fmla="*/ 4184369 h 6858000"/>
              <a:gd name="connsiteX195" fmla="*/ 4165508 w 7472601"/>
              <a:gd name="connsiteY195" fmla="*/ 4035196 h 6858000"/>
              <a:gd name="connsiteX196" fmla="*/ 4068162 w 7472601"/>
              <a:gd name="connsiteY196" fmla="*/ 3953394 h 6858000"/>
              <a:gd name="connsiteX197" fmla="*/ 3981416 w 7472601"/>
              <a:gd name="connsiteY197" fmla="*/ 3880482 h 6858000"/>
              <a:gd name="connsiteX198" fmla="*/ 3800147 w 7472601"/>
              <a:gd name="connsiteY198" fmla="*/ 3749872 h 6858000"/>
              <a:gd name="connsiteX199" fmla="*/ 3655073 w 7472601"/>
              <a:gd name="connsiteY199" fmla="*/ 3650884 h 6858000"/>
              <a:gd name="connsiteX200" fmla="*/ 3670252 w 7472601"/>
              <a:gd name="connsiteY200" fmla="*/ 3622798 h 6858000"/>
              <a:gd name="connsiteX201" fmla="*/ 3817258 w 7472601"/>
              <a:gd name="connsiteY201" fmla="*/ 3723577 h 6858000"/>
              <a:gd name="connsiteX202" fmla="*/ 4000461 w 7472601"/>
              <a:gd name="connsiteY202" fmla="*/ 3855966 h 6858000"/>
              <a:gd name="connsiteX203" fmla="*/ 4088180 w 7472601"/>
              <a:gd name="connsiteY203" fmla="*/ 3929774 h 6858000"/>
              <a:gd name="connsiteX204" fmla="*/ 4184555 w 7472601"/>
              <a:gd name="connsiteY204" fmla="*/ 4010683 h 6858000"/>
              <a:gd name="connsiteX205" fmla="*/ 4399563 w 7472601"/>
              <a:gd name="connsiteY205" fmla="*/ 4158106 h 6858000"/>
              <a:gd name="connsiteX206" fmla="*/ 4684469 w 7472601"/>
              <a:gd name="connsiteY206" fmla="*/ 4364680 h 6858000"/>
              <a:gd name="connsiteX207" fmla="*/ 4690271 w 7472601"/>
              <a:gd name="connsiteY207" fmla="*/ 4370034 h 6858000"/>
              <a:gd name="connsiteX208" fmla="*/ 4136093 w 7472601"/>
              <a:gd name="connsiteY208" fmla="*/ 3858466 h 6858000"/>
              <a:gd name="connsiteX209" fmla="*/ 3670252 w 7472601"/>
              <a:gd name="connsiteY209" fmla="*/ 3622798 h 6858000"/>
              <a:gd name="connsiteX210" fmla="*/ 4440129 w 7472601"/>
              <a:gd name="connsiteY210" fmla="*/ 3448571 h 6858000"/>
              <a:gd name="connsiteX211" fmla="*/ 4856525 w 7472601"/>
              <a:gd name="connsiteY211" fmla="*/ 3915351 h 6858000"/>
              <a:gd name="connsiteX212" fmla="*/ 5059055 w 7472601"/>
              <a:gd name="connsiteY212" fmla="*/ 4108918 h 6858000"/>
              <a:gd name="connsiteX213" fmla="*/ 5290070 w 7472601"/>
              <a:gd name="connsiteY213" fmla="*/ 4263619 h 6858000"/>
              <a:gd name="connsiteX214" fmla="*/ 4834991 w 7472601"/>
              <a:gd name="connsiteY214" fmla="*/ 3830985 h 6858000"/>
              <a:gd name="connsiteX215" fmla="*/ 4440129 w 7472601"/>
              <a:gd name="connsiteY215" fmla="*/ 3448571 h 6858000"/>
              <a:gd name="connsiteX216" fmla="*/ 4441737 w 7472601"/>
              <a:gd name="connsiteY216" fmla="*/ 3399734 h 6858000"/>
              <a:gd name="connsiteX217" fmla="*/ 4431236 w 7472601"/>
              <a:gd name="connsiteY217" fmla="*/ 3400954 h 6858000"/>
              <a:gd name="connsiteX218" fmla="*/ 4557150 w 7472601"/>
              <a:gd name="connsiteY218" fmla="*/ 3510023 h 6858000"/>
              <a:gd name="connsiteX219" fmla="*/ 4856936 w 7472601"/>
              <a:gd name="connsiteY219" fmla="*/ 3809146 h 6858000"/>
              <a:gd name="connsiteX220" fmla="*/ 5111996 w 7472601"/>
              <a:gd name="connsiteY220" fmla="*/ 4065759 h 6858000"/>
              <a:gd name="connsiteX221" fmla="*/ 5388878 w 7472601"/>
              <a:gd name="connsiteY221" fmla="*/ 4300185 h 6858000"/>
              <a:gd name="connsiteX222" fmla="*/ 5425556 w 7472601"/>
              <a:gd name="connsiteY222" fmla="*/ 4308967 h 6858000"/>
              <a:gd name="connsiteX223" fmla="*/ 4943646 w 7472601"/>
              <a:gd name="connsiteY223" fmla="*/ 3822916 h 6858000"/>
              <a:gd name="connsiteX224" fmla="*/ 4594837 w 7472601"/>
              <a:gd name="connsiteY224" fmla="*/ 3532274 h 6858000"/>
              <a:gd name="connsiteX225" fmla="*/ 4441737 w 7472601"/>
              <a:gd name="connsiteY225" fmla="*/ 3399734 h 6858000"/>
              <a:gd name="connsiteX226" fmla="*/ 5425834 w 7472601"/>
              <a:gd name="connsiteY226" fmla="*/ 3162785 h 6858000"/>
              <a:gd name="connsiteX227" fmla="*/ 5401644 w 7472601"/>
              <a:gd name="connsiteY227" fmla="*/ 3617847 h 6858000"/>
              <a:gd name="connsiteX228" fmla="*/ 5467256 w 7472601"/>
              <a:gd name="connsiteY228" fmla="*/ 4175494 h 6858000"/>
              <a:gd name="connsiteX229" fmla="*/ 5448069 w 7472601"/>
              <a:gd name="connsiteY229" fmla="*/ 3567554 h 6858000"/>
              <a:gd name="connsiteX230" fmla="*/ 5425834 w 7472601"/>
              <a:gd name="connsiteY230" fmla="*/ 3162785 h 6858000"/>
              <a:gd name="connsiteX231" fmla="*/ 1318687 w 7472601"/>
              <a:gd name="connsiteY231" fmla="*/ 3113840 h 6858000"/>
              <a:gd name="connsiteX232" fmla="*/ 1066793 w 7472601"/>
              <a:gd name="connsiteY232" fmla="*/ 3212171 h 6858000"/>
              <a:gd name="connsiteX233" fmla="*/ 993319 w 7472601"/>
              <a:gd name="connsiteY233" fmla="*/ 3247648 h 6858000"/>
              <a:gd name="connsiteX234" fmla="*/ 853081 w 7472601"/>
              <a:gd name="connsiteY234" fmla="*/ 3312410 h 6858000"/>
              <a:gd name="connsiteX235" fmla="*/ 805957 w 7472601"/>
              <a:gd name="connsiteY235" fmla="*/ 3330443 h 6858000"/>
              <a:gd name="connsiteX236" fmla="*/ 1318687 w 7472601"/>
              <a:gd name="connsiteY236" fmla="*/ 3113840 h 6858000"/>
              <a:gd name="connsiteX237" fmla="*/ 5453702 w 7472601"/>
              <a:gd name="connsiteY237" fmla="*/ 3090882 h 6858000"/>
              <a:gd name="connsiteX238" fmla="*/ 5480135 w 7472601"/>
              <a:gd name="connsiteY238" fmla="*/ 3565802 h 6858000"/>
              <a:gd name="connsiteX239" fmla="*/ 5499023 w 7472601"/>
              <a:gd name="connsiteY239" fmla="*/ 4166310 h 6858000"/>
              <a:gd name="connsiteX240" fmla="*/ 5547022 w 7472601"/>
              <a:gd name="connsiteY240" fmla="*/ 3607838 h 6858000"/>
              <a:gd name="connsiteX241" fmla="*/ 5515964 w 7472601"/>
              <a:gd name="connsiteY241" fmla="*/ 3378541 h 6858000"/>
              <a:gd name="connsiteX242" fmla="*/ 5453702 w 7472601"/>
              <a:gd name="connsiteY242" fmla="*/ 3090882 h 6858000"/>
              <a:gd name="connsiteX243" fmla="*/ 1238695 w 7472601"/>
              <a:gd name="connsiteY243" fmla="*/ 3076820 h 6858000"/>
              <a:gd name="connsiteX244" fmla="*/ 716371 w 7472601"/>
              <a:gd name="connsiteY244" fmla="*/ 3293249 h 6858000"/>
              <a:gd name="connsiteX245" fmla="*/ 579522 w 7472601"/>
              <a:gd name="connsiteY245" fmla="*/ 3371759 h 6858000"/>
              <a:gd name="connsiteX246" fmla="*/ 600288 w 7472601"/>
              <a:gd name="connsiteY246" fmla="*/ 3365555 h 6858000"/>
              <a:gd name="connsiteX247" fmla="*/ 840692 w 7472601"/>
              <a:gd name="connsiteY247" fmla="*/ 3284921 h 6858000"/>
              <a:gd name="connsiteX248" fmla="*/ 979248 w 7472601"/>
              <a:gd name="connsiteY248" fmla="*/ 3221003 h 6858000"/>
              <a:gd name="connsiteX249" fmla="*/ 1053282 w 7472601"/>
              <a:gd name="connsiteY249" fmla="*/ 3185247 h 6858000"/>
              <a:gd name="connsiteX250" fmla="*/ 1320603 w 7472601"/>
              <a:gd name="connsiteY250" fmla="*/ 3081281 h 6858000"/>
              <a:gd name="connsiteX251" fmla="*/ 1238695 w 7472601"/>
              <a:gd name="connsiteY251" fmla="*/ 3076820 h 6858000"/>
              <a:gd name="connsiteX252" fmla="*/ 5425627 w 7472601"/>
              <a:gd name="connsiteY252" fmla="*/ 2954192 h 6858000"/>
              <a:gd name="connsiteX253" fmla="*/ 5470770 w 7472601"/>
              <a:gd name="connsiteY253" fmla="*/ 3005435 h 6858000"/>
              <a:gd name="connsiteX254" fmla="*/ 5519779 w 7472601"/>
              <a:gd name="connsiteY254" fmla="*/ 4359223 h 6858000"/>
              <a:gd name="connsiteX255" fmla="*/ 5520293 w 7472601"/>
              <a:gd name="connsiteY255" fmla="*/ 4360602 h 6858000"/>
              <a:gd name="connsiteX256" fmla="*/ 5767221 w 7472601"/>
              <a:gd name="connsiteY256" fmla="*/ 4665564 h 6858000"/>
              <a:gd name="connsiteX257" fmla="*/ 6937169 w 7472601"/>
              <a:gd name="connsiteY257" fmla="*/ 4815941 h 6858000"/>
              <a:gd name="connsiteX258" fmla="*/ 6953922 w 7472601"/>
              <a:gd name="connsiteY258" fmla="*/ 4890068 h 6858000"/>
              <a:gd name="connsiteX259" fmla="*/ 6071359 w 7472601"/>
              <a:gd name="connsiteY259" fmla="*/ 4770770 h 6858000"/>
              <a:gd name="connsiteX260" fmla="*/ 6038839 w 7472601"/>
              <a:gd name="connsiteY260" fmla="*/ 4764474 h 6858000"/>
              <a:gd name="connsiteX261" fmla="*/ 6038706 w 7472601"/>
              <a:gd name="connsiteY261" fmla="*/ 4763847 h 6858000"/>
              <a:gd name="connsiteX262" fmla="*/ 6037784 w 7472601"/>
              <a:gd name="connsiteY262" fmla="*/ 4764270 h 6858000"/>
              <a:gd name="connsiteX263" fmla="*/ 6038839 w 7472601"/>
              <a:gd name="connsiteY263" fmla="*/ 4764474 h 6858000"/>
              <a:gd name="connsiteX264" fmla="*/ 6040338 w 7472601"/>
              <a:gd name="connsiteY264" fmla="*/ 4771418 h 6858000"/>
              <a:gd name="connsiteX265" fmla="*/ 6024488 w 7472601"/>
              <a:gd name="connsiteY265" fmla="*/ 4809903 h 6858000"/>
              <a:gd name="connsiteX266" fmla="*/ 5599771 w 7472601"/>
              <a:gd name="connsiteY266" fmla="*/ 5509652 h 6858000"/>
              <a:gd name="connsiteX267" fmla="*/ 5548843 w 7472601"/>
              <a:gd name="connsiteY267" fmla="*/ 5563845 h 6858000"/>
              <a:gd name="connsiteX268" fmla="*/ 5940952 w 7472601"/>
              <a:gd name="connsiteY268" fmla="*/ 6250028 h 6858000"/>
              <a:gd name="connsiteX269" fmla="*/ 6043441 w 7472601"/>
              <a:gd name="connsiteY269" fmla="*/ 6665847 h 6858000"/>
              <a:gd name="connsiteX270" fmla="*/ 6093432 w 7472601"/>
              <a:gd name="connsiteY270" fmla="*/ 6858000 h 6858000"/>
              <a:gd name="connsiteX271" fmla="*/ 6034344 w 7472601"/>
              <a:gd name="connsiteY271" fmla="*/ 6858000 h 6858000"/>
              <a:gd name="connsiteX272" fmla="*/ 6026679 w 7472601"/>
              <a:gd name="connsiteY272" fmla="*/ 6836959 h 6858000"/>
              <a:gd name="connsiteX273" fmla="*/ 5800441 w 7472601"/>
              <a:gd name="connsiteY273" fmla="*/ 6335286 h 6858000"/>
              <a:gd name="connsiteX274" fmla="*/ 5526562 w 7472601"/>
              <a:gd name="connsiteY274" fmla="*/ 5705388 h 6858000"/>
              <a:gd name="connsiteX275" fmla="*/ 5519640 w 7472601"/>
              <a:gd name="connsiteY275" fmla="*/ 5683774 h 6858000"/>
              <a:gd name="connsiteX276" fmla="*/ 5844559 w 7472601"/>
              <a:gd name="connsiteY276" fmla="*/ 6553349 h 6858000"/>
              <a:gd name="connsiteX277" fmla="*/ 5975994 w 7472601"/>
              <a:gd name="connsiteY277" fmla="*/ 6858000 h 6858000"/>
              <a:gd name="connsiteX278" fmla="*/ 5898547 w 7472601"/>
              <a:gd name="connsiteY278" fmla="*/ 6858000 h 6858000"/>
              <a:gd name="connsiteX279" fmla="*/ 5682041 w 7472601"/>
              <a:gd name="connsiteY279" fmla="*/ 6355860 h 6858000"/>
              <a:gd name="connsiteX280" fmla="*/ 5461758 w 7472601"/>
              <a:gd name="connsiteY280" fmla="*/ 5820220 h 6858000"/>
              <a:gd name="connsiteX281" fmla="*/ 5237282 w 7472601"/>
              <a:gd name="connsiteY281" fmla="*/ 6579086 h 6858000"/>
              <a:gd name="connsiteX282" fmla="*/ 5115009 w 7472601"/>
              <a:gd name="connsiteY282" fmla="*/ 6858000 h 6858000"/>
              <a:gd name="connsiteX283" fmla="*/ 5028074 w 7472601"/>
              <a:gd name="connsiteY283" fmla="*/ 6858000 h 6858000"/>
              <a:gd name="connsiteX284" fmla="*/ 5079508 w 7472601"/>
              <a:gd name="connsiteY284" fmla="*/ 6749074 h 6858000"/>
              <a:gd name="connsiteX285" fmla="*/ 5371846 w 7472601"/>
              <a:gd name="connsiteY285" fmla="*/ 5924413 h 6858000"/>
              <a:gd name="connsiteX286" fmla="*/ 5270512 w 7472601"/>
              <a:gd name="connsiteY286" fmla="*/ 6138975 h 6858000"/>
              <a:gd name="connsiteX287" fmla="*/ 5062409 w 7472601"/>
              <a:gd name="connsiteY287" fmla="*/ 6653544 h 6858000"/>
              <a:gd name="connsiteX288" fmla="*/ 5036628 w 7472601"/>
              <a:gd name="connsiteY288" fmla="*/ 6754247 h 6858000"/>
              <a:gd name="connsiteX289" fmla="*/ 5009112 w 7472601"/>
              <a:gd name="connsiteY289" fmla="*/ 6858000 h 6858000"/>
              <a:gd name="connsiteX290" fmla="*/ 4976679 w 7472601"/>
              <a:gd name="connsiteY290" fmla="*/ 6858000 h 6858000"/>
              <a:gd name="connsiteX291" fmla="*/ 5006537 w 7472601"/>
              <a:gd name="connsiteY291" fmla="*/ 6747068 h 6858000"/>
              <a:gd name="connsiteX292" fmla="*/ 5032723 w 7472601"/>
              <a:gd name="connsiteY292" fmla="*/ 6644957 h 6858000"/>
              <a:gd name="connsiteX293" fmla="*/ 5242949 w 7472601"/>
              <a:gd name="connsiteY293" fmla="*/ 6125175 h 6858000"/>
              <a:gd name="connsiteX294" fmla="*/ 5286321 w 7472601"/>
              <a:gd name="connsiteY294" fmla="*/ 6033555 h 6858000"/>
              <a:gd name="connsiteX295" fmla="*/ 5008210 w 7472601"/>
              <a:gd name="connsiteY295" fmla="*/ 6649194 h 6858000"/>
              <a:gd name="connsiteX296" fmla="*/ 4986321 w 7472601"/>
              <a:gd name="connsiteY296" fmla="*/ 6765687 h 6858000"/>
              <a:gd name="connsiteX297" fmla="*/ 4973474 w 7472601"/>
              <a:gd name="connsiteY297" fmla="*/ 6858000 h 6858000"/>
              <a:gd name="connsiteX298" fmla="*/ 4907178 w 7472601"/>
              <a:gd name="connsiteY298" fmla="*/ 6858000 h 6858000"/>
              <a:gd name="connsiteX299" fmla="*/ 4910810 w 7472601"/>
              <a:gd name="connsiteY299" fmla="*/ 6829660 h 6858000"/>
              <a:gd name="connsiteX300" fmla="*/ 4987461 w 7472601"/>
              <a:gd name="connsiteY300" fmla="*/ 6432994 h 6858000"/>
              <a:gd name="connsiteX301" fmla="*/ 5179262 w 7472601"/>
              <a:gd name="connsiteY301" fmla="*/ 6035044 h 6858000"/>
              <a:gd name="connsiteX302" fmla="*/ 4689678 w 7472601"/>
              <a:gd name="connsiteY302" fmla="*/ 6440241 h 6858000"/>
              <a:gd name="connsiteX303" fmla="*/ 4477543 w 7472601"/>
              <a:gd name="connsiteY303" fmla="*/ 6674836 h 6858000"/>
              <a:gd name="connsiteX304" fmla="*/ 4329957 w 7472601"/>
              <a:gd name="connsiteY304" fmla="*/ 6858000 h 6858000"/>
              <a:gd name="connsiteX305" fmla="*/ 4218595 w 7472601"/>
              <a:gd name="connsiteY305" fmla="*/ 6858000 h 6858000"/>
              <a:gd name="connsiteX306" fmla="*/ 4368888 w 7472601"/>
              <a:gd name="connsiteY306" fmla="*/ 6668412 h 6858000"/>
              <a:gd name="connsiteX307" fmla="*/ 4563091 w 7472601"/>
              <a:gd name="connsiteY307" fmla="*/ 6442508 h 6858000"/>
              <a:gd name="connsiteX308" fmla="*/ 5387324 w 7472601"/>
              <a:gd name="connsiteY308" fmla="*/ 5705830 h 6858000"/>
              <a:gd name="connsiteX309" fmla="*/ 5073620 w 7472601"/>
              <a:gd name="connsiteY309" fmla="*/ 5955437 h 6858000"/>
              <a:gd name="connsiteX310" fmla="*/ 4689789 w 7472601"/>
              <a:gd name="connsiteY310" fmla="*/ 6268382 h 6858000"/>
              <a:gd name="connsiteX311" fmla="*/ 4418722 w 7472601"/>
              <a:gd name="connsiteY311" fmla="*/ 6570886 h 6858000"/>
              <a:gd name="connsiteX312" fmla="*/ 4214944 w 7472601"/>
              <a:gd name="connsiteY312" fmla="*/ 6858000 h 6858000"/>
              <a:gd name="connsiteX313" fmla="*/ 4177898 w 7472601"/>
              <a:gd name="connsiteY313" fmla="*/ 6858000 h 6858000"/>
              <a:gd name="connsiteX314" fmla="*/ 4391597 w 7472601"/>
              <a:gd name="connsiteY314" fmla="*/ 6556370 h 6858000"/>
              <a:gd name="connsiteX315" fmla="*/ 4668889 w 7472601"/>
              <a:gd name="connsiteY315" fmla="*/ 6246399 h 6858000"/>
              <a:gd name="connsiteX316" fmla="*/ 5055427 w 7472601"/>
              <a:gd name="connsiteY316" fmla="*/ 5931476 h 6858000"/>
              <a:gd name="connsiteX317" fmla="*/ 5371814 w 7472601"/>
              <a:gd name="connsiteY317" fmla="*/ 5678975 h 6858000"/>
              <a:gd name="connsiteX318" fmla="*/ 4987918 w 7472601"/>
              <a:gd name="connsiteY318" fmla="*/ 5838701 h 6858000"/>
              <a:gd name="connsiteX319" fmla="*/ 4317146 w 7472601"/>
              <a:gd name="connsiteY319" fmla="*/ 6587716 h 6858000"/>
              <a:gd name="connsiteX320" fmla="*/ 4171627 w 7472601"/>
              <a:gd name="connsiteY320" fmla="*/ 6858000 h 6858000"/>
              <a:gd name="connsiteX321" fmla="*/ 4081585 w 7472601"/>
              <a:gd name="connsiteY321" fmla="*/ 6858000 h 6858000"/>
              <a:gd name="connsiteX322" fmla="*/ 4238603 w 7472601"/>
              <a:gd name="connsiteY322" fmla="*/ 6559341 h 6858000"/>
              <a:gd name="connsiteX323" fmla="*/ 4778333 w 7472601"/>
              <a:gd name="connsiteY323" fmla="*/ 5873626 h 6858000"/>
              <a:gd name="connsiteX324" fmla="*/ 5414185 w 7472601"/>
              <a:gd name="connsiteY324" fmla="*/ 5573882 h 6858000"/>
              <a:gd name="connsiteX325" fmla="*/ 5959648 w 7472601"/>
              <a:gd name="connsiteY325" fmla="*/ 4760797 h 6858000"/>
              <a:gd name="connsiteX326" fmla="*/ 5355019 w 7472601"/>
              <a:gd name="connsiteY326" fmla="*/ 4734672 h 6858000"/>
              <a:gd name="connsiteX327" fmla="*/ 5083565 w 7472601"/>
              <a:gd name="connsiteY327" fmla="*/ 5179121 h 6858000"/>
              <a:gd name="connsiteX328" fmla="*/ 4713577 w 7472601"/>
              <a:gd name="connsiteY328" fmla="*/ 5616803 h 6858000"/>
              <a:gd name="connsiteX329" fmla="*/ 3989559 w 7472601"/>
              <a:gd name="connsiteY329" fmla="*/ 6145945 h 6858000"/>
              <a:gd name="connsiteX330" fmla="*/ 3939824 w 7472601"/>
              <a:gd name="connsiteY330" fmla="*/ 6066900 h 6858000"/>
              <a:gd name="connsiteX331" fmla="*/ 4584537 w 7472601"/>
              <a:gd name="connsiteY331" fmla="*/ 5324826 h 6858000"/>
              <a:gd name="connsiteX332" fmla="*/ 5037105 w 7472601"/>
              <a:gd name="connsiteY332" fmla="*/ 5088765 h 6858000"/>
              <a:gd name="connsiteX333" fmla="*/ 5039930 w 7472601"/>
              <a:gd name="connsiteY333" fmla="*/ 5089585 h 6858000"/>
              <a:gd name="connsiteX334" fmla="*/ 5263764 w 7472601"/>
              <a:gd name="connsiteY334" fmla="*/ 4735525 h 6858000"/>
              <a:gd name="connsiteX335" fmla="*/ 4086300 w 7472601"/>
              <a:gd name="connsiteY335" fmla="*/ 4884599 h 6858000"/>
              <a:gd name="connsiteX336" fmla="*/ 4085485 w 7472601"/>
              <a:gd name="connsiteY336" fmla="*/ 4899070 h 6858000"/>
              <a:gd name="connsiteX337" fmla="*/ 3871915 w 7472601"/>
              <a:gd name="connsiteY337" fmla="*/ 5253645 h 6858000"/>
              <a:gd name="connsiteX338" fmla="*/ 3799374 w 7472601"/>
              <a:gd name="connsiteY338" fmla="*/ 5466127 h 6858000"/>
              <a:gd name="connsiteX339" fmla="*/ 3498850 w 7472601"/>
              <a:gd name="connsiteY339" fmla="*/ 6661888 h 6858000"/>
              <a:gd name="connsiteX340" fmla="*/ 3399216 w 7472601"/>
              <a:gd name="connsiteY340" fmla="*/ 6858000 h 6858000"/>
              <a:gd name="connsiteX341" fmla="*/ 3303688 w 7472601"/>
              <a:gd name="connsiteY341" fmla="*/ 6858000 h 6858000"/>
              <a:gd name="connsiteX342" fmla="*/ 3391774 w 7472601"/>
              <a:gd name="connsiteY342" fmla="*/ 6697181 h 6858000"/>
              <a:gd name="connsiteX343" fmla="*/ 3735540 w 7472601"/>
              <a:gd name="connsiteY343" fmla="*/ 5546923 h 6858000"/>
              <a:gd name="connsiteX344" fmla="*/ 3729438 w 7472601"/>
              <a:gd name="connsiteY344" fmla="*/ 5569058 h 6858000"/>
              <a:gd name="connsiteX345" fmla="*/ 3707782 w 7472601"/>
              <a:gd name="connsiteY345" fmla="*/ 5644908 h 6858000"/>
              <a:gd name="connsiteX346" fmla="*/ 3583827 w 7472601"/>
              <a:gd name="connsiteY346" fmla="*/ 6039215 h 6858000"/>
              <a:gd name="connsiteX347" fmla="*/ 3547861 w 7472601"/>
              <a:gd name="connsiteY347" fmla="*/ 6129609 h 6858000"/>
              <a:gd name="connsiteX348" fmla="*/ 3490905 w 7472601"/>
              <a:gd name="connsiteY348" fmla="*/ 6277660 h 6858000"/>
              <a:gd name="connsiteX349" fmla="*/ 3455859 w 7472601"/>
              <a:gd name="connsiteY349" fmla="*/ 6391301 h 6858000"/>
              <a:gd name="connsiteX350" fmla="*/ 3429112 w 7472601"/>
              <a:gd name="connsiteY350" fmla="*/ 6479469 h 6858000"/>
              <a:gd name="connsiteX351" fmla="*/ 3304862 w 7472601"/>
              <a:gd name="connsiteY351" fmla="*/ 6796476 h 6858000"/>
              <a:gd name="connsiteX352" fmla="*/ 3276071 w 7472601"/>
              <a:gd name="connsiteY352" fmla="*/ 6858000 h 6858000"/>
              <a:gd name="connsiteX353" fmla="*/ 3240805 w 7472601"/>
              <a:gd name="connsiteY353" fmla="*/ 6858000 h 6858000"/>
              <a:gd name="connsiteX354" fmla="*/ 3275917 w 7472601"/>
              <a:gd name="connsiteY354" fmla="*/ 6783192 h 6858000"/>
              <a:gd name="connsiteX355" fmla="*/ 3399358 w 7472601"/>
              <a:gd name="connsiteY355" fmla="*/ 6469011 h 6858000"/>
              <a:gd name="connsiteX356" fmla="*/ 3425650 w 7472601"/>
              <a:gd name="connsiteY356" fmla="*/ 6381333 h 6858000"/>
              <a:gd name="connsiteX357" fmla="*/ 3460661 w 7472601"/>
              <a:gd name="connsiteY357" fmla="*/ 6266763 h 6858000"/>
              <a:gd name="connsiteX358" fmla="*/ 3518021 w 7472601"/>
              <a:gd name="connsiteY358" fmla="*/ 6117298 h 6858000"/>
              <a:gd name="connsiteX359" fmla="*/ 3554035 w 7472601"/>
              <a:gd name="connsiteY359" fmla="*/ 6027832 h 6858000"/>
              <a:gd name="connsiteX360" fmla="*/ 3677174 w 7472601"/>
              <a:gd name="connsiteY360" fmla="*/ 5636351 h 6858000"/>
              <a:gd name="connsiteX361" fmla="*/ 3698819 w 7472601"/>
              <a:gd name="connsiteY361" fmla="*/ 5560503 h 6858000"/>
              <a:gd name="connsiteX362" fmla="*/ 3702094 w 7472601"/>
              <a:gd name="connsiteY362" fmla="*/ 5549194 h 6858000"/>
              <a:gd name="connsiteX363" fmla="*/ 3398355 w 7472601"/>
              <a:gd name="connsiteY363" fmla="*/ 6094603 h 6858000"/>
              <a:gd name="connsiteX364" fmla="*/ 3193941 w 7472601"/>
              <a:gd name="connsiteY364" fmla="*/ 6798775 h 6858000"/>
              <a:gd name="connsiteX365" fmla="*/ 3184140 w 7472601"/>
              <a:gd name="connsiteY365" fmla="*/ 6858000 h 6858000"/>
              <a:gd name="connsiteX366" fmla="*/ 3099978 w 7472601"/>
              <a:gd name="connsiteY366" fmla="*/ 6858000 h 6858000"/>
              <a:gd name="connsiteX367" fmla="*/ 3101556 w 7472601"/>
              <a:gd name="connsiteY367" fmla="*/ 6843337 h 6858000"/>
              <a:gd name="connsiteX368" fmla="*/ 3370162 w 7472601"/>
              <a:gd name="connsiteY368" fmla="*/ 5785550 h 6858000"/>
              <a:gd name="connsiteX369" fmla="*/ 3746477 w 7472601"/>
              <a:gd name="connsiteY369" fmla="*/ 5377889 h 6858000"/>
              <a:gd name="connsiteX370" fmla="*/ 3863399 w 7472601"/>
              <a:gd name="connsiteY370" fmla="*/ 5087257 h 6858000"/>
              <a:gd name="connsiteX371" fmla="*/ 3968712 w 7472601"/>
              <a:gd name="connsiteY371" fmla="*/ 4913989 h 6858000"/>
              <a:gd name="connsiteX372" fmla="*/ 2792390 w 7472601"/>
              <a:gd name="connsiteY372" fmla="*/ 5382974 h 6858000"/>
              <a:gd name="connsiteX373" fmla="*/ 2714982 w 7472601"/>
              <a:gd name="connsiteY373" fmla="*/ 5427051 h 6858000"/>
              <a:gd name="connsiteX374" fmla="*/ 2813361 w 7472601"/>
              <a:gd name="connsiteY374" fmla="*/ 6023912 h 6858000"/>
              <a:gd name="connsiteX375" fmla="*/ 2688430 w 7472601"/>
              <a:gd name="connsiteY375" fmla="*/ 6801564 h 6858000"/>
              <a:gd name="connsiteX376" fmla="*/ 2629626 w 7472601"/>
              <a:gd name="connsiteY376" fmla="*/ 6763394 h 6858000"/>
              <a:gd name="connsiteX377" fmla="*/ 2565328 w 7472601"/>
              <a:gd name="connsiteY377" fmla="*/ 5516399 h 6858000"/>
              <a:gd name="connsiteX378" fmla="*/ 1922999 w 7472601"/>
              <a:gd name="connsiteY378" fmla="*/ 5980343 h 6858000"/>
              <a:gd name="connsiteX379" fmla="*/ 1950261 w 7472601"/>
              <a:gd name="connsiteY379" fmla="*/ 6405858 h 6858000"/>
              <a:gd name="connsiteX380" fmla="*/ 2365554 w 7472601"/>
              <a:gd name="connsiteY380" fmla="*/ 6759107 h 6858000"/>
              <a:gd name="connsiteX381" fmla="*/ 2424142 w 7472601"/>
              <a:gd name="connsiteY381" fmla="*/ 6858000 h 6858000"/>
              <a:gd name="connsiteX382" fmla="*/ 2395994 w 7472601"/>
              <a:gd name="connsiteY382" fmla="*/ 6858000 h 6858000"/>
              <a:gd name="connsiteX383" fmla="*/ 2392863 w 7472601"/>
              <a:gd name="connsiteY383" fmla="*/ 6852964 h 6858000"/>
              <a:gd name="connsiteX384" fmla="*/ 2017589 w 7472601"/>
              <a:gd name="connsiteY384" fmla="*/ 6493982 h 6858000"/>
              <a:gd name="connsiteX385" fmla="*/ 2147336 w 7472601"/>
              <a:gd name="connsiteY385" fmla="*/ 6594052 h 6858000"/>
              <a:gd name="connsiteX386" fmla="*/ 2207047 w 7472601"/>
              <a:gd name="connsiteY386" fmla="*/ 6654540 h 6858000"/>
              <a:gd name="connsiteX387" fmla="*/ 2299106 w 7472601"/>
              <a:gd name="connsiteY387" fmla="*/ 6778931 h 6858000"/>
              <a:gd name="connsiteX388" fmla="*/ 2314430 w 7472601"/>
              <a:gd name="connsiteY388" fmla="*/ 6801144 h 6858000"/>
              <a:gd name="connsiteX389" fmla="*/ 2352406 w 7472601"/>
              <a:gd name="connsiteY389" fmla="*/ 6858000 h 6858000"/>
              <a:gd name="connsiteX390" fmla="*/ 2314492 w 7472601"/>
              <a:gd name="connsiteY390" fmla="*/ 6858000 h 6858000"/>
              <a:gd name="connsiteX391" fmla="*/ 2288095 w 7472601"/>
              <a:gd name="connsiteY391" fmla="*/ 6818030 h 6858000"/>
              <a:gd name="connsiteX392" fmla="*/ 2272768 w 7472601"/>
              <a:gd name="connsiteY392" fmla="*/ 6795822 h 6858000"/>
              <a:gd name="connsiteX393" fmla="*/ 2182715 w 7472601"/>
              <a:gd name="connsiteY393" fmla="*/ 6675071 h 6858000"/>
              <a:gd name="connsiteX394" fmla="*/ 2032061 w 7472601"/>
              <a:gd name="connsiteY394" fmla="*/ 6541380 h 6858000"/>
              <a:gd name="connsiteX395" fmla="*/ 2257220 w 7472601"/>
              <a:gd name="connsiteY395" fmla="*/ 6826257 h 6858000"/>
              <a:gd name="connsiteX396" fmla="*/ 2281324 w 7472601"/>
              <a:gd name="connsiteY396" fmla="*/ 6858000 h 6858000"/>
              <a:gd name="connsiteX397" fmla="*/ 2242860 w 7472601"/>
              <a:gd name="connsiteY397" fmla="*/ 6858000 h 6858000"/>
              <a:gd name="connsiteX398" fmla="*/ 2232818 w 7472601"/>
              <a:gd name="connsiteY398" fmla="*/ 6844926 h 6858000"/>
              <a:gd name="connsiteX399" fmla="*/ 1990172 w 7472601"/>
              <a:gd name="connsiteY399" fmla="*/ 6542121 h 6858000"/>
              <a:gd name="connsiteX400" fmla="*/ 2124090 w 7472601"/>
              <a:gd name="connsiteY400" fmla="*/ 6761017 h 6858000"/>
              <a:gd name="connsiteX401" fmla="*/ 2200380 w 7472601"/>
              <a:gd name="connsiteY401" fmla="*/ 6858000 h 6858000"/>
              <a:gd name="connsiteX402" fmla="*/ 2147507 w 7472601"/>
              <a:gd name="connsiteY402" fmla="*/ 6858000 h 6858000"/>
              <a:gd name="connsiteX403" fmla="*/ 2070668 w 7472601"/>
              <a:gd name="connsiteY403" fmla="*/ 6761520 h 6858000"/>
              <a:gd name="connsiteX404" fmla="*/ 1975142 w 7472601"/>
              <a:gd name="connsiteY404" fmla="*/ 6585570 h 6858000"/>
              <a:gd name="connsiteX405" fmla="*/ 2050035 w 7472601"/>
              <a:gd name="connsiteY405" fmla="*/ 6813345 h 6858000"/>
              <a:gd name="connsiteX406" fmla="*/ 2063025 w 7472601"/>
              <a:gd name="connsiteY406" fmla="*/ 6858000 h 6858000"/>
              <a:gd name="connsiteX407" fmla="*/ 2021675 w 7472601"/>
              <a:gd name="connsiteY407" fmla="*/ 6858000 h 6858000"/>
              <a:gd name="connsiteX408" fmla="*/ 2019308 w 7472601"/>
              <a:gd name="connsiteY408" fmla="*/ 6847118 h 6858000"/>
              <a:gd name="connsiteX409" fmla="*/ 1938835 w 7472601"/>
              <a:gd name="connsiteY409" fmla="*/ 6551160 h 6858000"/>
              <a:gd name="connsiteX410" fmla="*/ 1953230 w 7472601"/>
              <a:gd name="connsiteY410" fmla="*/ 6759699 h 6858000"/>
              <a:gd name="connsiteX411" fmla="*/ 1956763 w 7472601"/>
              <a:gd name="connsiteY411" fmla="*/ 6778191 h 6858000"/>
              <a:gd name="connsiteX412" fmla="*/ 1967925 w 7472601"/>
              <a:gd name="connsiteY412" fmla="*/ 6858000 h 6858000"/>
              <a:gd name="connsiteX413" fmla="*/ 1936622 w 7472601"/>
              <a:gd name="connsiteY413" fmla="*/ 6858000 h 6858000"/>
              <a:gd name="connsiteX414" fmla="*/ 1926261 w 7472601"/>
              <a:gd name="connsiteY414" fmla="*/ 6784064 h 6858000"/>
              <a:gd name="connsiteX415" fmla="*/ 1922724 w 7472601"/>
              <a:gd name="connsiteY415" fmla="*/ 6765577 h 6858000"/>
              <a:gd name="connsiteX416" fmla="*/ 1904650 w 7472601"/>
              <a:gd name="connsiteY416" fmla="*/ 6639616 h 6858000"/>
              <a:gd name="connsiteX417" fmla="*/ 1885273 w 7472601"/>
              <a:gd name="connsiteY417" fmla="*/ 6858000 h 6858000"/>
              <a:gd name="connsiteX418" fmla="*/ 1854363 w 7472601"/>
              <a:gd name="connsiteY418" fmla="*/ 6858000 h 6858000"/>
              <a:gd name="connsiteX419" fmla="*/ 1880391 w 7472601"/>
              <a:gd name="connsiteY419" fmla="*/ 6603796 h 6858000"/>
              <a:gd name="connsiteX420" fmla="*/ 1818273 w 7472601"/>
              <a:gd name="connsiteY420" fmla="*/ 6715729 h 6858000"/>
              <a:gd name="connsiteX421" fmla="*/ 1794691 w 7472601"/>
              <a:gd name="connsiteY421" fmla="*/ 6843239 h 6858000"/>
              <a:gd name="connsiteX422" fmla="*/ 1794914 w 7472601"/>
              <a:gd name="connsiteY422" fmla="*/ 6858000 h 6858000"/>
              <a:gd name="connsiteX423" fmla="*/ 1746128 w 7472601"/>
              <a:gd name="connsiteY423" fmla="*/ 6858000 h 6858000"/>
              <a:gd name="connsiteX424" fmla="*/ 1753934 w 7472601"/>
              <a:gd name="connsiteY424" fmla="*/ 6724796 h 6858000"/>
              <a:gd name="connsiteX425" fmla="*/ 1792053 w 7472601"/>
              <a:gd name="connsiteY425" fmla="*/ 6572396 h 6858000"/>
              <a:gd name="connsiteX426" fmla="*/ 1862248 w 7472601"/>
              <a:gd name="connsiteY426" fmla="*/ 6266397 h 6858000"/>
              <a:gd name="connsiteX427" fmla="*/ 1862250 w 7472601"/>
              <a:gd name="connsiteY427" fmla="*/ 6033531 h 6858000"/>
              <a:gd name="connsiteX428" fmla="*/ 1211999 w 7472601"/>
              <a:gd name="connsiteY428" fmla="*/ 6683610 h 6858000"/>
              <a:gd name="connsiteX429" fmla="*/ 1213266 w 7472601"/>
              <a:gd name="connsiteY429" fmla="*/ 6691947 h 6858000"/>
              <a:gd name="connsiteX430" fmla="*/ 1203370 w 7472601"/>
              <a:gd name="connsiteY430" fmla="*/ 6850676 h 6858000"/>
              <a:gd name="connsiteX431" fmla="*/ 1203671 w 7472601"/>
              <a:gd name="connsiteY431" fmla="*/ 6858000 h 6858000"/>
              <a:gd name="connsiteX432" fmla="*/ 1143180 w 7472601"/>
              <a:gd name="connsiteY432" fmla="*/ 6858000 h 6858000"/>
              <a:gd name="connsiteX433" fmla="*/ 1142176 w 7472601"/>
              <a:gd name="connsiteY433" fmla="*/ 6766045 h 6858000"/>
              <a:gd name="connsiteX434" fmla="*/ 1067484 w 7472601"/>
              <a:gd name="connsiteY434" fmla="*/ 6858000 h 6858000"/>
              <a:gd name="connsiteX435" fmla="*/ 953928 w 7472601"/>
              <a:gd name="connsiteY435" fmla="*/ 6858000 h 6858000"/>
              <a:gd name="connsiteX436" fmla="*/ 959715 w 7472601"/>
              <a:gd name="connsiteY436" fmla="*/ 6850185 h 6858000"/>
              <a:gd name="connsiteX437" fmla="*/ 1483788 w 7472601"/>
              <a:gd name="connsiteY437" fmla="*/ 6259174 h 6858000"/>
              <a:gd name="connsiteX438" fmla="*/ 1100671 w 7472601"/>
              <a:gd name="connsiteY438" fmla="*/ 6252137 h 6858000"/>
              <a:gd name="connsiteX439" fmla="*/ 1090144 w 7472601"/>
              <a:gd name="connsiteY439" fmla="*/ 6256748 h 6858000"/>
              <a:gd name="connsiteX440" fmla="*/ 1095872 w 7472601"/>
              <a:gd name="connsiteY440" fmla="*/ 6271892 h 6858000"/>
              <a:gd name="connsiteX441" fmla="*/ 262785 w 7472601"/>
              <a:gd name="connsiteY441" fmla="*/ 6845450 h 6858000"/>
              <a:gd name="connsiteX442" fmla="*/ 209968 w 7472601"/>
              <a:gd name="connsiteY442" fmla="*/ 6770713 h 6858000"/>
              <a:gd name="connsiteX443" fmla="*/ 873460 w 7472601"/>
              <a:gd name="connsiteY443" fmla="*/ 6253768 h 6858000"/>
              <a:gd name="connsiteX444" fmla="*/ 192686 w 7472601"/>
              <a:gd name="connsiteY444" fmla="*/ 5849257 h 6858000"/>
              <a:gd name="connsiteX445" fmla="*/ 4696 w 7472601"/>
              <a:gd name="connsiteY445" fmla="*/ 5697668 h 6858000"/>
              <a:gd name="connsiteX446" fmla="*/ 0 w 7472601"/>
              <a:gd name="connsiteY446" fmla="*/ 5689984 h 6858000"/>
              <a:gd name="connsiteX447" fmla="*/ 0 w 7472601"/>
              <a:gd name="connsiteY447" fmla="*/ 5513472 h 6858000"/>
              <a:gd name="connsiteX448" fmla="*/ 174101 w 7472601"/>
              <a:gd name="connsiteY448" fmla="*/ 5620277 h 6858000"/>
              <a:gd name="connsiteX449" fmla="*/ 891800 w 7472601"/>
              <a:gd name="connsiteY449" fmla="*/ 6036935 h 6858000"/>
              <a:gd name="connsiteX450" fmla="*/ 1072219 w 7472601"/>
              <a:gd name="connsiteY450" fmla="*/ 6169443 h 6858000"/>
              <a:gd name="connsiteX451" fmla="*/ 1074117 w 7472601"/>
              <a:gd name="connsiteY451" fmla="*/ 6170301 h 6858000"/>
              <a:gd name="connsiteX452" fmla="*/ 1083114 w 7472601"/>
              <a:gd name="connsiteY452" fmla="*/ 6174131 h 6858000"/>
              <a:gd name="connsiteX453" fmla="*/ 1543010 w 7472601"/>
              <a:gd name="connsiteY453" fmla="*/ 6191140 h 6858000"/>
              <a:gd name="connsiteX454" fmla="*/ 1551080 w 7472601"/>
              <a:gd name="connsiteY454" fmla="*/ 6195006 h 6858000"/>
              <a:gd name="connsiteX455" fmla="*/ 2345443 w 7472601"/>
              <a:gd name="connsiteY455" fmla="*/ 5549882 h 6858000"/>
              <a:gd name="connsiteX456" fmla="*/ 1721499 w 7472601"/>
              <a:gd name="connsiteY456" fmla="*/ 5599969 h 6858000"/>
              <a:gd name="connsiteX457" fmla="*/ 767716 w 7472601"/>
              <a:gd name="connsiteY457" fmla="*/ 5472768 h 6858000"/>
              <a:gd name="connsiteX458" fmla="*/ 722147 w 7472601"/>
              <a:gd name="connsiteY458" fmla="*/ 5393091 h 6858000"/>
              <a:gd name="connsiteX459" fmla="*/ 1485552 w 7472601"/>
              <a:gd name="connsiteY459" fmla="*/ 5313202 h 6858000"/>
              <a:gd name="connsiteX460" fmla="*/ 2143004 w 7472601"/>
              <a:gd name="connsiteY460" fmla="*/ 5402420 h 6858000"/>
              <a:gd name="connsiteX461" fmla="*/ 1933391 w 7472601"/>
              <a:gd name="connsiteY461" fmla="*/ 5156971 h 6858000"/>
              <a:gd name="connsiteX462" fmla="*/ 1827118 w 7472601"/>
              <a:gd name="connsiteY462" fmla="*/ 4968410 h 6858000"/>
              <a:gd name="connsiteX463" fmla="*/ 1837349 w 7472601"/>
              <a:gd name="connsiteY463" fmla="*/ 4956357 h 6858000"/>
              <a:gd name="connsiteX464" fmla="*/ 2162835 w 7472601"/>
              <a:gd name="connsiteY464" fmla="*/ 5187853 h 6858000"/>
              <a:gd name="connsiteX465" fmla="*/ 2257167 w 7472601"/>
              <a:gd name="connsiteY465" fmla="*/ 5462123 h 6858000"/>
              <a:gd name="connsiteX466" fmla="*/ 2261598 w 7472601"/>
              <a:gd name="connsiteY466" fmla="*/ 5467998 h 6858000"/>
              <a:gd name="connsiteX467" fmla="*/ 2437177 w 7472601"/>
              <a:gd name="connsiteY467" fmla="*/ 5479608 h 6858000"/>
              <a:gd name="connsiteX468" fmla="*/ 2445247 w 7472601"/>
              <a:gd name="connsiteY468" fmla="*/ 5483476 h 6858000"/>
              <a:gd name="connsiteX469" fmla="*/ 2743626 w 7472601"/>
              <a:gd name="connsiteY469" fmla="*/ 5304819 h 6858000"/>
              <a:gd name="connsiteX470" fmla="*/ 3048102 w 7472601"/>
              <a:gd name="connsiteY470" fmla="*/ 5150595 h 6858000"/>
              <a:gd name="connsiteX471" fmla="*/ 1799414 w 7472601"/>
              <a:gd name="connsiteY471" fmla="*/ 4694732 h 6858000"/>
              <a:gd name="connsiteX472" fmla="*/ 1771735 w 7472601"/>
              <a:gd name="connsiteY472" fmla="*/ 4619929 h 6858000"/>
              <a:gd name="connsiteX473" fmla="*/ 3104273 w 7472601"/>
              <a:gd name="connsiteY473" fmla="*/ 5076159 h 6858000"/>
              <a:gd name="connsiteX474" fmla="*/ 3113245 w 7472601"/>
              <a:gd name="connsiteY474" fmla="*/ 5090705 h 6858000"/>
              <a:gd name="connsiteX475" fmla="*/ 3126294 w 7472601"/>
              <a:gd name="connsiteY475" fmla="*/ 5114400 h 6858000"/>
              <a:gd name="connsiteX476" fmla="*/ 3937433 w 7472601"/>
              <a:gd name="connsiteY476" fmla="*/ 4830473 h 6858000"/>
              <a:gd name="connsiteX477" fmla="*/ 3590475 w 7472601"/>
              <a:gd name="connsiteY477" fmla="*/ 4597974 h 6858000"/>
              <a:gd name="connsiteX478" fmla="*/ 3100264 w 7472601"/>
              <a:gd name="connsiteY478" fmla="*/ 4579845 h 6858000"/>
              <a:gd name="connsiteX479" fmla="*/ 2183576 w 7472601"/>
              <a:gd name="connsiteY479" fmla="*/ 4227150 h 6858000"/>
              <a:gd name="connsiteX480" fmla="*/ 2151029 w 7472601"/>
              <a:gd name="connsiteY480" fmla="*/ 4146947 h 6858000"/>
              <a:gd name="connsiteX481" fmla="*/ 3563434 w 7472601"/>
              <a:gd name="connsiteY481" fmla="*/ 4469115 h 6858000"/>
              <a:gd name="connsiteX482" fmla="*/ 3177952 w 7472601"/>
              <a:gd name="connsiteY482" fmla="*/ 3657386 h 6858000"/>
              <a:gd name="connsiteX483" fmla="*/ 3189263 w 7472601"/>
              <a:gd name="connsiteY483" fmla="*/ 3625726 h 6858000"/>
              <a:gd name="connsiteX484" fmla="*/ 3560912 w 7472601"/>
              <a:gd name="connsiteY484" fmla="*/ 4079863 h 6858000"/>
              <a:gd name="connsiteX485" fmla="*/ 3626636 w 7472601"/>
              <a:gd name="connsiteY485" fmla="*/ 4512230 h 6858000"/>
              <a:gd name="connsiteX486" fmla="*/ 3653088 w 7472601"/>
              <a:gd name="connsiteY486" fmla="*/ 4521417 h 6858000"/>
              <a:gd name="connsiteX487" fmla="*/ 3988128 w 7472601"/>
              <a:gd name="connsiteY487" fmla="*/ 4817267 h 6858000"/>
              <a:gd name="connsiteX488" fmla="*/ 4830582 w 7472601"/>
              <a:gd name="connsiteY488" fmla="*/ 4676000 h 6858000"/>
              <a:gd name="connsiteX489" fmla="*/ 4830100 w 7472601"/>
              <a:gd name="connsiteY489" fmla="*/ 4675554 h 6858000"/>
              <a:gd name="connsiteX490" fmla="*/ 4036318 w 7472601"/>
              <a:gd name="connsiteY490" fmla="*/ 4147013 h 6858000"/>
              <a:gd name="connsiteX491" fmla="*/ 3432098 w 7472601"/>
              <a:gd name="connsiteY491" fmla="*/ 3537312 h 6858000"/>
              <a:gd name="connsiteX492" fmla="*/ 3446761 w 7472601"/>
              <a:gd name="connsiteY492" fmla="*/ 3461278 h 6858000"/>
              <a:gd name="connsiteX493" fmla="*/ 4419733 w 7472601"/>
              <a:gd name="connsiteY493" fmla="*/ 3963555 h 6858000"/>
              <a:gd name="connsiteX494" fmla="*/ 4781371 w 7472601"/>
              <a:gd name="connsiteY494" fmla="*/ 4458604 h 6858000"/>
              <a:gd name="connsiteX495" fmla="*/ 4780440 w 7472601"/>
              <a:gd name="connsiteY495" fmla="*/ 4470290 h 6858000"/>
              <a:gd name="connsiteX496" fmla="*/ 4898954 w 7472601"/>
              <a:gd name="connsiteY496" fmla="*/ 4662092 h 6858000"/>
              <a:gd name="connsiteX497" fmla="*/ 4900699 w 7472601"/>
              <a:gd name="connsiteY497" fmla="*/ 4670867 h 6858000"/>
              <a:gd name="connsiteX498" fmla="*/ 5714511 w 7472601"/>
              <a:gd name="connsiteY498" fmla="*/ 4663483 h 6858000"/>
              <a:gd name="connsiteX499" fmla="*/ 5464793 w 7472601"/>
              <a:gd name="connsiteY499" fmla="*/ 4393556 h 6858000"/>
              <a:gd name="connsiteX500" fmla="*/ 5461897 w 7472601"/>
              <a:gd name="connsiteY500" fmla="*/ 4390879 h 6858000"/>
              <a:gd name="connsiteX501" fmla="*/ 4294126 w 7472601"/>
              <a:gd name="connsiteY501" fmla="*/ 3303048 h 6858000"/>
              <a:gd name="connsiteX502" fmla="*/ 4305321 w 7472601"/>
              <a:gd name="connsiteY502" fmla="*/ 3256953 h 6858000"/>
              <a:gd name="connsiteX503" fmla="*/ 4949299 w 7472601"/>
              <a:gd name="connsiteY503" fmla="*/ 3766336 h 6858000"/>
              <a:gd name="connsiteX504" fmla="*/ 5291452 w 7472601"/>
              <a:gd name="connsiteY504" fmla="*/ 4076801 h 6858000"/>
              <a:gd name="connsiteX505" fmla="*/ 5434998 w 7472601"/>
              <a:gd name="connsiteY505" fmla="*/ 4254100 h 6858000"/>
              <a:gd name="connsiteX506" fmla="*/ 5351015 w 7472601"/>
              <a:gd name="connsiteY506" fmla="*/ 3760989 h 6858000"/>
              <a:gd name="connsiteX507" fmla="*/ 5413780 w 7472601"/>
              <a:gd name="connsiteY507" fmla="*/ 2966265 h 6858000"/>
              <a:gd name="connsiteX508" fmla="*/ 5425627 w 7472601"/>
              <a:gd name="connsiteY508" fmla="*/ 2954192 h 6858000"/>
              <a:gd name="connsiteX509" fmla="*/ 6604735 w 7472601"/>
              <a:gd name="connsiteY509" fmla="*/ 2041381 h 6858000"/>
              <a:gd name="connsiteX510" fmla="*/ 7204487 w 7472601"/>
              <a:gd name="connsiteY510" fmla="*/ 2742112 h 6858000"/>
              <a:gd name="connsiteX511" fmla="*/ 7131592 w 7472601"/>
              <a:gd name="connsiteY511" fmla="*/ 2672096 h 6858000"/>
              <a:gd name="connsiteX512" fmla="*/ 6996344 w 7472601"/>
              <a:gd name="connsiteY512" fmla="*/ 2518310 h 6858000"/>
              <a:gd name="connsiteX513" fmla="*/ 6735495 w 7472601"/>
              <a:gd name="connsiteY513" fmla="*/ 2196890 h 6858000"/>
              <a:gd name="connsiteX514" fmla="*/ 6721901 w 7472601"/>
              <a:gd name="connsiteY514" fmla="*/ 2179274 h 6858000"/>
              <a:gd name="connsiteX515" fmla="*/ 6604735 w 7472601"/>
              <a:gd name="connsiteY515" fmla="*/ 2041381 h 6858000"/>
              <a:gd name="connsiteX516" fmla="*/ 6591670 w 7472601"/>
              <a:gd name="connsiteY516" fmla="*/ 1988277 h 6858000"/>
              <a:gd name="connsiteX517" fmla="*/ 6747349 w 7472601"/>
              <a:gd name="connsiteY517" fmla="*/ 2160069 h 6858000"/>
              <a:gd name="connsiteX518" fmla="*/ 6760943 w 7472601"/>
              <a:gd name="connsiteY518" fmla="*/ 2177686 h 6858000"/>
              <a:gd name="connsiteX519" fmla="*/ 7021065 w 7472601"/>
              <a:gd name="connsiteY519" fmla="*/ 2498102 h 6858000"/>
              <a:gd name="connsiteX520" fmla="*/ 7155223 w 7472601"/>
              <a:gd name="connsiteY520" fmla="*/ 2650386 h 6858000"/>
              <a:gd name="connsiteX521" fmla="*/ 7203167 w 7472601"/>
              <a:gd name="connsiteY521" fmla="*/ 2697288 h 6858000"/>
              <a:gd name="connsiteX522" fmla="*/ 6937703 w 7472601"/>
              <a:gd name="connsiteY522" fmla="*/ 2321981 h 6858000"/>
              <a:gd name="connsiteX523" fmla="*/ 6591670 w 7472601"/>
              <a:gd name="connsiteY523" fmla="*/ 1988277 h 6858000"/>
              <a:gd name="connsiteX524" fmla="*/ 5798671 w 7472601"/>
              <a:gd name="connsiteY524" fmla="*/ 1981601 h 6858000"/>
              <a:gd name="connsiteX525" fmla="*/ 5754709 w 7472601"/>
              <a:gd name="connsiteY525" fmla="*/ 2071454 h 6858000"/>
              <a:gd name="connsiteX526" fmla="*/ 5763044 w 7472601"/>
              <a:gd name="connsiteY526" fmla="*/ 2842206 h 6858000"/>
              <a:gd name="connsiteX527" fmla="*/ 5764974 w 7472601"/>
              <a:gd name="connsiteY527" fmla="*/ 2799609 h 6858000"/>
              <a:gd name="connsiteX528" fmla="*/ 5767665 w 7472601"/>
              <a:gd name="connsiteY528" fmla="*/ 2666409 h 6858000"/>
              <a:gd name="connsiteX529" fmla="*/ 5763055 w 7472601"/>
              <a:gd name="connsiteY529" fmla="*/ 2579705 h 6858000"/>
              <a:gd name="connsiteX530" fmla="*/ 5758079 w 7472601"/>
              <a:gd name="connsiteY530" fmla="*/ 2492508 h 6858000"/>
              <a:gd name="connsiteX531" fmla="*/ 5779325 w 7472601"/>
              <a:gd name="connsiteY531" fmla="*/ 2197069 h 6858000"/>
              <a:gd name="connsiteX532" fmla="*/ 5798671 w 7472601"/>
              <a:gd name="connsiteY532" fmla="*/ 1981601 h 6858000"/>
              <a:gd name="connsiteX533" fmla="*/ 5829202 w 7472601"/>
              <a:gd name="connsiteY533" fmla="*/ 1971679 h 6858000"/>
              <a:gd name="connsiteX534" fmla="*/ 5809558 w 7472601"/>
              <a:gd name="connsiteY534" fmla="*/ 2198043 h 6858000"/>
              <a:gd name="connsiteX535" fmla="*/ 5788653 w 7472601"/>
              <a:gd name="connsiteY535" fmla="*/ 2489430 h 6858000"/>
              <a:gd name="connsiteX536" fmla="*/ 5793439 w 7472601"/>
              <a:gd name="connsiteY536" fmla="*/ 2575235 h 6858000"/>
              <a:gd name="connsiteX537" fmla="*/ 5796837 w 7472601"/>
              <a:gd name="connsiteY537" fmla="*/ 2637633 h 6858000"/>
              <a:gd name="connsiteX538" fmla="*/ 5818614 w 7472601"/>
              <a:gd name="connsiteY538" fmla="*/ 2473055 h 6858000"/>
              <a:gd name="connsiteX539" fmla="*/ 5829202 w 7472601"/>
              <a:gd name="connsiteY539" fmla="*/ 1971679 h 6858000"/>
              <a:gd name="connsiteX540" fmla="*/ 5911389 w 7472601"/>
              <a:gd name="connsiteY540" fmla="*/ 1898371 h 6858000"/>
              <a:gd name="connsiteX541" fmla="*/ 6237627 w 7472601"/>
              <a:gd name="connsiteY541" fmla="*/ 2231921 h 6858000"/>
              <a:gd name="connsiteX542" fmla="*/ 5911389 w 7472601"/>
              <a:gd name="connsiteY542" fmla="*/ 1898371 h 6858000"/>
              <a:gd name="connsiteX543" fmla="*/ 6944437 w 7472601"/>
              <a:gd name="connsiteY543" fmla="*/ 1575402 h 6858000"/>
              <a:gd name="connsiteX544" fmla="*/ 6304730 w 7472601"/>
              <a:gd name="connsiteY544" fmla="*/ 1766654 h 6858000"/>
              <a:gd name="connsiteX545" fmla="*/ 6944437 w 7472601"/>
              <a:gd name="connsiteY545" fmla="*/ 1575402 h 6858000"/>
              <a:gd name="connsiteX546" fmla="*/ 7019523 w 7472601"/>
              <a:gd name="connsiteY546" fmla="*/ 1519450 h 6858000"/>
              <a:gd name="connsiteX547" fmla="*/ 6298091 w 7472601"/>
              <a:gd name="connsiteY547" fmla="*/ 1737122 h 6858000"/>
              <a:gd name="connsiteX548" fmla="*/ 7019523 w 7472601"/>
              <a:gd name="connsiteY548" fmla="*/ 1519450 h 6858000"/>
              <a:gd name="connsiteX549" fmla="*/ 2399523 w 7472601"/>
              <a:gd name="connsiteY549" fmla="*/ 1428234 h 6858000"/>
              <a:gd name="connsiteX550" fmla="*/ 2224982 w 7472601"/>
              <a:gd name="connsiteY550" fmla="*/ 1826201 h 6858000"/>
              <a:gd name="connsiteX551" fmla="*/ 2096099 w 7472601"/>
              <a:gd name="connsiteY551" fmla="*/ 2345900 h 6858000"/>
              <a:gd name="connsiteX552" fmla="*/ 2283317 w 7472601"/>
              <a:gd name="connsiteY552" fmla="*/ 1796925 h 6858000"/>
              <a:gd name="connsiteX553" fmla="*/ 2399523 w 7472601"/>
              <a:gd name="connsiteY553" fmla="*/ 1428234 h 6858000"/>
              <a:gd name="connsiteX554" fmla="*/ 2448558 w 7472601"/>
              <a:gd name="connsiteY554" fmla="*/ 1373435 h 6858000"/>
              <a:gd name="connsiteX555" fmla="*/ 2312521 w 7472601"/>
              <a:gd name="connsiteY555" fmla="*/ 1806140 h 6858000"/>
              <a:gd name="connsiteX556" fmla="*/ 2127533 w 7472601"/>
              <a:gd name="connsiteY556" fmla="*/ 2348380 h 6858000"/>
              <a:gd name="connsiteX557" fmla="*/ 2358080 w 7472601"/>
              <a:gd name="connsiteY557" fmla="*/ 1866134 h 6858000"/>
              <a:gd name="connsiteX558" fmla="*/ 2407436 w 7472601"/>
              <a:gd name="connsiteY558" fmla="*/ 1651070 h 6858000"/>
              <a:gd name="connsiteX559" fmla="*/ 2448558 w 7472601"/>
              <a:gd name="connsiteY559" fmla="*/ 1373435 h 6858000"/>
              <a:gd name="connsiteX560" fmla="*/ 278707 w 7472601"/>
              <a:gd name="connsiteY560" fmla="*/ 1352270 h 6858000"/>
              <a:gd name="connsiteX561" fmla="*/ 321570 w 7472601"/>
              <a:gd name="connsiteY561" fmla="*/ 1861610 h 6858000"/>
              <a:gd name="connsiteX562" fmla="*/ 294281 w 7472601"/>
              <a:gd name="connsiteY562" fmla="*/ 1440658 h 6858000"/>
              <a:gd name="connsiteX563" fmla="*/ 278707 w 7472601"/>
              <a:gd name="connsiteY563" fmla="*/ 1352270 h 6858000"/>
              <a:gd name="connsiteX564" fmla="*/ 1423821 w 7472601"/>
              <a:gd name="connsiteY564" fmla="*/ 1351958 h 6858000"/>
              <a:gd name="connsiteX565" fmla="*/ 1638521 w 7472601"/>
              <a:gd name="connsiteY565" fmla="*/ 1908470 h 6858000"/>
              <a:gd name="connsiteX566" fmla="*/ 1754199 w 7472601"/>
              <a:gd name="connsiteY566" fmla="*/ 2149284 h 6858000"/>
              <a:gd name="connsiteX567" fmla="*/ 1908359 w 7472601"/>
              <a:gd name="connsiteY567" fmla="*/ 2364988 h 6858000"/>
              <a:gd name="connsiteX568" fmla="*/ 1647661 w 7472601"/>
              <a:gd name="connsiteY568" fmla="*/ 1825945 h 6858000"/>
              <a:gd name="connsiteX569" fmla="*/ 1423821 w 7472601"/>
              <a:gd name="connsiteY569" fmla="*/ 1351958 h 6858000"/>
              <a:gd name="connsiteX570" fmla="*/ 1431890 w 7472601"/>
              <a:gd name="connsiteY570" fmla="*/ 1306475 h 6858000"/>
              <a:gd name="connsiteX571" fmla="*/ 1507597 w 7472601"/>
              <a:gd name="connsiteY571" fmla="*/ 1446132 h 6858000"/>
              <a:gd name="connsiteX572" fmla="*/ 1674586 w 7472601"/>
              <a:gd name="connsiteY572" fmla="*/ 1813832 h 6858000"/>
              <a:gd name="connsiteX573" fmla="*/ 1815950 w 7472601"/>
              <a:gd name="connsiteY573" fmla="*/ 2128564 h 6858000"/>
              <a:gd name="connsiteX574" fmla="*/ 1984242 w 7472601"/>
              <a:gd name="connsiteY574" fmla="*/ 2430829 h 6858000"/>
              <a:gd name="connsiteX575" fmla="*/ 2014023 w 7472601"/>
              <a:gd name="connsiteY575" fmla="*/ 2450995 h 6858000"/>
              <a:gd name="connsiteX576" fmla="*/ 1747337 w 7472601"/>
              <a:gd name="connsiteY576" fmla="*/ 1855264 h 6858000"/>
              <a:gd name="connsiteX577" fmla="*/ 1533749 w 7472601"/>
              <a:gd name="connsiteY577" fmla="*/ 1478656 h 6858000"/>
              <a:gd name="connsiteX578" fmla="*/ 1431890 w 7472601"/>
              <a:gd name="connsiteY578" fmla="*/ 1306475 h 6858000"/>
              <a:gd name="connsiteX579" fmla="*/ 5052692 w 7472601"/>
              <a:gd name="connsiteY579" fmla="*/ 1292994 h 6858000"/>
              <a:gd name="connsiteX580" fmla="*/ 5200661 w 7472601"/>
              <a:gd name="connsiteY580" fmla="*/ 1635186 h 6858000"/>
              <a:gd name="connsiteX581" fmla="*/ 5297138 w 7472601"/>
              <a:gd name="connsiteY581" fmla="*/ 1906351 h 6858000"/>
              <a:gd name="connsiteX582" fmla="*/ 5052692 w 7472601"/>
              <a:gd name="connsiteY582" fmla="*/ 1292994 h 6858000"/>
              <a:gd name="connsiteX583" fmla="*/ 5009948 w 7472601"/>
              <a:gd name="connsiteY583" fmla="*/ 1273619 h 6858000"/>
              <a:gd name="connsiteX584" fmla="*/ 5121777 w 7472601"/>
              <a:gd name="connsiteY584" fmla="*/ 1654213 h 6858000"/>
              <a:gd name="connsiteX585" fmla="*/ 5293545 w 7472601"/>
              <a:gd name="connsiteY585" fmla="*/ 2072247 h 6858000"/>
              <a:gd name="connsiteX586" fmla="*/ 5294042 w 7472601"/>
              <a:gd name="connsiteY586" fmla="*/ 2065019 h 6858000"/>
              <a:gd name="connsiteX587" fmla="*/ 5171936 w 7472601"/>
              <a:gd name="connsiteY587" fmla="*/ 1647613 h 6858000"/>
              <a:gd name="connsiteX588" fmla="*/ 5009948 w 7472601"/>
              <a:gd name="connsiteY588" fmla="*/ 1273619 h 6858000"/>
              <a:gd name="connsiteX589" fmla="*/ 655236 w 7472601"/>
              <a:gd name="connsiteY589" fmla="*/ 1268632 h 6858000"/>
              <a:gd name="connsiteX590" fmla="*/ 839521 w 7472601"/>
              <a:gd name="connsiteY590" fmla="*/ 1685315 h 6858000"/>
              <a:gd name="connsiteX591" fmla="*/ 1109416 w 7472601"/>
              <a:gd name="connsiteY591" fmla="*/ 2061663 h 6858000"/>
              <a:gd name="connsiteX592" fmla="*/ 1298300 w 7472601"/>
              <a:gd name="connsiteY592" fmla="*/ 2247742 h 6858000"/>
              <a:gd name="connsiteX593" fmla="*/ 1125871 w 7472601"/>
              <a:gd name="connsiteY593" fmla="*/ 1989513 h 6858000"/>
              <a:gd name="connsiteX594" fmla="*/ 981574 w 7472601"/>
              <a:gd name="connsiteY594" fmla="*/ 1783157 h 6858000"/>
              <a:gd name="connsiteX595" fmla="*/ 922198 w 7472601"/>
              <a:gd name="connsiteY595" fmla="*/ 1677437 h 6858000"/>
              <a:gd name="connsiteX596" fmla="*/ 869293 w 7472601"/>
              <a:gd name="connsiteY596" fmla="*/ 1583214 h 6858000"/>
              <a:gd name="connsiteX597" fmla="*/ 751431 w 7472601"/>
              <a:gd name="connsiteY597" fmla="*/ 1405731 h 6858000"/>
              <a:gd name="connsiteX598" fmla="*/ 655236 w 7472601"/>
              <a:gd name="connsiteY598" fmla="*/ 1268632 h 6858000"/>
              <a:gd name="connsiteX599" fmla="*/ 6516292 w 7472601"/>
              <a:gd name="connsiteY599" fmla="*/ 1263064 h 6858000"/>
              <a:gd name="connsiteX600" fmla="*/ 5736320 w 7472601"/>
              <a:gd name="connsiteY600" fmla="*/ 1501803 h 6858000"/>
              <a:gd name="connsiteX601" fmla="*/ 6516292 w 7472601"/>
              <a:gd name="connsiteY601" fmla="*/ 1263064 h 6858000"/>
              <a:gd name="connsiteX602" fmla="*/ 291466 w 7472601"/>
              <a:gd name="connsiteY602" fmla="*/ 1250369 h 6858000"/>
              <a:gd name="connsiteX603" fmla="*/ 323180 w 7472601"/>
              <a:gd name="connsiteY603" fmla="*/ 1435283 h 6858000"/>
              <a:gd name="connsiteX604" fmla="*/ 349381 w 7472601"/>
              <a:gd name="connsiteY604" fmla="*/ 1875041 h 6858000"/>
              <a:gd name="connsiteX605" fmla="*/ 374363 w 7472601"/>
              <a:gd name="connsiteY605" fmla="*/ 1506494 h 6858000"/>
              <a:gd name="connsiteX606" fmla="*/ 302168 w 7472601"/>
              <a:gd name="connsiteY606" fmla="*/ 1274495 h 6858000"/>
              <a:gd name="connsiteX607" fmla="*/ 291466 w 7472601"/>
              <a:gd name="connsiteY607" fmla="*/ 1250369 h 6858000"/>
              <a:gd name="connsiteX608" fmla="*/ 678222 w 7472601"/>
              <a:gd name="connsiteY608" fmla="*/ 1248670 h 6858000"/>
              <a:gd name="connsiteX609" fmla="*/ 775536 w 7472601"/>
              <a:gd name="connsiteY609" fmla="*/ 1388015 h 6858000"/>
              <a:gd name="connsiteX610" fmla="*/ 894529 w 7472601"/>
              <a:gd name="connsiteY610" fmla="*/ 1567739 h 6858000"/>
              <a:gd name="connsiteX611" fmla="*/ 948000 w 7472601"/>
              <a:gd name="connsiteY611" fmla="*/ 1663088 h 6858000"/>
              <a:gd name="connsiteX612" fmla="*/ 1006812 w 7472601"/>
              <a:gd name="connsiteY612" fmla="*/ 1767683 h 6858000"/>
              <a:gd name="connsiteX613" fmla="*/ 1149133 w 7472601"/>
              <a:gd name="connsiteY613" fmla="*/ 1971513 h 6858000"/>
              <a:gd name="connsiteX614" fmla="*/ 1333952 w 7472601"/>
              <a:gd name="connsiteY614" fmla="*/ 2251620 h 6858000"/>
              <a:gd name="connsiteX615" fmla="*/ 1337329 w 7472601"/>
              <a:gd name="connsiteY615" fmla="*/ 2258350 h 6858000"/>
              <a:gd name="connsiteX616" fmla="*/ 1014726 w 7472601"/>
              <a:gd name="connsiteY616" fmla="*/ 1615556 h 6858000"/>
              <a:gd name="connsiteX617" fmla="*/ 678222 w 7472601"/>
              <a:gd name="connsiteY617" fmla="*/ 1248670 h 6858000"/>
              <a:gd name="connsiteX618" fmla="*/ 6691602 w 7472601"/>
              <a:gd name="connsiteY618" fmla="*/ 1140573 h 6858000"/>
              <a:gd name="connsiteX619" fmla="*/ 6571100 w 7472601"/>
              <a:gd name="connsiteY619" fmla="*/ 1183662 h 6858000"/>
              <a:gd name="connsiteX620" fmla="*/ 6241687 w 7472601"/>
              <a:gd name="connsiteY620" fmla="*/ 1257600 h 6858000"/>
              <a:gd name="connsiteX621" fmla="*/ 5693009 w 7472601"/>
              <a:gd name="connsiteY621" fmla="*/ 1478256 h 6858000"/>
              <a:gd name="connsiteX622" fmla="*/ 6548420 w 7472601"/>
              <a:gd name="connsiteY622" fmla="*/ 1214599 h 6858000"/>
              <a:gd name="connsiteX623" fmla="*/ 6605473 w 7472601"/>
              <a:gd name="connsiteY623" fmla="*/ 1184686 h 6858000"/>
              <a:gd name="connsiteX624" fmla="*/ 6691602 w 7472601"/>
              <a:gd name="connsiteY624" fmla="*/ 1140573 h 6858000"/>
              <a:gd name="connsiteX625" fmla="*/ 4002475 w 7472601"/>
              <a:gd name="connsiteY625" fmla="*/ 1037802 h 6858000"/>
              <a:gd name="connsiteX626" fmla="*/ 4000324 w 7472601"/>
              <a:gd name="connsiteY626" fmla="*/ 1039362 h 6858000"/>
              <a:gd name="connsiteX627" fmla="*/ 4002862 w 7472601"/>
              <a:gd name="connsiteY627" fmla="*/ 1042866 h 6858000"/>
              <a:gd name="connsiteX628" fmla="*/ 4002475 w 7472601"/>
              <a:gd name="connsiteY628" fmla="*/ 1037802 h 6858000"/>
              <a:gd name="connsiteX629" fmla="*/ 506322 w 7472601"/>
              <a:gd name="connsiteY629" fmla="*/ 1020997 h 6858000"/>
              <a:gd name="connsiteX630" fmla="*/ 533068 w 7472601"/>
              <a:gd name="connsiteY630" fmla="*/ 1029409 h 6858000"/>
              <a:gd name="connsiteX631" fmla="*/ 1232525 w 7472601"/>
              <a:gd name="connsiteY631" fmla="*/ 1804675 h 6858000"/>
              <a:gd name="connsiteX632" fmla="*/ 1388858 w 7472601"/>
              <a:gd name="connsiteY632" fmla="*/ 2368011 h 6858000"/>
              <a:gd name="connsiteX633" fmla="*/ 1384098 w 7472601"/>
              <a:gd name="connsiteY633" fmla="*/ 2378125 h 6858000"/>
              <a:gd name="connsiteX634" fmla="*/ 1425393 w 7472601"/>
              <a:gd name="connsiteY634" fmla="*/ 2589124 h 6858000"/>
              <a:gd name="connsiteX635" fmla="*/ 1424001 w 7472601"/>
              <a:gd name="connsiteY635" fmla="*/ 2597541 h 6858000"/>
              <a:gd name="connsiteX636" fmla="*/ 2152729 w 7472601"/>
              <a:gd name="connsiteY636" fmla="*/ 2864487 h 6858000"/>
              <a:gd name="connsiteX637" fmla="*/ 2020609 w 7472601"/>
              <a:gd name="connsiteY637" fmla="*/ 2539671 h 6858000"/>
              <a:gd name="connsiteX638" fmla="*/ 2018920 w 7472601"/>
              <a:gd name="connsiteY638" fmla="*/ 2536309 h 6858000"/>
              <a:gd name="connsiteX639" fmla="*/ 1342441 w 7472601"/>
              <a:gd name="connsiteY639" fmla="*/ 1173017 h 6858000"/>
              <a:gd name="connsiteX640" fmla="*/ 1367925 w 7472601"/>
              <a:gd name="connsiteY640" fmla="*/ 1135648 h 6858000"/>
              <a:gd name="connsiteX641" fmla="*/ 1771401 w 7472601"/>
              <a:gd name="connsiteY641" fmla="*/ 1806673 h 6858000"/>
              <a:gd name="connsiteX642" fmla="*/ 1972385 w 7472601"/>
              <a:gd name="connsiteY642" fmla="*/ 2198735 h 6858000"/>
              <a:gd name="connsiteX643" fmla="*/ 2040892 w 7472601"/>
              <a:gd name="connsiteY643" fmla="*/ 2405205 h 6858000"/>
              <a:gd name="connsiteX644" fmla="*/ 2131689 w 7472601"/>
              <a:gd name="connsiteY644" fmla="*/ 1936926 h 6858000"/>
              <a:gd name="connsiteX645" fmla="*/ 2454820 w 7472601"/>
              <a:gd name="connsiteY645" fmla="*/ 1248808 h 6858000"/>
              <a:gd name="connsiteX646" fmla="*/ 2492512 w 7472601"/>
              <a:gd name="connsiteY646" fmla="*/ 1302920 h 6858000"/>
              <a:gd name="connsiteX647" fmla="*/ 2081216 w 7472601"/>
              <a:gd name="connsiteY647" fmla="*/ 2527513 h 6858000"/>
              <a:gd name="connsiteX648" fmla="*/ 2081211 w 7472601"/>
              <a:gd name="connsiteY648" fmla="*/ 2528916 h 6858000"/>
              <a:gd name="connsiteX649" fmla="*/ 2199067 w 7472601"/>
              <a:gd name="connsiteY649" fmla="*/ 2884061 h 6858000"/>
              <a:gd name="connsiteX650" fmla="*/ 3192586 w 7472601"/>
              <a:gd name="connsiteY650" fmla="*/ 3411496 h 6858000"/>
              <a:gd name="connsiteX651" fmla="*/ 3182620 w 7472601"/>
              <a:gd name="connsiteY651" fmla="*/ 3483279 h 6858000"/>
              <a:gd name="connsiteX652" fmla="*/ 2435119 w 7472601"/>
              <a:gd name="connsiteY652" fmla="*/ 3080173 h 6858000"/>
              <a:gd name="connsiteX653" fmla="*/ 2410152 w 7472601"/>
              <a:gd name="connsiteY653" fmla="*/ 3063751 h 6858000"/>
              <a:gd name="connsiteX654" fmla="*/ 2408099 w 7472601"/>
              <a:gd name="connsiteY654" fmla="*/ 3064403 h 6858000"/>
              <a:gd name="connsiteX655" fmla="*/ 2407218 w 7472601"/>
              <a:gd name="connsiteY655" fmla="*/ 3070324 h 6858000"/>
              <a:gd name="connsiteX656" fmla="*/ 2380138 w 7472601"/>
              <a:gd name="connsiteY656" fmla="*/ 3099341 h 6858000"/>
              <a:gd name="connsiteX657" fmla="*/ 1765923 w 7472601"/>
              <a:gd name="connsiteY657" fmla="*/ 3581043 h 6858000"/>
              <a:gd name="connsiteX658" fmla="*/ 1702258 w 7472601"/>
              <a:gd name="connsiteY658" fmla="*/ 3612286 h 6858000"/>
              <a:gd name="connsiteX659" fmla="*/ 1538370 w 7472601"/>
              <a:gd name="connsiteY659" fmla="*/ 3811804 h 6858000"/>
              <a:gd name="connsiteX660" fmla="*/ 542867 w 7472601"/>
              <a:gd name="connsiteY660" fmla="*/ 4944092 h 6858000"/>
              <a:gd name="connsiteX661" fmla="*/ 515800 w 7472601"/>
              <a:gd name="connsiteY661" fmla="*/ 4862180 h 6858000"/>
              <a:gd name="connsiteX662" fmla="*/ 909145 w 7472601"/>
              <a:gd name="connsiteY662" fmla="*/ 4199225 h 6858000"/>
              <a:gd name="connsiteX663" fmla="*/ 1214067 w 7472601"/>
              <a:gd name="connsiteY663" fmla="*/ 3908561 h 6858000"/>
              <a:gd name="connsiteX664" fmla="*/ 640967 w 7472601"/>
              <a:gd name="connsiteY664" fmla="*/ 4105601 h 6858000"/>
              <a:gd name="connsiteX665" fmla="*/ 112563 w 7472601"/>
              <a:gd name="connsiteY665" fmla="*/ 4396952 h 6858000"/>
              <a:gd name="connsiteX666" fmla="*/ 0 w 7472601"/>
              <a:gd name="connsiteY666" fmla="*/ 4466006 h 6858000"/>
              <a:gd name="connsiteX667" fmla="*/ 0 w 7472601"/>
              <a:gd name="connsiteY667" fmla="*/ 4233763 h 6858000"/>
              <a:gd name="connsiteX668" fmla="*/ 36881 w 7472601"/>
              <a:gd name="connsiteY668" fmla="*/ 4200118 h 6858000"/>
              <a:gd name="connsiteX669" fmla="*/ 910534 w 7472601"/>
              <a:gd name="connsiteY669" fmla="*/ 3629753 h 6858000"/>
              <a:gd name="connsiteX670" fmla="*/ 1578717 w 7472601"/>
              <a:gd name="connsiteY670" fmla="*/ 3575982 h 6858000"/>
              <a:gd name="connsiteX671" fmla="*/ 2338780 w 7472601"/>
              <a:gd name="connsiteY671" fmla="*/ 3033725 h 6858000"/>
              <a:gd name="connsiteX672" fmla="*/ 1807991 w 7472601"/>
              <a:gd name="connsiteY672" fmla="*/ 2807184 h 6858000"/>
              <a:gd name="connsiteX673" fmla="*/ 1416358 w 7472601"/>
              <a:gd name="connsiteY673" fmla="*/ 3112571 h 6858000"/>
              <a:gd name="connsiteX674" fmla="*/ 939066 w 7472601"/>
              <a:gd name="connsiteY674" fmla="*/ 3378798 h 6858000"/>
              <a:gd name="connsiteX675" fmla="*/ 115099 w 7472601"/>
              <a:gd name="connsiteY675" fmla="*/ 3607650 h 6858000"/>
              <a:gd name="connsiteX676" fmla="*/ 97284 w 7472601"/>
              <a:gd name="connsiteY676" fmla="*/ 3520393 h 6858000"/>
              <a:gd name="connsiteX677" fmla="*/ 922050 w 7472601"/>
              <a:gd name="connsiteY677" fmla="*/ 3074867 h 6858000"/>
              <a:gd name="connsiteX678" fmla="*/ 1405265 w 7472601"/>
              <a:gd name="connsiteY678" fmla="*/ 3016319 h 6858000"/>
              <a:gd name="connsiteX679" fmla="*/ 1407512 w 7472601"/>
              <a:gd name="connsiteY679" fmla="*/ 3018001 h 6858000"/>
              <a:gd name="connsiteX680" fmla="*/ 1726266 w 7472601"/>
              <a:gd name="connsiteY680" fmla="*/ 2777274 h 6858000"/>
              <a:gd name="connsiteX681" fmla="*/ 625390 w 7472601"/>
              <a:gd name="connsiteY681" fmla="*/ 2514541 h 6858000"/>
              <a:gd name="connsiteX682" fmla="*/ 619799 w 7472601"/>
              <a:gd name="connsiteY682" fmla="*/ 2527180 h 6858000"/>
              <a:gd name="connsiteX683" fmla="*/ 310030 w 7472601"/>
              <a:gd name="connsiteY683" fmla="*/ 2771818 h 6858000"/>
              <a:gd name="connsiteX684" fmla="*/ 173877 w 7472601"/>
              <a:gd name="connsiteY684" fmla="*/ 2937056 h 6858000"/>
              <a:gd name="connsiteX685" fmla="*/ 77889 w 7472601"/>
              <a:gd name="connsiteY685" fmla="*/ 3138440 h 6858000"/>
              <a:gd name="connsiteX686" fmla="*/ 0 w 7472601"/>
              <a:gd name="connsiteY686" fmla="*/ 3271395 h 6858000"/>
              <a:gd name="connsiteX687" fmla="*/ 0 w 7472601"/>
              <a:gd name="connsiteY687" fmla="*/ 3153002 h 6858000"/>
              <a:gd name="connsiteX688" fmla="*/ 2386 w 7472601"/>
              <a:gd name="connsiteY688" fmla="*/ 3149203 h 6858000"/>
              <a:gd name="connsiteX689" fmla="*/ 89753 w 7472601"/>
              <a:gd name="connsiteY689" fmla="*/ 2987702 h 6858000"/>
              <a:gd name="connsiteX690" fmla="*/ 76869 w 7472601"/>
              <a:gd name="connsiteY690" fmla="*/ 3005404 h 6858000"/>
              <a:gd name="connsiteX691" fmla="*/ 32049 w 7472601"/>
              <a:gd name="connsiteY691" fmla="*/ 3065814 h 6858000"/>
              <a:gd name="connsiteX692" fmla="*/ 0 w 7472601"/>
              <a:gd name="connsiteY692" fmla="*/ 3108744 h 6858000"/>
              <a:gd name="connsiteX693" fmla="*/ 0 w 7472601"/>
              <a:gd name="connsiteY693" fmla="*/ 3058059 h 6858000"/>
              <a:gd name="connsiteX694" fmla="*/ 7610 w 7472601"/>
              <a:gd name="connsiteY694" fmla="*/ 3047889 h 6858000"/>
              <a:gd name="connsiteX695" fmla="*/ 52419 w 7472601"/>
              <a:gd name="connsiteY695" fmla="*/ 2987479 h 6858000"/>
              <a:gd name="connsiteX696" fmla="*/ 59142 w 7472601"/>
              <a:gd name="connsiteY696" fmla="*/ 2978488 h 6858000"/>
              <a:gd name="connsiteX697" fmla="*/ 0 w 7472601"/>
              <a:gd name="connsiteY697" fmla="*/ 3015334 h 6858000"/>
              <a:gd name="connsiteX698" fmla="*/ 0 w 7472601"/>
              <a:gd name="connsiteY698" fmla="*/ 2914286 h 6858000"/>
              <a:gd name="connsiteX699" fmla="*/ 36383 w 7472601"/>
              <a:gd name="connsiteY699" fmla="*/ 2901128 h 6858000"/>
              <a:gd name="connsiteX700" fmla="*/ 156329 w 7472601"/>
              <a:gd name="connsiteY700" fmla="*/ 2840533 h 6858000"/>
              <a:gd name="connsiteX701" fmla="*/ 358355 w 7472601"/>
              <a:gd name="connsiteY701" fmla="*/ 2620471 h 6858000"/>
              <a:gd name="connsiteX702" fmla="*/ 510577 w 7472601"/>
              <a:gd name="connsiteY702" fmla="*/ 2501244 h 6858000"/>
              <a:gd name="connsiteX703" fmla="*/ 211967 w 7472601"/>
              <a:gd name="connsiteY703" fmla="*/ 2479171 h 6858000"/>
              <a:gd name="connsiteX704" fmla="*/ 0 w 7472601"/>
              <a:gd name="connsiteY704" fmla="*/ 2476398 h 6858000"/>
              <a:gd name="connsiteX705" fmla="*/ 0 w 7472601"/>
              <a:gd name="connsiteY705" fmla="*/ 2389189 h 6858000"/>
              <a:gd name="connsiteX706" fmla="*/ 103062 w 7472601"/>
              <a:gd name="connsiteY706" fmla="*/ 2389518 h 6858000"/>
              <a:gd name="connsiteX707" fmla="*/ 510734 w 7472601"/>
              <a:gd name="connsiteY707" fmla="*/ 2416201 h 6858000"/>
              <a:gd name="connsiteX708" fmla="*/ 279257 w 7472601"/>
              <a:gd name="connsiteY708" fmla="*/ 2092102 h 6858000"/>
              <a:gd name="connsiteX709" fmla="*/ 65265 w 7472601"/>
              <a:gd name="connsiteY709" fmla="*/ 2006049 h 6858000"/>
              <a:gd name="connsiteX710" fmla="*/ 0 w 7472601"/>
              <a:gd name="connsiteY710" fmla="*/ 1982532 h 6858000"/>
              <a:gd name="connsiteX711" fmla="*/ 0 w 7472601"/>
              <a:gd name="connsiteY711" fmla="*/ 1912789 h 6858000"/>
              <a:gd name="connsiteX712" fmla="*/ 97460 w 7472601"/>
              <a:gd name="connsiteY712" fmla="*/ 1953725 h 6858000"/>
              <a:gd name="connsiteX713" fmla="*/ 221272 w 7472601"/>
              <a:gd name="connsiteY713" fmla="*/ 1980766 h 6858000"/>
              <a:gd name="connsiteX714" fmla="*/ 116765 w 7472601"/>
              <a:gd name="connsiteY714" fmla="*/ 1911033 h 6858000"/>
              <a:gd name="connsiteX715" fmla="*/ 16405 w 7472601"/>
              <a:gd name="connsiteY715" fmla="*/ 1803412 h 6858000"/>
              <a:gd name="connsiteX716" fmla="*/ 0 w 7472601"/>
              <a:gd name="connsiteY716" fmla="*/ 1784777 h 6858000"/>
              <a:gd name="connsiteX717" fmla="*/ 0 w 7472601"/>
              <a:gd name="connsiteY717" fmla="*/ 1740082 h 6858000"/>
              <a:gd name="connsiteX718" fmla="*/ 39394 w 7472601"/>
              <a:gd name="connsiteY718" fmla="*/ 1784856 h 6858000"/>
              <a:gd name="connsiteX719" fmla="*/ 135813 w 7472601"/>
              <a:gd name="connsiteY719" fmla="*/ 1888838 h 6858000"/>
              <a:gd name="connsiteX720" fmla="*/ 242575 w 7472601"/>
              <a:gd name="connsiteY720" fmla="*/ 1958841 h 6858000"/>
              <a:gd name="connsiteX721" fmla="*/ 82197 w 7472601"/>
              <a:gd name="connsiteY721" fmla="*/ 1754826 h 6858000"/>
              <a:gd name="connsiteX722" fmla="*/ 0 w 7472601"/>
              <a:gd name="connsiteY722" fmla="*/ 1679650 h 6858000"/>
              <a:gd name="connsiteX723" fmla="*/ 0 w 7472601"/>
              <a:gd name="connsiteY723" fmla="*/ 1602463 h 6858000"/>
              <a:gd name="connsiteX724" fmla="*/ 84689 w 7472601"/>
              <a:gd name="connsiteY724" fmla="*/ 1677442 h 6858000"/>
              <a:gd name="connsiteX725" fmla="*/ 298437 w 7472601"/>
              <a:gd name="connsiteY725" fmla="*/ 1968019 h 6858000"/>
              <a:gd name="connsiteX726" fmla="*/ 227269 w 7472601"/>
              <a:gd name="connsiteY726" fmla="*/ 1114064 h 6858000"/>
              <a:gd name="connsiteX727" fmla="*/ 248003 w 7472601"/>
              <a:gd name="connsiteY727" fmla="*/ 1089613 h 6858000"/>
              <a:gd name="connsiteX728" fmla="*/ 427020 w 7472601"/>
              <a:gd name="connsiteY728" fmla="*/ 1619803 h 6858000"/>
              <a:gd name="connsiteX729" fmla="*/ 340345 w 7472601"/>
              <a:gd name="connsiteY729" fmla="*/ 2027739 h 6858000"/>
              <a:gd name="connsiteX730" fmla="*/ 360865 w 7472601"/>
              <a:gd name="connsiteY730" fmla="*/ 2044827 h 6858000"/>
              <a:gd name="connsiteX731" fmla="*/ 560414 w 7472601"/>
              <a:gd name="connsiteY731" fmla="*/ 2421457 h 6858000"/>
              <a:gd name="connsiteX732" fmla="*/ 1359703 w 7472601"/>
              <a:gd name="connsiteY732" fmla="*/ 2578554 h 6858000"/>
              <a:gd name="connsiteX733" fmla="*/ 1359422 w 7472601"/>
              <a:gd name="connsiteY733" fmla="*/ 2577994 h 6858000"/>
              <a:gd name="connsiteX734" fmla="*/ 828701 w 7472601"/>
              <a:gd name="connsiteY734" fmla="*/ 1839520 h 6858000"/>
              <a:gd name="connsiteX735" fmla="*/ 494427 w 7472601"/>
              <a:gd name="connsiteY735" fmla="*/ 1092333 h 6858000"/>
              <a:gd name="connsiteX736" fmla="*/ 506322 w 7472601"/>
              <a:gd name="connsiteY736" fmla="*/ 1020997 h 6858000"/>
              <a:gd name="connsiteX737" fmla="*/ 4570198 w 7472601"/>
              <a:gd name="connsiteY737" fmla="*/ 978081 h 6858000"/>
              <a:gd name="connsiteX738" fmla="*/ 4523691 w 7472601"/>
              <a:gd name="connsiteY738" fmla="*/ 1127776 h 6858000"/>
              <a:gd name="connsiteX739" fmla="*/ 4509875 w 7472601"/>
              <a:gd name="connsiteY739" fmla="*/ 1167552 h 6858000"/>
              <a:gd name="connsiteX740" fmla="*/ 4478168 w 7472601"/>
              <a:gd name="connsiteY740" fmla="*/ 1260735 h 6858000"/>
              <a:gd name="connsiteX741" fmla="*/ 4409309 w 7472601"/>
              <a:gd name="connsiteY741" fmla="*/ 1666996 h 6858000"/>
              <a:gd name="connsiteX742" fmla="*/ 4370031 w 7472601"/>
              <a:gd name="connsiteY742" fmla="*/ 1955666 h 6858000"/>
              <a:gd name="connsiteX743" fmla="*/ 4570198 w 7472601"/>
              <a:gd name="connsiteY743" fmla="*/ 978081 h 6858000"/>
              <a:gd name="connsiteX744" fmla="*/ 4557898 w 7472601"/>
              <a:gd name="connsiteY744" fmla="*/ 900011 h 6858000"/>
              <a:gd name="connsiteX745" fmla="*/ 4344840 w 7472601"/>
              <a:gd name="connsiteY745" fmla="*/ 1922038 h 6858000"/>
              <a:gd name="connsiteX746" fmla="*/ 4378710 w 7472601"/>
              <a:gd name="connsiteY746" fmla="*/ 1665516 h 6858000"/>
              <a:gd name="connsiteX747" fmla="*/ 4448798 w 7472601"/>
              <a:gd name="connsiteY747" fmla="*/ 1253024 h 6858000"/>
              <a:gd name="connsiteX748" fmla="*/ 4480315 w 7472601"/>
              <a:gd name="connsiteY748" fmla="*/ 1158454 h 6858000"/>
              <a:gd name="connsiteX749" fmla="*/ 4494133 w 7472601"/>
              <a:gd name="connsiteY749" fmla="*/ 1118676 h 6858000"/>
              <a:gd name="connsiteX750" fmla="*/ 4557898 w 7472601"/>
              <a:gd name="connsiteY750" fmla="*/ 900011 h 6858000"/>
              <a:gd name="connsiteX751" fmla="*/ 5870151 w 7472601"/>
              <a:gd name="connsiteY751" fmla="*/ 898890 h 6858000"/>
              <a:gd name="connsiteX752" fmla="*/ 5861335 w 7472601"/>
              <a:gd name="connsiteY752" fmla="*/ 899177 h 6858000"/>
              <a:gd name="connsiteX753" fmla="*/ 5843702 w 7472601"/>
              <a:gd name="connsiteY753" fmla="*/ 899748 h 6858000"/>
              <a:gd name="connsiteX754" fmla="*/ 5651107 w 7472601"/>
              <a:gd name="connsiteY754" fmla="*/ 920306 h 6858000"/>
              <a:gd name="connsiteX755" fmla="*/ 5459407 w 7472601"/>
              <a:gd name="connsiteY755" fmla="*/ 940975 h 6858000"/>
              <a:gd name="connsiteX756" fmla="*/ 5374846 w 7472601"/>
              <a:gd name="connsiteY756" fmla="*/ 941988 h 6858000"/>
              <a:gd name="connsiteX757" fmla="*/ 5256105 w 7472601"/>
              <a:gd name="connsiteY757" fmla="*/ 945632 h 6858000"/>
              <a:gd name="connsiteX758" fmla="*/ 5107071 w 7472601"/>
              <a:gd name="connsiteY758" fmla="*/ 969720 h 6858000"/>
              <a:gd name="connsiteX759" fmla="*/ 4998681 w 7472601"/>
              <a:gd name="connsiteY759" fmla="*/ 988771 h 6858000"/>
              <a:gd name="connsiteX760" fmla="*/ 5870151 w 7472601"/>
              <a:gd name="connsiteY760" fmla="*/ 898890 h 6858000"/>
              <a:gd name="connsiteX761" fmla="*/ 5504425 w 7472601"/>
              <a:gd name="connsiteY761" fmla="*/ 848067 h 6858000"/>
              <a:gd name="connsiteX762" fmla="*/ 4968849 w 7472601"/>
              <a:gd name="connsiteY762" fmla="*/ 962318 h 6858000"/>
              <a:gd name="connsiteX763" fmla="*/ 5104039 w 7472601"/>
              <a:gd name="connsiteY763" fmla="*/ 940634 h 6858000"/>
              <a:gd name="connsiteX764" fmla="*/ 5256311 w 7472601"/>
              <a:gd name="connsiteY764" fmla="*/ 916490 h 6858000"/>
              <a:gd name="connsiteX765" fmla="*/ 5377381 w 7472601"/>
              <a:gd name="connsiteY765" fmla="*/ 912671 h 6858000"/>
              <a:gd name="connsiteX766" fmla="*/ 5460148 w 7472601"/>
              <a:gd name="connsiteY766" fmla="*/ 911442 h 6858000"/>
              <a:gd name="connsiteX767" fmla="*/ 5648971 w 7472601"/>
              <a:gd name="connsiteY767" fmla="*/ 891331 h 6858000"/>
              <a:gd name="connsiteX768" fmla="*/ 5844807 w 7472601"/>
              <a:gd name="connsiteY768" fmla="*/ 870718 h 6858000"/>
              <a:gd name="connsiteX769" fmla="*/ 5862975 w 7472601"/>
              <a:gd name="connsiteY769" fmla="*/ 869756 h 6858000"/>
              <a:gd name="connsiteX770" fmla="*/ 5920887 w 7472601"/>
              <a:gd name="connsiteY770" fmla="*/ 865929 h 6858000"/>
              <a:gd name="connsiteX771" fmla="*/ 5504425 w 7472601"/>
              <a:gd name="connsiteY771" fmla="*/ 848067 h 6858000"/>
              <a:gd name="connsiteX772" fmla="*/ 3607114 w 7472601"/>
              <a:gd name="connsiteY772" fmla="*/ 467441 h 6858000"/>
              <a:gd name="connsiteX773" fmla="*/ 3296242 w 7472601"/>
              <a:gd name="connsiteY773" fmla="*/ 807991 h 6858000"/>
              <a:gd name="connsiteX774" fmla="*/ 3174674 w 7472601"/>
              <a:gd name="connsiteY774" fmla="*/ 919759 h 6858000"/>
              <a:gd name="connsiteX775" fmla="*/ 3042978 w 7472601"/>
              <a:gd name="connsiteY775" fmla="*/ 1054894 h 6858000"/>
              <a:gd name="connsiteX776" fmla="*/ 2968914 w 7472601"/>
              <a:gd name="connsiteY776" fmla="*/ 1133756 h 6858000"/>
              <a:gd name="connsiteX777" fmla="*/ 3103823 w 7472601"/>
              <a:gd name="connsiteY777" fmla="*/ 1026814 h 6858000"/>
              <a:gd name="connsiteX778" fmla="*/ 3607114 w 7472601"/>
              <a:gd name="connsiteY778" fmla="*/ 467441 h 6858000"/>
              <a:gd name="connsiteX779" fmla="*/ 3744487 w 7472601"/>
              <a:gd name="connsiteY779" fmla="*/ 383136 h 6858000"/>
              <a:gd name="connsiteX780" fmla="*/ 3970213 w 7472601"/>
              <a:gd name="connsiteY780" fmla="*/ 995559 h 6858000"/>
              <a:gd name="connsiteX781" fmla="*/ 3744487 w 7472601"/>
              <a:gd name="connsiteY781" fmla="*/ 383136 h 6858000"/>
              <a:gd name="connsiteX782" fmla="*/ 3624562 w 7472601"/>
              <a:gd name="connsiteY782" fmla="*/ 367041 h 6858000"/>
              <a:gd name="connsiteX783" fmla="*/ 3489712 w 7472601"/>
              <a:gd name="connsiteY783" fmla="*/ 485386 h 6858000"/>
              <a:gd name="connsiteX784" fmla="*/ 3182994 w 7472601"/>
              <a:gd name="connsiteY784" fmla="*/ 828265 h 6858000"/>
              <a:gd name="connsiteX785" fmla="*/ 2892114 w 7472601"/>
              <a:gd name="connsiteY785" fmla="*/ 1172635 h 6858000"/>
              <a:gd name="connsiteX786" fmla="*/ 3021459 w 7472601"/>
              <a:gd name="connsiteY786" fmla="*/ 1035385 h 6858000"/>
              <a:gd name="connsiteX787" fmla="*/ 3153873 w 7472601"/>
              <a:gd name="connsiteY787" fmla="*/ 898971 h 6858000"/>
              <a:gd name="connsiteX788" fmla="*/ 3276511 w 7472601"/>
              <a:gd name="connsiteY788" fmla="*/ 786423 h 6858000"/>
              <a:gd name="connsiteX789" fmla="*/ 3584154 w 7472601"/>
              <a:gd name="connsiteY789" fmla="*/ 448218 h 6858000"/>
              <a:gd name="connsiteX790" fmla="*/ 3624562 w 7472601"/>
              <a:gd name="connsiteY790" fmla="*/ 367041 h 6858000"/>
              <a:gd name="connsiteX791" fmla="*/ 3766672 w 7472601"/>
              <a:gd name="connsiteY791" fmla="*/ 359429 h 6858000"/>
              <a:gd name="connsiteX792" fmla="*/ 3996338 w 7472601"/>
              <a:gd name="connsiteY792" fmla="*/ 968237 h 6858000"/>
              <a:gd name="connsiteX793" fmla="*/ 3766672 w 7472601"/>
              <a:gd name="connsiteY793" fmla="*/ 359429 h 6858000"/>
              <a:gd name="connsiteX794" fmla="*/ 5805386 w 7472601"/>
              <a:gd name="connsiteY794" fmla="*/ 239240 h 6858000"/>
              <a:gd name="connsiteX795" fmla="*/ 5736947 w 7472601"/>
              <a:gd name="connsiteY795" fmla="*/ 261367 h 6858000"/>
              <a:gd name="connsiteX796" fmla="*/ 5427012 w 7472601"/>
              <a:gd name="connsiteY796" fmla="*/ 311272 h 6858000"/>
              <a:gd name="connsiteX797" fmla="*/ 5147818 w 7472601"/>
              <a:gd name="connsiteY797" fmla="*/ 322112 h 6858000"/>
              <a:gd name="connsiteX798" fmla="*/ 5060854 w 7472601"/>
              <a:gd name="connsiteY798" fmla="*/ 311882 h 6858000"/>
              <a:gd name="connsiteX799" fmla="*/ 4945989 w 7472601"/>
              <a:gd name="connsiteY799" fmla="*/ 300516 h 6858000"/>
              <a:gd name="connsiteX800" fmla="*/ 5410479 w 7472601"/>
              <a:gd name="connsiteY800" fmla="*/ 348434 h 6858000"/>
              <a:gd name="connsiteX801" fmla="*/ 5805386 w 7472601"/>
              <a:gd name="connsiteY801" fmla="*/ 239240 h 6858000"/>
              <a:gd name="connsiteX802" fmla="*/ 5905192 w 7472601"/>
              <a:gd name="connsiteY802" fmla="*/ 163079 h 6858000"/>
              <a:gd name="connsiteX803" fmla="*/ 5865655 w 7472601"/>
              <a:gd name="connsiteY803" fmla="*/ 171901 h 6858000"/>
              <a:gd name="connsiteX804" fmla="*/ 5259740 w 7472601"/>
              <a:gd name="connsiteY804" fmla="*/ 257013 h 6858000"/>
              <a:gd name="connsiteX805" fmla="*/ 5208466 w 7472601"/>
              <a:gd name="connsiteY805" fmla="*/ 257550 h 6858000"/>
              <a:gd name="connsiteX806" fmla="*/ 4980204 w 7472601"/>
              <a:gd name="connsiteY806" fmla="*/ 271903 h 6858000"/>
              <a:gd name="connsiteX807" fmla="*/ 5068068 w 7472601"/>
              <a:gd name="connsiteY807" fmla="*/ 282244 h 6858000"/>
              <a:gd name="connsiteX808" fmla="*/ 5153231 w 7472601"/>
              <a:gd name="connsiteY808" fmla="*/ 292240 h 6858000"/>
              <a:gd name="connsiteX809" fmla="*/ 5426491 w 7472601"/>
              <a:gd name="connsiteY809" fmla="*/ 281128 h 6858000"/>
              <a:gd name="connsiteX810" fmla="*/ 5731212 w 7472601"/>
              <a:gd name="connsiteY810" fmla="*/ 231951 h 6858000"/>
              <a:gd name="connsiteX811" fmla="*/ 5905192 w 7472601"/>
              <a:gd name="connsiteY811" fmla="*/ 163079 h 6858000"/>
              <a:gd name="connsiteX812" fmla="*/ 5944437 w 7472601"/>
              <a:gd name="connsiteY812" fmla="*/ 113829 h 6858000"/>
              <a:gd name="connsiteX813" fmla="*/ 5825032 w 7472601"/>
              <a:gd name="connsiteY813" fmla="*/ 146405 h 6858000"/>
              <a:gd name="connsiteX814" fmla="*/ 4955599 w 7472601"/>
              <a:gd name="connsiteY814" fmla="*/ 247008 h 6858000"/>
              <a:gd name="connsiteX815" fmla="*/ 5210104 w 7472601"/>
              <a:gd name="connsiteY815" fmla="*/ 228123 h 6858000"/>
              <a:gd name="connsiteX816" fmla="*/ 5261015 w 7472601"/>
              <a:gd name="connsiteY816" fmla="*/ 227087 h 6858000"/>
              <a:gd name="connsiteX817" fmla="*/ 5861181 w 7472601"/>
              <a:gd name="connsiteY817" fmla="*/ 143093 h 6858000"/>
              <a:gd name="connsiteX818" fmla="*/ 5961252 w 7472601"/>
              <a:gd name="connsiteY818" fmla="*/ 114820 h 6858000"/>
              <a:gd name="connsiteX819" fmla="*/ 5944437 w 7472601"/>
              <a:gd name="connsiteY819" fmla="*/ 113829 h 6858000"/>
              <a:gd name="connsiteX820" fmla="*/ 3882765 w 7472601"/>
              <a:gd name="connsiteY820" fmla="*/ 0 h 6858000"/>
              <a:gd name="connsiteX821" fmla="*/ 3995099 w 7472601"/>
              <a:gd name="connsiteY821" fmla="*/ 0 h 6858000"/>
              <a:gd name="connsiteX822" fmla="*/ 4163818 w 7472601"/>
              <a:gd name="connsiteY822" fmla="*/ 234104 h 6858000"/>
              <a:gd name="connsiteX823" fmla="*/ 4172099 w 7472601"/>
              <a:gd name="connsiteY823" fmla="*/ 234207 h 6858000"/>
              <a:gd name="connsiteX824" fmla="*/ 4784282 w 7472601"/>
              <a:gd name="connsiteY824" fmla="*/ 276561 h 6858000"/>
              <a:gd name="connsiteX825" fmla="*/ 4801687 w 7472601"/>
              <a:gd name="connsiteY825" fmla="*/ 267764 h 6858000"/>
              <a:gd name="connsiteX826" fmla="*/ 6082788 w 7472601"/>
              <a:gd name="connsiteY826" fmla="*/ 64119 h 6858000"/>
              <a:gd name="connsiteX827" fmla="*/ 6099442 w 7472601"/>
              <a:gd name="connsiteY827" fmla="*/ 82568 h 6858000"/>
              <a:gd name="connsiteX828" fmla="*/ 4804137 w 7472601"/>
              <a:gd name="connsiteY828" fmla="*/ 320931 h 6858000"/>
              <a:gd name="connsiteX829" fmla="*/ 4227047 w 7472601"/>
              <a:gd name="connsiteY829" fmla="*/ 313415 h 6858000"/>
              <a:gd name="connsiteX830" fmla="*/ 4346041 w 7472601"/>
              <a:gd name="connsiteY830" fmla="*/ 456086 h 6858000"/>
              <a:gd name="connsiteX831" fmla="*/ 4870967 w 7472601"/>
              <a:gd name="connsiteY831" fmla="*/ 963061 h 6858000"/>
              <a:gd name="connsiteX832" fmla="*/ 4889647 w 7472601"/>
              <a:gd name="connsiteY832" fmla="*/ 957147 h 6858000"/>
              <a:gd name="connsiteX833" fmla="*/ 5422504 w 7472601"/>
              <a:gd name="connsiteY833" fmla="*/ 805191 h 6858000"/>
              <a:gd name="connsiteX834" fmla="*/ 6087656 w 7472601"/>
              <a:gd name="connsiteY834" fmla="*/ 826703 h 6858000"/>
              <a:gd name="connsiteX835" fmla="*/ 6058717 w 7472601"/>
              <a:gd name="connsiteY835" fmla="*/ 865992 h 6858000"/>
              <a:gd name="connsiteX836" fmla="*/ 4974153 w 7472601"/>
              <a:gd name="connsiteY836" fmla="*/ 1045456 h 6858000"/>
              <a:gd name="connsiteX837" fmla="*/ 5627835 w 7472601"/>
              <a:gd name="connsiteY837" fmla="*/ 1472077 h 6858000"/>
              <a:gd name="connsiteX838" fmla="*/ 5629817 w 7472601"/>
              <a:gd name="connsiteY838" fmla="*/ 1471412 h 6858000"/>
              <a:gd name="connsiteX839" fmla="*/ 5634124 w 7472601"/>
              <a:gd name="connsiteY839" fmla="*/ 1470572 h 6858000"/>
              <a:gd name="connsiteX840" fmla="*/ 5755832 w 7472601"/>
              <a:gd name="connsiteY840" fmla="*/ 1383886 h 6858000"/>
              <a:gd name="connsiteX841" fmla="*/ 6014186 w 7472601"/>
              <a:gd name="connsiteY841" fmla="*/ 1279799 h 6858000"/>
              <a:gd name="connsiteX842" fmla="*/ 6901619 w 7472601"/>
              <a:gd name="connsiteY842" fmla="*/ 1047874 h 6858000"/>
              <a:gd name="connsiteX843" fmla="*/ 6931566 w 7472601"/>
              <a:gd name="connsiteY843" fmla="*/ 1062034 h 6858000"/>
              <a:gd name="connsiteX844" fmla="*/ 5790982 w 7472601"/>
              <a:gd name="connsiteY844" fmla="*/ 1561380 h 6858000"/>
              <a:gd name="connsiteX845" fmla="*/ 6188971 w 7472601"/>
              <a:gd name="connsiteY845" fmla="*/ 1755168 h 6858000"/>
              <a:gd name="connsiteX846" fmla="*/ 6202446 w 7472601"/>
              <a:gd name="connsiteY846" fmla="*/ 1752268 h 6858000"/>
              <a:gd name="connsiteX847" fmla="*/ 7179560 w 7472601"/>
              <a:gd name="connsiteY847" fmla="*/ 1467551 h 6858000"/>
              <a:gd name="connsiteX848" fmla="*/ 7158730 w 7472601"/>
              <a:gd name="connsiteY848" fmla="*/ 1507835 h 6858000"/>
              <a:gd name="connsiteX849" fmla="*/ 6326959 w 7472601"/>
              <a:gd name="connsiteY849" fmla="*/ 1817686 h 6858000"/>
              <a:gd name="connsiteX850" fmla="*/ 6537433 w 7472601"/>
              <a:gd name="connsiteY850" fmla="*/ 1907790 h 6858000"/>
              <a:gd name="connsiteX851" fmla="*/ 6550221 w 7472601"/>
              <a:gd name="connsiteY851" fmla="*/ 1910729 h 6858000"/>
              <a:gd name="connsiteX852" fmla="*/ 6964438 w 7472601"/>
              <a:gd name="connsiteY852" fmla="*/ 2209505 h 6858000"/>
              <a:gd name="connsiteX853" fmla="*/ 7367862 w 7472601"/>
              <a:gd name="connsiteY853" fmla="*/ 2806833 h 6858000"/>
              <a:gd name="connsiteX854" fmla="*/ 7364329 w 7472601"/>
              <a:gd name="connsiteY854" fmla="*/ 2826907 h 6858000"/>
              <a:gd name="connsiteX855" fmla="*/ 7290545 w 7472601"/>
              <a:gd name="connsiteY855" fmla="*/ 2850663 h 6858000"/>
              <a:gd name="connsiteX856" fmla="*/ 6472036 w 7472601"/>
              <a:gd name="connsiteY856" fmla="*/ 1959003 h 6858000"/>
              <a:gd name="connsiteX857" fmla="*/ 5792897 w 7472601"/>
              <a:gd name="connsiteY857" fmla="*/ 1647747 h 6858000"/>
              <a:gd name="connsiteX858" fmla="*/ 5842751 w 7472601"/>
              <a:gd name="connsiteY858" fmla="*/ 1816112 h 6858000"/>
              <a:gd name="connsiteX859" fmla="*/ 5847424 w 7472601"/>
              <a:gd name="connsiteY859" fmla="*/ 1815776 h 6858000"/>
              <a:gd name="connsiteX860" fmla="*/ 6399821 w 7472601"/>
              <a:gd name="connsiteY860" fmla="*/ 2344799 h 6858000"/>
              <a:gd name="connsiteX861" fmla="*/ 6323232 w 7472601"/>
              <a:gd name="connsiteY861" fmla="*/ 2389634 h 6858000"/>
              <a:gd name="connsiteX862" fmla="*/ 5942958 w 7472601"/>
              <a:gd name="connsiteY862" fmla="*/ 2077708 h 6858000"/>
              <a:gd name="connsiteX863" fmla="*/ 5921559 w 7472601"/>
              <a:gd name="connsiteY863" fmla="*/ 2378596 h 6858000"/>
              <a:gd name="connsiteX864" fmla="*/ 5817651 w 7472601"/>
              <a:gd name="connsiteY864" fmla="*/ 3023919 h 6858000"/>
              <a:gd name="connsiteX865" fmla="*/ 5729634 w 7472601"/>
              <a:gd name="connsiteY865" fmla="*/ 3051849 h 6858000"/>
              <a:gd name="connsiteX866" fmla="*/ 5611018 w 7472601"/>
              <a:gd name="connsiteY866" fmla="*/ 2316769 h 6858000"/>
              <a:gd name="connsiteX867" fmla="*/ 5687608 w 7472601"/>
              <a:gd name="connsiteY867" fmla="*/ 2039972 h 6858000"/>
              <a:gd name="connsiteX868" fmla="*/ 5657554 w 7472601"/>
              <a:gd name="connsiteY868" fmla="*/ 1576445 h 6858000"/>
              <a:gd name="connsiteX869" fmla="*/ 5150475 w 7472601"/>
              <a:gd name="connsiteY869" fmla="*/ 1274012 h 6858000"/>
              <a:gd name="connsiteX870" fmla="*/ 5349142 w 7472601"/>
              <a:gd name="connsiteY870" fmla="*/ 2204405 h 6858000"/>
              <a:gd name="connsiteX871" fmla="*/ 5262214 w 7472601"/>
              <a:gd name="connsiteY871" fmla="*/ 2233836 h 6858000"/>
              <a:gd name="connsiteX872" fmla="*/ 4981539 w 7472601"/>
              <a:gd name="connsiteY872" fmla="*/ 1542201 h 6858000"/>
              <a:gd name="connsiteX873" fmla="*/ 4958461 w 7472601"/>
              <a:gd name="connsiteY873" fmla="*/ 1136957 h 6858000"/>
              <a:gd name="connsiteX874" fmla="*/ 4655015 w 7472601"/>
              <a:gd name="connsiteY874" fmla="*/ 891426 h 6858000"/>
              <a:gd name="connsiteX875" fmla="*/ 4348002 w 7472601"/>
              <a:gd name="connsiteY875" fmla="*/ 2205895 h 6858000"/>
              <a:gd name="connsiteX876" fmla="*/ 4262250 w 7472601"/>
              <a:gd name="connsiteY876" fmla="*/ 2219972 h 6858000"/>
              <a:gd name="connsiteX877" fmla="*/ 4550611 w 7472601"/>
              <a:gd name="connsiteY877" fmla="*/ 817540 h 6858000"/>
              <a:gd name="connsiteX878" fmla="*/ 4564418 w 7472601"/>
              <a:gd name="connsiteY878" fmla="*/ 808293 h 6858000"/>
              <a:gd name="connsiteX879" fmla="*/ 4266388 w 7472601"/>
              <a:gd name="connsiteY879" fmla="*/ 500083 h 6858000"/>
              <a:gd name="connsiteX880" fmla="*/ 4032842 w 7472601"/>
              <a:gd name="connsiteY880" fmla="*/ 211809 h 6858000"/>
              <a:gd name="connsiteX881" fmla="*/ 3882765 w 7472601"/>
              <a:gd name="connsiteY881" fmla="*/ 0 h 6858000"/>
              <a:gd name="connsiteX882" fmla="*/ 3721337 w 7472601"/>
              <a:gd name="connsiteY882" fmla="*/ 0 h 6858000"/>
              <a:gd name="connsiteX883" fmla="*/ 3797544 w 7472601"/>
              <a:gd name="connsiteY883" fmla="*/ 0 h 6858000"/>
              <a:gd name="connsiteX884" fmla="*/ 3775734 w 7472601"/>
              <a:gd name="connsiteY884" fmla="*/ 95131 h 6858000"/>
              <a:gd name="connsiteX885" fmla="*/ 3724807 w 7472601"/>
              <a:gd name="connsiteY885" fmla="*/ 272257 h 6858000"/>
              <a:gd name="connsiteX886" fmla="*/ 3726844 w 7472601"/>
              <a:gd name="connsiteY886" fmla="*/ 282988 h 6858000"/>
              <a:gd name="connsiteX887" fmla="*/ 3742664 w 7472601"/>
              <a:gd name="connsiteY887" fmla="*/ 279918 h 6858000"/>
              <a:gd name="connsiteX888" fmla="*/ 4103910 w 7472601"/>
              <a:gd name="connsiteY888" fmla="*/ 1161917 h 6858000"/>
              <a:gd name="connsiteX889" fmla="*/ 4020269 w 7472601"/>
              <a:gd name="connsiteY889" fmla="*/ 1200406 h 6858000"/>
              <a:gd name="connsiteX890" fmla="*/ 3674882 w 7472601"/>
              <a:gd name="connsiteY890" fmla="*/ 488524 h 6858000"/>
              <a:gd name="connsiteX891" fmla="*/ 3132682 w 7472601"/>
              <a:gd name="connsiteY891" fmla="*/ 1072284 h 6858000"/>
              <a:gd name="connsiteX892" fmla="*/ 2716346 w 7472601"/>
              <a:gd name="connsiteY892" fmla="*/ 1276376 h 6858000"/>
              <a:gd name="connsiteX893" fmla="*/ 2716772 w 7472601"/>
              <a:gd name="connsiteY893" fmla="*/ 1255462 h 6858000"/>
              <a:gd name="connsiteX894" fmla="*/ 3471096 w 7472601"/>
              <a:gd name="connsiteY894" fmla="*/ 437072 h 6858000"/>
              <a:gd name="connsiteX895" fmla="*/ 3639057 w 7472601"/>
              <a:gd name="connsiteY895" fmla="*/ 286334 h 6858000"/>
              <a:gd name="connsiteX896" fmla="*/ 3640309 w 7472601"/>
              <a:gd name="connsiteY896" fmla="*/ 284664 h 6858000"/>
              <a:gd name="connsiteX897" fmla="*/ 3646022 w 7472601"/>
              <a:gd name="connsiteY897" fmla="*/ 276711 h 6858000"/>
              <a:gd name="connsiteX898" fmla="*/ 3707943 w 7472601"/>
              <a:gd name="connsiteY898" fmla="*/ 65958 h 6858000"/>
              <a:gd name="connsiteX899" fmla="*/ 3721337 w 7472601"/>
              <a:gd name="connsiteY899" fmla="*/ 0 h 6858000"/>
              <a:gd name="connsiteX900" fmla="*/ 2867960 w 7472601"/>
              <a:gd name="connsiteY900" fmla="*/ 0 h 6858000"/>
              <a:gd name="connsiteX901" fmla="*/ 2926351 w 7472601"/>
              <a:gd name="connsiteY901" fmla="*/ 0 h 6858000"/>
              <a:gd name="connsiteX902" fmla="*/ 2902823 w 7472601"/>
              <a:gd name="connsiteY902" fmla="*/ 262929 h 6858000"/>
              <a:gd name="connsiteX903" fmla="*/ 2940663 w 7472601"/>
              <a:gd name="connsiteY903" fmla="*/ 140884 h 6858000"/>
              <a:gd name="connsiteX904" fmla="*/ 2947039 w 7472601"/>
              <a:gd name="connsiteY904" fmla="*/ 122524 h 6858000"/>
              <a:gd name="connsiteX905" fmla="*/ 2984316 w 7472601"/>
              <a:gd name="connsiteY905" fmla="*/ 0 h 6858000"/>
              <a:gd name="connsiteX906" fmla="*/ 3016114 w 7472601"/>
              <a:gd name="connsiteY906" fmla="*/ 0 h 6858000"/>
              <a:gd name="connsiteX907" fmla="*/ 2979949 w 7472601"/>
              <a:gd name="connsiteY907" fmla="*/ 119274 h 6858000"/>
              <a:gd name="connsiteX908" fmla="*/ 3023879 w 7472601"/>
              <a:gd name="connsiteY908" fmla="*/ 0 h 6858000"/>
              <a:gd name="connsiteX909" fmla="*/ 3105400 w 7472601"/>
              <a:gd name="connsiteY909" fmla="*/ 0 h 6858000"/>
              <a:gd name="connsiteX910" fmla="*/ 3094669 w 7472601"/>
              <a:gd name="connsiteY910" fmla="*/ 30308 h 6858000"/>
              <a:gd name="connsiteX911" fmla="*/ 2901945 w 7472601"/>
              <a:gd name="connsiteY911" fmla="*/ 466538 h 6858000"/>
              <a:gd name="connsiteX912" fmla="*/ 2815209 w 7472601"/>
              <a:gd name="connsiteY912" fmla="*/ 497361 h 6858000"/>
              <a:gd name="connsiteX913" fmla="*/ 2844845 w 7472601"/>
              <a:gd name="connsiteY913" fmla="*/ 127638 h 6858000"/>
              <a:gd name="connsiteX914" fmla="*/ 2867960 w 7472601"/>
              <a:gd name="connsiteY914" fmla="*/ 0 h 6858000"/>
              <a:gd name="connsiteX915" fmla="*/ 1057230 w 7472601"/>
              <a:gd name="connsiteY915" fmla="*/ 0 h 6858000"/>
              <a:gd name="connsiteX916" fmla="*/ 1111003 w 7472601"/>
              <a:gd name="connsiteY916" fmla="*/ 0 h 6858000"/>
              <a:gd name="connsiteX917" fmla="*/ 1125553 w 7472601"/>
              <a:gd name="connsiteY917" fmla="*/ 52588 h 6858000"/>
              <a:gd name="connsiteX918" fmla="*/ 1304276 w 7472601"/>
              <a:gd name="connsiteY918" fmla="*/ 476275 h 6858000"/>
              <a:gd name="connsiteX919" fmla="*/ 1492066 w 7472601"/>
              <a:gd name="connsiteY919" fmla="*/ 886333 h 6858000"/>
              <a:gd name="connsiteX920" fmla="*/ 1423698 w 7472601"/>
              <a:gd name="connsiteY920" fmla="*/ 710817 h 6858000"/>
              <a:gd name="connsiteX921" fmla="*/ 1357609 w 7472601"/>
              <a:gd name="connsiteY921" fmla="*/ 532892 h 6858000"/>
              <a:gd name="connsiteX922" fmla="*/ 1309550 w 7472601"/>
              <a:gd name="connsiteY922" fmla="*/ 374031 h 6858000"/>
              <a:gd name="connsiteX923" fmla="*/ 1193673 w 7472601"/>
              <a:gd name="connsiteY923" fmla="*/ 49533 h 6858000"/>
              <a:gd name="connsiteX924" fmla="*/ 1164391 w 7472601"/>
              <a:gd name="connsiteY924" fmla="*/ 0 h 6858000"/>
              <a:gd name="connsiteX925" fmla="*/ 1200666 w 7472601"/>
              <a:gd name="connsiteY925" fmla="*/ 0 h 6858000"/>
              <a:gd name="connsiteX926" fmla="*/ 1223408 w 7472601"/>
              <a:gd name="connsiteY926" fmla="*/ 38996 h 6858000"/>
              <a:gd name="connsiteX927" fmla="*/ 1339635 w 7472601"/>
              <a:gd name="connsiteY927" fmla="*/ 365517 h 6858000"/>
              <a:gd name="connsiteX928" fmla="*/ 1387469 w 7472601"/>
              <a:gd name="connsiteY928" fmla="*/ 523079 h 6858000"/>
              <a:gd name="connsiteX929" fmla="*/ 1452685 w 7472601"/>
              <a:gd name="connsiteY929" fmla="*/ 699806 h 6858000"/>
              <a:gd name="connsiteX930" fmla="*/ 1492092 w 7472601"/>
              <a:gd name="connsiteY930" fmla="*/ 800424 h 6858000"/>
              <a:gd name="connsiteX931" fmla="*/ 1455302 w 7472601"/>
              <a:gd name="connsiteY931" fmla="*/ 632913 h 6858000"/>
              <a:gd name="connsiteX932" fmla="*/ 1222336 w 7472601"/>
              <a:gd name="connsiteY932" fmla="*/ 9480 h 6858000"/>
              <a:gd name="connsiteX933" fmla="*/ 1214634 w 7472601"/>
              <a:gd name="connsiteY933" fmla="*/ 0 h 6858000"/>
              <a:gd name="connsiteX934" fmla="*/ 1289827 w 7472601"/>
              <a:gd name="connsiteY934" fmla="*/ 0 h 6858000"/>
              <a:gd name="connsiteX935" fmla="*/ 1321076 w 7472601"/>
              <a:gd name="connsiteY935" fmla="*/ 59722 h 6858000"/>
              <a:gd name="connsiteX936" fmla="*/ 1512579 w 7472601"/>
              <a:gd name="connsiteY936" fmla="*/ 626441 h 6858000"/>
              <a:gd name="connsiteX937" fmla="*/ 1506076 w 7472601"/>
              <a:gd name="connsiteY937" fmla="*/ 1089289 h 6858000"/>
              <a:gd name="connsiteX938" fmla="*/ 1486346 w 7472601"/>
              <a:gd name="connsiteY938" fmla="*/ 1079919 h 6858000"/>
              <a:gd name="connsiteX939" fmla="*/ 1070511 w 7472601"/>
              <a:gd name="connsiteY939" fmla="*/ 48609 h 6858000"/>
              <a:gd name="connsiteX940" fmla="*/ 1057230 w 7472601"/>
              <a:gd name="connsiteY940" fmla="*/ 0 h 6858000"/>
              <a:gd name="connsiteX941" fmla="*/ 43151 w 7472601"/>
              <a:gd name="connsiteY941" fmla="*/ 0 h 6858000"/>
              <a:gd name="connsiteX942" fmla="*/ 95283 w 7472601"/>
              <a:gd name="connsiteY942" fmla="*/ 0 h 6858000"/>
              <a:gd name="connsiteX943" fmla="*/ 300708 w 7472601"/>
              <a:gd name="connsiteY943" fmla="*/ 154571 h 6858000"/>
              <a:gd name="connsiteX944" fmla="*/ 530414 w 7472601"/>
              <a:gd name="connsiteY944" fmla="*/ 354673 h 6858000"/>
              <a:gd name="connsiteX945" fmla="*/ 333785 w 7472601"/>
              <a:gd name="connsiteY945" fmla="*/ 161564 h 6858000"/>
              <a:gd name="connsiteX946" fmla="*/ 147005 w 7472601"/>
              <a:gd name="connsiteY946" fmla="*/ 0 h 6858000"/>
              <a:gd name="connsiteX947" fmla="*/ 272509 w 7472601"/>
              <a:gd name="connsiteY947" fmla="*/ 0 h 6858000"/>
              <a:gd name="connsiteX948" fmla="*/ 326276 w 7472601"/>
              <a:gd name="connsiteY948" fmla="*/ 45847 h 6858000"/>
              <a:gd name="connsiteX949" fmla="*/ 823759 w 7472601"/>
              <a:gd name="connsiteY949" fmla="*/ 574145 h 6858000"/>
              <a:gd name="connsiteX950" fmla="*/ 811254 w 7472601"/>
              <a:gd name="connsiteY950" fmla="*/ 665546 h 6858000"/>
              <a:gd name="connsiteX951" fmla="*/ 154042 w 7472601"/>
              <a:gd name="connsiteY951" fmla="*/ 261522 h 6858000"/>
              <a:gd name="connsiteX952" fmla="*/ 13550 w 7472601"/>
              <a:gd name="connsiteY952" fmla="*/ 158423 h 6858000"/>
              <a:gd name="connsiteX953" fmla="*/ 0 w 7472601"/>
              <a:gd name="connsiteY953" fmla="*/ 146618 h 6858000"/>
              <a:gd name="connsiteX954" fmla="*/ 0 w 7472601"/>
              <a:gd name="connsiteY954" fmla="*/ 59161 h 6858000"/>
              <a:gd name="connsiteX955" fmla="*/ 45427 w 7472601"/>
              <a:gd name="connsiteY955" fmla="*/ 101078 h 6858000"/>
              <a:gd name="connsiteX956" fmla="*/ 630103 w 7472601"/>
              <a:gd name="connsiteY956" fmla="*/ 485885 h 6858000"/>
              <a:gd name="connsiteX957" fmla="*/ 532040 w 7472601"/>
              <a:gd name="connsiteY957" fmla="*/ 399359 h 6858000"/>
              <a:gd name="connsiteX958" fmla="*/ 517618 w 7472601"/>
              <a:gd name="connsiteY958" fmla="*/ 385726 h 6858000"/>
              <a:gd name="connsiteX959" fmla="*/ 285074 w 7472601"/>
              <a:gd name="connsiteY959" fmla="*/ 182755 h 6858000"/>
              <a:gd name="connsiteX960" fmla="*/ 43151 w 7472601"/>
              <a:gd name="connsiteY960" fmla="*/ 0 h 6858000"/>
              <a:gd name="connsiteX0" fmla="*/ 369702 w 7472601"/>
              <a:gd name="connsiteY0" fmla="*/ 6712169 h 6858000"/>
              <a:gd name="connsiteX1" fmla="*/ 366575 w 7472601"/>
              <a:gd name="connsiteY1" fmla="*/ 6715556 h 6858000"/>
              <a:gd name="connsiteX2" fmla="*/ 371637 w 7472601"/>
              <a:gd name="connsiteY2" fmla="*/ 6713954 h 6858000"/>
              <a:gd name="connsiteX3" fmla="*/ 369702 w 7472601"/>
              <a:gd name="connsiteY3" fmla="*/ 6712169 h 6858000"/>
              <a:gd name="connsiteX4" fmla="*/ 7088673 w 7472601"/>
              <a:gd name="connsiteY4" fmla="*/ 6610396 h 6858000"/>
              <a:gd name="connsiteX5" fmla="*/ 7440138 w 7472601"/>
              <a:gd name="connsiteY5" fmla="*/ 6622648 h 6858000"/>
              <a:gd name="connsiteX6" fmla="*/ 7467600 w 7472601"/>
              <a:gd name="connsiteY6" fmla="*/ 6628217 h 6858000"/>
              <a:gd name="connsiteX7" fmla="*/ 7467600 w 7472601"/>
              <a:gd name="connsiteY7" fmla="*/ 6668575 h 6858000"/>
              <a:gd name="connsiteX8" fmla="*/ 7392322 w 7472601"/>
              <a:gd name="connsiteY8" fmla="*/ 6658238 h 6858000"/>
              <a:gd name="connsiteX9" fmla="*/ 7467600 w 7472601"/>
              <a:gd name="connsiteY9" fmla="*/ 6683873 h 6858000"/>
              <a:gd name="connsiteX10" fmla="*/ 7467600 w 7472601"/>
              <a:gd name="connsiteY10" fmla="*/ 6714215 h 6858000"/>
              <a:gd name="connsiteX11" fmla="*/ 7447383 w 7472601"/>
              <a:gd name="connsiteY11" fmla="*/ 6707202 h 6858000"/>
              <a:gd name="connsiteX12" fmla="*/ 7289862 w 7472601"/>
              <a:gd name="connsiteY12" fmla="*/ 6659827 h 6858000"/>
              <a:gd name="connsiteX13" fmla="*/ 7434024 w 7472601"/>
              <a:gd name="connsiteY13" fmla="*/ 6722130 h 6858000"/>
              <a:gd name="connsiteX14" fmla="*/ 7467600 w 7472601"/>
              <a:gd name="connsiteY14" fmla="*/ 6736157 h 6858000"/>
              <a:gd name="connsiteX15" fmla="*/ 7467600 w 7472601"/>
              <a:gd name="connsiteY15" fmla="*/ 6767913 h 6858000"/>
              <a:gd name="connsiteX16" fmla="*/ 7392158 w 7472601"/>
              <a:gd name="connsiteY16" fmla="*/ 6771365 h 6858000"/>
              <a:gd name="connsiteX17" fmla="*/ 7467600 w 7472601"/>
              <a:gd name="connsiteY17" fmla="*/ 6805948 h 6858000"/>
              <a:gd name="connsiteX18" fmla="*/ 7467600 w 7472601"/>
              <a:gd name="connsiteY18" fmla="*/ 6831490 h 6858000"/>
              <a:gd name="connsiteX19" fmla="*/ 7410696 w 7472601"/>
              <a:gd name="connsiteY19" fmla="*/ 6803861 h 6858000"/>
              <a:gd name="connsiteX20" fmla="*/ 7088673 w 7472601"/>
              <a:gd name="connsiteY20" fmla="*/ 6610396 h 6858000"/>
              <a:gd name="connsiteX21" fmla="*/ 1019354 w 7472601"/>
              <a:gd name="connsiteY21" fmla="*/ 6315006 h 6858000"/>
              <a:gd name="connsiteX22" fmla="*/ 441046 w 7472601"/>
              <a:gd name="connsiteY22" fmla="*/ 6691153 h 6858000"/>
              <a:gd name="connsiteX23" fmla="*/ 1019354 w 7472601"/>
              <a:gd name="connsiteY23" fmla="*/ 6315006 h 6858000"/>
              <a:gd name="connsiteX24" fmla="*/ 991680 w 7472601"/>
              <a:gd name="connsiteY24" fmla="*/ 6298413 h 6858000"/>
              <a:gd name="connsiteX25" fmla="*/ 409060 w 7472601"/>
              <a:gd name="connsiteY25" fmla="*/ 6671470 h 6858000"/>
              <a:gd name="connsiteX26" fmla="*/ 991680 w 7472601"/>
              <a:gd name="connsiteY26" fmla="*/ 6298413 h 6858000"/>
              <a:gd name="connsiteX27" fmla="*/ 103333 w 7472601"/>
              <a:gd name="connsiteY27" fmla="*/ 5699602 h 6858000"/>
              <a:gd name="connsiteX28" fmla="*/ 233938 w 7472601"/>
              <a:gd name="connsiteY28" fmla="*/ 5809416 h 6858000"/>
              <a:gd name="connsiteX29" fmla="*/ 883580 w 7472601"/>
              <a:gd name="connsiteY29" fmla="*/ 6180710 h 6858000"/>
              <a:gd name="connsiteX30" fmla="*/ 487337 w 7472601"/>
              <a:gd name="connsiteY30" fmla="*/ 5950182 h 6858000"/>
              <a:gd name="connsiteX31" fmla="*/ 354051 w 7472601"/>
              <a:gd name="connsiteY31" fmla="*/ 5854912 h 6858000"/>
              <a:gd name="connsiteX32" fmla="*/ 195436 w 7472601"/>
              <a:gd name="connsiteY32" fmla="*/ 5755068 h 6858000"/>
              <a:gd name="connsiteX33" fmla="*/ 103333 w 7472601"/>
              <a:gd name="connsiteY33" fmla="*/ 5699602 h 6858000"/>
              <a:gd name="connsiteX34" fmla="*/ 5539432 w 7472601"/>
              <a:gd name="connsiteY34" fmla="*/ 5642928 h 6858000"/>
              <a:gd name="connsiteX35" fmla="*/ 5555462 w 7472601"/>
              <a:gd name="connsiteY35" fmla="*/ 5694454 h 6858000"/>
              <a:gd name="connsiteX36" fmla="*/ 5828270 w 7472601"/>
              <a:gd name="connsiteY36" fmla="*/ 6320663 h 6858000"/>
              <a:gd name="connsiteX37" fmla="*/ 5947416 w 7472601"/>
              <a:gd name="connsiteY37" fmla="*/ 6574846 h 6858000"/>
              <a:gd name="connsiteX38" fmla="*/ 5539432 w 7472601"/>
              <a:gd name="connsiteY38" fmla="*/ 5642928 h 6858000"/>
              <a:gd name="connsiteX39" fmla="*/ 51253 w 7472601"/>
              <a:gd name="connsiteY39" fmla="*/ 5631825 h 6858000"/>
              <a:gd name="connsiteX40" fmla="*/ 211622 w 7472601"/>
              <a:gd name="connsiteY40" fmla="*/ 5728803 h 6858000"/>
              <a:gd name="connsiteX41" fmla="*/ 371652 w 7472601"/>
              <a:gd name="connsiteY41" fmla="*/ 5829062 h 6858000"/>
              <a:gd name="connsiteX42" fmla="*/ 505903 w 7472601"/>
              <a:gd name="connsiteY42" fmla="*/ 5925221 h 6858000"/>
              <a:gd name="connsiteX43" fmla="*/ 899240 w 7472601"/>
              <a:gd name="connsiteY43" fmla="*/ 6153068 h 6858000"/>
              <a:gd name="connsiteX44" fmla="*/ 988114 w 7472601"/>
              <a:gd name="connsiteY44" fmla="*/ 6174204 h 6858000"/>
              <a:gd name="connsiteX45" fmla="*/ 845971 w 7472601"/>
              <a:gd name="connsiteY45" fmla="*/ 6067177 h 6858000"/>
              <a:gd name="connsiteX46" fmla="*/ 448057 w 7472601"/>
              <a:gd name="connsiteY46" fmla="*/ 5841376 h 6858000"/>
              <a:gd name="connsiteX47" fmla="*/ 51253 w 7472601"/>
              <a:gd name="connsiteY47" fmla="*/ 5631825 h 6858000"/>
              <a:gd name="connsiteX48" fmla="*/ 2606687 w 7472601"/>
              <a:gd name="connsiteY48" fmla="*/ 5630718 h 6858000"/>
              <a:gd name="connsiteX49" fmla="*/ 2645658 w 7472601"/>
              <a:gd name="connsiteY49" fmla="*/ 6640259 h 6858000"/>
              <a:gd name="connsiteX50" fmla="*/ 2606687 w 7472601"/>
              <a:gd name="connsiteY50" fmla="*/ 5630718 h 6858000"/>
              <a:gd name="connsiteX51" fmla="*/ 3642057 w 7472601"/>
              <a:gd name="connsiteY51" fmla="*/ 5573487 h 6858000"/>
              <a:gd name="connsiteX52" fmla="*/ 3632981 w 7472601"/>
              <a:gd name="connsiteY52" fmla="*/ 5579437 h 6858000"/>
              <a:gd name="connsiteX53" fmla="*/ 3382436 w 7472601"/>
              <a:gd name="connsiteY53" fmla="*/ 5952726 h 6858000"/>
              <a:gd name="connsiteX54" fmla="*/ 3191929 w 7472601"/>
              <a:gd name="connsiteY54" fmla="*/ 6662669 h 6858000"/>
              <a:gd name="connsiteX55" fmla="*/ 3369898 w 7472601"/>
              <a:gd name="connsiteY55" fmla="*/ 6081771 h 6858000"/>
              <a:gd name="connsiteX56" fmla="*/ 3642057 w 7472601"/>
              <a:gd name="connsiteY56" fmla="*/ 5573487 h 6858000"/>
              <a:gd name="connsiteX57" fmla="*/ 2650666 w 7472601"/>
              <a:gd name="connsiteY57" fmla="*/ 5530686 h 6858000"/>
              <a:gd name="connsiteX58" fmla="*/ 2650249 w 7472601"/>
              <a:gd name="connsiteY58" fmla="*/ 5532101 h 6858000"/>
              <a:gd name="connsiteX59" fmla="*/ 2663808 w 7472601"/>
              <a:gd name="connsiteY59" fmla="*/ 6535215 h 6858000"/>
              <a:gd name="connsiteX60" fmla="*/ 2665418 w 7472601"/>
              <a:gd name="connsiteY60" fmla="*/ 6132756 h 6858000"/>
              <a:gd name="connsiteX61" fmla="*/ 2650666 w 7472601"/>
              <a:gd name="connsiteY61" fmla="*/ 5530686 h 6858000"/>
              <a:gd name="connsiteX62" fmla="*/ 2680277 w 7472601"/>
              <a:gd name="connsiteY62" fmla="*/ 5479204 h 6858000"/>
              <a:gd name="connsiteX63" fmla="*/ 2678972 w 7472601"/>
              <a:gd name="connsiteY63" fmla="*/ 5481582 h 6858000"/>
              <a:gd name="connsiteX64" fmla="*/ 2696666 w 7472601"/>
              <a:gd name="connsiteY64" fmla="*/ 6133836 h 6858000"/>
              <a:gd name="connsiteX65" fmla="*/ 2695769 w 7472601"/>
              <a:gd name="connsiteY65" fmla="*/ 6390955 h 6858000"/>
              <a:gd name="connsiteX66" fmla="*/ 2739893 w 7472601"/>
              <a:gd name="connsiteY66" fmla="*/ 6108357 h 6858000"/>
              <a:gd name="connsiteX67" fmla="*/ 2680277 w 7472601"/>
              <a:gd name="connsiteY67" fmla="*/ 5479204 h 6858000"/>
              <a:gd name="connsiteX68" fmla="*/ 1132195 w 7472601"/>
              <a:gd name="connsiteY68" fmla="*/ 5467980 h 6858000"/>
              <a:gd name="connsiteX69" fmla="*/ 1679056 w 7472601"/>
              <a:gd name="connsiteY69" fmla="*/ 5516907 h 6858000"/>
              <a:gd name="connsiteX70" fmla="*/ 2128648 w 7472601"/>
              <a:gd name="connsiteY70" fmla="*/ 5474249 h 6858000"/>
              <a:gd name="connsiteX71" fmla="*/ 1825619 w 7472601"/>
              <a:gd name="connsiteY71" fmla="*/ 5478447 h 6858000"/>
              <a:gd name="connsiteX72" fmla="*/ 1737798 w 7472601"/>
              <a:gd name="connsiteY72" fmla="*/ 5483353 h 6858000"/>
              <a:gd name="connsiteX73" fmla="*/ 1132195 w 7472601"/>
              <a:gd name="connsiteY73" fmla="*/ 5467980 h 6858000"/>
              <a:gd name="connsiteX74" fmla="*/ 7454976 w 7472601"/>
              <a:gd name="connsiteY74" fmla="*/ 6318297 h 6858000"/>
              <a:gd name="connsiteX75" fmla="*/ 7467600 w 7472601"/>
              <a:gd name="connsiteY75" fmla="*/ 6012219 h 6858000"/>
              <a:gd name="connsiteX76" fmla="*/ 7467600 w 7472601"/>
              <a:gd name="connsiteY76" fmla="*/ 6163634 h 6858000"/>
              <a:gd name="connsiteX77" fmla="*/ 7448321 w 7472601"/>
              <a:gd name="connsiteY77" fmla="*/ 6190991 h 6858000"/>
              <a:gd name="connsiteX78" fmla="*/ 7467600 w 7472601"/>
              <a:gd name="connsiteY78" fmla="*/ 6221686 h 6858000"/>
              <a:gd name="connsiteX79" fmla="*/ 7467600 w 7472601"/>
              <a:gd name="connsiteY79" fmla="*/ 6334256 h 6858000"/>
              <a:gd name="connsiteX80" fmla="*/ 7454976 w 7472601"/>
              <a:gd name="connsiteY80" fmla="*/ 6318297 h 6858000"/>
              <a:gd name="connsiteX81" fmla="*/ 1456157 w 7472601"/>
              <a:gd name="connsiteY81" fmla="*/ 5371404 h 6858000"/>
              <a:gd name="connsiteX82" fmla="*/ 1244432 w 7472601"/>
              <a:gd name="connsiteY82" fmla="*/ 5385601 h 6858000"/>
              <a:gd name="connsiteX83" fmla="*/ 973990 w 7472601"/>
              <a:gd name="connsiteY83" fmla="*/ 5424940 h 6858000"/>
              <a:gd name="connsiteX84" fmla="*/ 1103809 w 7472601"/>
              <a:gd name="connsiteY84" fmla="*/ 5433720 h 6858000"/>
              <a:gd name="connsiteX85" fmla="*/ 1123454 w 7472601"/>
              <a:gd name="connsiteY85" fmla="*/ 5435727 h 6858000"/>
              <a:gd name="connsiteX86" fmla="*/ 1737017 w 7472601"/>
              <a:gd name="connsiteY86" fmla="*/ 5452183 h 6858000"/>
              <a:gd name="connsiteX87" fmla="*/ 1824397 w 7472601"/>
              <a:gd name="connsiteY87" fmla="*/ 5447757 h 6858000"/>
              <a:gd name="connsiteX88" fmla="*/ 2070059 w 7472601"/>
              <a:gd name="connsiteY88" fmla="*/ 5441660 h 6858000"/>
              <a:gd name="connsiteX89" fmla="*/ 1456157 w 7472601"/>
              <a:gd name="connsiteY89" fmla="*/ 5371404 h 6858000"/>
              <a:gd name="connsiteX90" fmla="*/ 4988186 w 7472601"/>
              <a:gd name="connsiteY90" fmla="*/ 5216467 h 6858000"/>
              <a:gd name="connsiteX91" fmla="*/ 4777334 w 7472601"/>
              <a:gd name="connsiteY91" fmla="*/ 5406072 h 6858000"/>
              <a:gd name="connsiteX92" fmla="*/ 4718341 w 7472601"/>
              <a:gd name="connsiteY92" fmla="*/ 5468043 h 6858000"/>
              <a:gd name="connsiteX93" fmla="*/ 4604655 w 7472601"/>
              <a:gd name="connsiteY93" fmla="*/ 5583434 h 6858000"/>
              <a:gd name="connsiteX94" fmla="*/ 4565074 w 7472601"/>
              <a:gd name="connsiteY94" fmla="*/ 5618550 h 6858000"/>
              <a:gd name="connsiteX95" fmla="*/ 4988186 w 7472601"/>
              <a:gd name="connsiteY95" fmla="*/ 5216467 h 6858000"/>
              <a:gd name="connsiteX96" fmla="*/ 4978032 w 7472601"/>
              <a:gd name="connsiteY96" fmla="*/ 5183809 h 6858000"/>
              <a:gd name="connsiteX97" fmla="*/ 4463413 w 7472601"/>
              <a:gd name="connsiteY97" fmla="*/ 5615162 h 6858000"/>
              <a:gd name="connsiteX98" fmla="*/ 4358134 w 7472601"/>
              <a:gd name="connsiteY98" fmla="*/ 5742791 h 6858000"/>
              <a:gd name="connsiteX99" fmla="*/ 4376219 w 7472601"/>
              <a:gd name="connsiteY99" fmla="*/ 5729027 h 6858000"/>
              <a:gd name="connsiteX100" fmla="*/ 4582340 w 7472601"/>
              <a:gd name="connsiteY100" fmla="*/ 5561037 h 6858000"/>
              <a:gd name="connsiteX101" fmla="*/ 4694684 w 7472601"/>
              <a:gd name="connsiteY101" fmla="*/ 5447098 h 6858000"/>
              <a:gd name="connsiteX102" fmla="*/ 4754123 w 7472601"/>
              <a:gd name="connsiteY102" fmla="*/ 5384643 h 6858000"/>
              <a:gd name="connsiteX103" fmla="*/ 4978032 w 7472601"/>
              <a:gd name="connsiteY103" fmla="*/ 5183809 h 6858000"/>
              <a:gd name="connsiteX104" fmla="*/ 1903353 w 7472601"/>
              <a:gd name="connsiteY104" fmla="*/ 5044827 h 6858000"/>
              <a:gd name="connsiteX105" fmla="*/ 1936931 w 7472601"/>
              <a:gd name="connsiteY105" fmla="*/ 5093954 h 6858000"/>
              <a:gd name="connsiteX106" fmla="*/ 2195868 w 7472601"/>
              <a:gd name="connsiteY106" fmla="*/ 5396574 h 6858000"/>
              <a:gd name="connsiteX107" fmla="*/ 2088852 w 7472601"/>
              <a:gd name="connsiteY107" fmla="*/ 5166123 h 6858000"/>
              <a:gd name="connsiteX108" fmla="*/ 1958241 w 7472601"/>
              <a:gd name="connsiteY108" fmla="*/ 5067955 h 6858000"/>
              <a:gd name="connsiteX109" fmla="*/ 1903353 w 7472601"/>
              <a:gd name="connsiteY109" fmla="*/ 5044827 h 6858000"/>
              <a:gd name="connsiteX110" fmla="*/ 1979378 w 7472601"/>
              <a:gd name="connsiteY110" fmla="*/ 4769504 h 6858000"/>
              <a:gd name="connsiteX111" fmla="*/ 2882120 w 7472601"/>
              <a:gd name="connsiteY111" fmla="*/ 5064547 h 6858000"/>
              <a:gd name="connsiteX112" fmla="*/ 2793103 w 7472601"/>
              <a:gd name="connsiteY112" fmla="*/ 5039699 h 6858000"/>
              <a:gd name="connsiteX113" fmla="*/ 2770041 w 7472601"/>
              <a:gd name="connsiteY113" fmla="*/ 5033634 h 6858000"/>
              <a:gd name="connsiteX114" fmla="*/ 1979378 w 7472601"/>
              <a:gd name="connsiteY114" fmla="*/ 4769504 h 6858000"/>
              <a:gd name="connsiteX115" fmla="*/ 1927410 w 7472601"/>
              <a:gd name="connsiteY115" fmla="*/ 4716164 h 6858000"/>
              <a:gd name="connsiteX116" fmla="*/ 1959587 w 7472601"/>
              <a:gd name="connsiteY116" fmla="*/ 4728849 h 6858000"/>
              <a:gd name="connsiteX117" fmla="*/ 2777707 w 7472601"/>
              <a:gd name="connsiteY117" fmla="*/ 5003991 h 6858000"/>
              <a:gd name="connsiteX118" fmla="*/ 2800768 w 7472601"/>
              <a:gd name="connsiteY118" fmla="*/ 5010056 h 6858000"/>
              <a:gd name="connsiteX119" fmla="*/ 2879408 w 7472601"/>
              <a:gd name="connsiteY119" fmla="*/ 5031590 h 6858000"/>
              <a:gd name="connsiteX120" fmla="*/ 2862295 w 7472601"/>
              <a:gd name="connsiteY120" fmla="*/ 5022958 h 6858000"/>
              <a:gd name="connsiteX121" fmla="*/ 2813343 w 7472601"/>
              <a:gd name="connsiteY121" fmla="*/ 4998369 h 6858000"/>
              <a:gd name="connsiteX122" fmla="*/ 2646245 w 7472601"/>
              <a:gd name="connsiteY122" fmla="*/ 4930999 h 6858000"/>
              <a:gd name="connsiteX123" fmla="*/ 1999243 w 7472601"/>
              <a:gd name="connsiteY123" fmla="*/ 4730524 h 6858000"/>
              <a:gd name="connsiteX124" fmla="*/ 1979527 w 7472601"/>
              <a:gd name="connsiteY124" fmla="*/ 4726651 h 6858000"/>
              <a:gd name="connsiteX125" fmla="*/ 1927410 w 7472601"/>
              <a:gd name="connsiteY125" fmla="*/ 4716164 h 6858000"/>
              <a:gd name="connsiteX126" fmla="*/ 1997014 w 7472601"/>
              <a:gd name="connsiteY126" fmla="*/ 4698007 h 6858000"/>
              <a:gd name="connsiteX127" fmla="*/ 2005458 w 7472601"/>
              <a:gd name="connsiteY127" fmla="*/ 4699540 h 6858000"/>
              <a:gd name="connsiteX128" fmla="*/ 2657186 w 7472601"/>
              <a:gd name="connsiteY128" fmla="*/ 4901687 h 6858000"/>
              <a:gd name="connsiteX129" fmla="*/ 2826662 w 7472601"/>
              <a:gd name="connsiteY129" fmla="*/ 4970362 h 6858000"/>
              <a:gd name="connsiteX130" fmla="*/ 2876100 w 7472601"/>
              <a:gd name="connsiteY130" fmla="*/ 4995397 h 6858000"/>
              <a:gd name="connsiteX131" fmla="*/ 3042600 w 7472601"/>
              <a:gd name="connsiteY131" fmla="*/ 5059532 h 6858000"/>
              <a:gd name="connsiteX132" fmla="*/ 1997014 w 7472601"/>
              <a:gd name="connsiteY132" fmla="*/ 4698007 h 6858000"/>
              <a:gd name="connsiteX133" fmla="*/ 2305292 w 7472601"/>
              <a:gd name="connsiteY133" fmla="*/ 4219492 h 6858000"/>
              <a:gd name="connsiteX134" fmla="*/ 3360922 w 7472601"/>
              <a:gd name="connsiteY134" fmla="*/ 4529373 h 6858000"/>
              <a:gd name="connsiteX135" fmla="*/ 3492420 w 7472601"/>
              <a:gd name="connsiteY135" fmla="*/ 4510145 h 6858000"/>
              <a:gd name="connsiteX136" fmla="*/ 3364086 w 7472601"/>
              <a:gd name="connsiteY136" fmla="*/ 4480340 h 6858000"/>
              <a:gd name="connsiteX137" fmla="*/ 3225818 w 7472601"/>
              <a:gd name="connsiteY137" fmla="*/ 4411822 h 6858000"/>
              <a:gd name="connsiteX138" fmla="*/ 3129696 w 7472601"/>
              <a:gd name="connsiteY138" fmla="*/ 4360704 h 6858000"/>
              <a:gd name="connsiteX139" fmla="*/ 2814545 w 7472601"/>
              <a:gd name="connsiteY139" fmla="*/ 4282955 h 6858000"/>
              <a:gd name="connsiteX140" fmla="*/ 2305292 w 7472601"/>
              <a:gd name="connsiteY140" fmla="*/ 4219492 h 6858000"/>
              <a:gd name="connsiteX141" fmla="*/ 2626982 w 7472601"/>
              <a:gd name="connsiteY141" fmla="*/ 4206450 h 6858000"/>
              <a:gd name="connsiteX142" fmla="*/ 2490617 w 7472601"/>
              <a:gd name="connsiteY142" fmla="*/ 4206951 h 6858000"/>
              <a:gd name="connsiteX143" fmla="*/ 2819869 w 7472601"/>
              <a:gd name="connsiteY143" fmla="*/ 4252936 h 6858000"/>
              <a:gd name="connsiteX144" fmla="*/ 3143018 w 7472601"/>
              <a:gd name="connsiteY144" fmla="*/ 4332698 h 6858000"/>
              <a:gd name="connsiteX145" fmla="*/ 3241520 w 7472601"/>
              <a:gd name="connsiteY145" fmla="*/ 4385112 h 6858000"/>
              <a:gd name="connsiteX146" fmla="*/ 3374575 w 7472601"/>
              <a:gd name="connsiteY146" fmla="*/ 4451517 h 6858000"/>
              <a:gd name="connsiteX147" fmla="*/ 3505221 w 7472601"/>
              <a:gd name="connsiteY147" fmla="*/ 4480757 h 6858000"/>
              <a:gd name="connsiteX148" fmla="*/ 2626982 w 7472601"/>
              <a:gd name="connsiteY148" fmla="*/ 4206450 h 6858000"/>
              <a:gd name="connsiteX149" fmla="*/ 1310106 w 7472601"/>
              <a:gd name="connsiteY149" fmla="*/ 3943217 h 6858000"/>
              <a:gd name="connsiteX150" fmla="*/ 854994 w 7472601"/>
              <a:gd name="connsiteY150" fmla="*/ 4399136 h 6858000"/>
              <a:gd name="connsiteX151" fmla="*/ 742462 w 7472601"/>
              <a:gd name="connsiteY151" fmla="*/ 4594648 h 6858000"/>
              <a:gd name="connsiteX152" fmla="*/ 820602 w 7472601"/>
              <a:gd name="connsiteY152" fmla="*/ 4485915 h 6858000"/>
              <a:gd name="connsiteX153" fmla="*/ 878295 w 7472601"/>
              <a:gd name="connsiteY153" fmla="*/ 4403594 h 6858000"/>
              <a:gd name="connsiteX154" fmla="*/ 1240607 w 7472601"/>
              <a:gd name="connsiteY154" fmla="*/ 4010401 h 6858000"/>
              <a:gd name="connsiteX155" fmla="*/ 1310106 w 7472601"/>
              <a:gd name="connsiteY155" fmla="*/ 3943217 h 6858000"/>
              <a:gd name="connsiteX156" fmla="*/ 1423113 w 7472601"/>
              <a:gd name="connsiteY156" fmla="*/ 3874565 h 6858000"/>
              <a:gd name="connsiteX157" fmla="*/ 1260565 w 7472601"/>
              <a:gd name="connsiteY157" fmla="*/ 4031982 h 6858000"/>
              <a:gd name="connsiteX158" fmla="*/ 901900 w 7472601"/>
              <a:gd name="connsiteY158" fmla="*/ 4421236 h 6858000"/>
              <a:gd name="connsiteX159" fmla="*/ 845044 w 7472601"/>
              <a:gd name="connsiteY159" fmla="*/ 4502436 h 6858000"/>
              <a:gd name="connsiteX160" fmla="*/ 685926 w 7472601"/>
              <a:gd name="connsiteY160" fmla="*/ 4703069 h 6858000"/>
              <a:gd name="connsiteX161" fmla="*/ 684248 w 7472601"/>
              <a:gd name="connsiteY161" fmla="*/ 4706721 h 6858000"/>
              <a:gd name="connsiteX162" fmla="*/ 1423113 w 7472601"/>
              <a:gd name="connsiteY162" fmla="*/ 3874565 h 6858000"/>
              <a:gd name="connsiteX163" fmla="*/ 3316479 w 7472601"/>
              <a:gd name="connsiteY163" fmla="*/ 3872136 h 6858000"/>
              <a:gd name="connsiteX164" fmla="*/ 3546806 w 7472601"/>
              <a:gd name="connsiteY164" fmla="*/ 4356139 h 6858000"/>
              <a:gd name="connsiteX165" fmla="*/ 3364433 w 7472601"/>
              <a:gd name="connsiteY165" fmla="*/ 3953121 h 6858000"/>
              <a:gd name="connsiteX166" fmla="*/ 3316479 w 7472601"/>
              <a:gd name="connsiteY166" fmla="*/ 3872136 h 6858000"/>
              <a:gd name="connsiteX167" fmla="*/ 3291335 w 7472601"/>
              <a:gd name="connsiteY167" fmla="*/ 3767420 h 6858000"/>
              <a:gd name="connsiteX168" fmla="*/ 3390805 w 7472601"/>
              <a:gd name="connsiteY168" fmla="*/ 3937163 h 6858000"/>
              <a:gd name="connsiteX169" fmla="*/ 3579062 w 7472601"/>
              <a:gd name="connsiteY169" fmla="*/ 4359040 h 6858000"/>
              <a:gd name="connsiteX170" fmla="*/ 3467355 w 7472601"/>
              <a:gd name="connsiteY170" fmla="*/ 3988130 h 6858000"/>
              <a:gd name="connsiteX171" fmla="*/ 3310753 w 7472601"/>
              <a:gd name="connsiteY171" fmla="*/ 3787140 h 6858000"/>
              <a:gd name="connsiteX172" fmla="*/ 3291335 w 7472601"/>
              <a:gd name="connsiteY172" fmla="*/ 3767420 h 6858000"/>
              <a:gd name="connsiteX173" fmla="*/ 1635889 w 7472601"/>
              <a:gd name="connsiteY173" fmla="*/ 3709494 h 6858000"/>
              <a:gd name="connsiteX174" fmla="*/ 1634800 w 7472601"/>
              <a:gd name="connsiteY174" fmla="*/ 3731111 h 6858000"/>
              <a:gd name="connsiteX175" fmla="*/ 1635889 w 7472601"/>
              <a:gd name="connsiteY175" fmla="*/ 3709494 h 6858000"/>
              <a:gd name="connsiteX176" fmla="*/ 1510397 w 7472601"/>
              <a:gd name="connsiteY176" fmla="*/ 3684705 h 6858000"/>
              <a:gd name="connsiteX177" fmla="*/ 1146550 w 7472601"/>
              <a:gd name="connsiteY177" fmla="*/ 3802012 h 6858000"/>
              <a:gd name="connsiteX178" fmla="*/ 698834 w 7472601"/>
              <a:gd name="connsiteY178" fmla="*/ 3952272 h 6858000"/>
              <a:gd name="connsiteX179" fmla="*/ 34256 w 7472601"/>
              <a:gd name="connsiteY179" fmla="*/ 4347603 h 6858000"/>
              <a:gd name="connsiteX180" fmla="*/ 527241 w 7472601"/>
              <a:gd name="connsiteY180" fmla="*/ 4065078 h 6858000"/>
              <a:gd name="connsiteX181" fmla="*/ 1510397 w 7472601"/>
              <a:gd name="connsiteY181" fmla="*/ 3684705 h 6858000"/>
              <a:gd name="connsiteX182" fmla="*/ 1313114 w 7472601"/>
              <a:gd name="connsiteY182" fmla="*/ 3655216 h 6858000"/>
              <a:gd name="connsiteX183" fmla="*/ 1109304 w 7472601"/>
              <a:gd name="connsiteY183" fmla="*/ 3669030 h 6858000"/>
              <a:gd name="connsiteX184" fmla="*/ 8129 w 7472601"/>
              <a:gd name="connsiteY184" fmla="*/ 4330519 h 6858000"/>
              <a:gd name="connsiteX185" fmla="*/ 687572 w 7472601"/>
              <a:gd name="connsiteY185" fmla="*/ 3925629 h 6858000"/>
              <a:gd name="connsiteX186" fmla="*/ 1138365 w 7472601"/>
              <a:gd name="connsiteY186" fmla="*/ 3774515 h 6858000"/>
              <a:gd name="connsiteX187" fmla="*/ 1505579 w 7472601"/>
              <a:gd name="connsiteY187" fmla="*/ 3655526 h 6858000"/>
              <a:gd name="connsiteX188" fmla="*/ 1313114 w 7472601"/>
              <a:gd name="connsiteY188" fmla="*/ 3655216 h 6858000"/>
              <a:gd name="connsiteX189" fmla="*/ 3655073 w 7472601"/>
              <a:gd name="connsiteY189" fmla="*/ 3650884 h 6858000"/>
              <a:gd name="connsiteX190" fmla="*/ 3989938 w 7472601"/>
              <a:gd name="connsiteY190" fmla="*/ 3991685 h 6858000"/>
              <a:gd name="connsiteX191" fmla="*/ 4393907 w 7472601"/>
              <a:gd name="connsiteY191" fmla="*/ 4261258 h 6858000"/>
              <a:gd name="connsiteX192" fmla="*/ 4648051 w 7472601"/>
              <a:gd name="connsiteY192" fmla="*/ 4374051 h 6858000"/>
              <a:gd name="connsiteX193" fmla="*/ 4383389 w 7472601"/>
              <a:gd name="connsiteY193" fmla="*/ 4184369 h 6858000"/>
              <a:gd name="connsiteX194" fmla="*/ 4165508 w 7472601"/>
              <a:gd name="connsiteY194" fmla="*/ 4035196 h 6858000"/>
              <a:gd name="connsiteX195" fmla="*/ 4068162 w 7472601"/>
              <a:gd name="connsiteY195" fmla="*/ 3953394 h 6858000"/>
              <a:gd name="connsiteX196" fmla="*/ 3981416 w 7472601"/>
              <a:gd name="connsiteY196" fmla="*/ 3880482 h 6858000"/>
              <a:gd name="connsiteX197" fmla="*/ 3800147 w 7472601"/>
              <a:gd name="connsiteY197" fmla="*/ 3749872 h 6858000"/>
              <a:gd name="connsiteX198" fmla="*/ 3655073 w 7472601"/>
              <a:gd name="connsiteY198" fmla="*/ 3650884 h 6858000"/>
              <a:gd name="connsiteX199" fmla="*/ 3670252 w 7472601"/>
              <a:gd name="connsiteY199" fmla="*/ 3622798 h 6858000"/>
              <a:gd name="connsiteX200" fmla="*/ 3817258 w 7472601"/>
              <a:gd name="connsiteY200" fmla="*/ 3723577 h 6858000"/>
              <a:gd name="connsiteX201" fmla="*/ 4000461 w 7472601"/>
              <a:gd name="connsiteY201" fmla="*/ 3855966 h 6858000"/>
              <a:gd name="connsiteX202" fmla="*/ 4088180 w 7472601"/>
              <a:gd name="connsiteY202" fmla="*/ 3929774 h 6858000"/>
              <a:gd name="connsiteX203" fmla="*/ 4184555 w 7472601"/>
              <a:gd name="connsiteY203" fmla="*/ 4010683 h 6858000"/>
              <a:gd name="connsiteX204" fmla="*/ 4399563 w 7472601"/>
              <a:gd name="connsiteY204" fmla="*/ 4158106 h 6858000"/>
              <a:gd name="connsiteX205" fmla="*/ 4684469 w 7472601"/>
              <a:gd name="connsiteY205" fmla="*/ 4364680 h 6858000"/>
              <a:gd name="connsiteX206" fmla="*/ 4690271 w 7472601"/>
              <a:gd name="connsiteY206" fmla="*/ 4370034 h 6858000"/>
              <a:gd name="connsiteX207" fmla="*/ 4136093 w 7472601"/>
              <a:gd name="connsiteY207" fmla="*/ 3858466 h 6858000"/>
              <a:gd name="connsiteX208" fmla="*/ 3670252 w 7472601"/>
              <a:gd name="connsiteY208" fmla="*/ 3622798 h 6858000"/>
              <a:gd name="connsiteX209" fmla="*/ 4440129 w 7472601"/>
              <a:gd name="connsiteY209" fmla="*/ 3448571 h 6858000"/>
              <a:gd name="connsiteX210" fmla="*/ 4856525 w 7472601"/>
              <a:gd name="connsiteY210" fmla="*/ 3915351 h 6858000"/>
              <a:gd name="connsiteX211" fmla="*/ 5059055 w 7472601"/>
              <a:gd name="connsiteY211" fmla="*/ 4108918 h 6858000"/>
              <a:gd name="connsiteX212" fmla="*/ 5290070 w 7472601"/>
              <a:gd name="connsiteY212" fmla="*/ 4263619 h 6858000"/>
              <a:gd name="connsiteX213" fmla="*/ 4834991 w 7472601"/>
              <a:gd name="connsiteY213" fmla="*/ 3830985 h 6858000"/>
              <a:gd name="connsiteX214" fmla="*/ 4440129 w 7472601"/>
              <a:gd name="connsiteY214" fmla="*/ 3448571 h 6858000"/>
              <a:gd name="connsiteX215" fmla="*/ 4441737 w 7472601"/>
              <a:gd name="connsiteY215" fmla="*/ 3399734 h 6858000"/>
              <a:gd name="connsiteX216" fmla="*/ 4431236 w 7472601"/>
              <a:gd name="connsiteY216" fmla="*/ 3400954 h 6858000"/>
              <a:gd name="connsiteX217" fmla="*/ 4557150 w 7472601"/>
              <a:gd name="connsiteY217" fmla="*/ 3510023 h 6858000"/>
              <a:gd name="connsiteX218" fmla="*/ 4856936 w 7472601"/>
              <a:gd name="connsiteY218" fmla="*/ 3809146 h 6858000"/>
              <a:gd name="connsiteX219" fmla="*/ 5111996 w 7472601"/>
              <a:gd name="connsiteY219" fmla="*/ 4065759 h 6858000"/>
              <a:gd name="connsiteX220" fmla="*/ 5388878 w 7472601"/>
              <a:gd name="connsiteY220" fmla="*/ 4300185 h 6858000"/>
              <a:gd name="connsiteX221" fmla="*/ 5425556 w 7472601"/>
              <a:gd name="connsiteY221" fmla="*/ 4308967 h 6858000"/>
              <a:gd name="connsiteX222" fmla="*/ 4943646 w 7472601"/>
              <a:gd name="connsiteY222" fmla="*/ 3822916 h 6858000"/>
              <a:gd name="connsiteX223" fmla="*/ 4594837 w 7472601"/>
              <a:gd name="connsiteY223" fmla="*/ 3532274 h 6858000"/>
              <a:gd name="connsiteX224" fmla="*/ 4441737 w 7472601"/>
              <a:gd name="connsiteY224" fmla="*/ 3399734 h 6858000"/>
              <a:gd name="connsiteX225" fmla="*/ 5425834 w 7472601"/>
              <a:gd name="connsiteY225" fmla="*/ 3162785 h 6858000"/>
              <a:gd name="connsiteX226" fmla="*/ 5401644 w 7472601"/>
              <a:gd name="connsiteY226" fmla="*/ 3617847 h 6858000"/>
              <a:gd name="connsiteX227" fmla="*/ 5467256 w 7472601"/>
              <a:gd name="connsiteY227" fmla="*/ 4175494 h 6858000"/>
              <a:gd name="connsiteX228" fmla="*/ 5448069 w 7472601"/>
              <a:gd name="connsiteY228" fmla="*/ 3567554 h 6858000"/>
              <a:gd name="connsiteX229" fmla="*/ 5425834 w 7472601"/>
              <a:gd name="connsiteY229" fmla="*/ 3162785 h 6858000"/>
              <a:gd name="connsiteX230" fmla="*/ 1318687 w 7472601"/>
              <a:gd name="connsiteY230" fmla="*/ 3113840 h 6858000"/>
              <a:gd name="connsiteX231" fmla="*/ 1066793 w 7472601"/>
              <a:gd name="connsiteY231" fmla="*/ 3212171 h 6858000"/>
              <a:gd name="connsiteX232" fmla="*/ 993319 w 7472601"/>
              <a:gd name="connsiteY232" fmla="*/ 3247648 h 6858000"/>
              <a:gd name="connsiteX233" fmla="*/ 853081 w 7472601"/>
              <a:gd name="connsiteY233" fmla="*/ 3312410 h 6858000"/>
              <a:gd name="connsiteX234" fmla="*/ 805957 w 7472601"/>
              <a:gd name="connsiteY234" fmla="*/ 3330443 h 6858000"/>
              <a:gd name="connsiteX235" fmla="*/ 1318687 w 7472601"/>
              <a:gd name="connsiteY235" fmla="*/ 3113840 h 6858000"/>
              <a:gd name="connsiteX236" fmla="*/ 5453702 w 7472601"/>
              <a:gd name="connsiteY236" fmla="*/ 3090882 h 6858000"/>
              <a:gd name="connsiteX237" fmla="*/ 5480135 w 7472601"/>
              <a:gd name="connsiteY237" fmla="*/ 3565802 h 6858000"/>
              <a:gd name="connsiteX238" fmla="*/ 5499023 w 7472601"/>
              <a:gd name="connsiteY238" fmla="*/ 4166310 h 6858000"/>
              <a:gd name="connsiteX239" fmla="*/ 5547022 w 7472601"/>
              <a:gd name="connsiteY239" fmla="*/ 3607838 h 6858000"/>
              <a:gd name="connsiteX240" fmla="*/ 5515964 w 7472601"/>
              <a:gd name="connsiteY240" fmla="*/ 3378541 h 6858000"/>
              <a:gd name="connsiteX241" fmla="*/ 5453702 w 7472601"/>
              <a:gd name="connsiteY241" fmla="*/ 3090882 h 6858000"/>
              <a:gd name="connsiteX242" fmla="*/ 1238695 w 7472601"/>
              <a:gd name="connsiteY242" fmla="*/ 3076820 h 6858000"/>
              <a:gd name="connsiteX243" fmla="*/ 716371 w 7472601"/>
              <a:gd name="connsiteY243" fmla="*/ 3293249 h 6858000"/>
              <a:gd name="connsiteX244" fmla="*/ 579522 w 7472601"/>
              <a:gd name="connsiteY244" fmla="*/ 3371759 h 6858000"/>
              <a:gd name="connsiteX245" fmla="*/ 600288 w 7472601"/>
              <a:gd name="connsiteY245" fmla="*/ 3365555 h 6858000"/>
              <a:gd name="connsiteX246" fmla="*/ 840692 w 7472601"/>
              <a:gd name="connsiteY246" fmla="*/ 3284921 h 6858000"/>
              <a:gd name="connsiteX247" fmla="*/ 979248 w 7472601"/>
              <a:gd name="connsiteY247" fmla="*/ 3221003 h 6858000"/>
              <a:gd name="connsiteX248" fmla="*/ 1053282 w 7472601"/>
              <a:gd name="connsiteY248" fmla="*/ 3185247 h 6858000"/>
              <a:gd name="connsiteX249" fmla="*/ 1320603 w 7472601"/>
              <a:gd name="connsiteY249" fmla="*/ 3081281 h 6858000"/>
              <a:gd name="connsiteX250" fmla="*/ 1238695 w 7472601"/>
              <a:gd name="connsiteY250" fmla="*/ 3076820 h 6858000"/>
              <a:gd name="connsiteX251" fmla="*/ 5425627 w 7472601"/>
              <a:gd name="connsiteY251" fmla="*/ 2954192 h 6858000"/>
              <a:gd name="connsiteX252" fmla="*/ 5470770 w 7472601"/>
              <a:gd name="connsiteY252" fmla="*/ 3005435 h 6858000"/>
              <a:gd name="connsiteX253" fmla="*/ 5519779 w 7472601"/>
              <a:gd name="connsiteY253" fmla="*/ 4359223 h 6858000"/>
              <a:gd name="connsiteX254" fmla="*/ 5520293 w 7472601"/>
              <a:gd name="connsiteY254" fmla="*/ 4360602 h 6858000"/>
              <a:gd name="connsiteX255" fmla="*/ 5767221 w 7472601"/>
              <a:gd name="connsiteY255" fmla="*/ 4665564 h 6858000"/>
              <a:gd name="connsiteX256" fmla="*/ 6937169 w 7472601"/>
              <a:gd name="connsiteY256" fmla="*/ 4815941 h 6858000"/>
              <a:gd name="connsiteX257" fmla="*/ 6953922 w 7472601"/>
              <a:gd name="connsiteY257" fmla="*/ 4890068 h 6858000"/>
              <a:gd name="connsiteX258" fmla="*/ 6071359 w 7472601"/>
              <a:gd name="connsiteY258" fmla="*/ 4770770 h 6858000"/>
              <a:gd name="connsiteX259" fmla="*/ 6038839 w 7472601"/>
              <a:gd name="connsiteY259" fmla="*/ 4764474 h 6858000"/>
              <a:gd name="connsiteX260" fmla="*/ 6038706 w 7472601"/>
              <a:gd name="connsiteY260" fmla="*/ 4763847 h 6858000"/>
              <a:gd name="connsiteX261" fmla="*/ 6037784 w 7472601"/>
              <a:gd name="connsiteY261" fmla="*/ 4764270 h 6858000"/>
              <a:gd name="connsiteX262" fmla="*/ 6038839 w 7472601"/>
              <a:gd name="connsiteY262" fmla="*/ 4764474 h 6858000"/>
              <a:gd name="connsiteX263" fmla="*/ 6040338 w 7472601"/>
              <a:gd name="connsiteY263" fmla="*/ 4771418 h 6858000"/>
              <a:gd name="connsiteX264" fmla="*/ 6024488 w 7472601"/>
              <a:gd name="connsiteY264" fmla="*/ 4809903 h 6858000"/>
              <a:gd name="connsiteX265" fmla="*/ 5599771 w 7472601"/>
              <a:gd name="connsiteY265" fmla="*/ 5509652 h 6858000"/>
              <a:gd name="connsiteX266" fmla="*/ 5548843 w 7472601"/>
              <a:gd name="connsiteY266" fmla="*/ 5563845 h 6858000"/>
              <a:gd name="connsiteX267" fmla="*/ 5940952 w 7472601"/>
              <a:gd name="connsiteY267" fmla="*/ 6250028 h 6858000"/>
              <a:gd name="connsiteX268" fmla="*/ 6043441 w 7472601"/>
              <a:gd name="connsiteY268" fmla="*/ 6665847 h 6858000"/>
              <a:gd name="connsiteX269" fmla="*/ 6093432 w 7472601"/>
              <a:gd name="connsiteY269" fmla="*/ 6858000 h 6858000"/>
              <a:gd name="connsiteX270" fmla="*/ 6034344 w 7472601"/>
              <a:gd name="connsiteY270" fmla="*/ 6858000 h 6858000"/>
              <a:gd name="connsiteX271" fmla="*/ 6026679 w 7472601"/>
              <a:gd name="connsiteY271" fmla="*/ 6836959 h 6858000"/>
              <a:gd name="connsiteX272" fmla="*/ 5800441 w 7472601"/>
              <a:gd name="connsiteY272" fmla="*/ 6335286 h 6858000"/>
              <a:gd name="connsiteX273" fmla="*/ 5526562 w 7472601"/>
              <a:gd name="connsiteY273" fmla="*/ 5705388 h 6858000"/>
              <a:gd name="connsiteX274" fmla="*/ 5519640 w 7472601"/>
              <a:gd name="connsiteY274" fmla="*/ 5683774 h 6858000"/>
              <a:gd name="connsiteX275" fmla="*/ 5844559 w 7472601"/>
              <a:gd name="connsiteY275" fmla="*/ 6553349 h 6858000"/>
              <a:gd name="connsiteX276" fmla="*/ 5975994 w 7472601"/>
              <a:gd name="connsiteY276" fmla="*/ 6858000 h 6858000"/>
              <a:gd name="connsiteX277" fmla="*/ 5898547 w 7472601"/>
              <a:gd name="connsiteY277" fmla="*/ 6858000 h 6858000"/>
              <a:gd name="connsiteX278" fmla="*/ 5682041 w 7472601"/>
              <a:gd name="connsiteY278" fmla="*/ 6355860 h 6858000"/>
              <a:gd name="connsiteX279" fmla="*/ 5461758 w 7472601"/>
              <a:gd name="connsiteY279" fmla="*/ 5820220 h 6858000"/>
              <a:gd name="connsiteX280" fmla="*/ 5237282 w 7472601"/>
              <a:gd name="connsiteY280" fmla="*/ 6579086 h 6858000"/>
              <a:gd name="connsiteX281" fmla="*/ 5115009 w 7472601"/>
              <a:gd name="connsiteY281" fmla="*/ 6858000 h 6858000"/>
              <a:gd name="connsiteX282" fmla="*/ 5028074 w 7472601"/>
              <a:gd name="connsiteY282" fmla="*/ 6858000 h 6858000"/>
              <a:gd name="connsiteX283" fmla="*/ 5079508 w 7472601"/>
              <a:gd name="connsiteY283" fmla="*/ 6749074 h 6858000"/>
              <a:gd name="connsiteX284" fmla="*/ 5371846 w 7472601"/>
              <a:gd name="connsiteY284" fmla="*/ 5924413 h 6858000"/>
              <a:gd name="connsiteX285" fmla="*/ 5270512 w 7472601"/>
              <a:gd name="connsiteY285" fmla="*/ 6138975 h 6858000"/>
              <a:gd name="connsiteX286" fmla="*/ 5062409 w 7472601"/>
              <a:gd name="connsiteY286" fmla="*/ 6653544 h 6858000"/>
              <a:gd name="connsiteX287" fmla="*/ 5036628 w 7472601"/>
              <a:gd name="connsiteY287" fmla="*/ 6754247 h 6858000"/>
              <a:gd name="connsiteX288" fmla="*/ 5009112 w 7472601"/>
              <a:gd name="connsiteY288" fmla="*/ 6858000 h 6858000"/>
              <a:gd name="connsiteX289" fmla="*/ 4976679 w 7472601"/>
              <a:gd name="connsiteY289" fmla="*/ 6858000 h 6858000"/>
              <a:gd name="connsiteX290" fmla="*/ 5006537 w 7472601"/>
              <a:gd name="connsiteY290" fmla="*/ 6747068 h 6858000"/>
              <a:gd name="connsiteX291" fmla="*/ 5032723 w 7472601"/>
              <a:gd name="connsiteY291" fmla="*/ 6644957 h 6858000"/>
              <a:gd name="connsiteX292" fmla="*/ 5242949 w 7472601"/>
              <a:gd name="connsiteY292" fmla="*/ 6125175 h 6858000"/>
              <a:gd name="connsiteX293" fmla="*/ 5286321 w 7472601"/>
              <a:gd name="connsiteY293" fmla="*/ 6033555 h 6858000"/>
              <a:gd name="connsiteX294" fmla="*/ 5008210 w 7472601"/>
              <a:gd name="connsiteY294" fmla="*/ 6649194 h 6858000"/>
              <a:gd name="connsiteX295" fmla="*/ 4986321 w 7472601"/>
              <a:gd name="connsiteY295" fmla="*/ 6765687 h 6858000"/>
              <a:gd name="connsiteX296" fmla="*/ 4973474 w 7472601"/>
              <a:gd name="connsiteY296" fmla="*/ 6858000 h 6858000"/>
              <a:gd name="connsiteX297" fmla="*/ 4907178 w 7472601"/>
              <a:gd name="connsiteY297" fmla="*/ 6858000 h 6858000"/>
              <a:gd name="connsiteX298" fmla="*/ 4910810 w 7472601"/>
              <a:gd name="connsiteY298" fmla="*/ 6829660 h 6858000"/>
              <a:gd name="connsiteX299" fmla="*/ 4987461 w 7472601"/>
              <a:gd name="connsiteY299" fmla="*/ 6432994 h 6858000"/>
              <a:gd name="connsiteX300" fmla="*/ 5179262 w 7472601"/>
              <a:gd name="connsiteY300" fmla="*/ 6035044 h 6858000"/>
              <a:gd name="connsiteX301" fmla="*/ 4689678 w 7472601"/>
              <a:gd name="connsiteY301" fmla="*/ 6440241 h 6858000"/>
              <a:gd name="connsiteX302" fmla="*/ 4477543 w 7472601"/>
              <a:gd name="connsiteY302" fmla="*/ 6674836 h 6858000"/>
              <a:gd name="connsiteX303" fmla="*/ 4329957 w 7472601"/>
              <a:gd name="connsiteY303" fmla="*/ 6858000 h 6858000"/>
              <a:gd name="connsiteX304" fmla="*/ 4218595 w 7472601"/>
              <a:gd name="connsiteY304" fmla="*/ 6858000 h 6858000"/>
              <a:gd name="connsiteX305" fmla="*/ 4368888 w 7472601"/>
              <a:gd name="connsiteY305" fmla="*/ 6668412 h 6858000"/>
              <a:gd name="connsiteX306" fmla="*/ 4563091 w 7472601"/>
              <a:gd name="connsiteY306" fmla="*/ 6442508 h 6858000"/>
              <a:gd name="connsiteX307" fmla="*/ 5387324 w 7472601"/>
              <a:gd name="connsiteY307" fmla="*/ 5705830 h 6858000"/>
              <a:gd name="connsiteX308" fmla="*/ 5073620 w 7472601"/>
              <a:gd name="connsiteY308" fmla="*/ 5955437 h 6858000"/>
              <a:gd name="connsiteX309" fmla="*/ 4689789 w 7472601"/>
              <a:gd name="connsiteY309" fmla="*/ 6268382 h 6858000"/>
              <a:gd name="connsiteX310" fmla="*/ 4418722 w 7472601"/>
              <a:gd name="connsiteY310" fmla="*/ 6570886 h 6858000"/>
              <a:gd name="connsiteX311" fmla="*/ 4214944 w 7472601"/>
              <a:gd name="connsiteY311" fmla="*/ 6858000 h 6858000"/>
              <a:gd name="connsiteX312" fmla="*/ 4177898 w 7472601"/>
              <a:gd name="connsiteY312" fmla="*/ 6858000 h 6858000"/>
              <a:gd name="connsiteX313" fmla="*/ 4391597 w 7472601"/>
              <a:gd name="connsiteY313" fmla="*/ 6556370 h 6858000"/>
              <a:gd name="connsiteX314" fmla="*/ 4668889 w 7472601"/>
              <a:gd name="connsiteY314" fmla="*/ 6246399 h 6858000"/>
              <a:gd name="connsiteX315" fmla="*/ 5055427 w 7472601"/>
              <a:gd name="connsiteY315" fmla="*/ 5931476 h 6858000"/>
              <a:gd name="connsiteX316" fmla="*/ 5371814 w 7472601"/>
              <a:gd name="connsiteY316" fmla="*/ 5678975 h 6858000"/>
              <a:gd name="connsiteX317" fmla="*/ 4987918 w 7472601"/>
              <a:gd name="connsiteY317" fmla="*/ 5838701 h 6858000"/>
              <a:gd name="connsiteX318" fmla="*/ 4317146 w 7472601"/>
              <a:gd name="connsiteY318" fmla="*/ 6587716 h 6858000"/>
              <a:gd name="connsiteX319" fmla="*/ 4171627 w 7472601"/>
              <a:gd name="connsiteY319" fmla="*/ 6858000 h 6858000"/>
              <a:gd name="connsiteX320" fmla="*/ 4081585 w 7472601"/>
              <a:gd name="connsiteY320" fmla="*/ 6858000 h 6858000"/>
              <a:gd name="connsiteX321" fmla="*/ 4238603 w 7472601"/>
              <a:gd name="connsiteY321" fmla="*/ 6559341 h 6858000"/>
              <a:gd name="connsiteX322" fmla="*/ 4778333 w 7472601"/>
              <a:gd name="connsiteY322" fmla="*/ 5873626 h 6858000"/>
              <a:gd name="connsiteX323" fmla="*/ 5414185 w 7472601"/>
              <a:gd name="connsiteY323" fmla="*/ 5573882 h 6858000"/>
              <a:gd name="connsiteX324" fmla="*/ 5959648 w 7472601"/>
              <a:gd name="connsiteY324" fmla="*/ 4760797 h 6858000"/>
              <a:gd name="connsiteX325" fmla="*/ 5355019 w 7472601"/>
              <a:gd name="connsiteY325" fmla="*/ 4734672 h 6858000"/>
              <a:gd name="connsiteX326" fmla="*/ 5083565 w 7472601"/>
              <a:gd name="connsiteY326" fmla="*/ 5179121 h 6858000"/>
              <a:gd name="connsiteX327" fmla="*/ 4713577 w 7472601"/>
              <a:gd name="connsiteY327" fmla="*/ 5616803 h 6858000"/>
              <a:gd name="connsiteX328" fmla="*/ 3989559 w 7472601"/>
              <a:gd name="connsiteY328" fmla="*/ 6145945 h 6858000"/>
              <a:gd name="connsiteX329" fmla="*/ 3939824 w 7472601"/>
              <a:gd name="connsiteY329" fmla="*/ 6066900 h 6858000"/>
              <a:gd name="connsiteX330" fmla="*/ 4584537 w 7472601"/>
              <a:gd name="connsiteY330" fmla="*/ 5324826 h 6858000"/>
              <a:gd name="connsiteX331" fmla="*/ 5037105 w 7472601"/>
              <a:gd name="connsiteY331" fmla="*/ 5088765 h 6858000"/>
              <a:gd name="connsiteX332" fmla="*/ 5039930 w 7472601"/>
              <a:gd name="connsiteY332" fmla="*/ 5089585 h 6858000"/>
              <a:gd name="connsiteX333" fmla="*/ 5263764 w 7472601"/>
              <a:gd name="connsiteY333" fmla="*/ 4735525 h 6858000"/>
              <a:gd name="connsiteX334" fmla="*/ 4086300 w 7472601"/>
              <a:gd name="connsiteY334" fmla="*/ 4884599 h 6858000"/>
              <a:gd name="connsiteX335" fmla="*/ 4085485 w 7472601"/>
              <a:gd name="connsiteY335" fmla="*/ 4899070 h 6858000"/>
              <a:gd name="connsiteX336" fmla="*/ 3871915 w 7472601"/>
              <a:gd name="connsiteY336" fmla="*/ 5253645 h 6858000"/>
              <a:gd name="connsiteX337" fmla="*/ 3799374 w 7472601"/>
              <a:gd name="connsiteY337" fmla="*/ 5466127 h 6858000"/>
              <a:gd name="connsiteX338" fmla="*/ 3498850 w 7472601"/>
              <a:gd name="connsiteY338" fmla="*/ 6661888 h 6858000"/>
              <a:gd name="connsiteX339" fmla="*/ 3399216 w 7472601"/>
              <a:gd name="connsiteY339" fmla="*/ 6858000 h 6858000"/>
              <a:gd name="connsiteX340" fmla="*/ 3303688 w 7472601"/>
              <a:gd name="connsiteY340" fmla="*/ 6858000 h 6858000"/>
              <a:gd name="connsiteX341" fmla="*/ 3391774 w 7472601"/>
              <a:gd name="connsiteY341" fmla="*/ 6697181 h 6858000"/>
              <a:gd name="connsiteX342" fmla="*/ 3735540 w 7472601"/>
              <a:gd name="connsiteY342" fmla="*/ 5546923 h 6858000"/>
              <a:gd name="connsiteX343" fmla="*/ 3729438 w 7472601"/>
              <a:gd name="connsiteY343" fmla="*/ 5569058 h 6858000"/>
              <a:gd name="connsiteX344" fmla="*/ 3707782 w 7472601"/>
              <a:gd name="connsiteY344" fmla="*/ 5644908 h 6858000"/>
              <a:gd name="connsiteX345" fmla="*/ 3583827 w 7472601"/>
              <a:gd name="connsiteY345" fmla="*/ 6039215 h 6858000"/>
              <a:gd name="connsiteX346" fmla="*/ 3547861 w 7472601"/>
              <a:gd name="connsiteY346" fmla="*/ 6129609 h 6858000"/>
              <a:gd name="connsiteX347" fmla="*/ 3490905 w 7472601"/>
              <a:gd name="connsiteY347" fmla="*/ 6277660 h 6858000"/>
              <a:gd name="connsiteX348" fmla="*/ 3455859 w 7472601"/>
              <a:gd name="connsiteY348" fmla="*/ 6391301 h 6858000"/>
              <a:gd name="connsiteX349" fmla="*/ 3429112 w 7472601"/>
              <a:gd name="connsiteY349" fmla="*/ 6479469 h 6858000"/>
              <a:gd name="connsiteX350" fmla="*/ 3304862 w 7472601"/>
              <a:gd name="connsiteY350" fmla="*/ 6796476 h 6858000"/>
              <a:gd name="connsiteX351" fmla="*/ 3276071 w 7472601"/>
              <a:gd name="connsiteY351" fmla="*/ 6858000 h 6858000"/>
              <a:gd name="connsiteX352" fmla="*/ 3240805 w 7472601"/>
              <a:gd name="connsiteY352" fmla="*/ 6858000 h 6858000"/>
              <a:gd name="connsiteX353" fmla="*/ 3275917 w 7472601"/>
              <a:gd name="connsiteY353" fmla="*/ 6783192 h 6858000"/>
              <a:gd name="connsiteX354" fmla="*/ 3399358 w 7472601"/>
              <a:gd name="connsiteY354" fmla="*/ 6469011 h 6858000"/>
              <a:gd name="connsiteX355" fmla="*/ 3425650 w 7472601"/>
              <a:gd name="connsiteY355" fmla="*/ 6381333 h 6858000"/>
              <a:gd name="connsiteX356" fmla="*/ 3460661 w 7472601"/>
              <a:gd name="connsiteY356" fmla="*/ 6266763 h 6858000"/>
              <a:gd name="connsiteX357" fmla="*/ 3518021 w 7472601"/>
              <a:gd name="connsiteY357" fmla="*/ 6117298 h 6858000"/>
              <a:gd name="connsiteX358" fmla="*/ 3554035 w 7472601"/>
              <a:gd name="connsiteY358" fmla="*/ 6027832 h 6858000"/>
              <a:gd name="connsiteX359" fmla="*/ 3677174 w 7472601"/>
              <a:gd name="connsiteY359" fmla="*/ 5636351 h 6858000"/>
              <a:gd name="connsiteX360" fmla="*/ 3698819 w 7472601"/>
              <a:gd name="connsiteY360" fmla="*/ 5560503 h 6858000"/>
              <a:gd name="connsiteX361" fmla="*/ 3702094 w 7472601"/>
              <a:gd name="connsiteY361" fmla="*/ 5549194 h 6858000"/>
              <a:gd name="connsiteX362" fmla="*/ 3398355 w 7472601"/>
              <a:gd name="connsiteY362" fmla="*/ 6094603 h 6858000"/>
              <a:gd name="connsiteX363" fmla="*/ 3193941 w 7472601"/>
              <a:gd name="connsiteY363" fmla="*/ 6798775 h 6858000"/>
              <a:gd name="connsiteX364" fmla="*/ 3184140 w 7472601"/>
              <a:gd name="connsiteY364" fmla="*/ 6858000 h 6858000"/>
              <a:gd name="connsiteX365" fmla="*/ 3099978 w 7472601"/>
              <a:gd name="connsiteY365" fmla="*/ 6858000 h 6858000"/>
              <a:gd name="connsiteX366" fmla="*/ 3101556 w 7472601"/>
              <a:gd name="connsiteY366" fmla="*/ 6843337 h 6858000"/>
              <a:gd name="connsiteX367" fmla="*/ 3370162 w 7472601"/>
              <a:gd name="connsiteY367" fmla="*/ 5785550 h 6858000"/>
              <a:gd name="connsiteX368" fmla="*/ 3746477 w 7472601"/>
              <a:gd name="connsiteY368" fmla="*/ 5377889 h 6858000"/>
              <a:gd name="connsiteX369" fmla="*/ 3863399 w 7472601"/>
              <a:gd name="connsiteY369" fmla="*/ 5087257 h 6858000"/>
              <a:gd name="connsiteX370" fmla="*/ 3968712 w 7472601"/>
              <a:gd name="connsiteY370" fmla="*/ 4913989 h 6858000"/>
              <a:gd name="connsiteX371" fmla="*/ 2792390 w 7472601"/>
              <a:gd name="connsiteY371" fmla="*/ 5382974 h 6858000"/>
              <a:gd name="connsiteX372" fmla="*/ 2714982 w 7472601"/>
              <a:gd name="connsiteY372" fmla="*/ 5427051 h 6858000"/>
              <a:gd name="connsiteX373" fmla="*/ 2813361 w 7472601"/>
              <a:gd name="connsiteY373" fmla="*/ 6023912 h 6858000"/>
              <a:gd name="connsiteX374" fmla="*/ 2688430 w 7472601"/>
              <a:gd name="connsiteY374" fmla="*/ 6801564 h 6858000"/>
              <a:gd name="connsiteX375" fmla="*/ 2629626 w 7472601"/>
              <a:gd name="connsiteY375" fmla="*/ 6763394 h 6858000"/>
              <a:gd name="connsiteX376" fmla="*/ 2565328 w 7472601"/>
              <a:gd name="connsiteY376" fmla="*/ 5516399 h 6858000"/>
              <a:gd name="connsiteX377" fmla="*/ 1922999 w 7472601"/>
              <a:gd name="connsiteY377" fmla="*/ 5980343 h 6858000"/>
              <a:gd name="connsiteX378" fmla="*/ 1950261 w 7472601"/>
              <a:gd name="connsiteY378" fmla="*/ 6405858 h 6858000"/>
              <a:gd name="connsiteX379" fmla="*/ 2365554 w 7472601"/>
              <a:gd name="connsiteY379" fmla="*/ 6759107 h 6858000"/>
              <a:gd name="connsiteX380" fmla="*/ 2424142 w 7472601"/>
              <a:gd name="connsiteY380" fmla="*/ 6858000 h 6858000"/>
              <a:gd name="connsiteX381" fmla="*/ 2395994 w 7472601"/>
              <a:gd name="connsiteY381" fmla="*/ 6858000 h 6858000"/>
              <a:gd name="connsiteX382" fmla="*/ 2392863 w 7472601"/>
              <a:gd name="connsiteY382" fmla="*/ 6852964 h 6858000"/>
              <a:gd name="connsiteX383" fmla="*/ 2017589 w 7472601"/>
              <a:gd name="connsiteY383" fmla="*/ 6493982 h 6858000"/>
              <a:gd name="connsiteX384" fmla="*/ 2147336 w 7472601"/>
              <a:gd name="connsiteY384" fmla="*/ 6594052 h 6858000"/>
              <a:gd name="connsiteX385" fmla="*/ 2207047 w 7472601"/>
              <a:gd name="connsiteY385" fmla="*/ 6654540 h 6858000"/>
              <a:gd name="connsiteX386" fmla="*/ 2299106 w 7472601"/>
              <a:gd name="connsiteY386" fmla="*/ 6778931 h 6858000"/>
              <a:gd name="connsiteX387" fmla="*/ 2314430 w 7472601"/>
              <a:gd name="connsiteY387" fmla="*/ 6801144 h 6858000"/>
              <a:gd name="connsiteX388" fmla="*/ 2352406 w 7472601"/>
              <a:gd name="connsiteY388" fmla="*/ 6858000 h 6858000"/>
              <a:gd name="connsiteX389" fmla="*/ 2314492 w 7472601"/>
              <a:gd name="connsiteY389" fmla="*/ 6858000 h 6858000"/>
              <a:gd name="connsiteX390" fmla="*/ 2288095 w 7472601"/>
              <a:gd name="connsiteY390" fmla="*/ 6818030 h 6858000"/>
              <a:gd name="connsiteX391" fmla="*/ 2272768 w 7472601"/>
              <a:gd name="connsiteY391" fmla="*/ 6795822 h 6858000"/>
              <a:gd name="connsiteX392" fmla="*/ 2182715 w 7472601"/>
              <a:gd name="connsiteY392" fmla="*/ 6675071 h 6858000"/>
              <a:gd name="connsiteX393" fmla="*/ 2032061 w 7472601"/>
              <a:gd name="connsiteY393" fmla="*/ 6541380 h 6858000"/>
              <a:gd name="connsiteX394" fmla="*/ 2257220 w 7472601"/>
              <a:gd name="connsiteY394" fmla="*/ 6826257 h 6858000"/>
              <a:gd name="connsiteX395" fmla="*/ 2281324 w 7472601"/>
              <a:gd name="connsiteY395" fmla="*/ 6858000 h 6858000"/>
              <a:gd name="connsiteX396" fmla="*/ 2242860 w 7472601"/>
              <a:gd name="connsiteY396" fmla="*/ 6858000 h 6858000"/>
              <a:gd name="connsiteX397" fmla="*/ 2232818 w 7472601"/>
              <a:gd name="connsiteY397" fmla="*/ 6844926 h 6858000"/>
              <a:gd name="connsiteX398" fmla="*/ 1990172 w 7472601"/>
              <a:gd name="connsiteY398" fmla="*/ 6542121 h 6858000"/>
              <a:gd name="connsiteX399" fmla="*/ 2124090 w 7472601"/>
              <a:gd name="connsiteY399" fmla="*/ 6761017 h 6858000"/>
              <a:gd name="connsiteX400" fmla="*/ 2200380 w 7472601"/>
              <a:gd name="connsiteY400" fmla="*/ 6858000 h 6858000"/>
              <a:gd name="connsiteX401" fmla="*/ 2147507 w 7472601"/>
              <a:gd name="connsiteY401" fmla="*/ 6858000 h 6858000"/>
              <a:gd name="connsiteX402" fmla="*/ 2070668 w 7472601"/>
              <a:gd name="connsiteY402" fmla="*/ 6761520 h 6858000"/>
              <a:gd name="connsiteX403" fmla="*/ 1975142 w 7472601"/>
              <a:gd name="connsiteY403" fmla="*/ 6585570 h 6858000"/>
              <a:gd name="connsiteX404" fmla="*/ 2050035 w 7472601"/>
              <a:gd name="connsiteY404" fmla="*/ 6813345 h 6858000"/>
              <a:gd name="connsiteX405" fmla="*/ 2063025 w 7472601"/>
              <a:gd name="connsiteY405" fmla="*/ 6858000 h 6858000"/>
              <a:gd name="connsiteX406" fmla="*/ 2021675 w 7472601"/>
              <a:gd name="connsiteY406" fmla="*/ 6858000 h 6858000"/>
              <a:gd name="connsiteX407" fmla="*/ 2019308 w 7472601"/>
              <a:gd name="connsiteY407" fmla="*/ 6847118 h 6858000"/>
              <a:gd name="connsiteX408" fmla="*/ 1938835 w 7472601"/>
              <a:gd name="connsiteY408" fmla="*/ 6551160 h 6858000"/>
              <a:gd name="connsiteX409" fmla="*/ 1953230 w 7472601"/>
              <a:gd name="connsiteY409" fmla="*/ 6759699 h 6858000"/>
              <a:gd name="connsiteX410" fmla="*/ 1956763 w 7472601"/>
              <a:gd name="connsiteY410" fmla="*/ 6778191 h 6858000"/>
              <a:gd name="connsiteX411" fmla="*/ 1967925 w 7472601"/>
              <a:gd name="connsiteY411" fmla="*/ 6858000 h 6858000"/>
              <a:gd name="connsiteX412" fmla="*/ 1936622 w 7472601"/>
              <a:gd name="connsiteY412" fmla="*/ 6858000 h 6858000"/>
              <a:gd name="connsiteX413" fmla="*/ 1926261 w 7472601"/>
              <a:gd name="connsiteY413" fmla="*/ 6784064 h 6858000"/>
              <a:gd name="connsiteX414" fmla="*/ 1922724 w 7472601"/>
              <a:gd name="connsiteY414" fmla="*/ 6765577 h 6858000"/>
              <a:gd name="connsiteX415" fmla="*/ 1904650 w 7472601"/>
              <a:gd name="connsiteY415" fmla="*/ 6639616 h 6858000"/>
              <a:gd name="connsiteX416" fmla="*/ 1885273 w 7472601"/>
              <a:gd name="connsiteY416" fmla="*/ 6858000 h 6858000"/>
              <a:gd name="connsiteX417" fmla="*/ 1854363 w 7472601"/>
              <a:gd name="connsiteY417" fmla="*/ 6858000 h 6858000"/>
              <a:gd name="connsiteX418" fmla="*/ 1880391 w 7472601"/>
              <a:gd name="connsiteY418" fmla="*/ 6603796 h 6858000"/>
              <a:gd name="connsiteX419" fmla="*/ 1818273 w 7472601"/>
              <a:gd name="connsiteY419" fmla="*/ 6715729 h 6858000"/>
              <a:gd name="connsiteX420" fmla="*/ 1794691 w 7472601"/>
              <a:gd name="connsiteY420" fmla="*/ 6843239 h 6858000"/>
              <a:gd name="connsiteX421" fmla="*/ 1794914 w 7472601"/>
              <a:gd name="connsiteY421" fmla="*/ 6858000 h 6858000"/>
              <a:gd name="connsiteX422" fmla="*/ 1746128 w 7472601"/>
              <a:gd name="connsiteY422" fmla="*/ 6858000 h 6858000"/>
              <a:gd name="connsiteX423" fmla="*/ 1753934 w 7472601"/>
              <a:gd name="connsiteY423" fmla="*/ 6724796 h 6858000"/>
              <a:gd name="connsiteX424" fmla="*/ 1792053 w 7472601"/>
              <a:gd name="connsiteY424" fmla="*/ 6572396 h 6858000"/>
              <a:gd name="connsiteX425" fmla="*/ 1862248 w 7472601"/>
              <a:gd name="connsiteY425" fmla="*/ 6266397 h 6858000"/>
              <a:gd name="connsiteX426" fmla="*/ 1862250 w 7472601"/>
              <a:gd name="connsiteY426" fmla="*/ 6033531 h 6858000"/>
              <a:gd name="connsiteX427" fmla="*/ 1211999 w 7472601"/>
              <a:gd name="connsiteY427" fmla="*/ 6683610 h 6858000"/>
              <a:gd name="connsiteX428" fmla="*/ 1213266 w 7472601"/>
              <a:gd name="connsiteY428" fmla="*/ 6691947 h 6858000"/>
              <a:gd name="connsiteX429" fmla="*/ 1203370 w 7472601"/>
              <a:gd name="connsiteY429" fmla="*/ 6850676 h 6858000"/>
              <a:gd name="connsiteX430" fmla="*/ 1203671 w 7472601"/>
              <a:gd name="connsiteY430" fmla="*/ 6858000 h 6858000"/>
              <a:gd name="connsiteX431" fmla="*/ 1143180 w 7472601"/>
              <a:gd name="connsiteY431" fmla="*/ 6858000 h 6858000"/>
              <a:gd name="connsiteX432" fmla="*/ 1142176 w 7472601"/>
              <a:gd name="connsiteY432" fmla="*/ 6766045 h 6858000"/>
              <a:gd name="connsiteX433" fmla="*/ 1067484 w 7472601"/>
              <a:gd name="connsiteY433" fmla="*/ 6858000 h 6858000"/>
              <a:gd name="connsiteX434" fmla="*/ 953928 w 7472601"/>
              <a:gd name="connsiteY434" fmla="*/ 6858000 h 6858000"/>
              <a:gd name="connsiteX435" fmla="*/ 959715 w 7472601"/>
              <a:gd name="connsiteY435" fmla="*/ 6850185 h 6858000"/>
              <a:gd name="connsiteX436" fmla="*/ 1483788 w 7472601"/>
              <a:gd name="connsiteY436" fmla="*/ 6259174 h 6858000"/>
              <a:gd name="connsiteX437" fmla="*/ 1100671 w 7472601"/>
              <a:gd name="connsiteY437" fmla="*/ 6252137 h 6858000"/>
              <a:gd name="connsiteX438" fmla="*/ 1090144 w 7472601"/>
              <a:gd name="connsiteY438" fmla="*/ 6256748 h 6858000"/>
              <a:gd name="connsiteX439" fmla="*/ 1095872 w 7472601"/>
              <a:gd name="connsiteY439" fmla="*/ 6271892 h 6858000"/>
              <a:gd name="connsiteX440" fmla="*/ 262785 w 7472601"/>
              <a:gd name="connsiteY440" fmla="*/ 6845450 h 6858000"/>
              <a:gd name="connsiteX441" fmla="*/ 209968 w 7472601"/>
              <a:gd name="connsiteY441" fmla="*/ 6770713 h 6858000"/>
              <a:gd name="connsiteX442" fmla="*/ 873460 w 7472601"/>
              <a:gd name="connsiteY442" fmla="*/ 6253768 h 6858000"/>
              <a:gd name="connsiteX443" fmla="*/ 192686 w 7472601"/>
              <a:gd name="connsiteY443" fmla="*/ 5849257 h 6858000"/>
              <a:gd name="connsiteX444" fmla="*/ 4696 w 7472601"/>
              <a:gd name="connsiteY444" fmla="*/ 5697668 h 6858000"/>
              <a:gd name="connsiteX445" fmla="*/ 0 w 7472601"/>
              <a:gd name="connsiteY445" fmla="*/ 5689984 h 6858000"/>
              <a:gd name="connsiteX446" fmla="*/ 0 w 7472601"/>
              <a:gd name="connsiteY446" fmla="*/ 5513472 h 6858000"/>
              <a:gd name="connsiteX447" fmla="*/ 174101 w 7472601"/>
              <a:gd name="connsiteY447" fmla="*/ 5620277 h 6858000"/>
              <a:gd name="connsiteX448" fmla="*/ 891800 w 7472601"/>
              <a:gd name="connsiteY448" fmla="*/ 6036935 h 6858000"/>
              <a:gd name="connsiteX449" fmla="*/ 1072219 w 7472601"/>
              <a:gd name="connsiteY449" fmla="*/ 6169443 h 6858000"/>
              <a:gd name="connsiteX450" fmla="*/ 1074117 w 7472601"/>
              <a:gd name="connsiteY450" fmla="*/ 6170301 h 6858000"/>
              <a:gd name="connsiteX451" fmla="*/ 1083114 w 7472601"/>
              <a:gd name="connsiteY451" fmla="*/ 6174131 h 6858000"/>
              <a:gd name="connsiteX452" fmla="*/ 1543010 w 7472601"/>
              <a:gd name="connsiteY452" fmla="*/ 6191140 h 6858000"/>
              <a:gd name="connsiteX453" fmla="*/ 1551080 w 7472601"/>
              <a:gd name="connsiteY453" fmla="*/ 6195006 h 6858000"/>
              <a:gd name="connsiteX454" fmla="*/ 2345443 w 7472601"/>
              <a:gd name="connsiteY454" fmla="*/ 5549882 h 6858000"/>
              <a:gd name="connsiteX455" fmla="*/ 1721499 w 7472601"/>
              <a:gd name="connsiteY455" fmla="*/ 5599969 h 6858000"/>
              <a:gd name="connsiteX456" fmla="*/ 767716 w 7472601"/>
              <a:gd name="connsiteY456" fmla="*/ 5472768 h 6858000"/>
              <a:gd name="connsiteX457" fmla="*/ 722147 w 7472601"/>
              <a:gd name="connsiteY457" fmla="*/ 5393091 h 6858000"/>
              <a:gd name="connsiteX458" fmla="*/ 1485552 w 7472601"/>
              <a:gd name="connsiteY458" fmla="*/ 5313202 h 6858000"/>
              <a:gd name="connsiteX459" fmla="*/ 2143004 w 7472601"/>
              <a:gd name="connsiteY459" fmla="*/ 5402420 h 6858000"/>
              <a:gd name="connsiteX460" fmla="*/ 1933391 w 7472601"/>
              <a:gd name="connsiteY460" fmla="*/ 5156971 h 6858000"/>
              <a:gd name="connsiteX461" fmla="*/ 1827118 w 7472601"/>
              <a:gd name="connsiteY461" fmla="*/ 4968410 h 6858000"/>
              <a:gd name="connsiteX462" fmla="*/ 1837349 w 7472601"/>
              <a:gd name="connsiteY462" fmla="*/ 4956357 h 6858000"/>
              <a:gd name="connsiteX463" fmla="*/ 2162835 w 7472601"/>
              <a:gd name="connsiteY463" fmla="*/ 5187853 h 6858000"/>
              <a:gd name="connsiteX464" fmla="*/ 2257167 w 7472601"/>
              <a:gd name="connsiteY464" fmla="*/ 5462123 h 6858000"/>
              <a:gd name="connsiteX465" fmla="*/ 2261598 w 7472601"/>
              <a:gd name="connsiteY465" fmla="*/ 5467998 h 6858000"/>
              <a:gd name="connsiteX466" fmla="*/ 2437177 w 7472601"/>
              <a:gd name="connsiteY466" fmla="*/ 5479608 h 6858000"/>
              <a:gd name="connsiteX467" fmla="*/ 2445247 w 7472601"/>
              <a:gd name="connsiteY467" fmla="*/ 5483476 h 6858000"/>
              <a:gd name="connsiteX468" fmla="*/ 2743626 w 7472601"/>
              <a:gd name="connsiteY468" fmla="*/ 5304819 h 6858000"/>
              <a:gd name="connsiteX469" fmla="*/ 3048102 w 7472601"/>
              <a:gd name="connsiteY469" fmla="*/ 5150595 h 6858000"/>
              <a:gd name="connsiteX470" fmla="*/ 1799414 w 7472601"/>
              <a:gd name="connsiteY470" fmla="*/ 4694732 h 6858000"/>
              <a:gd name="connsiteX471" fmla="*/ 1771735 w 7472601"/>
              <a:gd name="connsiteY471" fmla="*/ 4619929 h 6858000"/>
              <a:gd name="connsiteX472" fmla="*/ 3104273 w 7472601"/>
              <a:gd name="connsiteY472" fmla="*/ 5076159 h 6858000"/>
              <a:gd name="connsiteX473" fmla="*/ 3113245 w 7472601"/>
              <a:gd name="connsiteY473" fmla="*/ 5090705 h 6858000"/>
              <a:gd name="connsiteX474" fmla="*/ 3126294 w 7472601"/>
              <a:gd name="connsiteY474" fmla="*/ 5114400 h 6858000"/>
              <a:gd name="connsiteX475" fmla="*/ 3937433 w 7472601"/>
              <a:gd name="connsiteY475" fmla="*/ 4830473 h 6858000"/>
              <a:gd name="connsiteX476" fmla="*/ 3590475 w 7472601"/>
              <a:gd name="connsiteY476" fmla="*/ 4597974 h 6858000"/>
              <a:gd name="connsiteX477" fmla="*/ 3100264 w 7472601"/>
              <a:gd name="connsiteY477" fmla="*/ 4579845 h 6858000"/>
              <a:gd name="connsiteX478" fmla="*/ 2183576 w 7472601"/>
              <a:gd name="connsiteY478" fmla="*/ 4227150 h 6858000"/>
              <a:gd name="connsiteX479" fmla="*/ 2151029 w 7472601"/>
              <a:gd name="connsiteY479" fmla="*/ 4146947 h 6858000"/>
              <a:gd name="connsiteX480" fmla="*/ 3563434 w 7472601"/>
              <a:gd name="connsiteY480" fmla="*/ 4469115 h 6858000"/>
              <a:gd name="connsiteX481" fmla="*/ 3177952 w 7472601"/>
              <a:gd name="connsiteY481" fmla="*/ 3657386 h 6858000"/>
              <a:gd name="connsiteX482" fmla="*/ 3189263 w 7472601"/>
              <a:gd name="connsiteY482" fmla="*/ 3625726 h 6858000"/>
              <a:gd name="connsiteX483" fmla="*/ 3560912 w 7472601"/>
              <a:gd name="connsiteY483" fmla="*/ 4079863 h 6858000"/>
              <a:gd name="connsiteX484" fmla="*/ 3626636 w 7472601"/>
              <a:gd name="connsiteY484" fmla="*/ 4512230 h 6858000"/>
              <a:gd name="connsiteX485" fmla="*/ 3653088 w 7472601"/>
              <a:gd name="connsiteY485" fmla="*/ 4521417 h 6858000"/>
              <a:gd name="connsiteX486" fmla="*/ 3988128 w 7472601"/>
              <a:gd name="connsiteY486" fmla="*/ 4817267 h 6858000"/>
              <a:gd name="connsiteX487" fmla="*/ 4830582 w 7472601"/>
              <a:gd name="connsiteY487" fmla="*/ 4676000 h 6858000"/>
              <a:gd name="connsiteX488" fmla="*/ 4830100 w 7472601"/>
              <a:gd name="connsiteY488" fmla="*/ 4675554 h 6858000"/>
              <a:gd name="connsiteX489" fmla="*/ 4036318 w 7472601"/>
              <a:gd name="connsiteY489" fmla="*/ 4147013 h 6858000"/>
              <a:gd name="connsiteX490" fmla="*/ 3432098 w 7472601"/>
              <a:gd name="connsiteY490" fmla="*/ 3537312 h 6858000"/>
              <a:gd name="connsiteX491" fmla="*/ 3446761 w 7472601"/>
              <a:gd name="connsiteY491" fmla="*/ 3461278 h 6858000"/>
              <a:gd name="connsiteX492" fmla="*/ 4419733 w 7472601"/>
              <a:gd name="connsiteY492" fmla="*/ 3963555 h 6858000"/>
              <a:gd name="connsiteX493" fmla="*/ 4781371 w 7472601"/>
              <a:gd name="connsiteY493" fmla="*/ 4458604 h 6858000"/>
              <a:gd name="connsiteX494" fmla="*/ 4780440 w 7472601"/>
              <a:gd name="connsiteY494" fmla="*/ 4470290 h 6858000"/>
              <a:gd name="connsiteX495" fmla="*/ 4898954 w 7472601"/>
              <a:gd name="connsiteY495" fmla="*/ 4662092 h 6858000"/>
              <a:gd name="connsiteX496" fmla="*/ 4900699 w 7472601"/>
              <a:gd name="connsiteY496" fmla="*/ 4670867 h 6858000"/>
              <a:gd name="connsiteX497" fmla="*/ 5714511 w 7472601"/>
              <a:gd name="connsiteY497" fmla="*/ 4663483 h 6858000"/>
              <a:gd name="connsiteX498" fmla="*/ 5464793 w 7472601"/>
              <a:gd name="connsiteY498" fmla="*/ 4393556 h 6858000"/>
              <a:gd name="connsiteX499" fmla="*/ 5461897 w 7472601"/>
              <a:gd name="connsiteY499" fmla="*/ 4390879 h 6858000"/>
              <a:gd name="connsiteX500" fmla="*/ 4294126 w 7472601"/>
              <a:gd name="connsiteY500" fmla="*/ 3303048 h 6858000"/>
              <a:gd name="connsiteX501" fmla="*/ 4305321 w 7472601"/>
              <a:gd name="connsiteY501" fmla="*/ 3256953 h 6858000"/>
              <a:gd name="connsiteX502" fmla="*/ 4949299 w 7472601"/>
              <a:gd name="connsiteY502" fmla="*/ 3766336 h 6858000"/>
              <a:gd name="connsiteX503" fmla="*/ 5291452 w 7472601"/>
              <a:gd name="connsiteY503" fmla="*/ 4076801 h 6858000"/>
              <a:gd name="connsiteX504" fmla="*/ 5434998 w 7472601"/>
              <a:gd name="connsiteY504" fmla="*/ 4254100 h 6858000"/>
              <a:gd name="connsiteX505" fmla="*/ 5351015 w 7472601"/>
              <a:gd name="connsiteY505" fmla="*/ 3760989 h 6858000"/>
              <a:gd name="connsiteX506" fmla="*/ 5413780 w 7472601"/>
              <a:gd name="connsiteY506" fmla="*/ 2966265 h 6858000"/>
              <a:gd name="connsiteX507" fmla="*/ 5425627 w 7472601"/>
              <a:gd name="connsiteY507" fmla="*/ 2954192 h 6858000"/>
              <a:gd name="connsiteX508" fmla="*/ 6604735 w 7472601"/>
              <a:gd name="connsiteY508" fmla="*/ 2041381 h 6858000"/>
              <a:gd name="connsiteX509" fmla="*/ 7204487 w 7472601"/>
              <a:gd name="connsiteY509" fmla="*/ 2742112 h 6858000"/>
              <a:gd name="connsiteX510" fmla="*/ 7131592 w 7472601"/>
              <a:gd name="connsiteY510" fmla="*/ 2672096 h 6858000"/>
              <a:gd name="connsiteX511" fmla="*/ 6996344 w 7472601"/>
              <a:gd name="connsiteY511" fmla="*/ 2518310 h 6858000"/>
              <a:gd name="connsiteX512" fmla="*/ 6735495 w 7472601"/>
              <a:gd name="connsiteY512" fmla="*/ 2196890 h 6858000"/>
              <a:gd name="connsiteX513" fmla="*/ 6721901 w 7472601"/>
              <a:gd name="connsiteY513" fmla="*/ 2179274 h 6858000"/>
              <a:gd name="connsiteX514" fmla="*/ 6604735 w 7472601"/>
              <a:gd name="connsiteY514" fmla="*/ 2041381 h 6858000"/>
              <a:gd name="connsiteX515" fmla="*/ 6591670 w 7472601"/>
              <a:gd name="connsiteY515" fmla="*/ 1988277 h 6858000"/>
              <a:gd name="connsiteX516" fmla="*/ 6747349 w 7472601"/>
              <a:gd name="connsiteY516" fmla="*/ 2160069 h 6858000"/>
              <a:gd name="connsiteX517" fmla="*/ 6760943 w 7472601"/>
              <a:gd name="connsiteY517" fmla="*/ 2177686 h 6858000"/>
              <a:gd name="connsiteX518" fmla="*/ 7021065 w 7472601"/>
              <a:gd name="connsiteY518" fmla="*/ 2498102 h 6858000"/>
              <a:gd name="connsiteX519" fmla="*/ 7155223 w 7472601"/>
              <a:gd name="connsiteY519" fmla="*/ 2650386 h 6858000"/>
              <a:gd name="connsiteX520" fmla="*/ 7203167 w 7472601"/>
              <a:gd name="connsiteY520" fmla="*/ 2697288 h 6858000"/>
              <a:gd name="connsiteX521" fmla="*/ 6937703 w 7472601"/>
              <a:gd name="connsiteY521" fmla="*/ 2321981 h 6858000"/>
              <a:gd name="connsiteX522" fmla="*/ 6591670 w 7472601"/>
              <a:gd name="connsiteY522" fmla="*/ 1988277 h 6858000"/>
              <a:gd name="connsiteX523" fmla="*/ 5798671 w 7472601"/>
              <a:gd name="connsiteY523" fmla="*/ 1981601 h 6858000"/>
              <a:gd name="connsiteX524" fmla="*/ 5754709 w 7472601"/>
              <a:gd name="connsiteY524" fmla="*/ 2071454 h 6858000"/>
              <a:gd name="connsiteX525" fmla="*/ 5763044 w 7472601"/>
              <a:gd name="connsiteY525" fmla="*/ 2842206 h 6858000"/>
              <a:gd name="connsiteX526" fmla="*/ 5764974 w 7472601"/>
              <a:gd name="connsiteY526" fmla="*/ 2799609 h 6858000"/>
              <a:gd name="connsiteX527" fmla="*/ 5767665 w 7472601"/>
              <a:gd name="connsiteY527" fmla="*/ 2666409 h 6858000"/>
              <a:gd name="connsiteX528" fmla="*/ 5763055 w 7472601"/>
              <a:gd name="connsiteY528" fmla="*/ 2579705 h 6858000"/>
              <a:gd name="connsiteX529" fmla="*/ 5758079 w 7472601"/>
              <a:gd name="connsiteY529" fmla="*/ 2492508 h 6858000"/>
              <a:gd name="connsiteX530" fmla="*/ 5779325 w 7472601"/>
              <a:gd name="connsiteY530" fmla="*/ 2197069 h 6858000"/>
              <a:gd name="connsiteX531" fmla="*/ 5798671 w 7472601"/>
              <a:gd name="connsiteY531" fmla="*/ 1981601 h 6858000"/>
              <a:gd name="connsiteX532" fmla="*/ 5829202 w 7472601"/>
              <a:gd name="connsiteY532" fmla="*/ 1971679 h 6858000"/>
              <a:gd name="connsiteX533" fmla="*/ 5809558 w 7472601"/>
              <a:gd name="connsiteY533" fmla="*/ 2198043 h 6858000"/>
              <a:gd name="connsiteX534" fmla="*/ 5788653 w 7472601"/>
              <a:gd name="connsiteY534" fmla="*/ 2489430 h 6858000"/>
              <a:gd name="connsiteX535" fmla="*/ 5793439 w 7472601"/>
              <a:gd name="connsiteY535" fmla="*/ 2575235 h 6858000"/>
              <a:gd name="connsiteX536" fmla="*/ 5796837 w 7472601"/>
              <a:gd name="connsiteY536" fmla="*/ 2637633 h 6858000"/>
              <a:gd name="connsiteX537" fmla="*/ 5818614 w 7472601"/>
              <a:gd name="connsiteY537" fmla="*/ 2473055 h 6858000"/>
              <a:gd name="connsiteX538" fmla="*/ 5829202 w 7472601"/>
              <a:gd name="connsiteY538" fmla="*/ 1971679 h 6858000"/>
              <a:gd name="connsiteX539" fmla="*/ 5911389 w 7472601"/>
              <a:gd name="connsiteY539" fmla="*/ 1898371 h 6858000"/>
              <a:gd name="connsiteX540" fmla="*/ 6237627 w 7472601"/>
              <a:gd name="connsiteY540" fmla="*/ 2231921 h 6858000"/>
              <a:gd name="connsiteX541" fmla="*/ 5911389 w 7472601"/>
              <a:gd name="connsiteY541" fmla="*/ 1898371 h 6858000"/>
              <a:gd name="connsiteX542" fmla="*/ 6944437 w 7472601"/>
              <a:gd name="connsiteY542" fmla="*/ 1575402 h 6858000"/>
              <a:gd name="connsiteX543" fmla="*/ 6304730 w 7472601"/>
              <a:gd name="connsiteY543" fmla="*/ 1766654 h 6858000"/>
              <a:gd name="connsiteX544" fmla="*/ 6944437 w 7472601"/>
              <a:gd name="connsiteY544" fmla="*/ 1575402 h 6858000"/>
              <a:gd name="connsiteX545" fmla="*/ 7019523 w 7472601"/>
              <a:gd name="connsiteY545" fmla="*/ 1519450 h 6858000"/>
              <a:gd name="connsiteX546" fmla="*/ 6298091 w 7472601"/>
              <a:gd name="connsiteY546" fmla="*/ 1737122 h 6858000"/>
              <a:gd name="connsiteX547" fmla="*/ 7019523 w 7472601"/>
              <a:gd name="connsiteY547" fmla="*/ 1519450 h 6858000"/>
              <a:gd name="connsiteX548" fmla="*/ 2399523 w 7472601"/>
              <a:gd name="connsiteY548" fmla="*/ 1428234 h 6858000"/>
              <a:gd name="connsiteX549" fmla="*/ 2224982 w 7472601"/>
              <a:gd name="connsiteY549" fmla="*/ 1826201 h 6858000"/>
              <a:gd name="connsiteX550" fmla="*/ 2096099 w 7472601"/>
              <a:gd name="connsiteY550" fmla="*/ 2345900 h 6858000"/>
              <a:gd name="connsiteX551" fmla="*/ 2283317 w 7472601"/>
              <a:gd name="connsiteY551" fmla="*/ 1796925 h 6858000"/>
              <a:gd name="connsiteX552" fmla="*/ 2399523 w 7472601"/>
              <a:gd name="connsiteY552" fmla="*/ 1428234 h 6858000"/>
              <a:gd name="connsiteX553" fmla="*/ 2448558 w 7472601"/>
              <a:gd name="connsiteY553" fmla="*/ 1373435 h 6858000"/>
              <a:gd name="connsiteX554" fmla="*/ 2312521 w 7472601"/>
              <a:gd name="connsiteY554" fmla="*/ 1806140 h 6858000"/>
              <a:gd name="connsiteX555" fmla="*/ 2127533 w 7472601"/>
              <a:gd name="connsiteY555" fmla="*/ 2348380 h 6858000"/>
              <a:gd name="connsiteX556" fmla="*/ 2358080 w 7472601"/>
              <a:gd name="connsiteY556" fmla="*/ 1866134 h 6858000"/>
              <a:gd name="connsiteX557" fmla="*/ 2407436 w 7472601"/>
              <a:gd name="connsiteY557" fmla="*/ 1651070 h 6858000"/>
              <a:gd name="connsiteX558" fmla="*/ 2448558 w 7472601"/>
              <a:gd name="connsiteY558" fmla="*/ 1373435 h 6858000"/>
              <a:gd name="connsiteX559" fmla="*/ 278707 w 7472601"/>
              <a:gd name="connsiteY559" fmla="*/ 1352270 h 6858000"/>
              <a:gd name="connsiteX560" fmla="*/ 321570 w 7472601"/>
              <a:gd name="connsiteY560" fmla="*/ 1861610 h 6858000"/>
              <a:gd name="connsiteX561" fmla="*/ 294281 w 7472601"/>
              <a:gd name="connsiteY561" fmla="*/ 1440658 h 6858000"/>
              <a:gd name="connsiteX562" fmla="*/ 278707 w 7472601"/>
              <a:gd name="connsiteY562" fmla="*/ 1352270 h 6858000"/>
              <a:gd name="connsiteX563" fmla="*/ 1423821 w 7472601"/>
              <a:gd name="connsiteY563" fmla="*/ 1351958 h 6858000"/>
              <a:gd name="connsiteX564" fmla="*/ 1638521 w 7472601"/>
              <a:gd name="connsiteY564" fmla="*/ 1908470 h 6858000"/>
              <a:gd name="connsiteX565" fmla="*/ 1754199 w 7472601"/>
              <a:gd name="connsiteY565" fmla="*/ 2149284 h 6858000"/>
              <a:gd name="connsiteX566" fmla="*/ 1908359 w 7472601"/>
              <a:gd name="connsiteY566" fmla="*/ 2364988 h 6858000"/>
              <a:gd name="connsiteX567" fmla="*/ 1647661 w 7472601"/>
              <a:gd name="connsiteY567" fmla="*/ 1825945 h 6858000"/>
              <a:gd name="connsiteX568" fmla="*/ 1423821 w 7472601"/>
              <a:gd name="connsiteY568" fmla="*/ 1351958 h 6858000"/>
              <a:gd name="connsiteX569" fmla="*/ 1431890 w 7472601"/>
              <a:gd name="connsiteY569" fmla="*/ 1306475 h 6858000"/>
              <a:gd name="connsiteX570" fmla="*/ 1507597 w 7472601"/>
              <a:gd name="connsiteY570" fmla="*/ 1446132 h 6858000"/>
              <a:gd name="connsiteX571" fmla="*/ 1674586 w 7472601"/>
              <a:gd name="connsiteY571" fmla="*/ 1813832 h 6858000"/>
              <a:gd name="connsiteX572" fmla="*/ 1815950 w 7472601"/>
              <a:gd name="connsiteY572" fmla="*/ 2128564 h 6858000"/>
              <a:gd name="connsiteX573" fmla="*/ 1984242 w 7472601"/>
              <a:gd name="connsiteY573" fmla="*/ 2430829 h 6858000"/>
              <a:gd name="connsiteX574" fmla="*/ 2014023 w 7472601"/>
              <a:gd name="connsiteY574" fmla="*/ 2450995 h 6858000"/>
              <a:gd name="connsiteX575" fmla="*/ 1747337 w 7472601"/>
              <a:gd name="connsiteY575" fmla="*/ 1855264 h 6858000"/>
              <a:gd name="connsiteX576" fmla="*/ 1533749 w 7472601"/>
              <a:gd name="connsiteY576" fmla="*/ 1478656 h 6858000"/>
              <a:gd name="connsiteX577" fmla="*/ 1431890 w 7472601"/>
              <a:gd name="connsiteY577" fmla="*/ 1306475 h 6858000"/>
              <a:gd name="connsiteX578" fmla="*/ 5052692 w 7472601"/>
              <a:gd name="connsiteY578" fmla="*/ 1292994 h 6858000"/>
              <a:gd name="connsiteX579" fmla="*/ 5200661 w 7472601"/>
              <a:gd name="connsiteY579" fmla="*/ 1635186 h 6858000"/>
              <a:gd name="connsiteX580" fmla="*/ 5297138 w 7472601"/>
              <a:gd name="connsiteY580" fmla="*/ 1906351 h 6858000"/>
              <a:gd name="connsiteX581" fmla="*/ 5052692 w 7472601"/>
              <a:gd name="connsiteY581" fmla="*/ 1292994 h 6858000"/>
              <a:gd name="connsiteX582" fmla="*/ 5009948 w 7472601"/>
              <a:gd name="connsiteY582" fmla="*/ 1273619 h 6858000"/>
              <a:gd name="connsiteX583" fmla="*/ 5121777 w 7472601"/>
              <a:gd name="connsiteY583" fmla="*/ 1654213 h 6858000"/>
              <a:gd name="connsiteX584" fmla="*/ 5293545 w 7472601"/>
              <a:gd name="connsiteY584" fmla="*/ 2072247 h 6858000"/>
              <a:gd name="connsiteX585" fmla="*/ 5294042 w 7472601"/>
              <a:gd name="connsiteY585" fmla="*/ 2065019 h 6858000"/>
              <a:gd name="connsiteX586" fmla="*/ 5171936 w 7472601"/>
              <a:gd name="connsiteY586" fmla="*/ 1647613 h 6858000"/>
              <a:gd name="connsiteX587" fmla="*/ 5009948 w 7472601"/>
              <a:gd name="connsiteY587" fmla="*/ 1273619 h 6858000"/>
              <a:gd name="connsiteX588" fmla="*/ 655236 w 7472601"/>
              <a:gd name="connsiteY588" fmla="*/ 1268632 h 6858000"/>
              <a:gd name="connsiteX589" fmla="*/ 839521 w 7472601"/>
              <a:gd name="connsiteY589" fmla="*/ 1685315 h 6858000"/>
              <a:gd name="connsiteX590" fmla="*/ 1109416 w 7472601"/>
              <a:gd name="connsiteY590" fmla="*/ 2061663 h 6858000"/>
              <a:gd name="connsiteX591" fmla="*/ 1298300 w 7472601"/>
              <a:gd name="connsiteY591" fmla="*/ 2247742 h 6858000"/>
              <a:gd name="connsiteX592" fmla="*/ 1125871 w 7472601"/>
              <a:gd name="connsiteY592" fmla="*/ 1989513 h 6858000"/>
              <a:gd name="connsiteX593" fmla="*/ 981574 w 7472601"/>
              <a:gd name="connsiteY593" fmla="*/ 1783157 h 6858000"/>
              <a:gd name="connsiteX594" fmla="*/ 922198 w 7472601"/>
              <a:gd name="connsiteY594" fmla="*/ 1677437 h 6858000"/>
              <a:gd name="connsiteX595" fmla="*/ 869293 w 7472601"/>
              <a:gd name="connsiteY595" fmla="*/ 1583214 h 6858000"/>
              <a:gd name="connsiteX596" fmla="*/ 751431 w 7472601"/>
              <a:gd name="connsiteY596" fmla="*/ 1405731 h 6858000"/>
              <a:gd name="connsiteX597" fmla="*/ 655236 w 7472601"/>
              <a:gd name="connsiteY597" fmla="*/ 1268632 h 6858000"/>
              <a:gd name="connsiteX598" fmla="*/ 6516292 w 7472601"/>
              <a:gd name="connsiteY598" fmla="*/ 1263064 h 6858000"/>
              <a:gd name="connsiteX599" fmla="*/ 5736320 w 7472601"/>
              <a:gd name="connsiteY599" fmla="*/ 1501803 h 6858000"/>
              <a:gd name="connsiteX600" fmla="*/ 6516292 w 7472601"/>
              <a:gd name="connsiteY600" fmla="*/ 1263064 h 6858000"/>
              <a:gd name="connsiteX601" fmla="*/ 291466 w 7472601"/>
              <a:gd name="connsiteY601" fmla="*/ 1250369 h 6858000"/>
              <a:gd name="connsiteX602" fmla="*/ 323180 w 7472601"/>
              <a:gd name="connsiteY602" fmla="*/ 1435283 h 6858000"/>
              <a:gd name="connsiteX603" fmla="*/ 349381 w 7472601"/>
              <a:gd name="connsiteY603" fmla="*/ 1875041 h 6858000"/>
              <a:gd name="connsiteX604" fmla="*/ 374363 w 7472601"/>
              <a:gd name="connsiteY604" fmla="*/ 1506494 h 6858000"/>
              <a:gd name="connsiteX605" fmla="*/ 302168 w 7472601"/>
              <a:gd name="connsiteY605" fmla="*/ 1274495 h 6858000"/>
              <a:gd name="connsiteX606" fmla="*/ 291466 w 7472601"/>
              <a:gd name="connsiteY606" fmla="*/ 1250369 h 6858000"/>
              <a:gd name="connsiteX607" fmla="*/ 678222 w 7472601"/>
              <a:gd name="connsiteY607" fmla="*/ 1248670 h 6858000"/>
              <a:gd name="connsiteX608" fmla="*/ 775536 w 7472601"/>
              <a:gd name="connsiteY608" fmla="*/ 1388015 h 6858000"/>
              <a:gd name="connsiteX609" fmla="*/ 894529 w 7472601"/>
              <a:gd name="connsiteY609" fmla="*/ 1567739 h 6858000"/>
              <a:gd name="connsiteX610" fmla="*/ 948000 w 7472601"/>
              <a:gd name="connsiteY610" fmla="*/ 1663088 h 6858000"/>
              <a:gd name="connsiteX611" fmla="*/ 1006812 w 7472601"/>
              <a:gd name="connsiteY611" fmla="*/ 1767683 h 6858000"/>
              <a:gd name="connsiteX612" fmla="*/ 1149133 w 7472601"/>
              <a:gd name="connsiteY612" fmla="*/ 1971513 h 6858000"/>
              <a:gd name="connsiteX613" fmla="*/ 1333952 w 7472601"/>
              <a:gd name="connsiteY613" fmla="*/ 2251620 h 6858000"/>
              <a:gd name="connsiteX614" fmla="*/ 1337329 w 7472601"/>
              <a:gd name="connsiteY614" fmla="*/ 2258350 h 6858000"/>
              <a:gd name="connsiteX615" fmla="*/ 1014726 w 7472601"/>
              <a:gd name="connsiteY615" fmla="*/ 1615556 h 6858000"/>
              <a:gd name="connsiteX616" fmla="*/ 678222 w 7472601"/>
              <a:gd name="connsiteY616" fmla="*/ 1248670 h 6858000"/>
              <a:gd name="connsiteX617" fmla="*/ 6691602 w 7472601"/>
              <a:gd name="connsiteY617" fmla="*/ 1140573 h 6858000"/>
              <a:gd name="connsiteX618" fmla="*/ 6571100 w 7472601"/>
              <a:gd name="connsiteY618" fmla="*/ 1183662 h 6858000"/>
              <a:gd name="connsiteX619" fmla="*/ 6241687 w 7472601"/>
              <a:gd name="connsiteY619" fmla="*/ 1257600 h 6858000"/>
              <a:gd name="connsiteX620" fmla="*/ 5693009 w 7472601"/>
              <a:gd name="connsiteY620" fmla="*/ 1478256 h 6858000"/>
              <a:gd name="connsiteX621" fmla="*/ 6548420 w 7472601"/>
              <a:gd name="connsiteY621" fmla="*/ 1214599 h 6858000"/>
              <a:gd name="connsiteX622" fmla="*/ 6605473 w 7472601"/>
              <a:gd name="connsiteY622" fmla="*/ 1184686 h 6858000"/>
              <a:gd name="connsiteX623" fmla="*/ 6691602 w 7472601"/>
              <a:gd name="connsiteY623" fmla="*/ 1140573 h 6858000"/>
              <a:gd name="connsiteX624" fmla="*/ 4002475 w 7472601"/>
              <a:gd name="connsiteY624" fmla="*/ 1037802 h 6858000"/>
              <a:gd name="connsiteX625" fmla="*/ 4000324 w 7472601"/>
              <a:gd name="connsiteY625" fmla="*/ 1039362 h 6858000"/>
              <a:gd name="connsiteX626" fmla="*/ 4002862 w 7472601"/>
              <a:gd name="connsiteY626" fmla="*/ 1042866 h 6858000"/>
              <a:gd name="connsiteX627" fmla="*/ 4002475 w 7472601"/>
              <a:gd name="connsiteY627" fmla="*/ 1037802 h 6858000"/>
              <a:gd name="connsiteX628" fmla="*/ 506322 w 7472601"/>
              <a:gd name="connsiteY628" fmla="*/ 1020997 h 6858000"/>
              <a:gd name="connsiteX629" fmla="*/ 533068 w 7472601"/>
              <a:gd name="connsiteY629" fmla="*/ 1029409 h 6858000"/>
              <a:gd name="connsiteX630" fmla="*/ 1232525 w 7472601"/>
              <a:gd name="connsiteY630" fmla="*/ 1804675 h 6858000"/>
              <a:gd name="connsiteX631" fmla="*/ 1388858 w 7472601"/>
              <a:gd name="connsiteY631" fmla="*/ 2368011 h 6858000"/>
              <a:gd name="connsiteX632" fmla="*/ 1384098 w 7472601"/>
              <a:gd name="connsiteY632" fmla="*/ 2378125 h 6858000"/>
              <a:gd name="connsiteX633" fmla="*/ 1425393 w 7472601"/>
              <a:gd name="connsiteY633" fmla="*/ 2589124 h 6858000"/>
              <a:gd name="connsiteX634" fmla="*/ 1424001 w 7472601"/>
              <a:gd name="connsiteY634" fmla="*/ 2597541 h 6858000"/>
              <a:gd name="connsiteX635" fmla="*/ 2152729 w 7472601"/>
              <a:gd name="connsiteY635" fmla="*/ 2864487 h 6858000"/>
              <a:gd name="connsiteX636" fmla="*/ 2020609 w 7472601"/>
              <a:gd name="connsiteY636" fmla="*/ 2539671 h 6858000"/>
              <a:gd name="connsiteX637" fmla="*/ 2018920 w 7472601"/>
              <a:gd name="connsiteY637" fmla="*/ 2536309 h 6858000"/>
              <a:gd name="connsiteX638" fmla="*/ 1342441 w 7472601"/>
              <a:gd name="connsiteY638" fmla="*/ 1173017 h 6858000"/>
              <a:gd name="connsiteX639" fmla="*/ 1367925 w 7472601"/>
              <a:gd name="connsiteY639" fmla="*/ 1135648 h 6858000"/>
              <a:gd name="connsiteX640" fmla="*/ 1771401 w 7472601"/>
              <a:gd name="connsiteY640" fmla="*/ 1806673 h 6858000"/>
              <a:gd name="connsiteX641" fmla="*/ 1972385 w 7472601"/>
              <a:gd name="connsiteY641" fmla="*/ 2198735 h 6858000"/>
              <a:gd name="connsiteX642" fmla="*/ 2040892 w 7472601"/>
              <a:gd name="connsiteY642" fmla="*/ 2405205 h 6858000"/>
              <a:gd name="connsiteX643" fmla="*/ 2131689 w 7472601"/>
              <a:gd name="connsiteY643" fmla="*/ 1936926 h 6858000"/>
              <a:gd name="connsiteX644" fmla="*/ 2454820 w 7472601"/>
              <a:gd name="connsiteY644" fmla="*/ 1248808 h 6858000"/>
              <a:gd name="connsiteX645" fmla="*/ 2492512 w 7472601"/>
              <a:gd name="connsiteY645" fmla="*/ 1302920 h 6858000"/>
              <a:gd name="connsiteX646" fmla="*/ 2081216 w 7472601"/>
              <a:gd name="connsiteY646" fmla="*/ 2527513 h 6858000"/>
              <a:gd name="connsiteX647" fmla="*/ 2081211 w 7472601"/>
              <a:gd name="connsiteY647" fmla="*/ 2528916 h 6858000"/>
              <a:gd name="connsiteX648" fmla="*/ 2199067 w 7472601"/>
              <a:gd name="connsiteY648" fmla="*/ 2884061 h 6858000"/>
              <a:gd name="connsiteX649" fmla="*/ 3192586 w 7472601"/>
              <a:gd name="connsiteY649" fmla="*/ 3411496 h 6858000"/>
              <a:gd name="connsiteX650" fmla="*/ 3182620 w 7472601"/>
              <a:gd name="connsiteY650" fmla="*/ 3483279 h 6858000"/>
              <a:gd name="connsiteX651" fmla="*/ 2435119 w 7472601"/>
              <a:gd name="connsiteY651" fmla="*/ 3080173 h 6858000"/>
              <a:gd name="connsiteX652" fmla="*/ 2410152 w 7472601"/>
              <a:gd name="connsiteY652" fmla="*/ 3063751 h 6858000"/>
              <a:gd name="connsiteX653" fmla="*/ 2408099 w 7472601"/>
              <a:gd name="connsiteY653" fmla="*/ 3064403 h 6858000"/>
              <a:gd name="connsiteX654" fmla="*/ 2407218 w 7472601"/>
              <a:gd name="connsiteY654" fmla="*/ 3070324 h 6858000"/>
              <a:gd name="connsiteX655" fmla="*/ 2380138 w 7472601"/>
              <a:gd name="connsiteY655" fmla="*/ 3099341 h 6858000"/>
              <a:gd name="connsiteX656" fmla="*/ 1765923 w 7472601"/>
              <a:gd name="connsiteY656" fmla="*/ 3581043 h 6858000"/>
              <a:gd name="connsiteX657" fmla="*/ 1702258 w 7472601"/>
              <a:gd name="connsiteY657" fmla="*/ 3612286 h 6858000"/>
              <a:gd name="connsiteX658" fmla="*/ 1538370 w 7472601"/>
              <a:gd name="connsiteY658" fmla="*/ 3811804 h 6858000"/>
              <a:gd name="connsiteX659" fmla="*/ 542867 w 7472601"/>
              <a:gd name="connsiteY659" fmla="*/ 4944092 h 6858000"/>
              <a:gd name="connsiteX660" fmla="*/ 515800 w 7472601"/>
              <a:gd name="connsiteY660" fmla="*/ 4862180 h 6858000"/>
              <a:gd name="connsiteX661" fmla="*/ 909145 w 7472601"/>
              <a:gd name="connsiteY661" fmla="*/ 4199225 h 6858000"/>
              <a:gd name="connsiteX662" fmla="*/ 1214067 w 7472601"/>
              <a:gd name="connsiteY662" fmla="*/ 3908561 h 6858000"/>
              <a:gd name="connsiteX663" fmla="*/ 640967 w 7472601"/>
              <a:gd name="connsiteY663" fmla="*/ 4105601 h 6858000"/>
              <a:gd name="connsiteX664" fmla="*/ 112563 w 7472601"/>
              <a:gd name="connsiteY664" fmla="*/ 4396952 h 6858000"/>
              <a:gd name="connsiteX665" fmla="*/ 0 w 7472601"/>
              <a:gd name="connsiteY665" fmla="*/ 4466006 h 6858000"/>
              <a:gd name="connsiteX666" fmla="*/ 0 w 7472601"/>
              <a:gd name="connsiteY666" fmla="*/ 4233763 h 6858000"/>
              <a:gd name="connsiteX667" fmla="*/ 36881 w 7472601"/>
              <a:gd name="connsiteY667" fmla="*/ 4200118 h 6858000"/>
              <a:gd name="connsiteX668" fmla="*/ 910534 w 7472601"/>
              <a:gd name="connsiteY668" fmla="*/ 3629753 h 6858000"/>
              <a:gd name="connsiteX669" fmla="*/ 1578717 w 7472601"/>
              <a:gd name="connsiteY669" fmla="*/ 3575982 h 6858000"/>
              <a:gd name="connsiteX670" fmla="*/ 2338780 w 7472601"/>
              <a:gd name="connsiteY670" fmla="*/ 3033725 h 6858000"/>
              <a:gd name="connsiteX671" fmla="*/ 1807991 w 7472601"/>
              <a:gd name="connsiteY671" fmla="*/ 2807184 h 6858000"/>
              <a:gd name="connsiteX672" fmla="*/ 1416358 w 7472601"/>
              <a:gd name="connsiteY672" fmla="*/ 3112571 h 6858000"/>
              <a:gd name="connsiteX673" fmla="*/ 939066 w 7472601"/>
              <a:gd name="connsiteY673" fmla="*/ 3378798 h 6858000"/>
              <a:gd name="connsiteX674" fmla="*/ 115099 w 7472601"/>
              <a:gd name="connsiteY674" fmla="*/ 3607650 h 6858000"/>
              <a:gd name="connsiteX675" fmla="*/ 97284 w 7472601"/>
              <a:gd name="connsiteY675" fmla="*/ 3520393 h 6858000"/>
              <a:gd name="connsiteX676" fmla="*/ 922050 w 7472601"/>
              <a:gd name="connsiteY676" fmla="*/ 3074867 h 6858000"/>
              <a:gd name="connsiteX677" fmla="*/ 1405265 w 7472601"/>
              <a:gd name="connsiteY677" fmla="*/ 3016319 h 6858000"/>
              <a:gd name="connsiteX678" fmla="*/ 1407512 w 7472601"/>
              <a:gd name="connsiteY678" fmla="*/ 3018001 h 6858000"/>
              <a:gd name="connsiteX679" fmla="*/ 1726266 w 7472601"/>
              <a:gd name="connsiteY679" fmla="*/ 2777274 h 6858000"/>
              <a:gd name="connsiteX680" fmla="*/ 625390 w 7472601"/>
              <a:gd name="connsiteY680" fmla="*/ 2514541 h 6858000"/>
              <a:gd name="connsiteX681" fmla="*/ 619799 w 7472601"/>
              <a:gd name="connsiteY681" fmla="*/ 2527180 h 6858000"/>
              <a:gd name="connsiteX682" fmla="*/ 310030 w 7472601"/>
              <a:gd name="connsiteY682" fmla="*/ 2771818 h 6858000"/>
              <a:gd name="connsiteX683" fmla="*/ 173877 w 7472601"/>
              <a:gd name="connsiteY683" fmla="*/ 2937056 h 6858000"/>
              <a:gd name="connsiteX684" fmla="*/ 77889 w 7472601"/>
              <a:gd name="connsiteY684" fmla="*/ 3138440 h 6858000"/>
              <a:gd name="connsiteX685" fmla="*/ 0 w 7472601"/>
              <a:gd name="connsiteY685" fmla="*/ 3271395 h 6858000"/>
              <a:gd name="connsiteX686" fmla="*/ 0 w 7472601"/>
              <a:gd name="connsiteY686" fmla="*/ 3153002 h 6858000"/>
              <a:gd name="connsiteX687" fmla="*/ 2386 w 7472601"/>
              <a:gd name="connsiteY687" fmla="*/ 3149203 h 6858000"/>
              <a:gd name="connsiteX688" fmla="*/ 89753 w 7472601"/>
              <a:gd name="connsiteY688" fmla="*/ 2987702 h 6858000"/>
              <a:gd name="connsiteX689" fmla="*/ 76869 w 7472601"/>
              <a:gd name="connsiteY689" fmla="*/ 3005404 h 6858000"/>
              <a:gd name="connsiteX690" fmla="*/ 32049 w 7472601"/>
              <a:gd name="connsiteY690" fmla="*/ 3065814 h 6858000"/>
              <a:gd name="connsiteX691" fmla="*/ 0 w 7472601"/>
              <a:gd name="connsiteY691" fmla="*/ 3108744 h 6858000"/>
              <a:gd name="connsiteX692" fmla="*/ 0 w 7472601"/>
              <a:gd name="connsiteY692" fmla="*/ 3058059 h 6858000"/>
              <a:gd name="connsiteX693" fmla="*/ 7610 w 7472601"/>
              <a:gd name="connsiteY693" fmla="*/ 3047889 h 6858000"/>
              <a:gd name="connsiteX694" fmla="*/ 52419 w 7472601"/>
              <a:gd name="connsiteY694" fmla="*/ 2987479 h 6858000"/>
              <a:gd name="connsiteX695" fmla="*/ 59142 w 7472601"/>
              <a:gd name="connsiteY695" fmla="*/ 2978488 h 6858000"/>
              <a:gd name="connsiteX696" fmla="*/ 0 w 7472601"/>
              <a:gd name="connsiteY696" fmla="*/ 3015334 h 6858000"/>
              <a:gd name="connsiteX697" fmla="*/ 0 w 7472601"/>
              <a:gd name="connsiteY697" fmla="*/ 2914286 h 6858000"/>
              <a:gd name="connsiteX698" fmla="*/ 36383 w 7472601"/>
              <a:gd name="connsiteY698" fmla="*/ 2901128 h 6858000"/>
              <a:gd name="connsiteX699" fmla="*/ 156329 w 7472601"/>
              <a:gd name="connsiteY699" fmla="*/ 2840533 h 6858000"/>
              <a:gd name="connsiteX700" fmla="*/ 358355 w 7472601"/>
              <a:gd name="connsiteY700" fmla="*/ 2620471 h 6858000"/>
              <a:gd name="connsiteX701" fmla="*/ 510577 w 7472601"/>
              <a:gd name="connsiteY701" fmla="*/ 2501244 h 6858000"/>
              <a:gd name="connsiteX702" fmla="*/ 211967 w 7472601"/>
              <a:gd name="connsiteY702" fmla="*/ 2479171 h 6858000"/>
              <a:gd name="connsiteX703" fmla="*/ 0 w 7472601"/>
              <a:gd name="connsiteY703" fmla="*/ 2476398 h 6858000"/>
              <a:gd name="connsiteX704" fmla="*/ 0 w 7472601"/>
              <a:gd name="connsiteY704" fmla="*/ 2389189 h 6858000"/>
              <a:gd name="connsiteX705" fmla="*/ 103062 w 7472601"/>
              <a:gd name="connsiteY705" fmla="*/ 2389518 h 6858000"/>
              <a:gd name="connsiteX706" fmla="*/ 510734 w 7472601"/>
              <a:gd name="connsiteY706" fmla="*/ 2416201 h 6858000"/>
              <a:gd name="connsiteX707" fmla="*/ 279257 w 7472601"/>
              <a:gd name="connsiteY707" fmla="*/ 2092102 h 6858000"/>
              <a:gd name="connsiteX708" fmla="*/ 65265 w 7472601"/>
              <a:gd name="connsiteY708" fmla="*/ 2006049 h 6858000"/>
              <a:gd name="connsiteX709" fmla="*/ 0 w 7472601"/>
              <a:gd name="connsiteY709" fmla="*/ 1982532 h 6858000"/>
              <a:gd name="connsiteX710" fmla="*/ 0 w 7472601"/>
              <a:gd name="connsiteY710" fmla="*/ 1912789 h 6858000"/>
              <a:gd name="connsiteX711" fmla="*/ 97460 w 7472601"/>
              <a:gd name="connsiteY711" fmla="*/ 1953725 h 6858000"/>
              <a:gd name="connsiteX712" fmla="*/ 221272 w 7472601"/>
              <a:gd name="connsiteY712" fmla="*/ 1980766 h 6858000"/>
              <a:gd name="connsiteX713" fmla="*/ 116765 w 7472601"/>
              <a:gd name="connsiteY713" fmla="*/ 1911033 h 6858000"/>
              <a:gd name="connsiteX714" fmla="*/ 16405 w 7472601"/>
              <a:gd name="connsiteY714" fmla="*/ 1803412 h 6858000"/>
              <a:gd name="connsiteX715" fmla="*/ 0 w 7472601"/>
              <a:gd name="connsiteY715" fmla="*/ 1784777 h 6858000"/>
              <a:gd name="connsiteX716" fmla="*/ 0 w 7472601"/>
              <a:gd name="connsiteY716" fmla="*/ 1740082 h 6858000"/>
              <a:gd name="connsiteX717" fmla="*/ 39394 w 7472601"/>
              <a:gd name="connsiteY717" fmla="*/ 1784856 h 6858000"/>
              <a:gd name="connsiteX718" fmla="*/ 135813 w 7472601"/>
              <a:gd name="connsiteY718" fmla="*/ 1888838 h 6858000"/>
              <a:gd name="connsiteX719" fmla="*/ 242575 w 7472601"/>
              <a:gd name="connsiteY719" fmla="*/ 1958841 h 6858000"/>
              <a:gd name="connsiteX720" fmla="*/ 82197 w 7472601"/>
              <a:gd name="connsiteY720" fmla="*/ 1754826 h 6858000"/>
              <a:gd name="connsiteX721" fmla="*/ 0 w 7472601"/>
              <a:gd name="connsiteY721" fmla="*/ 1679650 h 6858000"/>
              <a:gd name="connsiteX722" fmla="*/ 0 w 7472601"/>
              <a:gd name="connsiteY722" fmla="*/ 1602463 h 6858000"/>
              <a:gd name="connsiteX723" fmla="*/ 84689 w 7472601"/>
              <a:gd name="connsiteY723" fmla="*/ 1677442 h 6858000"/>
              <a:gd name="connsiteX724" fmla="*/ 298437 w 7472601"/>
              <a:gd name="connsiteY724" fmla="*/ 1968019 h 6858000"/>
              <a:gd name="connsiteX725" fmla="*/ 227269 w 7472601"/>
              <a:gd name="connsiteY725" fmla="*/ 1114064 h 6858000"/>
              <a:gd name="connsiteX726" fmla="*/ 248003 w 7472601"/>
              <a:gd name="connsiteY726" fmla="*/ 1089613 h 6858000"/>
              <a:gd name="connsiteX727" fmla="*/ 427020 w 7472601"/>
              <a:gd name="connsiteY727" fmla="*/ 1619803 h 6858000"/>
              <a:gd name="connsiteX728" fmla="*/ 340345 w 7472601"/>
              <a:gd name="connsiteY728" fmla="*/ 2027739 h 6858000"/>
              <a:gd name="connsiteX729" fmla="*/ 360865 w 7472601"/>
              <a:gd name="connsiteY729" fmla="*/ 2044827 h 6858000"/>
              <a:gd name="connsiteX730" fmla="*/ 560414 w 7472601"/>
              <a:gd name="connsiteY730" fmla="*/ 2421457 h 6858000"/>
              <a:gd name="connsiteX731" fmla="*/ 1359703 w 7472601"/>
              <a:gd name="connsiteY731" fmla="*/ 2578554 h 6858000"/>
              <a:gd name="connsiteX732" fmla="*/ 1359422 w 7472601"/>
              <a:gd name="connsiteY732" fmla="*/ 2577994 h 6858000"/>
              <a:gd name="connsiteX733" fmla="*/ 828701 w 7472601"/>
              <a:gd name="connsiteY733" fmla="*/ 1839520 h 6858000"/>
              <a:gd name="connsiteX734" fmla="*/ 494427 w 7472601"/>
              <a:gd name="connsiteY734" fmla="*/ 1092333 h 6858000"/>
              <a:gd name="connsiteX735" fmla="*/ 506322 w 7472601"/>
              <a:gd name="connsiteY735" fmla="*/ 1020997 h 6858000"/>
              <a:gd name="connsiteX736" fmla="*/ 4570198 w 7472601"/>
              <a:gd name="connsiteY736" fmla="*/ 978081 h 6858000"/>
              <a:gd name="connsiteX737" fmla="*/ 4523691 w 7472601"/>
              <a:gd name="connsiteY737" fmla="*/ 1127776 h 6858000"/>
              <a:gd name="connsiteX738" fmla="*/ 4509875 w 7472601"/>
              <a:gd name="connsiteY738" fmla="*/ 1167552 h 6858000"/>
              <a:gd name="connsiteX739" fmla="*/ 4478168 w 7472601"/>
              <a:gd name="connsiteY739" fmla="*/ 1260735 h 6858000"/>
              <a:gd name="connsiteX740" fmla="*/ 4409309 w 7472601"/>
              <a:gd name="connsiteY740" fmla="*/ 1666996 h 6858000"/>
              <a:gd name="connsiteX741" fmla="*/ 4370031 w 7472601"/>
              <a:gd name="connsiteY741" fmla="*/ 1955666 h 6858000"/>
              <a:gd name="connsiteX742" fmla="*/ 4570198 w 7472601"/>
              <a:gd name="connsiteY742" fmla="*/ 978081 h 6858000"/>
              <a:gd name="connsiteX743" fmla="*/ 4557898 w 7472601"/>
              <a:gd name="connsiteY743" fmla="*/ 900011 h 6858000"/>
              <a:gd name="connsiteX744" fmla="*/ 4344840 w 7472601"/>
              <a:gd name="connsiteY744" fmla="*/ 1922038 h 6858000"/>
              <a:gd name="connsiteX745" fmla="*/ 4378710 w 7472601"/>
              <a:gd name="connsiteY745" fmla="*/ 1665516 h 6858000"/>
              <a:gd name="connsiteX746" fmla="*/ 4448798 w 7472601"/>
              <a:gd name="connsiteY746" fmla="*/ 1253024 h 6858000"/>
              <a:gd name="connsiteX747" fmla="*/ 4480315 w 7472601"/>
              <a:gd name="connsiteY747" fmla="*/ 1158454 h 6858000"/>
              <a:gd name="connsiteX748" fmla="*/ 4494133 w 7472601"/>
              <a:gd name="connsiteY748" fmla="*/ 1118676 h 6858000"/>
              <a:gd name="connsiteX749" fmla="*/ 4557898 w 7472601"/>
              <a:gd name="connsiteY749" fmla="*/ 900011 h 6858000"/>
              <a:gd name="connsiteX750" fmla="*/ 5870151 w 7472601"/>
              <a:gd name="connsiteY750" fmla="*/ 898890 h 6858000"/>
              <a:gd name="connsiteX751" fmla="*/ 5861335 w 7472601"/>
              <a:gd name="connsiteY751" fmla="*/ 899177 h 6858000"/>
              <a:gd name="connsiteX752" fmla="*/ 5843702 w 7472601"/>
              <a:gd name="connsiteY752" fmla="*/ 899748 h 6858000"/>
              <a:gd name="connsiteX753" fmla="*/ 5651107 w 7472601"/>
              <a:gd name="connsiteY753" fmla="*/ 920306 h 6858000"/>
              <a:gd name="connsiteX754" fmla="*/ 5459407 w 7472601"/>
              <a:gd name="connsiteY754" fmla="*/ 940975 h 6858000"/>
              <a:gd name="connsiteX755" fmla="*/ 5374846 w 7472601"/>
              <a:gd name="connsiteY755" fmla="*/ 941988 h 6858000"/>
              <a:gd name="connsiteX756" fmla="*/ 5256105 w 7472601"/>
              <a:gd name="connsiteY756" fmla="*/ 945632 h 6858000"/>
              <a:gd name="connsiteX757" fmla="*/ 5107071 w 7472601"/>
              <a:gd name="connsiteY757" fmla="*/ 969720 h 6858000"/>
              <a:gd name="connsiteX758" fmla="*/ 4998681 w 7472601"/>
              <a:gd name="connsiteY758" fmla="*/ 988771 h 6858000"/>
              <a:gd name="connsiteX759" fmla="*/ 5870151 w 7472601"/>
              <a:gd name="connsiteY759" fmla="*/ 898890 h 6858000"/>
              <a:gd name="connsiteX760" fmla="*/ 5504425 w 7472601"/>
              <a:gd name="connsiteY760" fmla="*/ 848067 h 6858000"/>
              <a:gd name="connsiteX761" fmla="*/ 4968849 w 7472601"/>
              <a:gd name="connsiteY761" fmla="*/ 962318 h 6858000"/>
              <a:gd name="connsiteX762" fmla="*/ 5104039 w 7472601"/>
              <a:gd name="connsiteY762" fmla="*/ 940634 h 6858000"/>
              <a:gd name="connsiteX763" fmla="*/ 5256311 w 7472601"/>
              <a:gd name="connsiteY763" fmla="*/ 916490 h 6858000"/>
              <a:gd name="connsiteX764" fmla="*/ 5377381 w 7472601"/>
              <a:gd name="connsiteY764" fmla="*/ 912671 h 6858000"/>
              <a:gd name="connsiteX765" fmla="*/ 5460148 w 7472601"/>
              <a:gd name="connsiteY765" fmla="*/ 911442 h 6858000"/>
              <a:gd name="connsiteX766" fmla="*/ 5648971 w 7472601"/>
              <a:gd name="connsiteY766" fmla="*/ 891331 h 6858000"/>
              <a:gd name="connsiteX767" fmla="*/ 5844807 w 7472601"/>
              <a:gd name="connsiteY767" fmla="*/ 870718 h 6858000"/>
              <a:gd name="connsiteX768" fmla="*/ 5862975 w 7472601"/>
              <a:gd name="connsiteY768" fmla="*/ 869756 h 6858000"/>
              <a:gd name="connsiteX769" fmla="*/ 5920887 w 7472601"/>
              <a:gd name="connsiteY769" fmla="*/ 865929 h 6858000"/>
              <a:gd name="connsiteX770" fmla="*/ 5504425 w 7472601"/>
              <a:gd name="connsiteY770" fmla="*/ 848067 h 6858000"/>
              <a:gd name="connsiteX771" fmla="*/ 3607114 w 7472601"/>
              <a:gd name="connsiteY771" fmla="*/ 467441 h 6858000"/>
              <a:gd name="connsiteX772" fmla="*/ 3296242 w 7472601"/>
              <a:gd name="connsiteY772" fmla="*/ 807991 h 6858000"/>
              <a:gd name="connsiteX773" fmla="*/ 3174674 w 7472601"/>
              <a:gd name="connsiteY773" fmla="*/ 919759 h 6858000"/>
              <a:gd name="connsiteX774" fmla="*/ 3042978 w 7472601"/>
              <a:gd name="connsiteY774" fmla="*/ 1054894 h 6858000"/>
              <a:gd name="connsiteX775" fmla="*/ 2968914 w 7472601"/>
              <a:gd name="connsiteY775" fmla="*/ 1133756 h 6858000"/>
              <a:gd name="connsiteX776" fmla="*/ 3103823 w 7472601"/>
              <a:gd name="connsiteY776" fmla="*/ 1026814 h 6858000"/>
              <a:gd name="connsiteX777" fmla="*/ 3607114 w 7472601"/>
              <a:gd name="connsiteY777" fmla="*/ 467441 h 6858000"/>
              <a:gd name="connsiteX778" fmla="*/ 3744487 w 7472601"/>
              <a:gd name="connsiteY778" fmla="*/ 383136 h 6858000"/>
              <a:gd name="connsiteX779" fmla="*/ 3970213 w 7472601"/>
              <a:gd name="connsiteY779" fmla="*/ 995559 h 6858000"/>
              <a:gd name="connsiteX780" fmla="*/ 3744487 w 7472601"/>
              <a:gd name="connsiteY780" fmla="*/ 383136 h 6858000"/>
              <a:gd name="connsiteX781" fmla="*/ 3624562 w 7472601"/>
              <a:gd name="connsiteY781" fmla="*/ 367041 h 6858000"/>
              <a:gd name="connsiteX782" fmla="*/ 3489712 w 7472601"/>
              <a:gd name="connsiteY782" fmla="*/ 485386 h 6858000"/>
              <a:gd name="connsiteX783" fmla="*/ 3182994 w 7472601"/>
              <a:gd name="connsiteY783" fmla="*/ 828265 h 6858000"/>
              <a:gd name="connsiteX784" fmla="*/ 2892114 w 7472601"/>
              <a:gd name="connsiteY784" fmla="*/ 1172635 h 6858000"/>
              <a:gd name="connsiteX785" fmla="*/ 3021459 w 7472601"/>
              <a:gd name="connsiteY785" fmla="*/ 1035385 h 6858000"/>
              <a:gd name="connsiteX786" fmla="*/ 3153873 w 7472601"/>
              <a:gd name="connsiteY786" fmla="*/ 898971 h 6858000"/>
              <a:gd name="connsiteX787" fmla="*/ 3276511 w 7472601"/>
              <a:gd name="connsiteY787" fmla="*/ 786423 h 6858000"/>
              <a:gd name="connsiteX788" fmla="*/ 3584154 w 7472601"/>
              <a:gd name="connsiteY788" fmla="*/ 448218 h 6858000"/>
              <a:gd name="connsiteX789" fmla="*/ 3624562 w 7472601"/>
              <a:gd name="connsiteY789" fmla="*/ 367041 h 6858000"/>
              <a:gd name="connsiteX790" fmla="*/ 3766672 w 7472601"/>
              <a:gd name="connsiteY790" fmla="*/ 359429 h 6858000"/>
              <a:gd name="connsiteX791" fmla="*/ 3996338 w 7472601"/>
              <a:gd name="connsiteY791" fmla="*/ 968237 h 6858000"/>
              <a:gd name="connsiteX792" fmla="*/ 3766672 w 7472601"/>
              <a:gd name="connsiteY792" fmla="*/ 359429 h 6858000"/>
              <a:gd name="connsiteX793" fmla="*/ 5805386 w 7472601"/>
              <a:gd name="connsiteY793" fmla="*/ 239240 h 6858000"/>
              <a:gd name="connsiteX794" fmla="*/ 5736947 w 7472601"/>
              <a:gd name="connsiteY794" fmla="*/ 261367 h 6858000"/>
              <a:gd name="connsiteX795" fmla="*/ 5427012 w 7472601"/>
              <a:gd name="connsiteY795" fmla="*/ 311272 h 6858000"/>
              <a:gd name="connsiteX796" fmla="*/ 5147818 w 7472601"/>
              <a:gd name="connsiteY796" fmla="*/ 322112 h 6858000"/>
              <a:gd name="connsiteX797" fmla="*/ 5060854 w 7472601"/>
              <a:gd name="connsiteY797" fmla="*/ 311882 h 6858000"/>
              <a:gd name="connsiteX798" fmla="*/ 4945989 w 7472601"/>
              <a:gd name="connsiteY798" fmla="*/ 300516 h 6858000"/>
              <a:gd name="connsiteX799" fmla="*/ 5410479 w 7472601"/>
              <a:gd name="connsiteY799" fmla="*/ 348434 h 6858000"/>
              <a:gd name="connsiteX800" fmla="*/ 5805386 w 7472601"/>
              <a:gd name="connsiteY800" fmla="*/ 239240 h 6858000"/>
              <a:gd name="connsiteX801" fmla="*/ 5905192 w 7472601"/>
              <a:gd name="connsiteY801" fmla="*/ 163079 h 6858000"/>
              <a:gd name="connsiteX802" fmla="*/ 5865655 w 7472601"/>
              <a:gd name="connsiteY802" fmla="*/ 171901 h 6858000"/>
              <a:gd name="connsiteX803" fmla="*/ 5259740 w 7472601"/>
              <a:gd name="connsiteY803" fmla="*/ 257013 h 6858000"/>
              <a:gd name="connsiteX804" fmla="*/ 5208466 w 7472601"/>
              <a:gd name="connsiteY804" fmla="*/ 257550 h 6858000"/>
              <a:gd name="connsiteX805" fmla="*/ 4980204 w 7472601"/>
              <a:gd name="connsiteY805" fmla="*/ 271903 h 6858000"/>
              <a:gd name="connsiteX806" fmla="*/ 5068068 w 7472601"/>
              <a:gd name="connsiteY806" fmla="*/ 282244 h 6858000"/>
              <a:gd name="connsiteX807" fmla="*/ 5153231 w 7472601"/>
              <a:gd name="connsiteY807" fmla="*/ 292240 h 6858000"/>
              <a:gd name="connsiteX808" fmla="*/ 5426491 w 7472601"/>
              <a:gd name="connsiteY808" fmla="*/ 281128 h 6858000"/>
              <a:gd name="connsiteX809" fmla="*/ 5731212 w 7472601"/>
              <a:gd name="connsiteY809" fmla="*/ 231951 h 6858000"/>
              <a:gd name="connsiteX810" fmla="*/ 5905192 w 7472601"/>
              <a:gd name="connsiteY810" fmla="*/ 163079 h 6858000"/>
              <a:gd name="connsiteX811" fmla="*/ 5944437 w 7472601"/>
              <a:gd name="connsiteY811" fmla="*/ 113829 h 6858000"/>
              <a:gd name="connsiteX812" fmla="*/ 5825032 w 7472601"/>
              <a:gd name="connsiteY812" fmla="*/ 146405 h 6858000"/>
              <a:gd name="connsiteX813" fmla="*/ 4955599 w 7472601"/>
              <a:gd name="connsiteY813" fmla="*/ 247008 h 6858000"/>
              <a:gd name="connsiteX814" fmla="*/ 5210104 w 7472601"/>
              <a:gd name="connsiteY814" fmla="*/ 228123 h 6858000"/>
              <a:gd name="connsiteX815" fmla="*/ 5261015 w 7472601"/>
              <a:gd name="connsiteY815" fmla="*/ 227087 h 6858000"/>
              <a:gd name="connsiteX816" fmla="*/ 5861181 w 7472601"/>
              <a:gd name="connsiteY816" fmla="*/ 143093 h 6858000"/>
              <a:gd name="connsiteX817" fmla="*/ 5961252 w 7472601"/>
              <a:gd name="connsiteY817" fmla="*/ 114820 h 6858000"/>
              <a:gd name="connsiteX818" fmla="*/ 5944437 w 7472601"/>
              <a:gd name="connsiteY818" fmla="*/ 113829 h 6858000"/>
              <a:gd name="connsiteX819" fmla="*/ 3882765 w 7472601"/>
              <a:gd name="connsiteY819" fmla="*/ 0 h 6858000"/>
              <a:gd name="connsiteX820" fmla="*/ 3995099 w 7472601"/>
              <a:gd name="connsiteY820" fmla="*/ 0 h 6858000"/>
              <a:gd name="connsiteX821" fmla="*/ 4163818 w 7472601"/>
              <a:gd name="connsiteY821" fmla="*/ 234104 h 6858000"/>
              <a:gd name="connsiteX822" fmla="*/ 4172099 w 7472601"/>
              <a:gd name="connsiteY822" fmla="*/ 234207 h 6858000"/>
              <a:gd name="connsiteX823" fmla="*/ 4784282 w 7472601"/>
              <a:gd name="connsiteY823" fmla="*/ 276561 h 6858000"/>
              <a:gd name="connsiteX824" fmla="*/ 4801687 w 7472601"/>
              <a:gd name="connsiteY824" fmla="*/ 267764 h 6858000"/>
              <a:gd name="connsiteX825" fmla="*/ 6082788 w 7472601"/>
              <a:gd name="connsiteY825" fmla="*/ 64119 h 6858000"/>
              <a:gd name="connsiteX826" fmla="*/ 6099442 w 7472601"/>
              <a:gd name="connsiteY826" fmla="*/ 82568 h 6858000"/>
              <a:gd name="connsiteX827" fmla="*/ 4804137 w 7472601"/>
              <a:gd name="connsiteY827" fmla="*/ 320931 h 6858000"/>
              <a:gd name="connsiteX828" fmla="*/ 4227047 w 7472601"/>
              <a:gd name="connsiteY828" fmla="*/ 313415 h 6858000"/>
              <a:gd name="connsiteX829" fmla="*/ 4346041 w 7472601"/>
              <a:gd name="connsiteY829" fmla="*/ 456086 h 6858000"/>
              <a:gd name="connsiteX830" fmla="*/ 4870967 w 7472601"/>
              <a:gd name="connsiteY830" fmla="*/ 963061 h 6858000"/>
              <a:gd name="connsiteX831" fmla="*/ 4889647 w 7472601"/>
              <a:gd name="connsiteY831" fmla="*/ 957147 h 6858000"/>
              <a:gd name="connsiteX832" fmla="*/ 5422504 w 7472601"/>
              <a:gd name="connsiteY832" fmla="*/ 805191 h 6858000"/>
              <a:gd name="connsiteX833" fmla="*/ 6087656 w 7472601"/>
              <a:gd name="connsiteY833" fmla="*/ 826703 h 6858000"/>
              <a:gd name="connsiteX834" fmla="*/ 6058717 w 7472601"/>
              <a:gd name="connsiteY834" fmla="*/ 865992 h 6858000"/>
              <a:gd name="connsiteX835" fmla="*/ 4974153 w 7472601"/>
              <a:gd name="connsiteY835" fmla="*/ 1045456 h 6858000"/>
              <a:gd name="connsiteX836" fmla="*/ 5627835 w 7472601"/>
              <a:gd name="connsiteY836" fmla="*/ 1472077 h 6858000"/>
              <a:gd name="connsiteX837" fmla="*/ 5629817 w 7472601"/>
              <a:gd name="connsiteY837" fmla="*/ 1471412 h 6858000"/>
              <a:gd name="connsiteX838" fmla="*/ 5634124 w 7472601"/>
              <a:gd name="connsiteY838" fmla="*/ 1470572 h 6858000"/>
              <a:gd name="connsiteX839" fmla="*/ 5755832 w 7472601"/>
              <a:gd name="connsiteY839" fmla="*/ 1383886 h 6858000"/>
              <a:gd name="connsiteX840" fmla="*/ 6014186 w 7472601"/>
              <a:gd name="connsiteY840" fmla="*/ 1279799 h 6858000"/>
              <a:gd name="connsiteX841" fmla="*/ 6901619 w 7472601"/>
              <a:gd name="connsiteY841" fmla="*/ 1047874 h 6858000"/>
              <a:gd name="connsiteX842" fmla="*/ 6931566 w 7472601"/>
              <a:gd name="connsiteY842" fmla="*/ 1062034 h 6858000"/>
              <a:gd name="connsiteX843" fmla="*/ 5790982 w 7472601"/>
              <a:gd name="connsiteY843" fmla="*/ 1561380 h 6858000"/>
              <a:gd name="connsiteX844" fmla="*/ 6188971 w 7472601"/>
              <a:gd name="connsiteY844" fmla="*/ 1755168 h 6858000"/>
              <a:gd name="connsiteX845" fmla="*/ 6202446 w 7472601"/>
              <a:gd name="connsiteY845" fmla="*/ 1752268 h 6858000"/>
              <a:gd name="connsiteX846" fmla="*/ 7179560 w 7472601"/>
              <a:gd name="connsiteY846" fmla="*/ 1467551 h 6858000"/>
              <a:gd name="connsiteX847" fmla="*/ 7158730 w 7472601"/>
              <a:gd name="connsiteY847" fmla="*/ 1507835 h 6858000"/>
              <a:gd name="connsiteX848" fmla="*/ 6326959 w 7472601"/>
              <a:gd name="connsiteY848" fmla="*/ 1817686 h 6858000"/>
              <a:gd name="connsiteX849" fmla="*/ 6537433 w 7472601"/>
              <a:gd name="connsiteY849" fmla="*/ 1907790 h 6858000"/>
              <a:gd name="connsiteX850" fmla="*/ 6550221 w 7472601"/>
              <a:gd name="connsiteY850" fmla="*/ 1910729 h 6858000"/>
              <a:gd name="connsiteX851" fmla="*/ 6964438 w 7472601"/>
              <a:gd name="connsiteY851" fmla="*/ 2209505 h 6858000"/>
              <a:gd name="connsiteX852" fmla="*/ 7367862 w 7472601"/>
              <a:gd name="connsiteY852" fmla="*/ 2806833 h 6858000"/>
              <a:gd name="connsiteX853" fmla="*/ 7364329 w 7472601"/>
              <a:gd name="connsiteY853" fmla="*/ 2826907 h 6858000"/>
              <a:gd name="connsiteX854" fmla="*/ 7290545 w 7472601"/>
              <a:gd name="connsiteY854" fmla="*/ 2850663 h 6858000"/>
              <a:gd name="connsiteX855" fmla="*/ 6472036 w 7472601"/>
              <a:gd name="connsiteY855" fmla="*/ 1959003 h 6858000"/>
              <a:gd name="connsiteX856" fmla="*/ 5792897 w 7472601"/>
              <a:gd name="connsiteY856" fmla="*/ 1647747 h 6858000"/>
              <a:gd name="connsiteX857" fmla="*/ 5842751 w 7472601"/>
              <a:gd name="connsiteY857" fmla="*/ 1816112 h 6858000"/>
              <a:gd name="connsiteX858" fmla="*/ 5847424 w 7472601"/>
              <a:gd name="connsiteY858" fmla="*/ 1815776 h 6858000"/>
              <a:gd name="connsiteX859" fmla="*/ 6399821 w 7472601"/>
              <a:gd name="connsiteY859" fmla="*/ 2344799 h 6858000"/>
              <a:gd name="connsiteX860" fmla="*/ 6323232 w 7472601"/>
              <a:gd name="connsiteY860" fmla="*/ 2389634 h 6858000"/>
              <a:gd name="connsiteX861" fmla="*/ 5942958 w 7472601"/>
              <a:gd name="connsiteY861" fmla="*/ 2077708 h 6858000"/>
              <a:gd name="connsiteX862" fmla="*/ 5921559 w 7472601"/>
              <a:gd name="connsiteY862" fmla="*/ 2378596 h 6858000"/>
              <a:gd name="connsiteX863" fmla="*/ 5817651 w 7472601"/>
              <a:gd name="connsiteY863" fmla="*/ 3023919 h 6858000"/>
              <a:gd name="connsiteX864" fmla="*/ 5729634 w 7472601"/>
              <a:gd name="connsiteY864" fmla="*/ 3051849 h 6858000"/>
              <a:gd name="connsiteX865" fmla="*/ 5611018 w 7472601"/>
              <a:gd name="connsiteY865" fmla="*/ 2316769 h 6858000"/>
              <a:gd name="connsiteX866" fmla="*/ 5687608 w 7472601"/>
              <a:gd name="connsiteY866" fmla="*/ 2039972 h 6858000"/>
              <a:gd name="connsiteX867" fmla="*/ 5657554 w 7472601"/>
              <a:gd name="connsiteY867" fmla="*/ 1576445 h 6858000"/>
              <a:gd name="connsiteX868" fmla="*/ 5150475 w 7472601"/>
              <a:gd name="connsiteY868" fmla="*/ 1274012 h 6858000"/>
              <a:gd name="connsiteX869" fmla="*/ 5349142 w 7472601"/>
              <a:gd name="connsiteY869" fmla="*/ 2204405 h 6858000"/>
              <a:gd name="connsiteX870" fmla="*/ 5262214 w 7472601"/>
              <a:gd name="connsiteY870" fmla="*/ 2233836 h 6858000"/>
              <a:gd name="connsiteX871" fmla="*/ 4981539 w 7472601"/>
              <a:gd name="connsiteY871" fmla="*/ 1542201 h 6858000"/>
              <a:gd name="connsiteX872" fmla="*/ 4958461 w 7472601"/>
              <a:gd name="connsiteY872" fmla="*/ 1136957 h 6858000"/>
              <a:gd name="connsiteX873" fmla="*/ 4655015 w 7472601"/>
              <a:gd name="connsiteY873" fmla="*/ 891426 h 6858000"/>
              <a:gd name="connsiteX874" fmla="*/ 4348002 w 7472601"/>
              <a:gd name="connsiteY874" fmla="*/ 2205895 h 6858000"/>
              <a:gd name="connsiteX875" fmla="*/ 4262250 w 7472601"/>
              <a:gd name="connsiteY875" fmla="*/ 2219972 h 6858000"/>
              <a:gd name="connsiteX876" fmla="*/ 4550611 w 7472601"/>
              <a:gd name="connsiteY876" fmla="*/ 817540 h 6858000"/>
              <a:gd name="connsiteX877" fmla="*/ 4564418 w 7472601"/>
              <a:gd name="connsiteY877" fmla="*/ 808293 h 6858000"/>
              <a:gd name="connsiteX878" fmla="*/ 4266388 w 7472601"/>
              <a:gd name="connsiteY878" fmla="*/ 500083 h 6858000"/>
              <a:gd name="connsiteX879" fmla="*/ 4032842 w 7472601"/>
              <a:gd name="connsiteY879" fmla="*/ 211809 h 6858000"/>
              <a:gd name="connsiteX880" fmla="*/ 3882765 w 7472601"/>
              <a:gd name="connsiteY880" fmla="*/ 0 h 6858000"/>
              <a:gd name="connsiteX881" fmla="*/ 3721337 w 7472601"/>
              <a:gd name="connsiteY881" fmla="*/ 0 h 6858000"/>
              <a:gd name="connsiteX882" fmla="*/ 3797544 w 7472601"/>
              <a:gd name="connsiteY882" fmla="*/ 0 h 6858000"/>
              <a:gd name="connsiteX883" fmla="*/ 3775734 w 7472601"/>
              <a:gd name="connsiteY883" fmla="*/ 95131 h 6858000"/>
              <a:gd name="connsiteX884" fmla="*/ 3724807 w 7472601"/>
              <a:gd name="connsiteY884" fmla="*/ 272257 h 6858000"/>
              <a:gd name="connsiteX885" fmla="*/ 3726844 w 7472601"/>
              <a:gd name="connsiteY885" fmla="*/ 282988 h 6858000"/>
              <a:gd name="connsiteX886" fmla="*/ 3742664 w 7472601"/>
              <a:gd name="connsiteY886" fmla="*/ 279918 h 6858000"/>
              <a:gd name="connsiteX887" fmla="*/ 4103910 w 7472601"/>
              <a:gd name="connsiteY887" fmla="*/ 1161917 h 6858000"/>
              <a:gd name="connsiteX888" fmla="*/ 4020269 w 7472601"/>
              <a:gd name="connsiteY888" fmla="*/ 1200406 h 6858000"/>
              <a:gd name="connsiteX889" fmla="*/ 3674882 w 7472601"/>
              <a:gd name="connsiteY889" fmla="*/ 488524 h 6858000"/>
              <a:gd name="connsiteX890" fmla="*/ 3132682 w 7472601"/>
              <a:gd name="connsiteY890" fmla="*/ 1072284 h 6858000"/>
              <a:gd name="connsiteX891" fmla="*/ 2716346 w 7472601"/>
              <a:gd name="connsiteY891" fmla="*/ 1276376 h 6858000"/>
              <a:gd name="connsiteX892" fmla="*/ 2716772 w 7472601"/>
              <a:gd name="connsiteY892" fmla="*/ 1255462 h 6858000"/>
              <a:gd name="connsiteX893" fmla="*/ 3471096 w 7472601"/>
              <a:gd name="connsiteY893" fmla="*/ 437072 h 6858000"/>
              <a:gd name="connsiteX894" fmla="*/ 3639057 w 7472601"/>
              <a:gd name="connsiteY894" fmla="*/ 286334 h 6858000"/>
              <a:gd name="connsiteX895" fmla="*/ 3640309 w 7472601"/>
              <a:gd name="connsiteY895" fmla="*/ 284664 h 6858000"/>
              <a:gd name="connsiteX896" fmla="*/ 3646022 w 7472601"/>
              <a:gd name="connsiteY896" fmla="*/ 276711 h 6858000"/>
              <a:gd name="connsiteX897" fmla="*/ 3707943 w 7472601"/>
              <a:gd name="connsiteY897" fmla="*/ 65958 h 6858000"/>
              <a:gd name="connsiteX898" fmla="*/ 3721337 w 7472601"/>
              <a:gd name="connsiteY898" fmla="*/ 0 h 6858000"/>
              <a:gd name="connsiteX899" fmla="*/ 2867960 w 7472601"/>
              <a:gd name="connsiteY899" fmla="*/ 0 h 6858000"/>
              <a:gd name="connsiteX900" fmla="*/ 2926351 w 7472601"/>
              <a:gd name="connsiteY900" fmla="*/ 0 h 6858000"/>
              <a:gd name="connsiteX901" fmla="*/ 2902823 w 7472601"/>
              <a:gd name="connsiteY901" fmla="*/ 262929 h 6858000"/>
              <a:gd name="connsiteX902" fmla="*/ 2940663 w 7472601"/>
              <a:gd name="connsiteY902" fmla="*/ 140884 h 6858000"/>
              <a:gd name="connsiteX903" fmla="*/ 2947039 w 7472601"/>
              <a:gd name="connsiteY903" fmla="*/ 122524 h 6858000"/>
              <a:gd name="connsiteX904" fmla="*/ 2984316 w 7472601"/>
              <a:gd name="connsiteY904" fmla="*/ 0 h 6858000"/>
              <a:gd name="connsiteX905" fmla="*/ 3016114 w 7472601"/>
              <a:gd name="connsiteY905" fmla="*/ 0 h 6858000"/>
              <a:gd name="connsiteX906" fmla="*/ 2979949 w 7472601"/>
              <a:gd name="connsiteY906" fmla="*/ 119274 h 6858000"/>
              <a:gd name="connsiteX907" fmla="*/ 3023879 w 7472601"/>
              <a:gd name="connsiteY907" fmla="*/ 0 h 6858000"/>
              <a:gd name="connsiteX908" fmla="*/ 3105400 w 7472601"/>
              <a:gd name="connsiteY908" fmla="*/ 0 h 6858000"/>
              <a:gd name="connsiteX909" fmla="*/ 3094669 w 7472601"/>
              <a:gd name="connsiteY909" fmla="*/ 30308 h 6858000"/>
              <a:gd name="connsiteX910" fmla="*/ 2901945 w 7472601"/>
              <a:gd name="connsiteY910" fmla="*/ 466538 h 6858000"/>
              <a:gd name="connsiteX911" fmla="*/ 2815209 w 7472601"/>
              <a:gd name="connsiteY911" fmla="*/ 497361 h 6858000"/>
              <a:gd name="connsiteX912" fmla="*/ 2844845 w 7472601"/>
              <a:gd name="connsiteY912" fmla="*/ 127638 h 6858000"/>
              <a:gd name="connsiteX913" fmla="*/ 2867960 w 7472601"/>
              <a:gd name="connsiteY913" fmla="*/ 0 h 6858000"/>
              <a:gd name="connsiteX914" fmla="*/ 1057230 w 7472601"/>
              <a:gd name="connsiteY914" fmla="*/ 0 h 6858000"/>
              <a:gd name="connsiteX915" fmla="*/ 1111003 w 7472601"/>
              <a:gd name="connsiteY915" fmla="*/ 0 h 6858000"/>
              <a:gd name="connsiteX916" fmla="*/ 1125553 w 7472601"/>
              <a:gd name="connsiteY916" fmla="*/ 52588 h 6858000"/>
              <a:gd name="connsiteX917" fmla="*/ 1304276 w 7472601"/>
              <a:gd name="connsiteY917" fmla="*/ 476275 h 6858000"/>
              <a:gd name="connsiteX918" fmla="*/ 1492066 w 7472601"/>
              <a:gd name="connsiteY918" fmla="*/ 886333 h 6858000"/>
              <a:gd name="connsiteX919" fmla="*/ 1423698 w 7472601"/>
              <a:gd name="connsiteY919" fmla="*/ 710817 h 6858000"/>
              <a:gd name="connsiteX920" fmla="*/ 1357609 w 7472601"/>
              <a:gd name="connsiteY920" fmla="*/ 532892 h 6858000"/>
              <a:gd name="connsiteX921" fmla="*/ 1309550 w 7472601"/>
              <a:gd name="connsiteY921" fmla="*/ 374031 h 6858000"/>
              <a:gd name="connsiteX922" fmla="*/ 1193673 w 7472601"/>
              <a:gd name="connsiteY922" fmla="*/ 49533 h 6858000"/>
              <a:gd name="connsiteX923" fmla="*/ 1164391 w 7472601"/>
              <a:gd name="connsiteY923" fmla="*/ 0 h 6858000"/>
              <a:gd name="connsiteX924" fmla="*/ 1200666 w 7472601"/>
              <a:gd name="connsiteY924" fmla="*/ 0 h 6858000"/>
              <a:gd name="connsiteX925" fmla="*/ 1223408 w 7472601"/>
              <a:gd name="connsiteY925" fmla="*/ 38996 h 6858000"/>
              <a:gd name="connsiteX926" fmla="*/ 1339635 w 7472601"/>
              <a:gd name="connsiteY926" fmla="*/ 365517 h 6858000"/>
              <a:gd name="connsiteX927" fmla="*/ 1387469 w 7472601"/>
              <a:gd name="connsiteY927" fmla="*/ 523079 h 6858000"/>
              <a:gd name="connsiteX928" fmla="*/ 1452685 w 7472601"/>
              <a:gd name="connsiteY928" fmla="*/ 699806 h 6858000"/>
              <a:gd name="connsiteX929" fmla="*/ 1492092 w 7472601"/>
              <a:gd name="connsiteY929" fmla="*/ 800424 h 6858000"/>
              <a:gd name="connsiteX930" fmla="*/ 1455302 w 7472601"/>
              <a:gd name="connsiteY930" fmla="*/ 632913 h 6858000"/>
              <a:gd name="connsiteX931" fmla="*/ 1222336 w 7472601"/>
              <a:gd name="connsiteY931" fmla="*/ 9480 h 6858000"/>
              <a:gd name="connsiteX932" fmla="*/ 1214634 w 7472601"/>
              <a:gd name="connsiteY932" fmla="*/ 0 h 6858000"/>
              <a:gd name="connsiteX933" fmla="*/ 1289827 w 7472601"/>
              <a:gd name="connsiteY933" fmla="*/ 0 h 6858000"/>
              <a:gd name="connsiteX934" fmla="*/ 1321076 w 7472601"/>
              <a:gd name="connsiteY934" fmla="*/ 59722 h 6858000"/>
              <a:gd name="connsiteX935" fmla="*/ 1512579 w 7472601"/>
              <a:gd name="connsiteY935" fmla="*/ 626441 h 6858000"/>
              <a:gd name="connsiteX936" fmla="*/ 1506076 w 7472601"/>
              <a:gd name="connsiteY936" fmla="*/ 1089289 h 6858000"/>
              <a:gd name="connsiteX937" fmla="*/ 1486346 w 7472601"/>
              <a:gd name="connsiteY937" fmla="*/ 1079919 h 6858000"/>
              <a:gd name="connsiteX938" fmla="*/ 1070511 w 7472601"/>
              <a:gd name="connsiteY938" fmla="*/ 48609 h 6858000"/>
              <a:gd name="connsiteX939" fmla="*/ 1057230 w 7472601"/>
              <a:gd name="connsiteY939" fmla="*/ 0 h 6858000"/>
              <a:gd name="connsiteX940" fmla="*/ 43151 w 7472601"/>
              <a:gd name="connsiteY940" fmla="*/ 0 h 6858000"/>
              <a:gd name="connsiteX941" fmla="*/ 95283 w 7472601"/>
              <a:gd name="connsiteY941" fmla="*/ 0 h 6858000"/>
              <a:gd name="connsiteX942" fmla="*/ 300708 w 7472601"/>
              <a:gd name="connsiteY942" fmla="*/ 154571 h 6858000"/>
              <a:gd name="connsiteX943" fmla="*/ 530414 w 7472601"/>
              <a:gd name="connsiteY943" fmla="*/ 354673 h 6858000"/>
              <a:gd name="connsiteX944" fmla="*/ 333785 w 7472601"/>
              <a:gd name="connsiteY944" fmla="*/ 161564 h 6858000"/>
              <a:gd name="connsiteX945" fmla="*/ 147005 w 7472601"/>
              <a:gd name="connsiteY945" fmla="*/ 0 h 6858000"/>
              <a:gd name="connsiteX946" fmla="*/ 272509 w 7472601"/>
              <a:gd name="connsiteY946" fmla="*/ 0 h 6858000"/>
              <a:gd name="connsiteX947" fmla="*/ 326276 w 7472601"/>
              <a:gd name="connsiteY947" fmla="*/ 45847 h 6858000"/>
              <a:gd name="connsiteX948" fmla="*/ 823759 w 7472601"/>
              <a:gd name="connsiteY948" fmla="*/ 574145 h 6858000"/>
              <a:gd name="connsiteX949" fmla="*/ 811254 w 7472601"/>
              <a:gd name="connsiteY949" fmla="*/ 665546 h 6858000"/>
              <a:gd name="connsiteX950" fmla="*/ 154042 w 7472601"/>
              <a:gd name="connsiteY950" fmla="*/ 261522 h 6858000"/>
              <a:gd name="connsiteX951" fmla="*/ 13550 w 7472601"/>
              <a:gd name="connsiteY951" fmla="*/ 158423 h 6858000"/>
              <a:gd name="connsiteX952" fmla="*/ 0 w 7472601"/>
              <a:gd name="connsiteY952" fmla="*/ 146618 h 6858000"/>
              <a:gd name="connsiteX953" fmla="*/ 0 w 7472601"/>
              <a:gd name="connsiteY953" fmla="*/ 59161 h 6858000"/>
              <a:gd name="connsiteX954" fmla="*/ 45427 w 7472601"/>
              <a:gd name="connsiteY954" fmla="*/ 101078 h 6858000"/>
              <a:gd name="connsiteX955" fmla="*/ 630103 w 7472601"/>
              <a:gd name="connsiteY955" fmla="*/ 485885 h 6858000"/>
              <a:gd name="connsiteX956" fmla="*/ 532040 w 7472601"/>
              <a:gd name="connsiteY956" fmla="*/ 399359 h 6858000"/>
              <a:gd name="connsiteX957" fmla="*/ 517618 w 7472601"/>
              <a:gd name="connsiteY957" fmla="*/ 385726 h 6858000"/>
              <a:gd name="connsiteX958" fmla="*/ 285074 w 7472601"/>
              <a:gd name="connsiteY958" fmla="*/ 182755 h 6858000"/>
              <a:gd name="connsiteX959" fmla="*/ 43151 w 7472601"/>
              <a:gd name="connsiteY959" fmla="*/ 0 h 6858000"/>
              <a:gd name="connsiteX0" fmla="*/ 369702 w 7467663"/>
              <a:gd name="connsiteY0" fmla="*/ 6712169 h 6858000"/>
              <a:gd name="connsiteX1" fmla="*/ 366575 w 7467663"/>
              <a:gd name="connsiteY1" fmla="*/ 6715556 h 6858000"/>
              <a:gd name="connsiteX2" fmla="*/ 371637 w 7467663"/>
              <a:gd name="connsiteY2" fmla="*/ 6713954 h 6858000"/>
              <a:gd name="connsiteX3" fmla="*/ 369702 w 7467663"/>
              <a:gd name="connsiteY3" fmla="*/ 6712169 h 6858000"/>
              <a:gd name="connsiteX4" fmla="*/ 7088673 w 7467663"/>
              <a:gd name="connsiteY4" fmla="*/ 6610396 h 6858000"/>
              <a:gd name="connsiteX5" fmla="*/ 7440138 w 7467663"/>
              <a:gd name="connsiteY5" fmla="*/ 6622648 h 6858000"/>
              <a:gd name="connsiteX6" fmla="*/ 7467600 w 7467663"/>
              <a:gd name="connsiteY6" fmla="*/ 6628217 h 6858000"/>
              <a:gd name="connsiteX7" fmla="*/ 7467600 w 7467663"/>
              <a:gd name="connsiteY7" fmla="*/ 6668575 h 6858000"/>
              <a:gd name="connsiteX8" fmla="*/ 7392322 w 7467663"/>
              <a:gd name="connsiteY8" fmla="*/ 6658238 h 6858000"/>
              <a:gd name="connsiteX9" fmla="*/ 7467600 w 7467663"/>
              <a:gd name="connsiteY9" fmla="*/ 6683873 h 6858000"/>
              <a:gd name="connsiteX10" fmla="*/ 7467600 w 7467663"/>
              <a:gd name="connsiteY10" fmla="*/ 6714215 h 6858000"/>
              <a:gd name="connsiteX11" fmla="*/ 7447383 w 7467663"/>
              <a:gd name="connsiteY11" fmla="*/ 6707202 h 6858000"/>
              <a:gd name="connsiteX12" fmla="*/ 7289862 w 7467663"/>
              <a:gd name="connsiteY12" fmla="*/ 6659827 h 6858000"/>
              <a:gd name="connsiteX13" fmla="*/ 7434024 w 7467663"/>
              <a:gd name="connsiteY13" fmla="*/ 6722130 h 6858000"/>
              <a:gd name="connsiteX14" fmla="*/ 7467600 w 7467663"/>
              <a:gd name="connsiteY14" fmla="*/ 6736157 h 6858000"/>
              <a:gd name="connsiteX15" fmla="*/ 7467600 w 7467663"/>
              <a:gd name="connsiteY15" fmla="*/ 6767913 h 6858000"/>
              <a:gd name="connsiteX16" fmla="*/ 7392158 w 7467663"/>
              <a:gd name="connsiteY16" fmla="*/ 6771365 h 6858000"/>
              <a:gd name="connsiteX17" fmla="*/ 7467600 w 7467663"/>
              <a:gd name="connsiteY17" fmla="*/ 6805948 h 6858000"/>
              <a:gd name="connsiteX18" fmla="*/ 7467600 w 7467663"/>
              <a:gd name="connsiteY18" fmla="*/ 6831490 h 6858000"/>
              <a:gd name="connsiteX19" fmla="*/ 7410696 w 7467663"/>
              <a:gd name="connsiteY19" fmla="*/ 6803861 h 6858000"/>
              <a:gd name="connsiteX20" fmla="*/ 7088673 w 7467663"/>
              <a:gd name="connsiteY20" fmla="*/ 6610396 h 6858000"/>
              <a:gd name="connsiteX21" fmla="*/ 1019354 w 7467663"/>
              <a:gd name="connsiteY21" fmla="*/ 6315006 h 6858000"/>
              <a:gd name="connsiteX22" fmla="*/ 441046 w 7467663"/>
              <a:gd name="connsiteY22" fmla="*/ 6691153 h 6858000"/>
              <a:gd name="connsiteX23" fmla="*/ 1019354 w 7467663"/>
              <a:gd name="connsiteY23" fmla="*/ 6315006 h 6858000"/>
              <a:gd name="connsiteX24" fmla="*/ 991680 w 7467663"/>
              <a:gd name="connsiteY24" fmla="*/ 6298413 h 6858000"/>
              <a:gd name="connsiteX25" fmla="*/ 409060 w 7467663"/>
              <a:gd name="connsiteY25" fmla="*/ 6671470 h 6858000"/>
              <a:gd name="connsiteX26" fmla="*/ 991680 w 7467663"/>
              <a:gd name="connsiteY26" fmla="*/ 6298413 h 6858000"/>
              <a:gd name="connsiteX27" fmla="*/ 103333 w 7467663"/>
              <a:gd name="connsiteY27" fmla="*/ 5699602 h 6858000"/>
              <a:gd name="connsiteX28" fmla="*/ 233938 w 7467663"/>
              <a:gd name="connsiteY28" fmla="*/ 5809416 h 6858000"/>
              <a:gd name="connsiteX29" fmla="*/ 883580 w 7467663"/>
              <a:gd name="connsiteY29" fmla="*/ 6180710 h 6858000"/>
              <a:gd name="connsiteX30" fmla="*/ 487337 w 7467663"/>
              <a:gd name="connsiteY30" fmla="*/ 5950182 h 6858000"/>
              <a:gd name="connsiteX31" fmla="*/ 354051 w 7467663"/>
              <a:gd name="connsiteY31" fmla="*/ 5854912 h 6858000"/>
              <a:gd name="connsiteX32" fmla="*/ 195436 w 7467663"/>
              <a:gd name="connsiteY32" fmla="*/ 5755068 h 6858000"/>
              <a:gd name="connsiteX33" fmla="*/ 103333 w 7467663"/>
              <a:gd name="connsiteY33" fmla="*/ 5699602 h 6858000"/>
              <a:gd name="connsiteX34" fmla="*/ 5539432 w 7467663"/>
              <a:gd name="connsiteY34" fmla="*/ 5642928 h 6858000"/>
              <a:gd name="connsiteX35" fmla="*/ 5555462 w 7467663"/>
              <a:gd name="connsiteY35" fmla="*/ 5694454 h 6858000"/>
              <a:gd name="connsiteX36" fmla="*/ 5828270 w 7467663"/>
              <a:gd name="connsiteY36" fmla="*/ 6320663 h 6858000"/>
              <a:gd name="connsiteX37" fmla="*/ 5947416 w 7467663"/>
              <a:gd name="connsiteY37" fmla="*/ 6574846 h 6858000"/>
              <a:gd name="connsiteX38" fmla="*/ 5539432 w 7467663"/>
              <a:gd name="connsiteY38" fmla="*/ 5642928 h 6858000"/>
              <a:gd name="connsiteX39" fmla="*/ 51253 w 7467663"/>
              <a:gd name="connsiteY39" fmla="*/ 5631825 h 6858000"/>
              <a:gd name="connsiteX40" fmla="*/ 211622 w 7467663"/>
              <a:gd name="connsiteY40" fmla="*/ 5728803 h 6858000"/>
              <a:gd name="connsiteX41" fmla="*/ 371652 w 7467663"/>
              <a:gd name="connsiteY41" fmla="*/ 5829062 h 6858000"/>
              <a:gd name="connsiteX42" fmla="*/ 505903 w 7467663"/>
              <a:gd name="connsiteY42" fmla="*/ 5925221 h 6858000"/>
              <a:gd name="connsiteX43" fmla="*/ 899240 w 7467663"/>
              <a:gd name="connsiteY43" fmla="*/ 6153068 h 6858000"/>
              <a:gd name="connsiteX44" fmla="*/ 988114 w 7467663"/>
              <a:gd name="connsiteY44" fmla="*/ 6174204 h 6858000"/>
              <a:gd name="connsiteX45" fmla="*/ 845971 w 7467663"/>
              <a:gd name="connsiteY45" fmla="*/ 6067177 h 6858000"/>
              <a:gd name="connsiteX46" fmla="*/ 448057 w 7467663"/>
              <a:gd name="connsiteY46" fmla="*/ 5841376 h 6858000"/>
              <a:gd name="connsiteX47" fmla="*/ 51253 w 7467663"/>
              <a:gd name="connsiteY47" fmla="*/ 5631825 h 6858000"/>
              <a:gd name="connsiteX48" fmla="*/ 2606687 w 7467663"/>
              <a:gd name="connsiteY48" fmla="*/ 5630718 h 6858000"/>
              <a:gd name="connsiteX49" fmla="*/ 2645658 w 7467663"/>
              <a:gd name="connsiteY49" fmla="*/ 6640259 h 6858000"/>
              <a:gd name="connsiteX50" fmla="*/ 2606687 w 7467663"/>
              <a:gd name="connsiteY50" fmla="*/ 5630718 h 6858000"/>
              <a:gd name="connsiteX51" fmla="*/ 3642057 w 7467663"/>
              <a:gd name="connsiteY51" fmla="*/ 5573487 h 6858000"/>
              <a:gd name="connsiteX52" fmla="*/ 3632981 w 7467663"/>
              <a:gd name="connsiteY52" fmla="*/ 5579437 h 6858000"/>
              <a:gd name="connsiteX53" fmla="*/ 3382436 w 7467663"/>
              <a:gd name="connsiteY53" fmla="*/ 5952726 h 6858000"/>
              <a:gd name="connsiteX54" fmla="*/ 3191929 w 7467663"/>
              <a:gd name="connsiteY54" fmla="*/ 6662669 h 6858000"/>
              <a:gd name="connsiteX55" fmla="*/ 3369898 w 7467663"/>
              <a:gd name="connsiteY55" fmla="*/ 6081771 h 6858000"/>
              <a:gd name="connsiteX56" fmla="*/ 3642057 w 7467663"/>
              <a:gd name="connsiteY56" fmla="*/ 5573487 h 6858000"/>
              <a:gd name="connsiteX57" fmla="*/ 2650666 w 7467663"/>
              <a:gd name="connsiteY57" fmla="*/ 5530686 h 6858000"/>
              <a:gd name="connsiteX58" fmla="*/ 2650249 w 7467663"/>
              <a:gd name="connsiteY58" fmla="*/ 5532101 h 6858000"/>
              <a:gd name="connsiteX59" fmla="*/ 2663808 w 7467663"/>
              <a:gd name="connsiteY59" fmla="*/ 6535215 h 6858000"/>
              <a:gd name="connsiteX60" fmla="*/ 2665418 w 7467663"/>
              <a:gd name="connsiteY60" fmla="*/ 6132756 h 6858000"/>
              <a:gd name="connsiteX61" fmla="*/ 2650666 w 7467663"/>
              <a:gd name="connsiteY61" fmla="*/ 5530686 h 6858000"/>
              <a:gd name="connsiteX62" fmla="*/ 2680277 w 7467663"/>
              <a:gd name="connsiteY62" fmla="*/ 5479204 h 6858000"/>
              <a:gd name="connsiteX63" fmla="*/ 2678972 w 7467663"/>
              <a:gd name="connsiteY63" fmla="*/ 5481582 h 6858000"/>
              <a:gd name="connsiteX64" fmla="*/ 2696666 w 7467663"/>
              <a:gd name="connsiteY64" fmla="*/ 6133836 h 6858000"/>
              <a:gd name="connsiteX65" fmla="*/ 2695769 w 7467663"/>
              <a:gd name="connsiteY65" fmla="*/ 6390955 h 6858000"/>
              <a:gd name="connsiteX66" fmla="*/ 2739893 w 7467663"/>
              <a:gd name="connsiteY66" fmla="*/ 6108357 h 6858000"/>
              <a:gd name="connsiteX67" fmla="*/ 2680277 w 7467663"/>
              <a:gd name="connsiteY67" fmla="*/ 5479204 h 6858000"/>
              <a:gd name="connsiteX68" fmla="*/ 1132195 w 7467663"/>
              <a:gd name="connsiteY68" fmla="*/ 5467980 h 6858000"/>
              <a:gd name="connsiteX69" fmla="*/ 1679056 w 7467663"/>
              <a:gd name="connsiteY69" fmla="*/ 5516907 h 6858000"/>
              <a:gd name="connsiteX70" fmla="*/ 2128648 w 7467663"/>
              <a:gd name="connsiteY70" fmla="*/ 5474249 h 6858000"/>
              <a:gd name="connsiteX71" fmla="*/ 1825619 w 7467663"/>
              <a:gd name="connsiteY71" fmla="*/ 5478447 h 6858000"/>
              <a:gd name="connsiteX72" fmla="*/ 1737798 w 7467663"/>
              <a:gd name="connsiteY72" fmla="*/ 5483353 h 6858000"/>
              <a:gd name="connsiteX73" fmla="*/ 1132195 w 7467663"/>
              <a:gd name="connsiteY73" fmla="*/ 5467980 h 6858000"/>
              <a:gd name="connsiteX74" fmla="*/ 7454976 w 7467663"/>
              <a:gd name="connsiteY74" fmla="*/ 6318297 h 6858000"/>
              <a:gd name="connsiteX75" fmla="*/ 7467600 w 7467663"/>
              <a:gd name="connsiteY75" fmla="*/ 6163634 h 6858000"/>
              <a:gd name="connsiteX76" fmla="*/ 7448321 w 7467663"/>
              <a:gd name="connsiteY76" fmla="*/ 6190991 h 6858000"/>
              <a:gd name="connsiteX77" fmla="*/ 7467600 w 7467663"/>
              <a:gd name="connsiteY77" fmla="*/ 6221686 h 6858000"/>
              <a:gd name="connsiteX78" fmla="*/ 7467600 w 7467663"/>
              <a:gd name="connsiteY78" fmla="*/ 6334256 h 6858000"/>
              <a:gd name="connsiteX79" fmla="*/ 7454976 w 7467663"/>
              <a:gd name="connsiteY79" fmla="*/ 6318297 h 6858000"/>
              <a:gd name="connsiteX80" fmla="*/ 1456157 w 7467663"/>
              <a:gd name="connsiteY80" fmla="*/ 5371404 h 6858000"/>
              <a:gd name="connsiteX81" fmla="*/ 1244432 w 7467663"/>
              <a:gd name="connsiteY81" fmla="*/ 5385601 h 6858000"/>
              <a:gd name="connsiteX82" fmla="*/ 973990 w 7467663"/>
              <a:gd name="connsiteY82" fmla="*/ 5424940 h 6858000"/>
              <a:gd name="connsiteX83" fmla="*/ 1103809 w 7467663"/>
              <a:gd name="connsiteY83" fmla="*/ 5433720 h 6858000"/>
              <a:gd name="connsiteX84" fmla="*/ 1123454 w 7467663"/>
              <a:gd name="connsiteY84" fmla="*/ 5435727 h 6858000"/>
              <a:gd name="connsiteX85" fmla="*/ 1737017 w 7467663"/>
              <a:gd name="connsiteY85" fmla="*/ 5452183 h 6858000"/>
              <a:gd name="connsiteX86" fmla="*/ 1824397 w 7467663"/>
              <a:gd name="connsiteY86" fmla="*/ 5447757 h 6858000"/>
              <a:gd name="connsiteX87" fmla="*/ 2070059 w 7467663"/>
              <a:gd name="connsiteY87" fmla="*/ 5441660 h 6858000"/>
              <a:gd name="connsiteX88" fmla="*/ 1456157 w 7467663"/>
              <a:gd name="connsiteY88" fmla="*/ 5371404 h 6858000"/>
              <a:gd name="connsiteX89" fmla="*/ 4988186 w 7467663"/>
              <a:gd name="connsiteY89" fmla="*/ 5216467 h 6858000"/>
              <a:gd name="connsiteX90" fmla="*/ 4777334 w 7467663"/>
              <a:gd name="connsiteY90" fmla="*/ 5406072 h 6858000"/>
              <a:gd name="connsiteX91" fmla="*/ 4718341 w 7467663"/>
              <a:gd name="connsiteY91" fmla="*/ 5468043 h 6858000"/>
              <a:gd name="connsiteX92" fmla="*/ 4604655 w 7467663"/>
              <a:gd name="connsiteY92" fmla="*/ 5583434 h 6858000"/>
              <a:gd name="connsiteX93" fmla="*/ 4565074 w 7467663"/>
              <a:gd name="connsiteY93" fmla="*/ 5618550 h 6858000"/>
              <a:gd name="connsiteX94" fmla="*/ 4988186 w 7467663"/>
              <a:gd name="connsiteY94" fmla="*/ 5216467 h 6858000"/>
              <a:gd name="connsiteX95" fmla="*/ 4978032 w 7467663"/>
              <a:gd name="connsiteY95" fmla="*/ 5183809 h 6858000"/>
              <a:gd name="connsiteX96" fmla="*/ 4463413 w 7467663"/>
              <a:gd name="connsiteY96" fmla="*/ 5615162 h 6858000"/>
              <a:gd name="connsiteX97" fmla="*/ 4358134 w 7467663"/>
              <a:gd name="connsiteY97" fmla="*/ 5742791 h 6858000"/>
              <a:gd name="connsiteX98" fmla="*/ 4376219 w 7467663"/>
              <a:gd name="connsiteY98" fmla="*/ 5729027 h 6858000"/>
              <a:gd name="connsiteX99" fmla="*/ 4582340 w 7467663"/>
              <a:gd name="connsiteY99" fmla="*/ 5561037 h 6858000"/>
              <a:gd name="connsiteX100" fmla="*/ 4694684 w 7467663"/>
              <a:gd name="connsiteY100" fmla="*/ 5447098 h 6858000"/>
              <a:gd name="connsiteX101" fmla="*/ 4754123 w 7467663"/>
              <a:gd name="connsiteY101" fmla="*/ 5384643 h 6858000"/>
              <a:gd name="connsiteX102" fmla="*/ 4978032 w 7467663"/>
              <a:gd name="connsiteY102" fmla="*/ 5183809 h 6858000"/>
              <a:gd name="connsiteX103" fmla="*/ 1903353 w 7467663"/>
              <a:gd name="connsiteY103" fmla="*/ 5044827 h 6858000"/>
              <a:gd name="connsiteX104" fmla="*/ 1936931 w 7467663"/>
              <a:gd name="connsiteY104" fmla="*/ 5093954 h 6858000"/>
              <a:gd name="connsiteX105" fmla="*/ 2195868 w 7467663"/>
              <a:gd name="connsiteY105" fmla="*/ 5396574 h 6858000"/>
              <a:gd name="connsiteX106" fmla="*/ 2088852 w 7467663"/>
              <a:gd name="connsiteY106" fmla="*/ 5166123 h 6858000"/>
              <a:gd name="connsiteX107" fmla="*/ 1958241 w 7467663"/>
              <a:gd name="connsiteY107" fmla="*/ 5067955 h 6858000"/>
              <a:gd name="connsiteX108" fmla="*/ 1903353 w 7467663"/>
              <a:gd name="connsiteY108" fmla="*/ 5044827 h 6858000"/>
              <a:gd name="connsiteX109" fmla="*/ 1979378 w 7467663"/>
              <a:gd name="connsiteY109" fmla="*/ 4769504 h 6858000"/>
              <a:gd name="connsiteX110" fmla="*/ 2882120 w 7467663"/>
              <a:gd name="connsiteY110" fmla="*/ 5064547 h 6858000"/>
              <a:gd name="connsiteX111" fmla="*/ 2793103 w 7467663"/>
              <a:gd name="connsiteY111" fmla="*/ 5039699 h 6858000"/>
              <a:gd name="connsiteX112" fmla="*/ 2770041 w 7467663"/>
              <a:gd name="connsiteY112" fmla="*/ 5033634 h 6858000"/>
              <a:gd name="connsiteX113" fmla="*/ 1979378 w 7467663"/>
              <a:gd name="connsiteY113" fmla="*/ 4769504 h 6858000"/>
              <a:gd name="connsiteX114" fmla="*/ 1927410 w 7467663"/>
              <a:gd name="connsiteY114" fmla="*/ 4716164 h 6858000"/>
              <a:gd name="connsiteX115" fmla="*/ 1959587 w 7467663"/>
              <a:gd name="connsiteY115" fmla="*/ 4728849 h 6858000"/>
              <a:gd name="connsiteX116" fmla="*/ 2777707 w 7467663"/>
              <a:gd name="connsiteY116" fmla="*/ 5003991 h 6858000"/>
              <a:gd name="connsiteX117" fmla="*/ 2800768 w 7467663"/>
              <a:gd name="connsiteY117" fmla="*/ 5010056 h 6858000"/>
              <a:gd name="connsiteX118" fmla="*/ 2879408 w 7467663"/>
              <a:gd name="connsiteY118" fmla="*/ 5031590 h 6858000"/>
              <a:gd name="connsiteX119" fmla="*/ 2862295 w 7467663"/>
              <a:gd name="connsiteY119" fmla="*/ 5022958 h 6858000"/>
              <a:gd name="connsiteX120" fmla="*/ 2813343 w 7467663"/>
              <a:gd name="connsiteY120" fmla="*/ 4998369 h 6858000"/>
              <a:gd name="connsiteX121" fmla="*/ 2646245 w 7467663"/>
              <a:gd name="connsiteY121" fmla="*/ 4930999 h 6858000"/>
              <a:gd name="connsiteX122" fmla="*/ 1999243 w 7467663"/>
              <a:gd name="connsiteY122" fmla="*/ 4730524 h 6858000"/>
              <a:gd name="connsiteX123" fmla="*/ 1979527 w 7467663"/>
              <a:gd name="connsiteY123" fmla="*/ 4726651 h 6858000"/>
              <a:gd name="connsiteX124" fmla="*/ 1927410 w 7467663"/>
              <a:gd name="connsiteY124" fmla="*/ 4716164 h 6858000"/>
              <a:gd name="connsiteX125" fmla="*/ 1997014 w 7467663"/>
              <a:gd name="connsiteY125" fmla="*/ 4698007 h 6858000"/>
              <a:gd name="connsiteX126" fmla="*/ 2005458 w 7467663"/>
              <a:gd name="connsiteY126" fmla="*/ 4699540 h 6858000"/>
              <a:gd name="connsiteX127" fmla="*/ 2657186 w 7467663"/>
              <a:gd name="connsiteY127" fmla="*/ 4901687 h 6858000"/>
              <a:gd name="connsiteX128" fmla="*/ 2826662 w 7467663"/>
              <a:gd name="connsiteY128" fmla="*/ 4970362 h 6858000"/>
              <a:gd name="connsiteX129" fmla="*/ 2876100 w 7467663"/>
              <a:gd name="connsiteY129" fmla="*/ 4995397 h 6858000"/>
              <a:gd name="connsiteX130" fmla="*/ 3042600 w 7467663"/>
              <a:gd name="connsiteY130" fmla="*/ 5059532 h 6858000"/>
              <a:gd name="connsiteX131" fmla="*/ 1997014 w 7467663"/>
              <a:gd name="connsiteY131" fmla="*/ 4698007 h 6858000"/>
              <a:gd name="connsiteX132" fmla="*/ 2305292 w 7467663"/>
              <a:gd name="connsiteY132" fmla="*/ 4219492 h 6858000"/>
              <a:gd name="connsiteX133" fmla="*/ 3360922 w 7467663"/>
              <a:gd name="connsiteY133" fmla="*/ 4529373 h 6858000"/>
              <a:gd name="connsiteX134" fmla="*/ 3492420 w 7467663"/>
              <a:gd name="connsiteY134" fmla="*/ 4510145 h 6858000"/>
              <a:gd name="connsiteX135" fmla="*/ 3364086 w 7467663"/>
              <a:gd name="connsiteY135" fmla="*/ 4480340 h 6858000"/>
              <a:gd name="connsiteX136" fmla="*/ 3225818 w 7467663"/>
              <a:gd name="connsiteY136" fmla="*/ 4411822 h 6858000"/>
              <a:gd name="connsiteX137" fmla="*/ 3129696 w 7467663"/>
              <a:gd name="connsiteY137" fmla="*/ 4360704 h 6858000"/>
              <a:gd name="connsiteX138" fmla="*/ 2814545 w 7467663"/>
              <a:gd name="connsiteY138" fmla="*/ 4282955 h 6858000"/>
              <a:gd name="connsiteX139" fmla="*/ 2305292 w 7467663"/>
              <a:gd name="connsiteY139" fmla="*/ 4219492 h 6858000"/>
              <a:gd name="connsiteX140" fmla="*/ 2626982 w 7467663"/>
              <a:gd name="connsiteY140" fmla="*/ 4206450 h 6858000"/>
              <a:gd name="connsiteX141" fmla="*/ 2490617 w 7467663"/>
              <a:gd name="connsiteY141" fmla="*/ 4206951 h 6858000"/>
              <a:gd name="connsiteX142" fmla="*/ 2819869 w 7467663"/>
              <a:gd name="connsiteY142" fmla="*/ 4252936 h 6858000"/>
              <a:gd name="connsiteX143" fmla="*/ 3143018 w 7467663"/>
              <a:gd name="connsiteY143" fmla="*/ 4332698 h 6858000"/>
              <a:gd name="connsiteX144" fmla="*/ 3241520 w 7467663"/>
              <a:gd name="connsiteY144" fmla="*/ 4385112 h 6858000"/>
              <a:gd name="connsiteX145" fmla="*/ 3374575 w 7467663"/>
              <a:gd name="connsiteY145" fmla="*/ 4451517 h 6858000"/>
              <a:gd name="connsiteX146" fmla="*/ 3505221 w 7467663"/>
              <a:gd name="connsiteY146" fmla="*/ 4480757 h 6858000"/>
              <a:gd name="connsiteX147" fmla="*/ 2626982 w 7467663"/>
              <a:gd name="connsiteY147" fmla="*/ 4206450 h 6858000"/>
              <a:gd name="connsiteX148" fmla="*/ 1310106 w 7467663"/>
              <a:gd name="connsiteY148" fmla="*/ 3943217 h 6858000"/>
              <a:gd name="connsiteX149" fmla="*/ 854994 w 7467663"/>
              <a:gd name="connsiteY149" fmla="*/ 4399136 h 6858000"/>
              <a:gd name="connsiteX150" fmla="*/ 742462 w 7467663"/>
              <a:gd name="connsiteY150" fmla="*/ 4594648 h 6858000"/>
              <a:gd name="connsiteX151" fmla="*/ 820602 w 7467663"/>
              <a:gd name="connsiteY151" fmla="*/ 4485915 h 6858000"/>
              <a:gd name="connsiteX152" fmla="*/ 878295 w 7467663"/>
              <a:gd name="connsiteY152" fmla="*/ 4403594 h 6858000"/>
              <a:gd name="connsiteX153" fmla="*/ 1240607 w 7467663"/>
              <a:gd name="connsiteY153" fmla="*/ 4010401 h 6858000"/>
              <a:gd name="connsiteX154" fmla="*/ 1310106 w 7467663"/>
              <a:gd name="connsiteY154" fmla="*/ 3943217 h 6858000"/>
              <a:gd name="connsiteX155" fmla="*/ 1423113 w 7467663"/>
              <a:gd name="connsiteY155" fmla="*/ 3874565 h 6858000"/>
              <a:gd name="connsiteX156" fmla="*/ 1260565 w 7467663"/>
              <a:gd name="connsiteY156" fmla="*/ 4031982 h 6858000"/>
              <a:gd name="connsiteX157" fmla="*/ 901900 w 7467663"/>
              <a:gd name="connsiteY157" fmla="*/ 4421236 h 6858000"/>
              <a:gd name="connsiteX158" fmla="*/ 845044 w 7467663"/>
              <a:gd name="connsiteY158" fmla="*/ 4502436 h 6858000"/>
              <a:gd name="connsiteX159" fmla="*/ 685926 w 7467663"/>
              <a:gd name="connsiteY159" fmla="*/ 4703069 h 6858000"/>
              <a:gd name="connsiteX160" fmla="*/ 684248 w 7467663"/>
              <a:gd name="connsiteY160" fmla="*/ 4706721 h 6858000"/>
              <a:gd name="connsiteX161" fmla="*/ 1423113 w 7467663"/>
              <a:gd name="connsiteY161" fmla="*/ 3874565 h 6858000"/>
              <a:gd name="connsiteX162" fmla="*/ 3316479 w 7467663"/>
              <a:gd name="connsiteY162" fmla="*/ 3872136 h 6858000"/>
              <a:gd name="connsiteX163" fmla="*/ 3546806 w 7467663"/>
              <a:gd name="connsiteY163" fmla="*/ 4356139 h 6858000"/>
              <a:gd name="connsiteX164" fmla="*/ 3364433 w 7467663"/>
              <a:gd name="connsiteY164" fmla="*/ 3953121 h 6858000"/>
              <a:gd name="connsiteX165" fmla="*/ 3316479 w 7467663"/>
              <a:gd name="connsiteY165" fmla="*/ 3872136 h 6858000"/>
              <a:gd name="connsiteX166" fmla="*/ 3291335 w 7467663"/>
              <a:gd name="connsiteY166" fmla="*/ 3767420 h 6858000"/>
              <a:gd name="connsiteX167" fmla="*/ 3390805 w 7467663"/>
              <a:gd name="connsiteY167" fmla="*/ 3937163 h 6858000"/>
              <a:gd name="connsiteX168" fmla="*/ 3579062 w 7467663"/>
              <a:gd name="connsiteY168" fmla="*/ 4359040 h 6858000"/>
              <a:gd name="connsiteX169" fmla="*/ 3467355 w 7467663"/>
              <a:gd name="connsiteY169" fmla="*/ 3988130 h 6858000"/>
              <a:gd name="connsiteX170" fmla="*/ 3310753 w 7467663"/>
              <a:gd name="connsiteY170" fmla="*/ 3787140 h 6858000"/>
              <a:gd name="connsiteX171" fmla="*/ 3291335 w 7467663"/>
              <a:gd name="connsiteY171" fmla="*/ 3767420 h 6858000"/>
              <a:gd name="connsiteX172" fmla="*/ 1635889 w 7467663"/>
              <a:gd name="connsiteY172" fmla="*/ 3709494 h 6858000"/>
              <a:gd name="connsiteX173" fmla="*/ 1634800 w 7467663"/>
              <a:gd name="connsiteY173" fmla="*/ 3731111 h 6858000"/>
              <a:gd name="connsiteX174" fmla="*/ 1635889 w 7467663"/>
              <a:gd name="connsiteY174" fmla="*/ 3709494 h 6858000"/>
              <a:gd name="connsiteX175" fmla="*/ 1510397 w 7467663"/>
              <a:gd name="connsiteY175" fmla="*/ 3684705 h 6858000"/>
              <a:gd name="connsiteX176" fmla="*/ 1146550 w 7467663"/>
              <a:gd name="connsiteY176" fmla="*/ 3802012 h 6858000"/>
              <a:gd name="connsiteX177" fmla="*/ 698834 w 7467663"/>
              <a:gd name="connsiteY177" fmla="*/ 3952272 h 6858000"/>
              <a:gd name="connsiteX178" fmla="*/ 34256 w 7467663"/>
              <a:gd name="connsiteY178" fmla="*/ 4347603 h 6858000"/>
              <a:gd name="connsiteX179" fmla="*/ 527241 w 7467663"/>
              <a:gd name="connsiteY179" fmla="*/ 4065078 h 6858000"/>
              <a:gd name="connsiteX180" fmla="*/ 1510397 w 7467663"/>
              <a:gd name="connsiteY180" fmla="*/ 3684705 h 6858000"/>
              <a:gd name="connsiteX181" fmla="*/ 1313114 w 7467663"/>
              <a:gd name="connsiteY181" fmla="*/ 3655216 h 6858000"/>
              <a:gd name="connsiteX182" fmla="*/ 1109304 w 7467663"/>
              <a:gd name="connsiteY182" fmla="*/ 3669030 h 6858000"/>
              <a:gd name="connsiteX183" fmla="*/ 8129 w 7467663"/>
              <a:gd name="connsiteY183" fmla="*/ 4330519 h 6858000"/>
              <a:gd name="connsiteX184" fmla="*/ 687572 w 7467663"/>
              <a:gd name="connsiteY184" fmla="*/ 3925629 h 6858000"/>
              <a:gd name="connsiteX185" fmla="*/ 1138365 w 7467663"/>
              <a:gd name="connsiteY185" fmla="*/ 3774515 h 6858000"/>
              <a:gd name="connsiteX186" fmla="*/ 1505579 w 7467663"/>
              <a:gd name="connsiteY186" fmla="*/ 3655526 h 6858000"/>
              <a:gd name="connsiteX187" fmla="*/ 1313114 w 7467663"/>
              <a:gd name="connsiteY187" fmla="*/ 3655216 h 6858000"/>
              <a:gd name="connsiteX188" fmla="*/ 3655073 w 7467663"/>
              <a:gd name="connsiteY188" fmla="*/ 3650884 h 6858000"/>
              <a:gd name="connsiteX189" fmla="*/ 3989938 w 7467663"/>
              <a:gd name="connsiteY189" fmla="*/ 3991685 h 6858000"/>
              <a:gd name="connsiteX190" fmla="*/ 4393907 w 7467663"/>
              <a:gd name="connsiteY190" fmla="*/ 4261258 h 6858000"/>
              <a:gd name="connsiteX191" fmla="*/ 4648051 w 7467663"/>
              <a:gd name="connsiteY191" fmla="*/ 4374051 h 6858000"/>
              <a:gd name="connsiteX192" fmla="*/ 4383389 w 7467663"/>
              <a:gd name="connsiteY192" fmla="*/ 4184369 h 6858000"/>
              <a:gd name="connsiteX193" fmla="*/ 4165508 w 7467663"/>
              <a:gd name="connsiteY193" fmla="*/ 4035196 h 6858000"/>
              <a:gd name="connsiteX194" fmla="*/ 4068162 w 7467663"/>
              <a:gd name="connsiteY194" fmla="*/ 3953394 h 6858000"/>
              <a:gd name="connsiteX195" fmla="*/ 3981416 w 7467663"/>
              <a:gd name="connsiteY195" fmla="*/ 3880482 h 6858000"/>
              <a:gd name="connsiteX196" fmla="*/ 3800147 w 7467663"/>
              <a:gd name="connsiteY196" fmla="*/ 3749872 h 6858000"/>
              <a:gd name="connsiteX197" fmla="*/ 3655073 w 7467663"/>
              <a:gd name="connsiteY197" fmla="*/ 3650884 h 6858000"/>
              <a:gd name="connsiteX198" fmla="*/ 3670252 w 7467663"/>
              <a:gd name="connsiteY198" fmla="*/ 3622798 h 6858000"/>
              <a:gd name="connsiteX199" fmla="*/ 3817258 w 7467663"/>
              <a:gd name="connsiteY199" fmla="*/ 3723577 h 6858000"/>
              <a:gd name="connsiteX200" fmla="*/ 4000461 w 7467663"/>
              <a:gd name="connsiteY200" fmla="*/ 3855966 h 6858000"/>
              <a:gd name="connsiteX201" fmla="*/ 4088180 w 7467663"/>
              <a:gd name="connsiteY201" fmla="*/ 3929774 h 6858000"/>
              <a:gd name="connsiteX202" fmla="*/ 4184555 w 7467663"/>
              <a:gd name="connsiteY202" fmla="*/ 4010683 h 6858000"/>
              <a:gd name="connsiteX203" fmla="*/ 4399563 w 7467663"/>
              <a:gd name="connsiteY203" fmla="*/ 4158106 h 6858000"/>
              <a:gd name="connsiteX204" fmla="*/ 4684469 w 7467663"/>
              <a:gd name="connsiteY204" fmla="*/ 4364680 h 6858000"/>
              <a:gd name="connsiteX205" fmla="*/ 4690271 w 7467663"/>
              <a:gd name="connsiteY205" fmla="*/ 4370034 h 6858000"/>
              <a:gd name="connsiteX206" fmla="*/ 4136093 w 7467663"/>
              <a:gd name="connsiteY206" fmla="*/ 3858466 h 6858000"/>
              <a:gd name="connsiteX207" fmla="*/ 3670252 w 7467663"/>
              <a:gd name="connsiteY207" fmla="*/ 3622798 h 6858000"/>
              <a:gd name="connsiteX208" fmla="*/ 4440129 w 7467663"/>
              <a:gd name="connsiteY208" fmla="*/ 3448571 h 6858000"/>
              <a:gd name="connsiteX209" fmla="*/ 4856525 w 7467663"/>
              <a:gd name="connsiteY209" fmla="*/ 3915351 h 6858000"/>
              <a:gd name="connsiteX210" fmla="*/ 5059055 w 7467663"/>
              <a:gd name="connsiteY210" fmla="*/ 4108918 h 6858000"/>
              <a:gd name="connsiteX211" fmla="*/ 5290070 w 7467663"/>
              <a:gd name="connsiteY211" fmla="*/ 4263619 h 6858000"/>
              <a:gd name="connsiteX212" fmla="*/ 4834991 w 7467663"/>
              <a:gd name="connsiteY212" fmla="*/ 3830985 h 6858000"/>
              <a:gd name="connsiteX213" fmla="*/ 4440129 w 7467663"/>
              <a:gd name="connsiteY213" fmla="*/ 3448571 h 6858000"/>
              <a:gd name="connsiteX214" fmla="*/ 4441737 w 7467663"/>
              <a:gd name="connsiteY214" fmla="*/ 3399734 h 6858000"/>
              <a:gd name="connsiteX215" fmla="*/ 4431236 w 7467663"/>
              <a:gd name="connsiteY215" fmla="*/ 3400954 h 6858000"/>
              <a:gd name="connsiteX216" fmla="*/ 4557150 w 7467663"/>
              <a:gd name="connsiteY216" fmla="*/ 3510023 h 6858000"/>
              <a:gd name="connsiteX217" fmla="*/ 4856936 w 7467663"/>
              <a:gd name="connsiteY217" fmla="*/ 3809146 h 6858000"/>
              <a:gd name="connsiteX218" fmla="*/ 5111996 w 7467663"/>
              <a:gd name="connsiteY218" fmla="*/ 4065759 h 6858000"/>
              <a:gd name="connsiteX219" fmla="*/ 5388878 w 7467663"/>
              <a:gd name="connsiteY219" fmla="*/ 4300185 h 6858000"/>
              <a:gd name="connsiteX220" fmla="*/ 5425556 w 7467663"/>
              <a:gd name="connsiteY220" fmla="*/ 4308967 h 6858000"/>
              <a:gd name="connsiteX221" fmla="*/ 4943646 w 7467663"/>
              <a:gd name="connsiteY221" fmla="*/ 3822916 h 6858000"/>
              <a:gd name="connsiteX222" fmla="*/ 4594837 w 7467663"/>
              <a:gd name="connsiteY222" fmla="*/ 3532274 h 6858000"/>
              <a:gd name="connsiteX223" fmla="*/ 4441737 w 7467663"/>
              <a:gd name="connsiteY223" fmla="*/ 3399734 h 6858000"/>
              <a:gd name="connsiteX224" fmla="*/ 5425834 w 7467663"/>
              <a:gd name="connsiteY224" fmla="*/ 3162785 h 6858000"/>
              <a:gd name="connsiteX225" fmla="*/ 5401644 w 7467663"/>
              <a:gd name="connsiteY225" fmla="*/ 3617847 h 6858000"/>
              <a:gd name="connsiteX226" fmla="*/ 5467256 w 7467663"/>
              <a:gd name="connsiteY226" fmla="*/ 4175494 h 6858000"/>
              <a:gd name="connsiteX227" fmla="*/ 5448069 w 7467663"/>
              <a:gd name="connsiteY227" fmla="*/ 3567554 h 6858000"/>
              <a:gd name="connsiteX228" fmla="*/ 5425834 w 7467663"/>
              <a:gd name="connsiteY228" fmla="*/ 3162785 h 6858000"/>
              <a:gd name="connsiteX229" fmla="*/ 1318687 w 7467663"/>
              <a:gd name="connsiteY229" fmla="*/ 3113840 h 6858000"/>
              <a:gd name="connsiteX230" fmla="*/ 1066793 w 7467663"/>
              <a:gd name="connsiteY230" fmla="*/ 3212171 h 6858000"/>
              <a:gd name="connsiteX231" fmla="*/ 993319 w 7467663"/>
              <a:gd name="connsiteY231" fmla="*/ 3247648 h 6858000"/>
              <a:gd name="connsiteX232" fmla="*/ 853081 w 7467663"/>
              <a:gd name="connsiteY232" fmla="*/ 3312410 h 6858000"/>
              <a:gd name="connsiteX233" fmla="*/ 805957 w 7467663"/>
              <a:gd name="connsiteY233" fmla="*/ 3330443 h 6858000"/>
              <a:gd name="connsiteX234" fmla="*/ 1318687 w 7467663"/>
              <a:gd name="connsiteY234" fmla="*/ 3113840 h 6858000"/>
              <a:gd name="connsiteX235" fmla="*/ 5453702 w 7467663"/>
              <a:gd name="connsiteY235" fmla="*/ 3090882 h 6858000"/>
              <a:gd name="connsiteX236" fmla="*/ 5480135 w 7467663"/>
              <a:gd name="connsiteY236" fmla="*/ 3565802 h 6858000"/>
              <a:gd name="connsiteX237" fmla="*/ 5499023 w 7467663"/>
              <a:gd name="connsiteY237" fmla="*/ 4166310 h 6858000"/>
              <a:gd name="connsiteX238" fmla="*/ 5547022 w 7467663"/>
              <a:gd name="connsiteY238" fmla="*/ 3607838 h 6858000"/>
              <a:gd name="connsiteX239" fmla="*/ 5515964 w 7467663"/>
              <a:gd name="connsiteY239" fmla="*/ 3378541 h 6858000"/>
              <a:gd name="connsiteX240" fmla="*/ 5453702 w 7467663"/>
              <a:gd name="connsiteY240" fmla="*/ 3090882 h 6858000"/>
              <a:gd name="connsiteX241" fmla="*/ 1238695 w 7467663"/>
              <a:gd name="connsiteY241" fmla="*/ 3076820 h 6858000"/>
              <a:gd name="connsiteX242" fmla="*/ 716371 w 7467663"/>
              <a:gd name="connsiteY242" fmla="*/ 3293249 h 6858000"/>
              <a:gd name="connsiteX243" fmla="*/ 579522 w 7467663"/>
              <a:gd name="connsiteY243" fmla="*/ 3371759 h 6858000"/>
              <a:gd name="connsiteX244" fmla="*/ 600288 w 7467663"/>
              <a:gd name="connsiteY244" fmla="*/ 3365555 h 6858000"/>
              <a:gd name="connsiteX245" fmla="*/ 840692 w 7467663"/>
              <a:gd name="connsiteY245" fmla="*/ 3284921 h 6858000"/>
              <a:gd name="connsiteX246" fmla="*/ 979248 w 7467663"/>
              <a:gd name="connsiteY246" fmla="*/ 3221003 h 6858000"/>
              <a:gd name="connsiteX247" fmla="*/ 1053282 w 7467663"/>
              <a:gd name="connsiteY247" fmla="*/ 3185247 h 6858000"/>
              <a:gd name="connsiteX248" fmla="*/ 1320603 w 7467663"/>
              <a:gd name="connsiteY248" fmla="*/ 3081281 h 6858000"/>
              <a:gd name="connsiteX249" fmla="*/ 1238695 w 7467663"/>
              <a:gd name="connsiteY249" fmla="*/ 3076820 h 6858000"/>
              <a:gd name="connsiteX250" fmla="*/ 5425627 w 7467663"/>
              <a:gd name="connsiteY250" fmla="*/ 2954192 h 6858000"/>
              <a:gd name="connsiteX251" fmla="*/ 5470770 w 7467663"/>
              <a:gd name="connsiteY251" fmla="*/ 3005435 h 6858000"/>
              <a:gd name="connsiteX252" fmla="*/ 5519779 w 7467663"/>
              <a:gd name="connsiteY252" fmla="*/ 4359223 h 6858000"/>
              <a:gd name="connsiteX253" fmla="*/ 5520293 w 7467663"/>
              <a:gd name="connsiteY253" fmla="*/ 4360602 h 6858000"/>
              <a:gd name="connsiteX254" fmla="*/ 5767221 w 7467663"/>
              <a:gd name="connsiteY254" fmla="*/ 4665564 h 6858000"/>
              <a:gd name="connsiteX255" fmla="*/ 6937169 w 7467663"/>
              <a:gd name="connsiteY255" fmla="*/ 4815941 h 6858000"/>
              <a:gd name="connsiteX256" fmla="*/ 6953922 w 7467663"/>
              <a:gd name="connsiteY256" fmla="*/ 4890068 h 6858000"/>
              <a:gd name="connsiteX257" fmla="*/ 6071359 w 7467663"/>
              <a:gd name="connsiteY257" fmla="*/ 4770770 h 6858000"/>
              <a:gd name="connsiteX258" fmla="*/ 6038839 w 7467663"/>
              <a:gd name="connsiteY258" fmla="*/ 4764474 h 6858000"/>
              <a:gd name="connsiteX259" fmla="*/ 6038706 w 7467663"/>
              <a:gd name="connsiteY259" fmla="*/ 4763847 h 6858000"/>
              <a:gd name="connsiteX260" fmla="*/ 6037784 w 7467663"/>
              <a:gd name="connsiteY260" fmla="*/ 4764270 h 6858000"/>
              <a:gd name="connsiteX261" fmla="*/ 6038839 w 7467663"/>
              <a:gd name="connsiteY261" fmla="*/ 4764474 h 6858000"/>
              <a:gd name="connsiteX262" fmla="*/ 6040338 w 7467663"/>
              <a:gd name="connsiteY262" fmla="*/ 4771418 h 6858000"/>
              <a:gd name="connsiteX263" fmla="*/ 6024488 w 7467663"/>
              <a:gd name="connsiteY263" fmla="*/ 4809903 h 6858000"/>
              <a:gd name="connsiteX264" fmla="*/ 5599771 w 7467663"/>
              <a:gd name="connsiteY264" fmla="*/ 5509652 h 6858000"/>
              <a:gd name="connsiteX265" fmla="*/ 5548843 w 7467663"/>
              <a:gd name="connsiteY265" fmla="*/ 5563845 h 6858000"/>
              <a:gd name="connsiteX266" fmla="*/ 5940952 w 7467663"/>
              <a:gd name="connsiteY266" fmla="*/ 6250028 h 6858000"/>
              <a:gd name="connsiteX267" fmla="*/ 6043441 w 7467663"/>
              <a:gd name="connsiteY267" fmla="*/ 6665847 h 6858000"/>
              <a:gd name="connsiteX268" fmla="*/ 6093432 w 7467663"/>
              <a:gd name="connsiteY268" fmla="*/ 6858000 h 6858000"/>
              <a:gd name="connsiteX269" fmla="*/ 6034344 w 7467663"/>
              <a:gd name="connsiteY269" fmla="*/ 6858000 h 6858000"/>
              <a:gd name="connsiteX270" fmla="*/ 6026679 w 7467663"/>
              <a:gd name="connsiteY270" fmla="*/ 6836959 h 6858000"/>
              <a:gd name="connsiteX271" fmla="*/ 5800441 w 7467663"/>
              <a:gd name="connsiteY271" fmla="*/ 6335286 h 6858000"/>
              <a:gd name="connsiteX272" fmla="*/ 5526562 w 7467663"/>
              <a:gd name="connsiteY272" fmla="*/ 5705388 h 6858000"/>
              <a:gd name="connsiteX273" fmla="*/ 5519640 w 7467663"/>
              <a:gd name="connsiteY273" fmla="*/ 5683774 h 6858000"/>
              <a:gd name="connsiteX274" fmla="*/ 5844559 w 7467663"/>
              <a:gd name="connsiteY274" fmla="*/ 6553349 h 6858000"/>
              <a:gd name="connsiteX275" fmla="*/ 5975994 w 7467663"/>
              <a:gd name="connsiteY275" fmla="*/ 6858000 h 6858000"/>
              <a:gd name="connsiteX276" fmla="*/ 5898547 w 7467663"/>
              <a:gd name="connsiteY276" fmla="*/ 6858000 h 6858000"/>
              <a:gd name="connsiteX277" fmla="*/ 5682041 w 7467663"/>
              <a:gd name="connsiteY277" fmla="*/ 6355860 h 6858000"/>
              <a:gd name="connsiteX278" fmla="*/ 5461758 w 7467663"/>
              <a:gd name="connsiteY278" fmla="*/ 5820220 h 6858000"/>
              <a:gd name="connsiteX279" fmla="*/ 5237282 w 7467663"/>
              <a:gd name="connsiteY279" fmla="*/ 6579086 h 6858000"/>
              <a:gd name="connsiteX280" fmla="*/ 5115009 w 7467663"/>
              <a:gd name="connsiteY280" fmla="*/ 6858000 h 6858000"/>
              <a:gd name="connsiteX281" fmla="*/ 5028074 w 7467663"/>
              <a:gd name="connsiteY281" fmla="*/ 6858000 h 6858000"/>
              <a:gd name="connsiteX282" fmla="*/ 5079508 w 7467663"/>
              <a:gd name="connsiteY282" fmla="*/ 6749074 h 6858000"/>
              <a:gd name="connsiteX283" fmla="*/ 5371846 w 7467663"/>
              <a:gd name="connsiteY283" fmla="*/ 5924413 h 6858000"/>
              <a:gd name="connsiteX284" fmla="*/ 5270512 w 7467663"/>
              <a:gd name="connsiteY284" fmla="*/ 6138975 h 6858000"/>
              <a:gd name="connsiteX285" fmla="*/ 5062409 w 7467663"/>
              <a:gd name="connsiteY285" fmla="*/ 6653544 h 6858000"/>
              <a:gd name="connsiteX286" fmla="*/ 5036628 w 7467663"/>
              <a:gd name="connsiteY286" fmla="*/ 6754247 h 6858000"/>
              <a:gd name="connsiteX287" fmla="*/ 5009112 w 7467663"/>
              <a:gd name="connsiteY287" fmla="*/ 6858000 h 6858000"/>
              <a:gd name="connsiteX288" fmla="*/ 4976679 w 7467663"/>
              <a:gd name="connsiteY288" fmla="*/ 6858000 h 6858000"/>
              <a:gd name="connsiteX289" fmla="*/ 5006537 w 7467663"/>
              <a:gd name="connsiteY289" fmla="*/ 6747068 h 6858000"/>
              <a:gd name="connsiteX290" fmla="*/ 5032723 w 7467663"/>
              <a:gd name="connsiteY290" fmla="*/ 6644957 h 6858000"/>
              <a:gd name="connsiteX291" fmla="*/ 5242949 w 7467663"/>
              <a:gd name="connsiteY291" fmla="*/ 6125175 h 6858000"/>
              <a:gd name="connsiteX292" fmla="*/ 5286321 w 7467663"/>
              <a:gd name="connsiteY292" fmla="*/ 6033555 h 6858000"/>
              <a:gd name="connsiteX293" fmla="*/ 5008210 w 7467663"/>
              <a:gd name="connsiteY293" fmla="*/ 6649194 h 6858000"/>
              <a:gd name="connsiteX294" fmla="*/ 4986321 w 7467663"/>
              <a:gd name="connsiteY294" fmla="*/ 6765687 h 6858000"/>
              <a:gd name="connsiteX295" fmla="*/ 4973474 w 7467663"/>
              <a:gd name="connsiteY295" fmla="*/ 6858000 h 6858000"/>
              <a:gd name="connsiteX296" fmla="*/ 4907178 w 7467663"/>
              <a:gd name="connsiteY296" fmla="*/ 6858000 h 6858000"/>
              <a:gd name="connsiteX297" fmla="*/ 4910810 w 7467663"/>
              <a:gd name="connsiteY297" fmla="*/ 6829660 h 6858000"/>
              <a:gd name="connsiteX298" fmla="*/ 4987461 w 7467663"/>
              <a:gd name="connsiteY298" fmla="*/ 6432994 h 6858000"/>
              <a:gd name="connsiteX299" fmla="*/ 5179262 w 7467663"/>
              <a:gd name="connsiteY299" fmla="*/ 6035044 h 6858000"/>
              <a:gd name="connsiteX300" fmla="*/ 4689678 w 7467663"/>
              <a:gd name="connsiteY300" fmla="*/ 6440241 h 6858000"/>
              <a:gd name="connsiteX301" fmla="*/ 4477543 w 7467663"/>
              <a:gd name="connsiteY301" fmla="*/ 6674836 h 6858000"/>
              <a:gd name="connsiteX302" fmla="*/ 4329957 w 7467663"/>
              <a:gd name="connsiteY302" fmla="*/ 6858000 h 6858000"/>
              <a:gd name="connsiteX303" fmla="*/ 4218595 w 7467663"/>
              <a:gd name="connsiteY303" fmla="*/ 6858000 h 6858000"/>
              <a:gd name="connsiteX304" fmla="*/ 4368888 w 7467663"/>
              <a:gd name="connsiteY304" fmla="*/ 6668412 h 6858000"/>
              <a:gd name="connsiteX305" fmla="*/ 4563091 w 7467663"/>
              <a:gd name="connsiteY305" fmla="*/ 6442508 h 6858000"/>
              <a:gd name="connsiteX306" fmla="*/ 5387324 w 7467663"/>
              <a:gd name="connsiteY306" fmla="*/ 5705830 h 6858000"/>
              <a:gd name="connsiteX307" fmla="*/ 5073620 w 7467663"/>
              <a:gd name="connsiteY307" fmla="*/ 5955437 h 6858000"/>
              <a:gd name="connsiteX308" fmla="*/ 4689789 w 7467663"/>
              <a:gd name="connsiteY308" fmla="*/ 6268382 h 6858000"/>
              <a:gd name="connsiteX309" fmla="*/ 4418722 w 7467663"/>
              <a:gd name="connsiteY309" fmla="*/ 6570886 h 6858000"/>
              <a:gd name="connsiteX310" fmla="*/ 4214944 w 7467663"/>
              <a:gd name="connsiteY310" fmla="*/ 6858000 h 6858000"/>
              <a:gd name="connsiteX311" fmla="*/ 4177898 w 7467663"/>
              <a:gd name="connsiteY311" fmla="*/ 6858000 h 6858000"/>
              <a:gd name="connsiteX312" fmla="*/ 4391597 w 7467663"/>
              <a:gd name="connsiteY312" fmla="*/ 6556370 h 6858000"/>
              <a:gd name="connsiteX313" fmla="*/ 4668889 w 7467663"/>
              <a:gd name="connsiteY313" fmla="*/ 6246399 h 6858000"/>
              <a:gd name="connsiteX314" fmla="*/ 5055427 w 7467663"/>
              <a:gd name="connsiteY314" fmla="*/ 5931476 h 6858000"/>
              <a:gd name="connsiteX315" fmla="*/ 5371814 w 7467663"/>
              <a:gd name="connsiteY315" fmla="*/ 5678975 h 6858000"/>
              <a:gd name="connsiteX316" fmla="*/ 4987918 w 7467663"/>
              <a:gd name="connsiteY316" fmla="*/ 5838701 h 6858000"/>
              <a:gd name="connsiteX317" fmla="*/ 4317146 w 7467663"/>
              <a:gd name="connsiteY317" fmla="*/ 6587716 h 6858000"/>
              <a:gd name="connsiteX318" fmla="*/ 4171627 w 7467663"/>
              <a:gd name="connsiteY318" fmla="*/ 6858000 h 6858000"/>
              <a:gd name="connsiteX319" fmla="*/ 4081585 w 7467663"/>
              <a:gd name="connsiteY319" fmla="*/ 6858000 h 6858000"/>
              <a:gd name="connsiteX320" fmla="*/ 4238603 w 7467663"/>
              <a:gd name="connsiteY320" fmla="*/ 6559341 h 6858000"/>
              <a:gd name="connsiteX321" fmla="*/ 4778333 w 7467663"/>
              <a:gd name="connsiteY321" fmla="*/ 5873626 h 6858000"/>
              <a:gd name="connsiteX322" fmla="*/ 5414185 w 7467663"/>
              <a:gd name="connsiteY322" fmla="*/ 5573882 h 6858000"/>
              <a:gd name="connsiteX323" fmla="*/ 5959648 w 7467663"/>
              <a:gd name="connsiteY323" fmla="*/ 4760797 h 6858000"/>
              <a:gd name="connsiteX324" fmla="*/ 5355019 w 7467663"/>
              <a:gd name="connsiteY324" fmla="*/ 4734672 h 6858000"/>
              <a:gd name="connsiteX325" fmla="*/ 5083565 w 7467663"/>
              <a:gd name="connsiteY325" fmla="*/ 5179121 h 6858000"/>
              <a:gd name="connsiteX326" fmla="*/ 4713577 w 7467663"/>
              <a:gd name="connsiteY326" fmla="*/ 5616803 h 6858000"/>
              <a:gd name="connsiteX327" fmla="*/ 3989559 w 7467663"/>
              <a:gd name="connsiteY327" fmla="*/ 6145945 h 6858000"/>
              <a:gd name="connsiteX328" fmla="*/ 3939824 w 7467663"/>
              <a:gd name="connsiteY328" fmla="*/ 6066900 h 6858000"/>
              <a:gd name="connsiteX329" fmla="*/ 4584537 w 7467663"/>
              <a:gd name="connsiteY329" fmla="*/ 5324826 h 6858000"/>
              <a:gd name="connsiteX330" fmla="*/ 5037105 w 7467663"/>
              <a:gd name="connsiteY330" fmla="*/ 5088765 h 6858000"/>
              <a:gd name="connsiteX331" fmla="*/ 5039930 w 7467663"/>
              <a:gd name="connsiteY331" fmla="*/ 5089585 h 6858000"/>
              <a:gd name="connsiteX332" fmla="*/ 5263764 w 7467663"/>
              <a:gd name="connsiteY332" fmla="*/ 4735525 h 6858000"/>
              <a:gd name="connsiteX333" fmla="*/ 4086300 w 7467663"/>
              <a:gd name="connsiteY333" fmla="*/ 4884599 h 6858000"/>
              <a:gd name="connsiteX334" fmla="*/ 4085485 w 7467663"/>
              <a:gd name="connsiteY334" fmla="*/ 4899070 h 6858000"/>
              <a:gd name="connsiteX335" fmla="*/ 3871915 w 7467663"/>
              <a:gd name="connsiteY335" fmla="*/ 5253645 h 6858000"/>
              <a:gd name="connsiteX336" fmla="*/ 3799374 w 7467663"/>
              <a:gd name="connsiteY336" fmla="*/ 5466127 h 6858000"/>
              <a:gd name="connsiteX337" fmla="*/ 3498850 w 7467663"/>
              <a:gd name="connsiteY337" fmla="*/ 6661888 h 6858000"/>
              <a:gd name="connsiteX338" fmla="*/ 3399216 w 7467663"/>
              <a:gd name="connsiteY338" fmla="*/ 6858000 h 6858000"/>
              <a:gd name="connsiteX339" fmla="*/ 3303688 w 7467663"/>
              <a:gd name="connsiteY339" fmla="*/ 6858000 h 6858000"/>
              <a:gd name="connsiteX340" fmla="*/ 3391774 w 7467663"/>
              <a:gd name="connsiteY340" fmla="*/ 6697181 h 6858000"/>
              <a:gd name="connsiteX341" fmla="*/ 3735540 w 7467663"/>
              <a:gd name="connsiteY341" fmla="*/ 5546923 h 6858000"/>
              <a:gd name="connsiteX342" fmla="*/ 3729438 w 7467663"/>
              <a:gd name="connsiteY342" fmla="*/ 5569058 h 6858000"/>
              <a:gd name="connsiteX343" fmla="*/ 3707782 w 7467663"/>
              <a:gd name="connsiteY343" fmla="*/ 5644908 h 6858000"/>
              <a:gd name="connsiteX344" fmla="*/ 3583827 w 7467663"/>
              <a:gd name="connsiteY344" fmla="*/ 6039215 h 6858000"/>
              <a:gd name="connsiteX345" fmla="*/ 3547861 w 7467663"/>
              <a:gd name="connsiteY345" fmla="*/ 6129609 h 6858000"/>
              <a:gd name="connsiteX346" fmla="*/ 3490905 w 7467663"/>
              <a:gd name="connsiteY346" fmla="*/ 6277660 h 6858000"/>
              <a:gd name="connsiteX347" fmla="*/ 3455859 w 7467663"/>
              <a:gd name="connsiteY347" fmla="*/ 6391301 h 6858000"/>
              <a:gd name="connsiteX348" fmla="*/ 3429112 w 7467663"/>
              <a:gd name="connsiteY348" fmla="*/ 6479469 h 6858000"/>
              <a:gd name="connsiteX349" fmla="*/ 3304862 w 7467663"/>
              <a:gd name="connsiteY349" fmla="*/ 6796476 h 6858000"/>
              <a:gd name="connsiteX350" fmla="*/ 3276071 w 7467663"/>
              <a:gd name="connsiteY350" fmla="*/ 6858000 h 6858000"/>
              <a:gd name="connsiteX351" fmla="*/ 3240805 w 7467663"/>
              <a:gd name="connsiteY351" fmla="*/ 6858000 h 6858000"/>
              <a:gd name="connsiteX352" fmla="*/ 3275917 w 7467663"/>
              <a:gd name="connsiteY352" fmla="*/ 6783192 h 6858000"/>
              <a:gd name="connsiteX353" fmla="*/ 3399358 w 7467663"/>
              <a:gd name="connsiteY353" fmla="*/ 6469011 h 6858000"/>
              <a:gd name="connsiteX354" fmla="*/ 3425650 w 7467663"/>
              <a:gd name="connsiteY354" fmla="*/ 6381333 h 6858000"/>
              <a:gd name="connsiteX355" fmla="*/ 3460661 w 7467663"/>
              <a:gd name="connsiteY355" fmla="*/ 6266763 h 6858000"/>
              <a:gd name="connsiteX356" fmla="*/ 3518021 w 7467663"/>
              <a:gd name="connsiteY356" fmla="*/ 6117298 h 6858000"/>
              <a:gd name="connsiteX357" fmla="*/ 3554035 w 7467663"/>
              <a:gd name="connsiteY357" fmla="*/ 6027832 h 6858000"/>
              <a:gd name="connsiteX358" fmla="*/ 3677174 w 7467663"/>
              <a:gd name="connsiteY358" fmla="*/ 5636351 h 6858000"/>
              <a:gd name="connsiteX359" fmla="*/ 3698819 w 7467663"/>
              <a:gd name="connsiteY359" fmla="*/ 5560503 h 6858000"/>
              <a:gd name="connsiteX360" fmla="*/ 3702094 w 7467663"/>
              <a:gd name="connsiteY360" fmla="*/ 5549194 h 6858000"/>
              <a:gd name="connsiteX361" fmla="*/ 3398355 w 7467663"/>
              <a:gd name="connsiteY361" fmla="*/ 6094603 h 6858000"/>
              <a:gd name="connsiteX362" fmla="*/ 3193941 w 7467663"/>
              <a:gd name="connsiteY362" fmla="*/ 6798775 h 6858000"/>
              <a:gd name="connsiteX363" fmla="*/ 3184140 w 7467663"/>
              <a:gd name="connsiteY363" fmla="*/ 6858000 h 6858000"/>
              <a:gd name="connsiteX364" fmla="*/ 3099978 w 7467663"/>
              <a:gd name="connsiteY364" fmla="*/ 6858000 h 6858000"/>
              <a:gd name="connsiteX365" fmla="*/ 3101556 w 7467663"/>
              <a:gd name="connsiteY365" fmla="*/ 6843337 h 6858000"/>
              <a:gd name="connsiteX366" fmla="*/ 3370162 w 7467663"/>
              <a:gd name="connsiteY366" fmla="*/ 5785550 h 6858000"/>
              <a:gd name="connsiteX367" fmla="*/ 3746477 w 7467663"/>
              <a:gd name="connsiteY367" fmla="*/ 5377889 h 6858000"/>
              <a:gd name="connsiteX368" fmla="*/ 3863399 w 7467663"/>
              <a:gd name="connsiteY368" fmla="*/ 5087257 h 6858000"/>
              <a:gd name="connsiteX369" fmla="*/ 3968712 w 7467663"/>
              <a:gd name="connsiteY369" fmla="*/ 4913989 h 6858000"/>
              <a:gd name="connsiteX370" fmla="*/ 2792390 w 7467663"/>
              <a:gd name="connsiteY370" fmla="*/ 5382974 h 6858000"/>
              <a:gd name="connsiteX371" fmla="*/ 2714982 w 7467663"/>
              <a:gd name="connsiteY371" fmla="*/ 5427051 h 6858000"/>
              <a:gd name="connsiteX372" fmla="*/ 2813361 w 7467663"/>
              <a:gd name="connsiteY372" fmla="*/ 6023912 h 6858000"/>
              <a:gd name="connsiteX373" fmla="*/ 2688430 w 7467663"/>
              <a:gd name="connsiteY373" fmla="*/ 6801564 h 6858000"/>
              <a:gd name="connsiteX374" fmla="*/ 2629626 w 7467663"/>
              <a:gd name="connsiteY374" fmla="*/ 6763394 h 6858000"/>
              <a:gd name="connsiteX375" fmla="*/ 2565328 w 7467663"/>
              <a:gd name="connsiteY375" fmla="*/ 5516399 h 6858000"/>
              <a:gd name="connsiteX376" fmla="*/ 1922999 w 7467663"/>
              <a:gd name="connsiteY376" fmla="*/ 5980343 h 6858000"/>
              <a:gd name="connsiteX377" fmla="*/ 1950261 w 7467663"/>
              <a:gd name="connsiteY377" fmla="*/ 6405858 h 6858000"/>
              <a:gd name="connsiteX378" fmla="*/ 2365554 w 7467663"/>
              <a:gd name="connsiteY378" fmla="*/ 6759107 h 6858000"/>
              <a:gd name="connsiteX379" fmla="*/ 2424142 w 7467663"/>
              <a:gd name="connsiteY379" fmla="*/ 6858000 h 6858000"/>
              <a:gd name="connsiteX380" fmla="*/ 2395994 w 7467663"/>
              <a:gd name="connsiteY380" fmla="*/ 6858000 h 6858000"/>
              <a:gd name="connsiteX381" fmla="*/ 2392863 w 7467663"/>
              <a:gd name="connsiteY381" fmla="*/ 6852964 h 6858000"/>
              <a:gd name="connsiteX382" fmla="*/ 2017589 w 7467663"/>
              <a:gd name="connsiteY382" fmla="*/ 6493982 h 6858000"/>
              <a:gd name="connsiteX383" fmla="*/ 2147336 w 7467663"/>
              <a:gd name="connsiteY383" fmla="*/ 6594052 h 6858000"/>
              <a:gd name="connsiteX384" fmla="*/ 2207047 w 7467663"/>
              <a:gd name="connsiteY384" fmla="*/ 6654540 h 6858000"/>
              <a:gd name="connsiteX385" fmla="*/ 2299106 w 7467663"/>
              <a:gd name="connsiteY385" fmla="*/ 6778931 h 6858000"/>
              <a:gd name="connsiteX386" fmla="*/ 2314430 w 7467663"/>
              <a:gd name="connsiteY386" fmla="*/ 6801144 h 6858000"/>
              <a:gd name="connsiteX387" fmla="*/ 2352406 w 7467663"/>
              <a:gd name="connsiteY387" fmla="*/ 6858000 h 6858000"/>
              <a:gd name="connsiteX388" fmla="*/ 2314492 w 7467663"/>
              <a:gd name="connsiteY388" fmla="*/ 6858000 h 6858000"/>
              <a:gd name="connsiteX389" fmla="*/ 2288095 w 7467663"/>
              <a:gd name="connsiteY389" fmla="*/ 6818030 h 6858000"/>
              <a:gd name="connsiteX390" fmla="*/ 2272768 w 7467663"/>
              <a:gd name="connsiteY390" fmla="*/ 6795822 h 6858000"/>
              <a:gd name="connsiteX391" fmla="*/ 2182715 w 7467663"/>
              <a:gd name="connsiteY391" fmla="*/ 6675071 h 6858000"/>
              <a:gd name="connsiteX392" fmla="*/ 2032061 w 7467663"/>
              <a:gd name="connsiteY392" fmla="*/ 6541380 h 6858000"/>
              <a:gd name="connsiteX393" fmla="*/ 2257220 w 7467663"/>
              <a:gd name="connsiteY393" fmla="*/ 6826257 h 6858000"/>
              <a:gd name="connsiteX394" fmla="*/ 2281324 w 7467663"/>
              <a:gd name="connsiteY394" fmla="*/ 6858000 h 6858000"/>
              <a:gd name="connsiteX395" fmla="*/ 2242860 w 7467663"/>
              <a:gd name="connsiteY395" fmla="*/ 6858000 h 6858000"/>
              <a:gd name="connsiteX396" fmla="*/ 2232818 w 7467663"/>
              <a:gd name="connsiteY396" fmla="*/ 6844926 h 6858000"/>
              <a:gd name="connsiteX397" fmla="*/ 1990172 w 7467663"/>
              <a:gd name="connsiteY397" fmla="*/ 6542121 h 6858000"/>
              <a:gd name="connsiteX398" fmla="*/ 2124090 w 7467663"/>
              <a:gd name="connsiteY398" fmla="*/ 6761017 h 6858000"/>
              <a:gd name="connsiteX399" fmla="*/ 2200380 w 7467663"/>
              <a:gd name="connsiteY399" fmla="*/ 6858000 h 6858000"/>
              <a:gd name="connsiteX400" fmla="*/ 2147507 w 7467663"/>
              <a:gd name="connsiteY400" fmla="*/ 6858000 h 6858000"/>
              <a:gd name="connsiteX401" fmla="*/ 2070668 w 7467663"/>
              <a:gd name="connsiteY401" fmla="*/ 6761520 h 6858000"/>
              <a:gd name="connsiteX402" fmla="*/ 1975142 w 7467663"/>
              <a:gd name="connsiteY402" fmla="*/ 6585570 h 6858000"/>
              <a:gd name="connsiteX403" fmla="*/ 2050035 w 7467663"/>
              <a:gd name="connsiteY403" fmla="*/ 6813345 h 6858000"/>
              <a:gd name="connsiteX404" fmla="*/ 2063025 w 7467663"/>
              <a:gd name="connsiteY404" fmla="*/ 6858000 h 6858000"/>
              <a:gd name="connsiteX405" fmla="*/ 2021675 w 7467663"/>
              <a:gd name="connsiteY405" fmla="*/ 6858000 h 6858000"/>
              <a:gd name="connsiteX406" fmla="*/ 2019308 w 7467663"/>
              <a:gd name="connsiteY406" fmla="*/ 6847118 h 6858000"/>
              <a:gd name="connsiteX407" fmla="*/ 1938835 w 7467663"/>
              <a:gd name="connsiteY407" fmla="*/ 6551160 h 6858000"/>
              <a:gd name="connsiteX408" fmla="*/ 1953230 w 7467663"/>
              <a:gd name="connsiteY408" fmla="*/ 6759699 h 6858000"/>
              <a:gd name="connsiteX409" fmla="*/ 1956763 w 7467663"/>
              <a:gd name="connsiteY409" fmla="*/ 6778191 h 6858000"/>
              <a:gd name="connsiteX410" fmla="*/ 1967925 w 7467663"/>
              <a:gd name="connsiteY410" fmla="*/ 6858000 h 6858000"/>
              <a:gd name="connsiteX411" fmla="*/ 1936622 w 7467663"/>
              <a:gd name="connsiteY411" fmla="*/ 6858000 h 6858000"/>
              <a:gd name="connsiteX412" fmla="*/ 1926261 w 7467663"/>
              <a:gd name="connsiteY412" fmla="*/ 6784064 h 6858000"/>
              <a:gd name="connsiteX413" fmla="*/ 1922724 w 7467663"/>
              <a:gd name="connsiteY413" fmla="*/ 6765577 h 6858000"/>
              <a:gd name="connsiteX414" fmla="*/ 1904650 w 7467663"/>
              <a:gd name="connsiteY414" fmla="*/ 6639616 h 6858000"/>
              <a:gd name="connsiteX415" fmla="*/ 1885273 w 7467663"/>
              <a:gd name="connsiteY415" fmla="*/ 6858000 h 6858000"/>
              <a:gd name="connsiteX416" fmla="*/ 1854363 w 7467663"/>
              <a:gd name="connsiteY416" fmla="*/ 6858000 h 6858000"/>
              <a:gd name="connsiteX417" fmla="*/ 1880391 w 7467663"/>
              <a:gd name="connsiteY417" fmla="*/ 6603796 h 6858000"/>
              <a:gd name="connsiteX418" fmla="*/ 1818273 w 7467663"/>
              <a:gd name="connsiteY418" fmla="*/ 6715729 h 6858000"/>
              <a:gd name="connsiteX419" fmla="*/ 1794691 w 7467663"/>
              <a:gd name="connsiteY419" fmla="*/ 6843239 h 6858000"/>
              <a:gd name="connsiteX420" fmla="*/ 1794914 w 7467663"/>
              <a:gd name="connsiteY420" fmla="*/ 6858000 h 6858000"/>
              <a:gd name="connsiteX421" fmla="*/ 1746128 w 7467663"/>
              <a:gd name="connsiteY421" fmla="*/ 6858000 h 6858000"/>
              <a:gd name="connsiteX422" fmla="*/ 1753934 w 7467663"/>
              <a:gd name="connsiteY422" fmla="*/ 6724796 h 6858000"/>
              <a:gd name="connsiteX423" fmla="*/ 1792053 w 7467663"/>
              <a:gd name="connsiteY423" fmla="*/ 6572396 h 6858000"/>
              <a:gd name="connsiteX424" fmla="*/ 1862248 w 7467663"/>
              <a:gd name="connsiteY424" fmla="*/ 6266397 h 6858000"/>
              <a:gd name="connsiteX425" fmla="*/ 1862250 w 7467663"/>
              <a:gd name="connsiteY425" fmla="*/ 6033531 h 6858000"/>
              <a:gd name="connsiteX426" fmla="*/ 1211999 w 7467663"/>
              <a:gd name="connsiteY426" fmla="*/ 6683610 h 6858000"/>
              <a:gd name="connsiteX427" fmla="*/ 1213266 w 7467663"/>
              <a:gd name="connsiteY427" fmla="*/ 6691947 h 6858000"/>
              <a:gd name="connsiteX428" fmla="*/ 1203370 w 7467663"/>
              <a:gd name="connsiteY428" fmla="*/ 6850676 h 6858000"/>
              <a:gd name="connsiteX429" fmla="*/ 1203671 w 7467663"/>
              <a:gd name="connsiteY429" fmla="*/ 6858000 h 6858000"/>
              <a:gd name="connsiteX430" fmla="*/ 1143180 w 7467663"/>
              <a:gd name="connsiteY430" fmla="*/ 6858000 h 6858000"/>
              <a:gd name="connsiteX431" fmla="*/ 1142176 w 7467663"/>
              <a:gd name="connsiteY431" fmla="*/ 6766045 h 6858000"/>
              <a:gd name="connsiteX432" fmla="*/ 1067484 w 7467663"/>
              <a:gd name="connsiteY432" fmla="*/ 6858000 h 6858000"/>
              <a:gd name="connsiteX433" fmla="*/ 953928 w 7467663"/>
              <a:gd name="connsiteY433" fmla="*/ 6858000 h 6858000"/>
              <a:gd name="connsiteX434" fmla="*/ 959715 w 7467663"/>
              <a:gd name="connsiteY434" fmla="*/ 6850185 h 6858000"/>
              <a:gd name="connsiteX435" fmla="*/ 1483788 w 7467663"/>
              <a:gd name="connsiteY435" fmla="*/ 6259174 h 6858000"/>
              <a:gd name="connsiteX436" fmla="*/ 1100671 w 7467663"/>
              <a:gd name="connsiteY436" fmla="*/ 6252137 h 6858000"/>
              <a:gd name="connsiteX437" fmla="*/ 1090144 w 7467663"/>
              <a:gd name="connsiteY437" fmla="*/ 6256748 h 6858000"/>
              <a:gd name="connsiteX438" fmla="*/ 1095872 w 7467663"/>
              <a:gd name="connsiteY438" fmla="*/ 6271892 h 6858000"/>
              <a:gd name="connsiteX439" fmla="*/ 262785 w 7467663"/>
              <a:gd name="connsiteY439" fmla="*/ 6845450 h 6858000"/>
              <a:gd name="connsiteX440" fmla="*/ 209968 w 7467663"/>
              <a:gd name="connsiteY440" fmla="*/ 6770713 h 6858000"/>
              <a:gd name="connsiteX441" fmla="*/ 873460 w 7467663"/>
              <a:gd name="connsiteY441" fmla="*/ 6253768 h 6858000"/>
              <a:gd name="connsiteX442" fmla="*/ 192686 w 7467663"/>
              <a:gd name="connsiteY442" fmla="*/ 5849257 h 6858000"/>
              <a:gd name="connsiteX443" fmla="*/ 4696 w 7467663"/>
              <a:gd name="connsiteY443" fmla="*/ 5697668 h 6858000"/>
              <a:gd name="connsiteX444" fmla="*/ 0 w 7467663"/>
              <a:gd name="connsiteY444" fmla="*/ 5689984 h 6858000"/>
              <a:gd name="connsiteX445" fmla="*/ 0 w 7467663"/>
              <a:gd name="connsiteY445" fmla="*/ 5513472 h 6858000"/>
              <a:gd name="connsiteX446" fmla="*/ 174101 w 7467663"/>
              <a:gd name="connsiteY446" fmla="*/ 5620277 h 6858000"/>
              <a:gd name="connsiteX447" fmla="*/ 891800 w 7467663"/>
              <a:gd name="connsiteY447" fmla="*/ 6036935 h 6858000"/>
              <a:gd name="connsiteX448" fmla="*/ 1072219 w 7467663"/>
              <a:gd name="connsiteY448" fmla="*/ 6169443 h 6858000"/>
              <a:gd name="connsiteX449" fmla="*/ 1074117 w 7467663"/>
              <a:gd name="connsiteY449" fmla="*/ 6170301 h 6858000"/>
              <a:gd name="connsiteX450" fmla="*/ 1083114 w 7467663"/>
              <a:gd name="connsiteY450" fmla="*/ 6174131 h 6858000"/>
              <a:gd name="connsiteX451" fmla="*/ 1543010 w 7467663"/>
              <a:gd name="connsiteY451" fmla="*/ 6191140 h 6858000"/>
              <a:gd name="connsiteX452" fmla="*/ 1551080 w 7467663"/>
              <a:gd name="connsiteY452" fmla="*/ 6195006 h 6858000"/>
              <a:gd name="connsiteX453" fmla="*/ 2345443 w 7467663"/>
              <a:gd name="connsiteY453" fmla="*/ 5549882 h 6858000"/>
              <a:gd name="connsiteX454" fmla="*/ 1721499 w 7467663"/>
              <a:gd name="connsiteY454" fmla="*/ 5599969 h 6858000"/>
              <a:gd name="connsiteX455" fmla="*/ 767716 w 7467663"/>
              <a:gd name="connsiteY455" fmla="*/ 5472768 h 6858000"/>
              <a:gd name="connsiteX456" fmla="*/ 722147 w 7467663"/>
              <a:gd name="connsiteY456" fmla="*/ 5393091 h 6858000"/>
              <a:gd name="connsiteX457" fmla="*/ 1485552 w 7467663"/>
              <a:gd name="connsiteY457" fmla="*/ 5313202 h 6858000"/>
              <a:gd name="connsiteX458" fmla="*/ 2143004 w 7467663"/>
              <a:gd name="connsiteY458" fmla="*/ 5402420 h 6858000"/>
              <a:gd name="connsiteX459" fmla="*/ 1933391 w 7467663"/>
              <a:gd name="connsiteY459" fmla="*/ 5156971 h 6858000"/>
              <a:gd name="connsiteX460" fmla="*/ 1827118 w 7467663"/>
              <a:gd name="connsiteY460" fmla="*/ 4968410 h 6858000"/>
              <a:gd name="connsiteX461" fmla="*/ 1837349 w 7467663"/>
              <a:gd name="connsiteY461" fmla="*/ 4956357 h 6858000"/>
              <a:gd name="connsiteX462" fmla="*/ 2162835 w 7467663"/>
              <a:gd name="connsiteY462" fmla="*/ 5187853 h 6858000"/>
              <a:gd name="connsiteX463" fmla="*/ 2257167 w 7467663"/>
              <a:gd name="connsiteY463" fmla="*/ 5462123 h 6858000"/>
              <a:gd name="connsiteX464" fmla="*/ 2261598 w 7467663"/>
              <a:gd name="connsiteY464" fmla="*/ 5467998 h 6858000"/>
              <a:gd name="connsiteX465" fmla="*/ 2437177 w 7467663"/>
              <a:gd name="connsiteY465" fmla="*/ 5479608 h 6858000"/>
              <a:gd name="connsiteX466" fmla="*/ 2445247 w 7467663"/>
              <a:gd name="connsiteY466" fmla="*/ 5483476 h 6858000"/>
              <a:gd name="connsiteX467" fmla="*/ 2743626 w 7467663"/>
              <a:gd name="connsiteY467" fmla="*/ 5304819 h 6858000"/>
              <a:gd name="connsiteX468" fmla="*/ 3048102 w 7467663"/>
              <a:gd name="connsiteY468" fmla="*/ 5150595 h 6858000"/>
              <a:gd name="connsiteX469" fmla="*/ 1799414 w 7467663"/>
              <a:gd name="connsiteY469" fmla="*/ 4694732 h 6858000"/>
              <a:gd name="connsiteX470" fmla="*/ 1771735 w 7467663"/>
              <a:gd name="connsiteY470" fmla="*/ 4619929 h 6858000"/>
              <a:gd name="connsiteX471" fmla="*/ 3104273 w 7467663"/>
              <a:gd name="connsiteY471" fmla="*/ 5076159 h 6858000"/>
              <a:gd name="connsiteX472" fmla="*/ 3113245 w 7467663"/>
              <a:gd name="connsiteY472" fmla="*/ 5090705 h 6858000"/>
              <a:gd name="connsiteX473" fmla="*/ 3126294 w 7467663"/>
              <a:gd name="connsiteY473" fmla="*/ 5114400 h 6858000"/>
              <a:gd name="connsiteX474" fmla="*/ 3937433 w 7467663"/>
              <a:gd name="connsiteY474" fmla="*/ 4830473 h 6858000"/>
              <a:gd name="connsiteX475" fmla="*/ 3590475 w 7467663"/>
              <a:gd name="connsiteY475" fmla="*/ 4597974 h 6858000"/>
              <a:gd name="connsiteX476" fmla="*/ 3100264 w 7467663"/>
              <a:gd name="connsiteY476" fmla="*/ 4579845 h 6858000"/>
              <a:gd name="connsiteX477" fmla="*/ 2183576 w 7467663"/>
              <a:gd name="connsiteY477" fmla="*/ 4227150 h 6858000"/>
              <a:gd name="connsiteX478" fmla="*/ 2151029 w 7467663"/>
              <a:gd name="connsiteY478" fmla="*/ 4146947 h 6858000"/>
              <a:gd name="connsiteX479" fmla="*/ 3563434 w 7467663"/>
              <a:gd name="connsiteY479" fmla="*/ 4469115 h 6858000"/>
              <a:gd name="connsiteX480" fmla="*/ 3177952 w 7467663"/>
              <a:gd name="connsiteY480" fmla="*/ 3657386 h 6858000"/>
              <a:gd name="connsiteX481" fmla="*/ 3189263 w 7467663"/>
              <a:gd name="connsiteY481" fmla="*/ 3625726 h 6858000"/>
              <a:gd name="connsiteX482" fmla="*/ 3560912 w 7467663"/>
              <a:gd name="connsiteY482" fmla="*/ 4079863 h 6858000"/>
              <a:gd name="connsiteX483" fmla="*/ 3626636 w 7467663"/>
              <a:gd name="connsiteY483" fmla="*/ 4512230 h 6858000"/>
              <a:gd name="connsiteX484" fmla="*/ 3653088 w 7467663"/>
              <a:gd name="connsiteY484" fmla="*/ 4521417 h 6858000"/>
              <a:gd name="connsiteX485" fmla="*/ 3988128 w 7467663"/>
              <a:gd name="connsiteY485" fmla="*/ 4817267 h 6858000"/>
              <a:gd name="connsiteX486" fmla="*/ 4830582 w 7467663"/>
              <a:gd name="connsiteY486" fmla="*/ 4676000 h 6858000"/>
              <a:gd name="connsiteX487" fmla="*/ 4830100 w 7467663"/>
              <a:gd name="connsiteY487" fmla="*/ 4675554 h 6858000"/>
              <a:gd name="connsiteX488" fmla="*/ 4036318 w 7467663"/>
              <a:gd name="connsiteY488" fmla="*/ 4147013 h 6858000"/>
              <a:gd name="connsiteX489" fmla="*/ 3432098 w 7467663"/>
              <a:gd name="connsiteY489" fmla="*/ 3537312 h 6858000"/>
              <a:gd name="connsiteX490" fmla="*/ 3446761 w 7467663"/>
              <a:gd name="connsiteY490" fmla="*/ 3461278 h 6858000"/>
              <a:gd name="connsiteX491" fmla="*/ 4419733 w 7467663"/>
              <a:gd name="connsiteY491" fmla="*/ 3963555 h 6858000"/>
              <a:gd name="connsiteX492" fmla="*/ 4781371 w 7467663"/>
              <a:gd name="connsiteY492" fmla="*/ 4458604 h 6858000"/>
              <a:gd name="connsiteX493" fmla="*/ 4780440 w 7467663"/>
              <a:gd name="connsiteY493" fmla="*/ 4470290 h 6858000"/>
              <a:gd name="connsiteX494" fmla="*/ 4898954 w 7467663"/>
              <a:gd name="connsiteY494" fmla="*/ 4662092 h 6858000"/>
              <a:gd name="connsiteX495" fmla="*/ 4900699 w 7467663"/>
              <a:gd name="connsiteY495" fmla="*/ 4670867 h 6858000"/>
              <a:gd name="connsiteX496" fmla="*/ 5714511 w 7467663"/>
              <a:gd name="connsiteY496" fmla="*/ 4663483 h 6858000"/>
              <a:gd name="connsiteX497" fmla="*/ 5464793 w 7467663"/>
              <a:gd name="connsiteY497" fmla="*/ 4393556 h 6858000"/>
              <a:gd name="connsiteX498" fmla="*/ 5461897 w 7467663"/>
              <a:gd name="connsiteY498" fmla="*/ 4390879 h 6858000"/>
              <a:gd name="connsiteX499" fmla="*/ 4294126 w 7467663"/>
              <a:gd name="connsiteY499" fmla="*/ 3303048 h 6858000"/>
              <a:gd name="connsiteX500" fmla="*/ 4305321 w 7467663"/>
              <a:gd name="connsiteY500" fmla="*/ 3256953 h 6858000"/>
              <a:gd name="connsiteX501" fmla="*/ 4949299 w 7467663"/>
              <a:gd name="connsiteY501" fmla="*/ 3766336 h 6858000"/>
              <a:gd name="connsiteX502" fmla="*/ 5291452 w 7467663"/>
              <a:gd name="connsiteY502" fmla="*/ 4076801 h 6858000"/>
              <a:gd name="connsiteX503" fmla="*/ 5434998 w 7467663"/>
              <a:gd name="connsiteY503" fmla="*/ 4254100 h 6858000"/>
              <a:gd name="connsiteX504" fmla="*/ 5351015 w 7467663"/>
              <a:gd name="connsiteY504" fmla="*/ 3760989 h 6858000"/>
              <a:gd name="connsiteX505" fmla="*/ 5413780 w 7467663"/>
              <a:gd name="connsiteY505" fmla="*/ 2966265 h 6858000"/>
              <a:gd name="connsiteX506" fmla="*/ 5425627 w 7467663"/>
              <a:gd name="connsiteY506" fmla="*/ 2954192 h 6858000"/>
              <a:gd name="connsiteX507" fmla="*/ 6604735 w 7467663"/>
              <a:gd name="connsiteY507" fmla="*/ 2041381 h 6858000"/>
              <a:gd name="connsiteX508" fmla="*/ 7204487 w 7467663"/>
              <a:gd name="connsiteY508" fmla="*/ 2742112 h 6858000"/>
              <a:gd name="connsiteX509" fmla="*/ 7131592 w 7467663"/>
              <a:gd name="connsiteY509" fmla="*/ 2672096 h 6858000"/>
              <a:gd name="connsiteX510" fmla="*/ 6996344 w 7467663"/>
              <a:gd name="connsiteY510" fmla="*/ 2518310 h 6858000"/>
              <a:gd name="connsiteX511" fmla="*/ 6735495 w 7467663"/>
              <a:gd name="connsiteY511" fmla="*/ 2196890 h 6858000"/>
              <a:gd name="connsiteX512" fmla="*/ 6721901 w 7467663"/>
              <a:gd name="connsiteY512" fmla="*/ 2179274 h 6858000"/>
              <a:gd name="connsiteX513" fmla="*/ 6604735 w 7467663"/>
              <a:gd name="connsiteY513" fmla="*/ 2041381 h 6858000"/>
              <a:gd name="connsiteX514" fmla="*/ 6591670 w 7467663"/>
              <a:gd name="connsiteY514" fmla="*/ 1988277 h 6858000"/>
              <a:gd name="connsiteX515" fmla="*/ 6747349 w 7467663"/>
              <a:gd name="connsiteY515" fmla="*/ 2160069 h 6858000"/>
              <a:gd name="connsiteX516" fmla="*/ 6760943 w 7467663"/>
              <a:gd name="connsiteY516" fmla="*/ 2177686 h 6858000"/>
              <a:gd name="connsiteX517" fmla="*/ 7021065 w 7467663"/>
              <a:gd name="connsiteY517" fmla="*/ 2498102 h 6858000"/>
              <a:gd name="connsiteX518" fmla="*/ 7155223 w 7467663"/>
              <a:gd name="connsiteY518" fmla="*/ 2650386 h 6858000"/>
              <a:gd name="connsiteX519" fmla="*/ 7203167 w 7467663"/>
              <a:gd name="connsiteY519" fmla="*/ 2697288 h 6858000"/>
              <a:gd name="connsiteX520" fmla="*/ 6937703 w 7467663"/>
              <a:gd name="connsiteY520" fmla="*/ 2321981 h 6858000"/>
              <a:gd name="connsiteX521" fmla="*/ 6591670 w 7467663"/>
              <a:gd name="connsiteY521" fmla="*/ 1988277 h 6858000"/>
              <a:gd name="connsiteX522" fmla="*/ 5798671 w 7467663"/>
              <a:gd name="connsiteY522" fmla="*/ 1981601 h 6858000"/>
              <a:gd name="connsiteX523" fmla="*/ 5754709 w 7467663"/>
              <a:gd name="connsiteY523" fmla="*/ 2071454 h 6858000"/>
              <a:gd name="connsiteX524" fmla="*/ 5763044 w 7467663"/>
              <a:gd name="connsiteY524" fmla="*/ 2842206 h 6858000"/>
              <a:gd name="connsiteX525" fmla="*/ 5764974 w 7467663"/>
              <a:gd name="connsiteY525" fmla="*/ 2799609 h 6858000"/>
              <a:gd name="connsiteX526" fmla="*/ 5767665 w 7467663"/>
              <a:gd name="connsiteY526" fmla="*/ 2666409 h 6858000"/>
              <a:gd name="connsiteX527" fmla="*/ 5763055 w 7467663"/>
              <a:gd name="connsiteY527" fmla="*/ 2579705 h 6858000"/>
              <a:gd name="connsiteX528" fmla="*/ 5758079 w 7467663"/>
              <a:gd name="connsiteY528" fmla="*/ 2492508 h 6858000"/>
              <a:gd name="connsiteX529" fmla="*/ 5779325 w 7467663"/>
              <a:gd name="connsiteY529" fmla="*/ 2197069 h 6858000"/>
              <a:gd name="connsiteX530" fmla="*/ 5798671 w 7467663"/>
              <a:gd name="connsiteY530" fmla="*/ 1981601 h 6858000"/>
              <a:gd name="connsiteX531" fmla="*/ 5829202 w 7467663"/>
              <a:gd name="connsiteY531" fmla="*/ 1971679 h 6858000"/>
              <a:gd name="connsiteX532" fmla="*/ 5809558 w 7467663"/>
              <a:gd name="connsiteY532" fmla="*/ 2198043 h 6858000"/>
              <a:gd name="connsiteX533" fmla="*/ 5788653 w 7467663"/>
              <a:gd name="connsiteY533" fmla="*/ 2489430 h 6858000"/>
              <a:gd name="connsiteX534" fmla="*/ 5793439 w 7467663"/>
              <a:gd name="connsiteY534" fmla="*/ 2575235 h 6858000"/>
              <a:gd name="connsiteX535" fmla="*/ 5796837 w 7467663"/>
              <a:gd name="connsiteY535" fmla="*/ 2637633 h 6858000"/>
              <a:gd name="connsiteX536" fmla="*/ 5818614 w 7467663"/>
              <a:gd name="connsiteY536" fmla="*/ 2473055 h 6858000"/>
              <a:gd name="connsiteX537" fmla="*/ 5829202 w 7467663"/>
              <a:gd name="connsiteY537" fmla="*/ 1971679 h 6858000"/>
              <a:gd name="connsiteX538" fmla="*/ 5911389 w 7467663"/>
              <a:gd name="connsiteY538" fmla="*/ 1898371 h 6858000"/>
              <a:gd name="connsiteX539" fmla="*/ 6237627 w 7467663"/>
              <a:gd name="connsiteY539" fmla="*/ 2231921 h 6858000"/>
              <a:gd name="connsiteX540" fmla="*/ 5911389 w 7467663"/>
              <a:gd name="connsiteY540" fmla="*/ 1898371 h 6858000"/>
              <a:gd name="connsiteX541" fmla="*/ 6944437 w 7467663"/>
              <a:gd name="connsiteY541" fmla="*/ 1575402 h 6858000"/>
              <a:gd name="connsiteX542" fmla="*/ 6304730 w 7467663"/>
              <a:gd name="connsiteY542" fmla="*/ 1766654 h 6858000"/>
              <a:gd name="connsiteX543" fmla="*/ 6944437 w 7467663"/>
              <a:gd name="connsiteY543" fmla="*/ 1575402 h 6858000"/>
              <a:gd name="connsiteX544" fmla="*/ 7019523 w 7467663"/>
              <a:gd name="connsiteY544" fmla="*/ 1519450 h 6858000"/>
              <a:gd name="connsiteX545" fmla="*/ 6298091 w 7467663"/>
              <a:gd name="connsiteY545" fmla="*/ 1737122 h 6858000"/>
              <a:gd name="connsiteX546" fmla="*/ 7019523 w 7467663"/>
              <a:gd name="connsiteY546" fmla="*/ 1519450 h 6858000"/>
              <a:gd name="connsiteX547" fmla="*/ 2399523 w 7467663"/>
              <a:gd name="connsiteY547" fmla="*/ 1428234 h 6858000"/>
              <a:gd name="connsiteX548" fmla="*/ 2224982 w 7467663"/>
              <a:gd name="connsiteY548" fmla="*/ 1826201 h 6858000"/>
              <a:gd name="connsiteX549" fmla="*/ 2096099 w 7467663"/>
              <a:gd name="connsiteY549" fmla="*/ 2345900 h 6858000"/>
              <a:gd name="connsiteX550" fmla="*/ 2283317 w 7467663"/>
              <a:gd name="connsiteY550" fmla="*/ 1796925 h 6858000"/>
              <a:gd name="connsiteX551" fmla="*/ 2399523 w 7467663"/>
              <a:gd name="connsiteY551" fmla="*/ 1428234 h 6858000"/>
              <a:gd name="connsiteX552" fmla="*/ 2448558 w 7467663"/>
              <a:gd name="connsiteY552" fmla="*/ 1373435 h 6858000"/>
              <a:gd name="connsiteX553" fmla="*/ 2312521 w 7467663"/>
              <a:gd name="connsiteY553" fmla="*/ 1806140 h 6858000"/>
              <a:gd name="connsiteX554" fmla="*/ 2127533 w 7467663"/>
              <a:gd name="connsiteY554" fmla="*/ 2348380 h 6858000"/>
              <a:gd name="connsiteX555" fmla="*/ 2358080 w 7467663"/>
              <a:gd name="connsiteY555" fmla="*/ 1866134 h 6858000"/>
              <a:gd name="connsiteX556" fmla="*/ 2407436 w 7467663"/>
              <a:gd name="connsiteY556" fmla="*/ 1651070 h 6858000"/>
              <a:gd name="connsiteX557" fmla="*/ 2448558 w 7467663"/>
              <a:gd name="connsiteY557" fmla="*/ 1373435 h 6858000"/>
              <a:gd name="connsiteX558" fmla="*/ 278707 w 7467663"/>
              <a:gd name="connsiteY558" fmla="*/ 1352270 h 6858000"/>
              <a:gd name="connsiteX559" fmla="*/ 321570 w 7467663"/>
              <a:gd name="connsiteY559" fmla="*/ 1861610 h 6858000"/>
              <a:gd name="connsiteX560" fmla="*/ 294281 w 7467663"/>
              <a:gd name="connsiteY560" fmla="*/ 1440658 h 6858000"/>
              <a:gd name="connsiteX561" fmla="*/ 278707 w 7467663"/>
              <a:gd name="connsiteY561" fmla="*/ 1352270 h 6858000"/>
              <a:gd name="connsiteX562" fmla="*/ 1423821 w 7467663"/>
              <a:gd name="connsiteY562" fmla="*/ 1351958 h 6858000"/>
              <a:gd name="connsiteX563" fmla="*/ 1638521 w 7467663"/>
              <a:gd name="connsiteY563" fmla="*/ 1908470 h 6858000"/>
              <a:gd name="connsiteX564" fmla="*/ 1754199 w 7467663"/>
              <a:gd name="connsiteY564" fmla="*/ 2149284 h 6858000"/>
              <a:gd name="connsiteX565" fmla="*/ 1908359 w 7467663"/>
              <a:gd name="connsiteY565" fmla="*/ 2364988 h 6858000"/>
              <a:gd name="connsiteX566" fmla="*/ 1647661 w 7467663"/>
              <a:gd name="connsiteY566" fmla="*/ 1825945 h 6858000"/>
              <a:gd name="connsiteX567" fmla="*/ 1423821 w 7467663"/>
              <a:gd name="connsiteY567" fmla="*/ 1351958 h 6858000"/>
              <a:gd name="connsiteX568" fmla="*/ 1431890 w 7467663"/>
              <a:gd name="connsiteY568" fmla="*/ 1306475 h 6858000"/>
              <a:gd name="connsiteX569" fmla="*/ 1507597 w 7467663"/>
              <a:gd name="connsiteY569" fmla="*/ 1446132 h 6858000"/>
              <a:gd name="connsiteX570" fmla="*/ 1674586 w 7467663"/>
              <a:gd name="connsiteY570" fmla="*/ 1813832 h 6858000"/>
              <a:gd name="connsiteX571" fmla="*/ 1815950 w 7467663"/>
              <a:gd name="connsiteY571" fmla="*/ 2128564 h 6858000"/>
              <a:gd name="connsiteX572" fmla="*/ 1984242 w 7467663"/>
              <a:gd name="connsiteY572" fmla="*/ 2430829 h 6858000"/>
              <a:gd name="connsiteX573" fmla="*/ 2014023 w 7467663"/>
              <a:gd name="connsiteY573" fmla="*/ 2450995 h 6858000"/>
              <a:gd name="connsiteX574" fmla="*/ 1747337 w 7467663"/>
              <a:gd name="connsiteY574" fmla="*/ 1855264 h 6858000"/>
              <a:gd name="connsiteX575" fmla="*/ 1533749 w 7467663"/>
              <a:gd name="connsiteY575" fmla="*/ 1478656 h 6858000"/>
              <a:gd name="connsiteX576" fmla="*/ 1431890 w 7467663"/>
              <a:gd name="connsiteY576" fmla="*/ 1306475 h 6858000"/>
              <a:gd name="connsiteX577" fmla="*/ 5052692 w 7467663"/>
              <a:gd name="connsiteY577" fmla="*/ 1292994 h 6858000"/>
              <a:gd name="connsiteX578" fmla="*/ 5200661 w 7467663"/>
              <a:gd name="connsiteY578" fmla="*/ 1635186 h 6858000"/>
              <a:gd name="connsiteX579" fmla="*/ 5297138 w 7467663"/>
              <a:gd name="connsiteY579" fmla="*/ 1906351 h 6858000"/>
              <a:gd name="connsiteX580" fmla="*/ 5052692 w 7467663"/>
              <a:gd name="connsiteY580" fmla="*/ 1292994 h 6858000"/>
              <a:gd name="connsiteX581" fmla="*/ 5009948 w 7467663"/>
              <a:gd name="connsiteY581" fmla="*/ 1273619 h 6858000"/>
              <a:gd name="connsiteX582" fmla="*/ 5121777 w 7467663"/>
              <a:gd name="connsiteY582" fmla="*/ 1654213 h 6858000"/>
              <a:gd name="connsiteX583" fmla="*/ 5293545 w 7467663"/>
              <a:gd name="connsiteY583" fmla="*/ 2072247 h 6858000"/>
              <a:gd name="connsiteX584" fmla="*/ 5294042 w 7467663"/>
              <a:gd name="connsiteY584" fmla="*/ 2065019 h 6858000"/>
              <a:gd name="connsiteX585" fmla="*/ 5171936 w 7467663"/>
              <a:gd name="connsiteY585" fmla="*/ 1647613 h 6858000"/>
              <a:gd name="connsiteX586" fmla="*/ 5009948 w 7467663"/>
              <a:gd name="connsiteY586" fmla="*/ 1273619 h 6858000"/>
              <a:gd name="connsiteX587" fmla="*/ 655236 w 7467663"/>
              <a:gd name="connsiteY587" fmla="*/ 1268632 h 6858000"/>
              <a:gd name="connsiteX588" fmla="*/ 839521 w 7467663"/>
              <a:gd name="connsiteY588" fmla="*/ 1685315 h 6858000"/>
              <a:gd name="connsiteX589" fmla="*/ 1109416 w 7467663"/>
              <a:gd name="connsiteY589" fmla="*/ 2061663 h 6858000"/>
              <a:gd name="connsiteX590" fmla="*/ 1298300 w 7467663"/>
              <a:gd name="connsiteY590" fmla="*/ 2247742 h 6858000"/>
              <a:gd name="connsiteX591" fmla="*/ 1125871 w 7467663"/>
              <a:gd name="connsiteY591" fmla="*/ 1989513 h 6858000"/>
              <a:gd name="connsiteX592" fmla="*/ 981574 w 7467663"/>
              <a:gd name="connsiteY592" fmla="*/ 1783157 h 6858000"/>
              <a:gd name="connsiteX593" fmla="*/ 922198 w 7467663"/>
              <a:gd name="connsiteY593" fmla="*/ 1677437 h 6858000"/>
              <a:gd name="connsiteX594" fmla="*/ 869293 w 7467663"/>
              <a:gd name="connsiteY594" fmla="*/ 1583214 h 6858000"/>
              <a:gd name="connsiteX595" fmla="*/ 751431 w 7467663"/>
              <a:gd name="connsiteY595" fmla="*/ 1405731 h 6858000"/>
              <a:gd name="connsiteX596" fmla="*/ 655236 w 7467663"/>
              <a:gd name="connsiteY596" fmla="*/ 1268632 h 6858000"/>
              <a:gd name="connsiteX597" fmla="*/ 6516292 w 7467663"/>
              <a:gd name="connsiteY597" fmla="*/ 1263064 h 6858000"/>
              <a:gd name="connsiteX598" fmla="*/ 5736320 w 7467663"/>
              <a:gd name="connsiteY598" fmla="*/ 1501803 h 6858000"/>
              <a:gd name="connsiteX599" fmla="*/ 6516292 w 7467663"/>
              <a:gd name="connsiteY599" fmla="*/ 1263064 h 6858000"/>
              <a:gd name="connsiteX600" fmla="*/ 291466 w 7467663"/>
              <a:gd name="connsiteY600" fmla="*/ 1250369 h 6858000"/>
              <a:gd name="connsiteX601" fmla="*/ 323180 w 7467663"/>
              <a:gd name="connsiteY601" fmla="*/ 1435283 h 6858000"/>
              <a:gd name="connsiteX602" fmla="*/ 349381 w 7467663"/>
              <a:gd name="connsiteY602" fmla="*/ 1875041 h 6858000"/>
              <a:gd name="connsiteX603" fmla="*/ 374363 w 7467663"/>
              <a:gd name="connsiteY603" fmla="*/ 1506494 h 6858000"/>
              <a:gd name="connsiteX604" fmla="*/ 302168 w 7467663"/>
              <a:gd name="connsiteY604" fmla="*/ 1274495 h 6858000"/>
              <a:gd name="connsiteX605" fmla="*/ 291466 w 7467663"/>
              <a:gd name="connsiteY605" fmla="*/ 1250369 h 6858000"/>
              <a:gd name="connsiteX606" fmla="*/ 678222 w 7467663"/>
              <a:gd name="connsiteY606" fmla="*/ 1248670 h 6858000"/>
              <a:gd name="connsiteX607" fmla="*/ 775536 w 7467663"/>
              <a:gd name="connsiteY607" fmla="*/ 1388015 h 6858000"/>
              <a:gd name="connsiteX608" fmla="*/ 894529 w 7467663"/>
              <a:gd name="connsiteY608" fmla="*/ 1567739 h 6858000"/>
              <a:gd name="connsiteX609" fmla="*/ 948000 w 7467663"/>
              <a:gd name="connsiteY609" fmla="*/ 1663088 h 6858000"/>
              <a:gd name="connsiteX610" fmla="*/ 1006812 w 7467663"/>
              <a:gd name="connsiteY610" fmla="*/ 1767683 h 6858000"/>
              <a:gd name="connsiteX611" fmla="*/ 1149133 w 7467663"/>
              <a:gd name="connsiteY611" fmla="*/ 1971513 h 6858000"/>
              <a:gd name="connsiteX612" fmla="*/ 1333952 w 7467663"/>
              <a:gd name="connsiteY612" fmla="*/ 2251620 h 6858000"/>
              <a:gd name="connsiteX613" fmla="*/ 1337329 w 7467663"/>
              <a:gd name="connsiteY613" fmla="*/ 2258350 h 6858000"/>
              <a:gd name="connsiteX614" fmla="*/ 1014726 w 7467663"/>
              <a:gd name="connsiteY614" fmla="*/ 1615556 h 6858000"/>
              <a:gd name="connsiteX615" fmla="*/ 678222 w 7467663"/>
              <a:gd name="connsiteY615" fmla="*/ 1248670 h 6858000"/>
              <a:gd name="connsiteX616" fmla="*/ 6691602 w 7467663"/>
              <a:gd name="connsiteY616" fmla="*/ 1140573 h 6858000"/>
              <a:gd name="connsiteX617" fmla="*/ 6571100 w 7467663"/>
              <a:gd name="connsiteY617" fmla="*/ 1183662 h 6858000"/>
              <a:gd name="connsiteX618" fmla="*/ 6241687 w 7467663"/>
              <a:gd name="connsiteY618" fmla="*/ 1257600 h 6858000"/>
              <a:gd name="connsiteX619" fmla="*/ 5693009 w 7467663"/>
              <a:gd name="connsiteY619" fmla="*/ 1478256 h 6858000"/>
              <a:gd name="connsiteX620" fmla="*/ 6548420 w 7467663"/>
              <a:gd name="connsiteY620" fmla="*/ 1214599 h 6858000"/>
              <a:gd name="connsiteX621" fmla="*/ 6605473 w 7467663"/>
              <a:gd name="connsiteY621" fmla="*/ 1184686 h 6858000"/>
              <a:gd name="connsiteX622" fmla="*/ 6691602 w 7467663"/>
              <a:gd name="connsiteY622" fmla="*/ 1140573 h 6858000"/>
              <a:gd name="connsiteX623" fmla="*/ 4002475 w 7467663"/>
              <a:gd name="connsiteY623" fmla="*/ 1037802 h 6858000"/>
              <a:gd name="connsiteX624" fmla="*/ 4000324 w 7467663"/>
              <a:gd name="connsiteY624" fmla="*/ 1039362 h 6858000"/>
              <a:gd name="connsiteX625" fmla="*/ 4002862 w 7467663"/>
              <a:gd name="connsiteY625" fmla="*/ 1042866 h 6858000"/>
              <a:gd name="connsiteX626" fmla="*/ 4002475 w 7467663"/>
              <a:gd name="connsiteY626" fmla="*/ 1037802 h 6858000"/>
              <a:gd name="connsiteX627" fmla="*/ 506322 w 7467663"/>
              <a:gd name="connsiteY627" fmla="*/ 1020997 h 6858000"/>
              <a:gd name="connsiteX628" fmla="*/ 533068 w 7467663"/>
              <a:gd name="connsiteY628" fmla="*/ 1029409 h 6858000"/>
              <a:gd name="connsiteX629" fmla="*/ 1232525 w 7467663"/>
              <a:gd name="connsiteY629" fmla="*/ 1804675 h 6858000"/>
              <a:gd name="connsiteX630" fmla="*/ 1388858 w 7467663"/>
              <a:gd name="connsiteY630" fmla="*/ 2368011 h 6858000"/>
              <a:gd name="connsiteX631" fmla="*/ 1384098 w 7467663"/>
              <a:gd name="connsiteY631" fmla="*/ 2378125 h 6858000"/>
              <a:gd name="connsiteX632" fmla="*/ 1425393 w 7467663"/>
              <a:gd name="connsiteY632" fmla="*/ 2589124 h 6858000"/>
              <a:gd name="connsiteX633" fmla="*/ 1424001 w 7467663"/>
              <a:gd name="connsiteY633" fmla="*/ 2597541 h 6858000"/>
              <a:gd name="connsiteX634" fmla="*/ 2152729 w 7467663"/>
              <a:gd name="connsiteY634" fmla="*/ 2864487 h 6858000"/>
              <a:gd name="connsiteX635" fmla="*/ 2020609 w 7467663"/>
              <a:gd name="connsiteY635" fmla="*/ 2539671 h 6858000"/>
              <a:gd name="connsiteX636" fmla="*/ 2018920 w 7467663"/>
              <a:gd name="connsiteY636" fmla="*/ 2536309 h 6858000"/>
              <a:gd name="connsiteX637" fmla="*/ 1342441 w 7467663"/>
              <a:gd name="connsiteY637" fmla="*/ 1173017 h 6858000"/>
              <a:gd name="connsiteX638" fmla="*/ 1367925 w 7467663"/>
              <a:gd name="connsiteY638" fmla="*/ 1135648 h 6858000"/>
              <a:gd name="connsiteX639" fmla="*/ 1771401 w 7467663"/>
              <a:gd name="connsiteY639" fmla="*/ 1806673 h 6858000"/>
              <a:gd name="connsiteX640" fmla="*/ 1972385 w 7467663"/>
              <a:gd name="connsiteY640" fmla="*/ 2198735 h 6858000"/>
              <a:gd name="connsiteX641" fmla="*/ 2040892 w 7467663"/>
              <a:gd name="connsiteY641" fmla="*/ 2405205 h 6858000"/>
              <a:gd name="connsiteX642" fmla="*/ 2131689 w 7467663"/>
              <a:gd name="connsiteY642" fmla="*/ 1936926 h 6858000"/>
              <a:gd name="connsiteX643" fmla="*/ 2454820 w 7467663"/>
              <a:gd name="connsiteY643" fmla="*/ 1248808 h 6858000"/>
              <a:gd name="connsiteX644" fmla="*/ 2492512 w 7467663"/>
              <a:gd name="connsiteY644" fmla="*/ 1302920 h 6858000"/>
              <a:gd name="connsiteX645" fmla="*/ 2081216 w 7467663"/>
              <a:gd name="connsiteY645" fmla="*/ 2527513 h 6858000"/>
              <a:gd name="connsiteX646" fmla="*/ 2081211 w 7467663"/>
              <a:gd name="connsiteY646" fmla="*/ 2528916 h 6858000"/>
              <a:gd name="connsiteX647" fmla="*/ 2199067 w 7467663"/>
              <a:gd name="connsiteY647" fmla="*/ 2884061 h 6858000"/>
              <a:gd name="connsiteX648" fmla="*/ 3192586 w 7467663"/>
              <a:gd name="connsiteY648" fmla="*/ 3411496 h 6858000"/>
              <a:gd name="connsiteX649" fmla="*/ 3182620 w 7467663"/>
              <a:gd name="connsiteY649" fmla="*/ 3483279 h 6858000"/>
              <a:gd name="connsiteX650" fmla="*/ 2435119 w 7467663"/>
              <a:gd name="connsiteY650" fmla="*/ 3080173 h 6858000"/>
              <a:gd name="connsiteX651" fmla="*/ 2410152 w 7467663"/>
              <a:gd name="connsiteY651" fmla="*/ 3063751 h 6858000"/>
              <a:gd name="connsiteX652" fmla="*/ 2408099 w 7467663"/>
              <a:gd name="connsiteY652" fmla="*/ 3064403 h 6858000"/>
              <a:gd name="connsiteX653" fmla="*/ 2407218 w 7467663"/>
              <a:gd name="connsiteY653" fmla="*/ 3070324 h 6858000"/>
              <a:gd name="connsiteX654" fmla="*/ 2380138 w 7467663"/>
              <a:gd name="connsiteY654" fmla="*/ 3099341 h 6858000"/>
              <a:gd name="connsiteX655" fmla="*/ 1765923 w 7467663"/>
              <a:gd name="connsiteY655" fmla="*/ 3581043 h 6858000"/>
              <a:gd name="connsiteX656" fmla="*/ 1702258 w 7467663"/>
              <a:gd name="connsiteY656" fmla="*/ 3612286 h 6858000"/>
              <a:gd name="connsiteX657" fmla="*/ 1538370 w 7467663"/>
              <a:gd name="connsiteY657" fmla="*/ 3811804 h 6858000"/>
              <a:gd name="connsiteX658" fmla="*/ 542867 w 7467663"/>
              <a:gd name="connsiteY658" fmla="*/ 4944092 h 6858000"/>
              <a:gd name="connsiteX659" fmla="*/ 515800 w 7467663"/>
              <a:gd name="connsiteY659" fmla="*/ 4862180 h 6858000"/>
              <a:gd name="connsiteX660" fmla="*/ 909145 w 7467663"/>
              <a:gd name="connsiteY660" fmla="*/ 4199225 h 6858000"/>
              <a:gd name="connsiteX661" fmla="*/ 1214067 w 7467663"/>
              <a:gd name="connsiteY661" fmla="*/ 3908561 h 6858000"/>
              <a:gd name="connsiteX662" fmla="*/ 640967 w 7467663"/>
              <a:gd name="connsiteY662" fmla="*/ 4105601 h 6858000"/>
              <a:gd name="connsiteX663" fmla="*/ 112563 w 7467663"/>
              <a:gd name="connsiteY663" fmla="*/ 4396952 h 6858000"/>
              <a:gd name="connsiteX664" fmla="*/ 0 w 7467663"/>
              <a:gd name="connsiteY664" fmla="*/ 4466006 h 6858000"/>
              <a:gd name="connsiteX665" fmla="*/ 0 w 7467663"/>
              <a:gd name="connsiteY665" fmla="*/ 4233763 h 6858000"/>
              <a:gd name="connsiteX666" fmla="*/ 36881 w 7467663"/>
              <a:gd name="connsiteY666" fmla="*/ 4200118 h 6858000"/>
              <a:gd name="connsiteX667" fmla="*/ 910534 w 7467663"/>
              <a:gd name="connsiteY667" fmla="*/ 3629753 h 6858000"/>
              <a:gd name="connsiteX668" fmla="*/ 1578717 w 7467663"/>
              <a:gd name="connsiteY668" fmla="*/ 3575982 h 6858000"/>
              <a:gd name="connsiteX669" fmla="*/ 2338780 w 7467663"/>
              <a:gd name="connsiteY669" fmla="*/ 3033725 h 6858000"/>
              <a:gd name="connsiteX670" fmla="*/ 1807991 w 7467663"/>
              <a:gd name="connsiteY670" fmla="*/ 2807184 h 6858000"/>
              <a:gd name="connsiteX671" fmla="*/ 1416358 w 7467663"/>
              <a:gd name="connsiteY671" fmla="*/ 3112571 h 6858000"/>
              <a:gd name="connsiteX672" fmla="*/ 939066 w 7467663"/>
              <a:gd name="connsiteY672" fmla="*/ 3378798 h 6858000"/>
              <a:gd name="connsiteX673" fmla="*/ 115099 w 7467663"/>
              <a:gd name="connsiteY673" fmla="*/ 3607650 h 6858000"/>
              <a:gd name="connsiteX674" fmla="*/ 97284 w 7467663"/>
              <a:gd name="connsiteY674" fmla="*/ 3520393 h 6858000"/>
              <a:gd name="connsiteX675" fmla="*/ 922050 w 7467663"/>
              <a:gd name="connsiteY675" fmla="*/ 3074867 h 6858000"/>
              <a:gd name="connsiteX676" fmla="*/ 1405265 w 7467663"/>
              <a:gd name="connsiteY676" fmla="*/ 3016319 h 6858000"/>
              <a:gd name="connsiteX677" fmla="*/ 1407512 w 7467663"/>
              <a:gd name="connsiteY677" fmla="*/ 3018001 h 6858000"/>
              <a:gd name="connsiteX678" fmla="*/ 1726266 w 7467663"/>
              <a:gd name="connsiteY678" fmla="*/ 2777274 h 6858000"/>
              <a:gd name="connsiteX679" fmla="*/ 625390 w 7467663"/>
              <a:gd name="connsiteY679" fmla="*/ 2514541 h 6858000"/>
              <a:gd name="connsiteX680" fmla="*/ 619799 w 7467663"/>
              <a:gd name="connsiteY680" fmla="*/ 2527180 h 6858000"/>
              <a:gd name="connsiteX681" fmla="*/ 310030 w 7467663"/>
              <a:gd name="connsiteY681" fmla="*/ 2771818 h 6858000"/>
              <a:gd name="connsiteX682" fmla="*/ 173877 w 7467663"/>
              <a:gd name="connsiteY682" fmla="*/ 2937056 h 6858000"/>
              <a:gd name="connsiteX683" fmla="*/ 77889 w 7467663"/>
              <a:gd name="connsiteY683" fmla="*/ 3138440 h 6858000"/>
              <a:gd name="connsiteX684" fmla="*/ 0 w 7467663"/>
              <a:gd name="connsiteY684" fmla="*/ 3271395 h 6858000"/>
              <a:gd name="connsiteX685" fmla="*/ 0 w 7467663"/>
              <a:gd name="connsiteY685" fmla="*/ 3153002 h 6858000"/>
              <a:gd name="connsiteX686" fmla="*/ 2386 w 7467663"/>
              <a:gd name="connsiteY686" fmla="*/ 3149203 h 6858000"/>
              <a:gd name="connsiteX687" fmla="*/ 89753 w 7467663"/>
              <a:gd name="connsiteY687" fmla="*/ 2987702 h 6858000"/>
              <a:gd name="connsiteX688" fmla="*/ 76869 w 7467663"/>
              <a:gd name="connsiteY688" fmla="*/ 3005404 h 6858000"/>
              <a:gd name="connsiteX689" fmla="*/ 32049 w 7467663"/>
              <a:gd name="connsiteY689" fmla="*/ 3065814 h 6858000"/>
              <a:gd name="connsiteX690" fmla="*/ 0 w 7467663"/>
              <a:gd name="connsiteY690" fmla="*/ 3108744 h 6858000"/>
              <a:gd name="connsiteX691" fmla="*/ 0 w 7467663"/>
              <a:gd name="connsiteY691" fmla="*/ 3058059 h 6858000"/>
              <a:gd name="connsiteX692" fmla="*/ 7610 w 7467663"/>
              <a:gd name="connsiteY692" fmla="*/ 3047889 h 6858000"/>
              <a:gd name="connsiteX693" fmla="*/ 52419 w 7467663"/>
              <a:gd name="connsiteY693" fmla="*/ 2987479 h 6858000"/>
              <a:gd name="connsiteX694" fmla="*/ 59142 w 7467663"/>
              <a:gd name="connsiteY694" fmla="*/ 2978488 h 6858000"/>
              <a:gd name="connsiteX695" fmla="*/ 0 w 7467663"/>
              <a:gd name="connsiteY695" fmla="*/ 3015334 h 6858000"/>
              <a:gd name="connsiteX696" fmla="*/ 0 w 7467663"/>
              <a:gd name="connsiteY696" fmla="*/ 2914286 h 6858000"/>
              <a:gd name="connsiteX697" fmla="*/ 36383 w 7467663"/>
              <a:gd name="connsiteY697" fmla="*/ 2901128 h 6858000"/>
              <a:gd name="connsiteX698" fmla="*/ 156329 w 7467663"/>
              <a:gd name="connsiteY698" fmla="*/ 2840533 h 6858000"/>
              <a:gd name="connsiteX699" fmla="*/ 358355 w 7467663"/>
              <a:gd name="connsiteY699" fmla="*/ 2620471 h 6858000"/>
              <a:gd name="connsiteX700" fmla="*/ 510577 w 7467663"/>
              <a:gd name="connsiteY700" fmla="*/ 2501244 h 6858000"/>
              <a:gd name="connsiteX701" fmla="*/ 211967 w 7467663"/>
              <a:gd name="connsiteY701" fmla="*/ 2479171 h 6858000"/>
              <a:gd name="connsiteX702" fmla="*/ 0 w 7467663"/>
              <a:gd name="connsiteY702" fmla="*/ 2476398 h 6858000"/>
              <a:gd name="connsiteX703" fmla="*/ 0 w 7467663"/>
              <a:gd name="connsiteY703" fmla="*/ 2389189 h 6858000"/>
              <a:gd name="connsiteX704" fmla="*/ 103062 w 7467663"/>
              <a:gd name="connsiteY704" fmla="*/ 2389518 h 6858000"/>
              <a:gd name="connsiteX705" fmla="*/ 510734 w 7467663"/>
              <a:gd name="connsiteY705" fmla="*/ 2416201 h 6858000"/>
              <a:gd name="connsiteX706" fmla="*/ 279257 w 7467663"/>
              <a:gd name="connsiteY706" fmla="*/ 2092102 h 6858000"/>
              <a:gd name="connsiteX707" fmla="*/ 65265 w 7467663"/>
              <a:gd name="connsiteY707" fmla="*/ 2006049 h 6858000"/>
              <a:gd name="connsiteX708" fmla="*/ 0 w 7467663"/>
              <a:gd name="connsiteY708" fmla="*/ 1982532 h 6858000"/>
              <a:gd name="connsiteX709" fmla="*/ 0 w 7467663"/>
              <a:gd name="connsiteY709" fmla="*/ 1912789 h 6858000"/>
              <a:gd name="connsiteX710" fmla="*/ 97460 w 7467663"/>
              <a:gd name="connsiteY710" fmla="*/ 1953725 h 6858000"/>
              <a:gd name="connsiteX711" fmla="*/ 221272 w 7467663"/>
              <a:gd name="connsiteY711" fmla="*/ 1980766 h 6858000"/>
              <a:gd name="connsiteX712" fmla="*/ 116765 w 7467663"/>
              <a:gd name="connsiteY712" fmla="*/ 1911033 h 6858000"/>
              <a:gd name="connsiteX713" fmla="*/ 16405 w 7467663"/>
              <a:gd name="connsiteY713" fmla="*/ 1803412 h 6858000"/>
              <a:gd name="connsiteX714" fmla="*/ 0 w 7467663"/>
              <a:gd name="connsiteY714" fmla="*/ 1784777 h 6858000"/>
              <a:gd name="connsiteX715" fmla="*/ 0 w 7467663"/>
              <a:gd name="connsiteY715" fmla="*/ 1740082 h 6858000"/>
              <a:gd name="connsiteX716" fmla="*/ 39394 w 7467663"/>
              <a:gd name="connsiteY716" fmla="*/ 1784856 h 6858000"/>
              <a:gd name="connsiteX717" fmla="*/ 135813 w 7467663"/>
              <a:gd name="connsiteY717" fmla="*/ 1888838 h 6858000"/>
              <a:gd name="connsiteX718" fmla="*/ 242575 w 7467663"/>
              <a:gd name="connsiteY718" fmla="*/ 1958841 h 6858000"/>
              <a:gd name="connsiteX719" fmla="*/ 82197 w 7467663"/>
              <a:gd name="connsiteY719" fmla="*/ 1754826 h 6858000"/>
              <a:gd name="connsiteX720" fmla="*/ 0 w 7467663"/>
              <a:gd name="connsiteY720" fmla="*/ 1679650 h 6858000"/>
              <a:gd name="connsiteX721" fmla="*/ 0 w 7467663"/>
              <a:gd name="connsiteY721" fmla="*/ 1602463 h 6858000"/>
              <a:gd name="connsiteX722" fmla="*/ 84689 w 7467663"/>
              <a:gd name="connsiteY722" fmla="*/ 1677442 h 6858000"/>
              <a:gd name="connsiteX723" fmla="*/ 298437 w 7467663"/>
              <a:gd name="connsiteY723" fmla="*/ 1968019 h 6858000"/>
              <a:gd name="connsiteX724" fmla="*/ 227269 w 7467663"/>
              <a:gd name="connsiteY724" fmla="*/ 1114064 h 6858000"/>
              <a:gd name="connsiteX725" fmla="*/ 248003 w 7467663"/>
              <a:gd name="connsiteY725" fmla="*/ 1089613 h 6858000"/>
              <a:gd name="connsiteX726" fmla="*/ 427020 w 7467663"/>
              <a:gd name="connsiteY726" fmla="*/ 1619803 h 6858000"/>
              <a:gd name="connsiteX727" fmla="*/ 340345 w 7467663"/>
              <a:gd name="connsiteY727" fmla="*/ 2027739 h 6858000"/>
              <a:gd name="connsiteX728" fmla="*/ 360865 w 7467663"/>
              <a:gd name="connsiteY728" fmla="*/ 2044827 h 6858000"/>
              <a:gd name="connsiteX729" fmla="*/ 560414 w 7467663"/>
              <a:gd name="connsiteY729" fmla="*/ 2421457 h 6858000"/>
              <a:gd name="connsiteX730" fmla="*/ 1359703 w 7467663"/>
              <a:gd name="connsiteY730" fmla="*/ 2578554 h 6858000"/>
              <a:gd name="connsiteX731" fmla="*/ 1359422 w 7467663"/>
              <a:gd name="connsiteY731" fmla="*/ 2577994 h 6858000"/>
              <a:gd name="connsiteX732" fmla="*/ 828701 w 7467663"/>
              <a:gd name="connsiteY732" fmla="*/ 1839520 h 6858000"/>
              <a:gd name="connsiteX733" fmla="*/ 494427 w 7467663"/>
              <a:gd name="connsiteY733" fmla="*/ 1092333 h 6858000"/>
              <a:gd name="connsiteX734" fmla="*/ 506322 w 7467663"/>
              <a:gd name="connsiteY734" fmla="*/ 1020997 h 6858000"/>
              <a:gd name="connsiteX735" fmla="*/ 4570198 w 7467663"/>
              <a:gd name="connsiteY735" fmla="*/ 978081 h 6858000"/>
              <a:gd name="connsiteX736" fmla="*/ 4523691 w 7467663"/>
              <a:gd name="connsiteY736" fmla="*/ 1127776 h 6858000"/>
              <a:gd name="connsiteX737" fmla="*/ 4509875 w 7467663"/>
              <a:gd name="connsiteY737" fmla="*/ 1167552 h 6858000"/>
              <a:gd name="connsiteX738" fmla="*/ 4478168 w 7467663"/>
              <a:gd name="connsiteY738" fmla="*/ 1260735 h 6858000"/>
              <a:gd name="connsiteX739" fmla="*/ 4409309 w 7467663"/>
              <a:gd name="connsiteY739" fmla="*/ 1666996 h 6858000"/>
              <a:gd name="connsiteX740" fmla="*/ 4370031 w 7467663"/>
              <a:gd name="connsiteY740" fmla="*/ 1955666 h 6858000"/>
              <a:gd name="connsiteX741" fmla="*/ 4570198 w 7467663"/>
              <a:gd name="connsiteY741" fmla="*/ 978081 h 6858000"/>
              <a:gd name="connsiteX742" fmla="*/ 4557898 w 7467663"/>
              <a:gd name="connsiteY742" fmla="*/ 900011 h 6858000"/>
              <a:gd name="connsiteX743" fmla="*/ 4344840 w 7467663"/>
              <a:gd name="connsiteY743" fmla="*/ 1922038 h 6858000"/>
              <a:gd name="connsiteX744" fmla="*/ 4378710 w 7467663"/>
              <a:gd name="connsiteY744" fmla="*/ 1665516 h 6858000"/>
              <a:gd name="connsiteX745" fmla="*/ 4448798 w 7467663"/>
              <a:gd name="connsiteY745" fmla="*/ 1253024 h 6858000"/>
              <a:gd name="connsiteX746" fmla="*/ 4480315 w 7467663"/>
              <a:gd name="connsiteY746" fmla="*/ 1158454 h 6858000"/>
              <a:gd name="connsiteX747" fmla="*/ 4494133 w 7467663"/>
              <a:gd name="connsiteY747" fmla="*/ 1118676 h 6858000"/>
              <a:gd name="connsiteX748" fmla="*/ 4557898 w 7467663"/>
              <a:gd name="connsiteY748" fmla="*/ 900011 h 6858000"/>
              <a:gd name="connsiteX749" fmla="*/ 5870151 w 7467663"/>
              <a:gd name="connsiteY749" fmla="*/ 898890 h 6858000"/>
              <a:gd name="connsiteX750" fmla="*/ 5861335 w 7467663"/>
              <a:gd name="connsiteY750" fmla="*/ 899177 h 6858000"/>
              <a:gd name="connsiteX751" fmla="*/ 5843702 w 7467663"/>
              <a:gd name="connsiteY751" fmla="*/ 899748 h 6858000"/>
              <a:gd name="connsiteX752" fmla="*/ 5651107 w 7467663"/>
              <a:gd name="connsiteY752" fmla="*/ 920306 h 6858000"/>
              <a:gd name="connsiteX753" fmla="*/ 5459407 w 7467663"/>
              <a:gd name="connsiteY753" fmla="*/ 940975 h 6858000"/>
              <a:gd name="connsiteX754" fmla="*/ 5374846 w 7467663"/>
              <a:gd name="connsiteY754" fmla="*/ 941988 h 6858000"/>
              <a:gd name="connsiteX755" fmla="*/ 5256105 w 7467663"/>
              <a:gd name="connsiteY755" fmla="*/ 945632 h 6858000"/>
              <a:gd name="connsiteX756" fmla="*/ 5107071 w 7467663"/>
              <a:gd name="connsiteY756" fmla="*/ 969720 h 6858000"/>
              <a:gd name="connsiteX757" fmla="*/ 4998681 w 7467663"/>
              <a:gd name="connsiteY757" fmla="*/ 988771 h 6858000"/>
              <a:gd name="connsiteX758" fmla="*/ 5870151 w 7467663"/>
              <a:gd name="connsiteY758" fmla="*/ 898890 h 6858000"/>
              <a:gd name="connsiteX759" fmla="*/ 5504425 w 7467663"/>
              <a:gd name="connsiteY759" fmla="*/ 848067 h 6858000"/>
              <a:gd name="connsiteX760" fmla="*/ 4968849 w 7467663"/>
              <a:gd name="connsiteY760" fmla="*/ 962318 h 6858000"/>
              <a:gd name="connsiteX761" fmla="*/ 5104039 w 7467663"/>
              <a:gd name="connsiteY761" fmla="*/ 940634 h 6858000"/>
              <a:gd name="connsiteX762" fmla="*/ 5256311 w 7467663"/>
              <a:gd name="connsiteY762" fmla="*/ 916490 h 6858000"/>
              <a:gd name="connsiteX763" fmla="*/ 5377381 w 7467663"/>
              <a:gd name="connsiteY763" fmla="*/ 912671 h 6858000"/>
              <a:gd name="connsiteX764" fmla="*/ 5460148 w 7467663"/>
              <a:gd name="connsiteY764" fmla="*/ 911442 h 6858000"/>
              <a:gd name="connsiteX765" fmla="*/ 5648971 w 7467663"/>
              <a:gd name="connsiteY765" fmla="*/ 891331 h 6858000"/>
              <a:gd name="connsiteX766" fmla="*/ 5844807 w 7467663"/>
              <a:gd name="connsiteY766" fmla="*/ 870718 h 6858000"/>
              <a:gd name="connsiteX767" fmla="*/ 5862975 w 7467663"/>
              <a:gd name="connsiteY767" fmla="*/ 869756 h 6858000"/>
              <a:gd name="connsiteX768" fmla="*/ 5920887 w 7467663"/>
              <a:gd name="connsiteY768" fmla="*/ 865929 h 6858000"/>
              <a:gd name="connsiteX769" fmla="*/ 5504425 w 7467663"/>
              <a:gd name="connsiteY769" fmla="*/ 848067 h 6858000"/>
              <a:gd name="connsiteX770" fmla="*/ 3607114 w 7467663"/>
              <a:gd name="connsiteY770" fmla="*/ 467441 h 6858000"/>
              <a:gd name="connsiteX771" fmla="*/ 3296242 w 7467663"/>
              <a:gd name="connsiteY771" fmla="*/ 807991 h 6858000"/>
              <a:gd name="connsiteX772" fmla="*/ 3174674 w 7467663"/>
              <a:gd name="connsiteY772" fmla="*/ 919759 h 6858000"/>
              <a:gd name="connsiteX773" fmla="*/ 3042978 w 7467663"/>
              <a:gd name="connsiteY773" fmla="*/ 1054894 h 6858000"/>
              <a:gd name="connsiteX774" fmla="*/ 2968914 w 7467663"/>
              <a:gd name="connsiteY774" fmla="*/ 1133756 h 6858000"/>
              <a:gd name="connsiteX775" fmla="*/ 3103823 w 7467663"/>
              <a:gd name="connsiteY775" fmla="*/ 1026814 h 6858000"/>
              <a:gd name="connsiteX776" fmla="*/ 3607114 w 7467663"/>
              <a:gd name="connsiteY776" fmla="*/ 467441 h 6858000"/>
              <a:gd name="connsiteX777" fmla="*/ 3744487 w 7467663"/>
              <a:gd name="connsiteY777" fmla="*/ 383136 h 6858000"/>
              <a:gd name="connsiteX778" fmla="*/ 3970213 w 7467663"/>
              <a:gd name="connsiteY778" fmla="*/ 995559 h 6858000"/>
              <a:gd name="connsiteX779" fmla="*/ 3744487 w 7467663"/>
              <a:gd name="connsiteY779" fmla="*/ 383136 h 6858000"/>
              <a:gd name="connsiteX780" fmla="*/ 3624562 w 7467663"/>
              <a:gd name="connsiteY780" fmla="*/ 367041 h 6858000"/>
              <a:gd name="connsiteX781" fmla="*/ 3489712 w 7467663"/>
              <a:gd name="connsiteY781" fmla="*/ 485386 h 6858000"/>
              <a:gd name="connsiteX782" fmla="*/ 3182994 w 7467663"/>
              <a:gd name="connsiteY782" fmla="*/ 828265 h 6858000"/>
              <a:gd name="connsiteX783" fmla="*/ 2892114 w 7467663"/>
              <a:gd name="connsiteY783" fmla="*/ 1172635 h 6858000"/>
              <a:gd name="connsiteX784" fmla="*/ 3021459 w 7467663"/>
              <a:gd name="connsiteY784" fmla="*/ 1035385 h 6858000"/>
              <a:gd name="connsiteX785" fmla="*/ 3153873 w 7467663"/>
              <a:gd name="connsiteY785" fmla="*/ 898971 h 6858000"/>
              <a:gd name="connsiteX786" fmla="*/ 3276511 w 7467663"/>
              <a:gd name="connsiteY786" fmla="*/ 786423 h 6858000"/>
              <a:gd name="connsiteX787" fmla="*/ 3584154 w 7467663"/>
              <a:gd name="connsiteY787" fmla="*/ 448218 h 6858000"/>
              <a:gd name="connsiteX788" fmla="*/ 3624562 w 7467663"/>
              <a:gd name="connsiteY788" fmla="*/ 367041 h 6858000"/>
              <a:gd name="connsiteX789" fmla="*/ 3766672 w 7467663"/>
              <a:gd name="connsiteY789" fmla="*/ 359429 h 6858000"/>
              <a:gd name="connsiteX790" fmla="*/ 3996338 w 7467663"/>
              <a:gd name="connsiteY790" fmla="*/ 968237 h 6858000"/>
              <a:gd name="connsiteX791" fmla="*/ 3766672 w 7467663"/>
              <a:gd name="connsiteY791" fmla="*/ 359429 h 6858000"/>
              <a:gd name="connsiteX792" fmla="*/ 5805386 w 7467663"/>
              <a:gd name="connsiteY792" fmla="*/ 239240 h 6858000"/>
              <a:gd name="connsiteX793" fmla="*/ 5736947 w 7467663"/>
              <a:gd name="connsiteY793" fmla="*/ 261367 h 6858000"/>
              <a:gd name="connsiteX794" fmla="*/ 5427012 w 7467663"/>
              <a:gd name="connsiteY794" fmla="*/ 311272 h 6858000"/>
              <a:gd name="connsiteX795" fmla="*/ 5147818 w 7467663"/>
              <a:gd name="connsiteY795" fmla="*/ 322112 h 6858000"/>
              <a:gd name="connsiteX796" fmla="*/ 5060854 w 7467663"/>
              <a:gd name="connsiteY796" fmla="*/ 311882 h 6858000"/>
              <a:gd name="connsiteX797" fmla="*/ 4945989 w 7467663"/>
              <a:gd name="connsiteY797" fmla="*/ 300516 h 6858000"/>
              <a:gd name="connsiteX798" fmla="*/ 5410479 w 7467663"/>
              <a:gd name="connsiteY798" fmla="*/ 348434 h 6858000"/>
              <a:gd name="connsiteX799" fmla="*/ 5805386 w 7467663"/>
              <a:gd name="connsiteY799" fmla="*/ 239240 h 6858000"/>
              <a:gd name="connsiteX800" fmla="*/ 5905192 w 7467663"/>
              <a:gd name="connsiteY800" fmla="*/ 163079 h 6858000"/>
              <a:gd name="connsiteX801" fmla="*/ 5865655 w 7467663"/>
              <a:gd name="connsiteY801" fmla="*/ 171901 h 6858000"/>
              <a:gd name="connsiteX802" fmla="*/ 5259740 w 7467663"/>
              <a:gd name="connsiteY802" fmla="*/ 257013 h 6858000"/>
              <a:gd name="connsiteX803" fmla="*/ 5208466 w 7467663"/>
              <a:gd name="connsiteY803" fmla="*/ 257550 h 6858000"/>
              <a:gd name="connsiteX804" fmla="*/ 4980204 w 7467663"/>
              <a:gd name="connsiteY804" fmla="*/ 271903 h 6858000"/>
              <a:gd name="connsiteX805" fmla="*/ 5068068 w 7467663"/>
              <a:gd name="connsiteY805" fmla="*/ 282244 h 6858000"/>
              <a:gd name="connsiteX806" fmla="*/ 5153231 w 7467663"/>
              <a:gd name="connsiteY806" fmla="*/ 292240 h 6858000"/>
              <a:gd name="connsiteX807" fmla="*/ 5426491 w 7467663"/>
              <a:gd name="connsiteY807" fmla="*/ 281128 h 6858000"/>
              <a:gd name="connsiteX808" fmla="*/ 5731212 w 7467663"/>
              <a:gd name="connsiteY808" fmla="*/ 231951 h 6858000"/>
              <a:gd name="connsiteX809" fmla="*/ 5905192 w 7467663"/>
              <a:gd name="connsiteY809" fmla="*/ 163079 h 6858000"/>
              <a:gd name="connsiteX810" fmla="*/ 5944437 w 7467663"/>
              <a:gd name="connsiteY810" fmla="*/ 113829 h 6858000"/>
              <a:gd name="connsiteX811" fmla="*/ 5825032 w 7467663"/>
              <a:gd name="connsiteY811" fmla="*/ 146405 h 6858000"/>
              <a:gd name="connsiteX812" fmla="*/ 4955599 w 7467663"/>
              <a:gd name="connsiteY812" fmla="*/ 247008 h 6858000"/>
              <a:gd name="connsiteX813" fmla="*/ 5210104 w 7467663"/>
              <a:gd name="connsiteY813" fmla="*/ 228123 h 6858000"/>
              <a:gd name="connsiteX814" fmla="*/ 5261015 w 7467663"/>
              <a:gd name="connsiteY814" fmla="*/ 227087 h 6858000"/>
              <a:gd name="connsiteX815" fmla="*/ 5861181 w 7467663"/>
              <a:gd name="connsiteY815" fmla="*/ 143093 h 6858000"/>
              <a:gd name="connsiteX816" fmla="*/ 5961252 w 7467663"/>
              <a:gd name="connsiteY816" fmla="*/ 114820 h 6858000"/>
              <a:gd name="connsiteX817" fmla="*/ 5944437 w 7467663"/>
              <a:gd name="connsiteY817" fmla="*/ 113829 h 6858000"/>
              <a:gd name="connsiteX818" fmla="*/ 3882765 w 7467663"/>
              <a:gd name="connsiteY818" fmla="*/ 0 h 6858000"/>
              <a:gd name="connsiteX819" fmla="*/ 3995099 w 7467663"/>
              <a:gd name="connsiteY819" fmla="*/ 0 h 6858000"/>
              <a:gd name="connsiteX820" fmla="*/ 4163818 w 7467663"/>
              <a:gd name="connsiteY820" fmla="*/ 234104 h 6858000"/>
              <a:gd name="connsiteX821" fmla="*/ 4172099 w 7467663"/>
              <a:gd name="connsiteY821" fmla="*/ 234207 h 6858000"/>
              <a:gd name="connsiteX822" fmla="*/ 4784282 w 7467663"/>
              <a:gd name="connsiteY822" fmla="*/ 276561 h 6858000"/>
              <a:gd name="connsiteX823" fmla="*/ 4801687 w 7467663"/>
              <a:gd name="connsiteY823" fmla="*/ 267764 h 6858000"/>
              <a:gd name="connsiteX824" fmla="*/ 6082788 w 7467663"/>
              <a:gd name="connsiteY824" fmla="*/ 64119 h 6858000"/>
              <a:gd name="connsiteX825" fmla="*/ 6099442 w 7467663"/>
              <a:gd name="connsiteY825" fmla="*/ 82568 h 6858000"/>
              <a:gd name="connsiteX826" fmla="*/ 4804137 w 7467663"/>
              <a:gd name="connsiteY826" fmla="*/ 320931 h 6858000"/>
              <a:gd name="connsiteX827" fmla="*/ 4227047 w 7467663"/>
              <a:gd name="connsiteY827" fmla="*/ 313415 h 6858000"/>
              <a:gd name="connsiteX828" fmla="*/ 4346041 w 7467663"/>
              <a:gd name="connsiteY828" fmla="*/ 456086 h 6858000"/>
              <a:gd name="connsiteX829" fmla="*/ 4870967 w 7467663"/>
              <a:gd name="connsiteY829" fmla="*/ 963061 h 6858000"/>
              <a:gd name="connsiteX830" fmla="*/ 4889647 w 7467663"/>
              <a:gd name="connsiteY830" fmla="*/ 957147 h 6858000"/>
              <a:gd name="connsiteX831" fmla="*/ 5422504 w 7467663"/>
              <a:gd name="connsiteY831" fmla="*/ 805191 h 6858000"/>
              <a:gd name="connsiteX832" fmla="*/ 6087656 w 7467663"/>
              <a:gd name="connsiteY832" fmla="*/ 826703 h 6858000"/>
              <a:gd name="connsiteX833" fmla="*/ 6058717 w 7467663"/>
              <a:gd name="connsiteY833" fmla="*/ 865992 h 6858000"/>
              <a:gd name="connsiteX834" fmla="*/ 4974153 w 7467663"/>
              <a:gd name="connsiteY834" fmla="*/ 1045456 h 6858000"/>
              <a:gd name="connsiteX835" fmla="*/ 5627835 w 7467663"/>
              <a:gd name="connsiteY835" fmla="*/ 1472077 h 6858000"/>
              <a:gd name="connsiteX836" fmla="*/ 5629817 w 7467663"/>
              <a:gd name="connsiteY836" fmla="*/ 1471412 h 6858000"/>
              <a:gd name="connsiteX837" fmla="*/ 5634124 w 7467663"/>
              <a:gd name="connsiteY837" fmla="*/ 1470572 h 6858000"/>
              <a:gd name="connsiteX838" fmla="*/ 5755832 w 7467663"/>
              <a:gd name="connsiteY838" fmla="*/ 1383886 h 6858000"/>
              <a:gd name="connsiteX839" fmla="*/ 6014186 w 7467663"/>
              <a:gd name="connsiteY839" fmla="*/ 1279799 h 6858000"/>
              <a:gd name="connsiteX840" fmla="*/ 6901619 w 7467663"/>
              <a:gd name="connsiteY840" fmla="*/ 1047874 h 6858000"/>
              <a:gd name="connsiteX841" fmla="*/ 6931566 w 7467663"/>
              <a:gd name="connsiteY841" fmla="*/ 1062034 h 6858000"/>
              <a:gd name="connsiteX842" fmla="*/ 5790982 w 7467663"/>
              <a:gd name="connsiteY842" fmla="*/ 1561380 h 6858000"/>
              <a:gd name="connsiteX843" fmla="*/ 6188971 w 7467663"/>
              <a:gd name="connsiteY843" fmla="*/ 1755168 h 6858000"/>
              <a:gd name="connsiteX844" fmla="*/ 6202446 w 7467663"/>
              <a:gd name="connsiteY844" fmla="*/ 1752268 h 6858000"/>
              <a:gd name="connsiteX845" fmla="*/ 7179560 w 7467663"/>
              <a:gd name="connsiteY845" fmla="*/ 1467551 h 6858000"/>
              <a:gd name="connsiteX846" fmla="*/ 7158730 w 7467663"/>
              <a:gd name="connsiteY846" fmla="*/ 1507835 h 6858000"/>
              <a:gd name="connsiteX847" fmla="*/ 6326959 w 7467663"/>
              <a:gd name="connsiteY847" fmla="*/ 1817686 h 6858000"/>
              <a:gd name="connsiteX848" fmla="*/ 6537433 w 7467663"/>
              <a:gd name="connsiteY848" fmla="*/ 1907790 h 6858000"/>
              <a:gd name="connsiteX849" fmla="*/ 6550221 w 7467663"/>
              <a:gd name="connsiteY849" fmla="*/ 1910729 h 6858000"/>
              <a:gd name="connsiteX850" fmla="*/ 6964438 w 7467663"/>
              <a:gd name="connsiteY850" fmla="*/ 2209505 h 6858000"/>
              <a:gd name="connsiteX851" fmla="*/ 7367862 w 7467663"/>
              <a:gd name="connsiteY851" fmla="*/ 2806833 h 6858000"/>
              <a:gd name="connsiteX852" fmla="*/ 7364329 w 7467663"/>
              <a:gd name="connsiteY852" fmla="*/ 2826907 h 6858000"/>
              <a:gd name="connsiteX853" fmla="*/ 7290545 w 7467663"/>
              <a:gd name="connsiteY853" fmla="*/ 2850663 h 6858000"/>
              <a:gd name="connsiteX854" fmla="*/ 6472036 w 7467663"/>
              <a:gd name="connsiteY854" fmla="*/ 1959003 h 6858000"/>
              <a:gd name="connsiteX855" fmla="*/ 5792897 w 7467663"/>
              <a:gd name="connsiteY855" fmla="*/ 1647747 h 6858000"/>
              <a:gd name="connsiteX856" fmla="*/ 5842751 w 7467663"/>
              <a:gd name="connsiteY856" fmla="*/ 1816112 h 6858000"/>
              <a:gd name="connsiteX857" fmla="*/ 5847424 w 7467663"/>
              <a:gd name="connsiteY857" fmla="*/ 1815776 h 6858000"/>
              <a:gd name="connsiteX858" fmla="*/ 6399821 w 7467663"/>
              <a:gd name="connsiteY858" fmla="*/ 2344799 h 6858000"/>
              <a:gd name="connsiteX859" fmla="*/ 6323232 w 7467663"/>
              <a:gd name="connsiteY859" fmla="*/ 2389634 h 6858000"/>
              <a:gd name="connsiteX860" fmla="*/ 5942958 w 7467663"/>
              <a:gd name="connsiteY860" fmla="*/ 2077708 h 6858000"/>
              <a:gd name="connsiteX861" fmla="*/ 5921559 w 7467663"/>
              <a:gd name="connsiteY861" fmla="*/ 2378596 h 6858000"/>
              <a:gd name="connsiteX862" fmla="*/ 5817651 w 7467663"/>
              <a:gd name="connsiteY862" fmla="*/ 3023919 h 6858000"/>
              <a:gd name="connsiteX863" fmla="*/ 5729634 w 7467663"/>
              <a:gd name="connsiteY863" fmla="*/ 3051849 h 6858000"/>
              <a:gd name="connsiteX864" fmla="*/ 5611018 w 7467663"/>
              <a:gd name="connsiteY864" fmla="*/ 2316769 h 6858000"/>
              <a:gd name="connsiteX865" fmla="*/ 5687608 w 7467663"/>
              <a:gd name="connsiteY865" fmla="*/ 2039972 h 6858000"/>
              <a:gd name="connsiteX866" fmla="*/ 5657554 w 7467663"/>
              <a:gd name="connsiteY866" fmla="*/ 1576445 h 6858000"/>
              <a:gd name="connsiteX867" fmla="*/ 5150475 w 7467663"/>
              <a:gd name="connsiteY867" fmla="*/ 1274012 h 6858000"/>
              <a:gd name="connsiteX868" fmla="*/ 5349142 w 7467663"/>
              <a:gd name="connsiteY868" fmla="*/ 2204405 h 6858000"/>
              <a:gd name="connsiteX869" fmla="*/ 5262214 w 7467663"/>
              <a:gd name="connsiteY869" fmla="*/ 2233836 h 6858000"/>
              <a:gd name="connsiteX870" fmla="*/ 4981539 w 7467663"/>
              <a:gd name="connsiteY870" fmla="*/ 1542201 h 6858000"/>
              <a:gd name="connsiteX871" fmla="*/ 4958461 w 7467663"/>
              <a:gd name="connsiteY871" fmla="*/ 1136957 h 6858000"/>
              <a:gd name="connsiteX872" fmla="*/ 4655015 w 7467663"/>
              <a:gd name="connsiteY872" fmla="*/ 891426 h 6858000"/>
              <a:gd name="connsiteX873" fmla="*/ 4348002 w 7467663"/>
              <a:gd name="connsiteY873" fmla="*/ 2205895 h 6858000"/>
              <a:gd name="connsiteX874" fmla="*/ 4262250 w 7467663"/>
              <a:gd name="connsiteY874" fmla="*/ 2219972 h 6858000"/>
              <a:gd name="connsiteX875" fmla="*/ 4550611 w 7467663"/>
              <a:gd name="connsiteY875" fmla="*/ 817540 h 6858000"/>
              <a:gd name="connsiteX876" fmla="*/ 4564418 w 7467663"/>
              <a:gd name="connsiteY876" fmla="*/ 808293 h 6858000"/>
              <a:gd name="connsiteX877" fmla="*/ 4266388 w 7467663"/>
              <a:gd name="connsiteY877" fmla="*/ 500083 h 6858000"/>
              <a:gd name="connsiteX878" fmla="*/ 4032842 w 7467663"/>
              <a:gd name="connsiteY878" fmla="*/ 211809 h 6858000"/>
              <a:gd name="connsiteX879" fmla="*/ 3882765 w 7467663"/>
              <a:gd name="connsiteY879" fmla="*/ 0 h 6858000"/>
              <a:gd name="connsiteX880" fmla="*/ 3721337 w 7467663"/>
              <a:gd name="connsiteY880" fmla="*/ 0 h 6858000"/>
              <a:gd name="connsiteX881" fmla="*/ 3797544 w 7467663"/>
              <a:gd name="connsiteY881" fmla="*/ 0 h 6858000"/>
              <a:gd name="connsiteX882" fmla="*/ 3775734 w 7467663"/>
              <a:gd name="connsiteY882" fmla="*/ 95131 h 6858000"/>
              <a:gd name="connsiteX883" fmla="*/ 3724807 w 7467663"/>
              <a:gd name="connsiteY883" fmla="*/ 272257 h 6858000"/>
              <a:gd name="connsiteX884" fmla="*/ 3726844 w 7467663"/>
              <a:gd name="connsiteY884" fmla="*/ 282988 h 6858000"/>
              <a:gd name="connsiteX885" fmla="*/ 3742664 w 7467663"/>
              <a:gd name="connsiteY885" fmla="*/ 279918 h 6858000"/>
              <a:gd name="connsiteX886" fmla="*/ 4103910 w 7467663"/>
              <a:gd name="connsiteY886" fmla="*/ 1161917 h 6858000"/>
              <a:gd name="connsiteX887" fmla="*/ 4020269 w 7467663"/>
              <a:gd name="connsiteY887" fmla="*/ 1200406 h 6858000"/>
              <a:gd name="connsiteX888" fmla="*/ 3674882 w 7467663"/>
              <a:gd name="connsiteY888" fmla="*/ 488524 h 6858000"/>
              <a:gd name="connsiteX889" fmla="*/ 3132682 w 7467663"/>
              <a:gd name="connsiteY889" fmla="*/ 1072284 h 6858000"/>
              <a:gd name="connsiteX890" fmla="*/ 2716346 w 7467663"/>
              <a:gd name="connsiteY890" fmla="*/ 1276376 h 6858000"/>
              <a:gd name="connsiteX891" fmla="*/ 2716772 w 7467663"/>
              <a:gd name="connsiteY891" fmla="*/ 1255462 h 6858000"/>
              <a:gd name="connsiteX892" fmla="*/ 3471096 w 7467663"/>
              <a:gd name="connsiteY892" fmla="*/ 437072 h 6858000"/>
              <a:gd name="connsiteX893" fmla="*/ 3639057 w 7467663"/>
              <a:gd name="connsiteY893" fmla="*/ 286334 h 6858000"/>
              <a:gd name="connsiteX894" fmla="*/ 3640309 w 7467663"/>
              <a:gd name="connsiteY894" fmla="*/ 284664 h 6858000"/>
              <a:gd name="connsiteX895" fmla="*/ 3646022 w 7467663"/>
              <a:gd name="connsiteY895" fmla="*/ 276711 h 6858000"/>
              <a:gd name="connsiteX896" fmla="*/ 3707943 w 7467663"/>
              <a:gd name="connsiteY896" fmla="*/ 65958 h 6858000"/>
              <a:gd name="connsiteX897" fmla="*/ 3721337 w 7467663"/>
              <a:gd name="connsiteY897" fmla="*/ 0 h 6858000"/>
              <a:gd name="connsiteX898" fmla="*/ 2867960 w 7467663"/>
              <a:gd name="connsiteY898" fmla="*/ 0 h 6858000"/>
              <a:gd name="connsiteX899" fmla="*/ 2926351 w 7467663"/>
              <a:gd name="connsiteY899" fmla="*/ 0 h 6858000"/>
              <a:gd name="connsiteX900" fmla="*/ 2902823 w 7467663"/>
              <a:gd name="connsiteY900" fmla="*/ 262929 h 6858000"/>
              <a:gd name="connsiteX901" fmla="*/ 2940663 w 7467663"/>
              <a:gd name="connsiteY901" fmla="*/ 140884 h 6858000"/>
              <a:gd name="connsiteX902" fmla="*/ 2947039 w 7467663"/>
              <a:gd name="connsiteY902" fmla="*/ 122524 h 6858000"/>
              <a:gd name="connsiteX903" fmla="*/ 2984316 w 7467663"/>
              <a:gd name="connsiteY903" fmla="*/ 0 h 6858000"/>
              <a:gd name="connsiteX904" fmla="*/ 3016114 w 7467663"/>
              <a:gd name="connsiteY904" fmla="*/ 0 h 6858000"/>
              <a:gd name="connsiteX905" fmla="*/ 2979949 w 7467663"/>
              <a:gd name="connsiteY905" fmla="*/ 119274 h 6858000"/>
              <a:gd name="connsiteX906" fmla="*/ 3023879 w 7467663"/>
              <a:gd name="connsiteY906" fmla="*/ 0 h 6858000"/>
              <a:gd name="connsiteX907" fmla="*/ 3105400 w 7467663"/>
              <a:gd name="connsiteY907" fmla="*/ 0 h 6858000"/>
              <a:gd name="connsiteX908" fmla="*/ 3094669 w 7467663"/>
              <a:gd name="connsiteY908" fmla="*/ 30308 h 6858000"/>
              <a:gd name="connsiteX909" fmla="*/ 2901945 w 7467663"/>
              <a:gd name="connsiteY909" fmla="*/ 466538 h 6858000"/>
              <a:gd name="connsiteX910" fmla="*/ 2815209 w 7467663"/>
              <a:gd name="connsiteY910" fmla="*/ 497361 h 6858000"/>
              <a:gd name="connsiteX911" fmla="*/ 2844845 w 7467663"/>
              <a:gd name="connsiteY911" fmla="*/ 127638 h 6858000"/>
              <a:gd name="connsiteX912" fmla="*/ 2867960 w 7467663"/>
              <a:gd name="connsiteY912" fmla="*/ 0 h 6858000"/>
              <a:gd name="connsiteX913" fmla="*/ 1057230 w 7467663"/>
              <a:gd name="connsiteY913" fmla="*/ 0 h 6858000"/>
              <a:gd name="connsiteX914" fmla="*/ 1111003 w 7467663"/>
              <a:gd name="connsiteY914" fmla="*/ 0 h 6858000"/>
              <a:gd name="connsiteX915" fmla="*/ 1125553 w 7467663"/>
              <a:gd name="connsiteY915" fmla="*/ 52588 h 6858000"/>
              <a:gd name="connsiteX916" fmla="*/ 1304276 w 7467663"/>
              <a:gd name="connsiteY916" fmla="*/ 476275 h 6858000"/>
              <a:gd name="connsiteX917" fmla="*/ 1492066 w 7467663"/>
              <a:gd name="connsiteY917" fmla="*/ 886333 h 6858000"/>
              <a:gd name="connsiteX918" fmla="*/ 1423698 w 7467663"/>
              <a:gd name="connsiteY918" fmla="*/ 710817 h 6858000"/>
              <a:gd name="connsiteX919" fmla="*/ 1357609 w 7467663"/>
              <a:gd name="connsiteY919" fmla="*/ 532892 h 6858000"/>
              <a:gd name="connsiteX920" fmla="*/ 1309550 w 7467663"/>
              <a:gd name="connsiteY920" fmla="*/ 374031 h 6858000"/>
              <a:gd name="connsiteX921" fmla="*/ 1193673 w 7467663"/>
              <a:gd name="connsiteY921" fmla="*/ 49533 h 6858000"/>
              <a:gd name="connsiteX922" fmla="*/ 1164391 w 7467663"/>
              <a:gd name="connsiteY922" fmla="*/ 0 h 6858000"/>
              <a:gd name="connsiteX923" fmla="*/ 1200666 w 7467663"/>
              <a:gd name="connsiteY923" fmla="*/ 0 h 6858000"/>
              <a:gd name="connsiteX924" fmla="*/ 1223408 w 7467663"/>
              <a:gd name="connsiteY924" fmla="*/ 38996 h 6858000"/>
              <a:gd name="connsiteX925" fmla="*/ 1339635 w 7467663"/>
              <a:gd name="connsiteY925" fmla="*/ 365517 h 6858000"/>
              <a:gd name="connsiteX926" fmla="*/ 1387469 w 7467663"/>
              <a:gd name="connsiteY926" fmla="*/ 523079 h 6858000"/>
              <a:gd name="connsiteX927" fmla="*/ 1452685 w 7467663"/>
              <a:gd name="connsiteY927" fmla="*/ 699806 h 6858000"/>
              <a:gd name="connsiteX928" fmla="*/ 1492092 w 7467663"/>
              <a:gd name="connsiteY928" fmla="*/ 800424 h 6858000"/>
              <a:gd name="connsiteX929" fmla="*/ 1455302 w 7467663"/>
              <a:gd name="connsiteY929" fmla="*/ 632913 h 6858000"/>
              <a:gd name="connsiteX930" fmla="*/ 1222336 w 7467663"/>
              <a:gd name="connsiteY930" fmla="*/ 9480 h 6858000"/>
              <a:gd name="connsiteX931" fmla="*/ 1214634 w 7467663"/>
              <a:gd name="connsiteY931" fmla="*/ 0 h 6858000"/>
              <a:gd name="connsiteX932" fmla="*/ 1289827 w 7467663"/>
              <a:gd name="connsiteY932" fmla="*/ 0 h 6858000"/>
              <a:gd name="connsiteX933" fmla="*/ 1321076 w 7467663"/>
              <a:gd name="connsiteY933" fmla="*/ 59722 h 6858000"/>
              <a:gd name="connsiteX934" fmla="*/ 1512579 w 7467663"/>
              <a:gd name="connsiteY934" fmla="*/ 626441 h 6858000"/>
              <a:gd name="connsiteX935" fmla="*/ 1506076 w 7467663"/>
              <a:gd name="connsiteY935" fmla="*/ 1089289 h 6858000"/>
              <a:gd name="connsiteX936" fmla="*/ 1486346 w 7467663"/>
              <a:gd name="connsiteY936" fmla="*/ 1079919 h 6858000"/>
              <a:gd name="connsiteX937" fmla="*/ 1070511 w 7467663"/>
              <a:gd name="connsiteY937" fmla="*/ 48609 h 6858000"/>
              <a:gd name="connsiteX938" fmla="*/ 1057230 w 7467663"/>
              <a:gd name="connsiteY938" fmla="*/ 0 h 6858000"/>
              <a:gd name="connsiteX939" fmla="*/ 43151 w 7467663"/>
              <a:gd name="connsiteY939" fmla="*/ 0 h 6858000"/>
              <a:gd name="connsiteX940" fmla="*/ 95283 w 7467663"/>
              <a:gd name="connsiteY940" fmla="*/ 0 h 6858000"/>
              <a:gd name="connsiteX941" fmla="*/ 300708 w 7467663"/>
              <a:gd name="connsiteY941" fmla="*/ 154571 h 6858000"/>
              <a:gd name="connsiteX942" fmla="*/ 530414 w 7467663"/>
              <a:gd name="connsiteY942" fmla="*/ 354673 h 6858000"/>
              <a:gd name="connsiteX943" fmla="*/ 333785 w 7467663"/>
              <a:gd name="connsiteY943" fmla="*/ 161564 h 6858000"/>
              <a:gd name="connsiteX944" fmla="*/ 147005 w 7467663"/>
              <a:gd name="connsiteY944" fmla="*/ 0 h 6858000"/>
              <a:gd name="connsiteX945" fmla="*/ 272509 w 7467663"/>
              <a:gd name="connsiteY945" fmla="*/ 0 h 6858000"/>
              <a:gd name="connsiteX946" fmla="*/ 326276 w 7467663"/>
              <a:gd name="connsiteY946" fmla="*/ 45847 h 6858000"/>
              <a:gd name="connsiteX947" fmla="*/ 823759 w 7467663"/>
              <a:gd name="connsiteY947" fmla="*/ 574145 h 6858000"/>
              <a:gd name="connsiteX948" fmla="*/ 811254 w 7467663"/>
              <a:gd name="connsiteY948" fmla="*/ 665546 h 6858000"/>
              <a:gd name="connsiteX949" fmla="*/ 154042 w 7467663"/>
              <a:gd name="connsiteY949" fmla="*/ 261522 h 6858000"/>
              <a:gd name="connsiteX950" fmla="*/ 13550 w 7467663"/>
              <a:gd name="connsiteY950" fmla="*/ 158423 h 6858000"/>
              <a:gd name="connsiteX951" fmla="*/ 0 w 7467663"/>
              <a:gd name="connsiteY951" fmla="*/ 146618 h 6858000"/>
              <a:gd name="connsiteX952" fmla="*/ 0 w 7467663"/>
              <a:gd name="connsiteY952" fmla="*/ 59161 h 6858000"/>
              <a:gd name="connsiteX953" fmla="*/ 45427 w 7467663"/>
              <a:gd name="connsiteY953" fmla="*/ 101078 h 6858000"/>
              <a:gd name="connsiteX954" fmla="*/ 630103 w 7467663"/>
              <a:gd name="connsiteY954" fmla="*/ 485885 h 6858000"/>
              <a:gd name="connsiteX955" fmla="*/ 532040 w 7467663"/>
              <a:gd name="connsiteY955" fmla="*/ 399359 h 6858000"/>
              <a:gd name="connsiteX956" fmla="*/ 517618 w 7467663"/>
              <a:gd name="connsiteY956" fmla="*/ 385726 h 6858000"/>
              <a:gd name="connsiteX957" fmla="*/ 285074 w 7467663"/>
              <a:gd name="connsiteY957" fmla="*/ 182755 h 6858000"/>
              <a:gd name="connsiteX958" fmla="*/ 43151 w 7467663"/>
              <a:gd name="connsiteY958" fmla="*/ 0 h 6858000"/>
              <a:gd name="connsiteX0" fmla="*/ 369702 w 7467663"/>
              <a:gd name="connsiteY0" fmla="*/ 6712169 h 6858000"/>
              <a:gd name="connsiteX1" fmla="*/ 366575 w 7467663"/>
              <a:gd name="connsiteY1" fmla="*/ 6715556 h 6858000"/>
              <a:gd name="connsiteX2" fmla="*/ 371637 w 7467663"/>
              <a:gd name="connsiteY2" fmla="*/ 6713954 h 6858000"/>
              <a:gd name="connsiteX3" fmla="*/ 369702 w 7467663"/>
              <a:gd name="connsiteY3" fmla="*/ 6712169 h 6858000"/>
              <a:gd name="connsiteX4" fmla="*/ 7088673 w 7467663"/>
              <a:gd name="connsiteY4" fmla="*/ 6610396 h 6858000"/>
              <a:gd name="connsiteX5" fmla="*/ 7440138 w 7467663"/>
              <a:gd name="connsiteY5" fmla="*/ 6622648 h 6858000"/>
              <a:gd name="connsiteX6" fmla="*/ 7467600 w 7467663"/>
              <a:gd name="connsiteY6" fmla="*/ 6628217 h 6858000"/>
              <a:gd name="connsiteX7" fmla="*/ 7467600 w 7467663"/>
              <a:gd name="connsiteY7" fmla="*/ 6668575 h 6858000"/>
              <a:gd name="connsiteX8" fmla="*/ 7392322 w 7467663"/>
              <a:gd name="connsiteY8" fmla="*/ 6658238 h 6858000"/>
              <a:gd name="connsiteX9" fmla="*/ 7467600 w 7467663"/>
              <a:gd name="connsiteY9" fmla="*/ 6683873 h 6858000"/>
              <a:gd name="connsiteX10" fmla="*/ 7467600 w 7467663"/>
              <a:gd name="connsiteY10" fmla="*/ 6714215 h 6858000"/>
              <a:gd name="connsiteX11" fmla="*/ 7447383 w 7467663"/>
              <a:gd name="connsiteY11" fmla="*/ 6707202 h 6858000"/>
              <a:gd name="connsiteX12" fmla="*/ 7289862 w 7467663"/>
              <a:gd name="connsiteY12" fmla="*/ 6659827 h 6858000"/>
              <a:gd name="connsiteX13" fmla="*/ 7434024 w 7467663"/>
              <a:gd name="connsiteY13" fmla="*/ 6722130 h 6858000"/>
              <a:gd name="connsiteX14" fmla="*/ 7467600 w 7467663"/>
              <a:gd name="connsiteY14" fmla="*/ 6736157 h 6858000"/>
              <a:gd name="connsiteX15" fmla="*/ 7467600 w 7467663"/>
              <a:gd name="connsiteY15" fmla="*/ 6767913 h 6858000"/>
              <a:gd name="connsiteX16" fmla="*/ 7392158 w 7467663"/>
              <a:gd name="connsiteY16" fmla="*/ 6771365 h 6858000"/>
              <a:gd name="connsiteX17" fmla="*/ 7467600 w 7467663"/>
              <a:gd name="connsiteY17" fmla="*/ 6805948 h 6858000"/>
              <a:gd name="connsiteX18" fmla="*/ 7467600 w 7467663"/>
              <a:gd name="connsiteY18" fmla="*/ 6831490 h 6858000"/>
              <a:gd name="connsiteX19" fmla="*/ 7410696 w 7467663"/>
              <a:gd name="connsiteY19" fmla="*/ 6803861 h 6858000"/>
              <a:gd name="connsiteX20" fmla="*/ 7088673 w 7467663"/>
              <a:gd name="connsiteY20" fmla="*/ 6610396 h 6858000"/>
              <a:gd name="connsiteX21" fmla="*/ 1019354 w 7467663"/>
              <a:gd name="connsiteY21" fmla="*/ 6315006 h 6858000"/>
              <a:gd name="connsiteX22" fmla="*/ 441046 w 7467663"/>
              <a:gd name="connsiteY22" fmla="*/ 6691153 h 6858000"/>
              <a:gd name="connsiteX23" fmla="*/ 1019354 w 7467663"/>
              <a:gd name="connsiteY23" fmla="*/ 6315006 h 6858000"/>
              <a:gd name="connsiteX24" fmla="*/ 991680 w 7467663"/>
              <a:gd name="connsiteY24" fmla="*/ 6298413 h 6858000"/>
              <a:gd name="connsiteX25" fmla="*/ 409060 w 7467663"/>
              <a:gd name="connsiteY25" fmla="*/ 6671470 h 6858000"/>
              <a:gd name="connsiteX26" fmla="*/ 991680 w 7467663"/>
              <a:gd name="connsiteY26" fmla="*/ 6298413 h 6858000"/>
              <a:gd name="connsiteX27" fmla="*/ 103333 w 7467663"/>
              <a:gd name="connsiteY27" fmla="*/ 5699602 h 6858000"/>
              <a:gd name="connsiteX28" fmla="*/ 233938 w 7467663"/>
              <a:gd name="connsiteY28" fmla="*/ 5809416 h 6858000"/>
              <a:gd name="connsiteX29" fmla="*/ 883580 w 7467663"/>
              <a:gd name="connsiteY29" fmla="*/ 6180710 h 6858000"/>
              <a:gd name="connsiteX30" fmla="*/ 487337 w 7467663"/>
              <a:gd name="connsiteY30" fmla="*/ 5950182 h 6858000"/>
              <a:gd name="connsiteX31" fmla="*/ 354051 w 7467663"/>
              <a:gd name="connsiteY31" fmla="*/ 5854912 h 6858000"/>
              <a:gd name="connsiteX32" fmla="*/ 195436 w 7467663"/>
              <a:gd name="connsiteY32" fmla="*/ 5755068 h 6858000"/>
              <a:gd name="connsiteX33" fmla="*/ 103333 w 7467663"/>
              <a:gd name="connsiteY33" fmla="*/ 5699602 h 6858000"/>
              <a:gd name="connsiteX34" fmla="*/ 5539432 w 7467663"/>
              <a:gd name="connsiteY34" fmla="*/ 5642928 h 6858000"/>
              <a:gd name="connsiteX35" fmla="*/ 5555462 w 7467663"/>
              <a:gd name="connsiteY35" fmla="*/ 5694454 h 6858000"/>
              <a:gd name="connsiteX36" fmla="*/ 5828270 w 7467663"/>
              <a:gd name="connsiteY36" fmla="*/ 6320663 h 6858000"/>
              <a:gd name="connsiteX37" fmla="*/ 5947416 w 7467663"/>
              <a:gd name="connsiteY37" fmla="*/ 6574846 h 6858000"/>
              <a:gd name="connsiteX38" fmla="*/ 5539432 w 7467663"/>
              <a:gd name="connsiteY38" fmla="*/ 5642928 h 6858000"/>
              <a:gd name="connsiteX39" fmla="*/ 51253 w 7467663"/>
              <a:gd name="connsiteY39" fmla="*/ 5631825 h 6858000"/>
              <a:gd name="connsiteX40" fmla="*/ 211622 w 7467663"/>
              <a:gd name="connsiteY40" fmla="*/ 5728803 h 6858000"/>
              <a:gd name="connsiteX41" fmla="*/ 371652 w 7467663"/>
              <a:gd name="connsiteY41" fmla="*/ 5829062 h 6858000"/>
              <a:gd name="connsiteX42" fmla="*/ 505903 w 7467663"/>
              <a:gd name="connsiteY42" fmla="*/ 5925221 h 6858000"/>
              <a:gd name="connsiteX43" fmla="*/ 899240 w 7467663"/>
              <a:gd name="connsiteY43" fmla="*/ 6153068 h 6858000"/>
              <a:gd name="connsiteX44" fmla="*/ 988114 w 7467663"/>
              <a:gd name="connsiteY44" fmla="*/ 6174204 h 6858000"/>
              <a:gd name="connsiteX45" fmla="*/ 845971 w 7467663"/>
              <a:gd name="connsiteY45" fmla="*/ 6067177 h 6858000"/>
              <a:gd name="connsiteX46" fmla="*/ 448057 w 7467663"/>
              <a:gd name="connsiteY46" fmla="*/ 5841376 h 6858000"/>
              <a:gd name="connsiteX47" fmla="*/ 51253 w 7467663"/>
              <a:gd name="connsiteY47" fmla="*/ 5631825 h 6858000"/>
              <a:gd name="connsiteX48" fmla="*/ 2606687 w 7467663"/>
              <a:gd name="connsiteY48" fmla="*/ 5630718 h 6858000"/>
              <a:gd name="connsiteX49" fmla="*/ 2645658 w 7467663"/>
              <a:gd name="connsiteY49" fmla="*/ 6640259 h 6858000"/>
              <a:gd name="connsiteX50" fmla="*/ 2606687 w 7467663"/>
              <a:gd name="connsiteY50" fmla="*/ 5630718 h 6858000"/>
              <a:gd name="connsiteX51" fmla="*/ 3642057 w 7467663"/>
              <a:gd name="connsiteY51" fmla="*/ 5573487 h 6858000"/>
              <a:gd name="connsiteX52" fmla="*/ 3632981 w 7467663"/>
              <a:gd name="connsiteY52" fmla="*/ 5579437 h 6858000"/>
              <a:gd name="connsiteX53" fmla="*/ 3382436 w 7467663"/>
              <a:gd name="connsiteY53" fmla="*/ 5952726 h 6858000"/>
              <a:gd name="connsiteX54" fmla="*/ 3191929 w 7467663"/>
              <a:gd name="connsiteY54" fmla="*/ 6662669 h 6858000"/>
              <a:gd name="connsiteX55" fmla="*/ 3369898 w 7467663"/>
              <a:gd name="connsiteY55" fmla="*/ 6081771 h 6858000"/>
              <a:gd name="connsiteX56" fmla="*/ 3642057 w 7467663"/>
              <a:gd name="connsiteY56" fmla="*/ 5573487 h 6858000"/>
              <a:gd name="connsiteX57" fmla="*/ 2650666 w 7467663"/>
              <a:gd name="connsiteY57" fmla="*/ 5530686 h 6858000"/>
              <a:gd name="connsiteX58" fmla="*/ 2650249 w 7467663"/>
              <a:gd name="connsiteY58" fmla="*/ 5532101 h 6858000"/>
              <a:gd name="connsiteX59" fmla="*/ 2663808 w 7467663"/>
              <a:gd name="connsiteY59" fmla="*/ 6535215 h 6858000"/>
              <a:gd name="connsiteX60" fmla="*/ 2665418 w 7467663"/>
              <a:gd name="connsiteY60" fmla="*/ 6132756 h 6858000"/>
              <a:gd name="connsiteX61" fmla="*/ 2650666 w 7467663"/>
              <a:gd name="connsiteY61" fmla="*/ 5530686 h 6858000"/>
              <a:gd name="connsiteX62" fmla="*/ 2680277 w 7467663"/>
              <a:gd name="connsiteY62" fmla="*/ 5479204 h 6858000"/>
              <a:gd name="connsiteX63" fmla="*/ 2678972 w 7467663"/>
              <a:gd name="connsiteY63" fmla="*/ 5481582 h 6858000"/>
              <a:gd name="connsiteX64" fmla="*/ 2696666 w 7467663"/>
              <a:gd name="connsiteY64" fmla="*/ 6133836 h 6858000"/>
              <a:gd name="connsiteX65" fmla="*/ 2695769 w 7467663"/>
              <a:gd name="connsiteY65" fmla="*/ 6390955 h 6858000"/>
              <a:gd name="connsiteX66" fmla="*/ 2739893 w 7467663"/>
              <a:gd name="connsiteY66" fmla="*/ 6108357 h 6858000"/>
              <a:gd name="connsiteX67" fmla="*/ 2680277 w 7467663"/>
              <a:gd name="connsiteY67" fmla="*/ 5479204 h 6858000"/>
              <a:gd name="connsiteX68" fmla="*/ 1132195 w 7467663"/>
              <a:gd name="connsiteY68" fmla="*/ 5467980 h 6858000"/>
              <a:gd name="connsiteX69" fmla="*/ 1679056 w 7467663"/>
              <a:gd name="connsiteY69" fmla="*/ 5516907 h 6858000"/>
              <a:gd name="connsiteX70" fmla="*/ 2128648 w 7467663"/>
              <a:gd name="connsiteY70" fmla="*/ 5474249 h 6858000"/>
              <a:gd name="connsiteX71" fmla="*/ 1825619 w 7467663"/>
              <a:gd name="connsiteY71" fmla="*/ 5478447 h 6858000"/>
              <a:gd name="connsiteX72" fmla="*/ 1737798 w 7467663"/>
              <a:gd name="connsiteY72" fmla="*/ 5483353 h 6858000"/>
              <a:gd name="connsiteX73" fmla="*/ 1132195 w 7467663"/>
              <a:gd name="connsiteY73" fmla="*/ 5467980 h 6858000"/>
              <a:gd name="connsiteX74" fmla="*/ 7454976 w 7467663"/>
              <a:gd name="connsiteY74" fmla="*/ 6318297 h 6858000"/>
              <a:gd name="connsiteX75" fmla="*/ 7467600 w 7467663"/>
              <a:gd name="connsiteY75" fmla="*/ 6163634 h 6858000"/>
              <a:gd name="connsiteX76" fmla="*/ 7448321 w 7467663"/>
              <a:gd name="connsiteY76" fmla="*/ 6190991 h 6858000"/>
              <a:gd name="connsiteX77" fmla="*/ 7467600 w 7467663"/>
              <a:gd name="connsiteY77" fmla="*/ 6334256 h 6858000"/>
              <a:gd name="connsiteX78" fmla="*/ 7454976 w 7467663"/>
              <a:gd name="connsiteY78" fmla="*/ 6318297 h 6858000"/>
              <a:gd name="connsiteX79" fmla="*/ 1456157 w 7467663"/>
              <a:gd name="connsiteY79" fmla="*/ 5371404 h 6858000"/>
              <a:gd name="connsiteX80" fmla="*/ 1244432 w 7467663"/>
              <a:gd name="connsiteY80" fmla="*/ 5385601 h 6858000"/>
              <a:gd name="connsiteX81" fmla="*/ 973990 w 7467663"/>
              <a:gd name="connsiteY81" fmla="*/ 5424940 h 6858000"/>
              <a:gd name="connsiteX82" fmla="*/ 1103809 w 7467663"/>
              <a:gd name="connsiteY82" fmla="*/ 5433720 h 6858000"/>
              <a:gd name="connsiteX83" fmla="*/ 1123454 w 7467663"/>
              <a:gd name="connsiteY83" fmla="*/ 5435727 h 6858000"/>
              <a:gd name="connsiteX84" fmla="*/ 1737017 w 7467663"/>
              <a:gd name="connsiteY84" fmla="*/ 5452183 h 6858000"/>
              <a:gd name="connsiteX85" fmla="*/ 1824397 w 7467663"/>
              <a:gd name="connsiteY85" fmla="*/ 5447757 h 6858000"/>
              <a:gd name="connsiteX86" fmla="*/ 2070059 w 7467663"/>
              <a:gd name="connsiteY86" fmla="*/ 5441660 h 6858000"/>
              <a:gd name="connsiteX87" fmla="*/ 1456157 w 7467663"/>
              <a:gd name="connsiteY87" fmla="*/ 5371404 h 6858000"/>
              <a:gd name="connsiteX88" fmla="*/ 4988186 w 7467663"/>
              <a:gd name="connsiteY88" fmla="*/ 5216467 h 6858000"/>
              <a:gd name="connsiteX89" fmla="*/ 4777334 w 7467663"/>
              <a:gd name="connsiteY89" fmla="*/ 5406072 h 6858000"/>
              <a:gd name="connsiteX90" fmla="*/ 4718341 w 7467663"/>
              <a:gd name="connsiteY90" fmla="*/ 5468043 h 6858000"/>
              <a:gd name="connsiteX91" fmla="*/ 4604655 w 7467663"/>
              <a:gd name="connsiteY91" fmla="*/ 5583434 h 6858000"/>
              <a:gd name="connsiteX92" fmla="*/ 4565074 w 7467663"/>
              <a:gd name="connsiteY92" fmla="*/ 5618550 h 6858000"/>
              <a:gd name="connsiteX93" fmla="*/ 4988186 w 7467663"/>
              <a:gd name="connsiteY93" fmla="*/ 5216467 h 6858000"/>
              <a:gd name="connsiteX94" fmla="*/ 4978032 w 7467663"/>
              <a:gd name="connsiteY94" fmla="*/ 5183809 h 6858000"/>
              <a:gd name="connsiteX95" fmla="*/ 4463413 w 7467663"/>
              <a:gd name="connsiteY95" fmla="*/ 5615162 h 6858000"/>
              <a:gd name="connsiteX96" fmla="*/ 4358134 w 7467663"/>
              <a:gd name="connsiteY96" fmla="*/ 5742791 h 6858000"/>
              <a:gd name="connsiteX97" fmla="*/ 4376219 w 7467663"/>
              <a:gd name="connsiteY97" fmla="*/ 5729027 h 6858000"/>
              <a:gd name="connsiteX98" fmla="*/ 4582340 w 7467663"/>
              <a:gd name="connsiteY98" fmla="*/ 5561037 h 6858000"/>
              <a:gd name="connsiteX99" fmla="*/ 4694684 w 7467663"/>
              <a:gd name="connsiteY99" fmla="*/ 5447098 h 6858000"/>
              <a:gd name="connsiteX100" fmla="*/ 4754123 w 7467663"/>
              <a:gd name="connsiteY100" fmla="*/ 5384643 h 6858000"/>
              <a:gd name="connsiteX101" fmla="*/ 4978032 w 7467663"/>
              <a:gd name="connsiteY101" fmla="*/ 5183809 h 6858000"/>
              <a:gd name="connsiteX102" fmla="*/ 1903353 w 7467663"/>
              <a:gd name="connsiteY102" fmla="*/ 5044827 h 6858000"/>
              <a:gd name="connsiteX103" fmla="*/ 1936931 w 7467663"/>
              <a:gd name="connsiteY103" fmla="*/ 5093954 h 6858000"/>
              <a:gd name="connsiteX104" fmla="*/ 2195868 w 7467663"/>
              <a:gd name="connsiteY104" fmla="*/ 5396574 h 6858000"/>
              <a:gd name="connsiteX105" fmla="*/ 2088852 w 7467663"/>
              <a:gd name="connsiteY105" fmla="*/ 5166123 h 6858000"/>
              <a:gd name="connsiteX106" fmla="*/ 1958241 w 7467663"/>
              <a:gd name="connsiteY106" fmla="*/ 5067955 h 6858000"/>
              <a:gd name="connsiteX107" fmla="*/ 1903353 w 7467663"/>
              <a:gd name="connsiteY107" fmla="*/ 5044827 h 6858000"/>
              <a:gd name="connsiteX108" fmla="*/ 1979378 w 7467663"/>
              <a:gd name="connsiteY108" fmla="*/ 4769504 h 6858000"/>
              <a:gd name="connsiteX109" fmla="*/ 2882120 w 7467663"/>
              <a:gd name="connsiteY109" fmla="*/ 5064547 h 6858000"/>
              <a:gd name="connsiteX110" fmla="*/ 2793103 w 7467663"/>
              <a:gd name="connsiteY110" fmla="*/ 5039699 h 6858000"/>
              <a:gd name="connsiteX111" fmla="*/ 2770041 w 7467663"/>
              <a:gd name="connsiteY111" fmla="*/ 5033634 h 6858000"/>
              <a:gd name="connsiteX112" fmla="*/ 1979378 w 7467663"/>
              <a:gd name="connsiteY112" fmla="*/ 4769504 h 6858000"/>
              <a:gd name="connsiteX113" fmla="*/ 1927410 w 7467663"/>
              <a:gd name="connsiteY113" fmla="*/ 4716164 h 6858000"/>
              <a:gd name="connsiteX114" fmla="*/ 1959587 w 7467663"/>
              <a:gd name="connsiteY114" fmla="*/ 4728849 h 6858000"/>
              <a:gd name="connsiteX115" fmla="*/ 2777707 w 7467663"/>
              <a:gd name="connsiteY115" fmla="*/ 5003991 h 6858000"/>
              <a:gd name="connsiteX116" fmla="*/ 2800768 w 7467663"/>
              <a:gd name="connsiteY116" fmla="*/ 5010056 h 6858000"/>
              <a:gd name="connsiteX117" fmla="*/ 2879408 w 7467663"/>
              <a:gd name="connsiteY117" fmla="*/ 5031590 h 6858000"/>
              <a:gd name="connsiteX118" fmla="*/ 2862295 w 7467663"/>
              <a:gd name="connsiteY118" fmla="*/ 5022958 h 6858000"/>
              <a:gd name="connsiteX119" fmla="*/ 2813343 w 7467663"/>
              <a:gd name="connsiteY119" fmla="*/ 4998369 h 6858000"/>
              <a:gd name="connsiteX120" fmla="*/ 2646245 w 7467663"/>
              <a:gd name="connsiteY120" fmla="*/ 4930999 h 6858000"/>
              <a:gd name="connsiteX121" fmla="*/ 1999243 w 7467663"/>
              <a:gd name="connsiteY121" fmla="*/ 4730524 h 6858000"/>
              <a:gd name="connsiteX122" fmla="*/ 1979527 w 7467663"/>
              <a:gd name="connsiteY122" fmla="*/ 4726651 h 6858000"/>
              <a:gd name="connsiteX123" fmla="*/ 1927410 w 7467663"/>
              <a:gd name="connsiteY123" fmla="*/ 4716164 h 6858000"/>
              <a:gd name="connsiteX124" fmla="*/ 1997014 w 7467663"/>
              <a:gd name="connsiteY124" fmla="*/ 4698007 h 6858000"/>
              <a:gd name="connsiteX125" fmla="*/ 2005458 w 7467663"/>
              <a:gd name="connsiteY125" fmla="*/ 4699540 h 6858000"/>
              <a:gd name="connsiteX126" fmla="*/ 2657186 w 7467663"/>
              <a:gd name="connsiteY126" fmla="*/ 4901687 h 6858000"/>
              <a:gd name="connsiteX127" fmla="*/ 2826662 w 7467663"/>
              <a:gd name="connsiteY127" fmla="*/ 4970362 h 6858000"/>
              <a:gd name="connsiteX128" fmla="*/ 2876100 w 7467663"/>
              <a:gd name="connsiteY128" fmla="*/ 4995397 h 6858000"/>
              <a:gd name="connsiteX129" fmla="*/ 3042600 w 7467663"/>
              <a:gd name="connsiteY129" fmla="*/ 5059532 h 6858000"/>
              <a:gd name="connsiteX130" fmla="*/ 1997014 w 7467663"/>
              <a:gd name="connsiteY130" fmla="*/ 4698007 h 6858000"/>
              <a:gd name="connsiteX131" fmla="*/ 2305292 w 7467663"/>
              <a:gd name="connsiteY131" fmla="*/ 4219492 h 6858000"/>
              <a:gd name="connsiteX132" fmla="*/ 3360922 w 7467663"/>
              <a:gd name="connsiteY132" fmla="*/ 4529373 h 6858000"/>
              <a:gd name="connsiteX133" fmla="*/ 3492420 w 7467663"/>
              <a:gd name="connsiteY133" fmla="*/ 4510145 h 6858000"/>
              <a:gd name="connsiteX134" fmla="*/ 3364086 w 7467663"/>
              <a:gd name="connsiteY134" fmla="*/ 4480340 h 6858000"/>
              <a:gd name="connsiteX135" fmla="*/ 3225818 w 7467663"/>
              <a:gd name="connsiteY135" fmla="*/ 4411822 h 6858000"/>
              <a:gd name="connsiteX136" fmla="*/ 3129696 w 7467663"/>
              <a:gd name="connsiteY136" fmla="*/ 4360704 h 6858000"/>
              <a:gd name="connsiteX137" fmla="*/ 2814545 w 7467663"/>
              <a:gd name="connsiteY137" fmla="*/ 4282955 h 6858000"/>
              <a:gd name="connsiteX138" fmla="*/ 2305292 w 7467663"/>
              <a:gd name="connsiteY138" fmla="*/ 4219492 h 6858000"/>
              <a:gd name="connsiteX139" fmla="*/ 2626982 w 7467663"/>
              <a:gd name="connsiteY139" fmla="*/ 4206450 h 6858000"/>
              <a:gd name="connsiteX140" fmla="*/ 2490617 w 7467663"/>
              <a:gd name="connsiteY140" fmla="*/ 4206951 h 6858000"/>
              <a:gd name="connsiteX141" fmla="*/ 2819869 w 7467663"/>
              <a:gd name="connsiteY141" fmla="*/ 4252936 h 6858000"/>
              <a:gd name="connsiteX142" fmla="*/ 3143018 w 7467663"/>
              <a:gd name="connsiteY142" fmla="*/ 4332698 h 6858000"/>
              <a:gd name="connsiteX143" fmla="*/ 3241520 w 7467663"/>
              <a:gd name="connsiteY143" fmla="*/ 4385112 h 6858000"/>
              <a:gd name="connsiteX144" fmla="*/ 3374575 w 7467663"/>
              <a:gd name="connsiteY144" fmla="*/ 4451517 h 6858000"/>
              <a:gd name="connsiteX145" fmla="*/ 3505221 w 7467663"/>
              <a:gd name="connsiteY145" fmla="*/ 4480757 h 6858000"/>
              <a:gd name="connsiteX146" fmla="*/ 2626982 w 7467663"/>
              <a:gd name="connsiteY146" fmla="*/ 4206450 h 6858000"/>
              <a:gd name="connsiteX147" fmla="*/ 1310106 w 7467663"/>
              <a:gd name="connsiteY147" fmla="*/ 3943217 h 6858000"/>
              <a:gd name="connsiteX148" fmla="*/ 854994 w 7467663"/>
              <a:gd name="connsiteY148" fmla="*/ 4399136 h 6858000"/>
              <a:gd name="connsiteX149" fmla="*/ 742462 w 7467663"/>
              <a:gd name="connsiteY149" fmla="*/ 4594648 h 6858000"/>
              <a:gd name="connsiteX150" fmla="*/ 820602 w 7467663"/>
              <a:gd name="connsiteY150" fmla="*/ 4485915 h 6858000"/>
              <a:gd name="connsiteX151" fmla="*/ 878295 w 7467663"/>
              <a:gd name="connsiteY151" fmla="*/ 4403594 h 6858000"/>
              <a:gd name="connsiteX152" fmla="*/ 1240607 w 7467663"/>
              <a:gd name="connsiteY152" fmla="*/ 4010401 h 6858000"/>
              <a:gd name="connsiteX153" fmla="*/ 1310106 w 7467663"/>
              <a:gd name="connsiteY153" fmla="*/ 3943217 h 6858000"/>
              <a:gd name="connsiteX154" fmla="*/ 1423113 w 7467663"/>
              <a:gd name="connsiteY154" fmla="*/ 3874565 h 6858000"/>
              <a:gd name="connsiteX155" fmla="*/ 1260565 w 7467663"/>
              <a:gd name="connsiteY155" fmla="*/ 4031982 h 6858000"/>
              <a:gd name="connsiteX156" fmla="*/ 901900 w 7467663"/>
              <a:gd name="connsiteY156" fmla="*/ 4421236 h 6858000"/>
              <a:gd name="connsiteX157" fmla="*/ 845044 w 7467663"/>
              <a:gd name="connsiteY157" fmla="*/ 4502436 h 6858000"/>
              <a:gd name="connsiteX158" fmla="*/ 685926 w 7467663"/>
              <a:gd name="connsiteY158" fmla="*/ 4703069 h 6858000"/>
              <a:gd name="connsiteX159" fmla="*/ 684248 w 7467663"/>
              <a:gd name="connsiteY159" fmla="*/ 4706721 h 6858000"/>
              <a:gd name="connsiteX160" fmla="*/ 1423113 w 7467663"/>
              <a:gd name="connsiteY160" fmla="*/ 3874565 h 6858000"/>
              <a:gd name="connsiteX161" fmla="*/ 3316479 w 7467663"/>
              <a:gd name="connsiteY161" fmla="*/ 3872136 h 6858000"/>
              <a:gd name="connsiteX162" fmla="*/ 3546806 w 7467663"/>
              <a:gd name="connsiteY162" fmla="*/ 4356139 h 6858000"/>
              <a:gd name="connsiteX163" fmla="*/ 3364433 w 7467663"/>
              <a:gd name="connsiteY163" fmla="*/ 3953121 h 6858000"/>
              <a:gd name="connsiteX164" fmla="*/ 3316479 w 7467663"/>
              <a:gd name="connsiteY164" fmla="*/ 3872136 h 6858000"/>
              <a:gd name="connsiteX165" fmla="*/ 3291335 w 7467663"/>
              <a:gd name="connsiteY165" fmla="*/ 3767420 h 6858000"/>
              <a:gd name="connsiteX166" fmla="*/ 3390805 w 7467663"/>
              <a:gd name="connsiteY166" fmla="*/ 3937163 h 6858000"/>
              <a:gd name="connsiteX167" fmla="*/ 3579062 w 7467663"/>
              <a:gd name="connsiteY167" fmla="*/ 4359040 h 6858000"/>
              <a:gd name="connsiteX168" fmla="*/ 3467355 w 7467663"/>
              <a:gd name="connsiteY168" fmla="*/ 3988130 h 6858000"/>
              <a:gd name="connsiteX169" fmla="*/ 3310753 w 7467663"/>
              <a:gd name="connsiteY169" fmla="*/ 3787140 h 6858000"/>
              <a:gd name="connsiteX170" fmla="*/ 3291335 w 7467663"/>
              <a:gd name="connsiteY170" fmla="*/ 3767420 h 6858000"/>
              <a:gd name="connsiteX171" fmla="*/ 1635889 w 7467663"/>
              <a:gd name="connsiteY171" fmla="*/ 3709494 h 6858000"/>
              <a:gd name="connsiteX172" fmla="*/ 1634800 w 7467663"/>
              <a:gd name="connsiteY172" fmla="*/ 3731111 h 6858000"/>
              <a:gd name="connsiteX173" fmla="*/ 1635889 w 7467663"/>
              <a:gd name="connsiteY173" fmla="*/ 3709494 h 6858000"/>
              <a:gd name="connsiteX174" fmla="*/ 1510397 w 7467663"/>
              <a:gd name="connsiteY174" fmla="*/ 3684705 h 6858000"/>
              <a:gd name="connsiteX175" fmla="*/ 1146550 w 7467663"/>
              <a:gd name="connsiteY175" fmla="*/ 3802012 h 6858000"/>
              <a:gd name="connsiteX176" fmla="*/ 698834 w 7467663"/>
              <a:gd name="connsiteY176" fmla="*/ 3952272 h 6858000"/>
              <a:gd name="connsiteX177" fmla="*/ 34256 w 7467663"/>
              <a:gd name="connsiteY177" fmla="*/ 4347603 h 6858000"/>
              <a:gd name="connsiteX178" fmla="*/ 527241 w 7467663"/>
              <a:gd name="connsiteY178" fmla="*/ 4065078 h 6858000"/>
              <a:gd name="connsiteX179" fmla="*/ 1510397 w 7467663"/>
              <a:gd name="connsiteY179" fmla="*/ 3684705 h 6858000"/>
              <a:gd name="connsiteX180" fmla="*/ 1313114 w 7467663"/>
              <a:gd name="connsiteY180" fmla="*/ 3655216 h 6858000"/>
              <a:gd name="connsiteX181" fmla="*/ 1109304 w 7467663"/>
              <a:gd name="connsiteY181" fmla="*/ 3669030 h 6858000"/>
              <a:gd name="connsiteX182" fmla="*/ 8129 w 7467663"/>
              <a:gd name="connsiteY182" fmla="*/ 4330519 h 6858000"/>
              <a:gd name="connsiteX183" fmla="*/ 687572 w 7467663"/>
              <a:gd name="connsiteY183" fmla="*/ 3925629 h 6858000"/>
              <a:gd name="connsiteX184" fmla="*/ 1138365 w 7467663"/>
              <a:gd name="connsiteY184" fmla="*/ 3774515 h 6858000"/>
              <a:gd name="connsiteX185" fmla="*/ 1505579 w 7467663"/>
              <a:gd name="connsiteY185" fmla="*/ 3655526 h 6858000"/>
              <a:gd name="connsiteX186" fmla="*/ 1313114 w 7467663"/>
              <a:gd name="connsiteY186" fmla="*/ 3655216 h 6858000"/>
              <a:gd name="connsiteX187" fmla="*/ 3655073 w 7467663"/>
              <a:gd name="connsiteY187" fmla="*/ 3650884 h 6858000"/>
              <a:gd name="connsiteX188" fmla="*/ 3989938 w 7467663"/>
              <a:gd name="connsiteY188" fmla="*/ 3991685 h 6858000"/>
              <a:gd name="connsiteX189" fmla="*/ 4393907 w 7467663"/>
              <a:gd name="connsiteY189" fmla="*/ 4261258 h 6858000"/>
              <a:gd name="connsiteX190" fmla="*/ 4648051 w 7467663"/>
              <a:gd name="connsiteY190" fmla="*/ 4374051 h 6858000"/>
              <a:gd name="connsiteX191" fmla="*/ 4383389 w 7467663"/>
              <a:gd name="connsiteY191" fmla="*/ 4184369 h 6858000"/>
              <a:gd name="connsiteX192" fmla="*/ 4165508 w 7467663"/>
              <a:gd name="connsiteY192" fmla="*/ 4035196 h 6858000"/>
              <a:gd name="connsiteX193" fmla="*/ 4068162 w 7467663"/>
              <a:gd name="connsiteY193" fmla="*/ 3953394 h 6858000"/>
              <a:gd name="connsiteX194" fmla="*/ 3981416 w 7467663"/>
              <a:gd name="connsiteY194" fmla="*/ 3880482 h 6858000"/>
              <a:gd name="connsiteX195" fmla="*/ 3800147 w 7467663"/>
              <a:gd name="connsiteY195" fmla="*/ 3749872 h 6858000"/>
              <a:gd name="connsiteX196" fmla="*/ 3655073 w 7467663"/>
              <a:gd name="connsiteY196" fmla="*/ 3650884 h 6858000"/>
              <a:gd name="connsiteX197" fmla="*/ 3670252 w 7467663"/>
              <a:gd name="connsiteY197" fmla="*/ 3622798 h 6858000"/>
              <a:gd name="connsiteX198" fmla="*/ 3817258 w 7467663"/>
              <a:gd name="connsiteY198" fmla="*/ 3723577 h 6858000"/>
              <a:gd name="connsiteX199" fmla="*/ 4000461 w 7467663"/>
              <a:gd name="connsiteY199" fmla="*/ 3855966 h 6858000"/>
              <a:gd name="connsiteX200" fmla="*/ 4088180 w 7467663"/>
              <a:gd name="connsiteY200" fmla="*/ 3929774 h 6858000"/>
              <a:gd name="connsiteX201" fmla="*/ 4184555 w 7467663"/>
              <a:gd name="connsiteY201" fmla="*/ 4010683 h 6858000"/>
              <a:gd name="connsiteX202" fmla="*/ 4399563 w 7467663"/>
              <a:gd name="connsiteY202" fmla="*/ 4158106 h 6858000"/>
              <a:gd name="connsiteX203" fmla="*/ 4684469 w 7467663"/>
              <a:gd name="connsiteY203" fmla="*/ 4364680 h 6858000"/>
              <a:gd name="connsiteX204" fmla="*/ 4690271 w 7467663"/>
              <a:gd name="connsiteY204" fmla="*/ 4370034 h 6858000"/>
              <a:gd name="connsiteX205" fmla="*/ 4136093 w 7467663"/>
              <a:gd name="connsiteY205" fmla="*/ 3858466 h 6858000"/>
              <a:gd name="connsiteX206" fmla="*/ 3670252 w 7467663"/>
              <a:gd name="connsiteY206" fmla="*/ 3622798 h 6858000"/>
              <a:gd name="connsiteX207" fmla="*/ 4440129 w 7467663"/>
              <a:gd name="connsiteY207" fmla="*/ 3448571 h 6858000"/>
              <a:gd name="connsiteX208" fmla="*/ 4856525 w 7467663"/>
              <a:gd name="connsiteY208" fmla="*/ 3915351 h 6858000"/>
              <a:gd name="connsiteX209" fmla="*/ 5059055 w 7467663"/>
              <a:gd name="connsiteY209" fmla="*/ 4108918 h 6858000"/>
              <a:gd name="connsiteX210" fmla="*/ 5290070 w 7467663"/>
              <a:gd name="connsiteY210" fmla="*/ 4263619 h 6858000"/>
              <a:gd name="connsiteX211" fmla="*/ 4834991 w 7467663"/>
              <a:gd name="connsiteY211" fmla="*/ 3830985 h 6858000"/>
              <a:gd name="connsiteX212" fmla="*/ 4440129 w 7467663"/>
              <a:gd name="connsiteY212" fmla="*/ 3448571 h 6858000"/>
              <a:gd name="connsiteX213" fmla="*/ 4441737 w 7467663"/>
              <a:gd name="connsiteY213" fmla="*/ 3399734 h 6858000"/>
              <a:gd name="connsiteX214" fmla="*/ 4431236 w 7467663"/>
              <a:gd name="connsiteY214" fmla="*/ 3400954 h 6858000"/>
              <a:gd name="connsiteX215" fmla="*/ 4557150 w 7467663"/>
              <a:gd name="connsiteY215" fmla="*/ 3510023 h 6858000"/>
              <a:gd name="connsiteX216" fmla="*/ 4856936 w 7467663"/>
              <a:gd name="connsiteY216" fmla="*/ 3809146 h 6858000"/>
              <a:gd name="connsiteX217" fmla="*/ 5111996 w 7467663"/>
              <a:gd name="connsiteY217" fmla="*/ 4065759 h 6858000"/>
              <a:gd name="connsiteX218" fmla="*/ 5388878 w 7467663"/>
              <a:gd name="connsiteY218" fmla="*/ 4300185 h 6858000"/>
              <a:gd name="connsiteX219" fmla="*/ 5425556 w 7467663"/>
              <a:gd name="connsiteY219" fmla="*/ 4308967 h 6858000"/>
              <a:gd name="connsiteX220" fmla="*/ 4943646 w 7467663"/>
              <a:gd name="connsiteY220" fmla="*/ 3822916 h 6858000"/>
              <a:gd name="connsiteX221" fmla="*/ 4594837 w 7467663"/>
              <a:gd name="connsiteY221" fmla="*/ 3532274 h 6858000"/>
              <a:gd name="connsiteX222" fmla="*/ 4441737 w 7467663"/>
              <a:gd name="connsiteY222" fmla="*/ 3399734 h 6858000"/>
              <a:gd name="connsiteX223" fmla="*/ 5425834 w 7467663"/>
              <a:gd name="connsiteY223" fmla="*/ 3162785 h 6858000"/>
              <a:gd name="connsiteX224" fmla="*/ 5401644 w 7467663"/>
              <a:gd name="connsiteY224" fmla="*/ 3617847 h 6858000"/>
              <a:gd name="connsiteX225" fmla="*/ 5467256 w 7467663"/>
              <a:gd name="connsiteY225" fmla="*/ 4175494 h 6858000"/>
              <a:gd name="connsiteX226" fmla="*/ 5448069 w 7467663"/>
              <a:gd name="connsiteY226" fmla="*/ 3567554 h 6858000"/>
              <a:gd name="connsiteX227" fmla="*/ 5425834 w 7467663"/>
              <a:gd name="connsiteY227" fmla="*/ 3162785 h 6858000"/>
              <a:gd name="connsiteX228" fmla="*/ 1318687 w 7467663"/>
              <a:gd name="connsiteY228" fmla="*/ 3113840 h 6858000"/>
              <a:gd name="connsiteX229" fmla="*/ 1066793 w 7467663"/>
              <a:gd name="connsiteY229" fmla="*/ 3212171 h 6858000"/>
              <a:gd name="connsiteX230" fmla="*/ 993319 w 7467663"/>
              <a:gd name="connsiteY230" fmla="*/ 3247648 h 6858000"/>
              <a:gd name="connsiteX231" fmla="*/ 853081 w 7467663"/>
              <a:gd name="connsiteY231" fmla="*/ 3312410 h 6858000"/>
              <a:gd name="connsiteX232" fmla="*/ 805957 w 7467663"/>
              <a:gd name="connsiteY232" fmla="*/ 3330443 h 6858000"/>
              <a:gd name="connsiteX233" fmla="*/ 1318687 w 7467663"/>
              <a:gd name="connsiteY233" fmla="*/ 3113840 h 6858000"/>
              <a:gd name="connsiteX234" fmla="*/ 5453702 w 7467663"/>
              <a:gd name="connsiteY234" fmla="*/ 3090882 h 6858000"/>
              <a:gd name="connsiteX235" fmla="*/ 5480135 w 7467663"/>
              <a:gd name="connsiteY235" fmla="*/ 3565802 h 6858000"/>
              <a:gd name="connsiteX236" fmla="*/ 5499023 w 7467663"/>
              <a:gd name="connsiteY236" fmla="*/ 4166310 h 6858000"/>
              <a:gd name="connsiteX237" fmla="*/ 5547022 w 7467663"/>
              <a:gd name="connsiteY237" fmla="*/ 3607838 h 6858000"/>
              <a:gd name="connsiteX238" fmla="*/ 5515964 w 7467663"/>
              <a:gd name="connsiteY238" fmla="*/ 3378541 h 6858000"/>
              <a:gd name="connsiteX239" fmla="*/ 5453702 w 7467663"/>
              <a:gd name="connsiteY239" fmla="*/ 3090882 h 6858000"/>
              <a:gd name="connsiteX240" fmla="*/ 1238695 w 7467663"/>
              <a:gd name="connsiteY240" fmla="*/ 3076820 h 6858000"/>
              <a:gd name="connsiteX241" fmla="*/ 716371 w 7467663"/>
              <a:gd name="connsiteY241" fmla="*/ 3293249 h 6858000"/>
              <a:gd name="connsiteX242" fmla="*/ 579522 w 7467663"/>
              <a:gd name="connsiteY242" fmla="*/ 3371759 h 6858000"/>
              <a:gd name="connsiteX243" fmla="*/ 600288 w 7467663"/>
              <a:gd name="connsiteY243" fmla="*/ 3365555 h 6858000"/>
              <a:gd name="connsiteX244" fmla="*/ 840692 w 7467663"/>
              <a:gd name="connsiteY244" fmla="*/ 3284921 h 6858000"/>
              <a:gd name="connsiteX245" fmla="*/ 979248 w 7467663"/>
              <a:gd name="connsiteY245" fmla="*/ 3221003 h 6858000"/>
              <a:gd name="connsiteX246" fmla="*/ 1053282 w 7467663"/>
              <a:gd name="connsiteY246" fmla="*/ 3185247 h 6858000"/>
              <a:gd name="connsiteX247" fmla="*/ 1320603 w 7467663"/>
              <a:gd name="connsiteY247" fmla="*/ 3081281 h 6858000"/>
              <a:gd name="connsiteX248" fmla="*/ 1238695 w 7467663"/>
              <a:gd name="connsiteY248" fmla="*/ 3076820 h 6858000"/>
              <a:gd name="connsiteX249" fmla="*/ 5425627 w 7467663"/>
              <a:gd name="connsiteY249" fmla="*/ 2954192 h 6858000"/>
              <a:gd name="connsiteX250" fmla="*/ 5470770 w 7467663"/>
              <a:gd name="connsiteY250" fmla="*/ 3005435 h 6858000"/>
              <a:gd name="connsiteX251" fmla="*/ 5519779 w 7467663"/>
              <a:gd name="connsiteY251" fmla="*/ 4359223 h 6858000"/>
              <a:gd name="connsiteX252" fmla="*/ 5520293 w 7467663"/>
              <a:gd name="connsiteY252" fmla="*/ 4360602 h 6858000"/>
              <a:gd name="connsiteX253" fmla="*/ 5767221 w 7467663"/>
              <a:gd name="connsiteY253" fmla="*/ 4665564 h 6858000"/>
              <a:gd name="connsiteX254" fmla="*/ 6937169 w 7467663"/>
              <a:gd name="connsiteY254" fmla="*/ 4815941 h 6858000"/>
              <a:gd name="connsiteX255" fmla="*/ 6953922 w 7467663"/>
              <a:gd name="connsiteY255" fmla="*/ 4890068 h 6858000"/>
              <a:gd name="connsiteX256" fmla="*/ 6071359 w 7467663"/>
              <a:gd name="connsiteY256" fmla="*/ 4770770 h 6858000"/>
              <a:gd name="connsiteX257" fmla="*/ 6038839 w 7467663"/>
              <a:gd name="connsiteY257" fmla="*/ 4764474 h 6858000"/>
              <a:gd name="connsiteX258" fmla="*/ 6038706 w 7467663"/>
              <a:gd name="connsiteY258" fmla="*/ 4763847 h 6858000"/>
              <a:gd name="connsiteX259" fmla="*/ 6037784 w 7467663"/>
              <a:gd name="connsiteY259" fmla="*/ 4764270 h 6858000"/>
              <a:gd name="connsiteX260" fmla="*/ 6038839 w 7467663"/>
              <a:gd name="connsiteY260" fmla="*/ 4764474 h 6858000"/>
              <a:gd name="connsiteX261" fmla="*/ 6040338 w 7467663"/>
              <a:gd name="connsiteY261" fmla="*/ 4771418 h 6858000"/>
              <a:gd name="connsiteX262" fmla="*/ 6024488 w 7467663"/>
              <a:gd name="connsiteY262" fmla="*/ 4809903 h 6858000"/>
              <a:gd name="connsiteX263" fmla="*/ 5599771 w 7467663"/>
              <a:gd name="connsiteY263" fmla="*/ 5509652 h 6858000"/>
              <a:gd name="connsiteX264" fmla="*/ 5548843 w 7467663"/>
              <a:gd name="connsiteY264" fmla="*/ 5563845 h 6858000"/>
              <a:gd name="connsiteX265" fmla="*/ 5940952 w 7467663"/>
              <a:gd name="connsiteY265" fmla="*/ 6250028 h 6858000"/>
              <a:gd name="connsiteX266" fmla="*/ 6043441 w 7467663"/>
              <a:gd name="connsiteY266" fmla="*/ 6665847 h 6858000"/>
              <a:gd name="connsiteX267" fmla="*/ 6093432 w 7467663"/>
              <a:gd name="connsiteY267" fmla="*/ 6858000 h 6858000"/>
              <a:gd name="connsiteX268" fmla="*/ 6034344 w 7467663"/>
              <a:gd name="connsiteY268" fmla="*/ 6858000 h 6858000"/>
              <a:gd name="connsiteX269" fmla="*/ 6026679 w 7467663"/>
              <a:gd name="connsiteY269" fmla="*/ 6836959 h 6858000"/>
              <a:gd name="connsiteX270" fmla="*/ 5800441 w 7467663"/>
              <a:gd name="connsiteY270" fmla="*/ 6335286 h 6858000"/>
              <a:gd name="connsiteX271" fmla="*/ 5526562 w 7467663"/>
              <a:gd name="connsiteY271" fmla="*/ 5705388 h 6858000"/>
              <a:gd name="connsiteX272" fmla="*/ 5519640 w 7467663"/>
              <a:gd name="connsiteY272" fmla="*/ 5683774 h 6858000"/>
              <a:gd name="connsiteX273" fmla="*/ 5844559 w 7467663"/>
              <a:gd name="connsiteY273" fmla="*/ 6553349 h 6858000"/>
              <a:gd name="connsiteX274" fmla="*/ 5975994 w 7467663"/>
              <a:gd name="connsiteY274" fmla="*/ 6858000 h 6858000"/>
              <a:gd name="connsiteX275" fmla="*/ 5898547 w 7467663"/>
              <a:gd name="connsiteY275" fmla="*/ 6858000 h 6858000"/>
              <a:gd name="connsiteX276" fmla="*/ 5682041 w 7467663"/>
              <a:gd name="connsiteY276" fmla="*/ 6355860 h 6858000"/>
              <a:gd name="connsiteX277" fmla="*/ 5461758 w 7467663"/>
              <a:gd name="connsiteY277" fmla="*/ 5820220 h 6858000"/>
              <a:gd name="connsiteX278" fmla="*/ 5237282 w 7467663"/>
              <a:gd name="connsiteY278" fmla="*/ 6579086 h 6858000"/>
              <a:gd name="connsiteX279" fmla="*/ 5115009 w 7467663"/>
              <a:gd name="connsiteY279" fmla="*/ 6858000 h 6858000"/>
              <a:gd name="connsiteX280" fmla="*/ 5028074 w 7467663"/>
              <a:gd name="connsiteY280" fmla="*/ 6858000 h 6858000"/>
              <a:gd name="connsiteX281" fmla="*/ 5079508 w 7467663"/>
              <a:gd name="connsiteY281" fmla="*/ 6749074 h 6858000"/>
              <a:gd name="connsiteX282" fmla="*/ 5371846 w 7467663"/>
              <a:gd name="connsiteY282" fmla="*/ 5924413 h 6858000"/>
              <a:gd name="connsiteX283" fmla="*/ 5270512 w 7467663"/>
              <a:gd name="connsiteY283" fmla="*/ 6138975 h 6858000"/>
              <a:gd name="connsiteX284" fmla="*/ 5062409 w 7467663"/>
              <a:gd name="connsiteY284" fmla="*/ 6653544 h 6858000"/>
              <a:gd name="connsiteX285" fmla="*/ 5036628 w 7467663"/>
              <a:gd name="connsiteY285" fmla="*/ 6754247 h 6858000"/>
              <a:gd name="connsiteX286" fmla="*/ 5009112 w 7467663"/>
              <a:gd name="connsiteY286" fmla="*/ 6858000 h 6858000"/>
              <a:gd name="connsiteX287" fmla="*/ 4976679 w 7467663"/>
              <a:gd name="connsiteY287" fmla="*/ 6858000 h 6858000"/>
              <a:gd name="connsiteX288" fmla="*/ 5006537 w 7467663"/>
              <a:gd name="connsiteY288" fmla="*/ 6747068 h 6858000"/>
              <a:gd name="connsiteX289" fmla="*/ 5032723 w 7467663"/>
              <a:gd name="connsiteY289" fmla="*/ 6644957 h 6858000"/>
              <a:gd name="connsiteX290" fmla="*/ 5242949 w 7467663"/>
              <a:gd name="connsiteY290" fmla="*/ 6125175 h 6858000"/>
              <a:gd name="connsiteX291" fmla="*/ 5286321 w 7467663"/>
              <a:gd name="connsiteY291" fmla="*/ 6033555 h 6858000"/>
              <a:gd name="connsiteX292" fmla="*/ 5008210 w 7467663"/>
              <a:gd name="connsiteY292" fmla="*/ 6649194 h 6858000"/>
              <a:gd name="connsiteX293" fmla="*/ 4986321 w 7467663"/>
              <a:gd name="connsiteY293" fmla="*/ 6765687 h 6858000"/>
              <a:gd name="connsiteX294" fmla="*/ 4973474 w 7467663"/>
              <a:gd name="connsiteY294" fmla="*/ 6858000 h 6858000"/>
              <a:gd name="connsiteX295" fmla="*/ 4907178 w 7467663"/>
              <a:gd name="connsiteY295" fmla="*/ 6858000 h 6858000"/>
              <a:gd name="connsiteX296" fmla="*/ 4910810 w 7467663"/>
              <a:gd name="connsiteY296" fmla="*/ 6829660 h 6858000"/>
              <a:gd name="connsiteX297" fmla="*/ 4987461 w 7467663"/>
              <a:gd name="connsiteY297" fmla="*/ 6432994 h 6858000"/>
              <a:gd name="connsiteX298" fmla="*/ 5179262 w 7467663"/>
              <a:gd name="connsiteY298" fmla="*/ 6035044 h 6858000"/>
              <a:gd name="connsiteX299" fmla="*/ 4689678 w 7467663"/>
              <a:gd name="connsiteY299" fmla="*/ 6440241 h 6858000"/>
              <a:gd name="connsiteX300" fmla="*/ 4477543 w 7467663"/>
              <a:gd name="connsiteY300" fmla="*/ 6674836 h 6858000"/>
              <a:gd name="connsiteX301" fmla="*/ 4329957 w 7467663"/>
              <a:gd name="connsiteY301" fmla="*/ 6858000 h 6858000"/>
              <a:gd name="connsiteX302" fmla="*/ 4218595 w 7467663"/>
              <a:gd name="connsiteY302" fmla="*/ 6858000 h 6858000"/>
              <a:gd name="connsiteX303" fmla="*/ 4368888 w 7467663"/>
              <a:gd name="connsiteY303" fmla="*/ 6668412 h 6858000"/>
              <a:gd name="connsiteX304" fmla="*/ 4563091 w 7467663"/>
              <a:gd name="connsiteY304" fmla="*/ 6442508 h 6858000"/>
              <a:gd name="connsiteX305" fmla="*/ 5387324 w 7467663"/>
              <a:gd name="connsiteY305" fmla="*/ 5705830 h 6858000"/>
              <a:gd name="connsiteX306" fmla="*/ 5073620 w 7467663"/>
              <a:gd name="connsiteY306" fmla="*/ 5955437 h 6858000"/>
              <a:gd name="connsiteX307" fmla="*/ 4689789 w 7467663"/>
              <a:gd name="connsiteY307" fmla="*/ 6268382 h 6858000"/>
              <a:gd name="connsiteX308" fmla="*/ 4418722 w 7467663"/>
              <a:gd name="connsiteY308" fmla="*/ 6570886 h 6858000"/>
              <a:gd name="connsiteX309" fmla="*/ 4214944 w 7467663"/>
              <a:gd name="connsiteY309" fmla="*/ 6858000 h 6858000"/>
              <a:gd name="connsiteX310" fmla="*/ 4177898 w 7467663"/>
              <a:gd name="connsiteY310" fmla="*/ 6858000 h 6858000"/>
              <a:gd name="connsiteX311" fmla="*/ 4391597 w 7467663"/>
              <a:gd name="connsiteY311" fmla="*/ 6556370 h 6858000"/>
              <a:gd name="connsiteX312" fmla="*/ 4668889 w 7467663"/>
              <a:gd name="connsiteY312" fmla="*/ 6246399 h 6858000"/>
              <a:gd name="connsiteX313" fmla="*/ 5055427 w 7467663"/>
              <a:gd name="connsiteY313" fmla="*/ 5931476 h 6858000"/>
              <a:gd name="connsiteX314" fmla="*/ 5371814 w 7467663"/>
              <a:gd name="connsiteY314" fmla="*/ 5678975 h 6858000"/>
              <a:gd name="connsiteX315" fmla="*/ 4987918 w 7467663"/>
              <a:gd name="connsiteY315" fmla="*/ 5838701 h 6858000"/>
              <a:gd name="connsiteX316" fmla="*/ 4317146 w 7467663"/>
              <a:gd name="connsiteY316" fmla="*/ 6587716 h 6858000"/>
              <a:gd name="connsiteX317" fmla="*/ 4171627 w 7467663"/>
              <a:gd name="connsiteY317" fmla="*/ 6858000 h 6858000"/>
              <a:gd name="connsiteX318" fmla="*/ 4081585 w 7467663"/>
              <a:gd name="connsiteY318" fmla="*/ 6858000 h 6858000"/>
              <a:gd name="connsiteX319" fmla="*/ 4238603 w 7467663"/>
              <a:gd name="connsiteY319" fmla="*/ 6559341 h 6858000"/>
              <a:gd name="connsiteX320" fmla="*/ 4778333 w 7467663"/>
              <a:gd name="connsiteY320" fmla="*/ 5873626 h 6858000"/>
              <a:gd name="connsiteX321" fmla="*/ 5414185 w 7467663"/>
              <a:gd name="connsiteY321" fmla="*/ 5573882 h 6858000"/>
              <a:gd name="connsiteX322" fmla="*/ 5959648 w 7467663"/>
              <a:gd name="connsiteY322" fmla="*/ 4760797 h 6858000"/>
              <a:gd name="connsiteX323" fmla="*/ 5355019 w 7467663"/>
              <a:gd name="connsiteY323" fmla="*/ 4734672 h 6858000"/>
              <a:gd name="connsiteX324" fmla="*/ 5083565 w 7467663"/>
              <a:gd name="connsiteY324" fmla="*/ 5179121 h 6858000"/>
              <a:gd name="connsiteX325" fmla="*/ 4713577 w 7467663"/>
              <a:gd name="connsiteY325" fmla="*/ 5616803 h 6858000"/>
              <a:gd name="connsiteX326" fmla="*/ 3989559 w 7467663"/>
              <a:gd name="connsiteY326" fmla="*/ 6145945 h 6858000"/>
              <a:gd name="connsiteX327" fmla="*/ 3939824 w 7467663"/>
              <a:gd name="connsiteY327" fmla="*/ 6066900 h 6858000"/>
              <a:gd name="connsiteX328" fmla="*/ 4584537 w 7467663"/>
              <a:gd name="connsiteY328" fmla="*/ 5324826 h 6858000"/>
              <a:gd name="connsiteX329" fmla="*/ 5037105 w 7467663"/>
              <a:gd name="connsiteY329" fmla="*/ 5088765 h 6858000"/>
              <a:gd name="connsiteX330" fmla="*/ 5039930 w 7467663"/>
              <a:gd name="connsiteY330" fmla="*/ 5089585 h 6858000"/>
              <a:gd name="connsiteX331" fmla="*/ 5263764 w 7467663"/>
              <a:gd name="connsiteY331" fmla="*/ 4735525 h 6858000"/>
              <a:gd name="connsiteX332" fmla="*/ 4086300 w 7467663"/>
              <a:gd name="connsiteY332" fmla="*/ 4884599 h 6858000"/>
              <a:gd name="connsiteX333" fmla="*/ 4085485 w 7467663"/>
              <a:gd name="connsiteY333" fmla="*/ 4899070 h 6858000"/>
              <a:gd name="connsiteX334" fmla="*/ 3871915 w 7467663"/>
              <a:gd name="connsiteY334" fmla="*/ 5253645 h 6858000"/>
              <a:gd name="connsiteX335" fmla="*/ 3799374 w 7467663"/>
              <a:gd name="connsiteY335" fmla="*/ 5466127 h 6858000"/>
              <a:gd name="connsiteX336" fmla="*/ 3498850 w 7467663"/>
              <a:gd name="connsiteY336" fmla="*/ 6661888 h 6858000"/>
              <a:gd name="connsiteX337" fmla="*/ 3399216 w 7467663"/>
              <a:gd name="connsiteY337" fmla="*/ 6858000 h 6858000"/>
              <a:gd name="connsiteX338" fmla="*/ 3303688 w 7467663"/>
              <a:gd name="connsiteY338" fmla="*/ 6858000 h 6858000"/>
              <a:gd name="connsiteX339" fmla="*/ 3391774 w 7467663"/>
              <a:gd name="connsiteY339" fmla="*/ 6697181 h 6858000"/>
              <a:gd name="connsiteX340" fmla="*/ 3735540 w 7467663"/>
              <a:gd name="connsiteY340" fmla="*/ 5546923 h 6858000"/>
              <a:gd name="connsiteX341" fmla="*/ 3729438 w 7467663"/>
              <a:gd name="connsiteY341" fmla="*/ 5569058 h 6858000"/>
              <a:gd name="connsiteX342" fmla="*/ 3707782 w 7467663"/>
              <a:gd name="connsiteY342" fmla="*/ 5644908 h 6858000"/>
              <a:gd name="connsiteX343" fmla="*/ 3583827 w 7467663"/>
              <a:gd name="connsiteY343" fmla="*/ 6039215 h 6858000"/>
              <a:gd name="connsiteX344" fmla="*/ 3547861 w 7467663"/>
              <a:gd name="connsiteY344" fmla="*/ 6129609 h 6858000"/>
              <a:gd name="connsiteX345" fmla="*/ 3490905 w 7467663"/>
              <a:gd name="connsiteY345" fmla="*/ 6277660 h 6858000"/>
              <a:gd name="connsiteX346" fmla="*/ 3455859 w 7467663"/>
              <a:gd name="connsiteY346" fmla="*/ 6391301 h 6858000"/>
              <a:gd name="connsiteX347" fmla="*/ 3429112 w 7467663"/>
              <a:gd name="connsiteY347" fmla="*/ 6479469 h 6858000"/>
              <a:gd name="connsiteX348" fmla="*/ 3304862 w 7467663"/>
              <a:gd name="connsiteY348" fmla="*/ 6796476 h 6858000"/>
              <a:gd name="connsiteX349" fmla="*/ 3276071 w 7467663"/>
              <a:gd name="connsiteY349" fmla="*/ 6858000 h 6858000"/>
              <a:gd name="connsiteX350" fmla="*/ 3240805 w 7467663"/>
              <a:gd name="connsiteY350" fmla="*/ 6858000 h 6858000"/>
              <a:gd name="connsiteX351" fmla="*/ 3275917 w 7467663"/>
              <a:gd name="connsiteY351" fmla="*/ 6783192 h 6858000"/>
              <a:gd name="connsiteX352" fmla="*/ 3399358 w 7467663"/>
              <a:gd name="connsiteY352" fmla="*/ 6469011 h 6858000"/>
              <a:gd name="connsiteX353" fmla="*/ 3425650 w 7467663"/>
              <a:gd name="connsiteY353" fmla="*/ 6381333 h 6858000"/>
              <a:gd name="connsiteX354" fmla="*/ 3460661 w 7467663"/>
              <a:gd name="connsiteY354" fmla="*/ 6266763 h 6858000"/>
              <a:gd name="connsiteX355" fmla="*/ 3518021 w 7467663"/>
              <a:gd name="connsiteY355" fmla="*/ 6117298 h 6858000"/>
              <a:gd name="connsiteX356" fmla="*/ 3554035 w 7467663"/>
              <a:gd name="connsiteY356" fmla="*/ 6027832 h 6858000"/>
              <a:gd name="connsiteX357" fmla="*/ 3677174 w 7467663"/>
              <a:gd name="connsiteY357" fmla="*/ 5636351 h 6858000"/>
              <a:gd name="connsiteX358" fmla="*/ 3698819 w 7467663"/>
              <a:gd name="connsiteY358" fmla="*/ 5560503 h 6858000"/>
              <a:gd name="connsiteX359" fmla="*/ 3702094 w 7467663"/>
              <a:gd name="connsiteY359" fmla="*/ 5549194 h 6858000"/>
              <a:gd name="connsiteX360" fmla="*/ 3398355 w 7467663"/>
              <a:gd name="connsiteY360" fmla="*/ 6094603 h 6858000"/>
              <a:gd name="connsiteX361" fmla="*/ 3193941 w 7467663"/>
              <a:gd name="connsiteY361" fmla="*/ 6798775 h 6858000"/>
              <a:gd name="connsiteX362" fmla="*/ 3184140 w 7467663"/>
              <a:gd name="connsiteY362" fmla="*/ 6858000 h 6858000"/>
              <a:gd name="connsiteX363" fmla="*/ 3099978 w 7467663"/>
              <a:gd name="connsiteY363" fmla="*/ 6858000 h 6858000"/>
              <a:gd name="connsiteX364" fmla="*/ 3101556 w 7467663"/>
              <a:gd name="connsiteY364" fmla="*/ 6843337 h 6858000"/>
              <a:gd name="connsiteX365" fmla="*/ 3370162 w 7467663"/>
              <a:gd name="connsiteY365" fmla="*/ 5785550 h 6858000"/>
              <a:gd name="connsiteX366" fmla="*/ 3746477 w 7467663"/>
              <a:gd name="connsiteY366" fmla="*/ 5377889 h 6858000"/>
              <a:gd name="connsiteX367" fmla="*/ 3863399 w 7467663"/>
              <a:gd name="connsiteY367" fmla="*/ 5087257 h 6858000"/>
              <a:gd name="connsiteX368" fmla="*/ 3968712 w 7467663"/>
              <a:gd name="connsiteY368" fmla="*/ 4913989 h 6858000"/>
              <a:gd name="connsiteX369" fmla="*/ 2792390 w 7467663"/>
              <a:gd name="connsiteY369" fmla="*/ 5382974 h 6858000"/>
              <a:gd name="connsiteX370" fmla="*/ 2714982 w 7467663"/>
              <a:gd name="connsiteY370" fmla="*/ 5427051 h 6858000"/>
              <a:gd name="connsiteX371" fmla="*/ 2813361 w 7467663"/>
              <a:gd name="connsiteY371" fmla="*/ 6023912 h 6858000"/>
              <a:gd name="connsiteX372" fmla="*/ 2688430 w 7467663"/>
              <a:gd name="connsiteY372" fmla="*/ 6801564 h 6858000"/>
              <a:gd name="connsiteX373" fmla="*/ 2629626 w 7467663"/>
              <a:gd name="connsiteY373" fmla="*/ 6763394 h 6858000"/>
              <a:gd name="connsiteX374" fmla="*/ 2565328 w 7467663"/>
              <a:gd name="connsiteY374" fmla="*/ 5516399 h 6858000"/>
              <a:gd name="connsiteX375" fmla="*/ 1922999 w 7467663"/>
              <a:gd name="connsiteY375" fmla="*/ 5980343 h 6858000"/>
              <a:gd name="connsiteX376" fmla="*/ 1950261 w 7467663"/>
              <a:gd name="connsiteY376" fmla="*/ 6405858 h 6858000"/>
              <a:gd name="connsiteX377" fmla="*/ 2365554 w 7467663"/>
              <a:gd name="connsiteY377" fmla="*/ 6759107 h 6858000"/>
              <a:gd name="connsiteX378" fmla="*/ 2424142 w 7467663"/>
              <a:gd name="connsiteY378" fmla="*/ 6858000 h 6858000"/>
              <a:gd name="connsiteX379" fmla="*/ 2395994 w 7467663"/>
              <a:gd name="connsiteY379" fmla="*/ 6858000 h 6858000"/>
              <a:gd name="connsiteX380" fmla="*/ 2392863 w 7467663"/>
              <a:gd name="connsiteY380" fmla="*/ 6852964 h 6858000"/>
              <a:gd name="connsiteX381" fmla="*/ 2017589 w 7467663"/>
              <a:gd name="connsiteY381" fmla="*/ 6493982 h 6858000"/>
              <a:gd name="connsiteX382" fmla="*/ 2147336 w 7467663"/>
              <a:gd name="connsiteY382" fmla="*/ 6594052 h 6858000"/>
              <a:gd name="connsiteX383" fmla="*/ 2207047 w 7467663"/>
              <a:gd name="connsiteY383" fmla="*/ 6654540 h 6858000"/>
              <a:gd name="connsiteX384" fmla="*/ 2299106 w 7467663"/>
              <a:gd name="connsiteY384" fmla="*/ 6778931 h 6858000"/>
              <a:gd name="connsiteX385" fmla="*/ 2314430 w 7467663"/>
              <a:gd name="connsiteY385" fmla="*/ 6801144 h 6858000"/>
              <a:gd name="connsiteX386" fmla="*/ 2352406 w 7467663"/>
              <a:gd name="connsiteY386" fmla="*/ 6858000 h 6858000"/>
              <a:gd name="connsiteX387" fmla="*/ 2314492 w 7467663"/>
              <a:gd name="connsiteY387" fmla="*/ 6858000 h 6858000"/>
              <a:gd name="connsiteX388" fmla="*/ 2288095 w 7467663"/>
              <a:gd name="connsiteY388" fmla="*/ 6818030 h 6858000"/>
              <a:gd name="connsiteX389" fmla="*/ 2272768 w 7467663"/>
              <a:gd name="connsiteY389" fmla="*/ 6795822 h 6858000"/>
              <a:gd name="connsiteX390" fmla="*/ 2182715 w 7467663"/>
              <a:gd name="connsiteY390" fmla="*/ 6675071 h 6858000"/>
              <a:gd name="connsiteX391" fmla="*/ 2032061 w 7467663"/>
              <a:gd name="connsiteY391" fmla="*/ 6541380 h 6858000"/>
              <a:gd name="connsiteX392" fmla="*/ 2257220 w 7467663"/>
              <a:gd name="connsiteY392" fmla="*/ 6826257 h 6858000"/>
              <a:gd name="connsiteX393" fmla="*/ 2281324 w 7467663"/>
              <a:gd name="connsiteY393" fmla="*/ 6858000 h 6858000"/>
              <a:gd name="connsiteX394" fmla="*/ 2242860 w 7467663"/>
              <a:gd name="connsiteY394" fmla="*/ 6858000 h 6858000"/>
              <a:gd name="connsiteX395" fmla="*/ 2232818 w 7467663"/>
              <a:gd name="connsiteY395" fmla="*/ 6844926 h 6858000"/>
              <a:gd name="connsiteX396" fmla="*/ 1990172 w 7467663"/>
              <a:gd name="connsiteY396" fmla="*/ 6542121 h 6858000"/>
              <a:gd name="connsiteX397" fmla="*/ 2124090 w 7467663"/>
              <a:gd name="connsiteY397" fmla="*/ 6761017 h 6858000"/>
              <a:gd name="connsiteX398" fmla="*/ 2200380 w 7467663"/>
              <a:gd name="connsiteY398" fmla="*/ 6858000 h 6858000"/>
              <a:gd name="connsiteX399" fmla="*/ 2147507 w 7467663"/>
              <a:gd name="connsiteY399" fmla="*/ 6858000 h 6858000"/>
              <a:gd name="connsiteX400" fmla="*/ 2070668 w 7467663"/>
              <a:gd name="connsiteY400" fmla="*/ 6761520 h 6858000"/>
              <a:gd name="connsiteX401" fmla="*/ 1975142 w 7467663"/>
              <a:gd name="connsiteY401" fmla="*/ 6585570 h 6858000"/>
              <a:gd name="connsiteX402" fmla="*/ 2050035 w 7467663"/>
              <a:gd name="connsiteY402" fmla="*/ 6813345 h 6858000"/>
              <a:gd name="connsiteX403" fmla="*/ 2063025 w 7467663"/>
              <a:gd name="connsiteY403" fmla="*/ 6858000 h 6858000"/>
              <a:gd name="connsiteX404" fmla="*/ 2021675 w 7467663"/>
              <a:gd name="connsiteY404" fmla="*/ 6858000 h 6858000"/>
              <a:gd name="connsiteX405" fmla="*/ 2019308 w 7467663"/>
              <a:gd name="connsiteY405" fmla="*/ 6847118 h 6858000"/>
              <a:gd name="connsiteX406" fmla="*/ 1938835 w 7467663"/>
              <a:gd name="connsiteY406" fmla="*/ 6551160 h 6858000"/>
              <a:gd name="connsiteX407" fmla="*/ 1953230 w 7467663"/>
              <a:gd name="connsiteY407" fmla="*/ 6759699 h 6858000"/>
              <a:gd name="connsiteX408" fmla="*/ 1956763 w 7467663"/>
              <a:gd name="connsiteY408" fmla="*/ 6778191 h 6858000"/>
              <a:gd name="connsiteX409" fmla="*/ 1967925 w 7467663"/>
              <a:gd name="connsiteY409" fmla="*/ 6858000 h 6858000"/>
              <a:gd name="connsiteX410" fmla="*/ 1936622 w 7467663"/>
              <a:gd name="connsiteY410" fmla="*/ 6858000 h 6858000"/>
              <a:gd name="connsiteX411" fmla="*/ 1926261 w 7467663"/>
              <a:gd name="connsiteY411" fmla="*/ 6784064 h 6858000"/>
              <a:gd name="connsiteX412" fmla="*/ 1922724 w 7467663"/>
              <a:gd name="connsiteY412" fmla="*/ 6765577 h 6858000"/>
              <a:gd name="connsiteX413" fmla="*/ 1904650 w 7467663"/>
              <a:gd name="connsiteY413" fmla="*/ 6639616 h 6858000"/>
              <a:gd name="connsiteX414" fmla="*/ 1885273 w 7467663"/>
              <a:gd name="connsiteY414" fmla="*/ 6858000 h 6858000"/>
              <a:gd name="connsiteX415" fmla="*/ 1854363 w 7467663"/>
              <a:gd name="connsiteY415" fmla="*/ 6858000 h 6858000"/>
              <a:gd name="connsiteX416" fmla="*/ 1880391 w 7467663"/>
              <a:gd name="connsiteY416" fmla="*/ 6603796 h 6858000"/>
              <a:gd name="connsiteX417" fmla="*/ 1818273 w 7467663"/>
              <a:gd name="connsiteY417" fmla="*/ 6715729 h 6858000"/>
              <a:gd name="connsiteX418" fmla="*/ 1794691 w 7467663"/>
              <a:gd name="connsiteY418" fmla="*/ 6843239 h 6858000"/>
              <a:gd name="connsiteX419" fmla="*/ 1794914 w 7467663"/>
              <a:gd name="connsiteY419" fmla="*/ 6858000 h 6858000"/>
              <a:gd name="connsiteX420" fmla="*/ 1746128 w 7467663"/>
              <a:gd name="connsiteY420" fmla="*/ 6858000 h 6858000"/>
              <a:gd name="connsiteX421" fmla="*/ 1753934 w 7467663"/>
              <a:gd name="connsiteY421" fmla="*/ 6724796 h 6858000"/>
              <a:gd name="connsiteX422" fmla="*/ 1792053 w 7467663"/>
              <a:gd name="connsiteY422" fmla="*/ 6572396 h 6858000"/>
              <a:gd name="connsiteX423" fmla="*/ 1862248 w 7467663"/>
              <a:gd name="connsiteY423" fmla="*/ 6266397 h 6858000"/>
              <a:gd name="connsiteX424" fmla="*/ 1862250 w 7467663"/>
              <a:gd name="connsiteY424" fmla="*/ 6033531 h 6858000"/>
              <a:gd name="connsiteX425" fmla="*/ 1211999 w 7467663"/>
              <a:gd name="connsiteY425" fmla="*/ 6683610 h 6858000"/>
              <a:gd name="connsiteX426" fmla="*/ 1213266 w 7467663"/>
              <a:gd name="connsiteY426" fmla="*/ 6691947 h 6858000"/>
              <a:gd name="connsiteX427" fmla="*/ 1203370 w 7467663"/>
              <a:gd name="connsiteY427" fmla="*/ 6850676 h 6858000"/>
              <a:gd name="connsiteX428" fmla="*/ 1203671 w 7467663"/>
              <a:gd name="connsiteY428" fmla="*/ 6858000 h 6858000"/>
              <a:gd name="connsiteX429" fmla="*/ 1143180 w 7467663"/>
              <a:gd name="connsiteY429" fmla="*/ 6858000 h 6858000"/>
              <a:gd name="connsiteX430" fmla="*/ 1142176 w 7467663"/>
              <a:gd name="connsiteY430" fmla="*/ 6766045 h 6858000"/>
              <a:gd name="connsiteX431" fmla="*/ 1067484 w 7467663"/>
              <a:gd name="connsiteY431" fmla="*/ 6858000 h 6858000"/>
              <a:gd name="connsiteX432" fmla="*/ 953928 w 7467663"/>
              <a:gd name="connsiteY432" fmla="*/ 6858000 h 6858000"/>
              <a:gd name="connsiteX433" fmla="*/ 959715 w 7467663"/>
              <a:gd name="connsiteY433" fmla="*/ 6850185 h 6858000"/>
              <a:gd name="connsiteX434" fmla="*/ 1483788 w 7467663"/>
              <a:gd name="connsiteY434" fmla="*/ 6259174 h 6858000"/>
              <a:gd name="connsiteX435" fmla="*/ 1100671 w 7467663"/>
              <a:gd name="connsiteY435" fmla="*/ 6252137 h 6858000"/>
              <a:gd name="connsiteX436" fmla="*/ 1090144 w 7467663"/>
              <a:gd name="connsiteY436" fmla="*/ 6256748 h 6858000"/>
              <a:gd name="connsiteX437" fmla="*/ 1095872 w 7467663"/>
              <a:gd name="connsiteY437" fmla="*/ 6271892 h 6858000"/>
              <a:gd name="connsiteX438" fmla="*/ 262785 w 7467663"/>
              <a:gd name="connsiteY438" fmla="*/ 6845450 h 6858000"/>
              <a:gd name="connsiteX439" fmla="*/ 209968 w 7467663"/>
              <a:gd name="connsiteY439" fmla="*/ 6770713 h 6858000"/>
              <a:gd name="connsiteX440" fmla="*/ 873460 w 7467663"/>
              <a:gd name="connsiteY440" fmla="*/ 6253768 h 6858000"/>
              <a:gd name="connsiteX441" fmla="*/ 192686 w 7467663"/>
              <a:gd name="connsiteY441" fmla="*/ 5849257 h 6858000"/>
              <a:gd name="connsiteX442" fmla="*/ 4696 w 7467663"/>
              <a:gd name="connsiteY442" fmla="*/ 5697668 h 6858000"/>
              <a:gd name="connsiteX443" fmla="*/ 0 w 7467663"/>
              <a:gd name="connsiteY443" fmla="*/ 5689984 h 6858000"/>
              <a:gd name="connsiteX444" fmla="*/ 0 w 7467663"/>
              <a:gd name="connsiteY444" fmla="*/ 5513472 h 6858000"/>
              <a:gd name="connsiteX445" fmla="*/ 174101 w 7467663"/>
              <a:gd name="connsiteY445" fmla="*/ 5620277 h 6858000"/>
              <a:gd name="connsiteX446" fmla="*/ 891800 w 7467663"/>
              <a:gd name="connsiteY446" fmla="*/ 6036935 h 6858000"/>
              <a:gd name="connsiteX447" fmla="*/ 1072219 w 7467663"/>
              <a:gd name="connsiteY447" fmla="*/ 6169443 h 6858000"/>
              <a:gd name="connsiteX448" fmla="*/ 1074117 w 7467663"/>
              <a:gd name="connsiteY448" fmla="*/ 6170301 h 6858000"/>
              <a:gd name="connsiteX449" fmla="*/ 1083114 w 7467663"/>
              <a:gd name="connsiteY449" fmla="*/ 6174131 h 6858000"/>
              <a:gd name="connsiteX450" fmla="*/ 1543010 w 7467663"/>
              <a:gd name="connsiteY450" fmla="*/ 6191140 h 6858000"/>
              <a:gd name="connsiteX451" fmla="*/ 1551080 w 7467663"/>
              <a:gd name="connsiteY451" fmla="*/ 6195006 h 6858000"/>
              <a:gd name="connsiteX452" fmla="*/ 2345443 w 7467663"/>
              <a:gd name="connsiteY452" fmla="*/ 5549882 h 6858000"/>
              <a:gd name="connsiteX453" fmla="*/ 1721499 w 7467663"/>
              <a:gd name="connsiteY453" fmla="*/ 5599969 h 6858000"/>
              <a:gd name="connsiteX454" fmla="*/ 767716 w 7467663"/>
              <a:gd name="connsiteY454" fmla="*/ 5472768 h 6858000"/>
              <a:gd name="connsiteX455" fmla="*/ 722147 w 7467663"/>
              <a:gd name="connsiteY455" fmla="*/ 5393091 h 6858000"/>
              <a:gd name="connsiteX456" fmla="*/ 1485552 w 7467663"/>
              <a:gd name="connsiteY456" fmla="*/ 5313202 h 6858000"/>
              <a:gd name="connsiteX457" fmla="*/ 2143004 w 7467663"/>
              <a:gd name="connsiteY457" fmla="*/ 5402420 h 6858000"/>
              <a:gd name="connsiteX458" fmla="*/ 1933391 w 7467663"/>
              <a:gd name="connsiteY458" fmla="*/ 5156971 h 6858000"/>
              <a:gd name="connsiteX459" fmla="*/ 1827118 w 7467663"/>
              <a:gd name="connsiteY459" fmla="*/ 4968410 h 6858000"/>
              <a:gd name="connsiteX460" fmla="*/ 1837349 w 7467663"/>
              <a:gd name="connsiteY460" fmla="*/ 4956357 h 6858000"/>
              <a:gd name="connsiteX461" fmla="*/ 2162835 w 7467663"/>
              <a:gd name="connsiteY461" fmla="*/ 5187853 h 6858000"/>
              <a:gd name="connsiteX462" fmla="*/ 2257167 w 7467663"/>
              <a:gd name="connsiteY462" fmla="*/ 5462123 h 6858000"/>
              <a:gd name="connsiteX463" fmla="*/ 2261598 w 7467663"/>
              <a:gd name="connsiteY463" fmla="*/ 5467998 h 6858000"/>
              <a:gd name="connsiteX464" fmla="*/ 2437177 w 7467663"/>
              <a:gd name="connsiteY464" fmla="*/ 5479608 h 6858000"/>
              <a:gd name="connsiteX465" fmla="*/ 2445247 w 7467663"/>
              <a:gd name="connsiteY465" fmla="*/ 5483476 h 6858000"/>
              <a:gd name="connsiteX466" fmla="*/ 2743626 w 7467663"/>
              <a:gd name="connsiteY466" fmla="*/ 5304819 h 6858000"/>
              <a:gd name="connsiteX467" fmla="*/ 3048102 w 7467663"/>
              <a:gd name="connsiteY467" fmla="*/ 5150595 h 6858000"/>
              <a:gd name="connsiteX468" fmla="*/ 1799414 w 7467663"/>
              <a:gd name="connsiteY468" fmla="*/ 4694732 h 6858000"/>
              <a:gd name="connsiteX469" fmla="*/ 1771735 w 7467663"/>
              <a:gd name="connsiteY469" fmla="*/ 4619929 h 6858000"/>
              <a:gd name="connsiteX470" fmla="*/ 3104273 w 7467663"/>
              <a:gd name="connsiteY470" fmla="*/ 5076159 h 6858000"/>
              <a:gd name="connsiteX471" fmla="*/ 3113245 w 7467663"/>
              <a:gd name="connsiteY471" fmla="*/ 5090705 h 6858000"/>
              <a:gd name="connsiteX472" fmla="*/ 3126294 w 7467663"/>
              <a:gd name="connsiteY472" fmla="*/ 5114400 h 6858000"/>
              <a:gd name="connsiteX473" fmla="*/ 3937433 w 7467663"/>
              <a:gd name="connsiteY473" fmla="*/ 4830473 h 6858000"/>
              <a:gd name="connsiteX474" fmla="*/ 3590475 w 7467663"/>
              <a:gd name="connsiteY474" fmla="*/ 4597974 h 6858000"/>
              <a:gd name="connsiteX475" fmla="*/ 3100264 w 7467663"/>
              <a:gd name="connsiteY475" fmla="*/ 4579845 h 6858000"/>
              <a:gd name="connsiteX476" fmla="*/ 2183576 w 7467663"/>
              <a:gd name="connsiteY476" fmla="*/ 4227150 h 6858000"/>
              <a:gd name="connsiteX477" fmla="*/ 2151029 w 7467663"/>
              <a:gd name="connsiteY477" fmla="*/ 4146947 h 6858000"/>
              <a:gd name="connsiteX478" fmla="*/ 3563434 w 7467663"/>
              <a:gd name="connsiteY478" fmla="*/ 4469115 h 6858000"/>
              <a:gd name="connsiteX479" fmla="*/ 3177952 w 7467663"/>
              <a:gd name="connsiteY479" fmla="*/ 3657386 h 6858000"/>
              <a:gd name="connsiteX480" fmla="*/ 3189263 w 7467663"/>
              <a:gd name="connsiteY480" fmla="*/ 3625726 h 6858000"/>
              <a:gd name="connsiteX481" fmla="*/ 3560912 w 7467663"/>
              <a:gd name="connsiteY481" fmla="*/ 4079863 h 6858000"/>
              <a:gd name="connsiteX482" fmla="*/ 3626636 w 7467663"/>
              <a:gd name="connsiteY482" fmla="*/ 4512230 h 6858000"/>
              <a:gd name="connsiteX483" fmla="*/ 3653088 w 7467663"/>
              <a:gd name="connsiteY483" fmla="*/ 4521417 h 6858000"/>
              <a:gd name="connsiteX484" fmla="*/ 3988128 w 7467663"/>
              <a:gd name="connsiteY484" fmla="*/ 4817267 h 6858000"/>
              <a:gd name="connsiteX485" fmla="*/ 4830582 w 7467663"/>
              <a:gd name="connsiteY485" fmla="*/ 4676000 h 6858000"/>
              <a:gd name="connsiteX486" fmla="*/ 4830100 w 7467663"/>
              <a:gd name="connsiteY486" fmla="*/ 4675554 h 6858000"/>
              <a:gd name="connsiteX487" fmla="*/ 4036318 w 7467663"/>
              <a:gd name="connsiteY487" fmla="*/ 4147013 h 6858000"/>
              <a:gd name="connsiteX488" fmla="*/ 3432098 w 7467663"/>
              <a:gd name="connsiteY488" fmla="*/ 3537312 h 6858000"/>
              <a:gd name="connsiteX489" fmla="*/ 3446761 w 7467663"/>
              <a:gd name="connsiteY489" fmla="*/ 3461278 h 6858000"/>
              <a:gd name="connsiteX490" fmla="*/ 4419733 w 7467663"/>
              <a:gd name="connsiteY490" fmla="*/ 3963555 h 6858000"/>
              <a:gd name="connsiteX491" fmla="*/ 4781371 w 7467663"/>
              <a:gd name="connsiteY491" fmla="*/ 4458604 h 6858000"/>
              <a:gd name="connsiteX492" fmla="*/ 4780440 w 7467663"/>
              <a:gd name="connsiteY492" fmla="*/ 4470290 h 6858000"/>
              <a:gd name="connsiteX493" fmla="*/ 4898954 w 7467663"/>
              <a:gd name="connsiteY493" fmla="*/ 4662092 h 6858000"/>
              <a:gd name="connsiteX494" fmla="*/ 4900699 w 7467663"/>
              <a:gd name="connsiteY494" fmla="*/ 4670867 h 6858000"/>
              <a:gd name="connsiteX495" fmla="*/ 5714511 w 7467663"/>
              <a:gd name="connsiteY495" fmla="*/ 4663483 h 6858000"/>
              <a:gd name="connsiteX496" fmla="*/ 5464793 w 7467663"/>
              <a:gd name="connsiteY496" fmla="*/ 4393556 h 6858000"/>
              <a:gd name="connsiteX497" fmla="*/ 5461897 w 7467663"/>
              <a:gd name="connsiteY497" fmla="*/ 4390879 h 6858000"/>
              <a:gd name="connsiteX498" fmla="*/ 4294126 w 7467663"/>
              <a:gd name="connsiteY498" fmla="*/ 3303048 h 6858000"/>
              <a:gd name="connsiteX499" fmla="*/ 4305321 w 7467663"/>
              <a:gd name="connsiteY499" fmla="*/ 3256953 h 6858000"/>
              <a:gd name="connsiteX500" fmla="*/ 4949299 w 7467663"/>
              <a:gd name="connsiteY500" fmla="*/ 3766336 h 6858000"/>
              <a:gd name="connsiteX501" fmla="*/ 5291452 w 7467663"/>
              <a:gd name="connsiteY501" fmla="*/ 4076801 h 6858000"/>
              <a:gd name="connsiteX502" fmla="*/ 5434998 w 7467663"/>
              <a:gd name="connsiteY502" fmla="*/ 4254100 h 6858000"/>
              <a:gd name="connsiteX503" fmla="*/ 5351015 w 7467663"/>
              <a:gd name="connsiteY503" fmla="*/ 3760989 h 6858000"/>
              <a:gd name="connsiteX504" fmla="*/ 5413780 w 7467663"/>
              <a:gd name="connsiteY504" fmla="*/ 2966265 h 6858000"/>
              <a:gd name="connsiteX505" fmla="*/ 5425627 w 7467663"/>
              <a:gd name="connsiteY505" fmla="*/ 2954192 h 6858000"/>
              <a:gd name="connsiteX506" fmla="*/ 6604735 w 7467663"/>
              <a:gd name="connsiteY506" fmla="*/ 2041381 h 6858000"/>
              <a:gd name="connsiteX507" fmla="*/ 7204487 w 7467663"/>
              <a:gd name="connsiteY507" fmla="*/ 2742112 h 6858000"/>
              <a:gd name="connsiteX508" fmla="*/ 7131592 w 7467663"/>
              <a:gd name="connsiteY508" fmla="*/ 2672096 h 6858000"/>
              <a:gd name="connsiteX509" fmla="*/ 6996344 w 7467663"/>
              <a:gd name="connsiteY509" fmla="*/ 2518310 h 6858000"/>
              <a:gd name="connsiteX510" fmla="*/ 6735495 w 7467663"/>
              <a:gd name="connsiteY510" fmla="*/ 2196890 h 6858000"/>
              <a:gd name="connsiteX511" fmla="*/ 6721901 w 7467663"/>
              <a:gd name="connsiteY511" fmla="*/ 2179274 h 6858000"/>
              <a:gd name="connsiteX512" fmla="*/ 6604735 w 7467663"/>
              <a:gd name="connsiteY512" fmla="*/ 2041381 h 6858000"/>
              <a:gd name="connsiteX513" fmla="*/ 6591670 w 7467663"/>
              <a:gd name="connsiteY513" fmla="*/ 1988277 h 6858000"/>
              <a:gd name="connsiteX514" fmla="*/ 6747349 w 7467663"/>
              <a:gd name="connsiteY514" fmla="*/ 2160069 h 6858000"/>
              <a:gd name="connsiteX515" fmla="*/ 6760943 w 7467663"/>
              <a:gd name="connsiteY515" fmla="*/ 2177686 h 6858000"/>
              <a:gd name="connsiteX516" fmla="*/ 7021065 w 7467663"/>
              <a:gd name="connsiteY516" fmla="*/ 2498102 h 6858000"/>
              <a:gd name="connsiteX517" fmla="*/ 7155223 w 7467663"/>
              <a:gd name="connsiteY517" fmla="*/ 2650386 h 6858000"/>
              <a:gd name="connsiteX518" fmla="*/ 7203167 w 7467663"/>
              <a:gd name="connsiteY518" fmla="*/ 2697288 h 6858000"/>
              <a:gd name="connsiteX519" fmla="*/ 6937703 w 7467663"/>
              <a:gd name="connsiteY519" fmla="*/ 2321981 h 6858000"/>
              <a:gd name="connsiteX520" fmla="*/ 6591670 w 7467663"/>
              <a:gd name="connsiteY520" fmla="*/ 1988277 h 6858000"/>
              <a:gd name="connsiteX521" fmla="*/ 5798671 w 7467663"/>
              <a:gd name="connsiteY521" fmla="*/ 1981601 h 6858000"/>
              <a:gd name="connsiteX522" fmla="*/ 5754709 w 7467663"/>
              <a:gd name="connsiteY522" fmla="*/ 2071454 h 6858000"/>
              <a:gd name="connsiteX523" fmla="*/ 5763044 w 7467663"/>
              <a:gd name="connsiteY523" fmla="*/ 2842206 h 6858000"/>
              <a:gd name="connsiteX524" fmla="*/ 5764974 w 7467663"/>
              <a:gd name="connsiteY524" fmla="*/ 2799609 h 6858000"/>
              <a:gd name="connsiteX525" fmla="*/ 5767665 w 7467663"/>
              <a:gd name="connsiteY525" fmla="*/ 2666409 h 6858000"/>
              <a:gd name="connsiteX526" fmla="*/ 5763055 w 7467663"/>
              <a:gd name="connsiteY526" fmla="*/ 2579705 h 6858000"/>
              <a:gd name="connsiteX527" fmla="*/ 5758079 w 7467663"/>
              <a:gd name="connsiteY527" fmla="*/ 2492508 h 6858000"/>
              <a:gd name="connsiteX528" fmla="*/ 5779325 w 7467663"/>
              <a:gd name="connsiteY528" fmla="*/ 2197069 h 6858000"/>
              <a:gd name="connsiteX529" fmla="*/ 5798671 w 7467663"/>
              <a:gd name="connsiteY529" fmla="*/ 1981601 h 6858000"/>
              <a:gd name="connsiteX530" fmla="*/ 5829202 w 7467663"/>
              <a:gd name="connsiteY530" fmla="*/ 1971679 h 6858000"/>
              <a:gd name="connsiteX531" fmla="*/ 5809558 w 7467663"/>
              <a:gd name="connsiteY531" fmla="*/ 2198043 h 6858000"/>
              <a:gd name="connsiteX532" fmla="*/ 5788653 w 7467663"/>
              <a:gd name="connsiteY532" fmla="*/ 2489430 h 6858000"/>
              <a:gd name="connsiteX533" fmla="*/ 5793439 w 7467663"/>
              <a:gd name="connsiteY533" fmla="*/ 2575235 h 6858000"/>
              <a:gd name="connsiteX534" fmla="*/ 5796837 w 7467663"/>
              <a:gd name="connsiteY534" fmla="*/ 2637633 h 6858000"/>
              <a:gd name="connsiteX535" fmla="*/ 5818614 w 7467663"/>
              <a:gd name="connsiteY535" fmla="*/ 2473055 h 6858000"/>
              <a:gd name="connsiteX536" fmla="*/ 5829202 w 7467663"/>
              <a:gd name="connsiteY536" fmla="*/ 1971679 h 6858000"/>
              <a:gd name="connsiteX537" fmla="*/ 5911389 w 7467663"/>
              <a:gd name="connsiteY537" fmla="*/ 1898371 h 6858000"/>
              <a:gd name="connsiteX538" fmla="*/ 6237627 w 7467663"/>
              <a:gd name="connsiteY538" fmla="*/ 2231921 h 6858000"/>
              <a:gd name="connsiteX539" fmla="*/ 5911389 w 7467663"/>
              <a:gd name="connsiteY539" fmla="*/ 1898371 h 6858000"/>
              <a:gd name="connsiteX540" fmla="*/ 6944437 w 7467663"/>
              <a:gd name="connsiteY540" fmla="*/ 1575402 h 6858000"/>
              <a:gd name="connsiteX541" fmla="*/ 6304730 w 7467663"/>
              <a:gd name="connsiteY541" fmla="*/ 1766654 h 6858000"/>
              <a:gd name="connsiteX542" fmla="*/ 6944437 w 7467663"/>
              <a:gd name="connsiteY542" fmla="*/ 1575402 h 6858000"/>
              <a:gd name="connsiteX543" fmla="*/ 7019523 w 7467663"/>
              <a:gd name="connsiteY543" fmla="*/ 1519450 h 6858000"/>
              <a:gd name="connsiteX544" fmla="*/ 6298091 w 7467663"/>
              <a:gd name="connsiteY544" fmla="*/ 1737122 h 6858000"/>
              <a:gd name="connsiteX545" fmla="*/ 7019523 w 7467663"/>
              <a:gd name="connsiteY545" fmla="*/ 1519450 h 6858000"/>
              <a:gd name="connsiteX546" fmla="*/ 2399523 w 7467663"/>
              <a:gd name="connsiteY546" fmla="*/ 1428234 h 6858000"/>
              <a:gd name="connsiteX547" fmla="*/ 2224982 w 7467663"/>
              <a:gd name="connsiteY547" fmla="*/ 1826201 h 6858000"/>
              <a:gd name="connsiteX548" fmla="*/ 2096099 w 7467663"/>
              <a:gd name="connsiteY548" fmla="*/ 2345900 h 6858000"/>
              <a:gd name="connsiteX549" fmla="*/ 2283317 w 7467663"/>
              <a:gd name="connsiteY549" fmla="*/ 1796925 h 6858000"/>
              <a:gd name="connsiteX550" fmla="*/ 2399523 w 7467663"/>
              <a:gd name="connsiteY550" fmla="*/ 1428234 h 6858000"/>
              <a:gd name="connsiteX551" fmla="*/ 2448558 w 7467663"/>
              <a:gd name="connsiteY551" fmla="*/ 1373435 h 6858000"/>
              <a:gd name="connsiteX552" fmla="*/ 2312521 w 7467663"/>
              <a:gd name="connsiteY552" fmla="*/ 1806140 h 6858000"/>
              <a:gd name="connsiteX553" fmla="*/ 2127533 w 7467663"/>
              <a:gd name="connsiteY553" fmla="*/ 2348380 h 6858000"/>
              <a:gd name="connsiteX554" fmla="*/ 2358080 w 7467663"/>
              <a:gd name="connsiteY554" fmla="*/ 1866134 h 6858000"/>
              <a:gd name="connsiteX555" fmla="*/ 2407436 w 7467663"/>
              <a:gd name="connsiteY555" fmla="*/ 1651070 h 6858000"/>
              <a:gd name="connsiteX556" fmla="*/ 2448558 w 7467663"/>
              <a:gd name="connsiteY556" fmla="*/ 1373435 h 6858000"/>
              <a:gd name="connsiteX557" fmla="*/ 278707 w 7467663"/>
              <a:gd name="connsiteY557" fmla="*/ 1352270 h 6858000"/>
              <a:gd name="connsiteX558" fmla="*/ 321570 w 7467663"/>
              <a:gd name="connsiteY558" fmla="*/ 1861610 h 6858000"/>
              <a:gd name="connsiteX559" fmla="*/ 294281 w 7467663"/>
              <a:gd name="connsiteY559" fmla="*/ 1440658 h 6858000"/>
              <a:gd name="connsiteX560" fmla="*/ 278707 w 7467663"/>
              <a:gd name="connsiteY560" fmla="*/ 1352270 h 6858000"/>
              <a:gd name="connsiteX561" fmla="*/ 1423821 w 7467663"/>
              <a:gd name="connsiteY561" fmla="*/ 1351958 h 6858000"/>
              <a:gd name="connsiteX562" fmla="*/ 1638521 w 7467663"/>
              <a:gd name="connsiteY562" fmla="*/ 1908470 h 6858000"/>
              <a:gd name="connsiteX563" fmla="*/ 1754199 w 7467663"/>
              <a:gd name="connsiteY563" fmla="*/ 2149284 h 6858000"/>
              <a:gd name="connsiteX564" fmla="*/ 1908359 w 7467663"/>
              <a:gd name="connsiteY564" fmla="*/ 2364988 h 6858000"/>
              <a:gd name="connsiteX565" fmla="*/ 1647661 w 7467663"/>
              <a:gd name="connsiteY565" fmla="*/ 1825945 h 6858000"/>
              <a:gd name="connsiteX566" fmla="*/ 1423821 w 7467663"/>
              <a:gd name="connsiteY566" fmla="*/ 1351958 h 6858000"/>
              <a:gd name="connsiteX567" fmla="*/ 1431890 w 7467663"/>
              <a:gd name="connsiteY567" fmla="*/ 1306475 h 6858000"/>
              <a:gd name="connsiteX568" fmla="*/ 1507597 w 7467663"/>
              <a:gd name="connsiteY568" fmla="*/ 1446132 h 6858000"/>
              <a:gd name="connsiteX569" fmla="*/ 1674586 w 7467663"/>
              <a:gd name="connsiteY569" fmla="*/ 1813832 h 6858000"/>
              <a:gd name="connsiteX570" fmla="*/ 1815950 w 7467663"/>
              <a:gd name="connsiteY570" fmla="*/ 2128564 h 6858000"/>
              <a:gd name="connsiteX571" fmla="*/ 1984242 w 7467663"/>
              <a:gd name="connsiteY571" fmla="*/ 2430829 h 6858000"/>
              <a:gd name="connsiteX572" fmla="*/ 2014023 w 7467663"/>
              <a:gd name="connsiteY572" fmla="*/ 2450995 h 6858000"/>
              <a:gd name="connsiteX573" fmla="*/ 1747337 w 7467663"/>
              <a:gd name="connsiteY573" fmla="*/ 1855264 h 6858000"/>
              <a:gd name="connsiteX574" fmla="*/ 1533749 w 7467663"/>
              <a:gd name="connsiteY574" fmla="*/ 1478656 h 6858000"/>
              <a:gd name="connsiteX575" fmla="*/ 1431890 w 7467663"/>
              <a:gd name="connsiteY575" fmla="*/ 1306475 h 6858000"/>
              <a:gd name="connsiteX576" fmla="*/ 5052692 w 7467663"/>
              <a:gd name="connsiteY576" fmla="*/ 1292994 h 6858000"/>
              <a:gd name="connsiteX577" fmla="*/ 5200661 w 7467663"/>
              <a:gd name="connsiteY577" fmla="*/ 1635186 h 6858000"/>
              <a:gd name="connsiteX578" fmla="*/ 5297138 w 7467663"/>
              <a:gd name="connsiteY578" fmla="*/ 1906351 h 6858000"/>
              <a:gd name="connsiteX579" fmla="*/ 5052692 w 7467663"/>
              <a:gd name="connsiteY579" fmla="*/ 1292994 h 6858000"/>
              <a:gd name="connsiteX580" fmla="*/ 5009948 w 7467663"/>
              <a:gd name="connsiteY580" fmla="*/ 1273619 h 6858000"/>
              <a:gd name="connsiteX581" fmla="*/ 5121777 w 7467663"/>
              <a:gd name="connsiteY581" fmla="*/ 1654213 h 6858000"/>
              <a:gd name="connsiteX582" fmla="*/ 5293545 w 7467663"/>
              <a:gd name="connsiteY582" fmla="*/ 2072247 h 6858000"/>
              <a:gd name="connsiteX583" fmla="*/ 5294042 w 7467663"/>
              <a:gd name="connsiteY583" fmla="*/ 2065019 h 6858000"/>
              <a:gd name="connsiteX584" fmla="*/ 5171936 w 7467663"/>
              <a:gd name="connsiteY584" fmla="*/ 1647613 h 6858000"/>
              <a:gd name="connsiteX585" fmla="*/ 5009948 w 7467663"/>
              <a:gd name="connsiteY585" fmla="*/ 1273619 h 6858000"/>
              <a:gd name="connsiteX586" fmla="*/ 655236 w 7467663"/>
              <a:gd name="connsiteY586" fmla="*/ 1268632 h 6858000"/>
              <a:gd name="connsiteX587" fmla="*/ 839521 w 7467663"/>
              <a:gd name="connsiteY587" fmla="*/ 1685315 h 6858000"/>
              <a:gd name="connsiteX588" fmla="*/ 1109416 w 7467663"/>
              <a:gd name="connsiteY588" fmla="*/ 2061663 h 6858000"/>
              <a:gd name="connsiteX589" fmla="*/ 1298300 w 7467663"/>
              <a:gd name="connsiteY589" fmla="*/ 2247742 h 6858000"/>
              <a:gd name="connsiteX590" fmla="*/ 1125871 w 7467663"/>
              <a:gd name="connsiteY590" fmla="*/ 1989513 h 6858000"/>
              <a:gd name="connsiteX591" fmla="*/ 981574 w 7467663"/>
              <a:gd name="connsiteY591" fmla="*/ 1783157 h 6858000"/>
              <a:gd name="connsiteX592" fmla="*/ 922198 w 7467663"/>
              <a:gd name="connsiteY592" fmla="*/ 1677437 h 6858000"/>
              <a:gd name="connsiteX593" fmla="*/ 869293 w 7467663"/>
              <a:gd name="connsiteY593" fmla="*/ 1583214 h 6858000"/>
              <a:gd name="connsiteX594" fmla="*/ 751431 w 7467663"/>
              <a:gd name="connsiteY594" fmla="*/ 1405731 h 6858000"/>
              <a:gd name="connsiteX595" fmla="*/ 655236 w 7467663"/>
              <a:gd name="connsiteY595" fmla="*/ 1268632 h 6858000"/>
              <a:gd name="connsiteX596" fmla="*/ 6516292 w 7467663"/>
              <a:gd name="connsiteY596" fmla="*/ 1263064 h 6858000"/>
              <a:gd name="connsiteX597" fmla="*/ 5736320 w 7467663"/>
              <a:gd name="connsiteY597" fmla="*/ 1501803 h 6858000"/>
              <a:gd name="connsiteX598" fmla="*/ 6516292 w 7467663"/>
              <a:gd name="connsiteY598" fmla="*/ 1263064 h 6858000"/>
              <a:gd name="connsiteX599" fmla="*/ 291466 w 7467663"/>
              <a:gd name="connsiteY599" fmla="*/ 1250369 h 6858000"/>
              <a:gd name="connsiteX600" fmla="*/ 323180 w 7467663"/>
              <a:gd name="connsiteY600" fmla="*/ 1435283 h 6858000"/>
              <a:gd name="connsiteX601" fmla="*/ 349381 w 7467663"/>
              <a:gd name="connsiteY601" fmla="*/ 1875041 h 6858000"/>
              <a:gd name="connsiteX602" fmla="*/ 374363 w 7467663"/>
              <a:gd name="connsiteY602" fmla="*/ 1506494 h 6858000"/>
              <a:gd name="connsiteX603" fmla="*/ 302168 w 7467663"/>
              <a:gd name="connsiteY603" fmla="*/ 1274495 h 6858000"/>
              <a:gd name="connsiteX604" fmla="*/ 291466 w 7467663"/>
              <a:gd name="connsiteY604" fmla="*/ 1250369 h 6858000"/>
              <a:gd name="connsiteX605" fmla="*/ 678222 w 7467663"/>
              <a:gd name="connsiteY605" fmla="*/ 1248670 h 6858000"/>
              <a:gd name="connsiteX606" fmla="*/ 775536 w 7467663"/>
              <a:gd name="connsiteY606" fmla="*/ 1388015 h 6858000"/>
              <a:gd name="connsiteX607" fmla="*/ 894529 w 7467663"/>
              <a:gd name="connsiteY607" fmla="*/ 1567739 h 6858000"/>
              <a:gd name="connsiteX608" fmla="*/ 948000 w 7467663"/>
              <a:gd name="connsiteY608" fmla="*/ 1663088 h 6858000"/>
              <a:gd name="connsiteX609" fmla="*/ 1006812 w 7467663"/>
              <a:gd name="connsiteY609" fmla="*/ 1767683 h 6858000"/>
              <a:gd name="connsiteX610" fmla="*/ 1149133 w 7467663"/>
              <a:gd name="connsiteY610" fmla="*/ 1971513 h 6858000"/>
              <a:gd name="connsiteX611" fmla="*/ 1333952 w 7467663"/>
              <a:gd name="connsiteY611" fmla="*/ 2251620 h 6858000"/>
              <a:gd name="connsiteX612" fmla="*/ 1337329 w 7467663"/>
              <a:gd name="connsiteY612" fmla="*/ 2258350 h 6858000"/>
              <a:gd name="connsiteX613" fmla="*/ 1014726 w 7467663"/>
              <a:gd name="connsiteY613" fmla="*/ 1615556 h 6858000"/>
              <a:gd name="connsiteX614" fmla="*/ 678222 w 7467663"/>
              <a:gd name="connsiteY614" fmla="*/ 1248670 h 6858000"/>
              <a:gd name="connsiteX615" fmla="*/ 6691602 w 7467663"/>
              <a:gd name="connsiteY615" fmla="*/ 1140573 h 6858000"/>
              <a:gd name="connsiteX616" fmla="*/ 6571100 w 7467663"/>
              <a:gd name="connsiteY616" fmla="*/ 1183662 h 6858000"/>
              <a:gd name="connsiteX617" fmla="*/ 6241687 w 7467663"/>
              <a:gd name="connsiteY617" fmla="*/ 1257600 h 6858000"/>
              <a:gd name="connsiteX618" fmla="*/ 5693009 w 7467663"/>
              <a:gd name="connsiteY618" fmla="*/ 1478256 h 6858000"/>
              <a:gd name="connsiteX619" fmla="*/ 6548420 w 7467663"/>
              <a:gd name="connsiteY619" fmla="*/ 1214599 h 6858000"/>
              <a:gd name="connsiteX620" fmla="*/ 6605473 w 7467663"/>
              <a:gd name="connsiteY620" fmla="*/ 1184686 h 6858000"/>
              <a:gd name="connsiteX621" fmla="*/ 6691602 w 7467663"/>
              <a:gd name="connsiteY621" fmla="*/ 1140573 h 6858000"/>
              <a:gd name="connsiteX622" fmla="*/ 4002475 w 7467663"/>
              <a:gd name="connsiteY622" fmla="*/ 1037802 h 6858000"/>
              <a:gd name="connsiteX623" fmla="*/ 4000324 w 7467663"/>
              <a:gd name="connsiteY623" fmla="*/ 1039362 h 6858000"/>
              <a:gd name="connsiteX624" fmla="*/ 4002862 w 7467663"/>
              <a:gd name="connsiteY624" fmla="*/ 1042866 h 6858000"/>
              <a:gd name="connsiteX625" fmla="*/ 4002475 w 7467663"/>
              <a:gd name="connsiteY625" fmla="*/ 1037802 h 6858000"/>
              <a:gd name="connsiteX626" fmla="*/ 506322 w 7467663"/>
              <a:gd name="connsiteY626" fmla="*/ 1020997 h 6858000"/>
              <a:gd name="connsiteX627" fmla="*/ 533068 w 7467663"/>
              <a:gd name="connsiteY627" fmla="*/ 1029409 h 6858000"/>
              <a:gd name="connsiteX628" fmla="*/ 1232525 w 7467663"/>
              <a:gd name="connsiteY628" fmla="*/ 1804675 h 6858000"/>
              <a:gd name="connsiteX629" fmla="*/ 1388858 w 7467663"/>
              <a:gd name="connsiteY629" fmla="*/ 2368011 h 6858000"/>
              <a:gd name="connsiteX630" fmla="*/ 1384098 w 7467663"/>
              <a:gd name="connsiteY630" fmla="*/ 2378125 h 6858000"/>
              <a:gd name="connsiteX631" fmla="*/ 1425393 w 7467663"/>
              <a:gd name="connsiteY631" fmla="*/ 2589124 h 6858000"/>
              <a:gd name="connsiteX632" fmla="*/ 1424001 w 7467663"/>
              <a:gd name="connsiteY632" fmla="*/ 2597541 h 6858000"/>
              <a:gd name="connsiteX633" fmla="*/ 2152729 w 7467663"/>
              <a:gd name="connsiteY633" fmla="*/ 2864487 h 6858000"/>
              <a:gd name="connsiteX634" fmla="*/ 2020609 w 7467663"/>
              <a:gd name="connsiteY634" fmla="*/ 2539671 h 6858000"/>
              <a:gd name="connsiteX635" fmla="*/ 2018920 w 7467663"/>
              <a:gd name="connsiteY635" fmla="*/ 2536309 h 6858000"/>
              <a:gd name="connsiteX636" fmla="*/ 1342441 w 7467663"/>
              <a:gd name="connsiteY636" fmla="*/ 1173017 h 6858000"/>
              <a:gd name="connsiteX637" fmla="*/ 1367925 w 7467663"/>
              <a:gd name="connsiteY637" fmla="*/ 1135648 h 6858000"/>
              <a:gd name="connsiteX638" fmla="*/ 1771401 w 7467663"/>
              <a:gd name="connsiteY638" fmla="*/ 1806673 h 6858000"/>
              <a:gd name="connsiteX639" fmla="*/ 1972385 w 7467663"/>
              <a:gd name="connsiteY639" fmla="*/ 2198735 h 6858000"/>
              <a:gd name="connsiteX640" fmla="*/ 2040892 w 7467663"/>
              <a:gd name="connsiteY640" fmla="*/ 2405205 h 6858000"/>
              <a:gd name="connsiteX641" fmla="*/ 2131689 w 7467663"/>
              <a:gd name="connsiteY641" fmla="*/ 1936926 h 6858000"/>
              <a:gd name="connsiteX642" fmla="*/ 2454820 w 7467663"/>
              <a:gd name="connsiteY642" fmla="*/ 1248808 h 6858000"/>
              <a:gd name="connsiteX643" fmla="*/ 2492512 w 7467663"/>
              <a:gd name="connsiteY643" fmla="*/ 1302920 h 6858000"/>
              <a:gd name="connsiteX644" fmla="*/ 2081216 w 7467663"/>
              <a:gd name="connsiteY644" fmla="*/ 2527513 h 6858000"/>
              <a:gd name="connsiteX645" fmla="*/ 2081211 w 7467663"/>
              <a:gd name="connsiteY645" fmla="*/ 2528916 h 6858000"/>
              <a:gd name="connsiteX646" fmla="*/ 2199067 w 7467663"/>
              <a:gd name="connsiteY646" fmla="*/ 2884061 h 6858000"/>
              <a:gd name="connsiteX647" fmla="*/ 3192586 w 7467663"/>
              <a:gd name="connsiteY647" fmla="*/ 3411496 h 6858000"/>
              <a:gd name="connsiteX648" fmla="*/ 3182620 w 7467663"/>
              <a:gd name="connsiteY648" fmla="*/ 3483279 h 6858000"/>
              <a:gd name="connsiteX649" fmla="*/ 2435119 w 7467663"/>
              <a:gd name="connsiteY649" fmla="*/ 3080173 h 6858000"/>
              <a:gd name="connsiteX650" fmla="*/ 2410152 w 7467663"/>
              <a:gd name="connsiteY650" fmla="*/ 3063751 h 6858000"/>
              <a:gd name="connsiteX651" fmla="*/ 2408099 w 7467663"/>
              <a:gd name="connsiteY651" fmla="*/ 3064403 h 6858000"/>
              <a:gd name="connsiteX652" fmla="*/ 2407218 w 7467663"/>
              <a:gd name="connsiteY652" fmla="*/ 3070324 h 6858000"/>
              <a:gd name="connsiteX653" fmla="*/ 2380138 w 7467663"/>
              <a:gd name="connsiteY653" fmla="*/ 3099341 h 6858000"/>
              <a:gd name="connsiteX654" fmla="*/ 1765923 w 7467663"/>
              <a:gd name="connsiteY654" fmla="*/ 3581043 h 6858000"/>
              <a:gd name="connsiteX655" fmla="*/ 1702258 w 7467663"/>
              <a:gd name="connsiteY655" fmla="*/ 3612286 h 6858000"/>
              <a:gd name="connsiteX656" fmla="*/ 1538370 w 7467663"/>
              <a:gd name="connsiteY656" fmla="*/ 3811804 h 6858000"/>
              <a:gd name="connsiteX657" fmla="*/ 542867 w 7467663"/>
              <a:gd name="connsiteY657" fmla="*/ 4944092 h 6858000"/>
              <a:gd name="connsiteX658" fmla="*/ 515800 w 7467663"/>
              <a:gd name="connsiteY658" fmla="*/ 4862180 h 6858000"/>
              <a:gd name="connsiteX659" fmla="*/ 909145 w 7467663"/>
              <a:gd name="connsiteY659" fmla="*/ 4199225 h 6858000"/>
              <a:gd name="connsiteX660" fmla="*/ 1214067 w 7467663"/>
              <a:gd name="connsiteY660" fmla="*/ 3908561 h 6858000"/>
              <a:gd name="connsiteX661" fmla="*/ 640967 w 7467663"/>
              <a:gd name="connsiteY661" fmla="*/ 4105601 h 6858000"/>
              <a:gd name="connsiteX662" fmla="*/ 112563 w 7467663"/>
              <a:gd name="connsiteY662" fmla="*/ 4396952 h 6858000"/>
              <a:gd name="connsiteX663" fmla="*/ 0 w 7467663"/>
              <a:gd name="connsiteY663" fmla="*/ 4466006 h 6858000"/>
              <a:gd name="connsiteX664" fmla="*/ 0 w 7467663"/>
              <a:gd name="connsiteY664" fmla="*/ 4233763 h 6858000"/>
              <a:gd name="connsiteX665" fmla="*/ 36881 w 7467663"/>
              <a:gd name="connsiteY665" fmla="*/ 4200118 h 6858000"/>
              <a:gd name="connsiteX666" fmla="*/ 910534 w 7467663"/>
              <a:gd name="connsiteY666" fmla="*/ 3629753 h 6858000"/>
              <a:gd name="connsiteX667" fmla="*/ 1578717 w 7467663"/>
              <a:gd name="connsiteY667" fmla="*/ 3575982 h 6858000"/>
              <a:gd name="connsiteX668" fmla="*/ 2338780 w 7467663"/>
              <a:gd name="connsiteY668" fmla="*/ 3033725 h 6858000"/>
              <a:gd name="connsiteX669" fmla="*/ 1807991 w 7467663"/>
              <a:gd name="connsiteY669" fmla="*/ 2807184 h 6858000"/>
              <a:gd name="connsiteX670" fmla="*/ 1416358 w 7467663"/>
              <a:gd name="connsiteY670" fmla="*/ 3112571 h 6858000"/>
              <a:gd name="connsiteX671" fmla="*/ 939066 w 7467663"/>
              <a:gd name="connsiteY671" fmla="*/ 3378798 h 6858000"/>
              <a:gd name="connsiteX672" fmla="*/ 115099 w 7467663"/>
              <a:gd name="connsiteY672" fmla="*/ 3607650 h 6858000"/>
              <a:gd name="connsiteX673" fmla="*/ 97284 w 7467663"/>
              <a:gd name="connsiteY673" fmla="*/ 3520393 h 6858000"/>
              <a:gd name="connsiteX674" fmla="*/ 922050 w 7467663"/>
              <a:gd name="connsiteY674" fmla="*/ 3074867 h 6858000"/>
              <a:gd name="connsiteX675" fmla="*/ 1405265 w 7467663"/>
              <a:gd name="connsiteY675" fmla="*/ 3016319 h 6858000"/>
              <a:gd name="connsiteX676" fmla="*/ 1407512 w 7467663"/>
              <a:gd name="connsiteY676" fmla="*/ 3018001 h 6858000"/>
              <a:gd name="connsiteX677" fmla="*/ 1726266 w 7467663"/>
              <a:gd name="connsiteY677" fmla="*/ 2777274 h 6858000"/>
              <a:gd name="connsiteX678" fmla="*/ 625390 w 7467663"/>
              <a:gd name="connsiteY678" fmla="*/ 2514541 h 6858000"/>
              <a:gd name="connsiteX679" fmla="*/ 619799 w 7467663"/>
              <a:gd name="connsiteY679" fmla="*/ 2527180 h 6858000"/>
              <a:gd name="connsiteX680" fmla="*/ 310030 w 7467663"/>
              <a:gd name="connsiteY680" fmla="*/ 2771818 h 6858000"/>
              <a:gd name="connsiteX681" fmla="*/ 173877 w 7467663"/>
              <a:gd name="connsiteY681" fmla="*/ 2937056 h 6858000"/>
              <a:gd name="connsiteX682" fmla="*/ 77889 w 7467663"/>
              <a:gd name="connsiteY682" fmla="*/ 3138440 h 6858000"/>
              <a:gd name="connsiteX683" fmla="*/ 0 w 7467663"/>
              <a:gd name="connsiteY683" fmla="*/ 3271395 h 6858000"/>
              <a:gd name="connsiteX684" fmla="*/ 0 w 7467663"/>
              <a:gd name="connsiteY684" fmla="*/ 3153002 h 6858000"/>
              <a:gd name="connsiteX685" fmla="*/ 2386 w 7467663"/>
              <a:gd name="connsiteY685" fmla="*/ 3149203 h 6858000"/>
              <a:gd name="connsiteX686" fmla="*/ 89753 w 7467663"/>
              <a:gd name="connsiteY686" fmla="*/ 2987702 h 6858000"/>
              <a:gd name="connsiteX687" fmla="*/ 76869 w 7467663"/>
              <a:gd name="connsiteY687" fmla="*/ 3005404 h 6858000"/>
              <a:gd name="connsiteX688" fmla="*/ 32049 w 7467663"/>
              <a:gd name="connsiteY688" fmla="*/ 3065814 h 6858000"/>
              <a:gd name="connsiteX689" fmla="*/ 0 w 7467663"/>
              <a:gd name="connsiteY689" fmla="*/ 3108744 h 6858000"/>
              <a:gd name="connsiteX690" fmla="*/ 0 w 7467663"/>
              <a:gd name="connsiteY690" fmla="*/ 3058059 h 6858000"/>
              <a:gd name="connsiteX691" fmla="*/ 7610 w 7467663"/>
              <a:gd name="connsiteY691" fmla="*/ 3047889 h 6858000"/>
              <a:gd name="connsiteX692" fmla="*/ 52419 w 7467663"/>
              <a:gd name="connsiteY692" fmla="*/ 2987479 h 6858000"/>
              <a:gd name="connsiteX693" fmla="*/ 59142 w 7467663"/>
              <a:gd name="connsiteY693" fmla="*/ 2978488 h 6858000"/>
              <a:gd name="connsiteX694" fmla="*/ 0 w 7467663"/>
              <a:gd name="connsiteY694" fmla="*/ 3015334 h 6858000"/>
              <a:gd name="connsiteX695" fmla="*/ 0 w 7467663"/>
              <a:gd name="connsiteY695" fmla="*/ 2914286 h 6858000"/>
              <a:gd name="connsiteX696" fmla="*/ 36383 w 7467663"/>
              <a:gd name="connsiteY696" fmla="*/ 2901128 h 6858000"/>
              <a:gd name="connsiteX697" fmla="*/ 156329 w 7467663"/>
              <a:gd name="connsiteY697" fmla="*/ 2840533 h 6858000"/>
              <a:gd name="connsiteX698" fmla="*/ 358355 w 7467663"/>
              <a:gd name="connsiteY698" fmla="*/ 2620471 h 6858000"/>
              <a:gd name="connsiteX699" fmla="*/ 510577 w 7467663"/>
              <a:gd name="connsiteY699" fmla="*/ 2501244 h 6858000"/>
              <a:gd name="connsiteX700" fmla="*/ 211967 w 7467663"/>
              <a:gd name="connsiteY700" fmla="*/ 2479171 h 6858000"/>
              <a:gd name="connsiteX701" fmla="*/ 0 w 7467663"/>
              <a:gd name="connsiteY701" fmla="*/ 2476398 h 6858000"/>
              <a:gd name="connsiteX702" fmla="*/ 0 w 7467663"/>
              <a:gd name="connsiteY702" fmla="*/ 2389189 h 6858000"/>
              <a:gd name="connsiteX703" fmla="*/ 103062 w 7467663"/>
              <a:gd name="connsiteY703" fmla="*/ 2389518 h 6858000"/>
              <a:gd name="connsiteX704" fmla="*/ 510734 w 7467663"/>
              <a:gd name="connsiteY704" fmla="*/ 2416201 h 6858000"/>
              <a:gd name="connsiteX705" fmla="*/ 279257 w 7467663"/>
              <a:gd name="connsiteY705" fmla="*/ 2092102 h 6858000"/>
              <a:gd name="connsiteX706" fmla="*/ 65265 w 7467663"/>
              <a:gd name="connsiteY706" fmla="*/ 2006049 h 6858000"/>
              <a:gd name="connsiteX707" fmla="*/ 0 w 7467663"/>
              <a:gd name="connsiteY707" fmla="*/ 1982532 h 6858000"/>
              <a:gd name="connsiteX708" fmla="*/ 0 w 7467663"/>
              <a:gd name="connsiteY708" fmla="*/ 1912789 h 6858000"/>
              <a:gd name="connsiteX709" fmla="*/ 97460 w 7467663"/>
              <a:gd name="connsiteY709" fmla="*/ 1953725 h 6858000"/>
              <a:gd name="connsiteX710" fmla="*/ 221272 w 7467663"/>
              <a:gd name="connsiteY710" fmla="*/ 1980766 h 6858000"/>
              <a:gd name="connsiteX711" fmla="*/ 116765 w 7467663"/>
              <a:gd name="connsiteY711" fmla="*/ 1911033 h 6858000"/>
              <a:gd name="connsiteX712" fmla="*/ 16405 w 7467663"/>
              <a:gd name="connsiteY712" fmla="*/ 1803412 h 6858000"/>
              <a:gd name="connsiteX713" fmla="*/ 0 w 7467663"/>
              <a:gd name="connsiteY713" fmla="*/ 1784777 h 6858000"/>
              <a:gd name="connsiteX714" fmla="*/ 0 w 7467663"/>
              <a:gd name="connsiteY714" fmla="*/ 1740082 h 6858000"/>
              <a:gd name="connsiteX715" fmla="*/ 39394 w 7467663"/>
              <a:gd name="connsiteY715" fmla="*/ 1784856 h 6858000"/>
              <a:gd name="connsiteX716" fmla="*/ 135813 w 7467663"/>
              <a:gd name="connsiteY716" fmla="*/ 1888838 h 6858000"/>
              <a:gd name="connsiteX717" fmla="*/ 242575 w 7467663"/>
              <a:gd name="connsiteY717" fmla="*/ 1958841 h 6858000"/>
              <a:gd name="connsiteX718" fmla="*/ 82197 w 7467663"/>
              <a:gd name="connsiteY718" fmla="*/ 1754826 h 6858000"/>
              <a:gd name="connsiteX719" fmla="*/ 0 w 7467663"/>
              <a:gd name="connsiteY719" fmla="*/ 1679650 h 6858000"/>
              <a:gd name="connsiteX720" fmla="*/ 0 w 7467663"/>
              <a:gd name="connsiteY720" fmla="*/ 1602463 h 6858000"/>
              <a:gd name="connsiteX721" fmla="*/ 84689 w 7467663"/>
              <a:gd name="connsiteY721" fmla="*/ 1677442 h 6858000"/>
              <a:gd name="connsiteX722" fmla="*/ 298437 w 7467663"/>
              <a:gd name="connsiteY722" fmla="*/ 1968019 h 6858000"/>
              <a:gd name="connsiteX723" fmla="*/ 227269 w 7467663"/>
              <a:gd name="connsiteY723" fmla="*/ 1114064 h 6858000"/>
              <a:gd name="connsiteX724" fmla="*/ 248003 w 7467663"/>
              <a:gd name="connsiteY724" fmla="*/ 1089613 h 6858000"/>
              <a:gd name="connsiteX725" fmla="*/ 427020 w 7467663"/>
              <a:gd name="connsiteY725" fmla="*/ 1619803 h 6858000"/>
              <a:gd name="connsiteX726" fmla="*/ 340345 w 7467663"/>
              <a:gd name="connsiteY726" fmla="*/ 2027739 h 6858000"/>
              <a:gd name="connsiteX727" fmla="*/ 360865 w 7467663"/>
              <a:gd name="connsiteY727" fmla="*/ 2044827 h 6858000"/>
              <a:gd name="connsiteX728" fmla="*/ 560414 w 7467663"/>
              <a:gd name="connsiteY728" fmla="*/ 2421457 h 6858000"/>
              <a:gd name="connsiteX729" fmla="*/ 1359703 w 7467663"/>
              <a:gd name="connsiteY729" fmla="*/ 2578554 h 6858000"/>
              <a:gd name="connsiteX730" fmla="*/ 1359422 w 7467663"/>
              <a:gd name="connsiteY730" fmla="*/ 2577994 h 6858000"/>
              <a:gd name="connsiteX731" fmla="*/ 828701 w 7467663"/>
              <a:gd name="connsiteY731" fmla="*/ 1839520 h 6858000"/>
              <a:gd name="connsiteX732" fmla="*/ 494427 w 7467663"/>
              <a:gd name="connsiteY732" fmla="*/ 1092333 h 6858000"/>
              <a:gd name="connsiteX733" fmla="*/ 506322 w 7467663"/>
              <a:gd name="connsiteY733" fmla="*/ 1020997 h 6858000"/>
              <a:gd name="connsiteX734" fmla="*/ 4570198 w 7467663"/>
              <a:gd name="connsiteY734" fmla="*/ 978081 h 6858000"/>
              <a:gd name="connsiteX735" fmla="*/ 4523691 w 7467663"/>
              <a:gd name="connsiteY735" fmla="*/ 1127776 h 6858000"/>
              <a:gd name="connsiteX736" fmla="*/ 4509875 w 7467663"/>
              <a:gd name="connsiteY736" fmla="*/ 1167552 h 6858000"/>
              <a:gd name="connsiteX737" fmla="*/ 4478168 w 7467663"/>
              <a:gd name="connsiteY737" fmla="*/ 1260735 h 6858000"/>
              <a:gd name="connsiteX738" fmla="*/ 4409309 w 7467663"/>
              <a:gd name="connsiteY738" fmla="*/ 1666996 h 6858000"/>
              <a:gd name="connsiteX739" fmla="*/ 4370031 w 7467663"/>
              <a:gd name="connsiteY739" fmla="*/ 1955666 h 6858000"/>
              <a:gd name="connsiteX740" fmla="*/ 4570198 w 7467663"/>
              <a:gd name="connsiteY740" fmla="*/ 978081 h 6858000"/>
              <a:gd name="connsiteX741" fmla="*/ 4557898 w 7467663"/>
              <a:gd name="connsiteY741" fmla="*/ 900011 h 6858000"/>
              <a:gd name="connsiteX742" fmla="*/ 4344840 w 7467663"/>
              <a:gd name="connsiteY742" fmla="*/ 1922038 h 6858000"/>
              <a:gd name="connsiteX743" fmla="*/ 4378710 w 7467663"/>
              <a:gd name="connsiteY743" fmla="*/ 1665516 h 6858000"/>
              <a:gd name="connsiteX744" fmla="*/ 4448798 w 7467663"/>
              <a:gd name="connsiteY744" fmla="*/ 1253024 h 6858000"/>
              <a:gd name="connsiteX745" fmla="*/ 4480315 w 7467663"/>
              <a:gd name="connsiteY745" fmla="*/ 1158454 h 6858000"/>
              <a:gd name="connsiteX746" fmla="*/ 4494133 w 7467663"/>
              <a:gd name="connsiteY746" fmla="*/ 1118676 h 6858000"/>
              <a:gd name="connsiteX747" fmla="*/ 4557898 w 7467663"/>
              <a:gd name="connsiteY747" fmla="*/ 900011 h 6858000"/>
              <a:gd name="connsiteX748" fmla="*/ 5870151 w 7467663"/>
              <a:gd name="connsiteY748" fmla="*/ 898890 h 6858000"/>
              <a:gd name="connsiteX749" fmla="*/ 5861335 w 7467663"/>
              <a:gd name="connsiteY749" fmla="*/ 899177 h 6858000"/>
              <a:gd name="connsiteX750" fmla="*/ 5843702 w 7467663"/>
              <a:gd name="connsiteY750" fmla="*/ 899748 h 6858000"/>
              <a:gd name="connsiteX751" fmla="*/ 5651107 w 7467663"/>
              <a:gd name="connsiteY751" fmla="*/ 920306 h 6858000"/>
              <a:gd name="connsiteX752" fmla="*/ 5459407 w 7467663"/>
              <a:gd name="connsiteY752" fmla="*/ 940975 h 6858000"/>
              <a:gd name="connsiteX753" fmla="*/ 5374846 w 7467663"/>
              <a:gd name="connsiteY753" fmla="*/ 941988 h 6858000"/>
              <a:gd name="connsiteX754" fmla="*/ 5256105 w 7467663"/>
              <a:gd name="connsiteY754" fmla="*/ 945632 h 6858000"/>
              <a:gd name="connsiteX755" fmla="*/ 5107071 w 7467663"/>
              <a:gd name="connsiteY755" fmla="*/ 969720 h 6858000"/>
              <a:gd name="connsiteX756" fmla="*/ 4998681 w 7467663"/>
              <a:gd name="connsiteY756" fmla="*/ 988771 h 6858000"/>
              <a:gd name="connsiteX757" fmla="*/ 5870151 w 7467663"/>
              <a:gd name="connsiteY757" fmla="*/ 898890 h 6858000"/>
              <a:gd name="connsiteX758" fmla="*/ 5504425 w 7467663"/>
              <a:gd name="connsiteY758" fmla="*/ 848067 h 6858000"/>
              <a:gd name="connsiteX759" fmla="*/ 4968849 w 7467663"/>
              <a:gd name="connsiteY759" fmla="*/ 962318 h 6858000"/>
              <a:gd name="connsiteX760" fmla="*/ 5104039 w 7467663"/>
              <a:gd name="connsiteY760" fmla="*/ 940634 h 6858000"/>
              <a:gd name="connsiteX761" fmla="*/ 5256311 w 7467663"/>
              <a:gd name="connsiteY761" fmla="*/ 916490 h 6858000"/>
              <a:gd name="connsiteX762" fmla="*/ 5377381 w 7467663"/>
              <a:gd name="connsiteY762" fmla="*/ 912671 h 6858000"/>
              <a:gd name="connsiteX763" fmla="*/ 5460148 w 7467663"/>
              <a:gd name="connsiteY763" fmla="*/ 911442 h 6858000"/>
              <a:gd name="connsiteX764" fmla="*/ 5648971 w 7467663"/>
              <a:gd name="connsiteY764" fmla="*/ 891331 h 6858000"/>
              <a:gd name="connsiteX765" fmla="*/ 5844807 w 7467663"/>
              <a:gd name="connsiteY765" fmla="*/ 870718 h 6858000"/>
              <a:gd name="connsiteX766" fmla="*/ 5862975 w 7467663"/>
              <a:gd name="connsiteY766" fmla="*/ 869756 h 6858000"/>
              <a:gd name="connsiteX767" fmla="*/ 5920887 w 7467663"/>
              <a:gd name="connsiteY767" fmla="*/ 865929 h 6858000"/>
              <a:gd name="connsiteX768" fmla="*/ 5504425 w 7467663"/>
              <a:gd name="connsiteY768" fmla="*/ 848067 h 6858000"/>
              <a:gd name="connsiteX769" fmla="*/ 3607114 w 7467663"/>
              <a:gd name="connsiteY769" fmla="*/ 467441 h 6858000"/>
              <a:gd name="connsiteX770" fmla="*/ 3296242 w 7467663"/>
              <a:gd name="connsiteY770" fmla="*/ 807991 h 6858000"/>
              <a:gd name="connsiteX771" fmla="*/ 3174674 w 7467663"/>
              <a:gd name="connsiteY771" fmla="*/ 919759 h 6858000"/>
              <a:gd name="connsiteX772" fmla="*/ 3042978 w 7467663"/>
              <a:gd name="connsiteY772" fmla="*/ 1054894 h 6858000"/>
              <a:gd name="connsiteX773" fmla="*/ 2968914 w 7467663"/>
              <a:gd name="connsiteY773" fmla="*/ 1133756 h 6858000"/>
              <a:gd name="connsiteX774" fmla="*/ 3103823 w 7467663"/>
              <a:gd name="connsiteY774" fmla="*/ 1026814 h 6858000"/>
              <a:gd name="connsiteX775" fmla="*/ 3607114 w 7467663"/>
              <a:gd name="connsiteY775" fmla="*/ 467441 h 6858000"/>
              <a:gd name="connsiteX776" fmla="*/ 3744487 w 7467663"/>
              <a:gd name="connsiteY776" fmla="*/ 383136 h 6858000"/>
              <a:gd name="connsiteX777" fmla="*/ 3970213 w 7467663"/>
              <a:gd name="connsiteY777" fmla="*/ 995559 h 6858000"/>
              <a:gd name="connsiteX778" fmla="*/ 3744487 w 7467663"/>
              <a:gd name="connsiteY778" fmla="*/ 383136 h 6858000"/>
              <a:gd name="connsiteX779" fmla="*/ 3624562 w 7467663"/>
              <a:gd name="connsiteY779" fmla="*/ 367041 h 6858000"/>
              <a:gd name="connsiteX780" fmla="*/ 3489712 w 7467663"/>
              <a:gd name="connsiteY780" fmla="*/ 485386 h 6858000"/>
              <a:gd name="connsiteX781" fmla="*/ 3182994 w 7467663"/>
              <a:gd name="connsiteY781" fmla="*/ 828265 h 6858000"/>
              <a:gd name="connsiteX782" fmla="*/ 2892114 w 7467663"/>
              <a:gd name="connsiteY782" fmla="*/ 1172635 h 6858000"/>
              <a:gd name="connsiteX783" fmla="*/ 3021459 w 7467663"/>
              <a:gd name="connsiteY783" fmla="*/ 1035385 h 6858000"/>
              <a:gd name="connsiteX784" fmla="*/ 3153873 w 7467663"/>
              <a:gd name="connsiteY784" fmla="*/ 898971 h 6858000"/>
              <a:gd name="connsiteX785" fmla="*/ 3276511 w 7467663"/>
              <a:gd name="connsiteY785" fmla="*/ 786423 h 6858000"/>
              <a:gd name="connsiteX786" fmla="*/ 3584154 w 7467663"/>
              <a:gd name="connsiteY786" fmla="*/ 448218 h 6858000"/>
              <a:gd name="connsiteX787" fmla="*/ 3624562 w 7467663"/>
              <a:gd name="connsiteY787" fmla="*/ 367041 h 6858000"/>
              <a:gd name="connsiteX788" fmla="*/ 3766672 w 7467663"/>
              <a:gd name="connsiteY788" fmla="*/ 359429 h 6858000"/>
              <a:gd name="connsiteX789" fmla="*/ 3996338 w 7467663"/>
              <a:gd name="connsiteY789" fmla="*/ 968237 h 6858000"/>
              <a:gd name="connsiteX790" fmla="*/ 3766672 w 7467663"/>
              <a:gd name="connsiteY790" fmla="*/ 359429 h 6858000"/>
              <a:gd name="connsiteX791" fmla="*/ 5805386 w 7467663"/>
              <a:gd name="connsiteY791" fmla="*/ 239240 h 6858000"/>
              <a:gd name="connsiteX792" fmla="*/ 5736947 w 7467663"/>
              <a:gd name="connsiteY792" fmla="*/ 261367 h 6858000"/>
              <a:gd name="connsiteX793" fmla="*/ 5427012 w 7467663"/>
              <a:gd name="connsiteY793" fmla="*/ 311272 h 6858000"/>
              <a:gd name="connsiteX794" fmla="*/ 5147818 w 7467663"/>
              <a:gd name="connsiteY794" fmla="*/ 322112 h 6858000"/>
              <a:gd name="connsiteX795" fmla="*/ 5060854 w 7467663"/>
              <a:gd name="connsiteY795" fmla="*/ 311882 h 6858000"/>
              <a:gd name="connsiteX796" fmla="*/ 4945989 w 7467663"/>
              <a:gd name="connsiteY796" fmla="*/ 300516 h 6858000"/>
              <a:gd name="connsiteX797" fmla="*/ 5410479 w 7467663"/>
              <a:gd name="connsiteY797" fmla="*/ 348434 h 6858000"/>
              <a:gd name="connsiteX798" fmla="*/ 5805386 w 7467663"/>
              <a:gd name="connsiteY798" fmla="*/ 239240 h 6858000"/>
              <a:gd name="connsiteX799" fmla="*/ 5905192 w 7467663"/>
              <a:gd name="connsiteY799" fmla="*/ 163079 h 6858000"/>
              <a:gd name="connsiteX800" fmla="*/ 5865655 w 7467663"/>
              <a:gd name="connsiteY800" fmla="*/ 171901 h 6858000"/>
              <a:gd name="connsiteX801" fmla="*/ 5259740 w 7467663"/>
              <a:gd name="connsiteY801" fmla="*/ 257013 h 6858000"/>
              <a:gd name="connsiteX802" fmla="*/ 5208466 w 7467663"/>
              <a:gd name="connsiteY802" fmla="*/ 257550 h 6858000"/>
              <a:gd name="connsiteX803" fmla="*/ 4980204 w 7467663"/>
              <a:gd name="connsiteY803" fmla="*/ 271903 h 6858000"/>
              <a:gd name="connsiteX804" fmla="*/ 5068068 w 7467663"/>
              <a:gd name="connsiteY804" fmla="*/ 282244 h 6858000"/>
              <a:gd name="connsiteX805" fmla="*/ 5153231 w 7467663"/>
              <a:gd name="connsiteY805" fmla="*/ 292240 h 6858000"/>
              <a:gd name="connsiteX806" fmla="*/ 5426491 w 7467663"/>
              <a:gd name="connsiteY806" fmla="*/ 281128 h 6858000"/>
              <a:gd name="connsiteX807" fmla="*/ 5731212 w 7467663"/>
              <a:gd name="connsiteY807" fmla="*/ 231951 h 6858000"/>
              <a:gd name="connsiteX808" fmla="*/ 5905192 w 7467663"/>
              <a:gd name="connsiteY808" fmla="*/ 163079 h 6858000"/>
              <a:gd name="connsiteX809" fmla="*/ 5944437 w 7467663"/>
              <a:gd name="connsiteY809" fmla="*/ 113829 h 6858000"/>
              <a:gd name="connsiteX810" fmla="*/ 5825032 w 7467663"/>
              <a:gd name="connsiteY810" fmla="*/ 146405 h 6858000"/>
              <a:gd name="connsiteX811" fmla="*/ 4955599 w 7467663"/>
              <a:gd name="connsiteY811" fmla="*/ 247008 h 6858000"/>
              <a:gd name="connsiteX812" fmla="*/ 5210104 w 7467663"/>
              <a:gd name="connsiteY812" fmla="*/ 228123 h 6858000"/>
              <a:gd name="connsiteX813" fmla="*/ 5261015 w 7467663"/>
              <a:gd name="connsiteY813" fmla="*/ 227087 h 6858000"/>
              <a:gd name="connsiteX814" fmla="*/ 5861181 w 7467663"/>
              <a:gd name="connsiteY814" fmla="*/ 143093 h 6858000"/>
              <a:gd name="connsiteX815" fmla="*/ 5961252 w 7467663"/>
              <a:gd name="connsiteY815" fmla="*/ 114820 h 6858000"/>
              <a:gd name="connsiteX816" fmla="*/ 5944437 w 7467663"/>
              <a:gd name="connsiteY816" fmla="*/ 113829 h 6858000"/>
              <a:gd name="connsiteX817" fmla="*/ 3882765 w 7467663"/>
              <a:gd name="connsiteY817" fmla="*/ 0 h 6858000"/>
              <a:gd name="connsiteX818" fmla="*/ 3995099 w 7467663"/>
              <a:gd name="connsiteY818" fmla="*/ 0 h 6858000"/>
              <a:gd name="connsiteX819" fmla="*/ 4163818 w 7467663"/>
              <a:gd name="connsiteY819" fmla="*/ 234104 h 6858000"/>
              <a:gd name="connsiteX820" fmla="*/ 4172099 w 7467663"/>
              <a:gd name="connsiteY820" fmla="*/ 234207 h 6858000"/>
              <a:gd name="connsiteX821" fmla="*/ 4784282 w 7467663"/>
              <a:gd name="connsiteY821" fmla="*/ 276561 h 6858000"/>
              <a:gd name="connsiteX822" fmla="*/ 4801687 w 7467663"/>
              <a:gd name="connsiteY822" fmla="*/ 267764 h 6858000"/>
              <a:gd name="connsiteX823" fmla="*/ 6082788 w 7467663"/>
              <a:gd name="connsiteY823" fmla="*/ 64119 h 6858000"/>
              <a:gd name="connsiteX824" fmla="*/ 6099442 w 7467663"/>
              <a:gd name="connsiteY824" fmla="*/ 82568 h 6858000"/>
              <a:gd name="connsiteX825" fmla="*/ 4804137 w 7467663"/>
              <a:gd name="connsiteY825" fmla="*/ 320931 h 6858000"/>
              <a:gd name="connsiteX826" fmla="*/ 4227047 w 7467663"/>
              <a:gd name="connsiteY826" fmla="*/ 313415 h 6858000"/>
              <a:gd name="connsiteX827" fmla="*/ 4346041 w 7467663"/>
              <a:gd name="connsiteY827" fmla="*/ 456086 h 6858000"/>
              <a:gd name="connsiteX828" fmla="*/ 4870967 w 7467663"/>
              <a:gd name="connsiteY828" fmla="*/ 963061 h 6858000"/>
              <a:gd name="connsiteX829" fmla="*/ 4889647 w 7467663"/>
              <a:gd name="connsiteY829" fmla="*/ 957147 h 6858000"/>
              <a:gd name="connsiteX830" fmla="*/ 5422504 w 7467663"/>
              <a:gd name="connsiteY830" fmla="*/ 805191 h 6858000"/>
              <a:gd name="connsiteX831" fmla="*/ 6087656 w 7467663"/>
              <a:gd name="connsiteY831" fmla="*/ 826703 h 6858000"/>
              <a:gd name="connsiteX832" fmla="*/ 6058717 w 7467663"/>
              <a:gd name="connsiteY832" fmla="*/ 865992 h 6858000"/>
              <a:gd name="connsiteX833" fmla="*/ 4974153 w 7467663"/>
              <a:gd name="connsiteY833" fmla="*/ 1045456 h 6858000"/>
              <a:gd name="connsiteX834" fmla="*/ 5627835 w 7467663"/>
              <a:gd name="connsiteY834" fmla="*/ 1472077 h 6858000"/>
              <a:gd name="connsiteX835" fmla="*/ 5629817 w 7467663"/>
              <a:gd name="connsiteY835" fmla="*/ 1471412 h 6858000"/>
              <a:gd name="connsiteX836" fmla="*/ 5634124 w 7467663"/>
              <a:gd name="connsiteY836" fmla="*/ 1470572 h 6858000"/>
              <a:gd name="connsiteX837" fmla="*/ 5755832 w 7467663"/>
              <a:gd name="connsiteY837" fmla="*/ 1383886 h 6858000"/>
              <a:gd name="connsiteX838" fmla="*/ 6014186 w 7467663"/>
              <a:gd name="connsiteY838" fmla="*/ 1279799 h 6858000"/>
              <a:gd name="connsiteX839" fmla="*/ 6901619 w 7467663"/>
              <a:gd name="connsiteY839" fmla="*/ 1047874 h 6858000"/>
              <a:gd name="connsiteX840" fmla="*/ 6931566 w 7467663"/>
              <a:gd name="connsiteY840" fmla="*/ 1062034 h 6858000"/>
              <a:gd name="connsiteX841" fmla="*/ 5790982 w 7467663"/>
              <a:gd name="connsiteY841" fmla="*/ 1561380 h 6858000"/>
              <a:gd name="connsiteX842" fmla="*/ 6188971 w 7467663"/>
              <a:gd name="connsiteY842" fmla="*/ 1755168 h 6858000"/>
              <a:gd name="connsiteX843" fmla="*/ 6202446 w 7467663"/>
              <a:gd name="connsiteY843" fmla="*/ 1752268 h 6858000"/>
              <a:gd name="connsiteX844" fmla="*/ 7179560 w 7467663"/>
              <a:gd name="connsiteY844" fmla="*/ 1467551 h 6858000"/>
              <a:gd name="connsiteX845" fmla="*/ 7158730 w 7467663"/>
              <a:gd name="connsiteY845" fmla="*/ 1507835 h 6858000"/>
              <a:gd name="connsiteX846" fmla="*/ 6326959 w 7467663"/>
              <a:gd name="connsiteY846" fmla="*/ 1817686 h 6858000"/>
              <a:gd name="connsiteX847" fmla="*/ 6537433 w 7467663"/>
              <a:gd name="connsiteY847" fmla="*/ 1907790 h 6858000"/>
              <a:gd name="connsiteX848" fmla="*/ 6550221 w 7467663"/>
              <a:gd name="connsiteY848" fmla="*/ 1910729 h 6858000"/>
              <a:gd name="connsiteX849" fmla="*/ 6964438 w 7467663"/>
              <a:gd name="connsiteY849" fmla="*/ 2209505 h 6858000"/>
              <a:gd name="connsiteX850" fmla="*/ 7367862 w 7467663"/>
              <a:gd name="connsiteY850" fmla="*/ 2806833 h 6858000"/>
              <a:gd name="connsiteX851" fmla="*/ 7364329 w 7467663"/>
              <a:gd name="connsiteY851" fmla="*/ 2826907 h 6858000"/>
              <a:gd name="connsiteX852" fmla="*/ 7290545 w 7467663"/>
              <a:gd name="connsiteY852" fmla="*/ 2850663 h 6858000"/>
              <a:gd name="connsiteX853" fmla="*/ 6472036 w 7467663"/>
              <a:gd name="connsiteY853" fmla="*/ 1959003 h 6858000"/>
              <a:gd name="connsiteX854" fmla="*/ 5792897 w 7467663"/>
              <a:gd name="connsiteY854" fmla="*/ 1647747 h 6858000"/>
              <a:gd name="connsiteX855" fmla="*/ 5842751 w 7467663"/>
              <a:gd name="connsiteY855" fmla="*/ 1816112 h 6858000"/>
              <a:gd name="connsiteX856" fmla="*/ 5847424 w 7467663"/>
              <a:gd name="connsiteY856" fmla="*/ 1815776 h 6858000"/>
              <a:gd name="connsiteX857" fmla="*/ 6399821 w 7467663"/>
              <a:gd name="connsiteY857" fmla="*/ 2344799 h 6858000"/>
              <a:gd name="connsiteX858" fmla="*/ 6323232 w 7467663"/>
              <a:gd name="connsiteY858" fmla="*/ 2389634 h 6858000"/>
              <a:gd name="connsiteX859" fmla="*/ 5942958 w 7467663"/>
              <a:gd name="connsiteY859" fmla="*/ 2077708 h 6858000"/>
              <a:gd name="connsiteX860" fmla="*/ 5921559 w 7467663"/>
              <a:gd name="connsiteY860" fmla="*/ 2378596 h 6858000"/>
              <a:gd name="connsiteX861" fmla="*/ 5817651 w 7467663"/>
              <a:gd name="connsiteY861" fmla="*/ 3023919 h 6858000"/>
              <a:gd name="connsiteX862" fmla="*/ 5729634 w 7467663"/>
              <a:gd name="connsiteY862" fmla="*/ 3051849 h 6858000"/>
              <a:gd name="connsiteX863" fmla="*/ 5611018 w 7467663"/>
              <a:gd name="connsiteY863" fmla="*/ 2316769 h 6858000"/>
              <a:gd name="connsiteX864" fmla="*/ 5687608 w 7467663"/>
              <a:gd name="connsiteY864" fmla="*/ 2039972 h 6858000"/>
              <a:gd name="connsiteX865" fmla="*/ 5657554 w 7467663"/>
              <a:gd name="connsiteY865" fmla="*/ 1576445 h 6858000"/>
              <a:gd name="connsiteX866" fmla="*/ 5150475 w 7467663"/>
              <a:gd name="connsiteY866" fmla="*/ 1274012 h 6858000"/>
              <a:gd name="connsiteX867" fmla="*/ 5349142 w 7467663"/>
              <a:gd name="connsiteY867" fmla="*/ 2204405 h 6858000"/>
              <a:gd name="connsiteX868" fmla="*/ 5262214 w 7467663"/>
              <a:gd name="connsiteY868" fmla="*/ 2233836 h 6858000"/>
              <a:gd name="connsiteX869" fmla="*/ 4981539 w 7467663"/>
              <a:gd name="connsiteY869" fmla="*/ 1542201 h 6858000"/>
              <a:gd name="connsiteX870" fmla="*/ 4958461 w 7467663"/>
              <a:gd name="connsiteY870" fmla="*/ 1136957 h 6858000"/>
              <a:gd name="connsiteX871" fmla="*/ 4655015 w 7467663"/>
              <a:gd name="connsiteY871" fmla="*/ 891426 h 6858000"/>
              <a:gd name="connsiteX872" fmla="*/ 4348002 w 7467663"/>
              <a:gd name="connsiteY872" fmla="*/ 2205895 h 6858000"/>
              <a:gd name="connsiteX873" fmla="*/ 4262250 w 7467663"/>
              <a:gd name="connsiteY873" fmla="*/ 2219972 h 6858000"/>
              <a:gd name="connsiteX874" fmla="*/ 4550611 w 7467663"/>
              <a:gd name="connsiteY874" fmla="*/ 817540 h 6858000"/>
              <a:gd name="connsiteX875" fmla="*/ 4564418 w 7467663"/>
              <a:gd name="connsiteY875" fmla="*/ 808293 h 6858000"/>
              <a:gd name="connsiteX876" fmla="*/ 4266388 w 7467663"/>
              <a:gd name="connsiteY876" fmla="*/ 500083 h 6858000"/>
              <a:gd name="connsiteX877" fmla="*/ 4032842 w 7467663"/>
              <a:gd name="connsiteY877" fmla="*/ 211809 h 6858000"/>
              <a:gd name="connsiteX878" fmla="*/ 3882765 w 7467663"/>
              <a:gd name="connsiteY878" fmla="*/ 0 h 6858000"/>
              <a:gd name="connsiteX879" fmla="*/ 3721337 w 7467663"/>
              <a:gd name="connsiteY879" fmla="*/ 0 h 6858000"/>
              <a:gd name="connsiteX880" fmla="*/ 3797544 w 7467663"/>
              <a:gd name="connsiteY880" fmla="*/ 0 h 6858000"/>
              <a:gd name="connsiteX881" fmla="*/ 3775734 w 7467663"/>
              <a:gd name="connsiteY881" fmla="*/ 95131 h 6858000"/>
              <a:gd name="connsiteX882" fmla="*/ 3724807 w 7467663"/>
              <a:gd name="connsiteY882" fmla="*/ 272257 h 6858000"/>
              <a:gd name="connsiteX883" fmla="*/ 3726844 w 7467663"/>
              <a:gd name="connsiteY883" fmla="*/ 282988 h 6858000"/>
              <a:gd name="connsiteX884" fmla="*/ 3742664 w 7467663"/>
              <a:gd name="connsiteY884" fmla="*/ 279918 h 6858000"/>
              <a:gd name="connsiteX885" fmla="*/ 4103910 w 7467663"/>
              <a:gd name="connsiteY885" fmla="*/ 1161917 h 6858000"/>
              <a:gd name="connsiteX886" fmla="*/ 4020269 w 7467663"/>
              <a:gd name="connsiteY886" fmla="*/ 1200406 h 6858000"/>
              <a:gd name="connsiteX887" fmla="*/ 3674882 w 7467663"/>
              <a:gd name="connsiteY887" fmla="*/ 488524 h 6858000"/>
              <a:gd name="connsiteX888" fmla="*/ 3132682 w 7467663"/>
              <a:gd name="connsiteY888" fmla="*/ 1072284 h 6858000"/>
              <a:gd name="connsiteX889" fmla="*/ 2716346 w 7467663"/>
              <a:gd name="connsiteY889" fmla="*/ 1276376 h 6858000"/>
              <a:gd name="connsiteX890" fmla="*/ 2716772 w 7467663"/>
              <a:gd name="connsiteY890" fmla="*/ 1255462 h 6858000"/>
              <a:gd name="connsiteX891" fmla="*/ 3471096 w 7467663"/>
              <a:gd name="connsiteY891" fmla="*/ 437072 h 6858000"/>
              <a:gd name="connsiteX892" fmla="*/ 3639057 w 7467663"/>
              <a:gd name="connsiteY892" fmla="*/ 286334 h 6858000"/>
              <a:gd name="connsiteX893" fmla="*/ 3640309 w 7467663"/>
              <a:gd name="connsiteY893" fmla="*/ 284664 h 6858000"/>
              <a:gd name="connsiteX894" fmla="*/ 3646022 w 7467663"/>
              <a:gd name="connsiteY894" fmla="*/ 276711 h 6858000"/>
              <a:gd name="connsiteX895" fmla="*/ 3707943 w 7467663"/>
              <a:gd name="connsiteY895" fmla="*/ 65958 h 6858000"/>
              <a:gd name="connsiteX896" fmla="*/ 3721337 w 7467663"/>
              <a:gd name="connsiteY896" fmla="*/ 0 h 6858000"/>
              <a:gd name="connsiteX897" fmla="*/ 2867960 w 7467663"/>
              <a:gd name="connsiteY897" fmla="*/ 0 h 6858000"/>
              <a:gd name="connsiteX898" fmla="*/ 2926351 w 7467663"/>
              <a:gd name="connsiteY898" fmla="*/ 0 h 6858000"/>
              <a:gd name="connsiteX899" fmla="*/ 2902823 w 7467663"/>
              <a:gd name="connsiteY899" fmla="*/ 262929 h 6858000"/>
              <a:gd name="connsiteX900" fmla="*/ 2940663 w 7467663"/>
              <a:gd name="connsiteY900" fmla="*/ 140884 h 6858000"/>
              <a:gd name="connsiteX901" fmla="*/ 2947039 w 7467663"/>
              <a:gd name="connsiteY901" fmla="*/ 122524 h 6858000"/>
              <a:gd name="connsiteX902" fmla="*/ 2984316 w 7467663"/>
              <a:gd name="connsiteY902" fmla="*/ 0 h 6858000"/>
              <a:gd name="connsiteX903" fmla="*/ 3016114 w 7467663"/>
              <a:gd name="connsiteY903" fmla="*/ 0 h 6858000"/>
              <a:gd name="connsiteX904" fmla="*/ 2979949 w 7467663"/>
              <a:gd name="connsiteY904" fmla="*/ 119274 h 6858000"/>
              <a:gd name="connsiteX905" fmla="*/ 3023879 w 7467663"/>
              <a:gd name="connsiteY905" fmla="*/ 0 h 6858000"/>
              <a:gd name="connsiteX906" fmla="*/ 3105400 w 7467663"/>
              <a:gd name="connsiteY906" fmla="*/ 0 h 6858000"/>
              <a:gd name="connsiteX907" fmla="*/ 3094669 w 7467663"/>
              <a:gd name="connsiteY907" fmla="*/ 30308 h 6858000"/>
              <a:gd name="connsiteX908" fmla="*/ 2901945 w 7467663"/>
              <a:gd name="connsiteY908" fmla="*/ 466538 h 6858000"/>
              <a:gd name="connsiteX909" fmla="*/ 2815209 w 7467663"/>
              <a:gd name="connsiteY909" fmla="*/ 497361 h 6858000"/>
              <a:gd name="connsiteX910" fmla="*/ 2844845 w 7467663"/>
              <a:gd name="connsiteY910" fmla="*/ 127638 h 6858000"/>
              <a:gd name="connsiteX911" fmla="*/ 2867960 w 7467663"/>
              <a:gd name="connsiteY911" fmla="*/ 0 h 6858000"/>
              <a:gd name="connsiteX912" fmla="*/ 1057230 w 7467663"/>
              <a:gd name="connsiteY912" fmla="*/ 0 h 6858000"/>
              <a:gd name="connsiteX913" fmla="*/ 1111003 w 7467663"/>
              <a:gd name="connsiteY913" fmla="*/ 0 h 6858000"/>
              <a:gd name="connsiteX914" fmla="*/ 1125553 w 7467663"/>
              <a:gd name="connsiteY914" fmla="*/ 52588 h 6858000"/>
              <a:gd name="connsiteX915" fmla="*/ 1304276 w 7467663"/>
              <a:gd name="connsiteY915" fmla="*/ 476275 h 6858000"/>
              <a:gd name="connsiteX916" fmla="*/ 1492066 w 7467663"/>
              <a:gd name="connsiteY916" fmla="*/ 886333 h 6858000"/>
              <a:gd name="connsiteX917" fmla="*/ 1423698 w 7467663"/>
              <a:gd name="connsiteY917" fmla="*/ 710817 h 6858000"/>
              <a:gd name="connsiteX918" fmla="*/ 1357609 w 7467663"/>
              <a:gd name="connsiteY918" fmla="*/ 532892 h 6858000"/>
              <a:gd name="connsiteX919" fmla="*/ 1309550 w 7467663"/>
              <a:gd name="connsiteY919" fmla="*/ 374031 h 6858000"/>
              <a:gd name="connsiteX920" fmla="*/ 1193673 w 7467663"/>
              <a:gd name="connsiteY920" fmla="*/ 49533 h 6858000"/>
              <a:gd name="connsiteX921" fmla="*/ 1164391 w 7467663"/>
              <a:gd name="connsiteY921" fmla="*/ 0 h 6858000"/>
              <a:gd name="connsiteX922" fmla="*/ 1200666 w 7467663"/>
              <a:gd name="connsiteY922" fmla="*/ 0 h 6858000"/>
              <a:gd name="connsiteX923" fmla="*/ 1223408 w 7467663"/>
              <a:gd name="connsiteY923" fmla="*/ 38996 h 6858000"/>
              <a:gd name="connsiteX924" fmla="*/ 1339635 w 7467663"/>
              <a:gd name="connsiteY924" fmla="*/ 365517 h 6858000"/>
              <a:gd name="connsiteX925" fmla="*/ 1387469 w 7467663"/>
              <a:gd name="connsiteY925" fmla="*/ 523079 h 6858000"/>
              <a:gd name="connsiteX926" fmla="*/ 1452685 w 7467663"/>
              <a:gd name="connsiteY926" fmla="*/ 699806 h 6858000"/>
              <a:gd name="connsiteX927" fmla="*/ 1492092 w 7467663"/>
              <a:gd name="connsiteY927" fmla="*/ 800424 h 6858000"/>
              <a:gd name="connsiteX928" fmla="*/ 1455302 w 7467663"/>
              <a:gd name="connsiteY928" fmla="*/ 632913 h 6858000"/>
              <a:gd name="connsiteX929" fmla="*/ 1222336 w 7467663"/>
              <a:gd name="connsiteY929" fmla="*/ 9480 h 6858000"/>
              <a:gd name="connsiteX930" fmla="*/ 1214634 w 7467663"/>
              <a:gd name="connsiteY930" fmla="*/ 0 h 6858000"/>
              <a:gd name="connsiteX931" fmla="*/ 1289827 w 7467663"/>
              <a:gd name="connsiteY931" fmla="*/ 0 h 6858000"/>
              <a:gd name="connsiteX932" fmla="*/ 1321076 w 7467663"/>
              <a:gd name="connsiteY932" fmla="*/ 59722 h 6858000"/>
              <a:gd name="connsiteX933" fmla="*/ 1512579 w 7467663"/>
              <a:gd name="connsiteY933" fmla="*/ 626441 h 6858000"/>
              <a:gd name="connsiteX934" fmla="*/ 1506076 w 7467663"/>
              <a:gd name="connsiteY934" fmla="*/ 1089289 h 6858000"/>
              <a:gd name="connsiteX935" fmla="*/ 1486346 w 7467663"/>
              <a:gd name="connsiteY935" fmla="*/ 1079919 h 6858000"/>
              <a:gd name="connsiteX936" fmla="*/ 1070511 w 7467663"/>
              <a:gd name="connsiteY936" fmla="*/ 48609 h 6858000"/>
              <a:gd name="connsiteX937" fmla="*/ 1057230 w 7467663"/>
              <a:gd name="connsiteY937" fmla="*/ 0 h 6858000"/>
              <a:gd name="connsiteX938" fmla="*/ 43151 w 7467663"/>
              <a:gd name="connsiteY938" fmla="*/ 0 h 6858000"/>
              <a:gd name="connsiteX939" fmla="*/ 95283 w 7467663"/>
              <a:gd name="connsiteY939" fmla="*/ 0 h 6858000"/>
              <a:gd name="connsiteX940" fmla="*/ 300708 w 7467663"/>
              <a:gd name="connsiteY940" fmla="*/ 154571 h 6858000"/>
              <a:gd name="connsiteX941" fmla="*/ 530414 w 7467663"/>
              <a:gd name="connsiteY941" fmla="*/ 354673 h 6858000"/>
              <a:gd name="connsiteX942" fmla="*/ 333785 w 7467663"/>
              <a:gd name="connsiteY942" fmla="*/ 161564 h 6858000"/>
              <a:gd name="connsiteX943" fmla="*/ 147005 w 7467663"/>
              <a:gd name="connsiteY943" fmla="*/ 0 h 6858000"/>
              <a:gd name="connsiteX944" fmla="*/ 272509 w 7467663"/>
              <a:gd name="connsiteY944" fmla="*/ 0 h 6858000"/>
              <a:gd name="connsiteX945" fmla="*/ 326276 w 7467663"/>
              <a:gd name="connsiteY945" fmla="*/ 45847 h 6858000"/>
              <a:gd name="connsiteX946" fmla="*/ 823759 w 7467663"/>
              <a:gd name="connsiteY946" fmla="*/ 574145 h 6858000"/>
              <a:gd name="connsiteX947" fmla="*/ 811254 w 7467663"/>
              <a:gd name="connsiteY947" fmla="*/ 665546 h 6858000"/>
              <a:gd name="connsiteX948" fmla="*/ 154042 w 7467663"/>
              <a:gd name="connsiteY948" fmla="*/ 261522 h 6858000"/>
              <a:gd name="connsiteX949" fmla="*/ 13550 w 7467663"/>
              <a:gd name="connsiteY949" fmla="*/ 158423 h 6858000"/>
              <a:gd name="connsiteX950" fmla="*/ 0 w 7467663"/>
              <a:gd name="connsiteY950" fmla="*/ 146618 h 6858000"/>
              <a:gd name="connsiteX951" fmla="*/ 0 w 7467663"/>
              <a:gd name="connsiteY951" fmla="*/ 59161 h 6858000"/>
              <a:gd name="connsiteX952" fmla="*/ 45427 w 7467663"/>
              <a:gd name="connsiteY952" fmla="*/ 101078 h 6858000"/>
              <a:gd name="connsiteX953" fmla="*/ 630103 w 7467663"/>
              <a:gd name="connsiteY953" fmla="*/ 485885 h 6858000"/>
              <a:gd name="connsiteX954" fmla="*/ 532040 w 7467663"/>
              <a:gd name="connsiteY954" fmla="*/ 399359 h 6858000"/>
              <a:gd name="connsiteX955" fmla="*/ 517618 w 7467663"/>
              <a:gd name="connsiteY955" fmla="*/ 385726 h 6858000"/>
              <a:gd name="connsiteX956" fmla="*/ 285074 w 7467663"/>
              <a:gd name="connsiteY956" fmla="*/ 182755 h 6858000"/>
              <a:gd name="connsiteX957" fmla="*/ 43151 w 7467663"/>
              <a:gd name="connsiteY957" fmla="*/ 0 h 6858000"/>
              <a:gd name="connsiteX0" fmla="*/ 369702 w 7467663"/>
              <a:gd name="connsiteY0" fmla="*/ 6712169 h 6858000"/>
              <a:gd name="connsiteX1" fmla="*/ 366575 w 7467663"/>
              <a:gd name="connsiteY1" fmla="*/ 6715556 h 6858000"/>
              <a:gd name="connsiteX2" fmla="*/ 371637 w 7467663"/>
              <a:gd name="connsiteY2" fmla="*/ 6713954 h 6858000"/>
              <a:gd name="connsiteX3" fmla="*/ 369702 w 7467663"/>
              <a:gd name="connsiteY3" fmla="*/ 6712169 h 6858000"/>
              <a:gd name="connsiteX4" fmla="*/ 7088673 w 7467663"/>
              <a:gd name="connsiteY4" fmla="*/ 6610396 h 6858000"/>
              <a:gd name="connsiteX5" fmla="*/ 7440138 w 7467663"/>
              <a:gd name="connsiteY5" fmla="*/ 6622648 h 6858000"/>
              <a:gd name="connsiteX6" fmla="*/ 7467600 w 7467663"/>
              <a:gd name="connsiteY6" fmla="*/ 6628217 h 6858000"/>
              <a:gd name="connsiteX7" fmla="*/ 7467600 w 7467663"/>
              <a:gd name="connsiteY7" fmla="*/ 6668575 h 6858000"/>
              <a:gd name="connsiteX8" fmla="*/ 7392322 w 7467663"/>
              <a:gd name="connsiteY8" fmla="*/ 6658238 h 6858000"/>
              <a:gd name="connsiteX9" fmla="*/ 7467600 w 7467663"/>
              <a:gd name="connsiteY9" fmla="*/ 6683873 h 6858000"/>
              <a:gd name="connsiteX10" fmla="*/ 7467600 w 7467663"/>
              <a:gd name="connsiteY10" fmla="*/ 6714215 h 6858000"/>
              <a:gd name="connsiteX11" fmla="*/ 7447383 w 7467663"/>
              <a:gd name="connsiteY11" fmla="*/ 6707202 h 6858000"/>
              <a:gd name="connsiteX12" fmla="*/ 7289862 w 7467663"/>
              <a:gd name="connsiteY12" fmla="*/ 6659827 h 6858000"/>
              <a:gd name="connsiteX13" fmla="*/ 7434024 w 7467663"/>
              <a:gd name="connsiteY13" fmla="*/ 6722130 h 6858000"/>
              <a:gd name="connsiteX14" fmla="*/ 7467600 w 7467663"/>
              <a:gd name="connsiteY14" fmla="*/ 6736157 h 6858000"/>
              <a:gd name="connsiteX15" fmla="*/ 7467600 w 7467663"/>
              <a:gd name="connsiteY15" fmla="*/ 6767913 h 6858000"/>
              <a:gd name="connsiteX16" fmla="*/ 7392158 w 7467663"/>
              <a:gd name="connsiteY16" fmla="*/ 6771365 h 6858000"/>
              <a:gd name="connsiteX17" fmla="*/ 7467600 w 7467663"/>
              <a:gd name="connsiteY17" fmla="*/ 6805948 h 6858000"/>
              <a:gd name="connsiteX18" fmla="*/ 7467600 w 7467663"/>
              <a:gd name="connsiteY18" fmla="*/ 6831490 h 6858000"/>
              <a:gd name="connsiteX19" fmla="*/ 7410696 w 7467663"/>
              <a:gd name="connsiteY19" fmla="*/ 6803861 h 6858000"/>
              <a:gd name="connsiteX20" fmla="*/ 7088673 w 7467663"/>
              <a:gd name="connsiteY20" fmla="*/ 6610396 h 6858000"/>
              <a:gd name="connsiteX21" fmla="*/ 1019354 w 7467663"/>
              <a:gd name="connsiteY21" fmla="*/ 6315006 h 6858000"/>
              <a:gd name="connsiteX22" fmla="*/ 441046 w 7467663"/>
              <a:gd name="connsiteY22" fmla="*/ 6691153 h 6858000"/>
              <a:gd name="connsiteX23" fmla="*/ 1019354 w 7467663"/>
              <a:gd name="connsiteY23" fmla="*/ 6315006 h 6858000"/>
              <a:gd name="connsiteX24" fmla="*/ 991680 w 7467663"/>
              <a:gd name="connsiteY24" fmla="*/ 6298413 h 6858000"/>
              <a:gd name="connsiteX25" fmla="*/ 409060 w 7467663"/>
              <a:gd name="connsiteY25" fmla="*/ 6671470 h 6858000"/>
              <a:gd name="connsiteX26" fmla="*/ 991680 w 7467663"/>
              <a:gd name="connsiteY26" fmla="*/ 6298413 h 6858000"/>
              <a:gd name="connsiteX27" fmla="*/ 103333 w 7467663"/>
              <a:gd name="connsiteY27" fmla="*/ 5699602 h 6858000"/>
              <a:gd name="connsiteX28" fmla="*/ 233938 w 7467663"/>
              <a:gd name="connsiteY28" fmla="*/ 5809416 h 6858000"/>
              <a:gd name="connsiteX29" fmla="*/ 883580 w 7467663"/>
              <a:gd name="connsiteY29" fmla="*/ 6180710 h 6858000"/>
              <a:gd name="connsiteX30" fmla="*/ 487337 w 7467663"/>
              <a:gd name="connsiteY30" fmla="*/ 5950182 h 6858000"/>
              <a:gd name="connsiteX31" fmla="*/ 354051 w 7467663"/>
              <a:gd name="connsiteY31" fmla="*/ 5854912 h 6858000"/>
              <a:gd name="connsiteX32" fmla="*/ 195436 w 7467663"/>
              <a:gd name="connsiteY32" fmla="*/ 5755068 h 6858000"/>
              <a:gd name="connsiteX33" fmla="*/ 103333 w 7467663"/>
              <a:gd name="connsiteY33" fmla="*/ 5699602 h 6858000"/>
              <a:gd name="connsiteX34" fmla="*/ 5539432 w 7467663"/>
              <a:gd name="connsiteY34" fmla="*/ 5642928 h 6858000"/>
              <a:gd name="connsiteX35" fmla="*/ 5555462 w 7467663"/>
              <a:gd name="connsiteY35" fmla="*/ 5694454 h 6858000"/>
              <a:gd name="connsiteX36" fmla="*/ 5828270 w 7467663"/>
              <a:gd name="connsiteY36" fmla="*/ 6320663 h 6858000"/>
              <a:gd name="connsiteX37" fmla="*/ 5947416 w 7467663"/>
              <a:gd name="connsiteY37" fmla="*/ 6574846 h 6858000"/>
              <a:gd name="connsiteX38" fmla="*/ 5539432 w 7467663"/>
              <a:gd name="connsiteY38" fmla="*/ 5642928 h 6858000"/>
              <a:gd name="connsiteX39" fmla="*/ 51253 w 7467663"/>
              <a:gd name="connsiteY39" fmla="*/ 5631825 h 6858000"/>
              <a:gd name="connsiteX40" fmla="*/ 211622 w 7467663"/>
              <a:gd name="connsiteY40" fmla="*/ 5728803 h 6858000"/>
              <a:gd name="connsiteX41" fmla="*/ 371652 w 7467663"/>
              <a:gd name="connsiteY41" fmla="*/ 5829062 h 6858000"/>
              <a:gd name="connsiteX42" fmla="*/ 505903 w 7467663"/>
              <a:gd name="connsiteY42" fmla="*/ 5925221 h 6858000"/>
              <a:gd name="connsiteX43" fmla="*/ 899240 w 7467663"/>
              <a:gd name="connsiteY43" fmla="*/ 6153068 h 6858000"/>
              <a:gd name="connsiteX44" fmla="*/ 988114 w 7467663"/>
              <a:gd name="connsiteY44" fmla="*/ 6174204 h 6858000"/>
              <a:gd name="connsiteX45" fmla="*/ 845971 w 7467663"/>
              <a:gd name="connsiteY45" fmla="*/ 6067177 h 6858000"/>
              <a:gd name="connsiteX46" fmla="*/ 448057 w 7467663"/>
              <a:gd name="connsiteY46" fmla="*/ 5841376 h 6858000"/>
              <a:gd name="connsiteX47" fmla="*/ 51253 w 7467663"/>
              <a:gd name="connsiteY47" fmla="*/ 5631825 h 6858000"/>
              <a:gd name="connsiteX48" fmla="*/ 2606687 w 7467663"/>
              <a:gd name="connsiteY48" fmla="*/ 5630718 h 6858000"/>
              <a:gd name="connsiteX49" fmla="*/ 2645658 w 7467663"/>
              <a:gd name="connsiteY49" fmla="*/ 6640259 h 6858000"/>
              <a:gd name="connsiteX50" fmla="*/ 2606687 w 7467663"/>
              <a:gd name="connsiteY50" fmla="*/ 5630718 h 6858000"/>
              <a:gd name="connsiteX51" fmla="*/ 3642057 w 7467663"/>
              <a:gd name="connsiteY51" fmla="*/ 5573487 h 6858000"/>
              <a:gd name="connsiteX52" fmla="*/ 3632981 w 7467663"/>
              <a:gd name="connsiteY52" fmla="*/ 5579437 h 6858000"/>
              <a:gd name="connsiteX53" fmla="*/ 3382436 w 7467663"/>
              <a:gd name="connsiteY53" fmla="*/ 5952726 h 6858000"/>
              <a:gd name="connsiteX54" fmla="*/ 3191929 w 7467663"/>
              <a:gd name="connsiteY54" fmla="*/ 6662669 h 6858000"/>
              <a:gd name="connsiteX55" fmla="*/ 3369898 w 7467663"/>
              <a:gd name="connsiteY55" fmla="*/ 6081771 h 6858000"/>
              <a:gd name="connsiteX56" fmla="*/ 3642057 w 7467663"/>
              <a:gd name="connsiteY56" fmla="*/ 5573487 h 6858000"/>
              <a:gd name="connsiteX57" fmla="*/ 2650666 w 7467663"/>
              <a:gd name="connsiteY57" fmla="*/ 5530686 h 6858000"/>
              <a:gd name="connsiteX58" fmla="*/ 2650249 w 7467663"/>
              <a:gd name="connsiteY58" fmla="*/ 5532101 h 6858000"/>
              <a:gd name="connsiteX59" fmla="*/ 2663808 w 7467663"/>
              <a:gd name="connsiteY59" fmla="*/ 6535215 h 6858000"/>
              <a:gd name="connsiteX60" fmla="*/ 2665418 w 7467663"/>
              <a:gd name="connsiteY60" fmla="*/ 6132756 h 6858000"/>
              <a:gd name="connsiteX61" fmla="*/ 2650666 w 7467663"/>
              <a:gd name="connsiteY61" fmla="*/ 5530686 h 6858000"/>
              <a:gd name="connsiteX62" fmla="*/ 2680277 w 7467663"/>
              <a:gd name="connsiteY62" fmla="*/ 5479204 h 6858000"/>
              <a:gd name="connsiteX63" fmla="*/ 2678972 w 7467663"/>
              <a:gd name="connsiteY63" fmla="*/ 5481582 h 6858000"/>
              <a:gd name="connsiteX64" fmla="*/ 2696666 w 7467663"/>
              <a:gd name="connsiteY64" fmla="*/ 6133836 h 6858000"/>
              <a:gd name="connsiteX65" fmla="*/ 2695769 w 7467663"/>
              <a:gd name="connsiteY65" fmla="*/ 6390955 h 6858000"/>
              <a:gd name="connsiteX66" fmla="*/ 2739893 w 7467663"/>
              <a:gd name="connsiteY66" fmla="*/ 6108357 h 6858000"/>
              <a:gd name="connsiteX67" fmla="*/ 2680277 w 7467663"/>
              <a:gd name="connsiteY67" fmla="*/ 5479204 h 6858000"/>
              <a:gd name="connsiteX68" fmla="*/ 1132195 w 7467663"/>
              <a:gd name="connsiteY68" fmla="*/ 5467980 h 6858000"/>
              <a:gd name="connsiteX69" fmla="*/ 1679056 w 7467663"/>
              <a:gd name="connsiteY69" fmla="*/ 5516907 h 6858000"/>
              <a:gd name="connsiteX70" fmla="*/ 2128648 w 7467663"/>
              <a:gd name="connsiteY70" fmla="*/ 5474249 h 6858000"/>
              <a:gd name="connsiteX71" fmla="*/ 1825619 w 7467663"/>
              <a:gd name="connsiteY71" fmla="*/ 5478447 h 6858000"/>
              <a:gd name="connsiteX72" fmla="*/ 1737798 w 7467663"/>
              <a:gd name="connsiteY72" fmla="*/ 5483353 h 6858000"/>
              <a:gd name="connsiteX73" fmla="*/ 1132195 w 7467663"/>
              <a:gd name="connsiteY73" fmla="*/ 5467980 h 6858000"/>
              <a:gd name="connsiteX74" fmla="*/ 7454976 w 7467663"/>
              <a:gd name="connsiteY74" fmla="*/ 6318297 h 6858000"/>
              <a:gd name="connsiteX75" fmla="*/ 7467600 w 7467663"/>
              <a:gd name="connsiteY75" fmla="*/ 6163634 h 6858000"/>
              <a:gd name="connsiteX76" fmla="*/ 7467600 w 7467663"/>
              <a:gd name="connsiteY76" fmla="*/ 6334256 h 6858000"/>
              <a:gd name="connsiteX77" fmla="*/ 7454976 w 7467663"/>
              <a:gd name="connsiteY77" fmla="*/ 6318297 h 6858000"/>
              <a:gd name="connsiteX78" fmla="*/ 1456157 w 7467663"/>
              <a:gd name="connsiteY78" fmla="*/ 5371404 h 6858000"/>
              <a:gd name="connsiteX79" fmla="*/ 1244432 w 7467663"/>
              <a:gd name="connsiteY79" fmla="*/ 5385601 h 6858000"/>
              <a:gd name="connsiteX80" fmla="*/ 973990 w 7467663"/>
              <a:gd name="connsiteY80" fmla="*/ 5424940 h 6858000"/>
              <a:gd name="connsiteX81" fmla="*/ 1103809 w 7467663"/>
              <a:gd name="connsiteY81" fmla="*/ 5433720 h 6858000"/>
              <a:gd name="connsiteX82" fmla="*/ 1123454 w 7467663"/>
              <a:gd name="connsiteY82" fmla="*/ 5435727 h 6858000"/>
              <a:gd name="connsiteX83" fmla="*/ 1737017 w 7467663"/>
              <a:gd name="connsiteY83" fmla="*/ 5452183 h 6858000"/>
              <a:gd name="connsiteX84" fmla="*/ 1824397 w 7467663"/>
              <a:gd name="connsiteY84" fmla="*/ 5447757 h 6858000"/>
              <a:gd name="connsiteX85" fmla="*/ 2070059 w 7467663"/>
              <a:gd name="connsiteY85" fmla="*/ 5441660 h 6858000"/>
              <a:gd name="connsiteX86" fmla="*/ 1456157 w 7467663"/>
              <a:gd name="connsiteY86" fmla="*/ 5371404 h 6858000"/>
              <a:gd name="connsiteX87" fmla="*/ 4988186 w 7467663"/>
              <a:gd name="connsiteY87" fmla="*/ 5216467 h 6858000"/>
              <a:gd name="connsiteX88" fmla="*/ 4777334 w 7467663"/>
              <a:gd name="connsiteY88" fmla="*/ 5406072 h 6858000"/>
              <a:gd name="connsiteX89" fmla="*/ 4718341 w 7467663"/>
              <a:gd name="connsiteY89" fmla="*/ 5468043 h 6858000"/>
              <a:gd name="connsiteX90" fmla="*/ 4604655 w 7467663"/>
              <a:gd name="connsiteY90" fmla="*/ 5583434 h 6858000"/>
              <a:gd name="connsiteX91" fmla="*/ 4565074 w 7467663"/>
              <a:gd name="connsiteY91" fmla="*/ 5618550 h 6858000"/>
              <a:gd name="connsiteX92" fmla="*/ 4988186 w 7467663"/>
              <a:gd name="connsiteY92" fmla="*/ 5216467 h 6858000"/>
              <a:gd name="connsiteX93" fmla="*/ 4978032 w 7467663"/>
              <a:gd name="connsiteY93" fmla="*/ 5183809 h 6858000"/>
              <a:gd name="connsiteX94" fmla="*/ 4463413 w 7467663"/>
              <a:gd name="connsiteY94" fmla="*/ 5615162 h 6858000"/>
              <a:gd name="connsiteX95" fmla="*/ 4358134 w 7467663"/>
              <a:gd name="connsiteY95" fmla="*/ 5742791 h 6858000"/>
              <a:gd name="connsiteX96" fmla="*/ 4376219 w 7467663"/>
              <a:gd name="connsiteY96" fmla="*/ 5729027 h 6858000"/>
              <a:gd name="connsiteX97" fmla="*/ 4582340 w 7467663"/>
              <a:gd name="connsiteY97" fmla="*/ 5561037 h 6858000"/>
              <a:gd name="connsiteX98" fmla="*/ 4694684 w 7467663"/>
              <a:gd name="connsiteY98" fmla="*/ 5447098 h 6858000"/>
              <a:gd name="connsiteX99" fmla="*/ 4754123 w 7467663"/>
              <a:gd name="connsiteY99" fmla="*/ 5384643 h 6858000"/>
              <a:gd name="connsiteX100" fmla="*/ 4978032 w 7467663"/>
              <a:gd name="connsiteY100" fmla="*/ 5183809 h 6858000"/>
              <a:gd name="connsiteX101" fmla="*/ 1903353 w 7467663"/>
              <a:gd name="connsiteY101" fmla="*/ 5044827 h 6858000"/>
              <a:gd name="connsiteX102" fmla="*/ 1936931 w 7467663"/>
              <a:gd name="connsiteY102" fmla="*/ 5093954 h 6858000"/>
              <a:gd name="connsiteX103" fmla="*/ 2195868 w 7467663"/>
              <a:gd name="connsiteY103" fmla="*/ 5396574 h 6858000"/>
              <a:gd name="connsiteX104" fmla="*/ 2088852 w 7467663"/>
              <a:gd name="connsiteY104" fmla="*/ 5166123 h 6858000"/>
              <a:gd name="connsiteX105" fmla="*/ 1958241 w 7467663"/>
              <a:gd name="connsiteY105" fmla="*/ 5067955 h 6858000"/>
              <a:gd name="connsiteX106" fmla="*/ 1903353 w 7467663"/>
              <a:gd name="connsiteY106" fmla="*/ 5044827 h 6858000"/>
              <a:gd name="connsiteX107" fmla="*/ 1979378 w 7467663"/>
              <a:gd name="connsiteY107" fmla="*/ 4769504 h 6858000"/>
              <a:gd name="connsiteX108" fmla="*/ 2882120 w 7467663"/>
              <a:gd name="connsiteY108" fmla="*/ 5064547 h 6858000"/>
              <a:gd name="connsiteX109" fmla="*/ 2793103 w 7467663"/>
              <a:gd name="connsiteY109" fmla="*/ 5039699 h 6858000"/>
              <a:gd name="connsiteX110" fmla="*/ 2770041 w 7467663"/>
              <a:gd name="connsiteY110" fmla="*/ 5033634 h 6858000"/>
              <a:gd name="connsiteX111" fmla="*/ 1979378 w 7467663"/>
              <a:gd name="connsiteY111" fmla="*/ 4769504 h 6858000"/>
              <a:gd name="connsiteX112" fmla="*/ 1927410 w 7467663"/>
              <a:gd name="connsiteY112" fmla="*/ 4716164 h 6858000"/>
              <a:gd name="connsiteX113" fmla="*/ 1959587 w 7467663"/>
              <a:gd name="connsiteY113" fmla="*/ 4728849 h 6858000"/>
              <a:gd name="connsiteX114" fmla="*/ 2777707 w 7467663"/>
              <a:gd name="connsiteY114" fmla="*/ 5003991 h 6858000"/>
              <a:gd name="connsiteX115" fmla="*/ 2800768 w 7467663"/>
              <a:gd name="connsiteY115" fmla="*/ 5010056 h 6858000"/>
              <a:gd name="connsiteX116" fmla="*/ 2879408 w 7467663"/>
              <a:gd name="connsiteY116" fmla="*/ 5031590 h 6858000"/>
              <a:gd name="connsiteX117" fmla="*/ 2862295 w 7467663"/>
              <a:gd name="connsiteY117" fmla="*/ 5022958 h 6858000"/>
              <a:gd name="connsiteX118" fmla="*/ 2813343 w 7467663"/>
              <a:gd name="connsiteY118" fmla="*/ 4998369 h 6858000"/>
              <a:gd name="connsiteX119" fmla="*/ 2646245 w 7467663"/>
              <a:gd name="connsiteY119" fmla="*/ 4930999 h 6858000"/>
              <a:gd name="connsiteX120" fmla="*/ 1999243 w 7467663"/>
              <a:gd name="connsiteY120" fmla="*/ 4730524 h 6858000"/>
              <a:gd name="connsiteX121" fmla="*/ 1979527 w 7467663"/>
              <a:gd name="connsiteY121" fmla="*/ 4726651 h 6858000"/>
              <a:gd name="connsiteX122" fmla="*/ 1927410 w 7467663"/>
              <a:gd name="connsiteY122" fmla="*/ 4716164 h 6858000"/>
              <a:gd name="connsiteX123" fmla="*/ 1997014 w 7467663"/>
              <a:gd name="connsiteY123" fmla="*/ 4698007 h 6858000"/>
              <a:gd name="connsiteX124" fmla="*/ 2005458 w 7467663"/>
              <a:gd name="connsiteY124" fmla="*/ 4699540 h 6858000"/>
              <a:gd name="connsiteX125" fmla="*/ 2657186 w 7467663"/>
              <a:gd name="connsiteY125" fmla="*/ 4901687 h 6858000"/>
              <a:gd name="connsiteX126" fmla="*/ 2826662 w 7467663"/>
              <a:gd name="connsiteY126" fmla="*/ 4970362 h 6858000"/>
              <a:gd name="connsiteX127" fmla="*/ 2876100 w 7467663"/>
              <a:gd name="connsiteY127" fmla="*/ 4995397 h 6858000"/>
              <a:gd name="connsiteX128" fmla="*/ 3042600 w 7467663"/>
              <a:gd name="connsiteY128" fmla="*/ 5059532 h 6858000"/>
              <a:gd name="connsiteX129" fmla="*/ 1997014 w 7467663"/>
              <a:gd name="connsiteY129" fmla="*/ 4698007 h 6858000"/>
              <a:gd name="connsiteX130" fmla="*/ 2305292 w 7467663"/>
              <a:gd name="connsiteY130" fmla="*/ 4219492 h 6858000"/>
              <a:gd name="connsiteX131" fmla="*/ 3360922 w 7467663"/>
              <a:gd name="connsiteY131" fmla="*/ 4529373 h 6858000"/>
              <a:gd name="connsiteX132" fmla="*/ 3492420 w 7467663"/>
              <a:gd name="connsiteY132" fmla="*/ 4510145 h 6858000"/>
              <a:gd name="connsiteX133" fmla="*/ 3364086 w 7467663"/>
              <a:gd name="connsiteY133" fmla="*/ 4480340 h 6858000"/>
              <a:gd name="connsiteX134" fmla="*/ 3225818 w 7467663"/>
              <a:gd name="connsiteY134" fmla="*/ 4411822 h 6858000"/>
              <a:gd name="connsiteX135" fmla="*/ 3129696 w 7467663"/>
              <a:gd name="connsiteY135" fmla="*/ 4360704 h 6858000"/>
              <a:gd name="connsiteX136" fmla="*/ 2814545 w 7467663"/>
              <a:gd name="connsiteY136" fmla="*/ 4282955 h 6858000"/>
              <a:gd name="connsiteX137" fmla="*/ 2305292 w 7467663"/>
              <a:gd name="connsiteY137" fmla="*/ 4219492 h 6858000"/>
              <a:gd name="connsiteX138" fmla="*/ 2626982 w 7467663"/>
              <a:gd name="connsiteY138" fmla="*/ 4206450 h 6858000"/>
              <a:gd name="connsiteX139" fmla="*/ 2490617 w 7467663"/>
              <a:gd name="connsiteY139" fmla="*/ 4206951 h 6858000"/>
              <a:gd name="connsiteX140" fmla="*/ 2819869 w 7467663"/>
              <a:gd name="connsiteY140" fmla="*/ 4252936 h 6858000"/>
              <a:gd name="connsiteX141" fmla="*/ 3143018 w 7467663"/>
              <a:gd name="connsiteY141" fmla="*/ 4332698 h 6858000"/>
              <a:gd name="connsiteX142" fmla="*/ 3241520 w 7467663"/>
              <a:gd name="connsiteY142" fmla="*/ 4385112 h 6858000"/>
              <a:gd name="connsiteX143" fmla="*/ 3374575 w 7467663"/>
              <a:gd name="connsiteY143" fmla="*/ 4451517 h 6858000"/>
              <a:gd name="connsiteX144" fmla="*/ 3505221 w 7467663"/>
              <a:gd name="connsiteY144" fmla="*/ 4480757 h 6858000"/>
              <a:gd name="connsiteX145" fmla="*/ 2626982 w 7467663"/>
              <a:gd name="connsiteY145" fmla="*/ 4206450 h 6858000"/>
              <a:gd name="connsiteX146" fmla="*/ 1310106 w 7467663"/>
              <a:gd name="connsiteY146" fmla="*/ 3943217 h 6858000"/>
              <a:gd name="connsiteX147" fmla="*/ 854994 w 7467663"/>
              <a:gd name="connsiteY147" fmla="*/ 4399136 h 6858000"/>
              <a:gd name="connsiteX148" fmla="*/ 742462 w 7467663"/>
              <a:gd name="connsiteY148" fmla="*/ 4594648 h 6858000"/>
              <a:gd name="connsiteX149" fmla="*/ 820602 w 7467663"/>
              <a:gd name="connsiteY149" fmla="*/ 4485915 h 6858000"/>
              <a:gd name="connsiteX150" fmla="*/ 878295 w 7467663"/>
              <a:gd name="connsiteY150" fmla="*/ 4403594 h 6858000"/>
              <a:gd name="connsiteX151" fmla="*/ 1240607 w 7467663"/>
              <a:gd name="connsiteY151" fmla="*/ 4010401 h 6858000"/>
              <a:gd name="connsiteX152" fmla="*/ 1310106 w 7467663"/>
              <a:gd name="connsiteY152" fmla="*/ 3943217 h 6858000"/>
              <a:gd name="connsiteX153" fmla="*/ 1423113 w 7467663"/>
              <a:gd name="connsiteY153" fmla="*/ 3874565 h 6858000"/>
              <a:gd name="connsiteX154" fmla="*/ 1260565 w 7467663"/>
              <a:gd name="connsiteY154" fmla="*/ 4031982 h 6858000"/>
              <a:gd name="connsiteX155" fmla="*/ 901900 w 7467663"/>
              <a:gd name="connsiteY155" fmla="*/ 4421236 h 6858000"/>
              <a:gd name="connsiteX156" fmla="*/ 845044 w 7467663"/>
              <a:gd name="connsiteY156" fmla="*/ 4502436 h 6858000"/>
              <a:gd name="connsiteX157" fmla="*/ 685926 w 7467663"/>
              <a:gd name="connsiteY157" fmla="*/ 4703069 h 6858000"/>
              <a:gd name="connsiteX158" fmla="*/ 684248 w 7467663"/>
              <a:gd name="connsiteY158" fmla="*/ 4706721 h 6858000"/>
              <a:gd name="connsiteX159" fmla="*/ 1423113 w 7467663"/>
              <a:gd name="connsiteY159" fmla="*/ 3874565 h 6858000"/>
              <a:gd name="connsiteX160" fmla="*/ 3316479 w 7467663"/>
              <a:gd name="connsiteY160" fmla="*/ 3872136 h 6858000"/>
              <a:gd name="connsiteX161" fmla="*/ 3546806 w 7467663"/>
              <a:gd name="connsiteY161" fmla="*/ 4356139 h 6858000"/>
              <a:gd name="connsiteX162" fmla="*/ 3364433 w 7467663"/>
              <a:gd name="connsiteY162" fmla="*/ 3953121 h 6858000"/>
              <a:gd name="connsiteX163" fmla="*/ 3316479 w 7467663"/>
              <a:gd name="connsiteY163" fmla="*/ 3872136 h 6858000"/>
              <a:gd name="connsiteX164" fmla="*/ 3291335 w 7467663"/>
              <a:gd name="connsiteY164" fmla="*/ 3767420 h 6858000"/>
              <a:gd name="connsiteX165" fmla="*/ 3390805 w 7467663"/>
              <a:gd name="connsiteY165" fmla="*/ 3937163 h 6858000"/>
              <a:gd name="connsiteX166" fmla="*/ 3579062 w 7467663"/>
              <a:gd name="connsiteY166" fmla="*/ 4359040 h 6858000"/>
              <a:gd name="connsiteX167" fmla="*/ 3467355 w 7467663"/>
              <a:gd name="connsiteY167" fmla="*/ 3988130 h 6858000"/>
              <a:gd name="connsiteX168" fmla="*/ 3310753 w 7467663"/>
              <a:gd name="connsiteY168" fmla="*/ 3787140 h 6858000"/>
              <a:gd name="connsiteX169" fmla="*/ 3291335 w 7467663"/>
              <a:gd name="connsiteY169" fmla="*/ 3767420 h 6858000"/>
              <a:gd name="connsiteX170" fmla="*/ 1635889 w 7467663"/>
              <a:gd name="connsiteY170" fmla="*/ 3709494 h 6858000"/>
              <a:gd name="connsiteX171" fmla="*/ 1634800 w 7467663"/>
              <a:gd name="connsiteY171" fmla="*/ 3731111 h 6858000"/>
              <a:gd name="connsiteX172" fmla="*/ 1635889 w 7467663"/>
              <a:gd name="connsiteY172" fmla="*/ 3709494 h 6858000"/>
              <a:gd name="connsiteX173" fmla="*/ 1510397 w 7467663"/>
              <a:gd name="connsiteY173" fmla="*/ 3684705 h 6858000"/>
              <a:gd name="connsiteX174" fmla="*/ 1146550 w 7467663"/>
              <a:gd name="connsiteY174" fmla="*/ 3802012 h 6858000"/>
              <a:gd name="connsiteX175" fmla="*/ 698834 w 7467663"/>
              <a:gd name="connsiteY175" fmla="*/ 3952272 h 6858000"/>
              <a:gd name="connsiteX176" fmla="*/ 34256 w 7467663"/>
              <a:gd name="connsiteY176" fmla="*/ 4347603 h 6858000"/>
              <a:gd name="connsiteX177" fmla="*/ 527241 w 7467663"/>
              <a:gd name="connsiteY177" fmla="*/ 4065078 h 6858000"/>
              <a:gd name="connsiteX178" fmla="*/ 1510397 w 7467663"/>
              <a:gd name="connsiteY178" fmla="*/ 3684705 h 6858000"/>
              <a:gd name="connsiteX179" fmla="*/ 1313114 w 7467663"/>
              <a:gd name="connsiteY179" fmla="*/ 3655216 h 6858000"/>
              <a:gd name="connsiteX180" fmla="*/ 1109304 w 7467663"/>
              <a:gd name="connsiteY180" fmla="*/ 3669030 h 6858000"/>
              <a:gd name="connsiteX181" fmla="*/ 8129 w 7467663"/>
              <a:gd name="connsiteY181" fmla="*/ 4330519 h 6858000"/>
              <a:gd name="connsiteX182" fmla="*/ 687572 w 7467663"/>
              <a:gd name="connsiteY182" fmla="*/ 3925629 h 6858000"/>
              <a:gd name="connsiteX183" fmla="*/ 1138365 w 7467663"/>
              <a:gd name="connsiteY183" fmla="*/ 3774515 h 6858000"/>
              <a:gd name="connsiteX184" fmla="*/ 1505579 w 7467663"/>
              <a:gd name="connsiteY184" fmla="*/ 3655526 h 6858000"/>
              <a:gd name="connsiteX185" fmla="*/ 1313114 w 7467663"/>
              <a:gd name="connsiteY185" fmla="*/ 3655216 h 6858000"/>
              <a:gd name="connsiteX186" fmla="*/ 3655073 w 7467663"/>
              <a:gd name="connsiteY186" fmla="*/ 3650884 h 6858000"/>
              <a:gd name="connsiteX187" fmla="*/ 3989938 w 7467663"/>
              <a:gd name="connsiteY187" fmla="*/ 3991685 h 6858000"/>
              <a:gd name="connsiteX188" fmla="*/ 4393907 w 7467663"/>
              <a:gd name="connsiteY188" fmla="*/ 4261258 h 6858000"/>
              <a:gd name="connsiteX189" fmla="*/ 4648051 w 7467663"/>
              <a:gd name="connsiteY189" fmla="*/ 4374051 h 6858000"/>
              <a:gd name="connsiteX190" fmla="*/ 4383389 w 7467663"/>
              <a:gd name="connsiteY190" fmla="*/ 4184369 h 6858000"/>
              <a:gd name="connsiteX191" fmla="*/ 4165508 w 7467663"/>
              <a:gd name="connsiteY191" fmla="*/ 4035196 h 6858000"/>
              <a:gd name="connsiteX192" fmla="*/ 4068162 w 7467663"/>
              <a:gd name="connsiteY192" fmla="*/ 3953394 h 6858000"/>
              <a:gd name="connsiteX193" fmla="*/ 3981416 w 7467663"/>
              <a:gd name="connsiteY193" fmla="*/ 3880482 h 6858000"/>
              <a:gd name="connsiteX194" fmla="*/ 3800147 w 7467663"/>
              <a:gd name="connsiteY194" fmla="*/ 3749872 h 6858000"/>
              <a:gd name="connsiteX195" fmla="*/ 3655073 w 7467663"/>
              <a:gd name="connsiteY195" fmla="*/ 3650884 h 6858000"/>
              <a:gd name="connsiteX196" fmla="*/ 3670252 w 7467663"/>
              <a:gd name="connsiteY196" fmla="*/ 3622798 h 6858000"/>
              <a:gd name="connsiteX197" fmla="*/ 3817258 w 7467663"/>
              <a:gd name="connsiteY197" fmla="*/ 3723577 h 6858000"/>
              <a:gd name="connsiteX198" fmla="*/ 4000461 w 7467663"/>
              <a:gd name="connsiteY198" fmla="*/ 3855966 h 6858000"/>
              <a:gd name="connsiteX199" fmla="*/ 4088180 w 7467663"/>
              <a:gd name="connsiteY199" fmla="*/ 3929774 h 6858000"/>
              <a:gd name="connsiteX200" fmla="*/ 4184555 w 7467663"/>
              <a:gd name="connsiteY200" fmla="*/ 4010683 h 6858000"/>
              <a:gd name="connsiteX201" fmla="*/ 4399563 w 7467663"/>
              <a:gd name="connsiteY201" fmla="*/ 4158106 h 6858000"/>
              <a:gd name="connsiteX202" fmla="*/ 4684469 w 7467663"/>
              <a:gd name="connsiteY202" fmla="*/ 4364680 h 6858000"/>
              <a:gd name="connsiteX203" fmla="*/ 4690271 w 7467663"/>
              <a:gd name="connsiteY203" fmla="*/ 4370034 h 6858000"/>
              <a:gd name="connsiteX204" fmla="*/ 4136093 w 7467663"/>
              <a:gd name="connsiteY204" fmla="*/ 3858466 h 6858000"/>
              <a:gd name="connsiteX205" fmla="*/ 3670252 w 7467663"/>
              <a:gd name="connsiteY205" fmla="*/ 3622798 h 6858000"/>
              <a:gd name="connsiteX206" fmla="*/ 4440129 w 7467663"/>
              <a:gd name="connsiteY206" fmla="*/ 3448571 h 6858000"/>
              <a:gd name="connsiteX207" fmla="*/ 4856525 w 7467663"/>
              <a:gd name="connsiteY207" fmla="*/ 3915351 h 6858000"/>
              <a:gd name="connsiteX208" fmla="*/ 5059055 w 7467663"/>
              <a:gd name="connsiteY208" fmla="*/ 4108918 h 6858000"/>
              <a:gd name="connsiteX209" fmla="*/ 5290070 w 7467663"/>
              <a:gd name="connsiteY209" fmla="*/ 4263619 h 6858000"/>
              <a:gd name="connsiteX210" fmla="*/ 4834991 w 7467663"/>
              <a:gd name="connsiteY210" fmla="*/ 3830985 h 6858000"/>
              <a:gd name="connsiteX211" fmla="*/ 4440129 w 7467663"/>
              <a:gd name="connsiteY211" fmla="*/ 3448571 h 6858000"/>
              <a:gd name="connsiteX212" fmla="*/ 4441737 w 7467663"/>
              <a:gd name="connsiteY212" fmla="*/ 3399734 h 6858000"/>
              <a:gd name="connsiteX213" fmla="*/ 4431236 w 7467663"/>
              <a:gd name="connsiteY213" fmla="*/ 3400954 h 6858000"/>
              <a:gd name="connsiteX214" fmla="*/ 4557150 w 7467663"/>
              <a:gd name="connsiteY214" fmla="*/ 3510023 h 6858000"/>
              <a:gd name="connsiteX215" fmla="*/ 4856936 w 7467663"/>
              <a:gd name="connsiteY215" fmla="*/ 3809146 h 6858000"/>
              <a:gd name="connsiteX216" fmla="*/ 5111996 w 7467663"/>
              <a:gd name="connsiteY216" fmla="*/ 4065759 h 6858000"/>
              <a:gd name="connsiteX217" fmla="*/ 5388878 w 7467663"/>
              <a:gd name="connsiteY217" fmla="*/ 4300185 h 6858000"/>
              <a:gd name="connsiteX218" fmla="*/ 5425556 w 7467663"/>
              <a:gd name="connsiteY218" fmla="*/ 4308967 h 6858000"/>
              <a:gd name="connsiteX219" fmla="*/ 4943646 w 7467663"/>
              <a:gd name="connsiteY219" fmla="*/ 3822916 h 6858000"/>
              <a:gd name="connsiteX220" fmla="*/ 4594837 w 7467663"/>
              <a:gd name="connsiteY220" fmla="*/ 3532274 h 6858000"/>
              <a:gd name="connsiteX221" fmla="*/ 4441737 w 7467663"/>
              <a:gd name="connsiteY221" fmla="*/ 3399734 h 6858000"/>
              <a:gd name="connsiteX222" fmla="*/ 5425834 w 7467663"/>
              <a:gd name="connsiteY222" fmla="*/ 3162785 h 6858000"/>
              <a:gd name="connsiteX223" fmla="*/ 5401644 w 7467663"/>
              <a:gd name="connsiteY223" fmla="*/ 3617847 h 6858000"/>
              <a:gd name="connsiteX224" fmla="*/ 5467256 w 7467663"/>
              <a:gd name="connsiteY224" fmla="*/ 4175494 h 6858000"/>
              <a:gd name="connsiteX225" fmla="*/ 5448069 w 7467663"/>
              <a:gd name="connsiteY225" fmla="*/ 3567554 h 6858000"/>
              <a:gd name="connsiteX226" fmla="*/ 5425834 w 7467663"/>
              <a:gd name="connsiteY226" fmla="*/ 3162785 h 6858000"/>
              <a:gd name="connsiteX227" fmla="*/ 1318687 w 7467663"/>
              <a:gd name="connsiteY227" fmla="*/ 3113840 h 6858000"/>
              <a:gd name="connsiteX228" fmla="*/ 1066793 w 7467663"/>
              <a:gd name="connsiteY228" fmla="*/ 3212171 h 6858000"/>
              <a:gd name="connsiteX229" fmla="*/ 993319 w 7467663"/>
              <a:gd name="connsiteY229" fmla="*/ 3247648 h 6858000"/>
              <a:gd name="connsiteX230" fmla="*/ 853081 w 7467663"/>
              <a:gd name="connsiteY230" fmla="*/ 3312410 h 6858000"/>
              <a:gd name="connsiteX231" fmla="*/ 805957 w 7467663"/>
              <a:gd name="connsiteY231" fmla="*/ 3330443 h 6858000"/>
              <a:gd name="connsiteX232" fmla="*/ 1318687 w 7467663"/>
              <a:gd name="connsiteY232" fmla="*/ 3113840 h 6858000"/>
              <a:gd name="connsiteX233" fmla="*/ 5453702 w 7467663"/>
              <a:gd name="connsiteY233" fmla="*/ 3090882 h 6858000"/>
              <a:gd name="connsiteX234" fmla="*/ 5480135 w 7467663"/>
              <a:gd name="connsiteY234" fmla="*/ 3565802 h 6858000"/>
              <a:gd name="connsiteX235" fmla="*/ 5499023 w 7467663"/>
              <a:gd name="connsiteY235" fmla="*/ 4166310 h 6858000"/>
              <a:gd name="connsiteX236" fmla="*/ 5547022 w 7467663"/>
              <a:gd name="connsiteY236" fmla="*/ 3607838 h 6858000"/>
              <a:gd name="connsiteX237" fmla="*/ 5515964 w 7467663"/>
              <a:gd name="connsiteY237" fmla="*/ 3378541 h 6858000"/>
              <a:gd name="connsiteX238" fmla="*/ 5453702 w 7467663"/>
              <a:gd name="connsiteY238" fmla="*/ 3090882 h 6858000"/>
              <a:gd name="connsiteX239" fmla="*/ 1238695 w 7467663"/>
              <a:gd name="connsiteY239" fmla="*/ 3076820 h 6858000"/>
              <a:gd name="connsiteX240" fmla="*/ 716371 w 7467663"/>
              <a:gd name="connsiteY240" fmla="*/ 3293249 h 6858000"/>
              <a:gd name="connsiteX241" fmla="*/ 579522 w 7467663"/>
              <a:gd name="connsiteY241" fmla="*/ 3371759 h 6858000"/>
              <a:gd name="connsiteX242" fmla="*/ 600288 w 7467663"/>
              <a:gd name="connsiteY242" fmla="*/ 3365555 h 6858000"/>
              <a:gd name="connsiteX243" fmla="*/ 840692 w 7467663"/>
              <a:gd name="connsiteY243" fmla="*/ 3284921 h 6858000"/>
              <a:gd name="connsiteX244" fmla="*/ 979248 w 7467663"/>
              <a:gd name="connsiteY244" fmla="*/ 3221003 h 6858000"/>
              <a:gd name="connsiteX245" fmla="*/ 1053282 w 7467663"/>
              <a:gd name="connsiteY245" fmla="*/ 3185247 h 6858000"/>
              <a:gd name="connsiteX246" fmla="*/ 1320603 w 7467663"/>
              <a:gd name="connsiteY246" fmla="*/ 3081281 h 6858000"/>
              <a:gd name="connsiteX247" fmla="*/ 1238695 w 7467663"/>
              <a:gd name="connsiteY247" fmla="*/ 3076820 h 6858000"/>
              <a:gd name="connsiteX248" fmla="*/ 5425627 w 7467663"/>
              <a:gd name="connsiteY248" fmla="*/ 2954192 h 6858000"/>
              <a:gd name="connsiteX249" fmla="*/ 5470770 w 7467663"/>
              <a:gd name="connsiteY249" fmla="*/ 3005435 h 6858000"/>
              <a:gd name="connsiteX250" fmla="*/ 5519779 w 7467663"/>
              <a:gd name="connsiteY250" fmla="*/ 4359223 h 6858000"/>
              <a:gd name="connsiteX251" fmla="*/ 5520293 w 7467663"/>
              <a:gd name="connsiteY251" fmla="*/ 4360602 h 6858000"/>
              <a:gd name="connsiteX252" fmla="*/ 5767221 w 7467663"/>
              <a:gd name="connsiteY252" fmla="*/ 4665564 h 6858000"/>
              <a:gd name="connsiteX253" fmla="*/ 6937169 w 7467663"/>
              <a:gd name="connsiteY253" fmla="*/ 4815941 h 6858000"/>
              <a:gd name="connsiteX254" fmla="*/ 6953922 w 7467663"/>
              <a:gd name="connsiteY254" fmla="*/ 4890068 h 6858000"/>
              <a:gd name="connsiteX255" fmla="*/ 6071359 w 7467663"/>
              <a:gd name="connsiteY255" fmla="*/ 4770770 h 6858000"/>
              <a:gd name="connsiteX256" fmla="*/ 6038839 w 7467663"/>
              <a:gd name="connsiteY256" fmla="*/ 4764474 h 6858000"/>
              <a:gd name="connsiteX257" fmla="*/ 6038706 w 7467663"/>
              <a:gd name="connsiteY257" fmla="*/ 4763847 h 6858000"/>
              <a:gd name="connsiteX258" fmla="*/ 6037784 w 7467663"/>
              <a:gd name="connsiteY258" fmla="*/ 4764270 h 6858000"/>
              <a:gd name="connsiteX259" fmla="*/ 6038839 w 7467663"/>
              <a:gd name="connsiteY259" fmla="*/ 4764474 h 6858000"/>
              <a:gd name="connsiteX260" fmla="*/ 6040338 w 7467663"/>
              <a:gd name="connsiteY260" fmla="*/ 4771418 h 6858000"/>
              <a:gd name="connsiteX261" fmla="*/ 6024488 w 7467663"/>
              <a:gd name="connsiteY261" fmla="*/ 4809903 h 6858000"/>
              <a:gd name="connsiteX262" fmla="*/ 5599771 w 7467663"/>
              <a:gd name="connsiteY262" fmla="*/ 5509652 h 6858000"/>
              <a:gd name="connsiteX263" fmla="*/ 5548843 w 7467663"/>
              <a:gd name="connsiteY263" fmla="*/ 5563845 h 6858000"/>
              <a:gd name="connsiteX264" fmla="*/ 5940952 w 7467663"/>
              <a:gd name="connsiteY264" fmla="*/ 6250028 h 6858000"/>
              <a:gd name="connsiteX265" fmla="*/ 6043441 w 7467663"/>
              <a:gd name="connsiteY265" fmla="*/ 6665847 h 6858000"/>
              <a:gd name="connsiteX266" fmla="*/ 6093432 w 7467663"/>
              <a:gd name="connsiteY266" fmla="*/ 6858000 h 6858000"/>
              <a:gd name="connsiteX267" fmla="*/ 6034344 w 7467663"/>
              <a:gd name="connsiteY267" fmla="*/ 6858000 h 6858000"/>
              <a:gd name="connsiteX268" fmla="*/ 6026679 w 7467663"/>
              <a:gd name="connsiteY268" fmla="*/ 6836959 h 6858000"/>
              <a:gd name="connsiteX269" fmla="*/ 5800441 w 7467663"/>
              <a:gd name="connsiteY269" fmla="*/ 6335286 h 6858000"/>
              <a:gd name="connsiteX270" fmla="*/ 5526562 w 7467663"/>
              <a:gd name="connsiteY270" fmla="*/ 5705388 h 6858000"/>
              <a:gd name="connsiteX271" fmla="*/ 5519640 w 7467663"/>
              <a:gd name="connsiteY271" fmla="*/ 5683774 h 6858000"/>
              <a:gd name="connsiteX272" fmla="*/ 5844559 w 7467663"/>
              <a:gd name="connsiteY272" fmla="*/ 6553349 h 6858000"/>
              <a:gd name="connsiteX273" fmla="*/ 5975994 w 7467663"/>
              <a:gd name="connsiteY273" fmla="*/ 6858000 h 6858000"/>
              <a:gd name="connsiteX274" fmla="*/ 5898547 w 7467663"/>
              <a:gd name="connsiteY274" fmla="*/ 6858000 h 6858000"/>
              <a:gd name="connsiteX275" fmla="*/ 5682041 w 7467663"/>
              <a:gd name="connsiteY275" fmla="*/ 6355860 h 6858000"/>
              <a:gd name="connsiteX276" fmla="*/ 5461758 w 7467663"/>
              <a:gd name="connsiteY276" fmla="*/ 5820220 h 6858000"/>
              <a:gd name="connsiteX277" fmla="*/ 5237282 w 7467663"/>
              <a:gd name="connsiteY277" fmla="*/ 6579086 h 6858000"/>
              <a:gd name="connsiteX278" fmla="*/ 5115009 w 7467663"/>
              <a:gd name="connsiteY278" fmla="*/ 6858000 h 6858000"/>
              <a:gd name="connsiteX279" fmla="*/ 5028074 w 7467663"/>
              <a:gd name="connsiteY279" fmla="*/ 6858000 h 6858000"/>
              <a:gd name="connsiteX280" fmla="*/ 5079508 w 7467663"/>
              <a:gd name="connsiteY280" fmla="*/ 6749074 h 6858000"/>
              <a:gd name="connsiteX281" fmla="*/ 5371846 w 7467663"/>
              <a:gd name="connsiteY281" fmla="*/ 5924413 h 6858000"/>
              <a:gd name="connsiteX282" fmla="*/ 5270512 w 7467663"/>
              <a:gd name="connsiteY282" fmla="*/ 6138975 h 6858000"/>
              <a:gd name="connsiteX283" fmla="*/ 5062409 w 7467663"/>
              <a:gd name="connsiteY283" fmla="*/ 6653544 h 6858000"/>
              <a:gd name="connsiteX284" fmla="*/ 5036628 w 7467663"/>
              <a:gd name="connsiteY284" fmla="*/ 6754247 h 6858000"/>
              <a:gd name="connsiteX285" fmla="*/ 5009112 w 7467663"/>
              <a:gd name="connsiteY285" fmla="*/ 6858000 h 6858000"/>
              <a:gd name="connsiteX286" fmla="*/ 4976679 w 7467663"/>
              <a:gd name="connsiteY286" fmla="*/ 6858000 h 6858000"/>
              <a:gd name="connsiteX287" fmla="*/ 5006537 w 7467663"/>
              <a:gd name="connsiteY287" fmla="*/ 6747068 h 6858000"/>
              <a:gd name="connsiteX288" fmla="*/ 5032723 w 7467663"/>
              <a:gd name="connsiteY288" fmla="*/ 6644957 h 6858000"/>
              <a:gd name="connsiteX289" fmla="*/ 5242949 w 7467663"/>
              <a:gd name="connsiteY289" fmla="*/ 6125175 h 6858000"/>
              <a:gd name="connsiteX290" fmla="*/ 5286321 w 7467663"/>
              <a:gd name="connsiteY290" fmla="*/ 6033555 h 6858000"/>
              <a:gd name="connsiteX291" fmla="*/ 5008210 w 7467663"/>
              <a:gd name="connsiteY291" fmla="*/ 6649194 h 6858000"/>
              <a:gd name="connsiteX292" fmla="*/ 4986321 w 7467663"/>
              <a:gd name="connsiteY292" fmla="*/ 6765687 h 6858000"/>
              <a:gd name="connsiteX293" fmla="*/ 4973474 w 7467663"/>
              <a:gd name="connsiteY293" fmla="*/ 6858000 h 6858000"/>
              <a:gd name="connsiteX294" fmla="*/ 4907178 w 7467663"/>
              <a:gd name="connsiteY294" fmla="*/ 6858000 h 6858000"/>
              <a:gd name="connsiteX295" fmla="*/ 4910810 w 7467663"/>
              <a:gd name="connsiteY295" fmla="*/ 6829660 h 6858000"/>
              <a:gd name="connsiteX296" fmla="*/ 4987461 w 7467663"/>
              <a:gd name="connsiteY296" fmla="*/ 6432994 h 6858000"/>
              <a:gd name="connsiteX297" fmla="*/ 5179262 w 7467663"/>
              <a:gd name="connsiteY297" fmla="*/ 6035044 h 6858000"/>
              <a:gd name="connsiteX298" fmla="*/ 4689678 w 7467663"/>
              <a:gd name="connsiteY298" fmla="*/ 6440241 h 6858000"/>
              <a:gd name="connsiteX299" fmla="*/ 4477543 w 7467663"/>
              <a:gd name="connsiteY299" fmla="*/ 6674836 h 6858000"/>
              <a:gd name="connsiteX300" fmla="*/ 4329957 w 7467663"/>
              <a:gd name="connsiteY300" fmla="*/ 6858000 h 6858000"/>
              <a:gd name="connsiteX301" fmla="*/ 4218595 w 7467663"/>
              <a:gd name="connsiteY301" fmla="*/ 6858000 h 6858000"/>
              <a:gd name="connsiteX302" fmla="*/ 4368888 w 7467663"/>
              <a:gd name="connsiteY302" fmla="*/ 6668412 h 6858000"/>
              <a:gd name="connsiteX303" fmla="*/ 4563091 w 7467663"/>
              <a:gd name="connsiteY303" fmla="*/ 6442508 h 6858000"/>
              <a:gd name="connsiteX304" fmla="*/ 5387324 w 7467663"/>
              <a:gd name="connsiteY304" fmla="*/ 5705830 h 6858000"/>
              <a:gd name="connsiteX305" fmla="*/ 5073620 w 7467663"/>
              <a:gd name="connsiteY305" fmla="*/ 5955437 h 6858000"/>
              <a:gd name="connsiteX306" fmla="*/ 4689789 w 7467663"/>
              <a:gd name="connsiteY306" fmla="*/ 6268382 h 6858000"/>
              <a:gd name="connsiteX307" fmla="*/ 4418722 w 7467663"/>
              <a:gd name="connsiteY307" fmla="*/ 6570886 h 6858000"/>
              <a:gd name="connsiteX308" fmla="*/ 4214944 w 7467663"/>
              <a:gd name="connsiteY308" fmla="*/ 6858000 h 6858000"/>
              <a:gd name="connsiteX309" fmla="*/ 4177898 w 7467663"/>
              <a:gd name="connsiteY309" fmla="*/ 6858000 h 6858000"/>
              <a:gd name="connsiteX310" fmla="*/ 4391597 w 7467663"/>
              <a:gd name="connsiteY310" fmla="*/ 6556370 h 6858000"/>
              <a:gd name="connsiteX311" fmla="*/ 4668889 w 7467663"/>
              <a:gd name="connsiteY311" fmla="*/ 6246399 h 6858000"/>
              <a:gd name="connsiteX312" fmla="*/ 5055427 w 7467663"/>
              <a:gd name="connsiteY312" fmla="*/ 5931476 h 6858000"/>
              <a:gd name="connsiteX313" fmla="*/ 5371814 w 7467663"/>
              <a:gd name="connsiteY313" fmla="*/ 5678975 h 6858000"/>
              <a:gd name="connsiteX314" fmla="*/ 4987918 w 7467663"/>
              <a:gd name="connsiteY314" fmla="*/ 5838701 h 6858000"/>
              <a:gd name="connsiteX315" fmla="*/ 4317146 w 7467663"/>
              <a:gd name="connsiteY315" fmla="*/ 6587716 h 6858000"/>
              <a:gd name="connsiteX316" fmla="*/ 4171627 w 7467663"/>
              <a:gd name="connsiteY316" fmla="*/ 6858000 h 6858000"/>
              <a:gd name="connsiteX317" fmla="*/ 4081585 w 7467663"/>
              <a:gd name="connsiteY317" fmla="*/ 6858000 h 6858000"/>
              <a:gd name="connsiteX318" fmla="*/ 4238603 w 7467663"/>
              <a:gd name="connsiteY318" fmla="*/ 6559341 h 6858000"/>
              <a:gd name="connsiteX319" fmla="*/ 4778333 w 7467663"/>
              <a:gd name="connsiteY319" fmla="*/ 5873626 h 6858000"/>
              <a:gd name="connsiteX320" fmla="*/ 5414185 w 7467663"/>
              <a:gd name="connsiteY320" fmla="*/ 5573882 h 6858000"/>
              <a:gd name="connsiteX321" fmla="*/ 5959648 w 7467663"/>
              <a:gd name="connsiteY321" fmla="*/ 4760797 h 6858000"/>
              <a:gd name="connsiteX322" fmla="*/ 5355019 w 7467663"/>
              <a:gd name="connsiteY322" fmla="*/ 4734672 h 6858000"/>
              <a:gd name="connsiteX323" fmla="*/ 5083565 w 7467663"/>
              <a:gd name="connsiteY323" fmla="*/ 5179121 h 6858000"/>
              <a:gd name="connsiteX324" fmla="*/ 4713577 w 7467663"/>
              <a:gd name="connsiteY324" fmla="*/ 5616803 h 6858000"/>
              <a:gd name="connsiteX325" fmla="*/ 3989559 w 7467663"/>
              <a:gd name="connsiteY325" fmla="*/ 6145945 h 6858000"/>
              <a:gd name="connsiteX326" fmla="*/ 3939824 w 7467663"/>
              <a:gd name="connsiteY326" fmla="*/ 6066900 h 6858000"/>
              <a:gd name="connsiteX327" fmla="*/ 4584537 w 7467663"/>
              <a:gd name="connsiteY327" fmla="*/ 5324826 h 6858000"/>
              <a:gd name="connsiteX328" fmla="*/ 5037105 w 7467663"/>
              <a:gd name="connsiteY328" fmla="*/ 5088765 h 6858000"/>
              <a:gd name="connsiteX329" fmla="*/ 5039930 w 7467663"/>
              <a:gd name="connsiteY329" fmla="*/ 5089585 h 6858000"/>
              <a:gd name="connsiteX330" fmla="*/ 5263764 w 7467663"/>
              <a:gd name="connsiteY330" fmla="*/ 4735525 h 6858000"/>
              <a:gd name="connsiteX331" fmla="*/ 4086300 w 7467663"/>
              <a:gd name="connsiteY331" fmla="*/ 4884599 h 6858000"/>
              <a:gd name="connsiteX332" fmla="*/ 4085485 w 7467663"/>
              <a:gd name="connsiteY332" fmla="*/ 4899070 h 6858000"/>
              <a:gd name="connsiteX333" fmla="*/ 3871915 w 7467663"/>
              <a:gd name="connsiteY333" fmla="*/ 5253645 h 6858000"/>
              <a:gd name="connsiteX334" fmla="*/ 3799374 w 7467663"/>
              <a:gd name="connsiteY334" fmla="*/ 5466127 h 6858000"/>
              <a:gd name="connsiteX335" fmla="*/ 3498850 w 7467663"/>
              <a:gd name="connsiteY335" fmla="*/ 6661888 h 6858000"/>
              <a:gd name="connsiteX336" fmla="*/ 3399216 w 7467663"/>
              <a:gd name="connsiteY336" fmla="*/ 6858000 h 6858000"/>
              <a:gd name="connsiteX337" fmla="*/ 3303688 w 7467663"/>
              <a:gd name="connsiteY337" fmla="*/ 6858000 h 6858000"/>
              <a:gd name="connsiteX338" fmla="*/ 3391774 w 7467663"/>
              <a:gd name="connsiteY338" fmla="*/ 6697181 h 6858000"/>
              <a:gd name="connsiteX339" fmla="*/ 3735540 w 7467663"/>
              <a:gd name="connsiteY339" fmla="*/ 5546923 h 6858000"/>
              <a:gd name="connsiteX340" fmla="*/ 3729438 w 7467663"/>
              <a:gd name="connsiteY340" fmla="*/ 5569058 h 6858000"/>
              <a:gd name="connsiteX341" fmla="*/ 3707782 w 7467663"/>
              <a:gd name="connsiteY341" fmla="*/ 5644908 h 6858000"/>
              <a:gd name="connsiteX342" fmla="*/ 3583827 w 7467663"/>
              <a:gd name="connsiteY342" fmla="*/ 6039215 h 6858000"/>
              <a:gd name="connsiteX343" fmla="*/ 3547861 w 7467663"/>
              <a:gd name="connsiteY343" fmla="*/ 6129609 h 6858000"/>
              <a:gd name="connsiteX344" fmla="*/ 3490905 w 7467663"/>
              <a:gd name="connsiteY344" fmla="*/ 6277660 h 6858000"/>
              <a:gd name="connsiteX345" fmla="*/ 3455859 w 7467663"/>
              <a:gd name="connsiteY345" fmla="*/ 6391301 h 6858000"/>
              <a:gd name="connsiteX346" fmla="*/ 3429112 w 7467663"/>
              <a:gd name="connsiteY346" fmla="*/ 6479469 h 6858000"/>
              <a:gd name="connsiteX347" fmla="*/ 3304862 w 7467663"/>
              <a:gd name="connsiteY347" fmla="*/ 6796476 h 6858000"/>
              <a:gd name="connsiteX348" fmla="*/ 3276071 w 7467663"/>
              <a:gd name="connsiteY348" fmla="*/ 6858000 h 6858000"/>
              <a:gd name="connsiteX349" fmla="*/ 3240805 w 7467663"/>
              <a:gd name="connsiteY349" fmla="*/ 6858000 h 6858000"/>
              <a:gd name="connsiteX350" fmla="*/ 3275917 w 7467663"/>
              <a:gd name="connsiteY350" fmla="*/ 6783192 h 6858000"/>
              <a:gd name="connsiteX351" fmla="*/ 3399358 w 7467663"/>
              <a:gd name="connsiteY351" fmla="*/ 6469011 h 6858000"/>
              <a:gd name="connsiteX352" fmla="*/ 3425650 w 7467663"/>
              <a:gd name="connsiteY352" fmla="*/ 6381333 h 6858000"/>
              <a:gd name="connsiteX353" fmla="*/ 3460661 w 7467663"/>
              <a:gd name="connsiteY353" fmla="*/ 6266763 h 6858000"/>
              <a:gd name="connsiteX354" fmla="*/ 3518021 w 7467663"/>
              <a:gd name="connsiteY354" fmla="*/ 6117298 h 6858000"/>
              <a:gd name="connsiteX355" fmla="*/ 3554035 w 7467663"/>
              <a:gd name="connsiteY355" fmla="*/ 6027832 h 6858000"/>
              <a:gd name="connsiteX356" fmla="*/ 3677174 w 7467663"/>
              <a:gd name="connsiteY356" fmla="*/ 5636351 h 6858000"/>
              <a:gd name="connsiteX357" fmla="*/ 3698819 w 7467663"/>
              <a:gd name="connsiteY357" fmla="*/ 5560503 h 6858000"/>
              <a:gd name="connsiteX358" fmla="*/ 3702094 w 7467663"/>
              <a:gd name="connsiteY358" fmla="*/ 5549194 h 6858000"/>
              <a:gd name="connsiteX359" fmla="*/ 3398355 w 7467663"/>
              <a:gd name="connsiteY359" fmla="*/ 6094603 h 6858000"/>
              <a:gd name="connsiteX360" fmla="*/ 3193941 w 7467663"/>
              <a:gd name="connsiteY360" fmla="*/ 6798775 h 6858000"/>
              <a:gd name="connsiteX361" fmla="*/ 3184140 w 7467663"/>
              <a:gd name="connsiteY361" fmla="*/ 6858000 h 6858000"/>
              <a:gd name="connsiteX362" fmla="*/ 3099978 w 7467663"/>
              <a:gd name="connsiteY362" fmla="*/ 6858000 h 6858000"/>
              <a:gd name="connsiteX363" fmla="*/ 3101556 w 7467663"/>
              <a:gd name="connsiteY363" fmla="*/ 6843337 h 6858000"/>
              <a:gd name="connsiteX364" fmla="*/ 3370162 w 7467663"/>
              <a:gd name="connsiteY364" fmla="*/ 5785550 h 6858000"/>
              <a:gd name="connsiteX365" fmla="*/ 3746477 w 7467663"/>
              <a:gd name="connsiteY365" fmla="*/ 5377889 h 6858000"/>
              <a:gd name="connsiteX366" fmla="*/ 3863399 w 7467663"/>
              <a:gd name="connsiteY366" fmla="*/ 5087257 h 6858000"/>
              <a:gd name="connsiteX367" fmla="*/ 3968712 w 7467663"/>
              <a:gd name="connsiteY367" fmla="*/ 4913989 h 6858000"/>
              <a:gd name="connsiteX368" fmla="*/ 2792390 w 7467663"/>
              <a:gd name="connsiteY368" fmla="*/ 5382974 h 6858000"/>
              <a:gd name="connsiteX369" fmla="*/ 2714982 w 7467663"/>
              <a:gd name="connsiteY369" fmla="*/ 5427051 h 6858000"/>
              <a:gd name="connsiteX370" fmla="*/ 2813361 w 7467663"/>
              <a:gd name="connsiteY370" fmla="*/ 6023912 h 6858000"/>
              <a:gd name="connsiteX371" fmla="*/ 2688430 w 7467663"/>
              <a:gd name="connsiteY371" fmla="*/ 6801564 h 6858000"/>
              <a:gd name="connsiteX372" fmla="*/ 2629626 w 7467663"/>
              <a:gd name="connsiteY372" fmla="*/ 6763394 h 6858000"/>
              <a:gd name="connsiteX373" fmla="*/ 2565328 w 7467663"/>
              <a:gd name="connsiteY373" fmla="*/ 5516399 h 6858000"/>
              <a:gd name="connsiteX374" fmla="*/ 1922999 w 7467663"/>
              <a:gd name="connsiteY374" fmla="*/ 5980343 h 6858000"/>
              <a:gd name="connsiteX375" fmla="*/ 1950261 w 7467663"/>
              <a:gd name="connsiteY375" fmla="*/ 6405858 h 6858000"/>
              <a:gd name="connsiteX376" fmla="*/ 2365554 w 7467663"/>
              <a:gd name="connsiteY376" fmla="*/ 6759107 h 6858000"/>
              <a:gd name="connsiteX377" fmla="*/ 2424142 w 7467663"/>
              <a:gd name="connsiteY377" fmla="*/ 6858000 h 6858000"/>
              <a:gd name="connsiteX378" fmla="*/ 2395994 w 7467663"/>
              <a:gd name="connsiteY378" fmla="*/ 6858000 h 6858000"/>
              <a:gd name="connsiteX379" fmla="*/ 2392863 w 7467663"/>
              <a:gd name="connsiteY379" fmla="*/ 6852964 h 6858000"/>
              <a:gd name="connsiteX380" fmla="*/ 2017589 w 7467663"/>
              <a:gd name="connsiteY380" fmla="*/ 6493982 h 6858000"/>
              <a:gd name="connsiteX381" fmla="*/ 2147336 w 7467663"/>
              <a:gd name="connsiteY381" fmla="*/ 6594052 h 6858000"/>
              <a:gd name="connsiteX382" fmla="*/ 2207047 w 7467663"/>
              <a:gd name="connsiteY382" fmla="*/ 6654540 h 6858000"/>
              <a:gd name="connsiteX383" fmla="*/ 2299106 w 7467663"/>
              <a:gd name="connsiteY383" fmla="*/ 6778931 h 6858000"/>
              <a:gd name="connsiteX384" fmla="*/ 2314430 w 7467663"/>
              <a:gd name="connsiteY384" fmla="*/ 6801144 h 6858000"/>
              <a:gd name="connsiteX385" fmla="*/ 2352406 w 7467663"/>
              <a:gd name="connsiteY385" fmla="*/ 6858000 h 6858000"/>
              <a:gd name="connsiteX386" fmla="*/ 2314492 w 7467663"/>
              <a:gd name="connsiteY386" fmla="*/ 6858000 h 6858000"/>
              <a:gd name="connsiteX387" fmla="*/ 2288095 w 7467663"/>
              <a:gd name="connsiteY387" fmla="*/ 6818030 h 6858000"/>
              <a:gd name="connsiteX388" fmla="*/ 2272768 w 7467663"/>
              <a:gd name="connsiteY388" fmla="*/ 6795822 h 6858000"/>
              <a:gd name="connsiteX389" fmla="*/ 2182715 w 7467663"/>
              <a:gd name="connsiteY389" fmla="*/ 6675071 h 6858000"/>
              <a:gd name="connsiteX390" fmla="*/ 2032061 w 7467663"/>
              <a:gd name="connsiteY390" fmla="*/ 6541380 h 6858000"/>
              <a:gd name="connsiteX391" fmla="*/ 2257220 w 7467663"/>
              <a:gd name="connsiteY391" fmla="*/ 6826257 h 6858000"/>
              <a:gd name="connsiteX392" fmla="*/ 2281324 w 7467663"/>
              <a:gd name="connsiteY392" fmla="*/ 6858000 h 6858000"/>
              <a:gd name="connsiteX393" fmla="*/ 2242860 w 7467663"/>
              <a:gd name="connsiteY393" fmla="*/ 6858000 h 6858000"/>
              <a:gd name="connsiteX394" fmla="*/ 2232818 w 7467663"/>
              <a:gd name="connsiteY394" fmla="*/ 6844926 h 6858000"/>
              <a:gd name="connsiteX395" fmla="*/ 1990172 w 7467663"/>
              <a:gd name="connsiteY395" fmla="*/ 6542121 h 6858000"/>
              <a:gd name="connsiteX396" fmla="*/ 2124090 w 7467663"/>
              <a:gd name="connsiteY396" fmla="*/ 6761017 h 6858000"/>
              <a:gd name="connsiteX397" fmla="*/ 2200380 w 7467663"/>
              <a:gd name="connsiteY397" fmla="*/ 6858000 h 6858000"/>
              <a:gd name="connsiteX398" fmla="*/ 2147507 w 7467663"/>
              <a:gd name="connsiteY398" fmla="*/ 6858000 h 6858000"/>
              <a:gd name="connsiteX399" fmla="*/ 2070668 w 7467663"/>
              <a:gd name="connsiteY399" fmla="*/ 6761520 h 6858000"/>
              <a:gd name="connsiteX400" fmla="*/ 1975142 w 7467663"/>
              <a:gd name="connsiteY400" fmla="*/ 6585570 h 6858000"/>
              <a:gd name="connsiteX401" fmla="*/ 2050035 w 7467663"/>
              <a:gd name="connsiteY401" fmla="*/ 6813345 h 6858000"/>
              <a:gd name="connsiteX402" fmla="*/ 2063025 w 7467663"/>
              <a:gd name="connsiteY402" fmla="*/ 6858000 h 6858000"/>
              <a:gd name="connsiteX403" fmla="*/ 2021675 w 7467663"/>
              <a:gd name="connsiteY403" fmla="*/ 6858000 h 6858000"/>
              <a:gd name="connsiteX404" fmla="*/ 2019308 w 7467663"/>
              <a:gd name="connsiteY404" fmla="*/ 6847118 h 6858000"/>
              <a:gd name="connsiteX405" fmla="*/ 1938835 w 7467663"/>
              <a:gd name="connsiteY405" fmla="*/ 6551160 h 6858000"/>
              <a:gd name="connsiteX406" fmla="*/ 1953230 w 7467663"/>
              <a:gd name="connsiteY406" fmla="*/ 6759699 h 6858000"/>
              <a:gd name="connsiteX407" fmla="*/ 1956763 w 7467663"/>
              <a:gd name="connsiteY407" fmla="*/ 6778191 h 6858000"/>
              <a:gd name="connsiteX408" fmla="*/ 1967925 w 7467663"/>
              <a:gd name="connsiteY408" fmla="*/ 6858000 h 6858000"/>
              <a:gd name="connsiteX409" fmla="*/ 1936622 w 7467663"/>
              <a:gd name="connsiteY409" fmla="*/ 6858000 h 6858000"/>
              <a:gd name="connsiteX410" fmla="*/ 1926261 w 7467663"/>
              <a:gd name="connsiteY410" fmla="*/ 6784064 h 6858000"/>
              <a:gd name="connsiteX411" fmla="*/ 1922724 w 7467663"/>
              <a:gd name="connsiteY411" fmla="*/ 6765577 h 6858000"/>
              <a:gd name="connsiteX412" fmla="*/ 1904650 w 7467663"/>
              <a:gd name="connsiteY412" fmla="*/ 6639616 h 6858000"/>
              <a:gd name="connsiteX413" fmla="*/ 1885273 w 7467663"/>
              <a:gd name="connsiteY413" fmla="*/ 6858000 h 6858000"/>
              <a:gd name="connsiteX414" fmla="*/ 1854363 w 7467663"/>
              <a:gd name="connsiteY414" fmla="*/ 6858000 h 6858000"/>
              <a:gd name="connsiteX415" fmla="*/ 1880391 w 7467663"/>
              <a:gd name="connsiteY415" fmla="*/ 6603796 h 6858000"/>
              <a:gd name="connsiteX416" fmla="*/ 1818273 w 7467663"/>
              <a:gd name="connsiteY416" fmla="*/ 6715729 h 6858000"/>
              <a:gd name="connsiteX417" fmla="*/ 1794691 w 7467663"/>
              <a:gd name="connsiteY417" fmla="*/ 6843239 h 6858000"/>
              <a:gd name="connsiteX418" fmla="*/ 1794914 w 7467663"/>
              <a:gd name="connsiteY418" fmla="*/ 6858000 h 6858000"/>
              <a:gd name="connsiteX419" fmla="*/ 1746128 w 7467663"/>
              <a:gd name="connsiteY419" fmla="*/ 6858000 h 6858000"/>
              <a:gd name="connsiteX420" fmla="*/ 1753934 w 7467663"/>
              <a:gd name="connsiteY420" fmla="*/ 6724796 h 6858000"/>
              <a:gd name="connsiteX421" fmla="*/ 1792053 w 7467663"/>
              <a:gd name="connsiteY421" fmla="*/ 6572396 h 6858000"/>
              <a:gd name="connsiteX422" fmla="*/ 1862248 w 7467663"/>
              <a:gd name="connsiteY422" fmla="*/ 6266397 h 6858000"/>
              <a:gd name="connsiteX423" fmla="*/ 1862250 w 7467663"/>
              <a:gd name="connsiteY423" fmla="*/ 6033531 h 6858000"/>
              <a:gd name="connsiteX424" fmla="*/ 1211999 w 7467663"/>
              <a:gd name="connsiteY424" fmla="*/ 6683610 h 6858000"/>
              <a:gd name="connsiteX425" fmla="*/ 1213266 w 7467663"/>
              <a:gd name="connsiteY425" fmla="*/ 6691947 h 6858000"/>
              <a:gd name="connsiteX426" fmla="*/ 1203370 w 7467663"/>
              <a:gd name="connsiteY426" fmla="*/ 6850676 h 6858000"/>
              <a:gd name="connsiteX427" fmla="*/ 1203671 w 7467663"/>
              <a:gd name="connsiteY427" fmla="*/ 6858000 h 6858000"/>
              <a:gd name="connsiteX428" fmla="*/ 1143180 w 7467663"/>
              <a:gd name="connsiteY428" fmla="*/ 6858000 h 6858000"/>
              <a:gd name="connsiteX429" fmla="*/ 1142176 w 7467663"/>
              <a:gd name="connsiteY429" fmla="*/ 6766045 h 6858000"/>
              <a:gd name="connsiteX430" fmla="*/ 1067484 w 7467663"/>
              <a:gd name="connsiteY430" fmla="*/ 6858000 h 6858000"/>
              <a:gd name="connsiteX431" fmla="*/ 953928 w 7467663"/>
              <a:gd name="connsiteY431" fmla="*/ 6858000 h 6858000"/>
              <a:gd name="connsiteX432" fmla="*/ 959715 w 7467663"/>
              <a:gd name="connsiteY432" fmla="*/ 6850185 h 6858000"/>
              <a:gd name="connsiteX433" fmla="*/ 1483788 w 7467663"/>
              <a:gd name="connsiteY433" fmla="*/ 6259174 h 6858000"/>
              <a:gd name="connsiteX434" fmla="*/ 1100671 w 7467663"/>
              <a:gd name="connsiteY434" fmla="*/ 6252137 h 6858000"/>
              <a:gd name="connsiteX435" fmla="*/ 1090144 w 7467663"/>
              <a:gd name="connsiteY435" fmla="*/ 6256748 h 6858000"/>
              <a:gd name="connsiteX436" fmla="*/ 1095872 w 7467663"/>
              <a:gd name="connsiteY436" fmla="*/ 6271892 h 6858000"/>
              <a:gd name="connsiteX437" fmla="*/ 262785 w 7467663"/>
              <a:gd name="connsiteY437" fmla="*/ 6845450 h 6858000"/>
              <a:gd name="connsiteX438" fmla="*/ 209968 w 7467663"/>
              <a:gd name="connsiteY438" fmla="*/ 6770713 h 6858000"/>
              <a:gd name="connsiteX439" fmla="*/ 873460 w 7467663"/>
              <a:gd name="connsiteY439" fmla="*/ 6253768 h 6858000"/>
              <a:gd name="connsiteX440" fmla="*/ 192686 w 7467663"/>
              <a:gd name="connsiteY440" fmla="*/ 5849257 h 6858000"/>
              <a:gd name="connsiteX441" fmla="*/ 4696 w 7467663"/>
              <a:gd name="connsiteY441" fmla="*/ 5697668 h 6858000"/>
              <a:gd name="connsiteX442" fmla="*/ 0 w 7467663"/>
              <a:gd name="connsiteY442" fmla="*/ 5689984 h 6858000"/>
              <a:gd name="connsiteX443" fmla="*/ 0 w 7467663"/>
              <a:gd name="connsiteY443" fmla="*/ 5513472 h 6858000"/>
              <a:gd name="connsiteX444" fmla="*/ 174101 w 7467663"/>
              <a:gd name="connsiteY444" fmla="*/ 5620277 h 6858000"/>
              <a:gd name="connsiteX445" fmla="*/ 891800 w 7467663"/>
              <a:gd name="connsiteY445" fmla="*/ 6036935 h 6858000"/>
              <a:gd name="connsiteX446" fmla="*/ 1072219 w 7467663"/>
              <a:gd name="connsiteY446" fmla="*/ 6169443 h 6858000"/>
              <a:gd name="connsiteX447" fmla="*/ 1074117 w 7467663"/>
              <a:gd name="connsiteY447" fmla="*/ 6170301 h 6858000"/>
              <a:gd name="connsiteX448" fmla="*/ 1083114 w 7467663"/>
              <a:gd name="connsiteY448" fmla="*/ 6174131 h 6858000"/>
              <a:gd name="connsiteX449" fmla="*/ 1543010 w 7467663"/>
              <a:gd name="connsiteY449" fmla="*/ 6191140 h 6858000"/>
              <a:gd name="connsiteX450" fmla="*/ 1551080 w 7467663"/>
              <a:gd name="connsiteY450" fmla="*/ 6195006 h 6858000"/>
              <a:gd name="connsiteX451" fmla="*/ 2345443 w 7467663"/>
              <a:gd name="connsiteY451" fmla="*/ 5549882 h 6858000"/>
              <a:gd name="connsiteX452" fmla="*/ 1721499 w 7467663"/>
              <a:gd name="connsiteY452" fmla="*/ 5599969 h 6858000"/>
              <a:gd name="connsiteX453" fmla="*/ 767716 w 7467663"/>
              <a:gd name="connsiteY453" fmla="*/ 5472768 h 6858000"/>
              <a:gd name="connsiteX454" fmla="*/ 722147 w 7467663"/>
              <a:gd name="connsiteY454" fmla="*/ 5393091 h 6858000"/>
              <a:gd name="connsiteX455" fmla="*/ 1485552 w 7467663"/>
              <a:gd name="connsiteY455" fmla="*/ 5313202 h 6858000"/>
              <a:gd name="connsiteX456" fmla="*/ 2143004 w 7467663"/>
              <a:gd name="connsiteY456" fmla="*/ 5402420 h 6858000"/>
              <a:gd name="connsiteX457" fmla="*/ 1933391 w 7467663"/>
              <a:gd name="connsiteY457" fmla="*/ 5156971 h 6858000"/>
              <a:gd name="connsiteX458" fmla="*/ 1827118 w 7467663"/>
              <a:gd name="connsiteY458" fmla="*/ 4968410 h 6858000"/>
              <a:gd name="connsiteX459" fmla="*/ 1837349 w 7467663"/>
              <a:gd name="connsiteY459" fmla="*/ 4956357 h 6858000"/>
              <a:gd name="connsiteX460" fmla="*/ 2162835 w 7467663"/>
              <a:gd name="connsiteY460" fmla="*/ 5187853 h 6858000"/>
              <a:gd name="connsiteX461" fmla="*/ 2257167 w 7467663"/>
              <a:gd name="connsiteY461" fmla="*/ 5462123 h 6858000"/>
              <a:gd name="connsiteX462" fmla="*/ 2261598 w 7467663"/>
              <a:gd name="connsiteY462" fmla="*/ 5467998 h 6858000"/>
              <a:gd name="connsiteX463" fmla="*/ 2437177 w 7467663"/>
              <a:gd name="connsiteY463" fmla="*/ 5479608 h 6858000"/>
              <a:gd name="connsiteX464" fmla="*/ 2445247 w 7467663"/>
              <a:gd name="connsiteY464" fmla="*/ 5483476 h 6858000"/>
              <a:gd name="connsiteX465" fmla="*/ 2743626 w 7467663"/>
              <a:gd name="connsiteY465" fmla="*/ 5304819 h 6858000"/>
              <a:gd name="connsiteX466" fmla="*/ 3048102 w 7467663"/>
              <a:gd name="connsiteY466" fmla="*/ 5150595 h 6858000"/>
              <a:gd name="connsiteX467" fmla="*/ 1799414 w 7467663"/>
              <a:gd name="connsiteY467" fmla="*/ 4694732 h 6858000"/>
              <a:gd name="connsiteX468" fmla="*/ 1771735 w 7467663"/>
              <a:gd name="connsiteY468" fmla="*/ 4619929 h 6858000"/>
              <a:gd name="connsiteX469" fmla="*/ 3104273 w 7467663"/>
              <a:gd name="connsiteY469" fmla="*/ 5076159 h 6858000"/>
              <a:gd name="connsiteX470" fmla="*/ 3113245 w 7467663"/>
              <a:gd name="connsiteY470" fmla="*/ 5090705 h 6858000"/>
              <a:gd name="connsiteX471" fmla="*/ 3126294 w 7467663"/>
              <a:gd name="connsiteY471" fmla="*/ 5114400 h 6858000"/>
              <a:gd name="connsiteX472" fmla="*/ 3937433 w 7467663"/>
              <a:gd name="connsiteY472" fmla="*/ 4830473 h 6858000"/>
              <a:gd name="connsiteX473" fmla="*/ 3590475 w 7467663"/>
              <a:gd name="connsiteY473" fmla="*/ 4597974 h 6858000"/>
              <a:gd name="connsiteX474" fmla="*/ 3100264 w 7467663"/>
              <a:gd name="connsiteY474" fmla="*/ 4579845 h 6858000"/>
              <a:gd name="connsiteX475" fmla="*/ 2183576 w 7467663"/>
              <a:gd name="connsiteY475" fmla="*/ 4227150 h 6858000"/>
              <a:gd name="connsiteX476" fmla="*/ 2151029 w 7467663"/>
              <a:gd name="connsiteY476" fmla="*/ 4146947 h 6858000"/>
              <a:gd name="connsiteX477" fmla="*/ 3563434 w 7467663"/>
              <a:gd name="connsiteY477" fmla="*/ 4469115 h 6858000"/>
              <a:gd name="connsiteX478" fmla="*/ 3177952 w 7467663"/>
              <a:gd name="connsiteY478" fmla="*/ 3657386 h 6858000"/>
              <a:gd name="connsiteX479" fmla="*/ 3189263 w 7467663"/>
              <a:gd name="connsiteY479" fmla="*/ 3625726 h 6858000"/>
              <a:gd name="connsiteX480" fmla="*/ 3560912 w 7467663"/>
              <a:gd name="connsiteY480" fmla="*/ 4079863 h 6858000"/>
              <a:gd name="connsiteX481" fmla="*/ 3626636 w 7467663"/>
              <a:gd name="connsiteY481" fmla="*/ 4512230 h 6858000"/>
              <a:gd name="connsiteX482" fmla="*/ 3653088 w 7467663"/>
              <a:gd name="connsiteY482" fmla="*/ 4521417 h 6858000"/>
              <a:gd name="connsiteX483" fmla="*/ 3988128 w 7467663"/>
              <a:gd name="connsiteY483" fmla="*/ 4817267 h 6858000"/>
              <a:gd name="connsiteX484" fmla="*/ 4830582 w 7467663"/>
              <a:gd name="connsiteY484" fmla="*/ 4676000 h 6858000"/>
              <a:gd name="connsiteX485" fmla="*/ 4830100 w 7467663"/>
              <a:gd name="connsiteY485" fmla="*/ 4675554 h 6858000"/>
              <a:gd name="connsiteX486" fmla="*/ 4036318 w 7467663"/>
              <a:gd name="connsiteY486" fmla="*/ 4147013 h 6858000"/>
              <a:gd name="connsiteX487" fmla="*/ 3432098 w 7467663"/>
              <a:gd name="connsiteY487" fmla="*/ 3537312 h 6858000"/>
              <a:gd name="connsiteX488" fmla="*/ 3446761 w 7467663"/>
              <a:gd name="connsiteY488" fmla="*/ 3461278 h 6858000"/>
              <a:gd name="connsiteX489" fmla="*/ 4419733 w 7467663"/>
              <a:gd name="connsiteY489" fmla="*/ 3963555 h 6858000"/>
              <a:gd name="connsiteX490" fmla="*/ 4781371 w 7467663"/>
              <a:gd name="connsiteY490" fmla="*/ 4458604 h 6858000"/>
              <a:gd name="connsiteX491" fmla="*/ 4780440 w 7467663"/>
              <a:gd name="connsiteY491" fmla="*/ 4470290 h 6858000"/>
              <a:gd name="connsiteX492" fmla="*/ 4898954 w 7467663"/>
              <a:gd name="connsiteY492" fmla="*/ 4662092 h 6858000"/>
              <a:gd name="connsiteX493" fmla="*/ 4900699 w 7467663"/>
              <a:gd name="connsiteY493" fmla="*/ 4670867 h 6858000"/>
              <a:gd name="connsiteX494" fmla="*/ 5714511 w 7467663"/>
              <a:gd name="connsiteY494" fmla="*/ 4663483 h 6858000"/>
              <a:gd name="connsiteX495" fmla="*/ 5464793 w 7467663"/>
              <a:gd name="connsiteY495" fmla="*/ 4393556 h 6858000"/>
              <a:gd name="connsiteX496" fmla="*/ 5461897 w 7467663"/>
              <a:gd name="connsiteY496" fmla="*/ 4390879 h 6858000"/>
              <a:gd name="connsiteX497" fmla="*/ 4294126 w 7467663"/>
              <a:gd name="connsiteY497" fmla="*/ 3303048 h 6858000"/>
              <a:gd name="connsiteX498" fmla="*/ 4305321 w 7467663"/>
              <a:gd name="connsiteY498" fmla="*/ 3256953 h 6858000"/>
              <a:gd name="connsiteX499" fmla="*/ 4949299 w 7467663"/>
              <a:gd name="connsiteY499" fmla="*/ 3766336 h 6858000"/>
              <a:gd name="connsiteX500" fmla="*/ 5291452 w 7467663"/>
              <a:gd name="connsiteY500" fmla="*/ 4076801 h 6858000"/>
              <a:gd name="connsiteX501" fmla="*/ 5434998 w 7467663"/>
              <a:gd name="connsiteY501" fmla="*/ 4254100 h 6858000"/>
              <a:gd name="connsiteX502" fmla="*/ 5351015 w 7467663"/>
              <a:gd name="connsiteY502" fmla="*/ 3760989 h 6858000"/>
              <a:gd name="connsiteX503" fmla="*/ 5413780 w 7467663"/>
              <a:gd name="connsiteY503" fmla="*/ 2966265 h 6858000"/>
              <a:gd name="connsiteX504" fmla="*/ 5425627 w 7467663"/>
              <a:gd name="connsiteY504" fmla="*/ 2954192 h 6858000"/>
              <a:gd name="connsiteX505" fmla="*/ 6604735 w 7467663"/>
              <a:gd name="connsiteY505" fmla="*/ 2041381 h 6858000"/>
              <a:gd name="connsiteX506" fmla="*/ 7204487 w 7467663"/>
              <a:gd name="connsiteY506" fmla="*/ 2742112 h 6858000"/>
              <a:gd name="connsiteX507" fmla="*/ 7131592 w 7467663"/>
              <a:gd name="connsiteY507" fmla="*/ 2672096 h 6858000"/>
              <a:gd name="connsiteX508" fmla="*/ 6996344 w 7467663"/>
              <a:gd name="connsiteY508" fmla="*/ 2518310 h 6858000"/>
              <a:gd name="connsiteX509" fmla="*/ 6735495 w 7467663"/>
              <a:gd name="connsiteY509" fmla="*/ 2196890 h 6858000"/>
              <a:gd name="connsiteX510" fmla="*/ 6721901 w 7467663"/>
              <a:gd name="connsiteY510" fmla="*/ 2179274 h 6858000"/>
              <a:gd name="connsiteX511" fmla="*/ 6604735 w 7467663"/>
              <a:gd name="connsiteY511" fmla="*/ 2041381 h 6858000"/>
              <a:gd name="connsiteX512" fmla="*/ 6591670 w 7467663"/>
              <a:gd name="connsiteY512" fmla="*/ 1988277 h 6858000"/>
              <a:gd name="connsiteX513" fmla="*/ 6747349 w 7467663"/>
              <a:gd name="connsiteY513" fmla="*/ 2160069 h 6858000"/>
              <a:gd name="connsiteX514" fmla="*/ 6760943 w 7467663"/>
              <a:gd name="connsiteY514" fmla="*/ 2177686 h 6858000"/>
              <a:gd name="connsiteX515" fmla="*/ 7021065 w 7467663"/>
              <a:gd name="connsiteY515" fmla="*/ 2498102 h 6858000"/>
              <a:gd name="connsiteX516" fmla="*/ 7155223 w 7467663"/>
              <a:gd name="connsiteY516" fmla="*/ 2650386 h 6858000"/>
              <a:gd name="connsiteX517" fmla="*/ 7203167 w 7467663"/>
              <a:gd name="connsiteY517" fmla="*/ 2697288 h 6858000"/>
              <a:gd name="connsiteX518" fmla="*/ 6937703 w 7467663"/>
              <a:gd name="connsiteY518" fmla="*/ 2321981 h 6858000"/>
              <a:gd name="connsiteX519" fmla="*/ 6591670 w 7467663"/>
              <a:gd name="connsiteY519" fmla="*/ 1988277 h 6858000"/>
              <a:gd name="connsiteX520" fmla="*/ 5798671 w 7467663"/>
              <a:gd name="connsiteY520" fmla="*/ 1981601 h 6858000"/>
              <a:gd name="connsiteX521" fmla="*/ 5754709 w 7467663"/>
              <a:gd name="connsiteY521" fmla="*/ 2071454 h 6858000"/>
              <a:gd name="connsiteX522" fmla="*/ 5763044 w 7467663"/>
              <a:gd name="connsiteY522" fmla="*/ 2842206 h 6858000"/>
              <a:gd name="connsiteX523" fmla="*/ 5764974 w 7467663"/>
              <a:gd name="connsiteY523" fmla="*/ 2799609 h 6858000"/>
              <a:gd name="connsiteX524" fmla="*/ 5767665 w 7467663"/>
              <a:gd name="connsiteY524" fmla="*/ 2666409 h 6858000"/>
              <a:gd name="connsiteX525" fmla="*/ 5763055 w 7467663"/>
              <a:gd name="connsiteY525" fmla="*/ 2579705 h 6858000"/>
              <a:gd name="connsiteX526" fmla="*/ 5758079 w 7467663"/>
              <a:gd name="connsiteY526" fmla="*/ 2492508 h 6858000"/>
              <a:gd name="connsiteX527" fmla="*/ 5779325 w 7467663"/>
              <a:gd name="connsiteY527" fmla="*/ 2197069 h 6858000"/>
              <a:gd name="connsiteX528" fmla="*/ 5798671 w 7467663"/>
              <a:gd name="connsiteY528" fmla="*/ 1981601 h 6858000"/>
              <a:gd name="connsiteX529" fmla="*/ 5829202 w 7467663"/>
              <a:gd name="connsiteY529" fmla="*/ 1971679 h 6858000"/>
              <a:gd name="connsiteX530" fmla="*/ 5809558 w 7467663"/>
              <a:gd name="connsiteY530" fmla="*/ 2198043 h 6858000"/>
              <a:gd name="connsiteX531" fmla="*/ 5788653 w 7467663"/>
              <a:gd name="connsiteY531" fmla="*/ 2489430 h 6858000"/>
              <a:gd name="connsiteX532" fmla="*/ 5793439 w 7467663"/>
              <a:gd name="connsiteY532" fmla="*/ 2575235 h 6858000"/>
              <a:gd name="connsiteX533" fmla="*/ 5796837 w 7467663"/>
              <a:gd name="connsiteY533" fmla="*/ 2637633 h 6858000"/>
              <a:gd name="connsiteX534" fmla="*/ 5818614 w 7467663"/>
              <a:gd name="connsiteY534" fmla="*/ 2473055 h 6858000"/>
              <a:gd name="connsiteX535" fmla="*/ 5829202 w 7467663"/>
              <a:gd name="connsiteY535" fmla="*/ 1971679 h 6858000"/>
              <a:gd name="connsiteX536" fmla="*/ 5911389 w 7467663"/>
              <a:gd name="connsiteY536" fmla="*/ 1898371 h 6858000"/>
              <a:gd name="connsiteX537" fmla="*/ 6237627 w 7467663"/>
              <a:gd name="connsiteY537" fmla="*/ 2231921 h 6858000"/>
              <a:gd name="connsiteX538" fmla="*/ 5911389 w 7467663"/>
              <a:gd name="connsiteY538" fmla="*/ 1898371 h 6858000"/>
              <a:gd name="connsiteX539" fmla="*/ 6944437 w 7467663"/>
              <a:gd name="connsiteY539" fmla="*/ 1575402 h 6858000"/>
              <a:gd name="connsiteX540" fmla="*/ 6304730 w 7467663"/>
              <a:gd name="connsiteY540" fmla="*/ 1766654 h 6858000"/>
              <a:gd name="connsiteX541" fmla="*/ 6944437 w 7467663"/>
              <a:gd name="connsiteY541" fmla="*/ 1575402 h 6858000"/>
              <a:gd name="connsiteX542" fmla="*/ 7019523 w 7467663"/>
              <a:gd name="connsiteY542" fmla="*/ 1519450 h 6858000"/>
              <a:gd name="connsiteX543" fmla="*/ 6298091 w 7467663"/>
              <a:gd name="connsiteY543" fmla="*/ 1737122 h 6858000"/>
              <a:gd name="connsiteX544" fmla="*/ 7019523 w 7467663"/>
              <a:gd name="connsiteY544" fmla="*/ 1519450 h 6858000"/>
              <a:gd name="connsiteX545" fmla="*/ 2399523 w 7467663"/>
              <a:gd name="connsiteY545" fmla="*/ 1428234 h 6858000"/>
              <a:gd name="connsiteX546" fmla="*/ 2224982 w 7467663"/>
              <a:gd name="connsiteY546" fmla="*/ 1826201 h 6858000"/>
              <a:gd name="connsiteX547" fmla="*/ 2096099 w 7467663"/>
              <a:gd name="connsiteY547" fmla="*/ 2345900 h 6858000"/>
              <a:gd name="connsiteX548" fmla="*/ 2283317 w 7467663"/>
              <a:gd name="connsiteY548" fmla="*/ 1796925 h 6858000"/>
              <a:gd name="connsiteX549" fmla="*/ 2399523 w 7467663"/>
              <a:gd name="connsiteY549" fmla="*/ 1428234 h 6858000"/>
              <a:gd name="connsiteX550" fmla="*/ 2448558 w 7467663"/>
              <a:gd name="connsiteY550" fmla="*/ 1373435 h 6858000"/>
              <a:gd name="connsiteX551" fmla="*/ 2312521 w 7467663"/>
              <a:gd name="connsiteY551" fmla="*/ 1806140 h 6858000"/>
              <a:gd name="connsiteX552" fmla="*/ 2127533 w 7467663"/>
              <a:gd name="connsiteY552" fmla="*/ 2348380 h 6858000"/>
              <a:gd name="connsiteX553" fmla="*/ 2358080 w 7467663"/>
              <a:gd name="connsiteY553" fmla="*/ 1866134 h 6858000"/>
              <a:gd name="connsiteX554" fmla="*/ 2407436 w 7467663"/>
              <a:gd name="connsiteY554" fmla="*/ 1651070 h 6858000"/>
              <a:gd name="connsiteX555" fmla="*/ 2448558 w 7467663"/>
              <a:gd name="connsiteY555" fmla="*/ 1373435 h 6858000"/>
              <a:gd name="connsiteX556" fmla="*/ 278707 w 7467663"/>
              <a:gd name="connsiteY556" fmla="*/ 1352270 h 6858000"/>
              <a:gd name="connsiteX557" fmla="*/ 321570 w 7467663"/>
              <a:gd name="connsiteY557" fmla="*/ 1861610 h 6858000"/>
              <a:gd name="connsiteX558" fmla="*/ 294281 w 7467663"/>
              <a:gd name="connsiteY558" fmla="*/ 1440658 h 6858000"/>
              <a:gd name="connsiteX559" fmla="*/ 278707 w 7467663"/>
              <a:gd name="connsiteY559" fmla="*/ 1352270 h 6858000"/>
              <a:gd name="connsiteX560" fmla="*/ 1423821 w 7467663"/>
              <a:gd name="connsiteY560" fmla="*/ 1351958 h 6858000"/>
              <a:gd name="connsiteX561" fmla="*/ 1638521 w 7467663"/>
              <a:gd name="connsiteY561" fmla="*/ 1908470 h 6858000"/>
              <a:gd name="connsiteX562" fmla="*/ 1754199 w 7467663"/>
              <a:gd name="connsiteY562" fmla="*/ 2149284 h 6858000"/>
              <a:gd name="connsiteX563" fmla="*/ 1908359 w 7467663"/>
              <a:gd name="connsiteY563" fmla="*/ 2364988 h 6858000"/>
              <a:gd name="connsiteX564" fmla="*/ 1647661 w 7467663"/>
              <a:gd name="connsiteY564" fmla="*/ 1825945 h 6858000"/>
              <a:gd name="connsiteX565" fmla="*/ 1423821 w 7467663"/>
              <a:gd name="connsiteY565" fmla="*/ 1351958 h 6858000"/>
              <a:gd name="connsiteX566" fmla="*/ 1431890 w 7467663"/>
              <a:gd name="connsiteY566" fmla="*/ 1306475 h 6858000"/>
              <a:gd name="connsiteX567" fmla="*/ 1507597 w 7467663"/>
              <a:gd name="connsiteY567" fmla="*/ 1446132 h 6858000"/>
              <a:gd name="connsiteX568" fmla="*/ 1674586 w 7467663"/>
              <a:gd name="connsiteY568" fmla="*/ 1813832 h 6858000"/>
              <a:gd name="connsiteX569" fmla="*/ 1815950 w 7467663"/>
              <a:gd name="connsiteY569" fmla="*/ 2128564 h 6858000"/>
              <a:gd name="connsiteX570" fmla="*/ 1984242 w 7467663"/>
              <a:gd name="connsiteY570" fmla="*/ 2430829 h 6858000"/>
              <a:gd name="connsiteX571" fmla="*/ 2014023 w 7467663"/>
              <a:gd name="connsiteY571" fmla="*/ 2450995 h 6858000"/>
              <a:gd name="connsiteX572" fmla="*/ 1747337 w 7467663"/>
              <a:gd name="connsiteY572" fmla="*/ 1855264 h 6858000"/>
              <a:gd name="connsiteX573" fmla="*/ 1533749 w 7467663"/>
              <a:gd name="connsiteY573" fmla="*/ 1478656 h 6858000"/>
              <a:gd name="connsiteX574" fmla="*/ 1431890 w 7467663"/>
              <a:gd name="connsiteY574" fmla="*/ 1306475 h 6858000"/>
              <a:gd name="connsiteX575" fmla="*/ 5052692 w 7467663"/>
              <a:gd name="connsiteY575" fmla="*/ 1292994 h 6858000"/>
              <a:gd name="connsiteX576" fmla="*/ 5200661 w 7467663"/>
              <a:gd name="connsiteY576" fmla="*/ 1635186 h 6858000"/>
              <a:gd name="connsiteX577" fmla="*/ 5297138 w 7467663"/>
              <a:gd name="connsiteY577" fmla="*/ 1906351 h 6858000"/>
              <a:gd name="connsiteX578" fmla="*/ 5052692 w 7467663"/>
              <a:gd name="connsiteY578" fmla="*/ 1292994 h 6858000"/>
              <a:gd name="connsiteX579" fmla="*/ 5009948 w 7467663"/>
              <a:gd name="connsiteY579" fmla="*/ 1273619 h 6858000"/>
              <a:gd name="connsiteX580" fmla="*/ 5121777 w 7467663"/>
              <a:gd name="connsiteY580" fmla="*/ 1654213 h 6858000"/>
              <a:gd name="connsiteX581" fmla="*/ 5293545 w 7467663"/>
              <a:gd name="connsiteY581" fmla="*/ 2072247 h 6858000"/>
              <a:gd name="connsiteX582" fmla="*/ 5294042 w 7467663"/>
              <a:gd name="connsiteY582" fmla="*/ 2065019 h 6858000"/>
              <a:gd name="connsiteX583" fmla="*/ 5171936 w 7467663"/>
              <a:gd name="connsiteY583" fmla="*/ 1647613 h 6858000"/>
              <a:gd name="connsiteX584" fmla="*/ 5009948 w 7467663"/>
              <a:gd name="connsiteY584" fmla="*/ 1273619 h 6858000"/>
              <a:gd name="connsiteX585" fmla="*/ 655236 w 7467663"/>
              <a:gd name="connsiteY585" fmla="*/ 1268632 h 6858000"/>
              <a:gd name="connsiteX586" fmla="*/ 839521 w 7467663"/>
              <a:gd name="connsiteY586" fmla="*/ 1685315 h 6858000"/>
              <a:gd name="connsiteX587" fmla="*/ 1109416 w 7467663"/>
              <a:gd name="connsiteY587" fmla="*/ 2061663 h 6858000"/>
              <a:gd name="connsiteX588" fmla="*/ 1298300 w 7467663"/>
              <a:gd name="connsiteY588" fmla="*/ 2247742 h 6858000"/>
              <a:gd name="connsiteX589" fmla="*/ 1125871 w 7467663"/>
              <a:gd name="connsiteY589" fmla="*/ 1989513 h 6858000"/>
              <a:gd name="connsiteX590" fmla="*/ 981574 w 7467663"/>
              <a:gd name="connsiteY590" fmla="*/ 1783157 h 6858000"/>
              <a:gd name="connsiteX591" fmla="*/ 922198 w 7467663"/>
              <a:gd name="connsiteY591" fmla="*/ 1677437 h 6858000"/>
              <a:gd name="connsiteX592" fmla="*/ 869293 w 7467663"/>
              <a:gd name="connsiteY592" fmla="*/ 1583214 h 6858000"/>
              <a:gd name="connsiteX593" fmla="*/ 751431 w 7467663"/>
              <a:gd name="connsiteY593" fmla="*/ 1405731 h 6858000"/>
              <a:gd name="connsiteX594" fmla="*/ 655236 w 7467663"/>
              <a:gd name="connsiteY594" fmla="*/ 1268632 h 6858000"/>
              <a:gd name="connsiteX595" fmla="*/ 6516292 w 7467663"/>
              <a:gd name="connsiteY595" fmla="*/ 1263064 h 6858000"/>
              <a:gd name="connsiteX596" fmla="*/ 5736320 w 7467663"/>
              <a:gd name="connsiteY596" fmla="*/ 1501803 h 6858000"/>
              <a:gd name="connsiteX597" fmla="*/ 6516292 w 7467663"/>
              <a:gd name="connsiteY597" fmla="*/ 1263064 h 6858000"/>
              <a:gd name="connsiteX598" fmla="*/ 291466 w 7467663"/>
              <a:gd name="connsiteY598" fmla="*/ 1250369 h 6858000"/>
              <a:gd name="connsiteX599" fmla="*/ 323180 w 7467663"/>
              <a:gd name="connsiteY599" fmla="*/ 1435283 h 6858000"/>
              <a:gd name="connsiteX600" fmla="*/ 349381 w 7467663"/>
              <a:gd name="connsiteY600" fmla="*/ 1875041 h 6858000"/>
              <a:gd name="connsiteX601" fmla="*/ 374363 w 7467663"/>
              <a:gd name="connsiteY601" fmla="*/ 1506494 h 6858000"/>
              <a:gd name="connsiteX602" fmla="*/ 302168 w 7467663"/>
              <a:gd name="connsiteY602" fmla="*/ 1274495 h 6858000"/>
              <a:gd name="connsiteX603" fmla="*/ 291466 w 7467663"/>
              <a:gd name="connsiteY603" fmla="*/ 1250369 h 6858000"/>
              <a:gd name="connsiteX604" fmla="*/ 678222 w 7467663"/>
              <a:gd name="connsiteY604" fmla="*/ 1248670 h 6858000"/>
              <a:gd name="connsiteX605" fmla="*/ 775536 w 7467663"/>
              <a:gd name="connsiteY605" fmla="*/ 1388015 h 6858000"/>
              <a:gd name="connsiteX606" fmla="*/ 894529 w 7467663"/>
              <a:gd name="connsiteY606" fmla="*/ 1567739 h 6858000"/>
              <a:gd name="connsiteX607" fmla="*/ 948000 w 7467663"/>
              <a:gd name="connsiteY607" fmla="*/ 1663088 h 6858000"/>
              <a:gd name="connsiteX608" fmla="*/ 1006812 w 7467663"/>
              <a:gd name="connsiteY608" fmla="*/ 1767683 h 6858000"/>
              <a:gd name="connsiteX609" fmla="*/ 1149133 w 7467663"/>
              <a:gd name="connsiteY609" fmla="*/ 1971513 h 6858000"/>
              <a:gd name="connsiteX610" fmla="*/ 1333952 w 7467663"/>
              <a:gd name="connsiteY610" fmla="*/ 2251620 h 6858000"/>
              <a:gd name="connsiteX611" fmla="*/ 1337329 w 7467663"/>
              <a:gd name="connsiteY611" fmla="*/ 2258350 h 6858000"/>
              <a:gd name="connsiteX612" fmla="*/ 1014726 w 7467663"/>
              <a:gd name="connsiteY612" fmla="*/ 1615556 h 6858000"/>
              <a:gd name="connsiteX613" fmla="*/ 678222 w 7467663"/>
              <a:gd name="connsiteY613" fmla="*/ 1248670 h 6858000"/>
              <a:gd name="connsiteX614" fmla="*/ 6691602 w 7467663"/>
              <a:gd name="connsiteY614" fmla="*/ 1140573 h 6858000"/>
              <a:gd name="connsiteX615" fmla="*/ 6571100 w 7467663"/>
              <a:gd name="connsiteY615" fmla="*/ 1183662 h 6858000"/>
              <a:gd name="connsiteX616" fmla="*/ 6241687 w 7467663"/>
              <a:gd name="connsiteY616" fmla="*/ 1257600 h 6858000"/>
              <a:gd name="connsiteX617" fmla="*/ 5693009 w 7467663"/>
              <a:gd name="connsiteY617" fmla="*/ 1478256 h 6858000"/>
              <a:gd name="connsiteX618" fmla="*/ 6548420 w 7467663"/>
              <a:gd name="connsiteY618" fmla="*/ 1214599 h 6858000"/>
              <a:gd name="connsiteX619" fmla="*/ 6605473 w 7467663"/>
              <a:gd name="connsiteY619" fmla="*/ 1184686 h 6858000"/>
              <a:gd name="connsiteX620" fmla="*/ 6691602 w 7467663"/>
              <a:gd name="connsiteY620" fmla="*/ 1140573 h 6858000"/>
              <a:gd name="connsiteX621" fmla="*/ 4002475 w 7467663"/>
              <a:gd name="connsiteY621" fmla="*/ 1037802 h 6858000"/>
              <a:gd name="connsiteX622" fmla="*/ 4000324 w 7467663"/>
              <a:gd name="connsiteY622" fmla="*/ 1039362 h 6858000"/>
              <a:gd name="connsiteX623" fmla="*/ 4002862 w 7467663"/>
              <a:gd name="connsiteY623" fmla="*/ 1042866 h 6858000"/>
              <a:gd name="connsiteX624" fmla="*/ 4002475 w 7467663"/>
              <a:gd name="connsiteY624" fmla="*/ 1037802 h 6858000"/>
              <a:gd name="connsiteX625" fmla="*/ 506322 w 7467663"/>
              <a:gd name="connsiteY625" fmla="*/ 1020997 h 6858000"/>
              <a:gd name="connsiteX626" fmla="*/ 533068 w 7467663"/>
              <a:gd name="connsiteY626" fmla="*/ 1029409 h 6858000"/>
              <a:gd name="connsiteX627" fmla="*/ 1232525 w 7467663"/>
              <a:gd name="connsiteY627" fmla="*/ 1804675 h 6858000"/>
              <a:gd name="connsiteX628" fmla="*/ 1388858 w 7467663"/>
              <a:gd name="connsiteY628" fmla="*/ 2368011 h 6858000"/>
              <a:gd name="connsiteX629" fmla="*/ 1384098 w 7467663"/>
              <a:gd name="connsiteY629" fmla="*/ 2378125 h 6858000"/>
              <a:gd name="connsiteX630" fmla="*/ 1425393 w 7467663"/>
              <a:gd name="connsiteY630" fmla="*/ 2589124 h 6858000"/>
              <a:gd name="connsiteX631" fmla="*/ 1424001 w 7467663"/>
              <a:gd name="connsiteY631" fmla="*/ 2597541 h 6858000"/>
              <a:gd name="connsiteX632" fmla="*/ 2152729 w 7467663"/>
              <a:gd name="connsiteY632" fmla="*/ 2864487 h 6858000"/>
              <a:gd name="connsiteX633" fmla="*/ 2020609 w 7467663"/>
              <a:gd name="connsiteY633" fmla="*/ 2539671 h 6858000"/>
              <a:gd name="connsiteX634" fmla="*/ 2018920 w 7467663"/>
              <a:gd name="connsiteY634" fmla="*/ 2536309 h 6858000"/>
              <a:gd name="connsiteX635" fmla="*/ 1342441 w 7467663"/>
              <a:gd name="connsiteY635" fmla="*/ 1173017 h 6858000"/>
              <a:gd name="connsiteX636" fmla="*/ 1367925 w 7467663"/>
              <a:gd name="connsiteY636" fmla="*/ 1135648 h 6858000"/>
              <a:gd name="connsiteX637" fmla="*/ 1771401 w 7467663"/>
              <a:gd name="connsiteY637" fmla="*/ 1806673 h 6858000"/>
              <a:gd name="connsiteX638" fmla="*/ 1972385 w 7467663"/>
              <a:gd name="connsiteY638" fmla="*/ 2198735 h 6858000"/>
              <a:gd name="connsiteX639" fmla="*/ 2040892 w 7467663"/>
              <a:gd name="connsiteY639" fmla="*/ 2405205 h 6858000"/>
              <a:gd name="connsiteX640" fmla="*/ 2131689 w 7467663"/>
              <a:gd name="connsiteY640" fmla="*/ 1936926 h 6858000"/>
              <a:gd name="connsiteX641" fmla="*/ 2454820 w 7467663"/>
              <a:gd name="connsiteY641" fmla="*/ 1248808 h 6858000"/>
              <a:gd name="connsiteX642" fmla="*/ 2492512 w 7467663"/>
              <a:gd name="connsiteY642" fmla="*/ 1302920 h 6858000"/>
              <a:gd name="connsiteX643" fmla="*/ 2081216 w 7467663"/>
              <a:gd name="connsiteY643" fmla="*/ 2527513 h 6858000"/>
              <a:gd name="connsiteX644" fmla="*/ 2081211 w 7467663"/>
              <a:gd name="connsiteY644" fmla="*/ 2528916 h 6858000"/>
              <a:gd name="connsiteX645" fmla="*/ 2199067 w 7467663"/>
              <a:gd name="connsiteY645" fmla="*/ 2884061 h 6858000"/>
              <a:gd name="connsiteX646" fmla="*/ 3192586 w 7467663"/>
              <a:gd name="connsiteY646" fmla="*/ 3411496 h 6858000"/>
              <a:gd name="connsiteX647" fmla="*/ 3182620 w 7467663"/>
              <a:gd name="connsiteY647" fmla="*/ 3483279 h 6858000"/>
              <a:gd name="connsiteX648" fmla="*/ 2435119 w 7467663"/>
              <a:gd name="connsiteY648" fmla="*/ 3080173 h 6858000"/>
              <a:gd name="connsiteX649" fmla="*/ 2410152 w 7467663"/>
              <a:gd name="connsiteY649" fmla="*/ 3063751 h 6858000"/>
              <a:gd name="connsiteX650" fmla="*/ 2408099 w 7467663"/>
              <a:gd name="connsiteY650" fmla="*/ 3064403 h 6858000"/>
              <a:gd name="connsiteX651" fmla="*/ 2407218 w 7467663"/>
              <a:gd name="connsiteY651" fmla="*/ 3070324 h 6858000"/>
              <a:gd name="connsiteX652" fmla="*/ 2380138 w 7467663"/>
              <a:gd name="connsiteY652" fmla="*/ 3099341 h 6858000"/>
              <a:gd name="connsiteX653" fmla="*/ 1765923 w 7467663"/>
              <a:gd name="connsiteY653" fmla="*/ 3581043 h 6858000"/>
              <a:gd name="connsiteX654" fmla="*/ 1702258 w 7467663"/>
              <a:gd name="connsiteY654" fmla="*/ 3612286 h 6858000"/>
              <a:gd name="connsiteX655" fmla="*/ 1538370 w 7467663"/>
              <a:gd name="connsiteY655" fmla="*/ 3811804 h 6858000"/>
              <a:gd name="connsiteX656" fmla="*/ 542867 w 7467663"/>
              <a:gd name="connsiteY656" fmla="*/ 4944092 h 6858000"/>
              <a:gd name="connsiteX657" fmla="*/ 515800 w 7467663"/>
              <a:gd name="connsiteY657" fmla="*/ 4862180 h 6858000"/>
              <a:gd name="connsiteX658" fmla="*/ 909145 w 7467663"/>
              <a:gd name="connsiteY658" fmla="*/ 4199225 h 6858000"/>
              <a:gd name="connsiteX659" fmla="*/ 1214067 w 7467663"/>
              <a:gd name="connsiteY659" fmla="*/ 3908561 h 6858000"/>
              <a:gd name="connsiteX660" fmla="*/ 640967 w 7467663"/>
              <a:gd name="connsiteY660" fmla="*/ 4105601 h 6858000"/>
              <a:gd name="connsiteX661" fmla="*/ 112563 w 7467663"/>
              <a:gd name="connsiteY661" fmla="*/ 4396952 h 6858000"/>
              <a:gd name="connsiteX662" fmla="*/ 0 w 7467663"/>
              <a:gd name="connsiteY662" fmla="*/ 4466006 h 6858000"/>
              <a:gd name="connsiteX663" fmla="*/ 0 w 7467663"/>
              <a:gd name="connsiteY663" fmla="*/ 4233763 h 6858000"/>
              <a:gd name="connsiteX664" fmla="*/ 36881 w 7467663"/>
              <a:gd name="connsiteY664" fmla="*/ 4200118 h 6858000"/>
              <a:gd name="connsiteX665" fmla="*/ 910534 w 7467663"/>
              <a:gd name="connsiteY665" fmla="*/ 3629753 h 6858000"/>
              <a:gd name="connsiteX666" fmla="*/ 1578717 w 7467663"/>
              <a:gd name="connsiteY666" fmla="*/ 3575982 h 6858000"/>
              <a:gd name="connsiteX667" fmla="*/ 2338780 w 7467663"/>
              <a:gd name="connsiteY667" fmla="*/ 3033725 h 6858000"/>
              <a:gd name="connsiteX668" fmla="*/ 1807991 w 7467663"/>
              <a:gd name="connsiteY668" fmla="*/ 2807184 h 6858000"/>
              <a:gd name="connsiteX669" fmla="*/ 1416358 w 7467663"/>
              <a:gd name="connsiteY669" fmla="*/ 3112571 h 6858000"/>
              <a:gd name="connsiteX670" fmla="*/ 939066 w 7467663"/>
              <a:gd name="connsiteY670" fmla="*/ 3378798 h 6858000"/>
              <a:gd name="connsiteX671" fmla="*/ 115099 w 7467663"/>
              <a:gd name="connsiteY671" fmla="*/ 3607650 h 6858000"/>
              <a:gd name="connsiteX672" fmla="*/ 97284 w 7467663"/>
              <a:gd name="connsiteY672" fmla="*/ 3520393 h 6858000"/>
              <a:gd name="connsiteX673" fmla="*/ 922050 w 7467663"/>
              <a:gd name="connsiteY673" fmla="*/ 3074867 h 6858000"/>
              <a:gd name="connsiteX674" fmla="*/ 1405265 w 7467663"/>
              <a:gd name="connsiteY674" fmla="*/ 3016319 h 6858000"/>
              <a:gd name="connsiteX675" fmla="*/ 1407512 w 7467663"/>
              <a:gd name="connsiteY675" fmla="*/ 3018001 h 6858000"/>
              <a:gd name="connsiteX676" fmla="*/ 1726266 w 7467663"/>
              <a:gd name="connsiteY676" fmla="*/ 2777274 h 6858000"/>
              <a:gd name="connsiteX677" fmla="*/ 625390 w 7467663"/>
              <a:gd name="connsiteY677" fmla="*/ 2514541 h 6858000"/>
              <a:gd name="connsiteX678" fmla="*/ 619799 w 7467663"/>
              <a:gd name="connsiteY678" fmla="*/ 2527180 h 6858000"/>
              <a:gd name="connsiteX679" fmla="*/ 310030 w 7467663"/>
              <a:gd name="connsiteY679" fmla="*/ 2771818 h 6858000"/>
              <a:gd name="connsiteX680" fmla="*/ 173877 w 7467663"/>
              <a:gd name="connsiteY680" fmla="*/ 2937056 h 6858000"/>
              <a:gd name="connsiteX681" fmla="*/ 77889 w 7467663"/>
              <a:gd name="connsiteY681" fmla="*/ 3138440 h 6858000"/>
              <a:gd name="connsiteX682" fmla="*/ 0 w 7467663"/>
              <a:gd name="connsiteY682" fmla="*/ 3271395 h 6858000"/>
              <a:gd name="connsiteX683" fmla="*/ 0 w 7467663"/>
              <a:gd name="connsiteY683" fmla="*/ 3153002 h 6858000"/>
              <a:gd name="connsiteX684" fmla="*/ 2386 w 7467663"/>
              <a:gd name="connsiteY684" fmla="*/ 3149203 h 6858000"/>
              <a:gd name="connsiteX685" fmla="*/ 89753 w 7467663"/>
              <a:gd name="connsiteY685" fmla="*/ 2987702 h 6858000"/>
              <a:gd name="connsiteX686" fmla="*/ 76869 w 7467663"/>
              <a:gd name="connsiteY686" fmla="*/ 3005404 h 6858000"/>
              <a:gd name="connsiteX687" fmla="*/ 32049 w 7467663"/>
              <a:gd name="connsiteY687" fmla="*/ 3065814 h 6858000"/>
              <a:gd name="connsiteX688" fmla="*/ 0 w 7467663"/>
              <a:gd name="connsiteY688" fmla="*/ 3108744 h 6858000"/>
              <a:gd name="connsiteX689" fmla="*/ 0 w 7467663"/>
              <a:gd name="connsiteY689" fmla="*/ 3058059 h 6858000"/>
              <a:gd name="connsiteX690" fmla="*/ 7610 w 7467663"/>
              <a:gd name="connsiteY690" fmla="*/ 3047889 h 6858000"/>
              <a:gd name="connsiteX691" fmla="*/ 52419 w 7467663"/>
              <a:gd name="connsiteY691" fmla="*/ 2987479 h 6858000"/>
              <a:gd name="connsiteX692" fmla="*/ 59142 w 7467663"/>
              <a:gd name="connsiteY692" fmla="*/ 2978488 h 6858000"/>
              <a:gd name="connsiteX693" fmla="*/ 0 w 7467663"/>
              <a:gd name="connsiteY693" fmla="*/ 3015334 h 6858000"/>
              <a:gd name="connsiteX694" fmla="*/ 0 w 7467663"/>
              <a:gd name="connsiteY694" fmla="*/ 2914286 h 6858000"/>
              <a:gd name="connsiteX695" fmla="*/ 36383 w 7467663"/>
              <a:gd name="connsiteY695" fmla="*/ 2901128 h 6858000"/>
              <a:gd name="connsiteX696" fmla="*/ 156329 w 7467663"/>
              <a:gd name="connsiteY696" fmla="*/ 2840533 h 6858000"/>
              <a:gd name="connsiteX697" fmla="*/ 358355 w 7467663"/>
              <a:gd name="connsiteY697" fmla="*/ 2620471 h 6858000"/>
              <a:gd name="connsiteX698" fmla="*/ 510577 w 7467663"/>
              <a:gd name="connsiteY698" fmla="*/ 2501244 h 6858000"/>
              <a:gd name="connsiteX699" fmla="*/ 211967 w 7467663"/>
              <a:gd name="connsiteY699" fmla="*/ 2479171 h 6858000"/>
              <a:gd name="connsiteX700" fmla="*/ 0 w 7467663"/>
              <a:gd name="connsiteY700" fmla="*/ 2476398 h 6858000"/>
              <a:gd name="connsiteX701" fmla="*/ 0 w 7467663"/>
              <a:gd name="connsiteY701" fmla="*/ 2389189 h 6858000"/>
              <a:gd name="connsiteX702" fmla="*/ 103062 w 7467663"/>
              <a:gd name="connsiteY702" fmla="*/ 2389518 h 6858000"/>
              <a:gd name="connsiteX703" fmla="*/ 510734 w 7467663"/>
              <a:gd name="connsiteY703" fmla="*/ 2416201 h 6858000"/>
              <a:gd name="connsiteX704" fmla="*/ 279257 w 7467663"/>
              <a:gd name="connsiteY704" fmla="*/ 2092102 h 6858000"/>
              <a:gd name="connsiteX705" fmla="*/ 65265 w 7467663"/>
              <a:gd name="connsiteY705" fmla="*/ 2006049 h 6858000"/>
              <a:gd name="connsiteX706" fmla="*/ 0 w 7467663"/>
              <a:gd name="connsiteY706" fmla="*/ 1982532 h 6858000"/>
              <a:gd name="connsiteX707" fmla="*/ 0 w 7467663"/>
              <a:gd name="connsiteY707" fmla="*/ 1912789 h 6858000"/>
              <a:gd name="connsiteX708" fmla="*/ 97460 w 7467663"/>
              <a:gd name="connsiteY708" fmla="*/ 1953725 h 6858000"/>
              <a:gd name="connsiteX709" fmla="*/ 221272 w 7467663"/>
              <a:gd name="connsiteY709" fmla="*/ 1980766 h 6858000"/>
              <a:gd name="connsiteX710" fmla="*/ 116765 w 7467663"/>
              <a:gd name="connsiteY710" fmla="*/ 1911033 h 6858000"/>
              <a:gd name="connsiteX711" fmla="*/ 16405 w 7467663"/>
              <a:gd name="connsiteY711" fmla="*/ 1803412 h 6858000"/>
              <a:gd name="connsiteX712" fmla="*/ 0 w 7467663"/>
              <a:gd name="connsiteY712" fmla="*/ 1784777 h 6858000"/>
              <a:gd name="connsiteX713" fmla="*/ 0 w 7467663"/>
              <a:gd name="connsiteY713" fmla="*/ 1740082 h 6858000"/>
              <a:gd name="connsiteX714" fmla="*/ 39394 w 7467663"/>
              <a:gd name="connsiteY714" fmla="*/ 1784856 h 6858000"/>
              <a:gd name="connsiteX715" fmla="*/ 135813 w 7467663"/>
              <a:gd name="connsiteY715" fmla="*/ 1888838 h 6858000"/>
              <a:gd name="connsiteX716" fmla="*/ 242575 w 7467663"/>
              <a:gd name="connsiteY716" fmla="*/ 1958841 h 6858000"/>
              <a:gd name="connsiteX717" fmla="*/ 82197 w 7467663"/>
              <a:gd name="connsiteY717" fmla="*/ 1754826 h 6858000"/>
              <a:gd name="connsiteX718" fmla="*/ 0 w 7467663"/>
              <a:gd name="connsiteY718" fmla="*/ 1679650 h 6858000"/>
              <a:gd name="connsiteX719" fmla="*/ 0 w 7467663"/>
              <a:gd name="connsiteY719" fmla="*/ 1602463 h 6858000"/>
              <a:gd name="connsiteX720" fmla="*/ 84689 w 7467663"/>
              <a:gd name="connsiteY720" fmla="*/ 1677442 h 6858000"/>
              <a:gd name="connsiteX721" fmla="*/ 298437 w 7467663"/>
              <a:gd name="connsiteY721" fmla="*/ 1968019 h 6858000"/>
              <a:gd name="connsiteX722" fmla="*/ 227269 w 7467663"/>
              <a:gd name="connsiteY722" fmla="*/ 1114064 h 6858000"/>
              <a:gd name="connsiteX723" fmla="*/ 248003 w 7467663"/>
              <a:gd name="connsiteY723" fmla="*/ 1089613 h 6858000"/>
              <a:gd name="connsiteX724" fmla="*/ 427020 w 7467663"/>
              <a:gd name="connsiteY724" fmla="*/ 1619803 h 6858000"/>
              <a:gd name="connsiteX725" fmla="*/ 340345 w 7467663"/>
              <a:gd name="connsiteY725" fmla="*/ 2027739 h 6858000"/>
              <a:gd name="connsiteX726" fmla="*/ 360865 w 7467663"/>
              <a:gd name="connsiteY726" fmla="*/ 2044827 h 6858000"/>
              <a:gd name="connsiteX727" fmla="*/ 560414 w 7467663"/>
              <a:gd name="connsiteY727" fmla="*/ 2421457 h 6858000"/>
              <a:gd name="connsiteX728" fmla="*/ 1359703 w 7467663"/>
              <a:gd name="connsiteY728" fmla="*/ 2578554 h 6858000"/>
              <a:gd name="connsiteX729" fmla="*/ 1359422 w 7467663"/>
              <a:gd name="connsiteY729" fmla="*/ 2577994 h 6858000"/>
              <a:gd name="connsiteX730" fmla="*/ 828701 w 7467663"/>
              <a:gd name="connsiteY730" fmla="*/ 1839520 h 6858000"/>
              <a:gd name="connsiteX731" fmla="*/ 494427 w 7467663"/>
              <a:gd name="connsiteY731" fmla="*/ 1092333 h 6858000"/>
              <a:gd name="connsiteX732" fmla="*/ 506322 w 7467663"/>
              <a:gd name="connsiteY732" fmla="*/ 1020997 h 6858000"/>
              <a:gd name="connsiteX733" fmla="*/ 4570198 w 7467663"/>
              <a:gd name="connsiteY733" fmla="*/ 978081 h 6858000"/>
              <a:gd name="connsiteX734" fmla="*/ 4523691 w 7467663"/>
              <a:gd name="connsiteY734" fmla="*/ 1127776 h 6858000"/>
              <a:gd name="connsiteX735" fmla="*/ 4509875 w 7467663"/>
              <a:gd name="connsiteY735" fmla="*/ 1167552 h 6858000"/>
              <a:gd name="connsiteX736" fmla="*/ 4478168 w 7467663"/>
              <a:gd name="connsiteY736" fmla="*/ 1260735 h 6858000"/>
              <a:gd name="connsiteX737" fmla="*/ 4409309 w 7467663"/>
              <a:gd name="connsiteY737" fmla="*/ 1666996 h 6858000"/>
              <a:gd name="connsiteX738" fmla="*/ 4370031 w 7467663"/>
              <a:gd name="connsiteY738" fmla="*/ 1955666 h 6858000"/>
              <a:gd name="connsiteX739" fmla="*/ 4570198 w 7467663"/>
              <a:gd name="connsiteY739" fmla="*/ 978081 h 6858000"/>
              <a:gd name="connsiteX740" fmla="*/ 4557898 w 7467663"/>
              <a:gd name="connsiteY740" fmla="*/ 900011 h 6858000"/>
              <a:gd name="connsiteX741" fmla="*/ 4344840 w 7467663"/>
              <a:gd name="connsiteY741" fmla="*/ 1922038 h 6858000"/>
              <a:gd name="connsiteX742" fmla="*/ 4378710 w 7467663"/>
              <a:gd name="connsiteY742" fmla="*/ 1665516 h 6858000"/>
              <a:gd name="connsiteX743" fmla="*/ 4448798 w 7467663"/>
              <a:gd name="connsiteY743" fmla="*/ 1253024 h 6858000"/>
              <a:gd name="connsiteX744" fmla="*/ 4480315 w 7467663"/>
              <a:gd name="connsiteY744" fmla="*/ 1158454 h 6858000"/>
              <a:gd name="connsiteX745" fmla="*/ 4494133 w 7467663"/>
              <a:gd name="connsiteY745" fmla="*/ 1118676 h 6858000"/>
              <a:gd name="connsiteX746" fmla="*/ 4557898 w 7467663"/>
              <a:gd name="connsiteY746" fmla="*/ 900011 h 6858000"/>
              <a:gd name="connsiteX747" fmla="*/ 5870151 w 7467663"/>
              <a:gd name="connsiteY747" fmla="*/ 898890 h 6858000"/>
              <a:gd name="connsiteX748" fmla="*/ 5861335 w 7467663"/>
              <a:gd name="connsiteY748" fmla="*/ 899177 h 6858000"/>
              <a:gd name="connsiteX749" fmla="*/ 5843702 w 7467663"/>
              <a:gd name="connsiteY749" fmla="*/ 899748 h 6858000"/>
              <a:gd name="connsiteX750" fmla="*/ 5651107 w 7467663"/>
              <a:gd name="connsiteY750" fmla="*/ 920306 h 6858000"/>
              <a:gd name="connsiteX751" fmla="*/ 5459407 w 7467663"/>
              <a:gd name="connsiteY751" fmla="*/ 940975 h 6858000"/>
              <a:gd name="connsiteX752" fmla="*/ 5374846 w 7467663"/>
              <a:gd name="connsiteY752" fmla="*/ 941988 h 6858000"/>
              <a:gd name="connsiteX753" fmla="*/ 5256105 w 7467663"/>
              <a:gd name="connsiteY753" fmla="*/ 945632 h 6858000"/>
              <a:gd name="connsiteX754" fmla="*/ 5107071 w 7467663"/>
              <a:gd name="connsiteY754" fmla="*/ 969720 h 6858000"/>
              <a:gd name="connsiteX755" fmla="*/ 4998681 w 7467663"/>
              <a:gd name="connsiteY755" fmla="*/ 988771 h 6858000"/>
              <a:gd name="connsiteX756" fmla="*/ 5870151 w 7467663"/>
              <a:gd name="connsiteY756" fmla="*/ 898890 h 6858000"/>
              <a:gd name="connsiteX757" fmla="*/ 5504425 w 7467663"/>
              <a:gd name="connsiteY757" fmla="*/ 848067 h 6858000"/>
              <a:gd name="connsiteX758" fmla="*/ 4968849 w 7467663"/>
              <a:gd name="connsiteY758" fmla="*/ 962318 h 6858000"/>
              <a:gd name="connsiteX759" fmla="*/ 5104039 w 7467663"/>
              <a:gd name="connsiteY759" fmla="*/ 940634 h 6858000"/>
              <a:gd name="connsiteX760" fmla="*/ 5256311 w 7467663"/>
              <a:gd name="connsiteY760" fmla="*/ 916490 h 6858000"/>
              <a:gd name="connsiteX761" fmla="*/ 5377381 w 7467663"/>
              <a:gd name="connsiteY761" fmla="*/ 912671 h 6858000"/>
              <a:gd name="connsiteX762" fmla="*/ 5460148 w 7467663"/>
              <a:gd name="connsiteY762" fmla="*/ 911442 h 6858000"/>
              <a:gd name="connsiteX763" fmla="*/ 5648971 w 7467663"/>
              <a:gd name="connsiteY763" fmla="*/ 891331 h 6858000"/>
              <a:gd name="connsiteX764" fmla="*/ 5844807 w 7467663"/>
              <a:gd name="connsiteY764" fmla="*/ 870718 h 6858000"/>
              <a:gd name="connsiteX765" fmla="*/ 5862975 w 7467663"/>
              <a:gd name="connsiteY765" fmla="*/ 869756 h 6858000"/>
              <a:gd name="connsiteX766" fmla="*/ 5920887 w 7467663"/>
              <a:gd name="connsiteY766" fmla="*/ 865929 h 6858000"/>
              <a:gd name="connsiteX767" fmla="*/ 5504425 w 7467663"/>
              <a:gd name="connsiteY767" fmla="*/ 848067 h 6858000"/>
              <a:gd name="connsiteX768" fmla="*/ 3607114 w 7467663"/>
              <a:gd name="connsiteY768" fmla="*/ 467441 h 6858000"/>
              <a:gd name="connsiteX769" fmla="*/ 3296242 w 7467663"/>
              <a:gd name="connsiteY769" fmla="*/ 807991 h 6858000"/>
              <a:gd name="connsiteX770" fmla="*/ 3174674 w 7467663"/>
              <a:gd name="connsiteY770" fmla="*/ 919759 h 6858000"/>
              <a:gd name="connsiteX771" fmla="*/ 3042978 w 7467663"/>
              <a:gd name="connsiteY771" fmla="*/ 1054894 h 6858000"/>
              <a:gd name="connsiteX772" fmla="*/ 2968914 w 7467663"/>
              <a:gd name="connsiteY772" fmla="*/ 1133756 h 6858000"/>
              <a:gd name="connsiteX773" fmla="*/ 3103823 w 7467663"/>
              <a:gd name="connsiteY773" fmla="*/ 1026814 h 6858000"/>
              <a:gd name="connsiteX774" fmla="*/ 3607114 w 7467663"/>
              <a:gd name="connsiteY774" fmla="*/ 467441 h 6858000"/>
              <a:gd name="connsiteX775" fmla="*/ 3744487 w 7467663"/>
              <a:gd name="connsiteY775" fmla="*/ 383136 h 6858000"/>
              <a:gd name="connsiteX776" fmla="*/ 3970213 w 7467663"/>
              <a:gd name="connsiteY776" fmla="*/ 995559 h 6858000"/>
              <a:gd name="connsiteX777" fmla="*/ 3744487 w 7467663"/>
              <a:gd name="connsiteY777" fmla="*/ 383136 h 6858000"/>
              <a:gd name="connsiteX778" fmla="*/ 3624562 w 7467663"/>
              <a:gd name="connsiteY778" fmla="*/ 367041 h 6858000"/>
              <a:gd name="connsiteX779" fmla="*/ 3489712 w 7467663"/>
              <a:gd name="connsiteY779" fmla="*/ 485386 h 6858000"/>
              <a:gd name="connsiteX780" fmla="*/ 3182994 w 7467663"/>
              <a:gd name="connsiteY780" fmla="*/ 828265 h 6858000"/>
              <a:gd name="connsiteX781" fmla="*/ 2892114 w 7467663"/>
              <a:gd name="connsiteY781" fmla="*/ 1172635 h 6858000"/>
              <a:gd name="connsiteX782" fmla="*/ 3021459 w 7467663"/>
              <a:gd name="connsiteY782" fmla="*/ 1035385 h 6858000"/>
              <a:gd name="connsiteX783" fmla="*/ 3153873 w 7467663"/>
              <a:gd name="connsiteY783" fmla="*/ 898971 h 6858000"/>
              <a:gd name="connsiteX784" fmla="*/ 3276511 w 7467663"/>
              <a:gd name="connsiteY784" fmla="*/ 786423 h 6858000"/>
              <a:gd name="connsiteX785" fmla="*/ 3584154 w 7467663"/>
              <a:gd name="connsiteY785" fmla="*/ 448218 h 6858000"/>
              <a:gd name="connsiteX786" fmla="*/ 3624562 w 7467663"/>
              <a:gd name="connsiteY786" fmla="*/ 367041 h 6858000"/>
              <a:gd name="connsiteX787" fmla="*/ 3766672 w 7467663"/>
              <a:gd name="connsiteY787" fmla="*/ 359429 h 6858000"/>
              <a:gd name="connsiteX788" fmla="*/ 3996338 w 7467663"/>
              <a:gd name="connsiteY788" fmla="*/ 968237 h 6858000"/>
              <a:gd name="connsiteX789" fmla="*/ 3766672 w 7467663"/>
              <a:gd name="connsiteY789" fmla="*/ 359429 h 6858000"/>
              <a:gd name="connsiteX790" fmla="*/ 5805386 w 7467663"/>
              <a:gd name="connsiteY790" fmla="*/ 239240 h 6858000"/>
              <a:gd name="connsiteX791" fmla="*/ 5736947 w 7467663"/>
              <a:gd name="connsiteY791" fmla="*/ 261367 h 6858000"/>
              <a:gd name="connsiteX792" fmla="*/ 5427012 w 7467663"/>
              <a:gd name="connsiteY792" fmla="*/ 311272 h 6858000"/>
              <a:gd name="connsiteX793" fmla="*/ 5147818 w 7467663"/>
              <a:gd name="connsiteY793" fmla="*/ 322112 h 6858000"/>
              <a:gd name="connsiteX794" fmla="*/ 5060854 w 7467663"/>
              <a:gd name="connsiteY794" fmla="*/ 311882 h 6858000"/>
              <a:gd name="connsiteX795" fmla="*/ 4945989 w 7467663"/>
              <a:gd name="connsiteY795" fmla="*/ 300516 h 6858000"/>
              <a:gd name="connsiteX796" fmla="*/ 5410479 w 7467663"/>
              <a:gd name="connsiteY796" fmla="*/ 348434 h 6858000"/>
              <a:gd name="connsiteX797" fmla="*/ 5805386 w 7467663"/>
              <a:gd name="connsiteY797" fmla="*/ 239240 h 6858000"/>
              <a:gd name="connsiteX798" fmla="*/ 5905192 w 7467663"/>
              <a:gd name="connsiteY798" fmla="*/ 163079 h 6858000"/>
              <a:gd name="connsiteX799" fmla="*/ 5865655 w 7467663"/>
              <a:gd name="connsiteY799" fmla="*/ 171901 h 6858000"/>
              <a:gd name="connsiteX800" fmla="*/ 5259740 w 7467663"/>
              <a:gd name="connsiteY800" fmla="*/ 257013 h 6858000"/>
              <a:gd name="connsiteX801" fmla="*/ 5208466 w 7467663"/>
              <a:gd name="connsiteY801" fmla="*/ 257550 h 6858000"/>
              <a:gd name="connsiteX802" fmla="*/ 4980204 w 7467663"/>
              <a:gd name="connsiteY802" fmla="*/ 271903 h 6858000"/>
              <a:gd name="connsiteX803" fmla="*/ 5068068 w 7467663"/>
              <a:gd name="connsiteY803" fmla="*/ 282244 h 6858000"/>
              <a:gd name="connsiteX804" fmla="*/ 5153231 w 7467663"/>
              <a:gd name="connsiteY804" fmla="*/ 292240 h 6858000"/>
              <a:gd name="connsiteX805" fmla="*/ 5426491 w 7467663"/>
              <a:gd name="connsiteY805" fmla="*/ 281128 h 6858000"/>
              <a:gd name="connsiteX806" fmla="*/ 5731212 w 7467663"/>
              <a:gd name="connsiteY806" fmla="*/ 231951 h 6858000"/>
              <a:gd name="connsiteX807" fmla="*/ 5905192 w 7467663"/>
              <a:gd name="connsiteY807" fmla="*/ 163079 h 6858000"/>
              <a:gd name="connsiteX808" fmla="*/ 5944437 w 7467663"/>
              <a:gd name="connsiteY808" fmla="*/ 113829 h 6858000"/>
              <a:gd name="connsiteX809" fmla="*/ 5825032 w 7467663"/>
              <a:gd name="connsiteY809" fmla="*/ 146405 h 6858000"/>
              <a:gd name="connsiteX810" fmla="*/ 4955599 w 7467663"/>
              <a:gd name="connsiteY810" fmla="*/ 247008 h 6858000"/>
              <a:gd name="connsiteX811" fmla="*/ 5210104 w 7467663"/>
              <a:gd name="connsiteY811" fmla="*/ 228123 h 6858000"/>
              <a:gd name="connsiteX812" fmla="*/ 5261015 w 7467663"/>
              <a:gd name="connsiteY812" fmla="*/ 227087 h 6858000"/>
              <a:gd name="connsiteX813" fmla="*/ 5861181 w 7467663"/>
              <a:gd name="connsiteY813" fmla="*/ 143093 h 6858000"/>
              <a:gd name="connsiteX814" fmla="*/ 5961252 w 7467663"/>
              <a:gd name="connsiteY814" fmla="*/ 114820 h 6858000"/>
              <a:gd name="connsiteX815" fmla="*/ 5944437 w 7467663"/>
              <a:gd name="connsiteY815" fmla="*/ 113829 h 6858000"/>
              <a:gd name="connsiteX816" fmla="*/ 3882765 w 7467663"/>
              <a:gd name="connsiteY816" fmla="*/ 0 h 6858000"/>
              <a:gd name="connsiteX817" fmla="*/ 3995099 w 7467663"/>
              <a:gd name="connsiteY817" fmla="*/ 0 h 6858000"/>
              <a:gd name="connsiteX818" fmla="*/ 4163818 w 7467663"/>
              <a:gd name="connsiteY818" fmla="*/ 234104 h 6858000"/>
              <a:gd name="connsiteX819" fmla="*/ 4172099 w 7467663"/>
              <a:gd name="connsiteY819" fmla="*/ 234207 h 6858000"/>
              <a:gd name="connsiteX820" fmla="*/ 4784282 w 7467663"/>
              <a:gd name="connsiteY820" fmla="*/ 276561 h 6858000"/>
              <a:gd name="connsiteX821" fmla="*/ 4801687 w 7467663"/>
              <a:gd name="connsiteY821" fmla="*/ 267764 h 6858000"/>
              <a:gd name="connsiteX822" fmla="*/ 6082788 w 7467663"/>
              <a:gd name="connsiteY822" fmla="*/ 64119 h 6858000"/>
              <a:gd name="connsiteX823" fmla="*/ 6099442 w 7467663"/>
              <a:gd name="connsiteY823" fmla="*/ 82568 h 6858000"/>
              <a:gd name="connsiteX824" fmla="*/ 4804137 w 7467663"/>
              <a:gd name="connsiteY824" fmla="*/ 320931 h 6858000"/>
              <a:gd name="connsiteX825" fmla="*/ 4227047 w 7467663"/>
              <a:gd name="connsiteY825" fmla="*/ 313415 h 6858000"/>
              <a:gd name="connsiteX826" fmla="*/ 4346041 w 7467663"/>
              <a:gd name="connsiteY826" fmla="*/ 456086 h 6858000"/>
              <a:gd name="connsiteX827" fmla="*/ 4870967 w 7467663"/>
              <a:gd name="connsiteY827" fmla="*/ 963061 h 6858000"/>
              <a:gd name="connsiteX828" fmla="*/ 4889647 w 7467663"/>
              <a:gd name="connsiteY828" fmla="*/ 957147 h 6858000"/>
              <a:gd name="connsiteX829" fmla="*/ 5422504 w 7467663"/>
              <a:gd name="connsiteY829" fmla="*/ 805191 h 6858000"/>
              <a:gd name="connsiteX830" fmla="*/ 6087656 w 7467663"/>
              <a:gd name="connsiteY830" fmla="*/ 826703 h 6858000"/>
              <a:gd name="connsiteX831" fmla="*/ 6058717 w 7467663"/>
              <a:gd name="connsiteY831" fmla="*/ 865992 h 6858000"/>
              <a:gd name="connsiteX832" fmla="*/ 4974153 w 7467663"/>
              <a:gd name="connsiteY832" fmla="*/ 1045456 h 6858000"/>
              <a:gd name="connsiteX833" fmla="*/ 5627835 w 7467663"/>
              <a:gd name="connsiteY833" fmla="*/ 1472077 h 6858000"/>
              <a:gd name="connsiteX834" fmla="*/ 5629817 w 7467663"/>
              <a:gd name="connsiteY834" fmla="*/ 1471412 h 6858000"/>
              <a:gd name="connsiteX835" fmla="*/ 5634124 w 7467663"/>
              <a:gd name="connsiteY835" fmla="*/ 1470572 h 6858000"/>
              <a:gd name="connsiteX836" fmla="*/ 5755832 w 7467663"/>
              <a:gd name="connsiteY836" fmla="*/ 1383886 h 6858000"/>
              <a:gd name="connsiteX837" fmla="*/ 6014186 w 7467663"/>
              <a:gd name="connsiteY837" fmla="*/ 1279799 h 6858000"/>
              <a:gd name="connsiteX838" fmla="*/ 6901619 w 7467663"/>
              <a:gd name="connsiteY838" fmla="*/ 1047874 h 6858000"/>
              <a:gd name="connsiteX839" fmla="*/ 6931566 w 7467663"/>
              <a:gd name="connsiteY839" fmla="*/ 1062034 h 6858000"/>
              <a:gd name="connsiteX840" fmla="*/ 5790982 w 7467663"/>
              <a:gd name="connsiteY840" fmla="*/ 1561380 h 6858000"/>
              <a:gd name="connsiteX841" fmla="*/ 6188971 w 7467663"/>
              <a:gd name="connsiteY841" fmla="*/ 1755168 h 6858000"/>
              <a:gd name="connsiteX842" fmla="*/ 6202446 w 7467663"/>
              <a:gd name="connsiteY842" fmla="*/ 1752268 h 6858000"/>
              <a:gd name="connsiteX843" fmla="*/ 7179560 w 7467663"/>
              <a:gd name="connsiteY843" fmla="*/ 1467551 h 6858000"/>
              <a:gd name="connsiteX844" fmla="*/ 7158730 w 7467663"/>
              <a:gd name="connsiteY844" fmla="*/ 1507835 h 6858000"/>
              <a:gd name="connsiteX845" fmla="*/ 6326959 w 7467663"/>
              <a:gd name="connsiteY845" fmla="*/ 1817686 h 6858000"/>
              <a:gd name="connsiteX846" fmla="*/ 6537433 w 7467663"/>
              <a:gd name="connsiteY846" fmla="*/ 1907790 h 6858000"/>
              <a:gd name="connsiteX847" fmla="*/ 6550221 w 7467663"/>
              <a:gd name="connsiteY847" fmla="*/ 1910729 h 6858000"/>
              <a:gd name="connsiteX848" fmla="*/ 6964438 w 7467663"/>
              <a:gd name="connsiteY848" fmla="*/ 2209505 h 6858000"/>
              <a:gd name="connsiteX849" fmla="*/ 7367862 w 7467663"/>
              <a:gd name="connsiteY849" fmla="*/ 2806833 h 6858000"/>
              <a:gd name="connsiteX850" fmla="*/ 7364329 w 7467663"/>
              <a:gd name="connsiteY850" fmla="*/ 2826907 h 6858000"/>
              <a:gd name="connsiteX851" fmla="*/ 7290545 w 7467663"/>
              <a:gd name="connsiteY851" fmla="*/ 2850663 h 6858000"/>
              <a:gd name="connsiteX852" fmla="*/ 6472036 w 7467663"/>
              <a:gd name="connsiteY852" fmla="*/ 1959003 h 6858000"/>
              <a:gd name="connsiteX853" fmla="*/ 5792897 w 7467663"/>
              <a:gd name="connsiteY853" fmla="*/ 1647747 h 6858000"/>
              <a:gd name="connsiteX854" fmla="*/ 5842751 w 7467663"/>
              <a:gd name="connsiteY854" fmla="*/ 1816112 h 6858000"/>
              <a:gd name="connsiteX855" fmla="*/ 5847424 w 7467663"/>
              <a:gd name="connsiteY855" fmla="*/ 1815776 h 6858000"/>
              <a:gd name="connsiteX856" fmla="*/ 6399821 w 7467663"/>
              <a:gd name="connsiteY856" fmla="*/ 2344799 h 6858000"/>
              <a:gd name="connsiteX857" fmla="*/ 6323232 w 7467663"/>
              <a:gd name="connsiteY857" fmla="*/ 2389634 h 6858000"/>
              <a:gd name="connsiteX858" fmla="*/ 5942958 w 7467663"/>
              <a:gd name="connsiteY858" fmla="*/ 2077708 h 6858000"/>
              <a:gd name="connsiteX859" fmla="*/ 5921559 w 7467663"/>
              <a:gd name="connsiteY859" fmla="*/ 2378596 h 6858000"/>
              <a:gd name="connsiteX860" fmla="*/ 5817651 w 7467663"/>
              <a:gd name="connsiteY860" fmla="*/ 3023919 h 6858000"/>
              <a:gd name="connsiteX861" fmla="*/ 5729634 w 7467663"/>
              <a:gd name="connsiteY861" fmla="*/ 3051849 h 6858000"/>
              <a:gd name="connsiteX862" fmla="*/ 5611018 w 7467663"/>
              <a:gd name="connsiteY862" fmla="*/ 2316769 h 6858000"/>
              <a:gd name="connsiteX863" fmla="*/ 5687608 w 7467663"/>
              <a:gd name="connsiteY863" fmla="*/ 2039972 h 6858000"/>
              <a:gd name="connsiteX864" fmla="*/ 5657554 w 7467663"/>
              <a:gd name="connsiteY864" fmla="*/ 1576445 h 6858000"/>
              <a:gd name="connsiteX865" fmla="*/ 5150475 w 7467663"/>
              <a:gd name="connsiteY865" fmla="*/ 1274012 h 6858000"/>
              <a:gd name="connsiteX866" fmla="*/ 5349142 w 7467663"/>
              <a:gd name="connsiteY866" fmla="*/ 2204405 h 6858000"/>
              <a:gd name="connsiteX867" fmla="*/ 5262214 w 7467663"/>
              <a:gd name="connsiteY867" fmla="*/ 2233836 h 6858000"/>
              <a:gd name="connsiteX868" fmla="*/ 4981539 w 7467663"/>
              <a:gd name="connsiteY868" fmla="*/ 1542201 h 6858000"/>
              <a:gd name="connsiteX869" fmla="*/ 4958461 w 7467663"/>
              <a:gd name="connsiteY869" fmla="*/ 1136957 h 6858000"/>
              <a:gd name="connsiteX870" fmla="*/ 4655015 w 7467663"/>
              <a:gd name="connsiteY870" fmla="*/ 891426 h 6858000"/>
              <a:gd name="connsiteX871" fmla="*/ 4348002 w 7467663"/>
              <a:gd name="connsiteY871" fmla="*/ 2205895 h 6858000"/>
              <a:gd name="connsiteX872" fmla="*/ 4262250 w 7467663"/>
              <a:gd name="connsiteY872" fmla="*/ 2219972 h 6858000"/>
              <a:gd name="connsiteX873" fmla="*/ 4550611 w 7467663"/>
              <a:gd name="connsiteY873" fmla="*/ 817540 h 6858000"/>
              <a:gd name="connsiteX874" fmla="*/ 4564418 w 7467663"/>
              <a:gd name="connsiteY874" fmla="*/ 808293 h 6858000"/>
              <a:gd name="connsiteX875" fmla="*/ 4266388 w 7467663"/>
              <a:gd name="connsiteY875" fmla="*/ 500083 h 6858000"/>
              <a:gd name="connsiteX876" fmla="*/ 4032842 w 7467663"/>
              <a:gd name="connsiteY876" fmla="*/ 211809 h 6858000"/>
              <a:gd name="connsiteX877" fmla="*/ 3882765 w 7467663"/>
              <a:gd name="connsiteY877" fmla="*/ 0 h 6858000"/>
              <a:gd name="connsiteX878" fmla="*/ 3721337 w 7467663"/>
              <a:gd name="connsiteY878" fmla="*/ 0 h 6858000"/>
              <a:gd name="connsiteX879" fmla="*/ 3797544 w 7467663"/>
              <a:gd name="connsiteY879" fmla="*/ 0 h 6858000"/>
              <a:gd name="connsiteX880" fmla="*/ 3775734 w 7467663"/>
              <a:gd name="connsiteY880" fmla="*/ 95131 h 6858000"/>
              <a:gd name="connsiteX881" fmla="*/ 3724807 w 7467663"/>
              <a:gd name="connsiteY881" fmla="*/ 272257 h 6858000"/>
              <a:gd name="connsiteX882" fmla="*/ 3726844 w 7467663"/>
              <a:gd name="connsiteY882" fmla="*/ 282988 h 6858000"/>
              <a:gd name="connsiteX883" fmla="*/ 3742664 w 7467663"/>
              <a:gd name="connsiteY883" fmla="*/ 279918 h 6858000"/>
              <a:gd name="connsiteX884" fmla="*/ 4103910 w 7467663"/>
              <a:gd name="connsiteY884" fmla="*/ 1161917 h 6858000"/>
              <a:gd name="connsiteX885" fmla="*/ 4020269 w 7467663"/>
              <a:gd name="connsiteY885" fmla="*/ 1200406 h 6858000"/>
              <a:gd name="connsiteX886" fmla="*/ 3674882 w 7467663"/>
              <a:gd name="connsiteY886" fmla="*/ 488524 h 6858000"/>
              <a:gd name="connsiteX887" fmla="*/ 3132682 w 7467663"/>
              <a:gd name="connsiteY887" fmla="*/ 1072284 h 6858000"/>
              <a:gd name="connsiteX888" fmla="*/ 2716346 w 7467663"/>
              <a:gd name="connsiteY888" fmla="*/ 1276376 h 6858000"/>
              <a:gd name="connsiteX889" fmla="*/ 2716772 w 7467663"/>
              <a:gd name="connsiteY889" fmla="*/ 1255462 h 6858000"/>
              <a:gd name="connsiteX890" fmla="*/ 3471096 w 7467663"/>
              <a:gd name="connsiteY890" fmla="*/ 437072 h 6858000"/>
              <a:gd name="connsiteX891" fmla="*/ 3639057 w 7467663"/>
              <a:gd name="connsiteY891" fmla="*/ 286334 h 6858000"/>
              <a:gd name="connsiteX892" fmla="*/ 3640309 w 7467663"/>
              <a:gd name="connsiteY892" fmla="*/ 284664 h 6858000"/>
              <a:gd name="connsiteX893" fmla="*/ 3646022 w 7467663"/>
              <a:gd name="connsiteY893" fmla="*/ 276711 h 6858000"/>
              <a:gd name="connsiteX894" fmla="*/ 3707943 w 7467663"/>
              <a:gd name="connsiteY894" fmla="*/ 65958 h 6858000"/>
              <a:gd name="connsiteX895" fmla="*/ 3721337 w 7467663"/>
              <a:gd name="connsiteY895" fmla="*/ 0 h 6858000"/>
              <a:gd name="connsiteX896" fmla="*/ 2867960 w 7467663"/>
              <a:gd name="connsiteY896" fmla="*/ 0 h 6858000"/>
              <a:gd name="connsiteX897" fmla="*/ 2926351 w 7467663"/>
              <a:gd name="connsiteY897" fmla="*/ 0 h 6858000"/>
              <a:gd name="connsiteX898" fmla="*/ 2902823 w 7467663"/>
              <a:gd name="connsiteY898" fmla="*/ 262929 h 6858000"/>
              <a:gd name="connsiteX899" fmla="*/ 2940663 w 7467663"/>
              <a:gd name="connsiteY899" fmla="*/ 140884 h 6858000"/>
              <a:gd name="connsiteX900" fmla="*/ 2947039 w 7467663"/>
              <a:gd name="connsiteY900" fmla="*/ 122524 h 6858000"/>
              <a:gd name="connsiteX901" fmla="*/ 2984316 w 7467663"/>
              <a:gd name="connsiteY901" fmla="*/ 0 h 6858000"/>
              <a:gd name="connsiteX902" fmla="*/ 3016114 w 7467663"/>
              <a:gd name="connsiteY902" fmla="*/ 0 h 6858000"/>
              <a:gd name="connsiteX903" fmla="*/ 2979949 w 7467663"/>
              <a:gd name="connsiteY903" fmla="*/ 119274 h 6858000"/>
              <a:gd name="connsiteX904" fmla="*/ 3023879 w 7467663"/>
              <a:gd name="connsiteY904" fmla="*/ 0 h 6858000"/>
              <a:gd name="connsiteX905" fmla="*/ 3105400 w 7467663"/>
              <a:gd name="connsiteY905" fmla="*/ 0 h 6858000"/>
              <a:gd name="connsiteX906" fmla="*/ 3094669 w 7467663"/>
              <a:gd name="connsiteY906" fmla="*/ 30308 h 6858000"/>
              <a:gd name="connsiteX907" fmla="*/ 2901945 w 7467663"/>
              <a:gd name="connsiteY907" fmla="*/ 466538 h 6858000"/>
              <a:gd name="connsiteX908" fmla="*/ 2815209 w 7467663"/>
              <a:gd name="connsiteY908" fmla="*/ 497361 h 6858000"/>
              <a:gd name="connsiteX909" fmla="*/ 2844845 w 7467663"/>
              <a:gd name="connsiteY909" fmla="*/ 127638 h 6858000"/>
              <a:gd name="connsiteX910" fmla="*/ 2867960 w 7467663"/>
              <a:gd name="connsiteY910" fmla="*/ 0 h 6858000"/>
              <a:gd name="connsiteX911" fmla="*/ 1057230 w 7467663"/>
              <a:gd name="connsiteY911" fmla="*/ 0 h 6858000"/>
              <a:gd name="connsiteX912" fmla="*/ 1111003 w 7467663"/>
              <a:gd name="connsiteY912" fmla="*/ 0 h 6858000"/>
              <a:gd name="connsiteX913" fmla="*/ 1125553 w 7467663"/>
              <a:gd name="connsiteY913" fmla="*/ 52588 h 6858000"/>
              <a:gd name="connsiteX914" fmla="*/ 1304276 w 7467663"/>
              <a:gd name="connsiteY914" fmla="*/ 476275 h 6858000"/>
              <a:gd name="connsiteX915" fmla="*/ 1492066 w 7467663"/>
              <a:gd name="connsiteY915" fmla="*/ 886333 h 6858000"/>
              <a:gd name="connsiteX916" fmla="*/ 1423698 w 7467663"/>
              <a:gd name="connsiteY916" fmla="*/ 710817 h 6858000"/>
              <a:gd name="connsiteX917" fmla="*/ 1357609 w 7467663"/>
              <a:gd name="connsiteY917" fmla="*/ 532892 h 6858000"/>
              <a:gd name="connsiteX918" fmla="*/ 1309550 w 7467663"/>
              <a:gd name="connsiteY918" fmla="*/ 374031 h 6858000"/>
              <a:gd name="connsiteX919" fmla="*/ 1193673 w 7467663"/>
              <a:gd name="connsiteY919" fmla="*/ 49533 h 6858000"/>
              <a:gd name="connsiteX920" fmla="*/ 1164391 w 7467663"/>
              <a:gd name="connsiteY920" fmla="*/ 0 h 6858000"/>
              <a:gd name="connsiteX921" fmla="*/ 1200666 w 7467663"/>
              <a:gd name="connsiteY921" fmla="*/ 0 h 6858000"/>
              <a:gd name="connsiteX922" fmla="*/ 1223408 w 7467663"/>
              <a:gd name="connsiteY922" fmla="*/ 38996 h 6858000"/>
              <a:gd name="connsiteX923" fmla="*/ 1339635 w 7467663"/>
              <a:gd name="connsiteY923" fmla="*/ 365517 h 6858000"/>
              <a:gd name="connsiteX924" fmla="*/ 1387469 w 7467663"/>
              <a:gd name="connsiteY924" fmla="*/ 523079 h 6858000"/>
              <a:gd name="connsiteX925" fmla="*/ 1452685 w 7467663"/>
              <a:gd name="connsiteY925" fmla="*/ 699806 h 6858000"/>
              <a:gd name="connsiteX926" fmla="*/ 1492092 w 7467663"/>
              <a:gd name="connsiteY926" fmla="*/ 800424 h 6858000"/>
              <a:gd name="connsiteX927" fmla="*/ 1455302 w 7467663"/>
              <a:gd name="connsiteY927" fmla="*/ 632913 h 6858000"/>
              <a:gd name="connsiteX928" fmla="*/ 1222336 w 7467663"/>
              <a:gd name="connsiteY928" fmla="*/ 9480 h 6858000"/>
              <a:gd name="connsiteX929" fmla="*/ 1214634 w 7467663"/>
              <a:gd name="connsiteY929" fmla="*/ 0 h 6858000"/>
              <a:gd name="connsiteX930" fmla="*/ 1289827 w 7467663"/>
              <a:gd name="connsiteY930" fmla="*/ 0 h 6858000"/>
              <a:gd name="connsiteX931" fmla="*/ 1321076 w 7467663"/>
              <a:gd name="connsiteY931" fmla="*/ 59722 h 6858000"/>
              <a:gd name="connsiteX932" fmla="*/ 1512579 w 7467663"/>
              <a:gd name="connsiteY932" fmla="*/ 626441 h 6858000"/>
              <a:gd name="connsiteX933" fmla="*/ 1506076 w 7467663"/>
              <a:gd name="connsiteY933" fmla="*/ 1089289 h 6858000"/>
              <a:gd name="connsiteX934" fmla="*/ 1486346 w 7467663"/>
              <a:gd name="connsiteY934" fmla="*/ 1079919 h 6858000"/>
              <a:gd name="connsiteX935" fmla="*/ 1070511 w 7467663"/>
              <a:gd name="connsiteY935" fmla="*/ 48609 h 6858000"/>
              <a:gd name="connsiteX936" fmla="*/ 1057230 w 7467663"/>
              <a:gd name="connsiteY936" fmla="*/ 0 h 6858000"/>
              <a:gd name="connsiteX937" fmla="*/ 43151 w 7467663"/>
              <a:gd name="connsiteY937" fmla="*/ 0 h 6858000"/>
              <a:gd name="connsiteX938" fmla="*/ 95283 w 7467663"/>
              <a:gd name="connsiteY938" fmla="*/ 0 h 6858000"/>
              <a:gd name="connsiteX939" fmla="*/ 300708 w 7467663"/>
              <a:gd name="connsiteY939" fmla="*/ 154571 h 6858000"/>
              <a:gd name="connsiteX940" fmla="*/ 530414 w 7467663"/>
              <a:gd name="connsiteY940" fmla="*/ 354673 h 6858000"/>
              <a:gd name="connsiteX941" fmla="*/ 333785 w 7467663"/>
              <a:gd name="connsiteY941" fmla="*/ 161564 h 6858000"/>
              <a:gd name="connsiteX942" fmla="*/ 147005 w 7467663"/>
              <a:gd name="connsiteY942" fmla="*/ 0 h 6858000"/>
              <a:gd name="connsiteX943" fmla="*/ 272509 w 7467663"/>
              <a:gd name="connsiteY943" fmla="*/ 0 h 6858000"/>
              <a:gd name="connsiteX944" fmla="*/ 326276 w 7467663"/>
              <a:gd name="connsiteY944" fmla="*/ 45847 h 6858000"/>
              <a:gd name="connsiteX945" fmla="*/ 823759 w 7467663"/>
              <a:gd name="connsiteY945" fmla="*/ 574145 h 6858000"/>
              <a:gd name="connsiteX946" fmla="*/ 811254 w 7467663"/>
              <a:gd name="connsiteY946" fmla="*/ 665546 h 6858000"/>
              <a:gd name="connsiteX947" fmla="*/ 154042 w 7467663"/>
              <a:gd name="connsiteY947" fmla="*/ 261522 h 6858000"/>
              <a:gd name="connsiteX948" fmla="*/ 13550 w 7467663"/>
              <a:gd name="connsiteY948" fmla="*/ 158423 h 6858000"/>
              <a:gd name="connsiteX949" fmla="*/ 0 w 7467663"/>
              <a:gd name="connsiteY949" fmla="*/ 146618 h 6858000"/>
              <a:gd name="connsiteX950" fmla="*/ 0 w 7467663"/>
              <a:gd name="connsiteY950" fmla="*/ 59161 h 6858000"/>
              <a:gd name="connsiteX951" fmla="*/ 45427 w 7467663"/>
              <a:gd name="connsiteY951" fmla="*/ 101078 h 6858000"/>
              <a:gd name="connsiteX952" fmla="*/ 630103 w 7467663"/>
              <a:gd name="connsiteY952" fmla="*/ 485885 h 6858000"/>
              <a:gd name="connsiteX953" fmla="*/ 532040 w 7467663"/>
              <a:gd name="connsiteY953" fmla="*/ 399359 h 6858000"/>
              <a:gd name="connsiteX954" fmla="*/ 517618 w 7467663"/>
              <a:gd name="connsiteY954" fmla="*/ 385726 h 6858000"/>
              <a:gd name="connsiteX955" fmla="*/ 285074 w 7467663"/>
              <a:gd name="connsiteY955" fmla="*/ 182755 h 6858000"/>
              <a:gd name="connsiteX956" fmla="*/ 43151 w 7467663"/>
              <a:gd name="connsiteY956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7454976 w 7467600"/>
              <a:gd name="connsiteY74" fmla="*/ 6318297 h 6858000"/>
              <a:gd name="connsiteX75" fmla="*/ 7467600 w 7467600"/>
              <a:gd name="connsiteY75" fmla="*/ 6334256 h 6858000"/>
              <a:gd name="connsiteX76" fmla="*/ 7454976 w 7467600"/>
              <a:gd name="connsiteY76" fmla="*/ 6318297 h 6858000"/>
              <a:gd name="connsiteX77" fmla="*/ 1456157 w 7467600"/>
              <a:gd name="connsiteY77" fmla="*/ 5371404 h 6858000"/>
              <a:gd name="connsiteX78" fmla="*/ 1244432 w 7467600"/>
              <a:gd name="connsiteY78" fmla="*/ 5385601 h 6858000"/>
              <a:gd name="connsiteX79" fmla="*/ 973990 w 7467600"/>
              <a:gd name="connsiteY79" fmla="*/ 5424940 h 6858000"/>
              <a:gd name="connsiteX80" fmla="*/ 1103809 w 7467600"/>
              <a:gd name="connsiteY80" fmla="*/ 5433720 h 6858000"/>
              <a:gd name="connsiteX81" fmla="*/ 1123454 w 7467600"/>
              <a:gd name="connsiteY81" fmla="*/ 5435727 h 6858000"/>
              <a:gd name="connsiteX82" fmla="*/ 1737017 w 7467600"/>
              <a:gd name="connsiteY82" fmla="*/ 5452183 h 6858000"/>
              <a:gd name="connsiteX83" fmla="*/ 1824397 w 7467600"/>
              <a:gd name="connsiteY83" fmla="*/ 5447757 h 6858000"/>
              <a:gd name="connsiteX84" fmla="*/ 2070059 w 7467600"/>
              <a:gd name="connsiteY84" fmla="*/ 5441660 h 6858000"/>
              <a:gd name="connsiteX85" fmla="*/ 1456157 w 7467600"/>
              <a:gd name="connsiteY85" fmla="*/ 5371404 h 6858000"/>
              <a:gd name="connsiteX86" fmla="*/ 4988186 w 7467600"/>
              <a:gd name="connsiteY86" fmla="*/ 5216467 h 6858000"/>
              <a:gd name="connsiteX87" fmla="*/ 4777334 w 7467600"/>
              <a:gd name="connsiteY87" fmla="*/ 5406072 h 6858000"/>
              <a:gd name="connsiteX88" fmla="*/ 4718341 w 7467600"/>
              <a:gd name="connsiteY88" fmla="*/ 5468043 h 6858000"/>
              <a:gd name="connsiteX89" fmla="*/ 4604655 w 7467600"/>
              <a:gd name="connsiteY89" fmla="*/ 5583434 h 6858000"/>
              <a:gd name="connsiteX90" fmla="*/ 4565074 w 7467600"/>
              <a:gd name="connsiteY90" fmla="*/ 5618550 h 6858000"/>
              <a:gd name="connsiteX91" fmla="*/ 4988186 w 7467600"/>
              <a:gd name="connsiteY91" fmla="*/ 5216467 h 6858000"/>
              <a:gd name="connsiteX92" fmla="*/ 4978032 w 7467600"/>
              <a:gd name="connsiteY92" fmla="*/ 5183809 h 6858000"/>
              <a:gd name="connsiteX93" fmla="*/ 4463413 w 7467600"/>
              <a:gd name="connsiteY93" fmla="*/ 5615162 h 6858000"/>
              <a:gd name="connsiteX94" fmla="*/ 4358134 w 7467600"/>
              <a:gd name="connsiteY94" fmla="*/ 5742791 h 6858000"/>
              <a:gd name="connsiteX95" fmla="*/ 4376219 w 7467600"/>
              <a:gd name="connsiteY95" fmla="*/ 5729027 h 6858000"/>
              <a:gd name="connsiteX96" fmla="*/ 4582340 w 7467600"/>
              <a:gd name="connsiteY96" fmla="*/ 5561037 h 6858000"/>
              <a:gd name="connsiteX97" fmla="*/ 4694684 w 7467600"/>
              <a:gd name="connsiteY97" fmla="*/ 5447098 h 6858000"/>
              <a:gd name="connsiteX98" fmla="*/ 4754123 w 7467600"/>
              <a:gd name="connsiteY98" fmla="*/ 5384643 h 6858000"/>
              <a:gd name="connsiteX99" fmla="*/ 4978032 w 7467600"/>
              <a:gd name="connsiteY99" fmla="*/ 5183809 h 6858000"/>
              <a:gd name="connsiteX100" fmla="*/ 1903353 w 7467600"/>
              <a:gd name="connsiteY100" fmla="*/ 5044827 h 6858000"/>
              <a:gd name="connsiteX101" fmla="*/ 1936931 w 7467600"/>
              <a:gd name="connsiteY101" fmla="*/ 5093954 h 6858000"/>
              <a:gd name="connsiteX102" fmla="*/ 2195868 w 7467600"/>
              <a:gd name="connsiteY102" fmla="*/ 5396574 h 6858000"/>
              <a:gd name="connsiteX103" fmla="*/ 2088852 w 7467600"/>
              <a:gd name="connsiteY103" fmla="*/ 5166123 h 6858000"/>
              <a:gd name="connsiteX104" fmla="*/ 1958241 w 7467600"/>
              <a:gd name="connsiteY104" fmla="*/ 5067955 h 6858000"/>
              <a:gd name="connsiteX105" fmla="*/ 1903353 w 7467600"/>
              <a:gd name="connsiteY105" fmla="*/ 5044827 h 6858000"/>
              <a:gd name="connsiteX106" fmla="*/ 1979378 w 7467600"/>
              <a:gd name="connsiteY106" fmla="*/ 4769504 h 6858000"/>
              <a:gd name="connsiteX107" fmla="*/ 2882120 w 7467600"/>
              <a:gd name="connsiteY107" fmla="*/ 5064547 h 6858000"/>
              <a:gd name="connsiteX108" fmla="*/ 2793103 w 7467600"/>
              <a:gd name="connsiteY108" fmla="*/ 5039699 h 6858000"/>
              <a:gd name="connsiteX109" fmla="*/ 2770041 w 7467600"/>
              <a:gd name="connsiteY109" fmla="*/ 5033634 h 6858000"/>
              <a:gd name="connsiteX110" fmla="*/ 1979378 w 7467600"/>
              <a:gd name="connsiteY110" fmla="*/ 4769504 h 6858000"/>
              <a:gd name="connsiteX111" fmla="*/ 1927410 w 7467600"/>
              <a:gd name="connsiteY111" fmla="*/ 4716164 h 6858000"/>
              <a:gd name="connsiteX112" fmla="*/ 1959587 w 7467600"/>
              <a:gd name="connsiteY112" fmla="*/ 4728849 h 6858000"/>
              <a:gd name="connsiteX113" fmla="*/ 2777707 w 7467600"/>
              <a:gd name="connsiteY113" fmla="*/ 5003991 h 6858000"/>
              <a:gd name="connsiteX114" fmla="*/ 2800768 w 7467600"/>
              <a:gd name="connsiteY114" fmla="*/ 5010056 h 6858000"/>
              <a:gd name="connsiteX115" fmla="*/ 2879408 w 7467600"/>
              <a:gd name="connsiteY115" fmla="*/ 5031590 h 6858000"/>
              <a:gd name="connsiteX116" fmla="*/ 2862295 w 7467600"/>
              <a:gd name="connsiteY116" fmla="*/ 5022958 h 6858000"/>
              <a:gd name="connsiteX117" fmla="*/ 2813343 w 7467600"/>
              <a:gd name="connsiteY117" fmla="*/ 4998369 h 6858000"/>
              <a:gd name="connsiteX118" fmla="*/ 2646245 w 7467600"/>
              <a:gd name="connsiteY118" fmla="*/ 4930999 h 6858000"/>
              <a:gd name="connsiteX119" fmla="*/ 1999243 w 7467600"/>
              <a:gd name="connsiteY119" fmla="*/ 4730524 h 6858000"/>
              <a:gd name="connsiteX120" fmla="*/ 1979527 w 7467600"/>
              <a:gd name="connsiteY120" fmla="*/ 4726651 h 6858000"/>
              <a:gd name="connsiteX121" fmla="*/ 1927410 w 7467600"/>
              <a:gd name="connsiteY121" fmla="*/ 4716164 h 6858000"/>
              <a:gd name="connsiteX122" fmla="*/ 1997014 w 7467600"/>
              <a:gd name="connsiteY122" fmla="*/ 4698007 h 6858000"/>
              <a:gd name="connsiteX123" fmla="*/ 2005458 w 7467600"/>
              <a:gd name="connsiteY123" fmla="*/ 4699540 h 6858000"/>
              <a:gd name="connsiteX124" fmla="*/ 2657186 w 7467600"/>
              <a:gd name="connsiteY124" fmla="*/ 4901687 h 6858000"/>
              <a:gd name="connsiteX125" fmla="*/ 2826662 w 7467600"/>
              <a:gd name="connsiteY125" fmla="*/ 4970362 h 6858000"/>
              <a:gd name="connsiteX126" fmla="*/ 2876100 w 7467600"/>
              <a:gd name="connsiteY126" fmla="*/ 4995397 h 6858000"/>
              <a:gd name="connsiteX127" fmla="*/ 3042600 w 7467600"/>
              <a:gd name="connsiteY127" fmla="*/ 5059532 h 6858000"/>
              <a:gd name="connsiteX128" fmla="*/ 1997014 w 7467600"/>
              <a:gd name="connsiteY128" fmla="*/ 4698007 h 6858000"/>
              <a:gd name="connsiteX129" fmla="*/ 2305292 w 7467600"/>
              <a:gd name="connsiteY129" fmla="*/ 4219492 h 6858000"/>
              <a:gd name="connsiteX130" fmla="*/ 3360922 w 7467600"/>
              <a:gd name="connsiteY130" fmla="*/ 4529373 h 6858000"/>
              <a:gd name="connsiteX131" fmla="*/ 3492420 w 7467600"/>
              <a:gd name="connsiteY131" fmla="*/ 4510145 h 6858000"/>
              <a:gd name="connsiteX132" fmla="*/ 3364086 w 7467600"/>
              <a:gd name="connsiteY132" fmla="*/ 4480340 h 6858000"/>
              <a:gd name="connsiteX133" fmla="*/ 3225818 w 7467600"/>
              <a:gd name="connsiteY133" fmla="*/ 4411822 h 6858000"/>
              <a:gd name="connsiteX134" fmla="*/ 3129696 w 7467600"/>
              <a:gd name="connsiteY134" fmla="*/ 4360704 h 6858000"/>
              <a:gd name="connsiteX135" fmla="*/ 2814545 w 7467600"/>
              <a:gd name="connsiteY135" fmla="*/ 4282955 h 6858000"/>
              <a:gd name="connsiteX136" fmla="*/ 2305292 w 7467600"/>
              <a:gd name="connsiteY136" fmla="*/ 4219492 h 6858000"/>
              <a:gd name="connsiteX137" fmla="*/ 2626982 w 7467600"/>
              <a:gd name="connsiteY137" fmla="*/ 4206450 h 6858000"/>
              <a:gd name="connsiteX138" fmla="*/ 2490617 w 7467600"/>
              <a:gd name="connsiteY138" fmla="*/ 4206951 h 6858000"/>
              <a:gd name="connsiteX139" fmla="*/ 2819869 w 7467600"/>
              <a:gd name="connsiteY139" fmla="*/ 4252936 h 6858000"/>
              <a:gd name="connsiteX140" fmla="*/ 3143018 w 7467600"/>
              <a:gd name="connsiteY140" fmla="*/ 4332698 h 6858000"/>
              <a:gd name="connsiteX141" fmla="*/ 3241520 w 7467600"/>
              <a:gd name="connsiteY141" fmla="*/ 4385112 h 6858000"/>
              <a:gd name="connsiteX142" fmla="*/ 3374575 w 7467600"/>
              <a:gd name="connsiteY142" fmla="*/ 4451517 h 6858000"/>
              <a:gd name="connsiteX143" fmla="*/ 3505221 w 7467600"/>
              <a:gd name="connsiteY143" fmla="*/ 4480757 h 6858000"/>
              <a:gd name="connsiteX144" fmla="*/ 2626982 w 7467600"/>
              <a:gd name="connsiteY144" fmla="*/ 4206450 h 6858000"/>
              <a:gd name="connsiteX145" fmla="*/ 1310106 w 7467600"/>
              <a:gd name="connsiteY145" fmla="*/ 3943217 h 6858000"/>
              <a:gd name="connsiteX146" fmla="*/ 854994 w 7467600"/>
              <a:gd name="connsiteY146" fmla="*/ 4399136 h 6858000"/>
              <a:gd name="connsiteX147" fmla="*/ 742462 w 7467600"/>
              <a:gd name="connsiteY147" fmla="*/ 4594648 h 6858000"/>
              <a:gd name="connsiteX148" fmla="*/ 820602 w 7467600"/>
              <a:gd name="connsiteY148" fmla="*/ 4485915 h 6858000"/>
              <a:gd name="connsiteX149" fmla="*/ 878295 w 7467600"/>
              <a:gd name="connsiteY149" fmla="*/ 4403594 h 6858000"/>
              <a:gd name="connsiteX150" fmla="*/ 1240607 w 7467600"/>
              <a:gd name="connsiteY150" fmla="*/ 4010401 h 6858000"/>
              <a:gd name="connsiteX151" fmla="*/ 1310106 w 7467600"/>
              <a:gd name="connsiteY151" fmla="*/ 3943217 h 6858000"/>
              <a:gd name="connsiteX152" fmla="*/ 1423113 w 7467600"/>
              <a:gd name="connsiteY152" fmla="*/ 3874565 h 6858000"/>
              <a:gd name="connsiteX153" fmla="*/ 1260565 w 7467600"/>
              <a:gd name="connsiteY153" fmla="*/ 4031982 h 6858000"/>
              <a:gd name="connsiteX154" fmla="*/ 901900 w 7467600"/>
              <a:gd name="connsiteY154" fmla="*/ 4421236 h 6858000"/>
              <a:gd name="connsiteX155" fmla="*/ 845044 w 7467600"/>
              <a:gd name="connsiteY155" fmla="*/ 4502436 h 6858000"/>
              <a:gd name="connsiteX156" fmla="*/ 685926 w 7467600"/>
              <a:gd name="connsiteY156" fmla="*/ 4703069 h 6858000"/>
              <a:gd name="connsiteX157" fmla="*/ 684248 w 7467600"/>
              <a:gd name="connsiteY157" fmla="*/ 4706721 h 6858000"/>
              <a:gd name="connsiteX158" fmla="*/ 1423113 w 7467600"/>
              <a:gd name="connsiteY158" fmla="*/ 3874565 h 6858000"/>
              <a:gd name="connsiteX159" fmla="*/ 3316479 w 7467600"/>
              <a:gd name="connsiteY159" fmla="*/ 3872136 h 6858000"/>
              <a:gd name="connsiteX160" fmla="*/ 3546806 w 7467600"/>
              <a:gd name="connsiteY160" fmla="*/ 4356139 h 6858000"/>
              <a:gd name="connsiteX161" fmla="*/ 3364433 w 7467600"/>
              <a:gd name="connsiteY161" fmla="*/ 3953121 h 6858000"/>
              <a:gd name="connsiteX162" fmla="*/ 3316479 w 7467600"/>
              <a:gd name="connsiteY162" fmla="*/ 3872136 h 6858000"/>
              <a:gd name="connsiteX163" fmla="*/ 3291335 w 7467600"/>
              <a:gd name="connsiteY163" fmla="*/ 3767420 h 6858000"/>
              <a:gd name="connsiteX164" fmla="*/ 3390805 w 7467600"/>
              <a:gd name="connsiteY164" fmla="*/ 3937163 h 6858000"/>
              <a:gd name="connsiteX165" fmla="*/ 3579062 w 7467600"/>
              <a:gd name="connsiteY165" fmla="*/ 4359040 h 6858000"/>
              <a:gd name="connsiteX166" fmla="*/ 3467355 w 7467600"/>
              <a:gd name="connsiteY166" fmla="*/ 3988130 h 6858000"/>
              <a:gd name="connsiteX167" fmla="*/ 3310753 w 7467600"/>
              <a:gd name="connsiteY167" fmla="*/ 3787140 h 6858000"/>
              <a:gd name="connsiteX168" fmla="*/ 3291335 w 7467600"/>
              <a:gd name="connsiteY168" fmla="*/ 3767420 h 6858000"/>
              <a:gd name="connsiteX169" fmla="*/ 1635889 w 7467600"/>
              <a:gd name="connsiteY169" fmla="*/ 3709494 h 6858000"/>
              <a:gd name="connsiteX170" fmla="*/ 1634800 w 7467600"/>
              <a:gd name="connsiteY170" fmla="*/ 3731111 h 6858000"/>
              <a:gd name="connsiteX171" fmla="*/ 1635889 w 7467600"/>
              <a:gd name="connsiteY171" fmla="*/ 3709494 h 6858000"/>
              <a:gd name="connsiteX172" fmla="*/ 1510397 w 7467600"/>
              <a:gd name="connsiteY172" fmla="*/ 3684705 h 6858000"/>
              <a:gd name="connsiteX173" fmla="*/ 1146550 w 7467600"/>
              <a:gd name="connsiteY173" fmla="*/ 3802012 h 6858000"/>
              <a:gd name="connsiteX174" fmla="*/ 698834 w 7467600"/>
              <a:gd name="connsiteY174" fmla="*/ 3952272 h 6858000"/>
              <a:gd name="connsiteX175" fmla="*/ 34256 w 7467600"/>
              <a:gd name="connsiteY175" fmla="*/ 4347603 h 6858000"/>
              <a:gd name="connsiteX176" fmla="*/ 527241 w 7467600"/>
              <a:gd name="connsiteY176" fmla="*/ 4065078 h 6858000"/>
              <a:gd name="connsiteX177" fmla="*/ 1510397 w 7467600"/>
              <a:gd name="connsiteY177" fmla="*/ 3684705 h 6858000"/>
              <a:gd name="connsiteX178" fmla="*/ 1313114 w 7467600"/>
              <a:gd name="connsiteY178" fmla="*/ 3655216 h 6858000"/>
              <a:gd name="connsiteX179" fmla="*/ 1109304 w 7467600"/>
              <a:gd name="connsiteY179" fmla="*/ 3669030 h 6858000"/>
              <a:gd name="connsiteX180" fmla="*/ 8129 w 7467600"/>
              <a:gd name="connsiteY180" fmla="*/ 4330519 h 6858000"/>
              <a:gd name="connsiteX181" fmla="*/ 687572 w 7467600"/>
              <a:gd name="connsiteY181" fmla="*/ 3925629 h 6858000"/>
              <a:gd name="connsiteX182" fmla="*/ 1138365 w 7467600"/>
              <a:gd name="connsiteY182" fmla="*/ 3774515 h 6858000"/>
              <a:gd name="connsiteX183" fmla="*/ 1505579 w 7467600"/>
              <a:gd name="connsiteY183" fmla="*/ 3655526 h 6858000"/>
              <a:gd name="connsiteX184" fmla="*/ 1313114 w 7467600"/>
              <a:gd name="connsiteY184" fmla="*/ 3655216 h 6858000"/>
              <a:gd name="connsiteX185" fmla="*/ 3655073 w 7467600"/>
              <a:gd name="connsiteY185" fmla="*/ 3650884 h 6858000"/>
              <a:gd name="connsiteX186" fmla="*/ 3989938 w 7467600"/>
              <a:gd name="connsiteY186" fmla="*/ 3991685 h 6858000"/>
              <a:gd name="connsiteX187" fmla="*/ 4393907 w 7467600"/>
              <a:gd name="connsiteY187" fmla="*/ 4261258 h 6858000"/>
              <a:gd name="connsiteX188" fmla="*/ 4648051 w 7467600"/>
              <a:gd name="connsiteY188" fmla="*/ 4374051 h 6858000"/>
              <a:gd name="connsiteX189" fmla="*/ 4383389 w 7467600"/>
              <a:gd name="connsiteY189" fmla="*/ 4184369 h 6858000"/>
              <a:gd name="connsiteX190" fmla="*/ 4165508 w 7467600"/>
              <a:gd name="connsiteY190" fmla="*/ 4035196 h 6858000"/>
              <a:gd name="connsiteX191" fmla="*/ 4068162 w 7467600"/>
              <a:gd name="connsiteY191" fmla="*/ 3953394 h 6858000"/>
              <a:gd name="connsiteX192" fmla="*/ 3981416 w 7467600"/>
              <a:gd name="connsiteY192" fmla="*/ 3880482 h 6858000"/>
              <a:gd name="connsiteX193" fmla="*/ 3800147 w 7467600"/>
              <a:gd name="connsiteY193" fmla="*/ 3749872 h 6858000"/>
              <a:gd name="connsiteX194" fmla="*/ 3655073 w 7467600"/>
              <a:gd name="connsiteY194" fmla="*/ 3650884 h 6858000"/>
              <a:gd name="connsiteX195" fmla="*/ 3670252 w 7467600"/>
              <a:gd name="connsiteY195" fmla="*/ 3622798 h 6858000"/>
              <a:gd name="connsiteX196" fmla="*/ 3817258 w 7467600"/>
              <a:gd name="connsiteY196" fmla="*/ 3723577 h 6858000"/>
              <a:gd name="connsiteX197" fmla="*/ 4000461 w 7467600"/>
              <a:gd name="connsiteY197" fmla="*/ 3855966 h 6858000"/>
              <a:gd name="connsiteX198" fmla="*/ 4088180 w 7467600"/>
              <a:gd name="connsiteY198" fmla="*/ 3929774 h 6858000"/>
              <a:gd name="connsiteX199" fmla="*/ 4184555 w 7467600"/>
              <a:gd name="connsiteY199" fmla="*/ 4010683 h 6858000"/>
              <a:gd name="connsiteX200" fmla="*/ 4399563 w 7467600"/>
              <a:gd name="connsiteY200" fmla="*/ 4158106 h 6858000"/>
              <a:gd name="connsiteX201" fmla="*/ 4684469 w 7467600"/>
              <a:gd name="connsiteY201" fmla="*/ 4364680 h 6858000"/>
              <a:gd name="connsiteX202" fmla="*/ 4690271 w 7467600"/>
              <a:gd name="connsiteY202" fmla="*/ 4370034 h 6858000"/>
              <a:gd name="connsiteX203" fmla="*/ 4136093 w 7467600"/>
              <a:gd name="connsiteY203" fmla="*/ 3858466 h 6858000"/>
              <a:gd name="connsiteX204" fmla="*/ 3670252 w 7467600"/>
              <a:gd name="connsiteY204" fmla="*/ 3622798 h 6858000"/>
              <a:gd name="connsiteX205" fmla="*/ 4440129 w 7467600"/>
              <a:gd name="connsiteY205" fmla="*/ 3448571 h 6858000"/>
              <a:gd name="connsiteX206" fmla="*/ 4856525 w 7467600"/>
              <a:gd name="connsiteY206" fmla="*/ 3915351 h 6858000"/>
              <a:gd name="connsiteX207" fmla="*/ 5059055 w 7467600"/>
              <a:gd name="connsiteY207" fmla="*/ 4108918 h 6858000"/>
              <a:gd name="connsiteX208" fmla="*/ 5290070 w 7467600"/>
              <a:gd name="connsiteY208" fmla="*/ 4263619 h 6858000"/>
              <a:gd name="connsiteX209" fmla="*/ 4834991 w 7467600"/>
              <a:gd name="connsiteY209" fmla="*/ 3830985 h 6858000"/>
              <a:gd name="connsiteX210" fmla="*/ 4440129 w 7467600"/>
              <a:gd name="connsiteY210" fmla="*/ 3448571 h 6858000"/>
              <a:gd name="connsiteX211" fmla="*/ 4441737 w 7467600"/>
              <a:gd name="connsiteY211" fmla="*/ 3399734 h 6858000"/>
              <a:gd name="connsiteX212" fmla="*/ 4431236 w 7467600"/>
              <a:gd name="connsiteY212" fmla="*/ 3400954 h 6858000"/>
              <a:gd name="connsiteX213" fmla="*/ 4557150 w 7467600"/>
              <a:gd name="connsiteY213" fmla="*/ 3510023 h 6858000"/>
              <a:gd name="connsiteX214" fmla="*/ 4856936 w 7467600"/>
              <a:gd name="connsiteY214" fmla="*/ 3809146 h 6858000"/>
              <a:gd name="connsiteX215" fmla="*/ 5111996 w 7467600"/>
              <a:gd name="connsiteY215" fmla="*/ 4065759 h 6858000"/>
              <a:gd name="connsiteX216" fmla="*/ 5388878 w 7467600"/>
              <a:gd name="connsiteY216" fmla="*/ 4300185 h 6858000"/>
              <a:gd name="connsiteX217" fmla="*/ 5425556 w 7467600"/>
              <a:gd name="connsiteY217" fmla="*/ 4308967 h 6858000"/>
              <a:gd name="connsiteX218" fmla="*/ 4943646 w 7467600"/>
              <a:gd name="connsiteY218" fmla="*/ 3822916 h 6858000"/>
              <a:gd name="connsiteX219" fmla="*/ 4594837 w 7467600"/>
              <a:gd name="connsiteY219" fmla="*/ 3532274 h 6858000"/>
              <a:gd name="connsiteX220" fmla="*/ 4441737 w 7467600"/>
              <a:gd name="connsiteY220" fmla="*/ 3399734 h 6858000"/>
              <a:gd name="connsiteX221" fmla="*/ 5425834 w 7467600"/>
              <a:gd name="connsiteY221" fmla="*/ 3162785 h 6858000"/>
              <a:gd name="connsiteX222" fmla="*/ 5401644 w 7467600"/>
              <a:gd name="connsiteY222" fmla="*/ 3617847 h 6858000"/>
              <a:gd name="connsiteX223" fmla="*/ 5467256 w 7467600"/>
              <a:gd name="connsiteY223" fmla="*/ 4175494 h 6858000"/>
              <a:gd name="connsiteX224" fmla="*/ 5448069 w 7467600"/>
              <a:gd name="connsiteY224" fmla="*/ 3567554 h 6858000"/>
              <a:gd name="connsiteX225" fmla="*/ 5425834 w 7467600"/>
              <a:gd name="connsiteY225" fmla="*/ 3162785 h 6858000"/>
              <a:gd name="connsiteX226" fmla="*/ 1318687 w 7467600"/>
              <a:gd name="connsiteY226" fmla="*/ 3113840 h 6858000"/>
              <a:gd name="connsiteX227" fmla="*/ 1066793 w 7467600"/>
              <a:gd name="connsiteY227" fmla="*/ 3212171 h 6858000"/>
              <a:gd name="connsiteX228" fmla="*/ 993319 w 7467600"/>
              <a:gd name="connsiteY228" fmla="*/ 3247648 h 6858000"/>
              <a:gd name="connsiteX229" fmla="*/ 853081 w 7467600"/>
              <a:gd name="connsiteY229" fmla="*/ 3312410 h 6858000"/>
              <a:gd name="connsiteX230" fmla="*/ 805957 w 7467600"/>
              <a:gd name="connsiteY230" fmla="*/ 3330443 h 6858000"/>
              <a:gd name="connsiteX231" fmla="*/ 1318687 w 7467600"/>
              <a:gd name="connsiteY231" fmla="*/ 3113840 h 6858000"/>
              <a:gd name="connsiteX232" fmla="*/ 5453702 w 7467600"/>
              <a:gd name="connsiteY232" fmla="*/ 3090882 h 6858000"/>
              <a:gd name="connsiteX233" fmla="*/ 5480135 w 7467600"/>
              <a:gd name="connsiteY233" fmla="*/ 3565802 h 6858000"/>
              <a:gd name="connsiteX234" fmla="*/ 5499023 w 7467600"/>
              <a:gd name="connsiteY234" fmla="*/ 4166310 h 6858000"/>
              <a:gd name="connsiteX235" fmla="*/ 5547022 w 7467600"/>
              <a:gd name="connsiteY235" fmla="*/ 3607838 h 6858000"/>
              <a:gd name="connsiteX236" fmla="*/ 5515964 w 7467600"/>
              <a:gd name="connsiteY236" fmla="*/ 3378541 h 6858000"/>
              <a:gd name="connsiteX237" fmla="*/ 5453702 w 7467600"/>
              <a:gd name="connsiteY237" fmla="*/ 3090882 h 6858000"/>
              <a:gd name="connsiteX238" fmla="*/ 1238695 w 7467600"/>
              <a:gd name="connsiteY238" fmla="*/ 3076820 h 6858000"/>
              <a:gd name="connsiteX239" fmla="*/ 716371 w 7467600"/>
              <a:gd name="connsiteY239" fmla="*/ 3293249 h 6858000"/>
              <a:gd name="connsiteX240" fmla="*/ 579522 w 7467600"/>
              <a:gd name="connsiteY240" fmla="*/ 3371759 h 6858000"/>
              <a:gd name="connsiteX241" fmla="*/ 600288 w 7467600"/>
              <a:gd name="connsiteY241" fmla="*/ 3365555 h 6858000"/>
              <a:gd name="connsiteX242" fmla="*/ 840692 w 7467600"/>
              <a:gd name="connsiteY242" fmla="*/ 3284921 h 6858000"/>
              <a:gd name="connsiteX243" fmla="*/ 979248 w 7467600"/>
              <a:gd name="connsiteY243" fmla="*/ 3221003 h 6858000"/>
              <a:gd name="connsiteX244" fmla="*/ 1053282 w 7467600"/>
              <a:gd name="connsiteY244" fmla="*/ 3185247 h 6858000"/>
              <a:gd name="connsiteX245" fmla="*/ 1320603 w 7467600"/>
              <a:gd name="connsiteY245" fmla="*/ 3081281 h 6858000"/>
              <a:gd name="connsiteX246" fmla="*/ 1238695 w 7467600"/>
              <a:gd name="connsiteY246" fmla="*/ 3076820 h 6858000"/>
              <a:gd name="connsiteX247" fmla="*/ 5425627 w 7467600"/>
              <a:gd name="connsiteY247" fmla="*/ 2954192 h 6858000"/>
              <a:gd name="connsiteX248" fmla="*/ 5470770 w 7467600"/>
              <a:gd name="connsiteY248" fmla="*/ 3005435 h 6858000"/>
              <a:gd name="connsiteX249" fmla="*/ 5519779 w 7467600"/>
              <a:gd name="connsiteY249" fmla="*/ 4359223 h 6858000"/>
              <a:gd name="connsiteX250" fmla="*/ 5520293 w 7467600"/>
              <a:gd name="connsiteY250" fmla="*/ 4360602 h 6858000"/>
              <a:gd name="connsiteX251" fmla="*/ 5767221 w 7467600"/>
              <a:gd name="connsiteY251" fmla="*/ 4665564 h 6858000"/>
              <a:gd name="connsiteX252" fmla="*/ 6937169 w 7467600"/>
              <a:gd name="connsiteY252" fmla="*/ 4815941 h 6858000"/>
              <a:gd name="connsiteX253" fmla="*/ 6953922 w 7467600"/>
              <a:gd name="connsiteY253" fmla="*/ 4890068 h 6858000"/>
              <a:gd name="connsiteX254" fmla="*/ 6071359 w 7467600"/>
              <a:gd name="connsiteY254" fmla="*/ 4770770 h 6858000"/>
              <a:gd name="connsiteX255" fmla="*/ 6038839 w 7467600"/>
              <a:gd name="connsiteY255" fmla="*/ 4764474 h 6858000"/>
              <a:gd name="connsiteX256" fmla="*/ 6038706 w 7467600"/>
              <a:gd name="connsiteY256" fmla="*/ 4763847 h 6858000"/>
              <a:gd name="connsiteX257" fmla="*/ 6037784 w 7467600"/>
              <a:gd name="connsiteY257" fmla="*/ 4764270 h 6858000"/>
              <a:gd name="connsiteX258" fmla="*/ 6038839 w 7467600"/>
              <a:gd name="connsiteY258" fmla="*/ 4764474 h 6858000"/>
              <a:gd name="connsiteX259" fmla="*/ 6040338 w 7467600"/>
              <a:gd name="connsiteY259" fmla="*/ 4771418 h 6858000"/>
              <a:gd name="connsiteX260" fmla="*/ 6024488 w 7467600"/>
              <a:gd name="connsiteY260" fmla="*/ 4809903 h 6858000"/>
              <a:gd name="connsiteX261" fmla="*/ 5599771 w 7467600"/>
              <a:gd name="connsiteY261" fmla="*/ 5509652 h 6858000"/>
              <a:gd name="connsiteX262" fmla="*/ 5548843 w 7467600"/>
              <a:gd name="connsiteY262" fmla="*/ 5563845 h 6858000"/>
              <a:gd name="connsiteX263" fmla="*/ 5940952 w 7467600"/>
              <a:gd name="connsiteY263" fmla="*/ 6250028 h 6858000"/>
              <a:gd name="connsiteX264" fmla="*/ 6043441 w 7467600"/>
              <a:gd name="connsiteY264" fmla="*/ 6665847 h 6858000"/>
              <a:gd name="connsiteX265" fmla="*/ 6093432 w 7467600"/>
              <a:gd name="connsiteY265" fmla="*/ 6858000 h 6858000"/>
              <a:gd name="connsiteX266" fmla="*/ 6034344 w 7467600"/>
              <a:gd name="connsiteY266" fmla="*/ 6858000 h 6858000"/>
              <a:gd name="connsiteX267" fmla="*/ 6026679 w 7467600"/>
              <a:gd name="connsiteY267" fmla="*/ 6836959 h 6858000"/>
              <a:gd name="connsiteX268" fmla="*/ 5800441 w 7467600"/>
              <a:gd name="connsiteY268" fmla="*/ 6335286 h 6858000"/>
              <a:gd name="connsiteX269" fmla="*/ 5526562 w 7467600"/>
              <a:gd name="connsiteY269" fmla="*/ 5705388 h 6858000"/>
              <a:gd name="connsiteX270" fmla="*/ 5519640 w 7467600"/>
              <a:gd name="connsiteY270" fmla="*/ 5683774 h 6858000"/>
              <a:gd name="connsiteX271" fmla="*/ 5844559 w 7467600"/>
              <a:gd name="connsiteY271" fmla="*/ 6553349 h 6858000"/>
              <a:gd name="connsiteX272" fmla="*/ 5975994 w 7467600"/>
              <a:gd name="connsiteY272" fmla="*/ 6858000 h 6858000"/>
              <a:gd name="connsiteX273" fmla="*/ 5898547 w 7467600"/>
              <a:gd name="connsiteY273" fmla="*/ 6858000 h 6858000"/>
              <a:gd name="connsiteX274" fmla="*/ 5682041 w 7467600"/>
              <a:gd name="connsiteY274" fmla="*/ 6355860 h 6858000"/>
              <a:gd name="connsiteX275" fmla="*/ 5461758 w 7467600"/>
              <a:gd name="connsiteY275" fmla="*/ 5820220 h 6858000"/>
              <a:gd name="connsiteX276" fmla="*/ 5237282 w 7467600"/>
              <a:gd name="connsiteY276" fmla="*/ 6579086 h 6858000"/>
              <a:gd name="connsiteX277" fmla="*/ 5115009 w 7467600"/>
              <a:gd name="connsiteY277" fmla="*/ 6858000 h 6858000"/>
              <a:gd name="connsiteX278" fmla="*/ 5028074 w 7467600"/>
              <a:gd name="connsiteY278" fmla="*/ 6858000 h 6858000"/>
              <a:gd name="connsiteX279" fmla="*/ 5079508 w 7467600"/>
              <a:gd name="connsiteY279" fmla="*/ 6749074 h 6858000"/>
              <a:gd name="connsiteX280" fmla="*/ 5371846 w 7467600"/>
              <a:gd name="connsiteY280" fmla="*/ 5924413 h 6858000"/>
              <a:gd name="connsiteX281" fmla="*/ 5270512 w 7467600"/>
              <a:gd name="connsiteY281" fmla="*/ 6138975 h 6858000"/>
              <a:gd name="connsiteX282" fmla="*/ 5062409 w 7467600"/>
              <a:gd name="connsiteY282" fmla="*/ 6653544 h 6858000"/>
              <a:gd name="connsiteX283" fmla="*/ 5036628 w 7467600"/>
              <a:gd name="connsiteY283" fmla="*/ 6754247 h 6858000"/>
              <a:gd name="connsiteX284" fmla="*/ 5009112 w 7467600"/>
              <a:gd name="connsiteY284" fmla="*/ 6858000 h 6858000"/>
              <a:gd name="connsiteX285" fmla="*/ 4976679 w 7467600"/>
              <a:gd name="connsiteY285" fmla="*/ 6858000 h 6858000"/>
              <a:gd name="connsiteX286" fmla="*/ 5006537 w 7467600"/>
              <a:gd name="connsiteY286" fmla="*/ 6747068 h 6858000"/>
              <a:gd name="connsiteX287" fmla="*/ 5032723 w 7467600"/>
              <a:gd name="connsiteY287" fmla="*/ 6644957 h 6858000"/>
              <a:gd name="connsiteX288" fmla="*/ 5242949 w 7467600"/>
              <a:gd name="connsiteY288" fmla="*/ 6125175 h 6858000"/>
              <a:gd name="connsiteX289" fmla="*/ 5286321 w 7467600"/>
              <a:gd name="connsiteY289" fmla="*/ 6033555 h 6858000"/>
              <a:gd name="connsiteX290" fmla="*/ 5008210 w 7467600"/>
              <a:gd name="connsiteY290" fmla="*/ 6649194 h 6858000"/>
              <a:gd name="connsiteX291" fmla="*/ 4986321 w 7467600"/>
              <a:gd name="connsiteY291" fmla="*/ 6765687 h 6858000"/>
              <a:gd name="connsiteX292" fmla="*/ 4973474 w 7467600"/>
              <a:gd name="connsiteY292" fmla="*/ 6858000 h 6858000"/>
              <a:gd name="connsiteX293" fmla="*/ 4907178 w 7467600"/>
              <a:gd name="connsiteY293" fmla="*/ 6858000 h 6858000"/>
              <a:gd name="connsiteX294" fmla="*/ 4910810 w 7467600"/>
              <a:gd name="connsiteY294" fmla="*/ 6829660 h 6858000"/>
              <a:gd name="connsiteX295" fmla="*/ 4987461 w 7467600"/>
              <a:gd name="connsiteY295" fmla="*/ 6432994 h 6858000"/>
              <a:gd name="connsiteX296" fmla="*/ 5179262 w 7467600"/>
              <a:gd name="connsiteY296" fmla="*/ 6035044 h 6858000"/>
              <a:gd name="connsiteX297" fmla="*/ 4689678 w 7467600"/>
              <a:gd name="connsiteY297" fmla="*/ 6440241 h 6858000"/>
              <a:gd name="connsiteX298" fmla="*/ 4477543 w 7467600"/>
              <a:gd name="connsiteY298" fmla="*/ 6674836 h 6858000"/>
              <a:gd name="connsiteX299" fmla="*/ 4329957 w 7467600"/>
              <a:gd name="connsiteY299" fmla="*/ 6858000 h 6858000"/>
              <a:gd name="connsiteX300" fmla="*/ 4218595 w 7467600"/>
              <a:gd name="connsiteY300" fmla="*/ 6858000 h 6858000"/>
              <a:gd name="connsiteX301" fmla="*/ 4368888 w 7467600"/>
              <a:gd name="connsiteY301" fmla="*/ 6668412 h 6858000"/>
              <a:gd name="connsiteX302" fmla="*/ 4563091 w 7467600"/>
              <a:gd name="connsiteY302" fmla="*/ 6442508 h 6858000"/>
              <a:gd name="connsiteX303" fmla="*/ 5387324 w 7467600"/>
              <a:gd name="connsiteY303" fmla="*/ 5705830 h 6858000"/>
              <a:gd name="connsiteX304" fmla="*/ 5073620 w 7467600"/>
              <a:gd name="connsiteY304" fmla="*/ 5955437 h 6858000"/>
              <a:gd name="connsiteX305" fmla="*/ 4689789 w 7467600"/>
              <a:gd name="connsiteY305" fmla="*/ 6268382 h 6858000"/>
              <a:gd name="connsiteX306" fmla="*/ 4418722 w 7467600"/>
              <a:gd name="connsiteY306" fmla="*/ 6570886 h 6858000"/>
              <a:gd name="connsiteX307" fmla="*/ 4214944 w 7467600"/>
              <a:gd name="connsiteY307" fmla="*/ 6858000 h 6858000"/>
              <a:gd name="connsiteX308" fmla="*/ 4177898 w 7467600"/>
              <a:gd name="connsiteY308" fmla="*/ 6858000 h 6858000"/>
              <a:gd name="connsiteX309" fmla="*/ 4391597 w 7467600"/>
              <a:gd name="connsiteY309" fmla="*/ 6556370 h 6858000"/>
              <a:gd name="connsiteX310" fmla="*/ 4668889 w 7467600"/>
              <a:gd name="connsiteY310" fmla="*/ 6246399 h 6858000"/>
              <a:gd name="connsiteX311" fmla="*/ 5055427 w 7467600"/>
              <a:gd name="connsiteY311" fmla="*/ 5931476 h 6858000"/>
              <a:gd name="connsiteX312" fmla="*/ 5371814 w 7467600"/>
              <a:gd name="connsiteY312" fmla="*/ 5678975 h 6858000"/>
              <a:gd name="connsiteX313" fmla="*/ 4987918 w 7467600"/>
              <a:gd name="connsiteY313" fmla="*/ 5838701 h 6858000"/>
              <a:gd name="connsiteX314" fmla="*/ 4317146 w 7467600"/>
              <a:gd name="connsiteY314" fmla="*/ 6587716 h 6858000"/>
              <a:gd name="connsiteX315" fmla="*/ 4171627 w 7467600"/>
              <a:gd name="connsiteY315" fmla="*/ 6858000 h 6858000"/>
              <a:gd name="connsiteX316" fmla="*/ 4081585 w 7467600"/>
              <a:gd name="connsiteY316" fmla="*/ 6858000 h 6858000"/>
              <a:gd name="connsiteX317" fmla="*/ 4238603 w 7467600"/>
              <a:gd name="connsiteY317" fmla="*/ 6559341 h 6858000"/>
              <a:gd name="connsiteX318" fmla="*/ 4778333 w 7467600"/>
              <a:gd name="connsiteY318" fmla="*/ 5873626 h 6858000"/>
              <a:gd name="connsiteX319" fmla="*/ 5414185 w 7467600"/>
              <a:gd name="connsiteY319" fmla="*/ 5573882 h 6858000"/>
              <a:gd name="connsiteX320" fmla="*/ 5959648 w 7467600"/>
              <a:gd name="connsiteY320" fmla="*/ 4760797 h 6858000"/>
              <a:gd name="connsiteX321" fmla="*/ 5355019 w 7467600"/>
              <a:gd name="connsiteY321" fmla="*/ 4734672 h 6858000"/>
              <a:gd name="connsiteX322" fmla="*/ 5083565 w 7467600"/>
              <a:gd name="connsiteY322" fmla="*/ 5179121 h 6858000"/>
              <a:gd name="connsiteX323" fmla="*/ 4713577 w 7467600"/>
              <a:gd name="connsiteY323" fmla="*/ 5616803 h 6858000"/>
              <a:gd name="connsiteX324" fmla="*/ 3989559 w 7467600"/>
              <a:gd name="connsiteY324" fmla="*/ 6145945 h 6858000"/>
              <a:gd name="connsiteX325" fmla="*/ 3939824 w 7467600"/>
              <a:gd name="connsiteY325" fmla="*/ 6066900 h 6858000"/>
              <a:gd name="connsiteX326" fmla="*/ 4584537 w 7467600"/>
              <a:gd name="connsiteY326" fmla="*/ 5324826 h 6858000"/>
              <a:gd name="connsiteX327" fmla="*/ 5037105 w 7467600"/>
              <a:gd name="connsiteY327" fmla="*/ 5088765 h 6858000"/>
              <a:gd name="connsiteX328" fmla="*/ 5039930 w 7467600"/>
              <a:gd name="connsiteY328" fmla="*/ 5089585 h 6858000"/>
              <a:gd name="connsiteX329" fmla="*/ 5263764 w 7467600"/>
              <a:gd name="connsiteY329" fmla="*/ 4735525 h 6858000"/>
              <a:gd name="connsiteX330" fmla="*/ 4086300 w 7467600"/>
              <a:gd name="connsiteY330" fmla="*/ 4884599 h 6858000"/>
              <a:gd name="connsiteX331" fmla="*/ 4085485 w 7467600"/>
              <a:gd name="connsiteY331" fmla="*/ 4899070 h 6858000"/>
              <a:gd name="connsiteX332" fmla="*/ 3871915 w 7467600"/>
              <a:gd name="connsiteY332" fmla="*/ 5253645 h 6858000"/>
              <a:gd name="connsiteX333" fmla="*/ 3799374 w 7467600"/>
              <a:gd name="connsiteY333" fmla="*/ 5466127 h 6858000"/>
              <a:gd name="connsiteX334" fmla="*/ 3498850 w 7467600"/>
              <a:gd name="connsiteY334" fmla="*/ 6661888 h 6858000"/>
              <a:gd name="connsiteX335" fmla="*/ 3399216 w 7467600"/>
              <a:gd name="connsiteY335" fmla="*/ 6858000 h 6858000"/>
              <a:gd name="connsiteX336" fmla="*/ 3303688 w 7467600"/>
              <a:gd name="connsiteY336" fmla="*/ 6858000 h 6858000"/>
              <a:gd name="connsiteX337" fmla="*/ 3391774 w 7467600"/>
              <a:gd name="connsiteY337" fmla="*/ 6697181 h 6858000"/>
              <a:gd name="connsiteX338" fmla="*/ 3735540 w 7467600"/>
              <a:gd name="connsiteY338" fmla="*/ 5546923 h 6858000"/>
              <a:gd name="connsiteX339" fmla="*/ 3729438 w 7467600"/>
              <a:gd name="connsiteY339" fmla="*/ 5569058 h 6858000"/>
              <a:gd name="connsiteX340" fmla="*/ 3707782 w 7467600"/>
              <a:gd name="connsiteY340" fmla="*/ 5644908 h 6858000"/>
              <a:gd name="connsiteX341" fmla="*/ 3583827 w 7467600"/>
              <a:gd name="connsiteY341" fmla="*/ 6039215 h 6858000"/>
              <a:gd name="connsiteX342" fmla="*/ 3547861 w 7467600"/>
              <a:gd name="connsiteY342" fmla="*/ 6129609 h 6858000"/>
              <a:gd name="connsiteX343" fmla="*/ 3490905 w 7467600"/>
              <a:gd name="connsiteY343" fmla="*/ 6277660 h 6858000"/>
              <a:gd name="connsiteX344" fmla="*/ 3455859 w 7467600"/>
              <a:gd name="connsiteY344" fmla="*/ 6391301 h 6858000"/>
              <a:gd name="connsiteX345" fmla="*/ 3429112 w 7467600"/>
              <a:gd name="connsiteY345" fmla="*/ 6479469 h 6858000"/>
              <a:gd name="connsiteX346" fmla="*/ 3304862 w 7467600"/>
              <a:gd name="connsiteY346" fmla="*/ 6796476 h 6858000"/>
              <a:gd name="connsiteX347" fmla="*/ 3276071 w 7467600"/>
              <a:gd name="connsiteY347" fmla="*/ 6858000 h 6858000"/>
              <a:gd name="connsiteX348" fmla="*/ 3240805 w 7467600"/>
              <a:gd name="connsiteY348" fmla="*/ 6858000 h 6858000"/>
              <a:gd name="connsiteX349" fmla="*/ 3275917 w 7467600"/>
              <a:gd name="connsiteY349" fmla="*/ 6783192 h 6858000"/>
              <a:gd name="connsiteX350" fmla="*/ 3399358 w 7467600"/>
              <a:gd name="connsiteY350" fmla="*/ 6469011 h 6858000"/>
              <a:gd name="connsiteX351" fmla="*/ 3425650 w 7467600"/>
              <a:gd name="connsiteY351" fmla="*/ 6381333 h 6858000"/>
              <a:gd name="connsiteX352" fmla="*/ 3460661 w 7467600"/>
              <a:gd name="connsiteY352" fmla="*/ 6266763 h 6858000"/>
              <a:gd name="connsiteX353" fmla="*/ 3518021 w 7467600"/>
              <a:gd name="connsiteY353" fmla="*/ 6117298 h 6858000"/>
              <a:gd name="connsiteX354" fmla="*/ 3554035 w 7467600"/>
              <a:gd name="connsiteY354" fmla="*/ 6027832 h 6858000"/>
              <a:gd name="connsiteX355" fmla="*/ 3677174 w 7467600"/>
              <a:gd name="connsiteY355" fmla="*/ 5636351 h 6858000"/>
              <a:gd name="connsiteX356" fmla="*/ 3698819 w 7467600"/>
              <a:gd name="connsiteY356" fmla="*/ 5560503 h 6858000"/>
              <a:gd name="connsiteX357" fmla="*/ 3702094 w 7467600"/>
              <a:gd name="connsiteY357" fmla="*/ 5549194 h 6858000"/>
              <a:gd name="connsiteX358" fmla="*/ 3398355 w 7467600"/>
              <a:gd name="connsiteY358" fmla="*/ 6094603 h 6858000"/>
              <a:gd name="connsiteX359" fmla="*/ 3193941 w 7467600"/>
              <a:gd name="connsiteY359" fmla="*/ 6798775 h 6858000"/>
              <a:gd name="connsiteX360" fmla="*/ 3184140 w 7467600"/>
              <a:gd name="connsiteY360" fmla="*/ 6858000 h 6858000"/>
              <a:gd name="connsiteX361" fmla="*/ 3099978 w 7467600"/>
              <a:gd name="connsiteY361" fmla="*/ 6858000 h 6858000"/>
              <a:gd name="connsiteX362" fmla="*/ 3101556 w 7467600"/>
              <a:gd name="connsiteY362" fmla="*/ 6843337 h 6858000"/>
              <a:gd name="connsiteX363" fmla="*/ 3370162 w 7467600"/>
              <a:gd name="connsiteY363" fmla="*/ 5785550 h 6858000"/>
              <a:gd name="connsiteX364" fmla="*/ 3746477 w 7467600"/>
              <a:gd name="connsiteY364" fmla="*/ 5377889 h 6858000"/>
              <a:gd name="connsiteX365" fmla="*/ 3863399 w 7467600"/>
              <a:gd name="connsiteY365" fmla="*/ 5087257 h 6858000"/>
              <a:gd name="connsiteX366" fmla="*/ 3968712 w 7467600"/>
              <a:gd name="connsiteY366" fmla="*/ 4913989 h 6858000"/>
              <a:gd name="connsiteX367" fmla="*/ 2792390 w 7467600"/>
              <a:gd name="connsiteY367" fmla="*/ 5382974 h 6858000"/>
              <a:gd name="connsiteX368" fmla="*/ 2714982 w 7467600"/>
              <a:gd name="connsiteY368" fmla="*/ 5427051 h 6858000"/>
              <a:gd name="connsiteX369" fmla="*/ 2813361 w 7467600"/>
              <a:gd name="connsiteY369" fmla="*/ 6023912 h 6858000"/>
              <a:gd name="connsiteX370" fmla="*/ 2688430 w 7467600"/>
              <a:gd name="connsiteY370" fmla="*/ 6801564 h 6858000"/>
              <a:gd name="connsiteX371" fmla="*/ 2629626 w 7467600"/>
              <a:gd name="connsiteY371" fmla="*/ 6763394 h 6858000"/>
              <a:gd name="connsiteX372" fmla="*/ 2565328 w 7467600"/>
              <a:gd name="connsiteY372" fmla="*/ 5516399 h 6858000"/>
              <a:gd name="connsiteX373" fmla="*/ 1922999 w 7467600"/>
              <a:gd name="connsiteY373" fmla="*/ 5980343 h 6858000"/>
              <a:gd name="connsiteX374" fmla="*/ 1950261 w 7467600"/>
              <a:gd name="connsiteY374" fmla="*/ 6405858 h 6858000"/>
              <a:gd name="connsiteX375" fmla="*/ 2365554 w 7467600"/>
              <a:gd name="connsiteY375" fmla="*/ 6759107 h 6858000"/>
              <a:gd name="connsiteX376" fmla="*/ 2424142 w 7467600"/>
              <a:gd name="connsiteY376" fmla="*/ 6858000 h 6858000"/>
              <a:gd name="connsiteX377" fmla="*/ 2395994 w 7467600"/>
              <a:gd name="connsiteY377" fmla="*/ 6858000 h 6858000"/>
              <a:gd name="connsiteX378" fmla="*/ 2392863 w 7467600"/>
              <a:gd name="connsiteY378" fmla="*/ 6852964 h 6858000"/>
              <a:gd name="connsiteX379" fmla="*/ 2017589 w 7467600"/>
              <a:gd name="connsiteY379" fmla="*/ 6493982 h 6858000"/>
              <a:gd name="connsiteX380" fmla="*/ 2147336 w 7467600"/>
              <a:gd name="connsiteY380" fmla="*/ 6594052 h 6858000"/>
              <a:gd name="connsiteX381" fmla="*/ 2207047 w 7467600"/>
              <a:gd name="connsiteY381" fmla="*/ 6654540 h 6858000"/>
              <a:gd name="connsiteX382" fmla="*/ 2299106 w 7467600"/>
              <a:gd name="connsiteY382" fmla="*/ 6778931 h 6858000"/>
              <a:gd name="connsiteX383" fmla="*/ 2314430 w 7467600"/>
              <a:gd name="connsiteY383" fmla="*/ 6801144 h 6858000"/>
              <a:gd name="connsiteX384" fmla="*/ 2352406 w 7467600"/>
              <a:gd name="connsiteY384" fmla="*/ 6858000 h 6858000"/>
              <a:gd name="connsiteX385" fmla="*/ 2314492 w 7467600"/>
              <a:gd name="connsiteY385" fmla="*/ 6858000 h 6858000"/>
              <a:gd name="connsiteX386" fmla="*/ 2288095 w 7467600"/>
              <a:gd name="connsiteY386" fmla="*/ 6818030 h 6858000"/>
              <a:gd name="connsiteX387" fmla="*/ 2272768 w 7467600"/>
              <a:gd name="connsiteY387" fmla="*/ 6795822 h 6858000"/>
              <a:gd name="connsiteX388" fmla="*/ 2182715 w 7467600"/>
              <a:gd name="connsiteY388" fmla="*/ 6675071 h 6858000"/>
              <a:gd name="connsiteX389" fmla="*/ 2032061 w 7467600"/>
              <a:gd name="connsiteY389" fmla="*/ 6541380 h 6858000"/>
              <a:gd name="connsiteX390" fmla="*/ 2257220 w 7467600"/>
              <a:gd name="connsiteY390" fmla="*/ 6826257 h 6858000"/>
              <a:gd name="connsiteX391" fmla="*/ 2281324 w 7467600"/>
              <a:gd name="connsiteY391" fmla="*/ 6858000 h 6858000"/>
              <a:gd name="connsiteX392" fmla="*/ 2242860 w 7467600"/>
              <a:gd name="connsiteY392" fmla="*/ 6858000 h 6858000"/>
              <a:gd name="connsiteX393" fmla="*/ 2232818 w 7467600"/>
              <a:gd name="connsiteY393" fmla="*/ 6844926 h 6858000"/>
              <a:gd name="connsiteX394" fmla="*/ 1990172 w 7467600"/>
              <a:gd name="connsiteY394" fmla="*/ 6542121 h 6858000"/>
              <a:gd name="connsiteX395" fmla="*/ 2124090 w 7467600"/>
              <a:gd name="connsiteY395" fmla="*/ 6761017 h 6858000"/>
              <a:gd name="connsiteX396" fmla="*/ 2200380 w 7467600"/>
              <a:gd name="connsiteY396" fmla="*/ 6858000 h 6858000"/>
              <a:gd name="connsiteX397" fmla="*/ 2147507 w 7467600"/>
              <a:gd name="connsiteY397" fmla="*/ 6858000 h 6858000"/>
              <a:gd name="connsiteX398" fmla="*/ 2070668 w 7467600"/>
              <a:gd name="connsiteY398" fmla="*/ 6761520 h 6858000"/>
              <a:gd name="connsiteX399" fmla="*/ 1975142 w 7467600"/>
              <a:gd name="connsiteY399" fmla="*/ 6585570 h 6858000"/>
              <a:gd name="connsiteX400" fmla="*/ 2050035 w 7467600"/>
              <a:gd name="connsiteY400" fmla="*/ 6813345 h 6858000"/>
              <a:gd name="connsiteX401" fmla="*/ 2063025 w 7467600"/>
              <a:gd name="connsiteY401" fmla="*/ 6858000 h 6858000"/>
              <a:gd name="connsiteX402" fmla="*/ 2021675 w 7467600"/>
              <a:gd name="connsiteY402" fmla="*/ 6858000 h 6858000"/>
              <a:gd name="connsiteX403" fmla="*/ 2019308 w 7467600"/>
              <a:gd name="connsiteY403" fmla="*/ 6847118 h 6858000"/>
              <a:gd name="connsiteX404" fmla="*/ 1938835 w 7467600"/>
              <a:gd name="connsiteY404" fmla="*/ 6551160 h 6858000"/>
              <a:gd name="connsiteX405" fmla="*/ 1953230 w 7467600"/>
              <a:gd name="connsiteY405" fmla="*/ 6759699 h 6858000"/>
              <a:gd name="connsiteX406" fmla="*/ 1956763 w 7467600"/>
              <a:gd name="connsiteY406" fmla="*/ 6778191 h 6858000"/>
              <a:gd name="connsiteX407" fmla="*/ 1967925 w 7467600"/>
              <a:gd name="connsiteY407" fmla="*/ 6858000 h 6858000"/>
              <a:gd name="connsiteX408" fmla="*/ 1936622 w 7467600"/>
              <a:gd name="connsiteY408" fmla="*/ 6858000 h 6858000"/>
              <a:gd name="connsiteX409" fmla="*/ 1926261 w 7467600"/>
              <a:gd name="connsiteY409" fmla="*/ 6784064 h 6858000"/>
              <a:gd name="connsiteX410" fmla="*/ 1922724 w 7467600"/>
              <a:gd name="connsiteY410" fmla="*/ 6765577 h 6858000"/>
              <a:gd name="connsiteX411" fmla="*/ 1904650 w 7467600"/>
              <a:gd name="connsiteY411" fmla="*/ 6639616 h 6858000"/>
              <a:gd name="connsiteX412" fmla="*/ 1885273 w 7467600"/>
              <a:gd name="connsiteY412" fmla="*/ 6858000 h 6858000"/>
              <a:gd name="connsiteX413" fmla="*/ 1854363 w 7467600"/>
              <a:gd name="connsiteY413" fmla="*/ 6858000 h 6858000"/>
              <a:gd name="connsiteX414" fmla="*/ 1880391 w 7467600"/>
              <a:gd name="connsiteY414" fmla="*/ 6603796 h 6858000"/>
              <a:gd name="connsiteX415" fmla="*/ 1818273 w 7467600"/>
              <a:gd name="connsiteY415" fmla="*/ 6715729 h 6858000"/>
              <a:gd name="connsiteX416" fmla="*/ 1794691 w 7467600"/>
              <a:gd name="connsiteY416" fmla="*/ 6843239 h 6858000"/>
              <a:gd name="connsiteX417" fmla="*/ 1794914 w 7467600"/>
              <a:gd name="connsiteY417" fmla="*/ 6858000 h 6858000"/>
              <a:gd name="connsiteX418" fmla="*/ 1746128 w 7467600"/>
              <a:gd name="connsiteY418" fmla="*/ 6858000 h 6858000"/>
              <a:gd name="connsiteX419" fmla="*/ 1753934 w 7467600"/>
              <a:gd name="connsiteY419" fmla="*/ 6724796 h 6858000"/>
              <a:gd name="connsiteX420" fmla="*/ 1792053 w 7467600"/>
              <a:gd name="connsiteY420" fmla="*/ 6572396 h 6858000"/>
              <a:gd name="connsiteX421" fmla="*/ 1862248 w 7467600"/>
              <a:gd name="connsiteY421" fmla="*/ 6266397 h 6858000"/>
              <a:gd name="connsiteX422" fmla="*/ 1862250 w 7467600"/>
              <a:gd name="connsiteY422" fmla="*/ 6033531 h 6858000"/>
              <a:gd name="connsiteX423" fmla="*/ 1211999 w 7467600"/>
              <a:gd name="connsiteY423" fmla="*/ 6683610 h 6858000"/>
              <a:gd name="connsiteX424" fmla="*/ 1213266 w 7467600"/>
              <a:gd name="connsiteY424" fmla="*/ 6691947 h 6858000"/>
              <a:gd name="connsiteX425" fmla="*/ 1203370 w 7467600"/>
              <a:gd name="connsiteY425" fmla="*/ 6850676 h 6858000"/>
              <a:gd name="connsiteX426" fmla="*/ 1203671 w 7467600"/>
              <a:gd name="connsiteY426" fmla="*/ 6858000 h 6858000"/>
              <a:gd name="connsiteX427" fmla="*/ 1143180 w 7467600"/>
              <a:gd name="connsiteY427" fmla="*/ 6858000 h 6858000"/>
              <a:gd name="connsiteX428" fmla="*/ 1142176 w 7467600"/>
              <a:gd name="connsiteY428" fmla="*/ 6766045 h 6858000"/>
              <a:gd name="connsiteX429" fmla="*/ 1067484 w 7467600"/>
              <a:gd name="connsiteY429" fmla="*/ 6858000 h 6858000"/>
              <a:gd name="connsiteX430" fmla="*/ 953928 w 7467600"/>
              <a:gd name="connsiteY430" fmla="*/ 6858000 h 6858000"/>
              <a:gd name="connsiteX431" fmla="*/ 959715 w 7467600"/>
              <a:gd name="connsiteY431" fmla="*/ 6850185 h 6858000"/>
              <a:gd name="connsiteX432" fmla="*/ 1483788 w 7467600"/>
              <a:gd name="connsiteY432" fmla="*/ 6259174 h 6858000"/>
              <a:gd name="connsiteX433" fmla="*/ 1100671 w 7467600"/>
              <a:gd name="connsiteY433" fmla="*/ 6252137 h 6858000"/>
              <a:gd name="connsiteX434" fmla="*/ 1090144 w 7467600"/>
              <a:gd name="connsiteY434" fmla="*/ 6256748 h 6858000"/>
              <a:gd name="connsiteX435" fmla="*/ 1095872 w 7467600"/>
              <a:gd name="connsiteY435" fmla="*/ 6271892 h 6858000"/>
              <a:gd name="connsiteX436" fmla="*/ 262785 w 7467600"/>
              <a:gd name="connsiteY436" fmla="*/ 6845450 h 6858000"/>
              <a:gd name="connsiteX437" fmla="*/ 209968 w 7467600"/>
              <a:gd name="connsiteY437" fmla="*/ 6770713 h 6858000"/>
              <a:gd name="connsiteX438" fmla="*/ 873460 w 7467600"/>
              <a:gd name="connsiteY438" fmla="*/ 6253768 h 6858000"/>
              <a:gd name="connsiteX439" fmla="*/ 192686 w 7467600"/>
              <a:gd name="connsiteY439" fmla="*/ 5849257 h 6858000"/>
              <a:gd name="connsiteX440" fmla="*/ 4696 w 7467600"/>
              <a:gd name="connsiteY440" fmla="*/ 5697668 h 6858000"/>
              <a:gd name="connsiteX441" fmla="*/ 0 w 7467600"/>
              <a:gd name="connsiteY441" fmla="*/ 5689984 h 6858000"/>
              <a:gd name="connsiteX442" fmla="*/ 0 w 7467600"/>
              <a:gd name="connsiteY442" fmla="*/ 5513472 h 6858000"/>
              <a:gd name="connsiteX443" fmla="*/ 174101 w 7467600"/>
              <a:gd name="connsiteY443" fmla="*/ 5620277 h 6858000"/>
              <a:gd name="connsiteX444" fmla="*/ 891800 w 7467600"/>
              <a:gd name="connsiteY444" fmla="*/ 6036935 h 6858000"/>
              <a:gd name="connsiteX445" fmla="*/ 1072219 w 7467600"/>
              <a:gd name="connsiteY445" fmla="*/ 6169443 h 6858000"/>
              <a:gd name="connsiteX446" fmla="*/ 1074117 w 7467600"/>
              <a:gd name="connsiteY446" fmla="*/ 6170301 h 6858000"/>
              <a:gd name="connsiteX447" fmla="*/ 1083114 w 7467600"/>
              <a:gd name="connsiteY447" fmla="*/ 6174131 h 6858000"/>
              <a:gd name="connsiteX448" fmla="*/ 1543010 w 7467600"/>
              <a:gd name="connsiteY448" fmla="*/ 6191140 h 6858000"/>
              <a:gd name="connsiteX449" fmla="*/ 1551080 w 7467600"/>
              <a:gd name="connsiteY449" fmla="*/ 6195006 h 6858000"/>
              <a:gd name="connsiteX450" fmla="*/ 2345443 w 7467600"/>
              <a:gd name="connsiteY450" fmla="*/ 5549882 h 6858000"/>
              <a:gd name="connsiteX451" fmla="*/ 1721499 w 7467600"/>
              <a:gd name="connsiteY451" fmla="*/ 5599969 h 6858000"/>
              <a:gd name="connsiteX452" fmla="*/ 767716 w 7467600"/>
              <a:gd name="connsiteY452" fmla="*/ 5472768 h 6858000"/>
              <a:gd name="connsiteX453" fmla="*/ 722147 w 7467600"/>
              <a:gd name="connsiteY453" fmla="*/ 5393091 h 6858000"/>
              <a:gd name="connsiteX454" fmla="*/ 1485552 w 7467600"/>
              <a:gd name="connsiteY454" fmla="*/ 5313202 h 6858000"/>
              <a:gd name="connsiteX455" fmla="*/ 2143004 w 7467600"/>
              <a:gd name="connsiteY455" fmla="*/ 5402420 h 6858000"/>
              <a:gd name="connsiteX456" fmla="*/ 1933391 w 7467600"/>
              <a:gd name="connsiteY456" fmla="*/ 5156971 h 6858000"/>
              <a:gd name="connsiteX457" fmla="*/ 1827118 w 7467600"/>
              <a:gd name="connsiteY457" fmla="*/ 4968410 h 6858000"/>
              <a:gd name="connsiteX458" fmla="*/ 1837349 w 7467600"/>
              <a:gd name="connsiteY458" fmla="*/ 4956357 h 6858000"/>
              <a:gd name="connsiteX459" fmla="*/ 2162835 w 7467600"/>
              <a:gd name="connsiteY459" fmla="*/ 5187853 h 6858000"/>
              <a:gd name="connsiteX460" fmla="*/ 2257167 w 7467600"/>
              <a:gd name="connsiteY460" fmla="*/ 5462123 h 6858000"/>
              <a:gd name="connsiteX461" fmla="*/ 2261598 w 7467600"/>
              <a:gd name="connsiteY461" fmla="*/ 5467998 h 6858000"/>
              <a:gd name="connsiteX462" fmla="*/ 2437177 w 7467600"/>
              <a:gd name="connsiteY462" fmla="*/ 5479608 h 6858000"/>
              <a:gd name="connsiteX463" fmla="*/ 2445247 w 7467600"/>
              <a:gd name="connsiteY463" fmla="*/ 5483476 h 6858000"/>
              <a:gd name="connsiteX464" fmla="*/ 2743626 w 7467600"/>
              <a:gd name="connsiteY464" fmla="*/ 5304819 h 6858000"/>
              <a:gd name="connsiteX465" fmla="*/ 3048102 w 7467600"/>
              <a:gd name="connsiteY465" fmla="*/ 5150595 h 6858000"/>
              <a:gd name="connsiteX466" fmla="*/ 1799414 w 7467600"/>
              <a:gd name="connsiteY466" fmla="*/ 4694732 h 6858000"/>
              <a:gd name="connsiteX467" fmla="*/ 1771735 w 7467600"/>
              <a:gd name="connsiteY467" fmla="*/ 4619929 h 6858000"/>
              <a:gd name="connsiteX468" fmla="*/ 3104273 w 7467600"/>
              <a:gd name="connsiteY468" fmla="*/ 5076159 h 6858000"/>
              <a:gd name="connsiteX469" fmla="*/ 3113245 w 7467600"/>
              <a:gd name="connsiteY469" fmla="*/ 5090705 h 6858000"/>
              <a:gd name="connsiteX470" fmla="*/ 3126294 w 7467600"/>
              <a:gd name="connsiteY470" fmla="*/ 5114400 h 6858000"/>
              <a:gd name="connsiteX471" fmla="*/ 3937433 w 7467600"/>
              <a:gd name="connsiteY471" fmla="*/ 4830473 h 6858000"/>
              <a:gd name="connsiteX472" fmla="*/ 3590475 w 7467600"/>
              <a:gd name="connsiteY472" fmla="*/ 4597974 h 6858000"/>
              <a:gd name="connsiteX473" fmla="*/ 3100264 w 7467600"/>
              <a:gd name="connsiteY473" fmla="*/ 4579845 h 6858000"/>
              <a:gd name="connsiteX474" fmla="*/ 2183576 w 7467600"/>
              <a:gd name="connsiteY474" fmla="*/ 4227150 h 6858000"/>
              <a:gd name="connsiteX475" fmla="*/ 2151029 w 7467600"/>
              <a:gd name="connsiteY475" fmla="*/ 4146947 h 6858000"/>
              <a:gd name="connsiteX476" fmla="*/ 3563434 w 7467600"/>
              <a:gd name="connsiteY476" fmla="*/ 4469115 h 6858000"/>
              <a:gd name="connsiteX477" fmla="*/ 3177952 w 7467600"/>
              <a:gd name="connsiteY477" fmla="*/ 3657386 h 6858000"/>
              <a:gd name="connsiteX478" fmla="*/ 3189263 w 7467600"/>
              <a:gd name="connsiteY478" fmla="*/ 3625726 h 6858000"/>
              <a:gd name="connsiteX479" fmla="*/ 3560912 w 7467600"/>
              <a:gd name="connsiteY479" fmla="*/ 4079863 h 6858000"/>
              <a:gd name="connsiteX480" fmla="*/ 3626636 w 7467600"/>
              <a:gd name="connsiteY480" fmla="*/ 4512230 h 6858000"/>
              <a:gd name="connsiteX481" fmla="*/ 3653088 w 7467600"/>
              <a:gd name="connsiteY481" fmla="*/ 4521417 h 6858000"/>
              <a:gd name="connsiteX482" fmla="*/ 3988128 w 7467600"/>
              <a:gd name="connsiteY482" fmla="*/ 4817267 h 6858000"/>
              <a:gd name="connsiteX483" fmla="*/ 4830582 w 7467600"/>
              <a:gd name="connsiteY483" fmla="*/ 4676000 h 6858000"/>
              <a:gd name="connsiteX484" fmla="*/ 4830100 w 7467600"/>
              <a:gd name="connsiteY484" fmla="*/ 4675554 h 6858000"/>
              <a:gd name="connsiteX485" fmla="*/ 4036318 w 7467600"/>
              <a:gd name="connsiteY485" fmla="*/ 4147013 h 6858000"/>
              <a:gd name="connsiteX486" fmla="*/ 3432098 w 7467600"/>
              <a:gd name="connsiteY486" fmla="*/ 3537312 h 6858000"/>
              <a:gd name="connsiteX487" fmla="*/ 3446761 w 7467600"/>
              <a:gd name="connsiteY487" fmla="*/ 3461278 h 6858000"/>
              <a:gd name="connsiteX488" fmla="*/ 4419733 w 7467600"/>
              <a:gd name="connsiteY488" fmla="*/ 3963555 h 6858000"/>
              <a:gd name="connsiteX489" fmla="*/ 4781371 w 7467600"/>
              <a:gd name="connsiteY489" fmla="*/ 4458604 h 6858000"/>
              <a:gd name="connsiteX490" fmla="*/ 4780440 w 7467600"/>
              <a:gd name="connsiteY490" fmla="*/ 4470290 h 6858000"/>
              <a:gd name="connsiteX491" fmla="*/ 4898954 w 7467600"/>
              <a:gd name="connsiteY491" fmla="*/ 4662092 h 6858000"/>
              <a:gd name="connsiteX492" fmla="*/ 4900699 w 7467600"/>
              <a:gd name="connsiteY492" fmla="*/ 4670867 h 6858000"/>
              <a:gd name="connsiteX493" fmla="*/ 5714511 w 7467600"/>
              <a:gd name="connsiteY493" fmla="*/ 4663483 h 6858000"/>
              <a:gd name="connsiteX494" fmla="*/ 5464793 w 7467600"/>
              <a:gd name="connsiteY494" fmla="*/ 4393556 h 6858000"/>
              <a:gd name="connsiteX495" fmla="*/ 5461897 w 7467600"/>
              <a:gd name="connsiteY495" fmla="*/ 4390879 h 6858000"/>
              <a:gd name="connsiteX496" fmla="*/ 4294126 w 7467600"/>
              <a:gd name="connsiteY496" fmla="*/ 3303048 h 6858000"/>
              <a:gd name="connsiteX497" fmla="*/ 4305321 w 7467600"/>
              <a:gd name="connsiteY497" fmla="*/ 3256953 h 6858000"/>
              <a:gd name="connsiteX498" fmla="*/ 4949299 w 7467600"/>
              <a:gd name="connsiteY498" fmla="*/ 3766336 h 6858000"/>
              <a:gd name="connsiteX499" fmla="*/ 5291452 w 7467600"/>
              <a:gd name="connsiteY499" fmla="*/ 4076801 h 6858000"/>
              <a:gd name="connsiteX500" fmla="*/ 5434998 w 7467600"/>
              <a:gd name="connsiteY500" fmla="*/ 4254100 h 6858000"/>
              <a:gd name="connsiteX501" fmla="*/ 5351015 w 7467600"/>
              <a:gd name="connsiteY501" fmla="*/ 3760989 h 6858000"/>
              <a:gd name="connsiteX502" fmla="*/ 5413780 w 7467600"/>
              <a:gd name="connsiteY502" fmla="*/ 2966265 h 6858000"/>
              <a:gd name="connsiteX503" fmla="*/ 5425627 w 7467600"/>
              <a:gd name="connsiteY503" fmla="*/ 2954192 h 6858000"/>
              <a:gd name="connsiteX504" fmla="*/ 6604735 w 7467600"/>
              <a:gd name="connsiteY504" fmla="*/ 2041381 h 6858000"/>
              <a:gd name="connsiteX505" fmla="*/ 7204487 w 7467600"/>
              <a:gd name="connsiteY505" fmla="*/ 2742112 h 6858000"/>
              <a:gd name="connsiteX506" fmla="*/ 7131592 w 7467600"/>
              <a:gd name="connsiteY506" fmla="*/ 2672096 h 6858000"/>
              <a:gd name="connsiteX507" fmla="*/ 6996344 w 7467600"/>
              <a:gd name="connsiteY507" fmla="*/ 2518310 h 6858000"/>
              <a:gd name="connsiteX508" fmla="*/ 6735495 w 7467600"/>
              <a:gd name="connsiteY508" fmla="*/ 2196890 h 6858000"/>
              <a:gd name="connsiteX509" fmla="*/ 6721901 w 7467600"/>
              <a:gd name="connsiteY509" fmla="*/ 2179274 h 6858000"/>
              <a:gd name="connsiteX510" fmla="*/ 6604735 w 7467600"/>
              <a:gd name="connsiteY510" fmla="*/ 2041381 h 6858000"/>
              <a:gd name="connsiteX511" fmla="*/ 6591670 w 7467600"/>
              <a:gd name="connsiteY511" fmla="*/ 1988277 h 6858000"/>
              <a:gd name="connsiteX512" fmla="*/ 6747349 w 7467600"/>
              <a:gd name="connsiteY512" fmla="*/ 2160069 h 6858000"/>
              <a:gd name="connsiteX513" fmla="*/ 6760943 w 7467600"/>
              <a:gd name="connsiteY513" fmla="*/ 2177686 h 6858000"/>
              <a:gd name="connsiteX514" fmla="*/ 7021065 w 7467600"/>
              <a:gd name="connsiteY514" fmla="*/ 2498102 h 6858000"/>
              <a:gd name="connsiteX515" fmla="*/ 7155223 w 7467600"/>
              <a:gd name="connsiteY515" fmla="*/ 2650386 h 6858000"/>
              <a:gd name="connsiteX516" fmla="*/ 7203167 w 7467600"/>
              <a:gd name="connsiteY516" fmla="*/ 2697288 h 6858000"/>
              <a:gd name="connsiteX517" fmla="*/ 6937703 w 7467600"/>
              <a:gd name="connsiteY517" fmla="*/ 2321981 h 6858000"/>
              <a:gd name="connsiteX518" fmla="*/ 6591670 w 7467600"/>
              <a:gd name="connsiteY518" fmla="*/ 1988277 h 6858000"/>
              <a:gd name="connsiteX519" fmla="*/ 5798671 w 7467600"/>
              <a:gd name="connsiteY519" fmla="*/ 1981601 h 6858000"/>
              <a:gd name="connsiteX520" fmla="*/ 5754709 w 7467600"/>
              <a:gd name="connsiteY520" fmla="*/ 2071454 h 6858000"/>
              <a:gd name="connsiteX521" fmla="*/ 5763044 w 7467600"/>
              <a:gd name="connsiteY521" fmla="*/ 2842206 h 6858000"/>
              <a:gd name="connsiteX522" fmla="*/ 5764974 w 7467600"/>
              <a:gd name="connsiteY522" fmla="*/ 2799609 h 6858000"/>
              <a:gd name="connsiteX523" fmla="*/ 5767665 w 7467600"/>
              <a:gd name="connsiteY523" fmla="*/ 2666409 h 6858000"/>
              <a:gd name="connsiteX524" fmla="*/ 5763055 w 7467600"/>
              <a:gd name="connsiteY524" fmla="*/ 2579705 h 6858000"/>
              <a:gd name="connsiteX525" fmla="*/ 5758079 w 7467600"/>
              <a:gd name="connsiteY525" fmla="*/ 2492508 h 6858000"/>
              <a:gd name="connsiteX526" fmla="*/ 5779325 w 7467600"/>
              <a:gd name="connsiteY526" fmla="*/ 2197069 h 6858000"/>
              <a:gd name="connsiteX527" fmla="*/ 5798671 w 7467600"/>
              <a:gd name="connsiteY527" fmla="*/ 1981601 h 6858000"/>
              <a:gd name="connsiteX528" fmla="*/ 5829202 w 7467600"/>
              <a:gd name="connsiteY528" fmla="*/ 1971679 h 6858000"/>
              <a:gd name="connsiteX529" fmla="*/ 5809558 w 7467600"/>
              <a:gd name="connsiteY529" fmla="*/ 2198043 h 6858000"/>
              <a:gd name="connsiteX530" fmla="*/ 5788653 w 7467600"/>
              <a:gd name="connsiteY530" fmla="*/ 2489430 h 6858000"/>
              <a:gd name="connsiteX531" fmla="*/ 5793439 w 7467600"/>
              <a:gd name="connsiteY531" fmla="*/ 2575235 h 6858000"/>
              <a:gd name="connsiteX532" fmla="*/ 5796837 w 7467600"/>
              <a:gd name="connsiteY532" fmla="*/ 2637633 h 6858000"/>
              <a:gd name="connsiteX533" fmla="*/ 5818614 w 7467600"/>
              <a:gd name="connsiteY533" fmla="*/ 2473055 h 6858000"/>
              <a:gd name="connsiteX534" fmla="*/ 5829202 w 7467600"/>
              <a:gd name="connsiteY534" fmla="*/ 1971679 h 6858000"/>
              <a:gd name="connsiteX535" fmla="*/ 5911389 w 7467600"/>
              <a:gd name="connsiteY535" fmla="*/ 1898371 h 6858000"/>
              <a:gd name="connsiteX536" fmla="*/ 6237627 w 7467600"/>
              <a:gd name="connsiteY536" fmla="*/ 2231921 h 6858000"/>
              <a:gd name="connsiteX537" fmla="*/ 5911389 w 7467600"/>
              <a:gd name="connsiteY537" fmla="*/ 1898371 h 6858000"/>
              <a:gd name="connsiteX538" fmla="*/ 6944437 w 7467600"/>
              <a:gd name="connsiteY538" fmla="*/ 1575402 h 6858000"/>
              <a:gd name="connsiteX539" fmla="*/ 6304730 w 7467600"/>
              <a:gd name="connsiteY539" fmla="*/ 1766654 h 6858000"/>
              <a:gd name="connsiteX540" fmla="*/ 6944437 w 7467600"/>
              <a:gd name="connsiteY540" fmla="*/ 1575402 h 6858000"/>
              <a:gd name="connsiteX541" fmla="*/ 7019523 w 7467600"/>
              <a:gd name="connsiteY541" fmla="*/ 1519450 h 6858000"/>
              <a:gd name="connsiteX542" fmla="*/ 6298091 w 7467600"/>
              <a:gd name="connsiteY542" fmla="*/ 1737122 h 6858000"/>
              <a:gd name="connsiteX543" fmla="*/ 7019523 w 7467600"/>
              <a:gd name="connsiteY543" fmla="*/ 1519450 h 6858000"/>
              <a:gd name="connsiteX544" fmla="*/ 2399523 w 7467600"/>
              <a:gd name="connsiteY544" fmla="*/ 1428234 h 6858000"/>
              <a:gd name="connsiteX545" fmla="*/ 2224982 w 7467600"/>
              <a:gd name="connsiteY545" fmla="*/ 1826201 h 6858000"/>
              <a:gd name="connsiteX546" fmla="*/ 2096099 w 7467600"/>
              <a:gd name="connsiteY546" fmla="*/ 2345900 h 6858000"/>
              <a:gd name="connsiteX547" fmla="*/ 2283317 w 7467600"/>
              <a:gd name="connsiteY547" fmla="*/ 1796925 h 6858000"/>
              <a:gd name="connsiteX548" fmla="*/ 2399523 w 7467600"/>
              <a:gd name="connsiteY548" fmla="*/ 1428234 h 6858000"/>
              <a:gd name="connsiteX549" fmla="*/ 2448558 w 7467600"/>
              <a:gd name="connsiteY549" fmla="*/ 1373435 h 6858000"/>
              <a:gd name="connsiteX550" fmla="*/ 2312521 w 7467600"/>
              <a:gd name="connsiteY550" fmla="*/ 1806140 h 6858000"/>
              <a:gd name="connsiteX551" fmla="*/ 2127533 w 7467600"/>
              <a:gd name="connsiteY551" fmla="*/ 2348380 h 6858000"/>
              <a:gd name="connsiteX552" fmla="*/ 2358080 w 7467600"/>
              <a:gd name="connsiteY552" fmla="*/ 1866134 h 6858000"/>
              <a:gd name="connsiteX553" fmla="*/ 2407436 w 7467600"/>
              <a:gd name="connsiteY553" fmla="*/ 1651070 h 6858000"/>
              <a:gd name="connsiteX554" fmla="*/ 2448558 w 7467600"/>
              <a:gd name="connsiteY554" fmla="*/ 1373435 h 6858000"/>
              <a:gd name="connsiteX555" fmla="*/ 278707 w 7467600"/>
              <a:gd name="connsiteY555" fmla="*/ 1352270 h 6858000"/>
              <a:gd name="connsiteX556" fmla="*/ 321570 w 7467600"/>
              <a:gd name="connsiteY556" fmla="*/ 1861610 h 6858000"/>
              <a:gd name="connsiteX557" fmla="*/ 294281 w 7467600"/>
              <a:gd name="connsiteY557" fmla="*/ 1440658 h 6858000"/>
              <a:gd name="connsiteX558" fmla="*/ 278707 w 7467600"/>
              <a:gd name="connsiteY558" fmla="*/ 1352270 h 6858000"/>
              <a:gd name="connsiteX559" fmla="*/ 1423821 w 7467600"/>
              <a:gd name="connsiteY559" fmla="*/ 1351958 h 6858000"/>
              <a:gd name="connsiteX560" fmla="*/ 1638521 w 7467600"/>
              <a:gd name="connsiteY560" fmla="*/ 1908470 h 6858000"/>
              <a:gd name="connsiteX561" fmla="*/ 1754199 w 7467600"/>
              <a:gd name="connsiteY561" fmla="*/ 2149284 h 6858000"/>
              <a:gd name="connsiteX562" fmla="*/ 1908359 w 7467600"/>
              <a:gd name="connsiteY562" fmla="*/ 2364988 h 6858000"/>
              <a:gd name="connsiteX563" fmla="*/ 1647661 w 7467600"/>
              <a:gd name="connsiteY563" fmla="*/ 1825945 h 6858000"/>
              <a:gd name="connsiteX564" fmla="*/ 1423821 w 7467600"/>
              <a:gd name="connsiteY564" fmla="*/ 1351958 h 6858000"/>
              <a:gd name="connsiteX565" fmla="*/ 1431890 w 7467600"/>
              <a:gd name="connsiteY565" fmla="*/ 1306475 h 6858000"/>
              <a:gd name="connsiteX566" fmla="*/ 1507597 w 7467600"/>
              <a:gd name="connsiteY566" fmla="*/ 1446132 h 6858000"/>
              <a:gd name="connsiteX567" fmla="*/ 1674586 w 7467600"/>
              <a:gd name="connsiteY567" fmla="*/ 1813832 h 6858000"/>
              <a:gd name="connsiteX568" fmla="*/ 1815950 w 7467600"/>
              <a:gd name="connsiteY568" fmla="*/ 2128564 h 6858000"/>
              <a:gd name="connsiteX569" fmla="*/ 1984242 w 7467600"/>
              <a:gd name="connsiteY569" fmla="*/ 2430829 h 6858000"/>
              <a:gd name="connsiteX570" fmla="*/ 2014023 w 7467600"/>
              <a:gd name="connsiteY570" fmla="*/ 2450995 h 6858000"/>
              <a:gd name="connsiteX571" fmla="*/ 1747337 w 7467600"/>
              <a:gd name="connsiteY571" fmla="*/ 1855264 h 6858000"/>
              <a:gd name="connsiteX572" fmla="*/ 1533749 w 7467600"/>
              <a:gd name="connsiteY572" fmla="*/ 1478656 h 6858000"/>
              <a:gd name="connsiteX573" fmla="*/ 1431890 w 7467600"/>
              <a:gd name="connsiteY573" fmla="*/ 1306475 h 6858000"/>
              <a:gd name="connsiteX574" fmla="*/ 5052692 w 7467600"/>
              <a:gd name="connsiteY574" fmla="*/ 1292994 h 6858000"/>
              <a:gd name="connsiteX575" fmla="*/ 5200661 w 7467600"/>
              <a:gd name="connsiteY575" fmla="*/ 1635186 h 6858000"/>
              <a:gd name="connsiteX576" fmla="*/ 5297138 w 7467600"/>
              <a:gd name="connsiteY576" fmla="*/ 1906351 h 6858000"/>
              <a:gd name="connsiteX577" fmla="*/ 5052692 w 7467600"/>
              <a:gd name="connsiteY577" fmla="*/ 1292994 h 6858000"/>
              <a:gd name="connsiteX578" fmla="*/ 5009948 w 7467600"/>
              <a:gd name="connsiteY578" fmla="*/ 1273619 h 6858000"/>
              <a:gd name="connsiteX579" fmla="*/ 5121777 w 7467600"/>
              <a:gd name="connsiteY579" fmla="*/ 1654213 h 6858000"/>
              <a:gd name="connsiteX580" fmla="*/ 5293545 w 7467600"/>
              <a:gd name="connsiteY580" fmla="*/ 2072247 h 6858000"/>
              <a:gd name="connsiteX581" fmla="*/ 5294042 w 7467600"/>
              <a:gd name="connsiteY581" fmla="*/ 2065019 h 6858000"/>
              <a:gd name="connsiteX582" fmla="*/ 5171936 w 7467600"/>
              <a:gd name="connsiteY582" fmla="*/ 1647613 h 6858000"/>
              <a:gd name="connsiteX583" fmla="*/ 5009948 w 7467600"/>
              <a:gd name="connsiteY583" fmla="*/ 1273619 h 6858000"/>
              <a:gd name="connsiteX584" fmla="*/ 655236 w 7467600"/>
              <a:gd name="connsiteY584" fmla="*/ 1268632 h 6858000"/>
              <a:gd name="connsiteX585" fmla="*/ 839521 w 7467600"/>
              <a:gd name="connsiteY585" fmla="*/ 1685315 h 6858000"/>
              <a:gd name="connsiteX586" fmla="*/ 1109416 w 7467600"/>
              <a:gd name="connsiteY586" fmla="*/ 2061663 h 6858000"/>
              <a:gd name="connsiteX587" fmla="*/ 1298300 w 7467600"/>
              <a:gd name="connsiteY587" fmla="*/ 2247742 h 6858000"/>
              <a:gd name="connsiteX588" fmla="*/ 1125871 w 7467600"/>
              <a:gd name="connsiteY588" fmla="*/ 1989513 h 6858000"/>
              <a:gd name="connsiteX589" fmla="*/ 981574 w 7467600"/>
              <a:gd name="connsiteY589" fmla="*/ 1783157 h 6858000"/>
              <a:gd name="connsiteX590" fmla="*/ 922198 w 7467600"/>
              <a:gd name="connsiteY590" fmla="*/ 1677437 h 6858000"/>
              <a:gd name="connsiteX591" fmla="*/ 869293 w 7467600"/>
              <a:gd name="connsiteY591" fmla="*/ 1583214 h 6858000"/>
              <a:gd name="connsiteX592" fmla="*/ 751431 w 7467600"/>
              <a:gd name="connsiteY592" fmla="*/ 1405731 h 6858000"/>
              <a:gd name="connsiteX593" fmla="*/ 655236 w 7467600"/>
              <a:gd name="connsiteY593" fmla="*/ 1268632 h 6858000"/>
              <a:gd name="connsiteX594" fmla="*/ 6516292 w 7467600"/>
              <a:gd name="connsiteY594" fmla="*/ 1263064 h 6858000"/>
              <a:gd name="connsiteX595" fmla="*/ 5736320 w 7467600"/>
              <a:gd name="connsiteY595" fmla="*/ 1501803 h 6858000"/>
              <a:gd name="connsiteX596" fmla="*/ 6516292 w 7467600"/>
              <a:gd name="connsiteY596" fmla="*/ 1263064 h 6858000"/>
              <a:gd name="connsiteX597" fmla="*/ 291466 w 7467600"/>
              <a:gd name="connsiteY597" fmla="*/ 1250369 h 6858000"/>
              <a:gd name="connsiteX598" fmla="*/ 323180 w 7467600"/>
              <a:gd name="connsiteY598" fmla="*/ 1435283 h 6858000"/>
              <a:gd name="connsiteX599" fmla="*/ 349381 w 7467600"/>
              <a:gd name="connsiteY599" fmla="*/ 1875041 h 6858000"/>
              <a:gd name="connsiteX600" fmla="*/ 374363 w 7467600"/>
              <a:gd name="connsiteY600" fmla="*/ 1506494 h 6858000"/>
              <a:gd name="connsiteX601" fmla="*/ 302168 w 7467600"/>
              <a:gd name="connsiteY601" fmla="*/ 1274495 h 6858000"/>
              <a:gd name="connsiteX602" fmla="*/ 291466 w 7467600"/>
              <a:gd name="connsiteY602" fmla="*/ 1250369 h 6858000"/>
              <a:gd name="connsiteX603" fmla="*/ 678222 w 7467600"/>
              <a:gd name="connsiteY603" fmla="*/ 1248670 h 6858000"/>
              <a:gd name="connsiteX604" fmla="*/ 775536 w 7467600"/>
              <a:gd name="connsiteY604" fmla="*/ 1388015 h 6858000"/>
              <a:gd name="connsiteX605" fmla="*/ 894529 w 7467600"/>
              <a:gd name="connsiteY605" fmla="*/ 1567739 h 6858000"/>
              <a:gd name="connsiteX606" fmla="*/ 948000 w 7467600"/>
              <a:gd name="connsiteY606" fmla="*/ 1663088 h 6858000"/>
              <a:gd name="connsiteX607" fmla="*/ 1006812 w 7467600"/>
              <a:gd name="connsiteY607" fmla="*/ 1767683 h 6858000"/>
              <a:gd name="connsiteX608" fmla="*/ 1149133 w 7467600"/>
              <a:gd name="connsiteY608" fmla="*/ 1971513 h 6858000"/>
              <a:gd name="connsiteX609" fmla="*/ 1333952 w 7467600"/>
              <a:gd name="connsiteY609" fmla="*/ 2251620 h 6858000"/>
              <a:gd name="connsiteX610" fmla="*/ 1337329 w 7467600"/>
              <a:gd name="connsiteY610" fmla="*/ 2258350 h 6858000"/>
              <a:gd name="connsiteX611" fmla="*/ 1014726 w 7467600"/>
              <a:gd name="connsiteY611" fmla="*/ 1615556 h 6858000"/>
              <a:gd name="connsiteX612" fmla="*/ 678222 w 7467600"/>
              <a:gd name="connsiteY612" fmla="*/ 1248670 h 6858000"/>
              <a:gd name="connsiteX613" fmla="*/ 6691602 w 7467600"/>
              <a:gd name="connsiteY613" fmla="*/ 1140573 h 6858000"/>
              <a:gd name="connsiteX614" fmla="*/ 6571100 w 7467600"/>
              <a:gd name="connsiteY614" fmla="*/ 1183662 h 6858000"/>
              <a:gd name="connsiteX615" fmla="*/ 6241687 w 7467600"/>
              <a:gd name="connsiteY615" fmla="*/ 1257600 h 6858000"/>
              <a:gd name="connsiteX616" fmla="*/ 5693009 w 7467600"/>
              <a:gd name="connsiteY616" fmla="*/ 1478256 h 6858000"/>
              <a:gd name="connsiteX617" fmla="*/ 6548420 w 7467600"/>
              <a:gd name="connsiteY617" fmla="*/ 1214599 h 6858000"/>
              <a:gd name="connsiteX618" fmla="*/ 6605473 w 7467600"/>
              <a:gd name="connsiteY618" fmla="*/ 1184686 h 6858000"/>
              <a:gd name="connsiteX619" fmla="*/ 6691602 w 7467600"/>
              <a:gd name="connsiteY619" fmla="*/ 1140573 h 6858000"/>
              <a:gd name="connsiteX620" fmla="*/ 4002475 w 7467600"/>
              <a:gd name="connsiteY620" fmla="*/ 1037802 h 6858000"/>
              <a:gd name="connsiteX621" fmla="*/ 4000324 w 7467600"/>
              <a:gd name="connsiteY621" fmla="*/ 1039362 h 6858000"/>
              <a:gd name="connsiteX622" fmla="*/ 4002862 w 7467600"/>
              <a:gd name="connsiteY622" fmla="*/ 1042866 h 6858000"/>
              <a:gd name="connsiteX623" fmla="*/ 4002475 w 7467600"/>
              <a:gd name="connsiteY623" fmla="*/ 1037802 h 6858000"/>
              <a:gd name="connsiteX624" fmla="*/ 506322 w 7467600"/>
              <a:gd name="connsiteY624" fmla="*/ 1020997 h 6858000"/>
              <a:gd name="connsiteX625" fmla="*/ 533068 w 7467600"/>
              <a:gd name="connsiteY625" fmla="*/ 1029409 h 6858000"/>
              <a:gd name="connsiteX626" fmla="*/ 1232525 w 7467600"/>
              <a:gd name="connsiteY626" fmla="*/ 1804675 h 6858000"/>
              <a:gd name="connsiteX627" fmla="*/ 1388858 w 7467600"/>
              <a:gd name="connsiteY627" fmla="*/ 2368011 h 6858000"/>
              <a:gd name="connsiteX628" fmla="*/ 1384098 w 7467600"/>
              <a:gd name="connsiteY628" fmla="*/ 2378125 h 6858000"/>
              <a:gd name="connsiteX629" fmla="*/ 1425393 w 7467600"/>
              <a:gd name="connsiteY629" fmla="*/ 2589124 h 6858000"/>
              <a:gd name="connsiteX630" fmla="*/ 1424001 w 7467600"/>
              <a:gd name="connsiteY630" fmla="*/ 2597541 h 6858000"/>
              <a:gd name="connsiteX631" fmla="*/ 2152729 w 7467600"/>
              <a:gd name="connsiteY631" fmla="*/ 2864487 h 6858000"/>
              <a:gd name="connsiteX632" fmla="*/ 2020609 w 7467600"/>
              <a:gd name="connsiteY632" fmla="*/ 2539671 h 6858000"/>
              <a:gd name="connsiteX633" fmla="*/ 2018920 w 7467600"/>
              <a:gd name="connsiteY633" fmla="*/ 2536309 h 6858000"/>
              <a:gd name="connsiteX634" fmla="*/ 1342441 w 7467600"/>
              <a:gd name="connsiteY634" fmla="*/ 1173017 h 6858000"/>
              <a:gd name="connsiteX635" fmla="*/ 1367925 w 7467600"/>
              <a:gd name="connsiteY635" fmla="*/ 1135648 h 6858000"/>
              <a:gd name="connsiteX636" fmla="*/ 1771401 w 7467600"/>
              <a:gd name="connsiteY636" fmla="*/ 1806673 h 6858000"/>
              <a:gd name="connsiteX637" fmla="*/ 1972385 w 7467600"/>
              <a:gd name="connsiteY637" fmla="*/ 2198735 h 6858000"/>
              <a:gd name="connsiteX638" fmla="*/ 2040892 w 7467600"/>
              <a:gd name="connsiteY638" fmla="*/ 2405205 h 6858000"/>
              <a:gd name="connsiteX639" fmla="*/ 2131689 w 7467600"/>
              <a:gd name="connsiteY639" fmla="*/ 1936926 h 6858000"/>
              <a:gd name="connsiteX640" fmla="*/ 2454820 w 7467600"/>
              <a:gd name="connsiteY640" fmla="*/ 1248808 h 6858000"/>
              <a:gd name="connsiteX641" fmla="*/ 2492512 w 7467600"/>
              <a:gd name="connsiteY641" fmla="*/ 1302920 h 6858000"/>
              <a:gd name="connsiteX642" fmla="*/ 2081216 w 7467600"/>
              <a:gd name="connsiteY642" fmla="*/ 2527513 h 6858000"/>
              <a:gd name="connsiteX643" fmla="*/ 2081211 w 7467600"/>
              <a:gd name="connsiteY643" fmla="*/ 2528916 h 6858000"/>
              <a:gd name="connsiteX644" fmla="*/ 2199067 w 7467600"/>
              <a:gd name="connsiteY644" fmla="*/ 2884061 h 6858000"/>
              <a:gd name="connsiteX645" fmla="*/ 3192586 w 7467600"/>
              <a:gd name="connsiteY645" fmla="*/ 3411496 h 6858000"/>
              <a:gd name="connsiteX646" fmla="*/ 3182620 w 7467600"/>
              <a:gd name="connsiteY646" fmla="*/ 3483279 h 6858000"/>
              <a:gd name="connsiteX647" fmla="*/ 2435119 w 7467600"/>
              <a:gd name="connsiteY647" fmla="*/ 3080173 h 6858000"/>
              <a:gd name="connsiteX648" fmla="*/ 2410152 w 7467600"/>
              <a:gd name="connsiteY648" fmla="*/ 3063751 h 6858000"/>
              <a:gd name="connsiteX649" fmla="*/ 2408099 w 7467600"/>
              <a:gd name="connsiteY649" fmla="*/ 3064403 h 6858000"/>
              <a:gd name="connsiteX650" fmla="*/ 2407218 w 7467600"/>
              <a:gd name="connsiteY650" fmla="*/ 3070324 h 6858000"/>
              <a:gd name="connsiteX651" fmla="*/ 2380138 w 7467600"/>
              <a:gd name="connsiteY651" fmla="*/ 3099341 h 6858000"/>
              <a:gd name="connsiteX652" fmla="*/ 1765923 w 7467600"/>
              <a:gd name="connsiteY652" fmla="*/ 3581043 h 6858000"/>
              <a:gd name="connsiteX653" fmla="*/ 1702258 w 7467600"/>
              <a:gd name="connsiteY653" fmla="*/ 3612286 h 6858000"/>
              <a:gd name="connsiteX654" fmla="*/ 1538370 w 7467600"/>
              <a:gd name="connsiteY654" fmla="*/ 3811804 h 6858000"/>
              <a:gd name="connsiteX655" fmla="*/ 542867 w 7467600"/>
              <a:gd name="connsiteY655" fmla="*/ 4944092 h 6858000"/>
              <a:gd name="connsiteX656" fmla="*/ 515800 w 7467600"/>
              <a:gd name="connsiteY656" fmla="*/ 4862180 h 6858000"/>
              <a:gd name="connsiteX657" fmla="*/ 909145 w 7467600"/>
              <a:gd name="connsiteY657" fmla="*/ 4199225 h 6858000"/>
              <a:gd name="connsiteX658" fmla="*/ 1214067 w 7467600"/>
              <a:gd name="connsiteY658" fmla="*/ 3908561 h 6858000"/>
              <a:gd name="connsiteX659" fmla="*/ 640967 w 7467600"/>
              <a:gd name="connsiteY659" fmla="*/ 4105601 h 6858000"/>
              <a:gd name="connsiteX660" fmla="*/ 112563 w 7467600"/>
              <a:gd name="connsiteY660" fmla="*/ 4396952 h 6858000"/>
              <a:gd name="connsiteX661" fmla="*/ 0 w 7467600"/>
              <a:gd name="connsiteY661" fmla="*/ 4466006 h 6858000"/>
              <a:gd name="connsiteX662" fmla="*/ 0 w 7467600"/>
              <a:gd name="connsiteY662" fmla="*/ 4233763 h 6858000"/>
              <a:gd name="connsiteX663" fmla="*/ 36881 w 7467600"/>
              <a:gd name="connsiteY663" fmla="*/ 4200118 h 6858000"/>
              <a:gd name="connsiteX664" fmla="*/ 910534 w 7467600"/>
              <a:gd name="connsiteY664" fmla="*/ 3629753 h 6858000"/>
              <a:gd name="connsiteX665" fmla="*/ 1578717 w 7467600"/>
              <a:gd name="connsiteY665" fmla="*/ 3575982 h 6858000"/>
              <a:gd name="connsiteX666" fmla="*/ 2338780 w 7467600"/>
              <a:gd name="connsiteY666" fmla="*/ 3033725 h 6858000"/>
              <a:gd name="connsiteX667" fmla="*/ 1807991 w 7467600"/>
              <a:gd name="connsiteY667" fmla="*/ 2807184 h 6858000"/>
              <a:gd name="connsiteX668" fmla="*/ 1416358 w 7467600"/>
              <a:gd name="connsiteY668" fmla="*/ 3112571 h 6858000"/>
              <a:gd name="connsiteX669" fmla="*/ 939066 w 7467600"/>
              <a:gd name="connsiteY669" fmla="*/ 3378798 h 6858000"/>
              <a:gd name="connsiteX670" fmla="*/ 115099 w 7467600"/>
              <a:gd name="connsiteY670" fmla="*/ 3607650 h 6858000"/>
              <a:gd name="connsiteX671" fmla="*/ 97284 w 7467600"/>
              <a:gd name="connsiteY671" fmla="*/ 3520393 h 6858000"/>
              <a:gd name="connsiteX672" fmla="*/ 922050 w 7467600"/>
              <a:gd name="connsiteY672" fmla="*/ 3074867 h 6858000"/>
              <a:gd name="connsiteX673" fmla="*/ 1405265 w 7467600"/>
              <a:gd name="connsiteY673" fmla="*/ 3016319 h 6858000"/>
              <a:gd name="connsiteX674" fmla="*/ 1407512 w 7467600"/>
              <a:gd name="connsiteY674" fmla="*/ 3018001 h 6858000"/>
              <a:gd name="connsiteX675" fmla="*/ 1726266 w 7467600"/>
              <a:gd name="connsiteY675" fmla="*/ 2777274 h 6858000"/>
              <a:gd name="connsiteX676" fmla="*/ 625390 w 7467600"/>
              <a:gd name="connsiteY676" fmla="*/ 2514541 h 6858000"/>
              <a:gd name="connsiteX677" fmla="*/ 619799 w 7467600"/>
              <a:gd name="connsiteY677" fmla="*/ 2527180 h 6858000"/>
              <a:gd name="connsiteX678" fmla="*/ 310030 w 7467600"/>
              <a:gd name="connsiteY678" fmla="*/ 2771818 h 6858000"/>
              <a:gd name="connsiteX679" fmla="*/ 173877 w 7467600"/>
              <a:gd name="connsiteY679" fmla="*/ 2937056 h 6858000"/>
              <a:gd name="connsiteX680" fmla="*/ 77889 w 7467600"/>
              <a:gd name="connsiteY680" fmla="*/ 3138440 h 6858000"/>
              <a:gd name="connsiteX681" fmla="*/ 0 w 7467600"/>
              <a:gd name="connsiteY681" fmla="*/ 3271395 h 6858000"/>
              <a:gd name="connsiteX682" fmla="*/ 0 w 7467600"/>
              <a:gd name="connsiteY682" fmla="*/ 3153002 h 6858000"/>
              <a:gd name="connsiteX683" fmla="*/ 2386 w 7467600"/>
              <a:gd name="connsiteY683" fmla="*/ 3149203 h 6858000"/>
              <a:gd name="connsiteX684" fmla="*/ 89753 w 7467600"/>
              <a:gd name="connsiteY684" fmla="*/ 2987702 h 6858000"/>
              <a:gd name="connsiteX685" fmla="*/ 76869 w 7467600"/>
              <a:gd name="connsiteY685" fmla="*/ 3005404 h 6858000"/>
              <a:gd name="connsiteX686" fmla="*/ 32049 w 7467600"/>
              <a:gd name="connsiteY686" fmla="*/ 3065814 h 6858000"/>
              <a:gd name="connsiteX687" fmla="*/ 0 w 7467600"/>
              <a:gd name="connsiteY687" fmla="*/ 3108744 h 6858000"/>
              <a:gd name="connsiteX688" fmla="*/ 0 w 7467600"/>
              <a:gd name="connsiteY688" fmla="*/ 3058059 h 6858000"/>
              <a:gd name="connsiteX689" fmla="*/ 7610 w 7467600"/>
              <a:gd name="connsiteY689" fmla="*/ 3047889 h 6858000"/>
              <a:gd name="connsiteX690" fmla="*/ 52419 w 7467600"/>
              <a:gd name="connsiteY690" fmla="*/ 2987479 h 6858000"/>
              <a:gd name="connsiteX691" fmla="*/ 59142 w 7467600"/>
              <a:gd name="connsiteY691" fmla="*/ 2978488 h 6858000"/>
              <a:gd name="connsiteX692" fmla="*/ 0 w 7467600"/>
              <a:gd name="connsiteY692" fmla="*/ 3015334 h 6858000"/>
              <a:gd name="connsiteX693" fmla="*/ 0 w 7467600"/>
              <a:gd name="connsiteY693" fmla="*/ 2914286 h 6858000"/>
              <a:gd name="connsiteX694" fmla="*/ 36383 w 7467600"/>
              <a:gd name="connsiteY694" fmla="*/ 2901128 h 6858000"/>
              <a:gd name="connsiteX695" fmla="*/ 156329 w 7467600"/>
              <a:gd name="connsiteY695" fmla="*/ 2840533 h 6858000"/>
              <a:gd name="connsiteX696" fmla="*/ 358355 w 7467600"/>
              <a:gd name="connsiteY696" fmla="*/ 2620471 h 6858000"/>
              <a:gd name="connsiteX697" fmla="*/ 510577 w 7467600"/>
              <a:gd name="connsiteY697" fmla="*/ 2501244 h 6858000"/>
              <a:gd name="connsiteX698" fmla="*/ 211967 w 7467600"/>
              <a:gd name="connsiteY698" fmla="*/ 2479171 h 6858000"/>
              <a:gd name="connsiteX699" fmla="*/ 0 w 7467600"/>
              <a:gd name="connsiteY699" fmla="*/ 2476398 h 6858000"/>
              <a:gd name="connsiteX700" fmla="*/ 0 w 7467600"/>
              <a:gd name="connsiteY700" fmla="*/ 2389189 h 6858000"/>
              <a:gd name="connsiteX701" fmla="*/ 103062 w 7467600"/>
              <a:gd name="connsiteY701" fmla="*/ 2389518 h 6858000"/>
              <a:gd name="connsiteX702" fmla="*/ 510734 w 7467600"/>
              <a:gd name="connsiteY702" fmla="*/ 2416201 h 6858000"/>
              <a:gd name="connsiteX703" fmla="*/ 279257 w 7467600"/>
              <a:gd name="connsiteY703" fmla="*/ 2092102 h 6858000"/>
              <a:gd name="connsiteX704" fmla="*/ 65265 w 7467600"/>
              <a:gd name="connsiteY704" fmla="*/ 2006049 h 6858000"/>
              <a:gd name="connsiteX705" fmla="*/ 0 w 7467600"/>
              <a:gd name="connsiteY705" fmla="*/ 1982532 h 6858000"/>
              <a:gd name="connsiteX706" fmla="*/ 0 w 7467600"/>
              <a:gd name="connsiteY706" fmla="*/ 1912789 h 6858000"/>
              <a:gd name="connsiteX707" fmla="*/ 97460 w 7467600"/>
              <a:gd name="connsiteY707" fmla="*/ 1953725 h 6858000"/>
              <a:gd name="connsiteX708" fmla="*/ 221272 w 7467600"/>
              <a:gd name="connsiteY708" fmla="*/ 1980766 h 6858000"/>
              <a:gd name="connsiteX709" fmla="*/ 116765 w 7467600"/>
              <a:gd name="connsiteY709" fmla="*/ 1911033 h 6858000"/>
              <a:gd name="connsiteX710" fmla="*/ 16405 w 7467600"/>
              <a:gd name="connsiteY710" fmla="*/ 1803412 h 6858000"/>
              <a:gd name="connsiteX711" fmla="*/ 0 w 7467600"/>
              <a:gd name="connsiteY711" fmla="*/ 1784777 h 6858000"/>
              <a:gd name="connsiteX712" fmla="*/ 0 w 7467600"/>
              <a:gd name="connsiteY712" fmla="*/ 1740082 h 6858000"/>
              <a:gd name="connsiteX713" fmla="*/ 39394 w 7467600"/>
              <a:gd name="connsiteY713" fmla="*/ 1784856 h 6858000"/>
              <a:gd name="connsiteX714" fmla="*/ 135813 w 7467600"/>
              <a:gd name="connsiteY714" fmla="*/ 1888838 h 6858000"/>
              <a:gd name="connsiteX715" fmla="*/ 242575 w 7467600"/>
              <a:gd name="connsiteY715" fmla="*/ 1958841 h 6858000"/>
              <a:gd name="connsiteX716" fmla="*/ 82197 w 7467600"/>
              <a:gd name="connsiteY716" fmla="*/ 1754826 h 6858000"/>
              <a:gd name="connsiteX717" fmla="*/ 0 w 7467600"/>
              <a:gd name="connsiteY717" fmla="*/ 1679650 h 6858000"/>
              <a:gd name="connsiteX718" fmla="*/ 0 w 7467600"/>
              <a:gd name="connsiteY718" fmla="*/ 1602463 h 6858000"/>
              <a:gd name="connsiteX719" fmla="*/ 84689 w 7467600"/>
              <a:gd name="connsiteY719" fmla="*/ 1677442 h 6858000"/>
              <a:gd name="connsiteX720" fmla="*/ 298437 w 7467600"/>
              <a:gd name="connsiteY720" fmla="*/ 1968019 h 6858000"/>
              <a:gd name="connsiteX721" fmla="*/ 227269 w 7467600"/>
              <a:gd name="connsiteY721" fmla="*/ 1114064 h 6858000"/>
              <a:gd name="connsiteX722" fmla="*/ 248003 w 7467600"/>
              <a:gd name="connsiteY722" fmla="*/ 1089613 h 6858000"/>
              <a:gd name="connsiteX723" fmla="*/ 427020 w 7467600"/>
              <a:gd name="connsiteY723" fmla="*/ 1619803 h 6858000"/>
              <a:gd name="connsiteX724" fmla="*/ 340345 w 7467600"/>
              <a:gd name="connsiteY724" fmla="*/ 2027739 h 6858000"/>
              <a:gd name="connsiteX725" fmla="*/ 360865 w 7467600"/>
              <a:gd name="connsiteY725" fmla="*/ 2044827 h 6858000"/>
              <a:gd name="connsiteX726" fmla="*/ 560414 w 7467600"/>
              <a:gd name="connsiteY726" fmla="*/ 2421457 h 6858000"/>
              <a:gd name="connsiteX727" fmla="*/ 1359703 w 7467600"/>
              <a:gd name="connsiteY727" fmla="*/ 2578554 h 6858000"/>
              <a:gd name="connsiteX728" fmla="*/ 1359422 w 7467600"/>
              <a:gd name="connsiteY728" fmla="*/ 2577994 h 6858000"/>
              <a:gd name="connsiteX729" fmla="*/ 828701 w 7467600"/>
              <a:gd name="connsiteY729" fmla="*/ 1839520 h 6858000"/>
              <a:gd name="connsiteX730" fmla="*/ 494427 w 7467600"/>
              <a:gd name="connsiteY730" fmla="*/ 1092333 h 6858000"/>
              <a:gd name="connsiteX731" fmla="*/ 506322 w 7467600"/>
              <a:gd name="connsiteY731" fmla="*/ 1020997 h 6858000"/>
              <a:gd name="connsiteX732" fmla="*/ 4570198 w 7467600"/>
              <a:gd name="connsiteY732" fmla="*/ 978081 h 6858000"/>
              <a:gd name="connsiteX733" fmla="*/ 4523691 w 7467600"/>
              <a:gd name="connsiteY733" fmla="*/ 1127776 h 6858000"/>
              <a:gd name="connsiteX734" fmla="*/ 4509875 w 7467600"/>
              <a:gd name="connsiteY734" fmla="*/ 1167552 h 6858000"/>
              <a:gd name="connsiteX735" fmla="*/ 4478168 w 7467600"/>
              <a:gd name="connsiteY735" fmla="*/ 1260735 h 6858000"/>
              <a:gd name="connsiteX736" fmla="*/ 4409309 w 7467600"/>
              <a:gd name="connsiteY736" fmla="*/ 1666996 h 6858000"/>
              <a:gd name="connsiteX737" fmla="*/ 4370031 w 7467600"/>
              <a:gd name="connsiteY737" fmla="*/ 1955666 h 6858000"/>
              <a:gd name="connsiteX738" fmla="*/ 4570198 w 7467600"/>
              <a:gd name="connsiteY738" fmla="*/ 978081 h 6858000"/>
              <a:gd name="connsiteX739" fmla="*/ 4557898 w 7467600"/>
              <a:gd name="connsiteY739" fmla="*/ 900011 h 6858000"/>
              <a:gd name="connsiteX740" fmla="*/ 4344840 w 7467600"/>
              <a:gd name="connsiteY740" fmla="*/ 1922038 h 6858000"/>
              <a:gd name="connsiteX741" fmla="*/ 4378710 w 7467600"/>
              <a:gd name="connsiteY741" fmla="*/ 1665516 h 6858000"/>
              <a:gd name="connsiteX742" fmla="*/ 4448798 w 7467600"/>
              <a:gd name="connsiteY742" fmla="*/ 1253024 h 6858000"/>
              <a:gd name="connsiteX743" fmla="*/ 4480315 w 7467600"/>
              <a:gd name="connsiteY743" fmla="*/ 1158454 h 6858000"/>
              <a:gd name="connsiteX744" fmla="*/ 4494133 w 7467600"/>
              <a:gd name="connsiteY744" fmla="*/ 1118676 h 6858000"/>
              <a:gd name="connsiteX745" fmla="*/ 4557898 w 7467600"/>
              <a:gd name="connsiteY745" fmla="*/ 900011 h 6858000"/>
              <a:gd name="connsiteX746" fmla="*/ 5870151 w 7467600"/>
              <a:gd name="connsiteY746" fmla="*/ 898890 h 6858000"/>
              <a:gd name="connsiteX747" fmla="*/ 5861335 w 7467600"/>
              <a:gd name="connsiteY747" fmla="*/ 899177 h 6858000"/>
              <a:gd name="connsiteX748" fmla="*/ 5843702 w 7467600"/>
              <a:gd name="connsiteY748" fmla="*/ 899748 h 6858000"/>
              <a:gd name="connsiteX749" fmla="*/ 5651107 w 7467600"/>
              <a:gd name="connsiteY749" fmla="*/ 920306 h 6858000"/>
              <a:gd name="connsiteX750" fmla="*/ 5459407 w 7467600"/>
              <a:gd name="connsiteY750" fmla="*/ 940975 h 6858000"/>
              <a:gd name="connsiteX751" fmla="*/ 5374846 w 7467600"/>
              <a:gd name="connsiteY751" fmla="*/ 941988 h 6858000"/>
              <a:gd name="connsiteX752" fmla="*/ 5256105 w 7467600"/>
              <a:gd name="connsiteY752" fmla="*/ 945632 h 6858000"/>
              <a:gd name="connsiteX753" fmla="*/ 5107071 w 7467600"/>
              <a:gd name="connsiteY753" fmla="*/ 969720 h 6858000"/>
              <a:gd name="connsiteX754" fmla="*/ 4998681 w 7467600"/>
              <a:gd name="connsiteY754" fmla="*/ 988771 h 6858000"/>
              <a:gd name="connsiteX755" fmla="*/ 5870151 w 7467600"/>
              <a:gd name="connsiteY755" fmla="*/ 898890 h 6858000"/>
              <a:gd name="connsiteX756" fmla="*/ 5504425 w 7467600"/>
              <a:gd name="connsiteY756" fmla="*/ 848067 h 6858000"/>
              <a:gd name="connsiteX757" fmla="*/ 4968849 w 7467600"/>
              <a:gd name="connsiteY757" fmla="*/ 962318 h 6858000"/>
              <a:gd name="connsiteX758" fmla="*/ 5104039 w 7467600"/>
              <a:gd name="connsiteY758" fmla="*/ 940634 h 6858000"/>
              <a:gd name="connsiteX759" fmla="*/ 5256311 w 7467600"/>
              <a:gd name="connsiteY759" fmla="*/ 916490 h 6858000"/>
              <a:gd name="connsiteX760" fmla="*/ 5377381 w 7467600"/>
              <a:gd name="connsiteY760" fmla="*/ 912671 h 6858000"/>
              <a:gd name="connsiteX761" fmla="*/ 5460148 w 7467600"/>
              <a:gd name="connsiteY761" fmla="*/ 911442 h 6858000"/>
              <a:gd name="connsiteX762" fmla="*/ 5648971 w 7467600"/>
              <a:gd name="connsiteY762" fmla="*/ 891331 h 6858000"/>
              <a:gd name="connsiteX763" fmla="*/ 5844807 w 7467600"/>
              <a:gd name="connsiteY763" fmla="*/ 870718 h 6858000"/>
              <a:gd name="connsiteX764" fmla="*/ 5862975 w 7467600"/>
              <a:gd name="connsiteY764" fmla="*/ 869756 h 6858000"/>
              <a:gd name="connsiteX765" fmla="*/ 5920887 w 7467600"/>
              <a:gd name="connsiteY765" fmla="*/ 865929 h 6858000"/>
              <a:gd name="connsiteX766" fmla="*/ 5504425 w 7467600"/>
              <a:gd name="connsiteY766" fmla="*/ 848067 h 6858000"/>
              <a:gd name="connsiteX767" fmla="*/ 3607114 w 7467600"/>
              <a:gd name="connsiteY767" fmla="*/ 467441 h 6858000"/>
              <a:gd name="connsiteX768" fmla="*/ 3296242 w 7467600"/>
              <a:gd name="connsiteY768" fmla="*/ 807991 h 6858000"/>
              <a:gd name="connsiteX769" fmla="*/ 3174674 w 7467600"/>
              <a:gd name="connsiteY769" fmla="*/ 919759 h 6858000"/>
              <a:gd name="connsiteX770" fmla="*/ 3042978 w 7467600"/>
              <a:gd name="connsiteY770" fmla="*/ 1054894 h 6858000"/>
              <a:gd name="connsiteX771" fmla="*/ 2968914 w 7467600"/>
              <a:gd name="connsiteY771" fmla="*/ 1133756 h 6858000"/>
              <a:gd name="connsiteX772" fmla="*/ 3103823 w 7467600"/>
              <a:gd name="connsiteY772" fmla="*/ 1026814 h 6858000"/>
              <a:gd name="connsiteX773" fmla="*/ 3607114 w 7467600"/>
              <a:gd name="connsiteY773" fmla="*/ 467441 h 6858000"/>
              <a:gd name="connsiteX774" fmla="*/ 3744487 w 7467600"/>
              <a:gd name="connsiteY774" fmla="*/ 383136 h 6858000"/>
              <a:gd name="connsiteX775" fmla="*/ 3970213 w 7467600"/>
              <a:gd name="connsiteY775" fmla="*/ 995559 h 6858000"/>
              <a:gd name="connsiteX776" fmla="*/ 3744487 w 7467600"/>
              <a:gd name="connsiteY776" fmla="*/ 383136 h 6858000"/>
              <a:gd name="connsiteX777" fmla="*/ 3624562 w 7467600"/>
              <a:gd name="connsiteY777" fmla="*/ 367041 h 6858000"/>
              <a:gd name="connsiteX778" fmla="*/ 3489712 w 7467600"/>
              <a:gd name="connsiteY778" fmla="*/ 485386 h 6858000"/>
              <a:gd name="connsiteX779" fmla="*/ 3182994 w 7467600"/>
              <a:gd name="connsiteY779" fmla="*/ 828265 h 6858000"/>
              <a:gd name="connsiteX780" fmla="*/ 2892114 w 7467600"/>
              <a:gd name="connsiteY780" fmla="*/ 1172635 h 6858000"/>
              <a:gd name="connsiteX781" fmla="*/ 3021459 w 7467600"/>
              <a:gd name="connsiteY781" fmla="*/ 1035385 h 6858000"/>
              <a:gd name="connsiteX782" fmla="*/ 3153873 w 7467600"/>
              <a:gd name="connsiteY782" fmla="*/ 898971 h 6858000"/>
              <a:gd name="connsiteX783" fmla="*/ 3276511 w 7467600"/>
              <a:gd name="connsiteY783" fmla="*/ 786423 h 6858000"/>
              <a:gd name="connsiteX784" fmla="*/ 3584154 w 7467600"/>
              <a:gd name="connsiteY784" fmla="*/ 448218 h 6858000"/>
              <a:gd name="connsiteX785" fmla="*/ 3624562 w 7467600"/>
              <a:gd name="connsiteY785" fmla="*/ 367041 h 6858000"/>
              <a:gd name="connsiteX786" fmla="*/ 3766672 w 7467600"/>
              <a:gd name="connsiteY786" fmla="*/ 359429 h 6858000"/>
              <a:gd name="connsiteX787" fmla="*/ 3996338 w 7467600"/>
              <a:gd name="connsiteY787" fmla="*/ 968237 h 6858000"/>
              <a:gd name="connsiteX788" fmla="*/ 3766672 w 7467600"/>
              <a:gd name="connsiteY788" fmla="*/ 359429 h 6858000"/>
              <a:gd name="connsiteX789" fmla="*/ 5805386 w 7467600"/>
              <a:gd name="connsiteY789" fmla="*/ 239240 h 6858000"/>
              <a:gd name="connsiteX790" fmla="*/ 5736947 w 7467600"/>
              <a:gd name="connsiteY790" fmla="*/ 261367 h 6858000"/>
              <a:gd name="connsiteX791" fmla="*/ 5427012 w 7467600"/>
              <a:gd name="connsiteY791" fmla="*/ 311272 h 6858000"/>
              <a:gd name="connsiteX792" fmla="*/ 5147818 w 7467600"/>
              <a:gd name="connsiteY792" fmla="*/ 322112 h 6858000"/>
              <a:gd name="connsiteX793" fmla="*/ 5060854 w 7467600"/>
              <a:gd name="connsiteY793" fmla="*/ 311882 h 6858000"/>
              <a:gd name="connsiteX794" fmla="*/ 4945989 w 7467600"/>
              <a:gd name="connsiteY794" fmla="*/ 300516 h 6858000"/>
              <a:gd name="connsiteX795" fmla="*/ 5410479 w 7467600"/>
              <a:gd name="connsiteY795" fmla="*/ 348434 h 6858000"/>
              <a:gd name="connsiteX796" fmla="*/ 5805386 w 7467600"/>
              <a:gd name="connsiteY796" fmla="*/ 239240 h 6858000"/>
              <a:gd name="connsiteX797" fmla="*/ 5905192 w 7467600"/>
              <a:gd name="connsiteY797" fmla="*/ 163079 h 6858000"/>
              <a:gd name="connsiteX798" fmla="*/ 5865655 w 7467600"/>
              <a:gd name="connsiteY798" fmla="*/ 171901 h 6858000"/>
              <a:gd name="connsiteX799" fmla="*/ 5259740 w 7467600"/>
              <a:gd name="connsiteY799" fmla="*/ 257013 h 6858000"/>
              <a:gd name="connsiteX800" fmla="*/ 5208466 w 7467600"/>
              <a:gd name="connsiteY800" fmla="*/ 257550 h 6858000"/>
              <a:gd name="connsiteX801" fmla="*/ 4980204 w 7467600"/>
              <a:gd name="connsiteY801" fmla="*/ 271903 h 6858000"/>
              <a:gd name="connsiteX802" fmla="*/ 5068068 w 7467600"/>
              <a:gd name="connsiteY802" fmla="*/ 282244 h 6858000"/>
              <a:gd name="connsiteX803" fmla="*/ 5153231 w 7467600"/>
              <a:gd name="connsiteY803" fmla="*/ 292240 h 6858000"/>
              <a:gd name="connsiteX804" fmla="*/ 5426491 w 7467600"/>
              <a:gd name="connsiteY804" fmla="*/ 281128 h 6858000"/>
              <a:gd name="connsiteX805" fmla="*/ 5731212 w 7467600"/>
              <a:gd name="connsiteY805" fmla="*/ 231951 h 6858000"/>
              <a:gd name="connsiteX806" fmla="*/ 5905192 w 7467600"/>
              <a:gd name="connsiteY806" fmla="*/ 163079 h 6858000"/>
              <a:gd name="connsiteX807" fmla="*/ 5944437 w 7467600"/>
              <a:gd name="connsiteY807" fmla="*/ 113829 h 6858000"/>
              <a:gd name="connsiteX808" fmla="*/ 5825032 w 7467600"/>
              <a:gd name="connsiteY808" fmla="*/ 146405 h 6858000"/>
              <a:gd name="connsiteX809" fmla="*/ 4955599 w 7467600"/>
              <a:gd name="connsiteY809" fmla="*/ 247008 h 6858000"/>
              <a:gd name="connsiteX810" fmla="*/ 5210104 w 7467600"/>
              <a:gd name="connsiteY810" fmla="*/ 228123 h 6858000"/>
              <a:gd name="connsiteX811" fmla="*/ 5261015 w 7467600"/>
              <a:gd name="connsiteY811" fmla="*/ 227087 h 6858000"/>
              <a:gd name="connsiteX812" fmla="*/ 5861181 w 7467600"/>
              <a:gd name="connsiteY812" fmla="*/ 143093 h 6858000"/>
              <a:gd name="connsiteX813" fmla="*/ 5961252 w 7467600"/>
              <a:gd name="connsiteY813" fmla="*/ 114820 h 6858000"/>
              <a:gd name="connsiteX814" fmla="*/ 5944437 w 7467600"/>
              <a:gd name="connsiteY814" fmla="*/ 113829 h 6858000"/>
              <a:gd name="connsiteX815" fmla="*/ 3882765 w 7467600"/>
              <a:gd name="connsiteY815" fmla="*/ 0 h 6858000"/>
              <a:gd name="connsiteX816" fmla="*/ 3995099 w 7467600"/>
              <a:gd name="connsiteY816" fmla="*/ 0 h 6858000"/>
              <a:gd name="connsiteX817" fmla="*/ 4163818 w 7467600"/>
              <a:gd name="connsiteY817" fmla="*/ 234104 h 6858000"/>
              <a:gd name="connsiteX818" fmla="*/ 4172099 w 7467600"/>
              <a:gd name="connsiteY818" fmla="*/ 234207 h 6858000"/>
              <a:gd name="connsiteX819" fmla="*/ 4784282 w 7467600"/>
              <a:gd name="connsiteY819" fmla="*/ 276561 h 6858000"/>
              <a:gd name="connsiteX820" fmla="*/ 4801687 w 7467600"/>
              <a:gd name="connsiteY820" fmla="*/ 267764 h 6858000"/>
              <a:gd name="connsiteX821" fmla="*/ 6082788 w 7467600"/>
              <a:gd name="connsiteY821" fmla="*/ 64119 h 6858000"/>
              <a:gd name="connsiteX822" fmla="*/ 6099442 w 7467600"/>
              <a:gd name="connsiteY822" fmla="*/ 82568 h 6858000"/>
              <a:gd name="connsiteX823" fmla="*/ 4804137 w 7467600"/>
              <a:gd name="connsiteY823" fmla="*/ 320931 h 6858000"/>
              <a:gd name="connsiteX824" fmla="*/ 4227047 w 7467600"/>
              <a:gd name="connsiteY824" fmla="*/ 313415 h 6858000"/>
              <a:gd name="connsiteX825" fmla="*/ 4346041 w 7467600"/>
              <a:gd name="connsiteY825" fmla="*/ 456086 h 6858000"/>
              <a:gd name="connsiteX826" fmla="*/ 4870967 w 7467600"/>
              <a:gd name="connsiteY826" fmla="*/ 963061 h 6858000"/>
              <a:gd name="connsiteX827" fmla="*/ 4889647 w 7467600"/>
              <a:gd name="connsiteY827" fmla="*/ 957147 h 6858000"/>
              <a:gd name="connsiteX828" fmla="*/ 5422504 w 7467600"/>
              <a:gd name="connsiteY828" fmla="*/ 805191 h 6858000"/>
              <a:gd name="connsiteX829" fmla="*/ 6087656 w 7467600"/>
              <a:gd name="connsiteY829" fmla="*/ 826703 h 6858000"/>
              <a:gd name="connsiteX830" fmla="*/ 6058717 w 7467600"/>
              <a:gd name="connsiteY830" fmla="*/ 865992 h 6858000"/>
              <a:gd name="connsiteX831" fmla="*/ 4974153 w 7467600"/>
              <a:gd name="connsiteY831" fmla="*/ 1045456 h 6858000"/>
              <a:gd name="connsiteX832" fmla="*/ 5627835 w 7467600"/>
              <a:gd name="connsiteY832" fmla="*/ 1472077 h 6858000"/>
              <a:gd name="connsiteX833" fmla="*/ 5629817 w 7467600"/>
              <a:gd name="connsiteY833" fmla="*/ 1471412 h 6858000"/>
              <a:gd name="connsiteX834" fmla="*/ 5634124 w 7467600"/>
              <a:gd name="connsiteY834" fmla="*/ 1470572 h 6858000"/>
              <a:gd name="connsiteX835" fmla="*/ 5755832 w 7467600"/>
              <a:gd name="connsiteY835" fmla="*/ 1383886 h 6858000"/>
              <a:gd name="connsiteX836" fmla="*/ 6014186 w 7467600"/>
              <a:gd name="connsiteY836" fmla="*/ 1279799 h 6858000"/>
              <a:gd name="connsiteX837" fmla="*/ 6901619 w 7467600"/>
              <a:gd name="connsiteY837" fmla="*/ 1047874 h 6858000"/>
              <a:gd name="connsiteX838" fmla="*/ 6931566 w 7467600"/>
              <a:gd name="connsiteY838" fmla="*/ 1062034 h 6858000"/>
              <a:gd name="connsiteX839" fmla="*/ 5790982 w 7467600"/>
              <a:gd name="connsiteY839" fmla="*/ 1561380 h 6858000"/>
              <a:gd name="connsiteX840" fmla="*/ 6188971 w 7467600"/>
              <a:gd name="connsiteY840" fmla="*/ 1755168 h 6858000"/>
              <a:gd name="connsiteX841" fmla="*/ 6202446 w 7467600"/>
              <a:gd name="connsiteY841" fmla="*/ 1752268 h 6858000"/>
              <a:gd name="connsiteX842" fmla="*/ 7179560 w 7467600"/>
              <a:gd name="connsiteY842" fmla="*/ 1467551 h 6858000"/>
              <a:gd name="connsiteX843" fmla="*/ 7158730 w 7467600"/>
              <a:gd name="connsiteY843" fmla="*/ 1507835 h 6858000"/>
              <a:gd name="connsiteX844" fmla="*/ 6326959 w 7467600"/>
              <a:gd name="connsiteY844" fmla="*/ 1817686 h 6858000"/>
              <a:gd name="connsiteX845" fmla="*/ 6537433 w 7467600"/>
              <a:gd name="connsiteY845" fmla="*/ 1907790 h 6858000"/>
              <a:gd name="connsiteX846" fmla="*/ 6550221 w 7467600"/>
              <a:gd name="connsiteY846" fmla="*/ 1910729 h 6858000"/>
              <a:gd name="connsiteX847" fmla="*/ 6964438 w 7467600"/>
              <a:gd name="connsiteY847" fmla="*/ 2209505 h 6858000"/>
              <a:gd name="connsiteX848" fmla="*/ 7367862 w 7467600"/>
              <a:gd name="connsiteY848" fmla="*/ 2806833 h 6858000"/>
              <a:gd name="connsiteX849" fmla="*/ 7364329 w 7467600"/>
              <a:gd name="connsiteY849" fmla="*/ 2826907 h 6858000"/>
              <a:gd name="connsiteX850" fmla="*/ 7290545 w 7467600"/>
              <a:gd name="connsiteY850" fmla="*/ 2850663 h 6858000"/>
              <a:gd name="connsiteX851" fmla="*/ 6472036 w 7467600"/>
              <a:gd name="connsiteY851" fmla="*/ 1959003 h 6858000"/>
              <a:gd name="connsiteX852" fmla="*/ 5792897 w 7467600"/>
              <a:gd name="connsiteY852" fmla="*/ 1647747 h 6858000"/>
              <a:gd name="connsiteX853" fmla="*/ 5842751 w 7467600"/>
              <a:gd name="connsiteY853" fmla="*/ 1816112 h 6858000"/>
              <a:gd name="connsiteX854" fmla="*/ 5847424 w 7467600"/>
              <a:gd name="connsiteY854" fmla="*/ 1815776 h 6858000"/>
              <a:gd name="connsiteX855" fmla="*/ 6399821 w 7467600"/>
              <a:gd name="connsiteY855" fmla="*/ 2344799 h 6858000"/>
              <a:gd name="connsiteX856" fmla="*/ 6323232 w 7467600"/>
              <a:gd name="connsiteY856" fmla="*/ 2389634 h 6858000"/>
              <a:gd name="connsiteX857" fmla="*/ 5942958 w 7467600"/>
              <a:gd name="connsiteY857" fmla="*/ 2077708 h 6858000"/>
              <a:gd name="connsiteX858" fmla="*/ 5921559 w 7467600"/>
              <a:gd name="connsiteY858" fmla="*/ 2378596 h 6858000"/>
              <a:gd name="connsiteX859" fmla="*/ 5817651 w 7467600"/>
              <a:gd name="connsiteY859" fmla="*/ 3023919 h 6858000"/>
              <a:gd name="connsiteX860" fmla="*/ 5729634 w 7467600"/>
              <a:gd name="connsiteY860" fmla="*/ 3051849 h 6858000"/>
              <a:gd name="connsiteX861" fmla="*/ 5611018 w 7467600"/>
              <a:gd name="connsiteY861" fmla="*/ 2316769 h 6858000"/>
              <a:gd name="connsiteX862" fmla="*/ 5687608 w 7467600"/>
              <a:gd name="connsiteY862" fmla="*/ 2039972 h 6858000"/>
              <a:gd name="connsiteX863" fmla="*/ 5657554 w 7467600"/>
              <a:gd name="connsiteY863" fmla="*/ 1576445 h 6858000"/>
              <a:gd name="connsiteX864" fmla="*/ 5150475 w 7467600"/>
              <a:gd name="connsiteY864" fmla="*/ 1274012 h 6858000"/>
              <a:gd name="connsiteX865" fmla="*/ 5349142 w 7467600"/>
              <a:gd name="connsiteY865" fmla="*/ 2204405 h 6858000"/>
              <a:gd name="connsiteX866" fmla="*/ 5262214 w 7467600"/>
              <a:gd name="connsiteY866" fmla="*/ 2233836 h 6858000"/>
              <a:gd name="connsiteX867" fmla="*/ 4981539 w 7467600"/>
              <a:gd name="connsiteY867" fmla="*/ 1542201 h 6858000"/>
              <a:gd name="connsiteX868" fmla="*/ 4958461 w 7467600"/>
              <a:gd name="connsiteY868" fmla="*/ 1136957 h 6858000"/>
              <a:gd name="connsiteX869" fmla="*/ 4655015 w 7467600"/>
              <a:gd name="connsiteY869" fmla="*/ 891426 h 6858000"/>
              <a:gd name="connsiteX870" fmla="*/ 4348002 w 7467600"/>
              <a:gd name="connsiteY870" fmla="*/ 2205895 h 6858000"/>
              <a:gd name="connsiteX871" fmla="*/ 4262250 w 7467600"/>
              <a:gd name="connsiteY871" fmla="*/ 2219972 h 6858000"/>
              <a:gd name="connsiteX872" fmla="*/ 4550611 w 7467600"/>
              <a:gd name="connsiteY872" fmla="*/ 817540 h 6858000"/>
              <a:gd name="connsiteX873" fmla="*/ 4564418 w 7467600"/>
              <a:gd name="connsiteY873" fmla="*/ 808293 h 6858000"/>
              <a:gd name="connsiteX874" fmla="*/ 4266388 w 7467600"/>
              <a:gd name="connsiteY874" fmla="*/ 500083 h 6858000"/>
              <a:gd name="connsiteX875" fmla="*/ 4032842 w 7467600"/>
              <a:gd name="connsiteY875" fmla="*/ 211809 h 6858000"/>
              <a:gd name="connsiteX876" fmla="*/ 3882765 w 7467600"/>
              <a:gd name="connsiteY876" fmla="*/ 0 h 6858000"/>
              <a:gd name="connsiteX877" fmla="*/ 3721337 w 7467600"/>
              <a:gd name="connsiteY877" fmla="*/ 0 h 6858000"/>
              <a:gd name="connsiteX878" fmla="*/ 3797544 w 7467600"/>
              <a:gd name="connsiteY878" fmla="*/ 0 h 6858000"/>
              <a:gd name="connsiteX879" fmla="*/ 3775734 w 7467600"/>
              <a:gd name="connsiteY879" fmla="*/ 95131 h 6858000"/>
              <a:gd name="connsiteX880" fmla="*/ 3724807 w 7467600"/>
              <a:gd name="connsiteY880" fmla="*/ 272257 h 6858000"/>
              <a:gd name="connsiteX881" fmla="*/ 3726844 w 7467600"/>
              <a:gd name="connsiteY881" fmla="*/ 282988 h 6858000"/>
              <a:gd name="connsiteX882" fmla="*/ 3742664 w 7467600"/>
              <a:gd name="connsiteY882" fmla="*/ 279918 h 6858000"/>
              <a:gd name="connsiteX883" fmla="*/ 4103910 w 7467600"/>
              <a:gd name="connsiteY883" fmla="*/ 1161917 h 6858000"/>
              <a:gd name="connsiteX884" fmla="*/ 4020269 w 7467600"/>
              <a:gd name="connsiteY884" fmla="*/ 1200406 h 6858000"/>
              <a:gd name="connsiteX885" fmla="*/ 3674882 w 7467600"/>
              <a:gd name="connsiteY885" fmla="*/ 488524 h 6858000"/>
              <a:gd name="connsiteX886" fmla="*/ 3132682 w 7467600"/>
              <a:gd name="connsiteY886" fmla="*/ 1072284 h 6858000"/>
              <a:gd name="connsiteX887" fmla="*/ 2716346 w 7467600"/>
              <a:gd name="connsiteY887" fmla="*/ 1276376 h 6858000"/>
              <a:gd name="connsiteX888" fmla="*/ 2716772 w 7467600"/>
              <a:gd name="connsiteY888" fmla="*/ 1255462 h 6858000"/>
              <a:gd name="connsiteX889" fmla="*/ 3471096 w 7467600"/>
              <a:gd name="connsiteY889" fmla="*/ 437072 h 6858000"/>
              <a:gd name="connsiteX890" fmla="*/ 3639057 w 7467600"/>
              <a:gd name="connsiteY890" fmla="*/ 286334 h 6858000"/>
              <a:gd name="connsiteX891" fmla="*/ 3640309 w 7467600"/>
              <a:gd name="connsiteY891" fmla="*/ 284664 h 6858000"/>
              <a:gd name="connsiteX892" fmla="*/ 3646022 w 7467600"/>
              <a:gd name="connsiteY892" fmla="*/ 276711 h 6858000"/>
              <a:gd name="connsiteX893" fmla="*/ 3707943 w 7467600"/>
              <a:gd name="connsiteY893" fmla="*/ 65958 h 6858000"/>
              <a:gd name="connsiteX894" fmla="*/ 3721337 w 7467600"/>
              <a:gd name="connsiteY894" fmla="*/ 0 h 6858000"/>
              <a:gd name="connsiteX895" fmla="*/ 2867960 w 7467600"/>
              <a:gd name="connsiteY895" fmla="*/ 0 h 6858000"/>
              <a:gd name="connsiteX896" fmla="*/ 2926351 w 7467600"/>
              <a:gd name="connsiteY896" fmla="*/ 0 h 6858000"/>
              <a:gd name="connsiteX897" fmla="*/ 2902823 w 7467600"/>
              <a:gd name="connsiteY897" fmla="*/ 262929 h 6858000"/>
              <a:gd name="connsiteX898" fmla="*/ 2940663 w 7467600"/>
              <a:gd name="connsiteY898" fmla="*/ 140884 h 6858000"/>
              <a:gd name="connsiteX899" fmla="*/ 2947039 w 7467600"/>
              <a:gd name="connsiteY899" fmla="*/ 122524 h 6858000"/>
              <a:gd name="connsiteX900" fmla="*/ 2984316 w 7467600"/>
              <a:gd name="connsiteY900" fmla="*/ 0 h 6858000"/>
              <a:gd name="connsiteX901" fmla="*/ 3016114 w 7467600"/>
              <a:gd name="connsiteY901" fmla="*/ 0 h 6858000"/>
              <a:gd name="connsiteX902" fmla="*/ 2979949 w 7467600"/>
              <a:gd name="connsiteY902" fmla="*/ 119274 h 6858000"/>
              <a:gd name="connsiteX903" fmla="*/ 3023879 w 7467600"/>
              <a:gd name="connsiteY903" fmla="*/ 0 h 6858000"/>
              <a:gd name="connsiteX904" fmla="*/ 3105400 w 7467600"/>
              <a:gd name="connsiteY904" fmla="*/ 0 h 6858000"/>
              <a:gd name="connsiteX905" fmla="*/ 3094669 w 7467600"/>
              <a:gd name="connsiteY905" fmla="*/ 30308 h 6858000"/>
              <a:gd name="connsiteX906" fmla="*/ 2901945 w 7467600"/>
              <a:gd name="connsiteY906" fmla="*/ 466538 h 6858000"/>
              <a:gd name="connsiteX907" fmla="*/ 2815209 w 7467600"/>
              <a:gd name="connsiteY907" fmla="*/ 497361 h 6858000"/>
              <a:gd name="connsiteX908" fmla="*/ 2844845 w 7467600"/>
              <a:gd name="connsiteY908" fmla="*/ 127638 h 6858000"/>
              <a:gd name="connsiteX909" fmla="*/ 2867960 w 7467600"/>
              <a:gd name="connsiteY909" fmla="*/ 0 h 6858000"/>
              <a:gd name="connsiteX910" fmla="*/ 1057230 w 7467600"/>
              <a:gd name="connsiteY910" fmla="*/ 0 h 6858000"/>
              <a:gd name="connsiteX911" fmla="*/ 1111003 w 7467600"/>
              <a:gd name="connsiteY911" fmla="*/ 0 h 6858000"/>
              <a:gd name="connsiteX912" fmla="*/ 1125553 w 7467600"/>
              <a:gd name="connsiteY912" fmla="*/ 52588 h 6858000"/>
              <a:gd name="connsiteX913" fmla="*/ 1304276 w 7467600"/>
              <a:gd name="connsiteY913" fmla="*/ 476275 h 6858000"/>
              <a:gd name="connsiteX914" fmla="*/ 1492066 w 7467600"/>
              <a:gd name="connsiteY914" fmla="*/ 886333 h 6858000"/>
              <a:gd name="connsiteX915" fmla="*/ 1423698 w 7467600"/>
              <a:gd name="connsiteY915" fmla="*/ 710817 h 6858000"/>
              <a:gd name="connsiteX916" fmla="*/ 1357609 w 7467600"/>
              <a:gd name="connsiteY916" fmla="*/ 532892 h 6858000"/>
              <a:gd name="connsiteX917" fmla="*/ 1309550 w 7467600"/>
              <a:gd name="connsiteY917" fmla="*/ 374031 h 6858000"/>
              <a:gd name="connsiteX918" fmla="*/ 1193673 w 7467600"/>
              <a:gd name="connsiteY918" fmla="*/ 49533 h 6858000"/>
              <a:gd name="connsiteX919" fmla="*/ 1164391 w 7467600"/>
              <a:gd name="connsiteY919" fmla="*/ 0 h 6858000"/>
              <a:gd name="connsiteX920" fmla="*/ 1200666 w 7467600"/>
              <a:gd name="connsiteY920" fmla="*/ 0 h 6858000"/>
              <a:gd name="connsiteX921" fmla="*/ 1223408 w 7467600"/>
              <a:gd name="connsiteY921" fmla="*/ 38996 h 6858000"/>
              <a:gd name="connsiteX922" fmla="*/ 1339635 w 7467600"/>
              <a:gd name="connsiteY922" fmla="*/ 365517 h 6858000"/>
              <a:gd name="connsiteX923" fmla="*/ 1387469 w 7467600"/>
              <a:gd name="connsiteY923" fmla="*/ 523079 h 6858000"/>
              <a:gd name="connsiteX924" fmla="*/ 1452685 w 7467600"/>
              <a:gd name="connsiteY924" fmla="*/ 699806 h 6858000"/>
              <a:gd name="connsiteX925" fmla="*/ 1492092 w 7467600"/>
              <a:gd name="connsiteY925" fmla="*/ 800424 h 6858000"/>
              <a:gd name="connsiteX926" fmla="*/ 1455302 w 7467600"/>
              <a:gd name="connsiteY926" fmla="*/ 632913 h 6858000"/>
              <a:gd name="connsiteX927" fmla="*/ 1222336 w 7467600"/>
              <a:gd name="connsiteY927" fmla="*/ 9480 h 6858000"/>
              <a:gd name="connsiteX928" fmla="*/ 1214634 w 7467600"/>
              <a:gd name="connsiteY928" fmla="*/ 0 h 6858000"/>
              <a:gd name="connsiteX929" fmla="*/ 1289827 w 7467600"/>
              <a:gd name="connsiteY929" fmla="*/ 0 h 6858000"/>
              <a:gd name="connsiteX930" fmla="*/ 1321076 w 7467600"/>
              <a:gd name="connsiteY930" fmla="*/ 59722 h 6858000"/>
              <a:gd name="connsiteX931" fmla="*/ 1512579 w 7467600"/>
              <a:gd name="connsiteY931" fmla="*/ 626441 h 6858000"/>
              <a:gd name="connsiteX932" fmla="*/ 1506076 w 7467600"/>
              <a:gd name="connsiteY932" fmla="*/ 1089289 h 6858000"/>
              <a:gd name="connsiteX933" fmla="*/ 1486346 w 7467600"/>
              <a:gd name="connsiteY933" fmla="*/ 1079919 h 6858000"/>
              <a:gd name="connsiteX934" fmla="*/ 1070511 w 7467600"/>
              <a:gd name="connsiteY934" fmla="*/ 48609 h 6858000"/>
              <a:gd name="connsiteX935" fmla="*/ 1057230 w 7467600"/>
              <a:gd name="connsiteY935" fmla="*/ 0 h 6858000"/>
              <a:gd name="connsiteX936" fmla="*/ 43151 w 7467600"/>
              <a:gd name="connsiteY936" fmla="*/ 0 h 6858000"/>
              <a:gd name="connsiteX937" fmla="*/ 95283 w 7467600"/>
              <a:gd name="connsiteY937" fmla="*/ 0 h 6858000"/>
              <a:gd name="connsiteX938" fmla="*/ 300708 w 7467600"/>
              <a:gd name="connsiteY938" fmla="*/ 154571 h 6858000"/>
              <a:gd name="connsiteX939" fmla="*/ 530414 w 7467600"/>
              <a:gd name="connsiteY939" fmla="*/ 354673 h 6858000"/>
              <a:gd name="connsiteX940" fmla="*/ 333785 w 7467600"/>
              <a:gd name="connsiteY940" fmla="*/ 161564 h 6858000"/>
              <a:gd name="connsiteX941" fmla="*/ 147005 w 7467600"/>
              <a:gd name="connsiteY941" fmla="*/ 0 h 6858000"/>
              <a:gd name="connsiteX942" fmla="*/ 272509 w 7467600"/>
              <a:gd name="connsiteY942" fmla="*/ 0 h 6858000"/>
              <a:gd name="connsiteX943" fmla="*/ 326276 w 7467600"/>
              <a:gd name="connsiteY943" fmla="*/ 45847 h 6858000"/>
              <a:gd name="connsiteX944" fmla="*/ 823759 w 7467600"/>
              <a:gd name="connsiteY944" fmla="*/ 574145 h 6858000"/>
              <a:gd name="connsiteX945" fmla="*/ 811254 w 7467600"/>
              <a:gd name="connsiteY945" fmla="*/ 665546 h 6858000"/>
              <a:gd name="connsiteX946" fmla="*/ 154042 w 7467600"/>
              <a:gd name="connsiteY946" fmla="*/ 261522 h 6858000"/>
              <a:gd name="connsiteX947" fmla="*/ 13550 w 7467600"/>
              <a:gd name="connsiteY947" fmla="*/ 158423 h 6858000"/>
              <a:gd name="connsiteX948" fmla="*/ 0 w 7467600"/>
              <a:gd name="connsiteY948" fmla="*/ 146618 h 6858000"/>
              <a:gd name="connsiteX949" fmla="*/ 0 w 7467600"/>
              <a:gd name="connsiteY949" fmla="*/ 59161 h 6858000"/>
              <a:gd name="connsiteX950" fmla="*/ 45427 w 7467600"/>
              <a:gd name="connsiteY950" fmla="*/ 101078 h 6858000"/>
              <a:gd name="connsiteX951" fmla="*/ 630103 w 7467600"/>
              <a:gd name="connsiteY951" fmla="*/ 485885 h 6858000"/>
              <a:gd name="connsiteX952" fmla="*/ 532040 w 7467600"/>
              <a:gd name="connsiteY952" fmla="*/ 399359 h 6858000"/>
              <a:gd name="connsiteX953" fmla="*/ 517618 w 7467600"/>
              <a:gd name="connsiteY953" fmla="*/ 385726 h 6858000"/>
              <a:gd name="connsiteX954" fmla="*/ 285074 w 7467600"/>
              <a:gd name="connsiteY954" fmla="*/ 182755 h 6858000"/>
              <a:gd name="connsiteX955" fmla="*/ 43151 w 7467600"/>
              <a:gd name="connsiteY955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1456157 w 7467600"/>
              <a:gd name="connsiteY74" fmla="*/ 5371404 h 6858000"/>
              <a:gd name="connsiteX75" fmla="*/ 1244432 w 7467600"/>
              <a:gd name="connsiteY75" fmla="*/ 5385601 h 6858000"/>
              <a:gd name="connsiteX76" fmla="*/ 973990 w 7467600"/>
              <a:gd name="connsiteY76" fmla="*/ 5424940 h 6858000"/>
              <a:gd name="connsiteX77" fmla="*/ 1103809 w 7467600"/>
              <a:gd name="connsiteY77" fmla="*/ 5433720 h 6858000"/>
              <a:gd name="connsiteX78" fmla="*/ 1123454 w 7467600"/>
              <a:gd name="connsiteY78" fmla="*/ 5435727 h 6858000"/>
              <a:gd name="connsiteX79" fmla="*/ 1737017 w 7467600"/>
              <a:gd name="connsiteY79" fmla="*/ 5452183 h 6858000"/>
              <a:gd name="connsiteX80" fmla="*/ 1824397 w 7467600"/>
              <a:gd name="connsiteY80" fmla="*/ 5447757 h 6858000"/>
              <a:gd name="connsiteX81" fmla="*/ 2070059 w 7467600"/>
              <a:gd name="connsiteY81" fmla="*/ 5441660 h 6858000"/>
              <a:gd name="connsiteX82" fmla="*/ 1456157 w 7467600"/>
              <a:gd name="connsiteY82" fmla="*/ 5371404 h 6858000"/>
              <a:gd name="connsiteX83" fmla="*/ 4988186 w 7467600"/>
              <a:gd name="connsiteY83" fmla="*/ 5216467 h 6858000"/>
              <a:gd name="connsiteX84" fmla="*/ 4777334 w 7467600"/>
              <a:gd name="connsiteY84" fmla="*/ 5406072 h 6858000"/>
              <a:gd name="connsiteX85" fmla="*/ 4718341 w 7467600"/>
              <a:gd name="connsiteY85" fmla="*/ 5468043 h 6858000"/>
              <a:gd name="connsiteX86" fmla="*/ 4604655 w 7467600"/>
              <a:gd name="connsiteY86" fmla="*/ 5583434 h 6858000"/>
              <a:gd name="connsiteX87" fmla="*/ 4565074 w 7467600"/>
              <a:gd name="connsiteY87" fmla="*/ 5618550 h 6858000"/>
              <a:gd name="connsiteX88" fmla="*/ 4988186 w 7467600"/>
              <a:gd name="connsiteY88" fmla="*/ 5216467 h 6858000"/>
              <a:gd name="connsiteX89" fmla="*/ 4978032 w 7467600"/>
              <a:gd name="connsiteY89" fmla="*/ 5183809 h 6858000"/>
              <a:gd name="connsiteX90" fmla="*/ 4463413 w 7467600"/>
              <a:gd name="connsiteY90" fmla="*/ 5615162 h 6858000"/>
              <a:gd name="connsiteX91" fmla="*/ 4358134 w 7467600"/>
              <a:gd name="connsiteY91" fmla="*/ 5742791 h 6858000"/>
              <a:gd name="connsiteX92" fmla="*/ 4376219 w 7467600"/>
              <a:gd name="connsiteY92" fmla="*/ 5729027 h 6858000"/>
              <a:gd name="connsiteX93" fmla="*/ 4582340 w 7467600"/>
              <a:gd name="connsiteY93" fmla="*/ 5561037 h 6858000"/>
              <a:gd name="connsiteX94" fmla="*/ 4694684 w 7467600"/>
              <a:gd name="connsiteY94" fmla="*/ 5447098 h 6858000"/>
              <a:gd name="connsiteX95" fmla="*/ 4754123 w 7467600"/>
              <a:gd name="connsiteY95" fmla="*/ 5384643 h 6858000"/>
              <a:gd name="connsiteX96" fmla="*/ 4978032 w 7467600"/>
              <a:gd name="connsiteY96" fmla="*/ 5183809 h 6858000"/>
              <a:gd name="connsiteX97" fmla="*/ 1903353 w 7467600"/>
              <a:gd name="connsiteY97" fmla="*/ 5044827 h 6858000"/>
              <a:gd name="connsiteX98" fmla="*/ 1936931 w 7467600"/>
              <a:gd name="connsiteY98" fmla="*/ 5093954 h 6858000"/>
              <a:gd name="connsiteX99" fmla="*/ 2195868 w 7467600"/>
              <a:gd name="connsiteY99" fmla="*/ 5396574 h 6858000"/>
              <a:gd name="connsiteX100" fmla="*/ 2088852 w 7467600"/>
              <a:gd name="connsiteY100" fmla="*/ 5166123 h 6858000"/>
              <a:gd name="connsiteX101" fmla="*/ 1958241 w 7467600"/>
              <a:gd name="connsiteY101" fmla="*/ 5067955 h 6858000"/>
              <a:gd name="connsiteX102" fmla="*/ 1903353 w 7467600"/>
              <a:gd name="connsiteY102" fmla="*/ 5044827 h 6858000"/>
              <a:gd name="connsiteX103" fmla="*/ 1979378 w 7467600"/>
              <a:gd name="connsiteY103" fmla="*/ 4769504 h 6858000"/>
              <a:gd name="connsiteX104" fmla="*/ 2882120 w 7467600"/>
              <a:gd name="connsiteY104" fmla="*/ 5064547 h 6858000"/>
              <a:gd name="connsiteX105" fmla="*/ 2793103 w 7467600"/>
              <a:gd name="connsiteY105" fmla="*/ 5039699 h 6858000"/>
              <a:gd name="connsiteX106" fmla="*/ 2770041 w 7467600"/>
              <a:gd name="connsiteY106" fmla="*/ 5033634 h 6858000"/>
              <a:gd name="connsiteX107" fmla="*/ 1979378 w 7467600"/>
              <a:gd name="connsiteY107" fmla="*/ 4769504 h 6858000"/>
              <a:gd name="connsiteX108" fmla="*/ 1927410 w 7467600"/>
              <a:gd name="connsiteY108" fmla="*/ 4716164 h 6858000"/>
              <a:gd name="connsiteX109" fmla="*/ 1959587 w 7467600"/>
              <a:gd name="connsiteY109" fmla="*/ 4728849 h 6858000"/>
              <a:gd name="connsiteX110" fmla="*/ 2777707 w 7467600"/>
              <a:gd name="connsiteY110" fmla="*/ 5003991 h 6858000"/>
              <a:gd name="connsiteX111" fmla="*/ 2800768 w 7467600"/>
              <a:gd name="connsiteY111" fmla="*/ 5010056 h 6858000"/>
              <a:gd name="connsiteX112" fmla="*/ 2879408 w 7467600"/>
              <a:gd name="connsiteY112" fmla="*/ 5031590 h 6858000"/>
              <a:gd name="connsiteX113" fmla="*/ 2862295 w 7467600"/>
              <a:gd name="connsiteY113" fmla="*/ 5022958 h 6858000"/>
              <a:gd name="connsiteX114" fmla="*/ 2813343 w 7467600"/>
              <a:gd name="connsiteY114" fmla="*/ 4998369 h 6858000"/>
              <a:gd name="connsiteX115" fmla="*/ 2646245 w 7467600"/>
              <a:gd name="connsiteY115" fmla="*/ 4930999 h 6858000"/>
              <a:gd name="connsiteX116" fmla="*/ 1999243 w 7467600"/>
              <a:gd name="connsiteY116" fmla="*/ 4730524 h 6858000"/>
              <a:gd name="connsiteX117" fmla="*/ 1979527 w 7467600"/>
              <a:gd name="connsiteY117" fmla="*/ 4726651 h 6858000"/>
              <a:gd name="connsiteX118" fmla="*/ 1927410 w 7467600"/>
              <a:gd name="connsiteY118" fmla="*/ 4716164 h 6858000"/>
              <a:gd name="connsiteX119" fmla="*/ 1997014 w 7467600"/>
              <a:gd name="connsiteY119" fmla="*/ 4698007 h 6858000"/>
              <a:gd name="connsiteX120" fmla="*/ 2005458 w 7467600"/>
              <a:gd name="connsiteY120" fmla="*/ 4699540 h 6858000"/>
              <a:gd name="connsiteX121" fmla="*/ 2657186 w 7467600"/>
              <a:gd name="connsiteY121" fmla="*/ 4901687 h 6858000"/>
              <a:gd name="connsiteX122" fmla="*/ 2826662 w 7467600"/>
              <a:gd name="connsiteY122" fmla="*/ 4970362 h 6858000"/>
              <a:gd name="connsiteX123" fmla="*/ 2876100 w 7467600"/>
              <a:gd name="connsiteY123" fmla="*/ 4995397 h 6858000"/>
              <a:gd name="connsiteX124" fmla="*/ 3042600 w 7467600"/>
              <a:gd name="connsiteY124" fmla="*/ 5059532 h 6858000"/>
              <a:gd name="connsiteX125" fmla="*/ 1997014 w 7467600"/>
              <a:gd name="connsiteY125" fmla="*/ 4698007 h 6858000"/>
              <a:gd name="connsiteX126" fmla="*/ 2305292 w 7467600"/>
              <a:gd name="connsiteY126" fmla="*/ 4219492 h 6858000"/>
              <a:gd name="connsiteX127" fmla="*/ 3360922 w 7467600"/>
              <a:gd name="connsiteY127" fmla="*/ 4529373 h 6858000"/>
              <a:gd name="connsiteX128" fmla="*/ 3492420 w 7467600"/>
              <a:gd name="connsiteY128" fmla="*/ 4510145 h 6858000"/>
              <a:gd name="connsiteX129" fmla="*/ 3364086 w 7467600"/>
              <a:gd name="connsiteY129" fmla="*/ 4480340 h 6858000"/>
              <a:gd name="connsiteX130" fmla="*/ 3225818 w 7467600"/>
              <a:gd name="connsiteY130" fmla="*/ 4411822 h 6858000"/>
              <a:gd name="connsiteX131" fmla="*/ 3129696 w 7467600"/>
              <a:gd name="connsiteY131" fmla="*/ 4360704 h 6858000"/>
              <a:gd name="connsiteX132" fmla="*/ 2814545 w 7467600"/>
              <a:gd name="connsiteY132" fmla="*/ 4282955 h 6858000"/>
              <a:gd name="connsiteX133" fmla="*/ 2305292 w 7467600"/>
              <a:gd name="connsiteY133" fmla="*/ 4219492 h 6858000"/>
              <a:gd name="connsiteX134" fmla="*/ 2626982 w 7467600"/>
              <a:gd name="connsiteY134" fmla="*/ 4206450 h 6858000"/>
              <a:gd name="connsiteX135" fmla="*/ 2490617 w 7467600"/>
              <a:gd name="connsiteY135" fmla="*/ 4206951 h 6858000"/>
              <a:gd name="connsiteX136" fmla="*/ 2819869 w 7467600"/>
              <a:gd name="connsiteY136" fmla="*/ 4252936 h 6858000"/>
              <a:gd name="connsiteX137" fmla="*/ 3143018 w 7467600"/>
              <a:gd name="connsiteY137" fmla="*/ 4332698 h 6858000"/>
              <a:gd name="connsiteX138" fmla="*/ 3241520 w 7467600"/>
              <a:gd name="connsiteY138" fmla="*/ 4385112 h 6858000"/>
              <a:gd name="connsiteX139" fmla="*/ 3374575 w 7467600"/>
              <a:gd name="connsiteY139" fmla="*/ 4451517 h 6858000"/>
              <a:gd name="connsiteX140" fmla="*/ 3505221 w 7467600"/>
              <a:gd name="connsiteY140" fmla="*/ 4480757 h 6858000"/>
              <a:gd name="connsiteX141" fmla="*/ 2626982 w 7467600"/>
              <a:gd name="connsiteY141" fmla="*/ 4206450 h 6858000"/>
              <a:gd name="connsiteX142" fmla="*/ 1310106 w 7467600"/>
              <a:gd name="connsiteY142" fmla="*/ 3943217 h 6858000"/>
              <a:gd name="connsiteX143" fmla="*/ 854994 w 7467600"/>
              <a:gd name="connsiteY143" fmla="*/ 4399136 h 6858000"/>
              <a:gd name="connsiteX144" fmla="*/ 742462 w 7467600"/>
              <a:gd name="connsiteY144" fmla="*/ 4594648 h 6858000"/>
              <a:gd name="connsiteX145" fmla="*/ 820602 w 7467600"/>
              <a:gd name="connsiteY145" fmla="*/ 4485915 h 6858000"/>
              <a:gd name="connsiteX146" fmla="*/ 878295 w 7467600"/>
              <a:gd name="connsiteY146" fmla="*/ 4403594 h 6858000"/>
              <a:gd name="connsiteX147" fmla="*/ 1240607 w 7467600"/>
              <a:gd name="connsiteY147" fmla="*/ 4010401 h 6858000"/>
              <a:gd name="connsiteX148" fmla="*/ 1310106 w 7467600"/>
              <a:gd name="connsiteY148" fmla="*/ 3943217 h 6858000"/>
              <a:gd name="connsiteX149" fmla="*/ 1423113 w 7467600"/>
              <a:gd name="connsiteY149" fmla="*/ 3874565 h 6858000"/>
              <a:gd name="connsiteX150" fmla="*/ 1260565 w 7467600"/>
              <a:gd name="connsiteY150" fmla="*/ 4031982 h 6858000"/>
              <a:gd name="connsiteX151" fmla="*/ 901900 w 7467600"/>
              <a:gd name="connsiteY151" fmla="*/ 4421236 h 6858000"/>
              <a:gd name="connsiteX152" fmla="*/ 845044 w 7467600"/>
              <a:gd name="connsiteY152" fmla="*/ 4502436 h 6858000"/>
              <a:gd name="connsiteX153" fmla="*/ 685926 w 7467600"/>
              <a:gd name="connsiteY153" fmla="*/ 4703069 h 6858000"/>
              <a:gd name="connsiteX154" fmla="*/ 684248 w 7467600"/>
              <a:gd name="connsiteY154" fmla="*/ 4706721 h 6858000"/>
              <a:gd name="connsiteX155" fmla="*/ 1423113 w 7467600"/>
              <a:gd name="connsiteY155" fmla="*/ 3874565 h 6858000"/>
              <a:gd name="connsiteX156" fmla="*/ 3316479 w 7467600"/>
              <a:gd name="connsiteY156" fmla="*/ 3872136 h 6858000"/>
              <a:gd name="connsiteX157" fmla="*/ 3546806 w 7467600"/>
              <a:gd name="connsiteY157" fmla="*/ 4356139 h 6858000"/>
              <a:gd name="connsiteX158" fmla="*/ 3364433 w 7467600"/>
              <a:gd name="connsiteY158" fmla="*/ 3953121 h 6858000"/>
              <a:gd name="connsiteX159" fmla="*/ 3316479 w 7467600"/>
              <a:gd name="connsiteY159" fmla="*/ 3872136 h 6858000"/>
              <a:gd name="connsiteX160" fmla="*/ 3291335 w 7467600"/>
              <a:gd name="connsiteY160" fmla="*/ 3767420 h 6858000"/>
              <a:gd name="connsiteX161" fmla="*/ 3390805 w 7467600"/>
              <a:gd name="connsiteY161" fmla="*/ 3937163 h 6858000"/>
              <a:gd name="connsiteX162" fmla="*/ 3579062 w 7467600"/>
              <a:gd name="connsiteY162" fmla="*/ 4359040 h 6858000"/>
              <a:gd name="connsiteX163" fmla="*/ 3467355 w 7467600"/>
              <a:gd name="connsiteY163" fmla="*/ 3988130 h 6858000"/>
              <a:gd name="connsiteX164" fmla="*/ 3310753 w 7467600"/>
              <a:gd name="connsiteY164" fmla="*/ 3787140 h 6858000"/>
              <a:gd name="connsiteX165" fmla="*/ 3291335 w 7467600"/>
              <a:gd name="connsiteY165" fmla="*/ 3767420 h 6858000"/>
              <a:gd name="connsiteX166" fmla="*/ 1635889 w 7467600"/>
              <a:gd name="connsiteY166" fmla="*/ 3709494 h 6858000"/>
              <a:gd name="connsiteX167" fmla="*/ 1634800 w 7467600"/>
              <a:gd name="connsiteY167" fmla="*/ 3731111 h 6858000"/>
              <a:gd name="connsiteX168" fmla="*/ 1635889 w 7467600"/>
              <a:gd name="connsiteY168" fmla="*/ 3709494 h 6858000"/>
              <a:gd name="connsiteX169" fmla="*/ 1510397 w 7467600"/>
              <a:gd name="connsiteY169" fmla="*/ 3684705 h 6858000"/>
              <a:gd name="connsiteX170" fmla="*/ 1146550 w 7467600"/>
              <a:gd name="connsiteY170" fmla="*/ 3802012 h 6858000"/>
              <a:gd name="connsiteX171" fmla="*/ 698834 w 7467600"/>
              <a:gd name="connsiteY171" fmla="*/ 3952272 h 6858000"/>
              <a:gd name="connsiteX172" fmla="*/ 34256 w 7467600"/>
              <a:gd name="connsiteY172" fmla="*/ 4347603 h 6858000"/>
              <a:gd name="connsiteX173" fmla="*/ 527241 w 7467600"/>
              <a:gd name="connsiteY173" fmla="*/ 4065078 h 6858000"/>
              <a:gd name="connsiteX174" fmla="*/ 1510397 w 7467600"/>
              <a:gd name="connsiteY174" fmla="*/ 3684705 h 6858000"/>
              <a:gd name="connsiteX175" fmla="*/ 1313114 w 7467600"/>
              <a:gd name="connsiteY175" fmla="*/ 3655216 h 6858000"/>
              <a:gd name="connsiteX176" fmla="*/ 1109304 w 7467600"/>
              <a:gd name="connsiteY176" fmla="*/ 3669030 h 6858000"/>
              <a:gd name="connsiteX177" fmla="*/ 8129 w 7467600"/>
              <a:gd name="connsiteY177" fmla="*/ 4330519 h 6858000"/>
              <a:gd name="connsiteX178" fmla="*/ 687572 w 7467600"/>
              <a:gd name="connsiteY178" fmla="*/ 3925629 h 6858000"/>
              <a:gd name="connsiteX179" fmla="*/ 1138365 w 7467600"/>
              <a:gd name="connsiteY179" fmla="*/ 3774515 h 6858000"/>
              <a:gd name="connsiteX180" fmla="*/ 1505579 w 7467600"/>
              <a:gd name="connsiteY180" fmla="*/ 3655526 h 6858000"/>
              <a:gd name="connsiteX181" fmla="*/ 1313114 w 7467600"/>
              <a:gd name="connsiteY181" fmla="*/ 3655216 h 6858000"/>
              <a:gd name="connsiteX182" fmla="*/ 3655073 w 7467600"/>
              <a:gd name="connsiteY182" fmla="*/ 3650884 h 6858000"/>
              <a:gd name="connsiteX183" fmla="*/ 3989938 w 7467600"/>
              <a:gd name="connsiteY183" fmla="*/ 3991685 h 6858000"/>
              <a:gd name="connsiteX184" fmla="*/ 4393907 w 7467600"/>
              <a:gd name="connsiteY184" fmla="*/ 4261258 h 6858000"/>
              <a:gd name="connsiteX185" fmla="*/ 4648051 w 7467600"/>
              <a:gd name="connsiteY185" fmla="*/ 4374051 h 6858000"/>
              <a:gd name="connsiteX186" fmla="*/ 4383389 w 7467600"/>
              <a:gd name="connsiteY186" fmla="*/ 4184369 h 6858000"/>
              <a:gd name="connsiteX187" fmla="*/ 4165508 w 7467600"/>
              <a:gd name="connsiteY187" fmla="*/ 4035196 h 6858000"/>
              <a:gd name="connsiteX188" fmla="*/ 4068162 w 7467600"/>
              <a:gd name="connsiteY188" fmla="*/ 3953394 h 6858000"/>
              <a:gd name="connsiteX189" fmla="*/ 3981416 w 7467600"/>
              <a:gd name="connsiteY189" fmla="*/ 3880482 h 6858000"/>
              <a:gd name="connsiteX190" fmla="*/ 3800147 w 7467600"/>
              <a:gd name="connsiteY190" fmla="*/ 3749872 h 6858000"/>
              <a:gd name="connsiteX191" fmla="*/ 3655073 w 7467600"/>
              <a:gd name="connsiteY191" fmla="*/ 3650884 h 6858000"/>
              <a:gd name="connsiteX192" fmla="*/ 3670252 w 7467600"/>
              <a:gd name="connsiteY192" fmla="*/ 3622798 h 6858000"/>
              <a:gd name="connsiteX193" fmla="*/ 3817258 w 7467600"/>
              <a:gd name="connsiteY193" fmla="*/ 3723577 h 6858000"/>
              <a:gd name="connsiteX194" fmla="*/ 4000461 w 7467600"/>
              <a:gd name="connsiteY194" fmla="*/ 3855966 h 6858000"/>
              <a:gd name="connsiteX195" fmla="*/ 4088180 w 7467600"/>
              <a:gd name="connsiteY195" fmla="*/ 3929774 h 6858000"/>
              <a:gd name="connsiteX196" fmla="*/ 4184555 w 7467600"/>
              <a:gd name="connsiteY196" fmla="*/ 4010683 h 6858000"/>
              <a:gd name="connsiteX197" fmla="*/ 4399563 w 7467600"/>
              <a:gd name="connsiteY197" fmla="*/ 4158106 h 6858000"/>
              <a:gd name="connsiteX198" fmla="*/ 4684469 w 7467600"/>
              <a:gd name="connsiteY198" fmla="*/ 4364680 h 6858000"/>
              <a:gd name="connsiteX199" fmla="*/ 4690271 w 7467600"/>
              <a:gd name="connsiteY199" fmla="*/ 4370034 h 6858000"/>
              <a:gd name="connsiteX200" fmla="*/ 4136093 w 7467600"/>
              <a:gd name="connsiteY200" fmla="*/ 3858466 h 6858000"/>
              <a:gd name="connsiteX201" fmla="*/ 3670252 w 7467600"/>
              <a:gd name="connsiteY201" fmla="*/ 3622798 h 6858000"/>
              <a:gd name="connsiteX202" fmla="*/ 4440129 w 7467600"/>
              <a:gd name="connsiteY202" fmla="*/ 3448571 h 6858000"/>
              <a:gd name="connsiteX203" fmla="*/ 4856525 w 7467600"/>
              <a:gd name="connsiteY203" fmla="*/ 3915351 h 6858000"/>
              <a:gd name="connsiteX204" fmla="*/ 5059055 w 7467600"/>
              <a:gd name="connsiteY204" fmla="*/ 4108918 h 6858000"/>
              <a:gd name="connsiteX205" fmla="*/ 5290070 w 7467600"/>
              <a:gd name="connsiteY205" fmla="*/ 4263619 h 6858000"/>
              <a:gd name="connsiteX206" fmla="*/ 4834991 w 7467600"/>
              <a:gd name="connsiteY206" fmla="*/ 3830985 h 6858000"/>
              <a:gd name="connsiteX207" fmla="*/ 4440129 w 7467600"/>
              <a:gd name="connsiteY207" fmla="*/ 3448571 h 6858000"/>
              <a:gd name="connsiteX208" fmla="*/ 4441737 w 7467600"/>
              <a:gd name="connsiteY208" fmla="*/ 3399734 h 6858000"/>
              <a:gd name="connsiteX209" fmla="*/ 4431236 w 7467600"/>
              <a:gd name="connsiteY209" fmla="*/ 3400954 h 6858000"/>
              <a:gd name="connsiteX210" fmla="*/ 4557150 w 7467600"/>
              <a:gd name="connsiteY210" fmla="*/ 3510023 h 6858000"/>
              <a:gd name="connsiteX211" fmla="*/ 4856936 w 7467600"/>
              <a:gd name="connsiteY211" fmla="*/ 3809146 h 6858000"/>
              <a:gd name="connsiteX212" fmla="*/ 5111996 w 7467600"/>
              <a:gd name="connsiteY212" fmla="*/ 4065759 h 6858000"/>
              <a:gd name="connsiteX213" fmla="*/ 5388878 w 7467600"/>
              <a:gd name="connsiteY213" fmla="*/ 4300185 h 6858000"/>
              <a:gd name="connsiteX214" fmla="*/ 5425556 w 7467600"/>
              <a:gd name="connsiteY214" fmla="*/ 4308967 h 6858000"/>
              <a:gd name="connsiteX215" fmla="*/ 4943646 w 7467600"/>
              <a:gd name="connsiteY215" fmla="*/ 3822916 h 6858000"/>
              <a:gd name="connsiteX216" fmla="*/ 4594837 w 7467600"/>
              <a:gd name="connsiteY216" fmla="*/ 3532274 h 6858000"/>
              <a:gd name="connsiteX217" fmla="*/ 4441737 w 7467600"/>
              <a:gd name="connsiteY217" fmla="*/ 3399734 h 6858000"/>
              <a:gd name="connsiteX218" fmla="*/ 5425834 w 7467600"/>
              <a:gd name="connsiteY218" fmla="*/ 3162785 h 6858000"/>
              <a:gd name="connsiteX219" fmla="*/ 5401644 w 7467600"/>
              <a:gd name="connsiteY219" fmla="*/ 3617847 h 6858000"/>
              <a:gd name="connsiteX220" fmla="*/ 5467256 w 7467600"/>
              <a:gd name="connsiteY220" fmla="*/ 4175494 h 6858000"/>
              <a:gd name="connsiteX221" fmla="*/ 5448069 w 7467600"/>
              <a:gd name="connsiteY221" fmla="*/ 3567554 h 6858000"/>
              <a:gd name="connsiteX222" fmla="*/ 5425834 w 7467600"/>
              <a:gd name="connsiteY222" fmla="*/ 3162785 h 6858000"/>
              <a:gd name="connsiteX223" fmla="*/ 1318687 w 7467600"/>
              <a:gd name="connsiteY223" fmla="*/ 3113840 h 6858000"/>
              <a:gd name="connsiteX224" fmla="*/ 1066793 w 7467600"/>
              <a:gd name="connsiteY224" fmla="*/ 3212171 h 6858000"/>
              <a:gd name="connsiteX225" fmla="*/ 993319 w 7467600"/>
              <a:gd name="connsiteY225" fmla="*/ 3247648 h 6858000"/>
              <a:gd name="connsiteX226" fmla="*/ 853081 w 7467600"/>
              <a:gd name="connsiteY226" fmla="*/ 3312410 h 6858000"/>
              <a:gd name="connsiteX227" fmla="*/ 805957 w 7467600"/>
              <a:gd name="connsiteY227" fmla="*/ 3330443 h 6858000"/>
              <a:gd name="connsiteX228" fmla="*/ 1318687 w 7467600"/>
              <a:gd name="connsiteY228" fmla="*/ 3113840 h 6858000"/>
              <a:gd name="connsiteX229" fmla="*/ 5453702 w 7467600"/>
              <a:gd name="connsiteY229" fmla="*/ 3090882 h 6858000"/>
              <a:gd name="connsiteX230" fmla="*/ 5480135 w 7467600"/>
              <a:gd name="connsiteY230" fmla="*/ 3565802 h 6858000"/>
              <a:gd name="connsiteX231" fmla="*/ 5499023 w 7467600"/>
              <a:gd name="connsiteY231" fmla="*/ 4166310 h 6858000"/>
              <a:gd name="connsiteX232" fmla="*/ 5547022 w 7467600"/>
              <a:gd name="connsiteY232" fmla="*/ 3607838 h 6858000"/>
              <a:gd name="connsiteX233" fmla="*/ 5515964 w 7467600"/>
              <a:gd name="connsiteY233" fmla="*/ 3378541 h 6858000"/>
              <a:gd name="connsiteX234" fmla="*/ 5453702 w 7467600"/>
              <a:gd name="connsiteY234" fmla="*/ 3090882 h 6858000"/>
              <a:gd name="connsiteX235" fmla="*/ 1238695 w 7467600"/>
              <a:gd name="connsiteY235" fmla="*/ 3076820 h 6858000"/>
              <a:gd name="connsiteX236" fmla="*/ 716371 w 7467600"/>
              <a:gd name="connsiteY236" fmla="*/ 3293249 h 6858000"/>
              <a:gd name="connsiteX237" fmla="*/ 579522 w 7467600"/>
              <a:gd name="connsiteY237" fmla="*/ 3371759 h 6858000"/>
              <a:gd name="connsiteX238" fmla="*/ 600288 w 7467600"/>
              <a:gd name="connsiteY238" fmla="*/ 3365555 h 6858000"/>
              <a:gd name="connsiteX239" fmla="*/ 840692 w 7467600"/>
              <a:gd name="connsiteY239" fmla="*/ 3284921 h 6858000"/>
              <a:gd name="connsiteX240" fmla="*/ 979248 w 7467600"/>
              <a:gd name="connsiteY240" fmla="*/ 3221003 h 6858000"/>
              <a:gd name="connsiteX241" fmla="*/ 1053282 w 7467600"/>
              <a:gd name="connsiteY241" fmla="*/ 3185247 h 6858000"/>
              <a:gd name="connsiteX242" fmla="*/ 1320603 w 7467600"/>
              <a:gd name="connsiteY242" fmla="*/ 3081281 h 6858000"/>
              <a:gd name="connsiteX243" fmla="*/ 1238695 w 7467600"/>
              <a:gd name="connsiteY243" fmla="*/ 3076820 h 6858000"/>
              <a:gd name="connsiteX244" fmla="*/ 5425627 w 7467600"/>
              <a:gd name="connsiteY244" fmla="*/ 2954192 h 6858000"/>
              <a:gd name="connsiteX245" fmla="*/ 5470770 w 7467600"/>
              <a:gd name="connsiteY245" fmla="*/ 3005435 h 6858000"/>
              <a:gd name="connsiteX246" fmla="*/ 5519779 w 7467600"/>
              <a:gd name="connsiteY246" fmla="*/ 4359223 h 6858000"/>
              <a:gd name="connsiteX247" fmla="*/ 5520293 w 7467600"/>
              <a:gd name="connsiteY247" fmla="*/ 4360602 h 6858000"/>
              <a:gd name="connsiteX248" fmla="*/ 5767221 w 7467600"/>
              <a:gd name="connsiteY248" fmla="*/ 4665564 h 6858000"/>
              <a:gd name="connsiteX249" fmla="*/ 6937169 w 7467600"/>
              <a:gd name="connsiteY249" fmla="*/ 4815941 h 6858000"/>
              <a:gd name="connsiteX250" fmla="*/ 6953922 w 7467600"/>
              <a:gd name="connsiteY250" fmla="*/ 4890068 h 6858000"/>
              <a:gd name="connsiteX251" fmla="*/ 6071359 w 7467600"/>
              <a:gd name="connsiteY251" fmla="*/ 4770770 h 6858000"/>
              <a:gd name="connsiteX252" fmla="*/ 6038839 w 7467600"/>
              <a:gd name="connsiteY252" fmla="*/ 4764474 h 6858000"/>
              <a:gd name="connsiteX253" fmla="*/ 6038706 w 7467600"/>
              <a:gd name="connsiteY253" fmla="*/ 4763847 h 6858000"/>
              <a:gd name="connsiteX254" fmla="*/ 6037784 w 7467600"/>
              <a:gd name="connsiteY254" fmla="*/ 4764270 h 6858000"/>
              <a:gd name="connsiteX255" fmla="*/ 6038839 w 7467600"/>
              <a:gd name="connsiteY255" fmla="*/ 4764474 h 6858000"/>
              <a:gd name="connsiteX256" fmla="*/ 6040338 w 7467600"/>
              <a:gd name="connsiteY256" fmla="*/ 4771418 h 6858000"/>
              <a:gd name="connsiteX257" fmla="*/ 6024488 w 7467600"/>
              <a:gd name="connsiteY257" fmla="*/ 4809903 h 6858000"/>
              <a:gd name="connsiteX258" fmla="*/ 5599771 w 7467600"/>
              <a:gd name="connsiteY258" fmla="*/ 5509652 h 6858000"/>
              <a:gd name="connsiteX259" fmla="*/ 5548843 w 7467600"/>
              <a:gd name="connsiteY259" fmla="*/ 5563845 h 6858000"/>
              <a:gd name="connsiteX260" fmla="*/ 5940952 w 7467600"/>
              <a:gd name="connsiteY260" fmla="*/ 6250028 h 6858000"/>
              <a:gd name="connsiteX261" fmla="*/ 6043441 w 7467600"/>
              <a:gd name="connsiteY261" fmla="*/ 6665847 h 6858000"/>
              <a:gd name="connsiteX262" fmla="*/ 6093432 w 7467600"/>
              <a:gd name="connsiteY262" fmla="*/ 6858000 h 6858000"/>
              <a:gd name="connsiteX263" fmla="*/ 6034344 w 7467600"/>
              <a:gd name="connsiteY263" fmla="*/ 6858000 h 6858000"/>
              <a:gd name="connsiteX264" fmla="*/ 6026679 w 7467600"/>
              <a:gd name="connsiteY264" fmla="*/ 6836959 h 6858000"/>
              <a:gd name="connsiteX265" fmla="*/ 5800441 w 7467600"/>
              <a:gd name="connsiteY265" fmla="*/ 6335286 h 6858000"/>
              <a:gd name="connsiteX266" fmla="*/ 5526562 w 7467600"/>
              <a:gd name="connsiteY266" fmla="*/ 5705388 h 6858000"/>
              <a:gd name="connsiteX267" fmla="*/ 5519640 w 7467600"/>
              <a:gd name="connsiteY267" fmla="*/ 5683774 h 6858000"/>
              <a:gd name="connsiteX268" fmla="*/ 5844559 w 7467600"/>
              <a:gd name="connsiteY268" fmla="*/ 6553349 h 6858000"/>
              <a:gd name="connsiteX269" fmla="*/ 5975994 w 7467600"/>
              <a:gd name="connsiteY269" fmla="*/ 6858000 h 6858000"/>
              <a:gd name="connsiteX270" fmla="*/ 5898547 w 7467600"/>
              <a:gd name="connsiteY270" fmla="*/ 6858000 h 6858000"/>
              <a:gd name="connsiteX271" fmla="*/ 5682041 w 7467600"/>
              <a:gd name="connsiteY271" fmla="*/ 6355860 h 6858000"/>
              <a:gd name="connsiteX272" fmla="*/ 5461758 w 7467600"/>
              <a:gd name="connsiteY272" fmla="*/ 5820220 h 6858000"/>
              <a:gd name="connsiteX273" fmla="*/ 5237282 w 7467600"/>
              <a:gd name="connsiteY273" fmla="*/ 6579086 h 6858000"/>
              <a:gd name="connsiteX274" fmla="*/ 5115009 w 7467600"/>
              <a:gd name="connsiteY274" fmla="*/ 6858000 h 6858000"/>
              <a:gd name="connsiteX275" fmla="*/ 5028074 w 7467600"/>
              <a:gd name="connsiteY275" fmla="*/ 6858000 h 6858000"/>
              <a:gd name="connsiteX276" fmla="*/ 5079508 w 7467600"/>
              <a:gd name="connsiteY276" fmla="*/ 6749074 h 6858000"/>
              <a:gd name="connsiteX277" fmla="*/ 5371846 w 7467600"/>
              <a:gd name="connsiteY277" fmla="*/ 5924413 h 6858000"/>
              <a:gd name="connsiteX278" fmla="*/ 5270512 w 7467600"/>
              <a:gd name="connsiteY278" fmla="*/ 6138975 h 6858000"/>
              <a:gd name="connsiteX279" fmla="*/ 5062409 w 7467600"/>
              <a:gd name="connsiteY279" fmla="*/ 6653544 h 6858000"/>
              <a:gd name="connsiteX280" fmla="*/ 5036628 w 7467600"/>
              <a:gd name="connsiteY280" fmla="*/ 6754247 h 6858000"/>
              <a:gd name="connsiteX281" fmla="*/ 5009112 w 7467600"/>
              <a:gd name="connsiteY281" fmla="*/ 6858000 h 6858000"/>
              <a:gd name="connsiteX282" fmla="*/ 4976679 w 7467600"/>
              <a:gd name="connsiteY282" fmla="*/ 6858000 h 6858000"/>
              <a:gd name="connsiteX283" fmla="*/ 5006537 w 7467600"/>
              <a:gd name="connsiteY283" fmla="*/ 6747068 h 6858000"/>
              <a:gd name="connsiteX284" fmla="*/ 5032723 w 7467600"/>
              <a:gd name="connsiteY284" fmla="*/ 6644957 h 6858000"/>
              <a:gd name="connsiteX285" fmla="*/ 5242949 w 7467600"/>
              <a:gd name="connsiteY285" fmla="*/ 6125175 h 6858000"/>
              <a:gd name="connsiteX286" fmla="*/ 5286321 w 7467600"/>
              <a:gd name="connsiteY286" fmla="*/ 6033555 h 6858000"/>
              <a:gd name="connsiteX287" fmla="*/ 5008210 w 7467600"/>
              <a:gd name="connsiteY287" fmla="*/ 6649194 h 6858000"/>
              <a:gd name="connsiteX288" fmla="*/ 4986321 w 7467600"/>
              <a:gd name="connsiteY288" fmla="*/ 6765687 h 6858000"/>
              <a:gd name="connsiteX289" fmla="*/ 4973474 w 7467600"/>
              <a:gd name="connsiteY289" fmla="*/ 6858000 h 6858000"/>
              <a:gd name="connsiteX290" fmla="*/ 4907178 w 7467600"/>
              <a:gd name="connsiteY290" fmla="*/ 6858000 h 6858000"/>
              <a:gd name="connsiteX291" fmla="*/ 4910810 w 7467600"/>
              <a:gd name="connsiteY291" fmla="*/ 6829660 h 6858000"/>
              <a:gd name="connsiteX292" fmla="*/ 4987461 w 7467600"/>
              <a:gd name="connsiteY292" fmla="*/ 6432994 h 6858000"/>
              <a:gd name="connsiteX293" fmla="*/ 5179262 w 7467600"/>
              <a:gd name="connsiteY293" fmla="*/ 6035044 h 6858000"/>
              <a:gd name="connsiteX294" fmla="*/ 4689678 w 7467600"/>
              <a:gd name="connsiteY294" fmla="*/ 6440241 h 6858000"/>
              <a:gd name="connsiteX295" fmla="*/ 4477543 w 7467600"/>
              <a:gd name="connsiteY295" fmla="*/ 6674836 h 6858000"/>
              <a:gd name="connsiteX296" fmla="*/ 4329957 w 7467600"/>
              <a:gd name="connsiteY296" fmla="*/ 6858000 h 6858000"/>
              <a:gd name="connsiteX297" fmla="*/ 4218595 w 7467600"/>
              <a:gd name="connsiteY297" fmla="*/ 6858000 h 6858000"/>
              <a:gd name="connsiteX298" fmla="*/ 4368888 w 7467600"/>
              <a:gd name="connsiteY298" fmla="*/ 6668412 h 6858000"/>
              <a:gd name="connsiteX299" fmla="*/ 4563091 w 7467600"/>
              <a:gd name="connsiteY299" fmla="*/ 6442508 h 6858000"/>
              <a:gd name="connsiteX300" fmla="*/ 5387324 w 7467600"/>
              <a:gd name="connsiteY300" fmla="*/ 5705830 h 6858000"/>
              <a:gd name="connsiteX301" fmla="*/ 5073620 w 7467600"/>
              <a:gd name="connsiteY301" fmla="*/ 5955437 h 6858000"/>
              <a:gd name="connsiteX302" fmla="*/ 4689789 w 7467600"/>
              <a:gd name="connsiteY302" fmla="*/ 6268382 h 6858000"/>
              <a:gd name="connsiteX303" fmla="*/ 4418722 w 7467600"/>
              <a:gd name="connsiteY303" fmla="*/ 6570886 h 6858000"/>
              <a:gd name="connsiteX304" fmla="*/ 4214944 w 7467600"/>
              <a:gd name="connsiteY304" fmla="*/ 6858000 h 6858000"/>
              <a:gd name="connsiteX305" fmla="*/ 4177898 w 7467600"/>
              <a:gd name="connsiteY305" fmla="*/ 6858000 h 6858000"/>
              <a:gd name="connsiteX306" fmla="*/ 4391597 w 7467600"/>
              <a:gd name="connsiteY306" fmla="*/ 6556370 h 6858000"/>
              <a:gd name="connsiteX307" fmla="*/ 4668889 w 7467600"/>
              <a:gd name="connsiteY307" fmla="*/ 6246399 h 6858000"/>
              <a:gd name="connsiteX308" fmla="*/ 5055427 w 7467600"/>
              <a:gd name="connsiteY308" fmla="*/ 5931476 h 6858000"/>
              <a:gd name="connsiteX309" fmla="*/ 5371814 w 7467600"/>
              <a:gd name="connsiteY309" fmla="*/ 5678975 h 6858000"/>
              <a:gd name="connsiteX310" fmla="*/ 4987918 w 7467600"/>
              <a:gd name="connsiteY310" fmla="*/ 5838701 h 6858000"/>
              <a:gd name="connsiteX311" fmla="*/ 4317146 w 7467600"/>
              <a:gd name="connsiteY311" fmla="*/ 6587716 h 6858000"/>
              <a:gd name="connsiteX312" fmla="*/ 4171627 w 7467600"/>
              <a:gd name="connsiteY312" fmla="*/ 6858000 h 6858000"/>
              <a:gd name="connsiteX313" fmla="*/ 4081585 w 7467600"/>
              <a:gd name="connsiteY313" fmla="*/ 6858000 h 6858000"/>
              <a:gd name="connsiteX314" fmla="*/ 4238603 w 7467600"/>
              <a:gd name="connsiteY314" fmla="*/ 6559341 h 6858000"/>
              <a:gd name="connsiteX315" fmla="*/ 4778333 w 7467600"/>
              <a:gd name="connsiteY315" fmla="*/ 5873626 h 6858000"/>
              <a:gd name="connsiteX316" fmla="*/ 5414185 w 7467600"/>
              <a:gd name="connsiteY316" fmla="*/ 5573882 h 6858000"/>
              <a:gd name="connsiteX317" fmla="*/ 5959648 w 7467600"/>
              <a:gd name="connsiteY317" fmla="*/ 4760797 h 6858000"/>
              <a:gd name="connsiteX318" fmla="*/ 5355019 w 7467600"/>
              <a:gd name="connsiteY318" fmla="*/ 4734672 h 6858000"/>
              <a:gd name="connsiteX319" fmla="*/ 5083565 w 7467600"/>
              <a:gd name="connsiteY319" fmla="*/ 5179121 h 6858000"/>
              <a:gd name="connsiteX320" fmla="*/ 4713577 w 7467600"/>
              <a:gd name="connsiteY320" fmla="*/ 5616803 h 6858000"/>
              <a:gd name="connsiteX321" fmla="*/ 3989559 w 7467600"/>
              <a:gd name="connsiteY321" fmla="*/ 6145945 h 6858000"/>
              <a:gd name="connsiteX322" fmla="*/ 3939824 w 7467600"/>
              <a:gd name="connsiteY322" fmla="*/ 6066900 h 6858000"/>
              <a:gd name="connsiteX323" fmla="*/ 4584537 w 7467600"/>
              <a:gd name="connsiteY323" fmla="*/ 5324826 h 6858000"/>
              <a:gd name="connsiteX324" fmla="*/ 5037105 w 7467600"/>
              <a:gd name="connsiteY324" fmla="*/ 5088765 h 6858000"/>
              <a:gd name="connsiteX325" fmla="*/ 5039930 w 7467600"/>
              <a:gd name="connsiteY325" fmla="*/ 5089585 h 6858000"/>
              <a:gd name="connsiteX326" fmla="*/ 5263764 w 7467600"/>
              <a:gd name="connsiteY326" fmla="*/ 4735525 h 6858000"/>
              <a:gd name="connsiteX327" fmla="*/ 4086300 w 7467600"/>
              <a:gd name="connsiteY327" fmla="*/ 4884599 h 6858000"/>
              <a:gd name="connsiteX328" fmla="*/ 4085485 w 7467600"/>
              <a:gd name="connsiteY328" fmla="*/ 4899070 h 6858000"/>
              <a:gd name="connsiteX329" fmla="*/ 3871915 w 7467600"/>
              <a:gd name="connsiteY329" fmla="*/ 5253645 h 6858000"/>
              <a:gd name="connsiteX330" fmla="*/ 3799374 w 7467600"/>
              <a:gd name="connsiteY330" fmla="*/ 5466127 h 6858000"/>
              <a:gd name="connsiteX331" fmla="*/ 3498850 w 7467600"/>
              <a:gd name="connsiteY331" fmla="*/ 6661888 h 6858000"/>
              <a:gd name="connsiteX332" fmla="*/ 3399216 w 7467600"/>
              <a:gd name="connsiteY332" fmla="*/ 6858000 h 6858000"/>
              <a:gd name="connsiteX333" fmla="*/ 3303688 w 7467600"/>
              <a:gd name="connsiteY333" fmla="*/ 6858000 h 6858000"/>
              <a:gd name="connsiteX334" fmla="*/ 3391774 w 7467600"/>
              <a:gd name="connsiteY334" fmla="*/ 6697181 h 6858000"/>
              <a:gd name="connsiteX335" fmla="*/ 3735540 w 7467600"/>
              <a:gd name="connsiteY335" fmla="*/ 5546923 h 6858000"/>
              <a:gd name="connsiteX336" fmla="*/ 3729438 w 7467600"/>
              <a:gd name="connsiteY336" fmla="*/ 5569058 h 6858000"/>
              <a:gd name="connsiteX337" fmla="*/ 3707782 w 7467600"/>
              <a:gd name="connsiteY337" fmla="*/ 5644908 h 6858000"/>
              <a:gd name="connsiteX338" fmla="*/ 3583827 w 7467600"/>
              <a:gd name="connsiteY338" fmla="*/ 6039215 h 6858000"/>
              <a:gd name="connsiteX339" fmla="*/ 3547861 w 7467600"/>
              <a:gd name="connsiteY339" fmla="*/ 6129609 h 6858000"/>
              <a:gd name="connsiteX340" fmla="*/ 3490905 w 7467600"/>
              <a:gd name="connsiteY340" fmla="*/ 6277660 h 6858000"/>
              <a:gd name="connsiteX341" fmla="*/ 3455859 w 7467600"/>
              <a:gd name="connsiteY341" fmla="*/ 6391301 h 6858000"/>
              <a:gd name="connsiteX342" fmla="*/ 3429112 w 7467600"/>
              <a:gd name="connsiteY342" fmla="*/ 6479469 h 6858000"/>
              <a:gd name="connsiteX343" fmla="*/ 3304862 w 7467600"/>
              <a:gd name="connsiteY343" fmla="*/ 6796476 h 6858000"/>
              <a:gd name="connsiteX344" fmla="*/ 3276071 w 7467600"/>
              <a:gd name="connsiteY344" fmla="*/ 6858000 h 6858000"/>
              <a:gd name="connsiteX345" fmla="*/ 3240805 w 7467600"/>
              <a:gd name="connsiteY345" fmla="*/ 6858000 h 6858000"/>
              <a:gd name="connsiteX346" fmla="*/ 3275917 w 7467600"/>
              <a:gd name="connsiteY346" fmla="*/ 6783192 h 6858000"/>
              <a:gd name="connsiteX347" fmla="*/ 3399358 w 7467600"/>
              <a:gd name="connsiteY347" fmla="*/ 6469011 h 6858000"/>
              <a:gd name="connsiteX348" fmla="*/ 3425650 w 7467600"/>
              <a:gd name="connsiteY348" fmla="*/ 6381333 h 6858000"/>
              <a:gd name="connsiteX349" fmla="*/ 3460661 w 7467600"/>
              <a:gd name="connsiteY349" fmla="*/ 6266763 h 6858000"/>
              <a:gd name="connsiteX350" fmla="*/ 3518021 w 7467600"/>
              <a:gd name="connsiteY350" fmla="*/ 6117298 h 6858000"/>
              <a:gd name="connsiteX351" fmla="*/ 3554035 w 7467600"/>
              <a:gd name="connsiteY351" fmla="*/ 6027832 h 6858000"/>
              <a:gd name="connsiteX352" fmla="*/ 3677174 w 7467600"/>
              <a:gd name="connsiteY352" fmla="*/ 5636351 h 6858000"/>
              <a:gd name="connsiteX353" fmla="*/ 3698819 w 7467600"/>
              <a:gd name="connsiteY353" fmla="*/ 5560503 h 6858000"/>
              <a:gd name="connsiteX354" fmla="*/ 3702094 w 7467600"/>
              <a:gd name="connsiteY354" fmla="*/ 5549194 h 6858000"/>
              <a:gd name="connsiteX355" fmla="*/ 3398355 w 7467600"/>
              <a:gd name="connsiteY355" fmla="*/ 6094603 h 6858000"/>
              <a:gd name="connsiteX356" fmla="*/ 3193941 w 7467600"/>
              <a:gd name="connsiteY356" fmla="*/ 6798775 h 6858000"/>
              <a:gd name="connsiteX357" fmla="*/ 3184140 w 7467600"/>
              <a:gd name="connsiteY357" fmla="*/ 6858000 h 6858000"/>
              <a:gd name="connsiteX358" fmla="*/ 3099978 w 7467600"/>
              <a:gd name="connsiteY358" fmla="*/ 6858000 h 6858000"/>
              <a:gd name="connsiteX359" fmla="*/ 3101556 w 7467600"/>
              <a:gd name="connsiteY359" fmla="*/ 6843337 h 6858000"/>
              <a:gd name="connsiteX360" fmla="*/ 3370162 w 7467600"/>
              <a:gd name="connsiteY360" fmla="*/ 5785550 h 6858000"/>
              <a:gd name="connsiteX361" fmla="*/ 3746477 w 7467600"/>
              <a:gd name="connsiteY361" fmla="*/ 5377889 h 6858000"/>
              <a:gd name="connsiteX362" fmla="*/ 3863399 w 7467600"/>
              <a:gd name="connsiteY362" fmla="*/ 5087257 h 6858000"/>
              <a:gd name="connsiteX363" fmla="*/ 3968712 w 7467600"/>
              <a:gd name="connsiteY363" fmla="*/ 4913989 h 6858000"/>
              <a:gd name="connsiteX364" fmla="*/ 2792390 w 7467600"/>
              <a:gd name="connsiteY364" fmla="*/ 5382974 h 6858000"/>
              <a:gd name="connsiteX365" fmla="*/ 2714982 w 7467600"/>
              <a:gd name="connsiteY365" fmla="*/ 5427051 h 6858000"/>
              <a:gd name="connsiteX366" fmla="*/ 2813361 w 7467600"/>
              <a:gd name="connsiteY366" fmla="*/ 6023912 h 6858000"/>
              <a:gd name="connsiteX367" fmla="*/ 2688430 w 7467600"/>
              <a:gd name="connsiteY367" fmla="*/ 6801564 h 6858000"/>
              <a:gd name="connsiteX368" fmla="*/ 2629626 w 7467600"/>
              <a:gd name="connsiteY368" fmla="*/ 6763394 h 6858000"/>
              <a:gd name="connsiteX369" fmla="*/ 2565328 w 7467600"/>
              <a:gd name="connsiteY369" fmla="*/ 5516399 h 6858000"/>
              <a:gd name="connsiteX370" fmla="*/ 1922999 w 7467600"/>
              <a:gd name="connsiteY370" fmla="*/ 5980343 h 6858000"/>
              <a:gd name="connsiteX371" fmla="*/ 1950261 w 7467600"/>
              <a:gd name="connsiteY371" fmla="*/ 6405858 h 6858000"/>
              <a:gd name="connsiteX372" fmla="*/ 2365554 w 7467600"/>
              <a:gd name="connsiteY372" fmla="*/ 6759107 h 6858000"/>
              <a:gd name="connsiteX373" fmla="*/ 2424142 w 7467600"/>
              <a:gd name="connsiteY373" fmla="*/ 6858000 h 6858000"/>
              <a:gd name="connsiteX374" fmla="*/ 2395994 w 7467600"/>
              <a:gd name="connsiteY374" fmla="*/ 6858000 h 6858000"/>
              <a:gd name="connsiteX375" fmla="*/ 2392863 w 7467600"/>
              <a:gd name="connsiteY375" fmla="*/ 6852964 h 6858000"/>
              <a:gd name="connsiteX376" fmla="*/ 2017589 w 7467600"/>
              <a:gd name="connsiteY376" fmla="*/ 6493982 h 6858000"/>
              <a:gd name="connsiteX377" fmla="*/ 2147336 w 7467600"/>
              <a:gd name="connsiteY377" fmla="*/ 6594052 h 6858000"/>
              <a:gd name="connsiteX378" fmla="*/ 2207047 w 7467600"/>
              <a:gd name="connsiteY378" fmla="*/ 6654540 h 6858000"/>
              <a:gd name="connsiteX379" fmla="*/ 2299106 w 7467600"/>
              <a:gd name="connsiteY379" fmla="*/ 6778931 h 6858000"/>
              <a:gd name="connsiteX380" fmla="*/ 2314430 w 7467600"/>
              <a:gd name="connsiteY380" fmla="*/ 6801144 h 6858000"/>
              <a:gd name="connsiteX381" fmla="*/ 2352406 w 7467600"/>
              <a:gd name="connsiteY381" fmla="*/ 6858000 h 6858000"/>
              <a:gd name="connsiteX382" fmla="*/ 2314492 w 7467600"/>
              <a:gd name="connsiteY382" fmla="*/ 6858000 h 6858000"/>
              <a:gd name="connsiteX383" fmla="*/ 2288095 w 7467600"/>
              <a:gd name="connsiteY383" fmla="*/ 6818030 h 6858000"/>
              <a:gd name="connsiteX384" fmla="*/ 2272768 w 7467600"/>
              <a:gd name="connsiteY384" fmla="*/ 6795822 h 6858000"/>
              <a:gd name="connsiteX385" fmla="*/ 2182715 w 7467600"/>
              <a:gd name="connsiteY385" fmla="*/ 6675071 h 6858000"/>
              <a:gd name="connsiteX386" fmla="*/ 2032061 w 7467600"/>
              <a:gd name="connsiteY386" fmla="*/ 6541380 h 6858000"/>
              <a:gd name="connsiteX387" fmla="*/ 2257220 w 7467600"/>
              <a:gd name="connsiteY387" fmla="*/ 6826257 h 6858000"/>
              <a:gd name="connsiteX388" fmla="*/ 2281324 w 7467600"/>
              <a:gd name="connsiteY388" fmla="*/ 6858000 h 6858000"/>
              <a:gd name="connsiteX389" fmla="*/ 2242860 w 7467600"/>
              <a:gd name="connsiteY389" fmla="*/ 6858000 h 6858000"/>
              <a:gd name="connsiteX390" fmla="*/ 2232818 w 7467600"/>
              <a:gd name="connsiteY390" fmla="*/ 6844926 h 6858000"/>
              <a:gd name="connsiteX391" fmla="*/ 1990172 w 7467600"/>
              <a:gd name="connsiteY391" fmla="*/ 6542121 h 6858000"/>
              <a:gd name="connsiteX392" fmla="*/ 2124090 w 7467600"/>
              <a:gd name="connsiteY392" fmla="*/ 6761017 h 6858000"/>
              <a:gd name="connsiteX393" fmla="*/ 2200380 w 7467600"/>
              <a:gd name="connsiteY393" fmla="*/ 6858000 h 6858000"/>
              <a:gd name="connsiteX394" fmla="*/ 2147507 w 7467600"/>
              <a:gd name="connsiteY394" fmla="*/ 6858000 h 6858000"/>
              <a:gd name="connsiteX395" fmla="*/ 2070668 w 7467600"/>
              <a:gd name="connsiteY395" fmla="*/ 6761520 h 6858000"/>
              <a:gd name="connsiteX396" fmla="*/ 1975142 w 7467600"/>
              <a:gd name="connsiteY396" fmla="*/ 6585570 h 6858000"/>
              <a:gd name="connsiteX397" fmla="*/ 2050035 w 7467600"/>
              <a:gd name="connsiteY397" fmla="*/ 6813345 h 6858000"/>
              <a:gd name="connsiteX398" fmla="*/ 2063025 w 7467600"/>
              <a:gd name="connsiteY398" fmla="*/ 6858000 h 6858000"/>
              <a:gd name="connsiteX399" fmla="*/ 2021675 w 7467600"/>
              <a:gd name="connsiteY399" fmla="*/ 6858000 h 6858000"/>
              <a:gd name="connsiteX400" fmla="*/ 2019308 w 7467600"/>
              <a:gd name="connsiteY400" fmla="*/ 6847118 h 6858000"/>
              <a:gd name="connsiteX401" fmla="*/ 1938835 w 7467600"/>
              <a:gd name="connsiteY401" fmla="*/ 6551160 h 6858000"/>
              <a:gd name="connsiteX402" fmla="*/ 1953230 w 7467600"/>
              <a:gd name="connsiteY402" fmla="*/ 6759699 h 6858000"/>
              <a:gd name="connsiteX403" fmla="*/ 1956763 w 7467600"/>
              <a:gd name="connsiteY403" fmla="*/ 6778191 h 6858000"/>
              <a:gd name="connsiteX404" fmla="*/ 1967925 w 7467600"/>
              <a:gd name="connsiteY404" fmla="*/ 6858000 h 6858000"/>
              <a:gd name="connsiteX405" fmla="*/ 1936622 w 7467600"/>
              <a:gd name="connsiteY405" fmla="*/ 6858000 h 6858000"/>
              <a:gd name="connsiteX406" fmla="*/ 1926261 w 7467600"/>
              <a:gd name="connsiteY406" fmla="*/ 6784064 h 6858000"/>
              <a:gd name="connsiteX407" fmla="*/ 1922724 w 7467600"/>
              <a:gd name="connsiteY407" fmla="*/ 6765577 h 6858000"/>
              <a:gd name="connsiteX408" fmla="*/ 1904650 w 7467600"/>
              <a:gd name="connsiteY408" fmla="*/ 6639616 h 6858000"/>
              <a:gd name="connsiteX409" fmla="*/ 1885273 w 7467600"/>
              <a:gd name="connsiteY409" fmla="*/ 6858000 h 6858000"/>
              <a:gd name="connsiteX410" fmla="*/ 1854363 w 7467600"/>
              <a:gd name="connsiteY410" fmla="*/ 6858000 h 6858000"/>
              <a:gd name="connsiteX411" fmla="*/ 1880391 w 7467600"/>
              <a:gd name="connsiteY411" fmla="*/ 6603796 h 6858000"/>
              <a:gd name="connsiteX412" fmla="*/ 1818273 w 7467600"/>
              <a:gd name="connsiteY412" fmla="*/ 6715729 h 6858000"/>
              <a:gd name="connsiteX413" fmla="*/ 1794691 w 7467600"/>
              <a:gd name="connsiteY413" fmla="*/ 6843239 h 6858000"/>
              <a:gd name="connsiteX414" fmla="*/ 1794914 w 7467600"/>
              <a:gd name="connsiteY414" fmla="*/ 6858000 h 6858000"/>
              <a:gd name="connsiteX415" fmla="*/ 1746128 w 7467600"/>
              <a:gd name="connsiteY415" fmla="*/ 6858000 h 6858000"/>
              <a:gd name="connsiteX416" fmla="*/ 1753934 w 7467600"/>
              <a:gd name="connsiteY416" fmla="*/ 6724796 h 6858000"/>
              <a:gd name="connsiteX417" fmla="*/ 1792053 w 7467600"/>
              <a:gd name="connsiteY417" fmla="*/ 6572396 h 6858000"/>
              <a:gd name="connsiteX418" fmla="*/ 1862248 w 7467600"/>
              <a:gd name="connsiteY418" fmla="*/ 6266397 h 6858000"/>
              <a:gd name="connsiteX419" fmla="*/ 1862250 w 7467600"/>
              <a:gd name="connsiteY419" fmla="*/ 6033531 h 6858000"/>
              <a:gd name="connsiteX420" fmla="*/ 1211999 w 7467600"/>
              <a:gd name="connsiteY420" fmla="*/ 6683610 h 6858000"/>
              <a:gd name="connsiteX421" fmla="*/ 1213266 w 7467600"/>
              <a:gd name="connsiteY421" fmla="*/ 6691947 h 6858000"/>
              <a:gd name="connsiteX422" fmla="*/ 1203370 w 7467600"/>
              <a:gd name="connsiteY422" fmla="*/ 6850676 h 6858000"/>
              <a:gd name="connsiteX423" fmla="*/ 1203671 w 7467600"/>
              <a:gd name="connsiteY423" fmla="*/ 6858000 h 6858000"/>
              <a:gd name="connsiteX424" fmla="*/ 1143180 w 7467600"/>
              <a:gd name="connsiteY424" fmla="*/ 6858000 h 6858000"/>
              <a:gd name="connsiteX425" fmla="*/ 1142176 w 7467600"/>
              <a:gd name="connsiteY425" fmla="*/ 6766045 h 6858000"/>
              <a:gd name="connsiteX426" fmla="*/ 1067484 w 7467600"/>
              <a:gd name="connsiteY426" fmla="*/ 6858000 h 6858000"/>
              <a:gd name="connsiteX427" fmla="*/ 953928 w 7467600"/>
              <a:gd name="connsiteY427" fmla="*/ 6858000 h 6858000"/>
              <a:gd name="connsiteX428" fmla="*/ 959715 w 7467600"/>
              <a:gd name="connsiteY428" fmla="*/ 6850185 h 6858000"/>
              <a:gd name="connsiteX429" fmla="*/ 1483788 w 7467600"/>
              <a:gd name="connsiteY429" fmla="*/ 6259174 h 6858000"/>
              <a:gd name="connsiteX430" fmla="*/ 1100671 w 7467600"/>
              <a:gd name="connsiteY430" fmla="*/ 6252137 h 6858000"/>
              <a:gd name="connsiteX431" fmla="*/ 1090144 w 7467600"/>
              <a:gd name="connsiteY431" fmla="*/ 6256748 h 6858000"/>
              <a:gd name="connsiteX432" fmla="*/ 1095872 w 7467600"/>
              <a:gd name="connsiteY432" fmla="*/ 6271892 h 6858000"/>
              <a:gd name="connsiteX433" fmla="*/ 262785 w 7467600"/>
              <a:gd name="connsiteY433" fmla="*/ 6845450 h 6858000"/>
              <a:gd name="connsiteX434" fmla="*/ 209968 w 7467600"/>
              <a:gd name="connsiteY434" fmla="*/ 6770713 h 6858000"/>
              <a:gd name="connsiteX435" fmla="*/ 873460 w 7467600"/>
              <a:gd name="connsiteY435" fmla="*/ 6253768 h 6858000"/>
              <a:gd name="connsiteX436" fmla="*/ 192686 w 7467600"/>
              <a:gd name="connsiteY436" fmla="*/ 5849257 h 6858000"/>
              <a:gd name="connsiteX437" fmla="*/ 4696 w 7467600"/>
              <a:gd name="connsiteY437" fmla="*/ 5697668 h 6858000"/>
              <a:gd name="connsiteX438" fmla="*/ 0 w 7467600"/>
              <a:gd name="connsiteY438" fmla="*/ 5689984 h 6858000"/>
              <a:gd name="connsiteX439" fmla="*/ 0 w 7467600"/>
              <a:gd name="connsiteY439" fmla="*/ 5513472 h 6858000"/>
              <a:gd name="connsiteX440" fmla="*/ 174101 w 7467600"/>
              <a:gd name="connsiteY440" fmla="*/ 5620277 h 6858000"/>
              <a:gd name="connsiteX441" fmla="*/ 891800 w 7467600"/>
              <a:gd name="connsiteY441" fmla="*/ 6036935 h 6858000"/>
              <a:gd name="connsiteX442" fmla="*/ 1072219 w 7467600"/>
              <a:gd name="connsiteY442" fmla="*/ 6169443 h 6858000"/>
              <a:gd name="connsiteX443" fmla="*/ 1074117 w 7467600"/>
              <a:gd name="connsiteY443" fmla="*/ 6170301 h 6858000"/>
              <a:gd name="connsiteX444" fmla="*/ 1083114 w 7467600"/>
              <a:gd name="connsiteY444" fmla="*/ 6174131 h 6858000"/>
              <a:gd name="connsiteX445" fmla="*/ 1543010 w 7467600"/>
              <a:gd name="connsiteY445" fmla="*/ 6191140 h 6858000"/>
              <a:gd name="connsiteX446" fmla="*/ 1551080 w 7467600"/>
              <a:gd name="connsiteY446" fmla="*/ 6195006 h 6858000"/>
              <a:gd name="connsiteX447" fmla="*/ 2345443 w 7467600"/>
              <a:gd name="connsiteY447" fmla="*/ 5549882 h 6858000"/>
              <a:gd name="connsiteX448" fmla="*/ 1721499 w 7467600"/>
              <a:gd name="connsiteY448" fmla="*/ 5599969 h 6858000"/>
              <a:gd name="connsiteX449" fmla="*/ 767716 w 7467600"/>
              <a:gd name="connsiteY449" fmla="*/ 5472768 h 6858000"/>
              <a:gd name="connsiteX450" fmla="*/ 722147 w 7467600"/>
              <a:gd name="connsiteY450" fmla="*/ 5393091 h 6858000"/>
              <a:gd name="connsiteX451" fmla="*/ 1485552 w 7467600"/>
              <a:gd name="connsiteY451" fmla="*/ 5313202 h 6858000"/>
              <a:gd name="connsiteX452" fmla="*/ 2143004 w 7467600"/>
              <a:gd name="connsiteY452" fmla="*/ 5402420 h 6858000"/>
              <a:gd name="connsiteX453" fmla="*/ 1933391 w 7467600"/>
              <a:gd name="connsiteY453" fmla="*/ 5156971 h 6858000"/>
              <a:gd name="connsiteX454" fmla="*/ 1827118 w 7467600"/>
              <a:gd name="connsiteY454" fmla="*/ 4968410 h 6858000"/>
              <a:gd name="connsiteX455" fmla="*/ 1837349 w 7467600"/>
              <a:gd name="connsiteY455" fmla="*/ 4956357 h 6858000"/>
              <a:gd name="connsiteX456" fmla="*/ 2162835 w 7467600"/>
              <a:gd name="connsiteY456" fmla="*/ 5187853 h 6858000"/>
              <a:gd name="connsiteX457" fmla="*/ 2257167 w 7467600"/>
              <a:gd name="connsiteY457" fmla="*/ 5462123 h 6858000"/>
              <a:gd name="connsiteX458" fmla="*/ 2261598 w 7467600"/>
              <a:gd name="connsiteY458" fmla="*/ 5467998 h 6858000"/>
              <a:gd name="connsiteX459" fmla="*/ 2437177 w 7467600"/>
              <a:gd name="connsiteY459" fmla="*/ 5479608 h 6858000"/>
              <a:gd name="connsiteX460" fmla="*/ 2445247 w 7467600"/>
              <a:gd name="connsiteY460" fmla="*/ 5483476 h 6858000"/>
              <a:gd name="connsiteX461" fmla="*/ 2743626 w 7467600"/>
              <a:gd name="connsiteY461" fmla="*/ 5304819 h 6858000"/>
              <a:gd name="connsiteX462" fmla="*/ 3048102 w 7467600"/>
              <a:gd name="connsiteY462" fmla="*/ 5150595 h 6858000"/>
              <a:gd name="connsiteX463" fmla="*/ 1799414 w 7467600"/>
              <a:gd name="connsiteY463" fmla="*/ 4694732 h 6858000"/>
              <a:gd name="connsiteX464" fmla="*/ 1771735 w 7467600"/>
              <a:gd name="connsiteY464" fmla="*/ 4619929 h 6858000"/>
              <a:gd name="connsiteX465" fmla="*/ 3104273 w 7467600"/>
              <a:gd name="connsiteY465" fmla="*/ 5076159 h 6858000"/>
              <a:gd name="connsiteX466" fmla="*/ 3113245 w 7467600"/>
              <a:gd name="connsiteY466" fmla="*/ 5090705 h 6858000"/>
              <a:gd name="connsiteX467" fmla="*/ 3126294 w 7467600"/>
              <a:gd name="connsiteY467" fmla="*/ 5114400 h 6858000"/>
              <a:gd name="connsiteX468" fmla="*/ 3937433 w 7467600"/>
              <a:gd name="connsiteY468" fmla="*/ 4830473 h 6858000"/>
              <a:gd name="connsiteX469" fmla="*/ 3590475 w 7467600"/>
              <a:gd name="connsiteY469" fmla="*/ 4597974 h 6858000"/>
              <a:gd name="connsiteX470" fmla="*/ 3100264 w 7467600"/>
              <a:gd name="connsiteY470" fmla="*/ 4579845 h 6858000"/>
              <a:gd name="connsiteX471" fmla="*/ 2183576 w 7467600"/>
              <a:gd name="connsiteY471" fmla="*/ 4227150 h 6858000"/>
              <a:gd name="connsiteX472" fmla="*/ 2151029 w 7467600"/>
              <a:gd name="connsiteY472" fmla="*/ 4146947 h 6858000"/>
              <a:gd name="connsiteX473" fmla="*/ 3563434 w 7467600"/>
              <a:gd name="connsiteY473" fmla="*/ 4469115 h 6858000"/>
              <a:gd name="connsiteX474" fmla="*/ 3177952 w 7467600"/>
              <a:gd name="connsiteY474" fmla="*/ 3657386 h 6858000"/>
              <a:gd name="connsiteX475" fmla="*/ 3189263 w 7467600"/>
              <a:gd name="connsiteY475" fmla="*/ 3625726 h 6858000"/>
              <a:gd name="connsiteX476" fmla="*/ 3560912 w 7467600"/>
              <a:gd name="connsiteY476" fmla="*/ 4079863 h 6858000"/>
              <a:gd name="connsiteX477" fmla="*/ 3626636 w 7467600"/>
              <a:gd name="connsiteY477" fmla="*/ 4512230 h 6858000"/>
              <a:gd name="connsiteX478" fmla="*/ 3653088 w 7467600"/>
              <a:gd name="connsiteY478" fmla="*/ 4521417 h 6858000"/>
              <a:gd name="connsiteX479" fmla="*/ 3988128 w 7467600"/>
              <a:gd name="connsiteY479" fmla="*/ 4817267 h 6858000"/>
              <a:gd name="connsiteX480" fmla="*/ 4830582 w 7467600"/>
              <a:gd name="connsiteY480" fmla="*/ 4676000 h 6858000"/>
              <a:gd name="connsiteX481" fmla="*/ 4830100 w 7467600"/>
              <a:gd name="connsiteY481" fmla="*/ 4675554 h 6858000"/>
              <a:gd name="connsiteX482" fmla="*/ 4036318 w 7467600"/>
              <a:gd name="connsiteY482" fmla="*/ 4147013 h 6858000"/>
              <a:gd name="connsiteX483" fmla="*/ 3432098 w 7467600"/>
              <a:gd name="connsiteY483" fmla="*/ 3537312 h 6858000"/>
              <a:gd name="connsiteX484" fmla="*/ 3446761 w 7467600"/>
              <a:gd name="connsiteY484" fmla="*/ 3461278 h 6858000"/>
              <a:gd name="connsiteX485" fmla="*/ 4419733 w 7467600"/>
              <a:gd name="connsiteY485" fmla="*/ 3963555 h 6858000"/>
              <a:gd name="connsiteX486" fmla="*/ 4781371 w 7467600"/>
              <a:gd name="connsiteY486" fmla="*/ 4458604 h 6858000"/>
              <a:gd name="connsiteX487" fmla="*/ 4780440 w 7467600"/>
              <a:gd name="connsiteY487" fmla="*/ 4470290 h 6858000"/>
              <a:gd name="connsiteX488" fmla="*/ 4898954 w 7467600"/>
              <a:gd name="connsiteY488" fmla="*/ 4662092 h 6858000"/>
              <a:gd name="connsiteX489" fmla="*/ 4900699 w 7467600"/>
              <a:gd name="connsiteY489" fmla="*/ 4670867 h 6858000"/>
              <a:gd name="connsiteX490" fmla="*/ 5714511 w 7467600"/>
              <a:gd name="connsiteY490" fmla="*/ 4663483 h 6858000"/>
              <a:gd name="connsiteX491" fmla="*/ 5464793 w 7467600"/>
              <a:gd name="connsiteY491" fmla="*/ 4393556 h 6858000"/>
              <a:gd name="connsiteX492" fmla="*/ 5461897 w 7467600"/>
              <a:gd name="connsiteY492" fmla="*/ 4390879 h 6858000"/>
              <a:gd name="connsiteX493" fmla="*/ 4294126 w 7467600"/>
              <a:gd name="connsiteY493" fmla="*/ 3303048 h 6858000"/>
              <a:gd name="connsiteX494" fmla="*/ 4305321 w 7467600"/>
              <a:gd name="connsiteY494" fmla="*/ 3256953 h 6858000"/>
              <a:gd name="connsiteX495" fmla="*/ 4949299 w 7467600"/>
              <a:gd name="connsiteY495" fmla="*/ 3766336 h 6858000"/>
              <a:gd name="connsiteX496" fmla="*/ 5291452 w 7467600"/>
              <a:gd name="connsiteY496" fmla="*/ 4076801 h 6858000"/>
              <a:gd name="connsiteX497" fmla="*/ 5434998 w 7467600"/>
              <a:gd name="connsiteY497" fmla="*/ 4254100 h 6858000"/>
              <a:gd name="connsiteX498" fmla="*/ 5351015 w 7467600"/>
              <a:gd name="connsiteY498" fmla="*/ 3760989 h 6858000"/>
              <a:gd name="connsiteX499" fmla="*/ 5413780 w 7467600"/>
              <a:gd name="connsiteY499" fmla="*/ 2966265 h 6858000"/>
              <a:gd name="connsiteX500" fmla="*/ 5425627 w 7467600"/>
              <a:gd name="connsiteY500" fmla="*/ 2954192 h 6858000"/>
              <a:gd name="connsiteX501" fmla="*/ 6604735 w 7467600"/>
              <a:gd name="connsiteY501" fmla="*/ 2041381 h 6858000"/>
              <a:gd name="connsiteX502" fmla="*/ 7204487 w 7467600"/>
              <a:gd name="connsiteY502" fmla="*/ 2742112 h 6858000"/>
              <a:gd name="connsiteX503" fmla="*/ 7131592 w 7467600"/>
              <a:gd name="connsiteY503" fmla="*/ 2672096 h 6858000"/>
              <a:gd name="connsiteX504" fmla="*/ 6996344 w 7467600"/>
              <a:gd name="connsiteY504" fmla="*/ 2518310 h 6858000"/>
              <a:gd name="connsiteX505" fmla="*/ 6735495 w 7467600"/>
              <a:gd name="connsiteY505" fmla="*/ 2196890 h 6858000"/>
              <a:gd name="connsiteX506" fmla="*/ 6721901 w 7467600"/>
              <a:gd name="connsiteY506" fmla="*/ 2179274 h 6858000"/>
              <a:gd name="connsiteX507" fmla="*/ 6604735 w 7467600"/>
              <a:gd name="connsiteY507" fmla="*/ 2041381 h 6858000"/>
              <a:gd name="connsiteX508" fmla="*/ 6591670 w 7467600"/>
              <a:gd name="connsiteY508" fmla="*/ 1988277 h 6858000"/>
              <a:gd name="connsiteX509" fmla="*/ 6747349 w 7467600"/>
              <a:gd name="connsiteY509" fmla="*/ 2160069 h 6858000"/>
              <a:gd name="connsiteX510" fmla="*/ 6760943 w 7467600"/>
              <a:gd name="connsiteY510" fmla="*/ 2177686 h 6858000"/>
              <a:gd name="connsiteX511" fmla="*/ 7021065 w 7467600"/>
              <a:gd name="connsiteY511" fmla="*/ 2498102 h 6858000"/>
              <a:gd name="connsiteX512" fmla="*/ 7155223 w 7467600"/>
              <a:gd name="connsiteY512" fmla="*/ 2650386 h 6858000"/>
              <a:gd name="connsiteX513" fmla="*/ 7203167 w 7467600"/>
              <a:gd name="connsiteY513" fmla="*/ 2697288 h 6858000"/>
              <a:gd name="connsiteX514" fmla="*/ 6937703 w 7467600"/>
              <a:gd name="connsiteY514" fmla="*/ 2321981 h 6858000"/>
              <a:gd name="connsiteX515" fmla="*/ 6591670 w 7467600"/>
              <a:gd name="connsiteY515" fmla="*/ 1988277 h 6858000"/>
              <a:gd name="connsiteX516" fmla="*/ 5798671 w 7467600"/>
              <a:gd name="connsiteY516" fmla="*/ 1981601 h 6858000"/>
              <a:gd name="connsiteX517" fmla="*/ 5754709 w 7467600"/>
              <a:gd name="connsiteY517" fmla="*/ 2071454 h 6858000"/>
              <a:gd name="connsiteX518" fmla="*/ 5763044 w 7467600"/>
              <a:gd name="connsiteY518" fmla="*/ 2842206 h 6858000"/>
              <a:gd name="connsiteX519" fmla="*/ 5764974 w 7467600"/>
              <a:gd name="connsiteY519" fmla="*/ 2799609 h 6858000"/>
              <a:gd name="connsiteX520" fmla="*/ 5767665 w 7467600"/>
              <a:gd name="connsiteY520" fmla="*/ 2666409 h 6858000"/>
              <a:gd name="connsiteX521" fmla="*/ 5763055 w 7467600"/>
              <a:gd name="connsiteY521" fmla="*/ 2579705 h 6858000"/>
              <a:gd name="connsiteX522" fmla="*/ 5758079 w 7467600"/>
              <a:gd name="connsiteY522" fmla="*/ 2492508 h 6858000"/>
              <a:gd name="connsiteX523" fmla="*/ 5779325 w 7467600"/>
              <a:gd name="connsiteY523" fmla="*/ 2197069 h 6858000"/>
              <a:gd name="connsiteX524" fmla="*/ 5798671 w 7467600"/>
              <a:gd name="connsiteY524" fmla="*/ 1981601 h 6858000"/>
              <a:gd name="connsiteX525" fmla="*/ 5829202 w 7467600"/>
              <a:gd name="connsiteY525" fmla="*/ 1971679 h 6858000"/>
              <a:gd name="connsiteX526" fmla="*/ 5809558 w 7467600"/>
              <a:gd name="connsiteY526" fmla="*/ 2198043 h 6858000"/>
              <a:gd name="connsiteX527" fmla="*/ 5788653 w 7467600"/>
              <a:gd name="connsiteY527" fmla="*/ 2489430 h 6858000"/>
              <a:gd name="connsiteX528" fmla="*/ 5793439 w 7467600"/>
              <a:gd name="connsiteY528" fmla="*/ 2575235 h 6858000"/>
              <a:gd name="connsiteX529" fmla="*/ 5796837 w 7467600"/>
              <a:gd name="connsiteY529" fmla="*/ 2637633 h 6858000"/>
              <a:gd name="connsiteX530" fmla="*/ 5818614 w 7467600"/>
              <a:gd name="connsiteY530" fmla="*/ 2473055 h 6858000"/>
              <a:gd name="connsiteX531" fmla="*/ 5829202 w 7467600"/>
              <a:gd name="connsiteY531" fmla="*/ 1971679 h 6858000"/>
              <a:gd name="connsiteX532" fmla="*/ 5911389 w 7467600"/>
              <a:gd name="connsiteY532" fmla="*/ 1898371 h 6858000"/>
              <a:gd name="connsiteX533" fmla="*/ 6237627 w 7467600"/>
              <a:gd name="connsiteY533" fmla="*/ 2231921 h 6858000"/>
              <a:gd name="connsiteX534" fmla="*/ 5911389 w 7467600"/>
              <a:gd name="connsiteY534" fmla="*/ 1898371 h 6858000"/>
              <a:gd name="connsiteX535" fmla="*/ 6944437 w 7467600"/>
              <a:gd name="connsiteY535" fmla="*/ 1575402 h 6858000"/>
              <a:gd name="connsiteX536" fmla="*/ 6304730 w 7467600"/>
              <a:gd name="connsiteY536" fmla="*/ 1766654 h 6858000"/>
              <a:gd name="connsiteX537" fmla="*/ 6944437 w 7467600"/>
              <a:gd name="connsiteY537" fmla="*/ 1575402 h 6858000"/>
              <a:gd name="connsiteX538" fmla="*/ 7019523 w 7467600"/>
              <a:gd name="connsiteY538" fmla="*/ 1519450 h 6858000"/>
              <a:gd name="connsiteX539" fmla="*/ 6298091 w 7467600"/>
              <a:gd name="connsiteY539" fmla="*/ 1737122 h 6858000"/>
              <a:gd name="connsiteX540" fmla="*/ 7019523 w 7467600"/>
              <a:gd name="connsiteY540" fmla="*/ 1519450 h 6858000"/>
              <a:gd name="connsiteX541" fmla="*/ 2399523 w 7467600"/>
              <a:gd name="connsiteY541" fmla="*/ 1428234 h 6858000"/>
              <a:gd name="connsiteX542" fmla="*/ 2224982 w 7467600"/>
              <a:gd name="connsiteY542" fmla="*/ 1826201 h 6858000"/>
              <a:gd name="connsiteX543" fmla="*/ 2096099 w 7467600"/>
              <a:gd name="connsiteY543" fmla="*/ 2345900 h 6858000"/>
              <a:gd name="connsiteX544" fmla="*/ 2283317 w 7467600"/>
              <a:gd name="connsiteY544" fmla="*/ 1796925 h 6858000"/>
              <a:gd name="connsiteX545" fmla="*/ 2399523 w 7467600"/>
              <a:gd name="connsiteY545" fmla="*/ 1428234 h 6858000"/>
              <a:gd name="connsiteX546" fmla="*/ 2448558 w 7467600"/>
              <a:gd name="connsiteY546" fmla="*/ 1373435 h 6858000"/>
              <a:gd name="connsiteX547" fmla="*/ 2312521 w 7467600"/>
              <a:gd name="connsiteY547" fmla="*/ 1806140 h 6858000"/>
              <a:gd name="connsiteX548" fmla="*/ 2127533 w 7467600"/>
              <a:gd name="connsiteY548" fmla="*/ 2348380 h 6858000"/>
              <a:gd name="connsiteX549" fmla="*/ 2358080 w 7467600"/>
              <a:gd name="connsiteY549" fmla="*/ 1866134 h 6858000"/>
              <a:gd name="connsiteX550" fmla="*/ 2407436 w 7467600"/>
              <a:gd name="connsiteY550" fmla="*/ 1651070 h 6858000"/>
              <a:gd name="connsiteX551" fmla="*/ 2448558 w 7467600"/>
              <a:gd name="connsiteY551" fmla="*/ 1373435 h 6858000"/>
              <a:gd name="connsiteX552" fmla="*/ 278707 w 7467600"/>
              <a:gd name="connsiteY552" fmla="*/ 1352270 h 6858000"/>
              <a:gd name="connsiteX553" fmla="*/ 321570 w 7467600"/>
              <a:gd name="connsiteY553" fmla="*/ 1861610 h 6858000"/>
              <a:gd name="connsiteX554" fmla="*/ 294281 w 7467600"/>
              <a:gd name="connsiteY554" fmla="*/ 1440658 h 6858000"/>
              <a:gd name="connsiteX555" fmla="*/ 278707 w 7467600"/>
              <a:gd name="connsiteY555" fmla="*/ 1352270 h 6858000"/>
              <a:gd name="connsiteX556" fmla="*/ 1423821 w 7467600"/>
              <a:gd name="connsiteY556" fmla="*/ 1351958 h 6858000"/>
              <a:gd name="connsiteX557" fmla="*/ 1638521 w 7467600"/>
              <a:gd name="connsiteY557" fmla="*/ 1908470 h 6858000"/>
              <a:gd name="connsiteX558" fmla="*/ 1754199 w 7467600"/>
              <a:gd name="connsiteY558" fmla="*/ 2149284 h 6858000"/>
              <a:gd name="connsiteX559" fmla="*/ 1908359 w 7467600"/>
              <a:gd name="connsiteY559" fmla="*/ 2364988 h 6858000"/>
              <a:gd name="connsiteX560" fmla="*/ 1647661 w 7467600"/>
              <a:gd name="connsiteY560" fmla="*/ 1825945 h 6858000"/>
              <a:gd name="connsiteX561" fmla="*/ 1423821 w 7467600"/>
              <a:gd name="connsiteY561" fmla="*/ 1351958 h 6858000"/>
              <a:gd name="connsiteX562" fmla="*/ 1431890 w 7467600"/>
              <a:gd name="connsiteY562" fmla="*/ 1306475 h 6858000"/>
              <a:gd name="connsiteX563" fmla="*/ 1507597 w 7467600"/>
              <a:gd name="connsiteY563" fmla="*/ 1446132 h 6858000"/>
              <a:gd name="connsiteX564" fmla="*/ 1674586 w 7467600"/>
              <a:gd name="connsiteY564" fmla="*/ 1813832 h 6858000"/>
              <a:gd name="connsiteX565" fmla="*/ 1815950 w 7467600"/>
              <a:gd name="connsiteY565" fmla="*/ 2128564 h 6858000"/>
              <a:gd name="connsiteX566" fmla="*/ 1984242 w 7467600"/>
              <a:gd name="connsiteY566" fmla="*/ 2430829 h 6858000"/>
              <a:gd name="connsiteX567" fmla="*/ 2014023 w 7467600"/>
              <a:gd name="connsiteY567" fmla="*/ 2450995 h 6858000"/>
              <a:gd name="connsiteX568" fmla="*/ 1747337 w 7467600"/>
              <a:gd name="connsiteY568" fmla="*/ 1855264 h 6858000"/>
              <a:gd name="connsiteX569" fmla="*/ 1533749 w 7467600"/>
              <a:gd name="connsiteY569" fmla="*/ 1478656 h 6858000"/>
              <a:gd name="connsiteX570" fmla="*/ 1431890 w 7467600"/>
              <a:gd name="connsiteY570" fmla="*/ 1306475 h 6858000"/>
              <a:gd name="connsiteX571" fmla="*/ 5052692 w 7467600"/>
              <a:gd name="connsiteY571" fmla="*/ 1292994 h 6858000"/>
              <a:gd name="connsiteX572" fmla="*/ 5200661 w 7467600"/>
              <a:gd name="connsiteY572" fmla="*/ 1635186 h 6858000"/>
              <a:gd name="connsiteX573" fmla="*/ 5297138 w 7467600"/>
              <a:gd name="connsiteY573" fmla="*/ 1906351 h 6858000"/>
              <a:gd name="connsiteX574" fmla="*/ 5052692 w 7467600"/>
              <a:gd name="connsiteY574" fmla="*/ 1292994 h 6858000"/>
              <a:gd name="connsiteX575" fmla="*/ 5009948 w 7467600"/>
              <a:gd name="connsiteY575" fmla="*/ 1273619 h 6858000"/>
              <a:gd name="connsiteX576" fmla="*/ 5121777 w 7467600"/>
              <a:gd name="connsiteY576" fmla="*/ 1654213 h 6858000"/>
              <a:gd name="connsiteX577" fmla="*/ 5293545 w 7467600"/>
              <a:gd name="connsiteY577" fmla="*/ 2072247 h 6858000"/>
              <a:gd name="connsiteX578" fmla="*/ 5294042 w 7467600"/>
              <a:gd name="connsiteY578" fmla="*/ 2065019 h 6858000"/>
              <a:gd name="connsiteX579" fmla="*/ 5171936 w 7467600"/>
              <a:gd name="connsiteY579" fmla="*/ 1647613 h 6858000"/>
              <a:gd name="connsiteX580" fmla="*/ 5009948 w 7467600"/>
              <a:gd name="connsiteY580" fmla="*/ 1273619 h 6858000"/>
              <a:gd name="connsiteX581" fmla="*/ 655236 w 7467600"/>
              <a:gd name="connsiteY581" fmla="*/ 1268632 h 6858000"/>
              <a:gd name="connsiteX582" fmla="*/ 839521 w 7467600"/>
              <a:gd name="connsiteY582" fmla="*/ 1685315 h 6858000"/>
              <a:gd name="connsiteX583" fmla="*/ 1109416 w 7467600"/>
              <a:gd name="connsiteY583" fmla="*/ 2061663 h 6858000"/>
              <a:gd name="connsiteX584" fmla="*/ 1298300 w 7467600"/>
              <a:gd name="connsiteY584" fmla="*/ 2247742 h 6858000"/>
              <a:gd name="connsiteX585" fmla="*/ 1125871 w 7467600"/>
              <a:gd name="connsiteY585" fmla="*/ 1989513 h 6858000"/>
              <a:gd name="connsiteX586" fmla="*/ 981574 w 7467600"/>
              <a:gd name="connsiteY586" fmla="*/ 1783157 h 6858000"/>
              <a:gd name="connsiteX587" fmla="*/ 922198 w 7467600"/>
              <a:gd name="connsiteY587" fmla="*/ 1677437 h 6858000"/>
              <a:gd name="connsiteX588" fmla="*/ 869293 w 7467600"/>
              <a:gd name="connsiteY588" fmla="*/ 1583214 h 6858000"/>
              <a:gd name="connsiteX589" fmla="*/ 751431 w 7467600"/>
              <a:gd name="connsiteY589" fmla="*/ 1405731 h 6858000"/>
              <a:gd name="connsiteX590" fmla="*/ 655236 w 7467600"/>
              <a:gd name="connsiteY590" fmla="*/ 1268632 h 6858000"/>
              <a:gd name="connsiteX591" fmla="*/ 6516292 w 7467600"/>
              <a:gd name="connsiteY591" fmla="*/ 1263064 h 6858000"/>
              <a:gd name="connsiteX592" fmla="*/ 5736320 w 7467600"/>
              <a:gd name="connsiteY592" fmla="*/ 1501803 h 6858000"/>
              <a:gd name="connsiteX593" fmla="*/ 6516292 w 7467600"/>
              <a:gd name="connsiteY593" fmla="*/ 1263064 h 6858000"/>
              <a:gd name="connsiteX594" fmla="*/ 291466 w 7467600"/>
              <a:gd name="connsiteY594" fmla="*/ 1250369 h 6858000"/>
              <a:gd name="connsiteX595" fmla="*/ 323180 w 7467600"/>
              <a:gd name="connsiteY595" fmla="*/ 1435283 h 6858000"/>
              <a:gd name="connsiteX596" fmla="*/ 349381 w 7467600"/>
              <a:gd name="connsiteY596" fmla="*/ 1875041 h 6858000"/>
              <a:gd name="connsiteX597" fmla="*/ 374363 w 7467600"/>
              <a:gd name="connsiteY597" fmla="*/ 1506494 h 6858000"/>
              <a:gd name="connsiteX598" fmla="*/ 302168 w 7467600"/>
              <a:gd name="connsiteY598" fmla="*/ 1274495 h 6858000"/>
              <a:gd name="connsiteX599" fmla="*/ 291466 w 7467600"/>
              <a:gd name="connsiteY599" fmla="*/ 1250369 h 6858000"/>
              <a:gd name="connsiteX600" fmla="*/ 678222 w 7467600"/>
              <a:gd name="connsiteY600" fmla="*/ 1248670 h 6858000"/>
              <a:gd name="connsiteX601" fmla="*/ 775536 w 7467600"/>
              <a:gd name="connsiteY601" fmla="*/ 1388015 h 6858000"/>
              <a:gd name="connsiteX602" fmla="*/ 894529 w 7467600"/>
              <a:gd name="connsiteY602" fmla="*/ 1567739 h 6858000"/>
              <a:gd name="connsiteX603" fmla="*/ 948000 w 7467600"/>
              <a:gd name="connsiteY603" fmla="*/ 1663088 h 6858000"/>
              <a:gd name="connsiteX604" fmla="*/ 1006812 w 7467600"/>
              <a:gd name="connsiteY604" fmla="*/ 1767683 h 6858000"/>
              <a:gd name="connsiteX605" fmla="*/ 1149133 w 7467600"/>
              <a:gd name="connsiteY605" fmla="*/ 1971513 h 6858000"/>
              <a:gd name="connsiteX606" fmla="*/ 1333952 w 7467600"/>
              <a:gd name="connsiteY606" fmla="*/ 2251620 h 6858000"/>
              <a:gd name="connsiteX607" fmla="*/ 1337329 w 7467600"/>
              <a:gd name="connsiteY607" fmla="*/ 2258350 h 6858000"/>
              <a:gd name="connsiteX608" fmla="*/ 1014726 w 7467600"/>
              <a:gd name="connsiteY608" fmla="*/ 1615556 h 6858000"/>
              <a:gd name="connsiteX609" fmla="*/ 678222 w 7467600"/>
              <a:gd name="connsiteY609" fmla="*/ 1248670 h 6858000"/>
              <a:gd name="connsiteX610" fmla="*/ 6691602 w 7467600"/>
              <a:gd name="connsiteY610" fmla="*/ 1140573 h 6858000"/>
              <a:gd name="connsiteX611" fmla="*/ 6571100 w 7467600"/>
              <a:gd name="connsiteY611" fmla="*/ 1183662 h 6858000"/>
              <a:gd name="connsiteX612" fmla="*/ 6241687 w 7467600"/>
              <a:gd name="connsiteY612" fmla="*/ 1257600 h 6858000"/>
              <a:gd name="connsiteX613" fmla="*/ 5693009 w 7467600"/>
              <a:gd name="connsiteY613" fmla="*/ 1478256 h 6858000"/>
              <a:gd name="connsiteX614" fmla="*/ 6548420 w 7467600"/>
              <a:gd name="connsiteY614" fmla="*/ 1214599 h 6858000"/>
              <a:gd name="connsiteX615" fmla="*/ 6605473 w 7467600"/>
              <a:gd name="connsiteY615" fmla="*/ 1184686 h 6858000"/>
              <a:gd name="connsiteX616" fmla="*/ 6691602 w 7467600"/>
              <a:gd name="connsiteY616" fmla="*/ 1140573 h 6858000"/>
              <a:gd name="connsiteX617" fmla="*/ 4002475 w 7467600"/>
              <a:gd name="connsiteY617" fmla="*/ 1037802 h 6858000"/>
              <a:gd name="connsiteX618" fmla="*/ 4000324 w 7467600"/>
              <a:gd name="connsiteY618" fmla="*/ 1039362 h 6858000"/>
              <a:gd name="connsiteX619" fmla="*/ 4002862 w 7467600"/>
              <a:gd name="connsiteY619" fmla="*/ 1042866 h 6858000"/>
              <a:gd name="connsiteX620" fmla="*/ 4002475 w 7467600"/>
              <a:gd name="connsiteY620" fmla="*/ 1037802 h 6858000"/>
              <a:gd name="connsiteX621" fmla="*/ 506322 w 7467600"/>
              <a:gd name="connsiteY621" fmla="*/ 1020997 h 6858000"/>
              <a:gd name="connsiteX622" fmla="*/ 533068 w 7467600"/>
              <a:gd name="connsiteY622" fmla="*/ 1029409 h 6858000"/>
              <a:gd name="connsiteX623" fmla="*/ 1232525 w 7467600"/>
              <a:gd name="connsiteY623" fmla="*/ 1804675 h 6858000"/>
              <a:gd name="connsiteX624" fmla="*/ 1388858 w 7467600"/>
              <a:gd name="connsiteY624" fmla="*/ 2368011 h 6858000"/>
              <a:gd name="connsiteX625" fmla="*/ 1384098 w 7467600"/>
              <a:gd name="connsiteY625" fmla="*/ 2378125 h 6858000"/>
              <a:gd name="connsiteX626" fmla="*/ 1425393 w 7467600"/>
              <a:gd name="connsiteY626" fmla="*/ 2589124 h 6858000"/>
              <a:gd name="connsiteX627" fmla="*/ 1424001 w 7467600"/>
              <a:gd name="connsiteY627" fmla="*/ 2597541 h 6858000"/>
              <a:gd name="connsiteX628" fmla="*/ 2152729 w 7467600"/>
              <a:gd name="connsiteY628" fmla="*/ 2864487 h 6858000"/>
              <a:gd name="connsiteX629" fmla="*/ 2020609 w 7467600"/>
              <a:gd name="connsiteY629" fmla="*/ 2539671 h 6858000"/>
              <a:gd name="connsiteX630" fmla="*/ 2018920 w 7467600"/>
              <a:gd name="connsiteY630" fmla="*/ 2536309 h 6858000"/>
              <a:gd name="connsiteX631" fmla="*/ 1342441 w 7467600"/>
              <a:gd name="connsiteY631" fmla="*/ 1173017 h 6858000"/>
              <a:gd name="connsiteX632" fmla="*/ 1367925 w 7467600"/>
              <a:gd name="connsiteY632" fmla="*/ 1135648 h 6858000"/>
              <a:gd name="connsiteX633" fmla="*/ 1771401 w 7467600"/>
              <a:gd name="connsiteY633" fmla="*/ 1806673 h 6858000"/>
              <a:gd name="connsiteX634" fmla="*/ 1972385 w 7467600"/>
              <a:gd name="connsiteY634" fmla="*/ 2198735 h 6858000"/>
              <a:gd name="connsiteX635" fmla="*/ 2040892 w 7467600"/>
              <a:gd name="connsiteY635" fmla="*/ 2405205 h 6858000"/>
              <a:gd name="connsiteX636" fmla="*/ 2131689 w 7467600"/>
              <a:gd name="connsiteY636" fmla="*/ 1936926 h 6858000"/>
              <a:gd name="connsiteX637" fmla="*/ 2454820 w 7467600"/>
              <a:gd name="connsiteY637" fmla="*/ 1248808 h 6858000"/>
              <a:gd name="connsiteX638" fmla="*/ 2492512 w 7467600"/>
              <a:gd name="connsiteY638" fmla="*/ 1302920 h 6858000"/>
              <a:gd name="connsiteX639" fmla="*/ 2081216 w 7467600"/>
              <a:gd name="connsiteY639" fmla="*/ 2527513 h 6858000"/>
              <a:gd name="connsiteX640" fmla="*/ 2081211 w 7467600"/>
              <a:gd name="connsiteY640" fmla="*/ 2528916 h 6858000"/>
              <a:gd name="connsiteX641" fmla="*/ 2199067 w 7467600"/>
              <a:gd name="connsiteY641" fmla="*/ 2884061 h 6858000"/>
              <a:gd name="connsiteX642" fmla="*/ 3192586 w 7467600"/>
              <a:gd name="connsiteY642" fmla="*/ 3411496 h 6858000"/>
              <a:gd name="connsiteX643" fmla="*/ 3182620 w 7467600"/>
              <a:gd name="connsiteY643" fmla="*/ 3483279 h 6858000"/>
              <a:gd name="connsiteX644" fmla="*/ 2435119 w 7467600"/>
              <a:gd name="connsiteY644" fmla="*/ 3080173 h 6858000"/>
              <a:gd name="connsiteX645" fmla="*/ 2410152 w 7467600"/>
              <a:gd name="connsiteY645" fmla="*/ 3063751 h 6858000"/>
              <a:gd name="connsiteX646" fmla="*/ 2408099 w 7467600"/>
              <a:gd name="connsiteY646" fmla="*/ 3064403 h 6858000"/>
              <a:gd name="connsiteX647" fmla="*/ 2407218 w 7467600"/>
              <a:gd name="connsiteY647" fmla="*/ 3070324 h 6858000"/>
              <a:gd name="connsiteX648" fmla="*/ 2380138 w 7467600"/>
              <a:gd name="connsiteY648" fmla="*/ 3099341 h 6858000"/>
              <a:gd name="connsiteX649" fmla="*/ 1765923 w 7467600"/>
              <a:gd name="connsiteY649" fmla="*/ 3581043 h 6858000"/>
              <a:gd name="connsiteX650" fmla="*/ 1702258 w 7467600"/>
              <a:gd name="connsiteY650" fmla="*/ 3612286 h 6858000"/>
              <a:gd name="connsiteX651" fmla="*/ 1538370 w 7467600"/>
              <a:gd name="connsiteY651" fmla="*/ 3811804 h 6858000"/>
              <a:gd name="connsiteX652" fmla="*/ 542867 w 7467600"/>
              <a:gd name="connsiteY652" fmla="*/ 4944092 h 6858000"/>
              <a:gd name="connsiteX653" fmla="*/ 515800 w 7467600"/>
              <a:gd name="connsiteY653" fmla="*/ 4862180 h 6858000"/>
              <a:gd name="connsiteX654" fmla="*/ 909145 w 7467600"/>
              <a:gd name="connsiteY654" fmla="*/ 4199225 h 6858000"/>
              <a:gd name="connsiteX655" fmla="*/ 1214067 w 7467600"/>
              <a:gd name="connsiteY655" fmla="*/ 3908561 h 6858000"/>
              <a:gd name="connsiteX656" fmla="*/ 640967 w 7467600"/>
              <a:gd name="connsiteY656" fmla="*/ 4105601 h 6858000"/>
              <a:gd name="connsiteX657" fmla="*/ 112563 w 7467600"/>
              <a:gd name="connsiteY657" fmla="*/ 4396952 h 6858000"/>
              <a:gd name="connsiteX658" fmla="*/ 0 w 7467600"/>
              <a:gd name="connsiteY658" fmla="*/ 4466006 h 6858000"/>
              <a:gd name="connsiteX659" fmla="*/ 0 w 7467600"/>
              <a:gd name="connsiteY659" fmla="*/ 4233763 h 6858000"/>
              <a:gd name="connsiteX660" fmla="*/ 36881 w 7467600"/>
              <a:gd name="connsiteY660" fmla="*/ 4200118 h 6858000"/>
              <a:gd name="connsiteX661" fmla="*/ 910534 w 7467600"/>
              <a:gd name="connsiteY661" fmla="*/ 3629753 h 6858000"/>
              <a:gd name="connsiteX662" fmla="*/ 1578717 w 7467600"/>
              <a:gd name="connsiteY662" fmla="*/ 3575982 h 6858000"/>
              <a:gd name="connsiteX663" fmla="*/ 2338780 w 7467600"/>
              <a:gd name="connsiteY663" fmla="*/ 3033725 h 6858000"/>
              <a:gd name="connsiteX664" fmla="*/ 1807991 w 7467600"/>
              <a:gd name="connsiteY664" fmla="*/ 2807184 h 6858000"/>
              <a:gd name="connsiteX665" fmla="*/ 1416358 w 7467600"/>
              <a:gd name="connsiteY665" fmla="*/ 3112571 h 6858000"/>
              <a:gd name="connsiteX666" fmla="*/ 939066 w 7467600"/>
              <a:gd name="connsiteY666" fmla="*/ 3378798 h 6858000"/>
              <a:gd name="connsiteX667" fmla="*/ 115099 w 7467600"/>
              <a:gd name="connsiteY667" fmla="*/ 3607650 h 6858000"/>
              <a:gd name="connsiteX668" fmla="*/ 97284 w 7467600"/>
              <a:gd name="connsiteY668" fmla="*/ 3520393 h 6858000"/>
              <a:gd name="connsiteX669" fmla="*/ 922050 w 7467600"/>
              <a:gd name="connsiteY669" fmla="*/ 3074867 h 6858000"/>
              <a:gd name="connsiteX670" fmla="*/ 1405265 w 7467600"/>
              <a:gd name="connsiteY670" fmla="*/ 3016319 h 6858000"/>
              <a:gd name="connsiteX671" fmla="*/ 1407512 w 7467600"/>
              <a:gd name="connsiteY671" fmla="*/ 3018001 h 6858000"/>
              <a:gd name="connsiteX672" fmla="*/ 1726266 w 7467600"/>
              <a:gd name="connsiteY672" fmla="*/ 2777274 h 6858000"/>
              <a:gd name="connsiteX673" fmla="*/ 625390 w 7467600"/>
              <a:gd name="connsiteY673" fmla="*/ 2514541 h 6858000"/>
              <a:gd name="connsiteX674" fmla="*/ 619799 w 7467600"/>
              <a:gd name="connsiteY674" fmla="*/ 2527180 h 6858000"/>
              <a:gd name="connsiteX675" fmla="*/ 310030 w 7467600"/>
              <a:gd name="connsiteY675" fmla="*/ 2771818 h 6858000"/>
              <a:gd name="connsiteX676" fmla="*/ 173877 w 7467600"/>
              <a:gd name="connsiteY676" fmla="*/ 2937056 h 6858000"/>
              <a:gd name="connsiteX677" fmla="*/ 77889 w 7467600"/>
              <a:gd name="connsiteY677" fmla="*/ 3138440 h 6858000"/>
              <a:gd name="connsiteX678" fmla="*/ 0 w 7467600"/>
              <a:gd name="connsiteY678" fmla="*/ 3271395 h 6858000"/>
              <a:gd name="connsiteX679" fmla="*/ 0 w 7467600"/>
              <a:gd name="connsiteY679" fmla="*/ 3153002 h 6858000"/>
              <a:gd name="connsiteX680" fmla="*/ 2386 w 7467600"/>
              <a:gd name="connsiteY680" fmla="*/ 3149203 h 6858000"/>
              <a:gd name="connsiteX681" fmla="*/ 89753 w 7467600"/>
              <a:gd name="connsiteY681" fmla="*/ 2987702 h 6858000"/>
              <a:gd name="connsiteX682" fmla="*/ 76869 w 7467600"/>
              <a:gd name="connsiteY682" fmla="*/ 3005404 h 6858000"/>
              <a:gd name="connsiteX683" fmla="*/ 32049 w 7467600"/>
              <a:gd name="connsiteY683" fmla="*/ 3065814 h 6858000"/>
              <a:gd name="connsiteX684" fmla="*/ 0 w 7467600"/>
              <a:gd name="connsiteY684" fmla="*/ 3108744 h 6858000"/>
              <a:gd name="connsiteX685" fmla="*/ 0 w 7467600"/>
              <a:gd name="connsiteY685" fmla="*/ 3058059 h 6858000"/>
              <a:gd name="connsiteX686" fmla="*/ 7610 w 7467600"/>
              <a:gd name="connsiteY686" fmla="*/ 3047889 h 6858000"/>
              <a:gd name="connsiteX687" fmla="*/ 52419 w 7467600"/>
              <a:gd name="connsiteY687" fmla="*/ 2987479 h 6858000"/>
              <a:gd name="connsiteX688" fmla="*/ 59142 w 7467600"/>
              <a:gd name="connsiteY688" fmla="*/ 2978488 h 6858000"/>
              <a:gd name="connsiteX689" fmla="*/ 0 w 7467600"/>
              <a:gd name="connsiteY689" fmla="*/ 3015334 h 6858000"/>
              <a:gd name="connsiteX690" fmla="*/ 0 w 7467600"/>
              <a:gd name="connsiteY690" fmla="*/ 2914286 h 6858000"/>
              <a:gd name="connsiteX691" fmla="*/ 36383 w 7467600"/>
              <a:gd name="connsiteY691" fmla="*/ 2901128 h 6858000"/>
              <a:gd name="connsiteX692" fmla="*/ 156329 w 7467600"/>
              <a:gd name="connsiteY692" fmla="*/ 2840533 h 6858000"/>
              <a:gd name="connsiteX693" fmla="*/ 358355 w 7467600"/>
              <a:gd name="connsiteY693" fmla="*/ 2620471 h 6858000"/>
              <a:gd name="connsiteX694" fmla="*/ 510577 w 7467600"/>
              <a:gd name="connsiteY694" fmla="*/ 2501244 h 6858000"/>
              <a:gd name="connsiteX695" fmla="*/ 211967 w 7467600"/>
              <a:gd name="connsiteY695" fmla="*/ 2479171 h 6858000"/>
              <a:gd name="connsiteX696" fmla="*/ 0 w 7467600"/>
              <a:gd name="connsiteY696" fmla="*/ 2476398 h 6858000"/>
              <a:gd name="connsiteX697" fmla="*/ 0 w 7467600"/>
              <a:gd name="connsiteY697" fmla="*/ 2389189 h 6858000"/>
              <a:gd name="connsiteX698" fmla="*/ 103062 w 7467600"/>
              <a:gd name="connsiteY698" fmla="*/ 2389518 h 6858000"/>
              <a:gd name="connsiteX699" fmla="*/ 510734 w 7467600"/>
              <a:gd name="connsiteY699" fmla="*/ 2416201 h 6858000"/>
              <a:gd name="connsiteX700" fmla="*/ 279257 w 7467600"/>
              <a:gd name="connsiteY700" fmla="*/ 2092102 h 6858000"/>
              <a:gd name="connsiteX701" fmla="*/ 65265 w 7467600"/>
              <a:gd name="connsiteY701" fmla="*/ 2006049 h 6858000"/>
              <a:gd name="connsiteX702" fmla="*/ 0 w 7467600"/>
              <a:gd name="connsiteY702" fmla="*/ 1982532 h 6858000"/>
              <a:gd name="connsiteX703" fmla="*/ 0 w 7467600"/>
              <a:gd name="connsiteY703" fmla="*/ 1912789 h 6858000"/>
              <a:gd name="connsiteX704" fmla="*/ 97460 w 7467600"/>
              <a:gd name="connsiteY704" fmla="*/ 1953725 h 6858000"/>
              <a:gd name="connsiteX705" fmla="*/ 221272 w 7467600"/>
              <a:gd name="connsiteY705" fmla="*/ 1980766 h 6858000"/>
              <a:gd name="connsiteX706" fmla="*/ 116765 w 7467600"/>
              <a:gd name="connsiteY706" fmla="*/ 1911033 h 6858000"/>
              <a:gd name="connsiteX707" fmla="*/ 16405 w 7467600"/>
              <a:gd name="connsiteY707" fmla="*/ 1803412 h 6858000"/>
              <a:gd name="connsiteX708" fmla="*/ 0 w 7467600"/>
              <a:gd name="connsiteY708" fmla="*/ 1784777 h 6858000"/>
              <a:gd name="connsiteX709" fmla="*/ 0 w 7467600"/>
              <a:gd name="connsiteY709" fmla="*/ 1740082 h 6858000"/>
              <a:gd name="connsiteX710" fmla="*/ 39394 w 7467600"/>
              <a:gd name="connsiteY710" fmla="*/ 1784856 h 6858000"/>
              <a:gd name="connsiteX711" fmla="*/ 135813 w 7467600"/>
              <a:gd name="connsiteY711" fmla="*/ 1888838 h 6858000"/>
              <a:gd name="connsiteX712" fmla="*/ 242575 w 7467600"/>
              <a:gd name="connsiteY712" fmla="*/ 1958841 h 6858000"/>
              <a:gd name="connsiteX713" fmla="*/ 82197 w 7467600"/>
              <a:gd name="connsiteY713" fmla="*/ 1754826 h 6858000"/>
              <a:gd name="connsiteX714" fmla="*/ 0 w 7467600"/>
              <a:gd name="connsiteY714" fmla="*/ 1679650 h 6858000"/>
              <a:gd name="connsiteX715" fmla="*/ 0 w 7467600"/>
              <a:gd name="connsiteY715" fmla="*/ 1602463 h 6858000"/>
              <a:gd name="connsiteX716" fmla="*/ 84689 w 7467600"/>
              <a:gd name="connsiteY716" fmla="*/ 1677442 h 6858000"/>
              <a:gd name="connsiteX717" fmla="*/ 298437 w 7467600"/>
              <a:gd name="connsiteY717" fmla="*/ 1968019 h 6858000"/>
              <a:gd name="connsiteX718" fmla="*/ 227269 w 7467600"/>
              <a:gd name="connsiteY718" fmla="*/ 1114064 h 6858000"/>
              <a:gd name="connsiteX719" fmla="*/ 248003 w 7467600"/>
              <a:gd name="connsiteY719" fmla="*/ 1089613 h 6858000"/>
              <a:gd name="connsiteX720" fmla="*/ 427020 w 7467600"/>
              <a:gd name="connsiteY720" fmla="*/ 1619803 h 6858000"/>
              <a:gd name="connsiteX721" fmla="*/ 340345 w 7467600"/>
              <a:gd name="connsiteY721" fmla="*/ 2027739 h 6858000"/>
              <a:gd name="connsiteX722" fmla="*/ 360865 w 7467600"/>
              <a:gd name="connsiteY722" fmla="*/ 2044827 h 6858000"/>
              <a:gd name="connsiteX723" fmla="*/ 560414 w 7467600"/>
              <a:gd name="connsiteY723" fmla="*/ 2421457 h 6858000"/>
              <a:gd name="connsiteX724" fmla="*/ 1359703 w 7467600"/>
              <a:gd name="connsiteY724" fmla="*/ 2578554 h 6858000"/>
              <a:gd name="connsiteX725" fmla="*/ 1359422 w 7467600"/>
              <a:gd name="connsiteY725" fmla="*/ 2577994 h 6858000"/>
              <a:gd name="connsiteX726" fmla="*/ 828701 w 7467600"/>
              <a:gd name="connsiteY726" fmla="*/ 1839520 h 6858000"/>
              <a:gd name="connsiteX727" fmla="*/ 494427 w 7467600"/>
              <a:gd name="connsiteY727" fmla="*/ 1092333 h 6858000"/>
              <a:gd name="connsiteX728" fmla="*/ 506322 w 7467600"/>
              <a:gd name="connsiteY728" fmla="*/ 1020997 h 6858000"/>
              <a:gd name="connsiteX729" fmla="*/ 4570198 w 7467600"/>
              <a:gd name="connsiteY729" fmla="*/ 978081 h 6858000"/>
              <a:gd name="connsiteX730" fmla="*/ 4523691 w 7467600"/>
              <a:gd name="connsiteY730" fmla="*/ 1127776 h 6858000"/>
              <a:gd name="connsiteX731" fmla="*/ 4509875 w 7467600"/>
              <a:gd name="connsiteY731" fmla="*/ 1167552 h 6858000"/>
              <a:gd name="connsiteX732" fmla="*/ 4478168 w 7467600"/>
              <a:gd name="connsiteY732" fmla="*/ 1260735 h 6858000"/>
              <a:gd name="connsiteX733" fmla="*/ 4409309 w 7467600"/>
              <a:gd name="connsiteY733" fmla="*/ 1666996 h 6858000"/>
              <a:gd name="connsiteX734" fmla="*/ 4370031 w 7467600"/>
              <a:gd name="connsiteY734" fmla="*/ 1955666 h 6858000"/>
              <a:gd name="connsiteX735" fmla="*/ 4570198 w 7467600"/>
              <a:gd name="connsiteY735" fmla="*/ 978081 h 6858000"/>
              <a:gd name="connsiteX736" fmla="*/ 4557898 w 7467600"/>
              <a:gd name="connsiteY736" fmla="*/ 900011 h 6858000"/>
              <a:gd name="connsiteX737" fmla="*/ 4344840 w 7467600"/>
              <a:gd name="connsiteY737" fmla="*/ 1922038 h 6858000"/>
              <a:gd name="connsiteX738" fmla="*/ 4378710 w 7467600"/>
              <a:gd name="connsiteY738" fmla="*/ 1665516 h 6858000"/>
              <a:gd name="connsiteX739" fmla="*/ 4448798 w 7467600"/>
              <a:gd name="connsiteY739" fmla="*/ 1253024 h 6858000"/>
              <a:gd name="connsiteX740" fmla="*/ 4480315 w 7467600"/>
              <a:gd name="connsiteY740" fmla="*/ 1158454 h 6858000"/>
              <a:gd name="connsiteX741" fmla="*/ 4494133 w 7467600"/>
              <a:gd name="connsiteY741" fmla="*/ 1118676 h 6858000"/>
              <a:gd name="connsiteX742" fmla="*/ 4557898 w 7467600"/>
              <a:gd name="connsiteY742" fmla="*/ 900011 h 6858000"/>
              <a:gd name="connsiteX743" fmla="*/ 5870151 w 7467600"/>
              <a:gd name="connsiteY743" fmla="*/ 898890 h 6858000"/>
              <a:gd name="connsiteX744" fmla="*/ 5861335 w 7467600"/>
              <a:gd name="connsiteY744" fmla="*/ 899177 h 6858000"/>
              <a:gd name="connsiteX745" fmla="*/ 5843702 w 7467600"/>
              <a:gd name="connsiteY745" fmla="*/ 899748 h 6858000"/>
              <a:gd name="connsiteX746" fmla="*/ 5651107 w 7467600"/>
              <a:gd name="connsiteY746" fmla="*/ 920306 h 6858000"/>
              <a:gd name="connsiteX747" fmla="*/ 5459407 w 7467600"/>
              <a:gd name="connsiteY747" fmla="*/ 940975 h 6858000"/>
              <a:gd name="connsiteX748" fmla="*/ 5374846 w 7467600"/>
              <a:gd name="connsiteY748" fmla="*/ 941988 h 6858000"/>
              <a:gd name="connsiteX749" fmla="*/ 5256105 w 7467600"/>
              <a:gd name="connsiteY749" fmla="*/ 945632 h 6858000"/>
              <a:gd name="connsiteX750" fmla="*/ 5107071 w 7467600"/>
              <a:gd name="connsiteY750" fmla="*/ 969720 h 6858000"/>
              <a:gd name="connsiteX751" fmla="*/ 4998681 w 7467600"/>
              <a:gd name="connsiteY751" fmla="*/ 988771 h 6858000"/>
              <a:gd name="connsiteX752" fmla="*/ 5870151 w 7467600"/>
              <a:gd name="connsiteY752" fmla="*/ 898890 h 6858000"/>
              <a:gd name="connsiteX753" fmla="*/ 5504425 w 7467600"/>
              <a:gd name="connsiteY753" fmla="*/ 848067 h 6858000"/>
              <a:gd name="connsiteX754" fmla="*/ 4968849 w 7467600"/>
              <a:gd name="connsiteY754" fmla="*/ 962318 h 6858000"/>
              <a:gd name="connsiteX755" fmla="*/ 5104039 w 7467600"/>
              <a:gd name="connsiteY755" fmla="*/ 940634 h 6858000"/>
              <a:gd name="connsiteX756" fmla="*/ 5256311 w 7467600"/>
              <a:gd name="connsiteY756" fmla="*/ 916490 h 6858000"/>
              <a:gd name="connsiteX757" fmla="*/ 5377381 w 7467600"/>
              <a:gd name="connsiteY757" fmla="*/ 912671 h 6858000"/>
              <a:gd name="connsiteX758" fmla="*/ 5460148 w 7467600"/>
              <a:gd name="connsiteY758" fmla="*/ 911442 h 6858000"/>
              <a:gd name="connsiteX759" fmla="*/ 5648971 w 7467600"/>
              <a:gd name="connsiteY759" fmla="*/ 891331 h 6858000"/>
              <a:gd name="connsiteX760" fmla="*/ 5844807 w 7467600"/>
              <a:gd name="connsiteY760" fmla="*/ 870718 h 6858000"/>
              <a:gd name="connsiteX761" fmla="*/ 5862975 w 7467600"/>
              <a:gd name="connsiteY761" fmla="*/ 869756 h 6858000"/>
              <a:gd name="connsiteX762" fmla="*/ 5920887 w 7467600"/>
              <a:gd name="connsiteY762" fmla="*/ 865929 h 6858000"/>
              <a:gd name="connsiteX763" fmla="*/ 5504425 w 7467600"/>
              <a:gd name="connsiteY763" fmla="*/ 848067 h 6858000"/>
              <a:gd name="connsiteX764" fmla="*/ 3607114 w 7467600"/>
              <a:gd name="connsiteY764" fmla="*/ 467441 h 6858000"/>
              <a:gd name="connsiteX765" fmla="*/ 3296242 w 7467600"/>
              <a:gd name="connsiteY765" fmla="*/ 807991 h 6858000"/>
              <a:gd name="connsiteX766" fmla="*/ 3174674 w 7467600"/>
              <a:gd name="connsiteY766" fmla="*/ 919759 h 6858000"/>
              <a:gd name="connsiteX767" fmla="*/ 3042978 w 7467600"/>
              <a:gd name="connsiteY767" fmla="*/ 1054894 h 6858000"/>
              <a:gd name="connsiteX768" fmla="*/ 2968914 w 7467600"/>
              <a:gd name="connsiteY768" fmla="*/ 1133756 h 6858000"/>
              <a:gd name="connsiteX769" fmla="*/ 3103823 w 7467600"/>
              <a:gd name="connsiteY769" fmla="*/ 1026814 h 6858000"/>
              <a:gd name="connsiteX770" fmla="*/ 3607114 w 7467600"/>
              <a:gd name="connsiteY770" fmla="*/ 467441 h 6858000"/>
              <a:gd name="connsiteX771" fmla="*/ 3744487 w 7467600"/>
              <a:gd name="connsiteY771" fmla="*/ 383136 h 6858000"/>
              <a:gd name="connsiteX772" fmla="*/ 3970213 w 7467600"/>
              <a:gd name="connsiteY772" fmla="*/ 995559 h 6858000"/>
              <a:gd name="connsiteX773" fmla="*/ 3744487 w 7467600"/>
              <a:gd name="connsiteY773" fmla="*/ 383136 h 6858000"/>
              <a:gd name="connsiteX774" fmla="*/ 3624562 w 7467600"/>
              <a:gd name="connsiteY774" fmla="*/ 367041 h 6858000"/>
              <a:gd name="connsiteX775" fmla="*/ 3489712 w 7467600"/>
              <a:gd name="connsiteY775" fmla="*/ 485386 h 6858000"/>
              <a:gd name="connsiteX776" fmla="*/ 3182994 w 7467600"/>
              <a:gd name="connsiteY776" fmla="*/ 828265 h 6858000"/>
              <a:gd name="connsiteX777" fmla="*/ 2892114 w 7467600"/>
              <a:gd name="connsiteY777" fmla="*/ 1172635 h 6858000"/>
              <a:gd name="connsiteX778" fmla="*/ 3021459 w 7467600"/>
              <a:gd name="connsiteY778" fmla="*/ 1035385 h 6858000"/>
              <a:gd name="connsiteX779" fmla="*/ 3153873 w 7467600"/>
              <a:gd name="connsiteY779" fmla="*/ 898971 h 6858000"/>
              <a:gd name="connsiteX780" fmla="*/ 3276511 w 7467600"/>
              <a:gd name="connsiteY780" fmla="*/ 786423 h 6858000"/>
              <a:gd name="connsiteX781" fmla="*/ 3584154 w 7467600"/>
              <a:gd name="connsiteY781" fmla="*/ 448218 h 6858000"/>
              <a:gd name="connsiteX782" fmla="*/ 3624562 w 7467600"/>
              <a:gd name="connsiteY782" fmla="*/ 367041 h 6858000"/>
              <a:gd name="connsiteX783" fmla="*/ 3766672 w 7467600"/>
              <a:gd name="connsiteY783" fmla="*/ 359429 h 6858000"/>
              <a:gd name="connsiteX784" fmla="*/ 3996338 w 7467600"/>
              <a:gd name="connsiteY784" fmla="*/ 968237 h 6858000"/>
              <a:gd name="connsiteX785" fmla="*/ 3766672 w 7467600"/>
              <a:gd name="connsiteY785" fmla="*/ 359429 h 6858000"/>
              <a:gd name="connsiteX786" fmla="*/ 5805386 w 7467600"/>
              <a:gd name="connsiteY786" fmla="*/ 239240 h 6858000"/>
              <a:gd name="connsiteX787" fmla="*/ 5736947 w 7467600"/>
              <a:gd name="connsiteY787" fmla="*/ 261367 h 6858000"/>
              <a:gd name="connsiteX788" fmla="*/ 5427012 w 7467600"/>
              <a:gd name="connsiteY788" fmla="*/ 311272 h 6858000"/>
              <a:gd name="connsiteX789" fmla="*/ 5147818 w 7467600"/>
              <a:gd name="connsiteY789" fmla="*/ 322112 h 6858000"/>
              <a:gd name="connsiteX790" fmla="*/ 5060854 w 7467600"/>
              <a:gd name="connsiteY790" fmla="*/ 311882 h 6858000"/>
              <a:gd name="connsiteX791" fmla="*/ 4945989 w 7467600"/>
              <a:gd name="connsiteY791" fmla="*/ 300516 h 6858000"/>
              <a:gd name="connsiteX792" fmla="*/ 5410479 w 7467600"/>
              <a:gd name="connsiteY792" fmla="*/ 348434 h 6858000"/>
              <a:gd name="connsiteX793" fmla="*/ 5805386 w 7467600"/>
              <a:gd name="connsiteY793" fmla="*/ 239240 h 6858000"/>
              <a:gd name="connsiteX794" fmla="*/ 5905192 w 7467600"/>
              <a:gd name="connsiteY794" fmla="*/ 163079 h 6858000"/>
              <a:gd name="connsiteX795" fmla="*/ 5865655 w 7467600"/>
              <a:gd name="connsiteY795" fmla="*/ 171901 h 6858000"/>
              <a:gd name="connsiteX796" fmla="*/ 5259740 w 7467600"/>
              <a:gd name="connsiteY796" fmla="*/ 257013 h 6858000"/>
              <a:gd name="connsiteX797" fmla="*/ 5208466 w 7467600"/>
              <a:gd name="connsiteY797" fmla="*/ 257550 h 6858000"/>
              <a:gd name="connsiteX798" fmla="*/ 4980204 w 7467600"/>
              <a:gd name="connsiteY798" fmla="*/ 271903 h 6858000"/>
              <a:gd name="connsiteX799" fmla="*/ 5068068 w 7467600"/>
              <a:gd name="connsiteY799" fmla="*/ 282244 h 6858000"/>
              <a:gd name="connsiteX800" fmla="*/ 5153231 w 7467600"/>
              <a:gd name="connsiteY800" fmla="*/ 292240 h 6858000"/>
              <a:gd name="connsiteX801" fmla="*/ 5426491 w 7467600"/>
              <a:gd name="connsiteY801" fmla="*/ 281128 h 6858000"/>
              <a:gd name="connsiteX802" fmla="*/ 5731212 w 7467600"/>
              <a:gd name="connsiteY802" fmla="*/ 231951 h 6858000"/>
              <a:gd name="connsiteX803" fmla="*/ 5905192 w 7467600"/>
              <a:gd name="connsiteY803" fmla="*/ 163079 h 6858000"/>
              <a:gd name="connsiteX804" fmla="*/ 5944437 w 7467600"/>
              <a:gd name="connsiteY804" fmla="*/ 113829 h 6858000"/>
              <a:gd name="connsiteX805" fmla="*/ 5825032 w 7467600"/>
              <a:gd name="connsiteY805" fmla="*/ 146405 h 6858000"/>
              <a:gd name="connsiteX806" fmla="*/ 4955599 w 7467600"/>
              <a:gd name="connsiteY806" fmla="*/ 247008 h 6858000"/>
              <a:gd name="connsiteX807" fmla="*/ 5210104 w 7467600"/>
              <a:gd name="connsiteY807" fmla="*/ 228123 h 6858000"/>
              <a:gd name="connsiteX808" fmla="*/ 5261015 w 7467600"/>
              <a:gd name="connsiteY808" fmla="*/ 227087 h 6858000"/>
              <a:gd name="connsiteX809" fmla="*/ 5861181 w 7467600"/>
              <a:gd name="connsiteY809" fmla="*/ 143093 h 6858000"/>
              <a:gd name="connsiteX810" fmla="*/ 5961252 w 7467600"/>
              <a:gd name="connsiteY810" fmla="*/ 114820 h 6858000"/>
              <a:gd name="connsiteX811" fmla="*/ 5944437 w 7467600"/>
              <a:gd name="connsiteY811" fmla="*/ 113829 h 6858000"/>
              <a:gd name="connsiteX812" fmla="*/ 3882765 w 7467600"/>
              <a:gd name="connsiteY812" fmla="*/ 0 h 6858000"/>
              <a:gd name="connsiteX813" fmla="*/ 3995099 w 7467600"/>
              <a:gd name="connsiteY813" fmla="*/ 0 h 6858000"/>
              <a:gd name="connsiteX814" fmla="*/ 4163818 w 7467600"/>
              <a:gd name="connsiteY814" fmla="*/ 234104 h 6858000"/>
              <a:gd name="connsiteX815" fmla="*/ 4172099 w 7467600"/>
              <a:gd name="connsiteY815" fmla="*/ 234207 h 6858000"/>
              <a:gd name="connsiteX816" fmla="*/ 4784282 w 7467600"/>
              <a:gd name="connsiteY816" fmla="*/ 276561 h 6858000"/>
              <a:gd name="connsiteX817" fmla="*/ 4801687 w 7467600"/>
              <a:gd name="connsiteY817" fmla="*/ 267764 h 6858000"/>
              <a:gd name="connsiteX818" fmla="*/ 6082788 w 7467600"/>
              <a:gd name="connsiteY818" fmla="*/ 64119 h 6858000"/>
              <a:gd name="connsiteX819" fmla="*/ 6099442 w 7467600"/>
              <a:gd name="connsiteY819" fmla="*/ 82568 h 6858000"/>
              <a:gd name="connsiteX820" fmla="*/ 4804137 w 7467600"/>
              <a:gd name="connsiteY820" fmla="*/ 320931 h 6858000"/>
              <a:gd name="connsiteX821" fmla="*/ 4227047 w 7467600"/>
              <a:gd name="connsiteY821" fmla="*/ 313415 h 6858000"/>
              <a:gd name="connsiteX822" fmla="*/ 4346041 w 7467600"/>
              <a:gd name="connsiteY822" fmla="*/ 456086 h 6858000"/>
              <a:gd name="connsiteX823" fmla="*/ 4870967 w 7467600"/>
              <a:gd name="connsiteY823" fmla="*/ 963061 h 6858000"/>
              <a:gd name="connsiteX824" fmla="*/ 4889647 w 7467600"/>
              <a:gd name="connsiteY824" fmla="*/ 957147 h 6858000"/>
              <a:gd name="connsiteX825" fmla="*/ 5422504 w 7467600"/>
              <a:gd name="connsiteY825" fmla="*/ 805191 h 6858000"/>
              <a:gd name="connsiteX826" fmla="*/ 6087656 w 7467600"/>
              <a:gd name="connsiteY826" fmla="*/ 826703 h 6858000"/>
              <a:gd name="connsiteX827" fmla="*/ 6058717 w 7467600"/>
              <a:gd name="connsiteY827" fmla="*/ 865992 h 6858000"/>
              <a:gd name="connsiteX828" fmla="*/ 4974153 w 7467600"/>
              <a:gd name="connsiteY828" fmla="*/ 1045456 h 6858000"/>
              <a:gd name="connsiteX829" fmla="*/ 5627835 w 7467600"/>
              <a:gd name="connsiteY829" fmla="*/ 1472077 h 6858000"/>
              <a:gd name="connsiteX830" fmla="*/ 5629817 w 7467600"/>
              <a:gd name="connsiteY830" fmla="*/ 1471412 h 6858000"/>
              <a:gd name="connsiteX831" fmla="*/ 5634124 w 7467600"/>
              <a:gd name="connsiteY831" fmla="*/ 1470572 h 6858000"/>
              <a:gd name="connsiteX832" fmla="*/ 5755832 w 7467600"/>
              <a:gd name="connsiteY832" fmla="*/ 1383886 h 6858000"/>
              <a:gd name="connsiteX833" fmla="*/ 6014186 w 7467600"/>
              <a:gd name="connsiteY833" fmla="*/ 1279799 h 6858000"/>
              <a:gd name="connsiteX834" fmla="*/ 6901619 w 7467600"/>
              <a:gd name="connsiteY834" fmla="*/ 1047874 h 6858000"/>
              <a:gd name="connsiteX835" fmla="*/ 6931566 w 7467600"/>
              <a:gd name="connsiteY835" fmla="*/ 1062034 h 6858000"/>
              <a:gd name="connsiteX836" fmla="*/ 5790982 w 7467600"/>
              <a:gd name="connsiteY836" fmla="*/ 1561380 h 6858000"/>
              <a:gd name="connsiteX837" fmla="*/ 6188971 w 7467600"/>
              <a:gd name="connsiteY837" fmla="*/ 1755168 h 6858000"/>
              <a:gd name="connsiteX838" fmla="*/ 6202446 w 7467600"/>
              <a:gd name="connsiteY838" fmla="*/ 1752268 h 6858000"/>
              <a:gd name="connsiteX839" fmla="*/ 7179560 w 7467600"/>
              <a:gd name="connsiteY839" fmla="*/ 1467551 h 6858000"/>
              <a:gd name="connsiteX840" fmla="*/ 7158730 w 7467600"/>
              <a:gd name="connsiteY840" fmla="*/ 1507835 h 6858000"/>
              <a:gd name="connsiteX841" fmla="*/ 6326959 w 7467600"/>
              <a:gd name="connsiteY841" fmla="*/ 1817686 h 6858000"/>
              <a:gd name="connsiteX842" fmla="*/ 6537433 w 7467600"/>
              <a:gd name="connsiteY842" fmla="*/ 1907790 h 6858000"/>
              <a:gd name="connsiteX843" fmla="*/ 6550221 w 7467600"/>
              <a:gd name="connsiteY843" fmla="*/ 1910729 h 6858000"/>
              <a:gd name="connsiteX844" fmla="*/ 6964438 w 7467600"/>
              <a:gd name="connsiteY844" fmla="*/ 2209505 h 6858000"/>
              <a:gd name="connsiteX845" fmla="*/ 7367862 w 7467600"/>
              <a:gd name="connsiteY845" fmla="*/ 2806833 h 6858000"/>
              <a:gd name="connsiteX846" fmla="*/ 7364329 w 7467600"/>
              <a:gd name="connsiteY846" fmla="*/ 2826907 h 6858000"/>
              <a:gd name="connsiteX847" fmla="*/ 7290545 w 7467600"/>
              <a:gd name="connsiteY847" fmla="*/ 2850663 h 6858000"/>
              <a:gd name="connsiteX848" fmla="*/ 6472036 w 7467600"/>
              <a:gd name="connsiteY848" fmla="*/ 1959003 h 6858000"/>
              <a:gd name="connsiteX849" fmla="*/ 5792897 w 7467600"/>
              <a:gd name="connsiteY849" fmla="*/ 1647747 h 6858000"/>
              <a:gd name="connsiteX850" fmla="*/ 5842751 w 7467600"/>
              <a:gd name="connsiteY850" fmla="*/ 1816112 h 6858000"/>
              <a:gd name="connsiteX851" fmla="*/ 5847424 w 7467600"/>
              <a:gd name="connsiteY851" fmla="*/ 1815776 h 6858000"/>
              <a:gd name="connsiteX852" fmla="*/ 6399821 w 7467600"/>
              <a:gd name="connsiteY852" fmla="*/ 2344799 h 6858000"/>
              <a:gd name="connsiteX853" fmla="*/ 6323232 w 7467600"/>
              <a:gd name="connsiteY853" fmla="*/ 2389634 h 6858000"/>
              <a:gd name="connsiteX854" fmla="*/ 5942958 w 7467600"/>
              <a:gd name="connsiteY854" fmla="*/ 2077708 h 6858000"/>
              <a:gd name="connsiteX855" fmla="*/ 5921559 w 7467600"/>
              <a:gd name="connsiteY855" fmla="*/ 2378596 h 6858000"/>
              <a:gd name="connsiteX856" fmla="*/ 5817651 w 7467600"/>
              <a:gd name="connsiteY856" fmla="*/ 3023919 h 6858000"/>
              <a:gd name="connsiteX857" fmla="*/ 5729634 w 7467600"/>
              <a:gd name="connsiteY857" fmla="*/ 3051849 h 6858000"/>
              <a:gd name="connsiteX858" fmla="*/ 5611018 w 7467600"/>
              <a:gd name="connsiteY858" fmla="*/ 2316769 h 6858000"/>
              <a:gd name="connsiteX859" fmla="*/ 5687608 w 7467600"/>
              <a:gd name="connsiteY859" fmla="*/ 2039972 h 6858000"/>
              <a:gd name="connsiteX860" fmla="*/ 5657554 w 7467600"/>
              <a:gd name="connsiteY860" fmla="*/ 1576445 h 6858000"/>
              <a:gd name="connsiteX861" fmla="*/ 5150475 w 7467600"/>
              <a:gd name="connsiteY861" fmla="*/ 1274012 h 6858000"/>
              <a:gd name="connsiteX862" fmla="*/ 5349142 w 7467600"/>
              <a:gd name="connsiteY862" fmla="*/ 2204405 h 6858000"/>
              <a:gd name="connsiteX863" fmla="*/ 5262214 w 7467600"/>
              <a:gd name="connsiteY863" fmla="*/ 2233836 h 6858000"/>
              <a:gd name="connsiteX864" fmla="*/ 4981539 w 7467600"/>
              <a:gd name="connsiteY864" fmla="*/ 1542201 h 6858000"/>
              <a:gd name="connsiteX865" fmla="*/ 4958461 w 7467600"/>
              <a:gd name="connsiteY865" fmla="*/ 1136957 h 6858000"/>
              <a:gd name="connsiteX866" fmla="*/ 4655015 w 7467600"/>
              <a:gd name="connsiteY866" fmla="*/ 891426 h 6858000"/>
              <a:gd name="connsiteX867" fmla="*/ 4348002 w 7467600"/>
              <a:gd name="connsiteY867" fmla="*/ 2205895 h 6858000"/>
              <a:gd name="connsiteX868" fmla="*/ 4262250 w 7467600"/>
              <a:gd name="connsiteY868" fmla="*/ 2219972 h 6858000"/>
              <a:gd name="connsiteX869" fmla="*/ 4550611 w 7467600"/>
              <a:gd name="connsiteY869" fmla="*/ 817540 h 6858000"/>
              <a:gd name="connsiteX870" fmla="*/ 4564418 w 7467600"/>
              <a:gd name="connsiteY870" fmla="*/ 808293 h 6858000"/>
              <a:gd name="connsiteX871" fmla="*/ 4266388 w 7467600"/>
              <a:gd name="connsiteY871" fmla="*/ 500083 h 6858000"/>
              <a:gd name="connsiteX872" fmla="*/ 4032842 w 7467600"/>
              <a:gd name="connsiteY872" fmla="*/ 211809 h 6858000"/>
              <a:gd name="connsiteX873" fmla="*/ 3882765 w 7467600"/>
              <a:gd name="connsiteY873" fmla="*/ 0 h 6858000"/>
              <a:gd name="connsiteX874" fmla="*/ 3721337 w 7467600"/>
              <a:gd name="connsiteY874" fmla="*/ 0 h 6858000"/>
              <a:gd name="connsiteX875" fmla="*/ 3797544 w 7467600"/>
              <a:gd name="connsiteY875" fmla="*/ 0 h 6858000"/>
              <a:gd name="connsiteX876" fmla="*/ 3775734 w 7467600"/>
              <a:gd name="connsiteY876" fmla="*/ 95131 h 6858000"/>
              <a:gd name="connsiteX877" fmla="*/ 3724807 w 7467600"/>
              <a:gd name="connsiteY877" fmla="*/ 272257 h 6858000"/>
              <a:gd name="connsiteX878" fmla="*/ 3726844 w 7467600"/>
              <a:gd name="connsiteY878" fmla="*/ 282988 h 6858000"/>
              <a:gd name="connsiteX879" fmla="*/ 3742664 w 7467600"/>
              <a:gd name="connsiteY879" fmla="*/ 279918 h 6858000"/>
              <a:gd name="connsiteX880" fmla="*/ 4103910 w 7467600"/>
              <a:gd name="connsiteY880" fmla="*/ 1161917 h 6858000"/>
              <a:gd name="connsiteX881" fmla="*/ 4020269 w 7467600"/>
              <a:gd name="connsiteY881" fmla="*/ 1200406 h 6858000"/>
              <a:gd name="connsiteX882" fmla="*/ 3674882 w 7467600"/>
              <a:gd name="connsiteY882" fmla="*/ 488524 h 6858000"/>
              <a:gd name="connsiteX883" fmla="*/ 3132682 w 7467600"/>
              <a:gd name="connsiteY883" fmla="*/ 1072284 h 6858000"/>
              <a:gd name="connsiteX884" fmla="*/ 2716346 w 7467600"/>
              <a:gd name="connsiteY884" fmla="*/ 1276376 h 6858000"/>
              <a:gd name="connsiteX885" fmla="*/ 2716772 w 7467600"/>
              <a:gd name="connsiteY885" fmla="*/ 1255462 h 6858000"/>
              <a:gd name="connsiteX886" fmla="*/ 3471096 w 7467600"/>
              <a:gd name="connsiteY886" fmla="*/ 437072 h 6858000"/>
              <a:gd name="connsiteX887" fmla="*/ 3639057 w 7467600"/>
              <a:gd name="connsiteY887" fmla="*/ 286334 h 6858000"/>
              <a:gd name="connsiteX888" fmla="*/ 3640309 w 7467600"/>
              <a:gd name="connsiteY888" fmla="*/ 284664 h 6858000"/>
              <a:gd name="connsiteX889" fmla="*/ 3646022 w 7467600"/>
              <a:gd name="connsiteY889" fmla="*/ 276711 h 6858000"/>
              <a:gd name="connsiteX890" fmla="*/ 3707943 w 7467600"/>
              <a:gd name="connsiteY890" fmla="*/ 65958 h 6858000"/>
              <a:gd name="connsiteX891" fmla="*/ 3721337 w 7467600"/>
              <a:gd name="connsiteY891" fmla="*/ 0 h 6858000"/>
              <a:gd name="connsiteX892" fmla="*/ 2867960 w 7467600"/>
              <a:gd name="connsiteY892" fmla="*/ 0 h 6858000"/>
              <a:gd name="connsiteX893" fmla="*/ 2926351 w 7467600"/>
              <a:gd name="connsiteY893" fmla="*/ 0 h 6858000"/>
              <a:gd name="connsiteX894" fmla="*/ 2902823 w 7467600"/>
              <a:gd name="connsiteY894" fmla="*/ 262929 h 6858000"/>
              <a:gd name="connsiteX895" fmla="*/ 2940663 w 7467600"/>
              <a:gd name="connsiteY895" fmla="*/ 140884 h 6858000"/>
              <a:gd name="connsiteX896" fmla="*/ 2947039 w 7467600"/>
              <a:gd name="connsiteY896" fmla="*/ 122524 h 6858000"/>
              <a:gd name="connsiteX897" fmla="*/ 2984316 w 7467600"/>
              <a:gd name="connsiteY897" fmla="*/ 0 h 6858000"/>
              <a:gd name="connsiteX898" fmla="*/ 3016114 w 7467600"/>
              <a:gd name="connsiteY898" fmla="*/ 0 h 6858000"/>
              <a:gd name="connsiteX899" fmla="*/ 2979949 w 7467600"/>
              <a:gd name="connsiteY899" fmla="*/ 119274 h 6858000"/>
              <a:gd name="connsiteX900" fmla="*/ 3023879 w 7467600"/>
              <a:gd name="connsiteY900" fmla="*/ 0 h 6858000"/>
              <a:gd name="connsiteX901" fmla="*/ 3105400 w 7467600"/>
              <a:gd name="connsiteY901" fmla="*/ 0 h 6858000"/>
              <a:gd name="connsiteX902" fmla="*/ 3094669 w 7467600"/>
              <a:gd name="connsiteY902" fmla="*/ 30308 h 6858000"/>
              <a:gd name="connsiteX903" fmla="*/ 2901945 w 7467600"/>
              <a:gd name="connsiteY903" fmla="*/ 466538 h 6858000"/>
              <a:gd name="connsiteX904" fmla="*/ 2815209 w 7467600"/>
              <a:gd name="connsiteY904" fmla="*/ 497361 h 6858000"/>
              <a:gd name="connsiteX905" fmla="*/ 2844845 w 7467600"/>
              <a:gd name="connsiteY905" fmla="*/ 127638 h 6858000"/>
              <a:gd name="connsiteX906" fmla="*/ 2867960 w 7467600"/>
              <a:gd name="connsiteY906" fmla="*/ 0 h 6858000"/>
              <a:gd name="connsiteX907" fmla="*/ 1057230 w 7467600"/>
              <a:gd name="connsiteY907" fmla="*/ 0 h 6858000"/>
              <a:gd name="connsiteX908" fmla="*/ 1111003 w 7467600"/>
              <a:gd name="connsiteY908" fmla="*/ 0 h 6858000"/>
              <a:gd name="connsiteX909" fmla="*/ 1125553 w 7467600"/>
              <a:gd name="connsiteY909" fmla="*/ 52588 h 6858000"/>
              <a:gd name="connsiteX910" fmla="*/ 1304276 w 7467600"/>
              <a:gd name="connsiteY910" fmla="*/ 476275 h 6858000"/>
              <a:gd name="connsiteX911" fmla="*/ 1492066 w 7467600"/>
              <a:gd name="connsiteY911" fmla="*/ 886333 h 6858000"/>
              <a:gd name="connsiteX912" fmla="*/ 1423698 w 7467600"/>
              <a:gd name="connsiteY912" fmla="*/ 710817 h 6858000"/>
              <a:gd name="connsiteX913" fmla="*/ 1357609 w 7467600"/>
              <a:gd name="connsiteY913" fmla="*/ 532892 h 6858000"/>
              <a:gd name="connsiteX914" fmla="*/ 1309550 w 7467600"/>
              <a:gd name="connsiteY914" fmla="*/ 374031 h 6858000"/>
              <a:gd name="connsiteX915" fmla="*/ 1193673 w 7467600"/>
              <a:gd name="connsiteY915" fmla="*/ 49533 h 6858000"/>
              <a:gd name="connsiteX916" fmla="*/ 1164391 w 7467600"/>
              <a:gd name="connsiteY916" fmla="*/ 0 h 6858000"/>
              <a:gd name="connsiteX917" fmla="*/ 1200666 w 7467600"/>
              <a:gd name="connsiteY917" fmla="*/ 0 h 6858000"/>
              <a:gd name="connsiteX918" fmla="*/ 1223408 w 7467600"/>
              <a:gd name="connsiteY918" fmla="*/ 38996 h 6858000"/>
              <a:gd name="connsiteX919" fmla="*/ 1339635 w 7467600"/>
              <a:gd name="connsiteY919" fmla="*/ 365517 h 6858000"/>
              <a:gd name="connsiteX920" fmla="*/ 1387469 w 7467600"/>
              <a:gd name="connsiteY920" fmla="*/ 523079 h 6858000"/>
              <a:gd name="connsiteX921" fmla="*/ 1452685 w 7467600"/>
              <a:gd name="connsiteY921" fmla="*/ 699806 h 6858000"/>
              <a:gd name="connsiteX922" fmla="*/ 1492092 w 7467600"/>
              <a:gd name="connsiteY922" fmla="*/ 800424 h 6858000"/>
              <a:gd name="connsiteX923" fmla="*/ 1455302 w 7467600"/>
              <a:gd name="connsiteY923" fmla="*/ 632913 h 6858000"/>
              <a:gd name="connsiteX924" fmla="*/ 1222336 w 7467600"/>
              <a:gd name="connsiteY924" fmla="*/ 9480 h 6858000"/>
              <a:gd name="connsiteX925" fmla="*/ 1214634 w 7467600"/>
              <a:gd name="connsiteY925" fmla="*/ 0 h 6858000"/>
              <a:gd name="connsiteX926" fmla="*/ 1289827 w 7467600"/>
              <a:gd name="connsiteY926" fmla="*/ 0 h 6858000"/>
              <a:gd name="connsiteX927" fmla="*/ 1321076 w 7467600"/>
              <a:gd name="connsiteY927" fmla="*/ 59722 h 6858000"/>
              <a:gd name="connsiteX928" fmla="*/ 1512579 w 7467600"/>
              <a:gd name="connsiteY928" fmla="*/ 626441 h 6858000"/>
              <a:gd name="connsiteX929" fmla="*/ 1506076 w 7467600"/>
              <a:gd name="connsiteY929" fmla="*/ 1089289 h 6858000"/>
              <a:gd name="connsiteX930" fmla="*/ 1486346 w 7467600"/>
              <a:gd name="connsiteY930" fmla="*/ 1079919 h 6858000"/>
              <a:gd name="connsiteX931" fmla="*/ 1070511 w 7467600"/>
              <a:gd name="connsiteY931" fmla="*/ 48609 h 6858000"/>
              <a:gd name="connsiteX932" fmla="*/ 1057230 w 7467600"/>
              <a:gd name="connsiteY932" fmla="*/ 0 h 6858000"/>
              <a:gd name="connsiteX933" fmla="*/ 43151 w 7467600"/>
              <a:gd name="connsiteY933" fmla="*/ 0 h 6858000"/>
              <a:gd name="connsiteX934" fmla="*/ 95283 w 7467600"/>
              <a:gd name="connsiteY934" fmla="*/ 0 h 6858000"/>
              <a:gd name="connsiteX935" fmla="*/ 300708 w 7467600"/>
              <a:gd name="connsiteY935" fmla="*/ 154571 h 6858000"/>
              <a:gd name="connsiteX936" fmla="*/ 530414 w 7467600"/>
              <a:gd name="connsiteY936" fmla="*/ 354673 h 6858000"/>
              <a:gd name="connsiteX937" fmla="*/ 333785 w 7467600"/>
              <a:gd name="connsiteY937" fmla="*/ 161564 h 6858000"/>
              <a:gd name="connsiteX938" fmla="*/ 147005 w 7467600"/>
              <a:gd name="connsiteY938" fmla="*/ 0 h 6858000"/>
              <a:gd name="connsiteX939" fmla="*/ 272509 w 7467600"/>
              <a:gd name="connsiteY939" fmla="*/ 0 h 6858000"/>
              <a:gd name="connsiteX940" fmla="*/ 326276 w 7467600"/>
              <a:gd name="connsiteY940" fmla="*/ 45847 h 6858000"/>
              <a:gd name="connsiteX941" fmla="*/ 823759 w 7467600"/>
              <a:gd name="connsiteY941" fmla="*/ 574145 h 6858000"/>
              <a:gd name="connsiteX942" fmla="*/ 811254 w 7467600"/>
              <a:gd name="connsiteY942" fmla="*/ 665546 h 6858000"/>
              <a:gd name="connsiteX943" fmla="*/ 154042 w 7467600"/>
              <a:gd name="connsiteY943" fmla="*/ 261522 h 6858000"/>
              <a:gd name="connsiteX944" fmla="*/ 13550 w 7467600"/>
              <a:gd name="connsiteY944" fmla="*/ 158423 h 6858000"/>
              <a:gd name="connsiteX945" fmla="*/ 0 w 7467600"/>
              <a:gd name="connsiteY945" fmla="*/ 146618 h 6858000"/>
              <a:gd name="connsiteX946" fmla="*/ 0 w 7467600"/>
              <a:gd name="connsiteY946" fmla="*/ 59161 h 6858000"/>
              <a:gd name="connsiteX947" fmla="*/ 45427 w 7467600"/>
              <a:gd name="connsiteY947" fmla="*/ 101078 h 6858000"/>
              <a:gd name="connsiteX948" fmla="*/ 630103 w 7467600"/>
              <a:gd name="connsiteY948" fmla="*/ 485885 h 6858000"/>
              <a:gd name="connsiteX949" fmla="*/ 532040 w 7467600"/>
              <a:gd name="connsiteY949" fmla="*/ 399359 h 6858000"/>
              <a:gd name="connsiteX950" fmla="*/ 517618 w 7467600"/>
              <a:gd name="connsiteY950" fmla="*/ 385726 h 6858000"/>
              <a:gd name="connsiteX951" fmla="*/ 285074 w 7467600"/>
              <a:gd name="connsiteY951" fmla="*/ 182755 h 6858000"/>
              <a:gd name="connsiteX952" fmla="*/ 43151 w 7467600"/>
              <a:gd name="connsiteY952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410696 w 7467600"/>
              <a:gd name="connsiteY4" fmla="*/ 6803861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1019354 w 7467600"/>
              <a:gd name="connsiteY20" fmla="*/ 6315006 h 6858000"/>
              <a:gd name="connsiteX21" fmla="*/ 441046 w 7467600"/>
              <a:gd name="connsiteY21" fmla="*/ 6691153 h 6858000"/>
              <a:gd name="connsiteX22" fmla="*/ 1019354 w 7467600"/>
              <a:gd name="connsiteY22" fmla="*/ 6315006 h 6858000"/>
              <a:gd name="connsiteX23" fmla="*/ 991680 w 7467600"/>
              <a:gd name="connsiteY23" fmla="*/ 6298413 h 6858000"/>
              <a:gd name="connsiteX24" fmla="*/ 409060 w 7467600"/>
              <a:gd name="connsiteY24" fmla="*/ 6671470 h 6858000"/>
              <a:gd name="connsiteX25" fmla="*/ 991680 w 7467600"/>
              <a:gd name="connsiteY25" fmla="*/ 6298413 h 6858000"/>
              <a:gd name="connsiteX26" fmla="*/ 103333 w 7467600"/>
              <a:gd name="connsiteY26" fmla="*/ 5699602 h 6858000"/>
              <a:gd name="connsiteX27" fmla="*/ 233938 w 7467600"/>
              <a:gd name="connsiteY27" fmla="*/ 5809416 h 6858000"/>
              <a:gd name="connsiteX28" fmla="*/ 883580 w 7467600"/>
              <a:gd name="connsiteY28" fmla="*/ 6180710 h 6858000"/>
              <a:gd name="connsiteX29" fmla="*/ 487337 w 7467600"/>
              <a:gd name="connsiteY29" fmla="*/ 5950182 h 6858000"/>
              <a:gd name="connsiteX30" fmla="*/ 354051 w 7467600"/>
              <a:gd name="connsiteY30" fmla="*/ 5854912 h 6858000"/>
              <a:gd name="connsiteX31" fmla="*/ 195436 w 7467600"/>
              <a:gd name="connsiteY31" fmla="*/ 5755068 h 6858000"/>
              <a:gd name="connsiteX32" fmla="*/ 103333 w 7467600"/>
              <a:gd name="connsiteY32" fmla="*/ 5699602 h 6858000"/>
              <a:gd name="connsiteX33" fmla="*/ 5539432 w 7467600"/>
              <a:gd name="connsiteY33" fmla="*/ 5642928 h 6858000"/>
              <a:gd name="connsiteX34" fmla="*/ 5555462 w 7467600"/>
              <a:gd name="connsiteY34" fmla="*/ 5694454 h 6858000"/>
              <a:gd name="connsiteX35" fmla="*/ 5828270 w 7467600"/>
              <a:gd name="connsiteY35" fmla="*/ 6320663 h 6858000"/>
              <a:gd name="connsiteX36" fmla="*/ 5947416 w 7467600"/>
              <a:gd name="connsiteY36" fmla="*/ 6574846 h 6858000"/>
              <a:gd name="connsiteX37" fmla="*/ 5539432 w 7467600"/>
              <a:gd name="connsiteY37" fmla="*/ 5642928 h 6858000"/>
              <a:gd name="connsiteX38" fmla="*/ 51253 w 7467600"/>
              <a:gd name="connsiteY38" fmla="*/ 5631825 h 6858000"/>
              <a:gd name="connsiteX39" fmla="*/ 211622 w 7467600"/>
              <a:gd name="connsiteY39" fmla="*/ 5728803 h 6858000"/>
              <a:gd name="connsiteX40" fmla="*/ 371652 w 7467600"/>
              <a:gd name="connsiteY40" fmla="*/ 5829062 h 6858000"/>
              <a:gd name="connsiteX41" fmla="*/ 505903 w 7467600"/>
              <a:gd name="connsiteY41" fmla="*/ 5925221 h 6858000"/>
              <a:gd name="connsiteX42" fmla="*/ 899240 w 7467600"/>
              <a:gd name="connsiteY42" fmla="*/ 6153068 h 6858000"/>
              <a:gd name="connsiteX43" fmla="*/ 988114 w 7467600"/>
              <a:gd name="connsiteY43" fmla="*/ 6174204 h 6858000"/>
              <a:gd name="connsiteX44" fmla="*/ 845971 w 7467600"/>
              <a:gd name="connsiteY44" fmla="*/ 6067177 h 6858000"/>
              <a:gd name="connsiteX45" fmla="*/ 448057 w 7467600"/>
              <a:gd name="connsiteY45" fmla="*/ 5841376 h 6858000"/>
              <a:gd name="connsiteX46" fmla="*/ 51253 w 7467600"/>
              <a:gd name="connsiteY46" fmla="*/ 5631825 h 6858000"/>
              <a:gd name="connsiteX47" fmla="*/ 2606687 w 7467600"/>
              <a:gd name="connsiteY47" fmla="*/ 5630718 h 6858000"/>
              <a:gd name="connsiteX48" fmla="*/ 2645658 w 7467600"/>
              <a:gd name="connsiteY48" fmla="*/ 6640259 h 6858000"/>
              <a:gd name="connsiteX49" fmla="*/ 2606687 w 7467600"/>
              <a:gd name="connsiteY49" fmla="*/ 5630718 h 6858000"/>
              <a:gd name="connsiteX50" fmla="*/ 3642057 w 7467600"/>
              <a:gd name="connsiteY50" fmla="*/ 5573487 h 6858000"/>
              <a:gd name="connsiteX51" fmla="*/ 3632981 w 7467600"/>
              <a:gd name="connsiteY51" fmla="*/ 5579437 h 6858000"/>
              <a:gd name="connsiteX52" fmla="*/ 3382436 w 7467600"/>
              <a:gd name="connsiteY52" fmla="*/ 5952726 h 6858000"/>
              <a:gd name="connsiteX53" fmla="*/ 3191929 w 7467600"/>
              <a:gd name="connsiteY53" fmla="*/ 6662669 h 6858000"/>
              <a:gd name="connsiteX54" fmla="*/ 3369898 w 7467600"/>
              <a:gd name="connsiteY54" fmla="*/ 6081771 h 6858000"/>
              <a:gd name="connsiteX55" fmla="*/ 3642057 w 7467600"/>
              <a:gd name="connsiteY55" fmla="*/ 5573487 h 6858000"/>
              <a:gd name="connsiteX56" fmla="*/ 2650666 w 7467600"/>
              <a:gd name="connsiteY56" fmla="*/ 5530686 h 6858000"/>
              <a:gd name="connsiteX57" fmla="*/ 2650249 w 7467600"/>
              <a:gd name="connsiteY57" fmla="*/ 5532101 h 6858000"/>
              <a:gd name="connsiteX58" fmla="*/ 2663808 w 7467600"/>
              <a:gd name="connsiteY58" fmla="*/ 6535215 h 6858000"/>
              <a:gd name="connsiteX59" fmla="*/ 2665418 w 7467600"/>
              <a:gd name="connsiteY59" fmla="*/ 6132756 h 6858000"/>
              <a:gd name="connsiteX60" fmla="*/ 2650666 w 7467600"/>
              <a:gd name="connsiteY60" fmla="*/ 5530686 h 6858000"/>
              <a:gd name="connsiteX61" fmla="*/ 2680277 w 7467600"/>
              <a:gd name="connsiteY61" fmla="*/ 5479204 h 6858000"/>
              <a:gd name="connsiteX62" fmla="*/ 2678972 w 7467600"/>
              <a:gd name="connsiteY62" fmla="*/ 5481582 h 6858000"/>
              <a:gd name="connsiteX63" fmla="*/ 2696666 w 7467600"/>
              <a:gd name="connsiteY63" fmla="*/ 6133836 h 6858000"/>
              <a:gd name="connsiteX64" fmla="*/ 2695769 w 7467600"/>
              <a:gd name="connsiteY64" fmla="*/ 6390955 h 6858000"/>
              <a:gd name="connsiteX65" fmla="*/ 2739893 w 7467600"/>
              <a:gd name="connsiteY65" fmla="*/ 6108357 h 6858000"/>
              <a:gd name="connsiteX66" fmla="*/ 2680277 w 7467600"/>
              <a:gd name="connsiteY66" fmla="*/ 5479204 h 6858000"/>
              <a:gd name="connsiteX67" fmla="*/ 1132195 w 7467600"/>
              <a:gd name="connsiteY67" fmla="*/ 5467980 h 6858000"/>
              <a:gd name="connsiteX68" fmla="*/ 1679056 w 7467600"/>
              <a:gd name="connsiteY68" fmla="*/ 5516907 h 6858000"/>
              <a:gd name="connsiteX69" fmla="*/ 2128648 w 7467600"/>
              <a:gd name="connsiteY69" fmla="*/ 5474249 h 6858000"/>
              <a:gd name="connsiteX70" fmla="*/ 1825619 w 7467600"/>
              <a:gd name="connsiteY70" fmla="*/ 5478447 h 6858000"/>
              <a:gd name="connsiteX71" fmla="*/ 1737798 w 7467600"/>
              <a:gd name="connsiteY71" fmla="*/ 5483353 h 6858000"/>
              <a:gd name="connsiteX72" fmla="*/ 1132195 w 7467600"/>
              <a:gd name="connsiteY72" fmla="*/ 5467980 h 6858000"/>
              <a:gd name="connsiteX73" fmla="*/ 1456157 w 7467600"/>
              <a:gd name="connsiteY73" fmla="*/ 5371404 h 6858000"/>
              <a:gd name="connsiteX74" fmla="*/ 1244432 w 7467600"/>
              <a:gd name="connsiteY74" fmla="*/ 5385601 h 6858000"/>
              <a:gd name="connsiteX75" fmla="*/ 973990 w 7467600"/>
              <a:gd name="connsiteY75" fmla="*/ 5424940 h 6858000"/>
              <a:gd name="connsiteX76" fmla="*/ 1103809 w 7467600"/>
              <a:gd name="connsiteY76" fmla="*/ 5433720 h 6858000"/>
              <a:gd name="connsiteX77" fmla="*/ 1123454 w 7467600"/>
              <a:gd name="connsiteY77" fmla="*/ 5435727 h 6858000"/>
              <a:gd name="connsiteX78" fmla="*/ 1737017 w 7467600"/>
              <a:gd name="connsiteY78" fmla="*/ 5452183 h 6858000"/>
              <a:gd name="connsiteX79" fmla="*/ 1824397 w 7467600"/>
              <a:gd name="connsiteY79" fmla="*/ 5447757 h 6858000"/>
              <a:gd name="connsiteX80" fmla="*/ 2070059 w 7467600"/>
              <a:gd name="connsiteY80" fmla="*/ 5441660 h 6858000"/>
              <a:gd name="connsiteX81" fmla="*/ 1456157 w 7467600"/>
              <a:gd name="connsiteY81" fmla="*/ 5371404 h 6858000"/>
              <a:gd name="connsiteX82" fmla="*/ 4988186 w 7467600"/>
              <a:gd name="connsiteY82" fmla="*/ 5216467 h 6858000"/>
              <a:gd name="connsiteX83" fmla="*/ 4777334 w 7467600"/>
              <a:gd name="connsiteY83" fmla="*/ 5406072 h 6858000"/>
              <a:gd name="connsiteX84" fmla="*/ 4718341 w 7467600"/>
              <a:gd name="connsiteY84" fmla="*/ 5468043 h 6858000"/>
              <a:gd name="connsiteX85" fmla="*/ 4604655 w 7467600"/>
              <a:gd name="connsiteY85" fmla="*/ 5583434 h 6858000"/>
              <a:gd name="connsiteX86" fmla="*/ 4565074 w 7467600"/>
              <a:gd name="connsiteY86" fmla="*/ 5618550 h 6858000"/>
              <a:gd name="connsiteX87" fmla="*/ 4988186 w 7467600"/>
              <a:gd name="connsiteY87" fmla="*/ 5216467 h 6858000"/>
              <a:gd name="connsiteX88" fmla="*/ 4978032 w 7467600"/>
              <a:gd name="connsiteY88" fmla="*/ 5183809 h 6858000"/>
              <a:gd name="connsiteX89" fmla="*/ 4463413 w 7467600"/>
              <a:gd name="connsiteY89" fmla="*/ 5615162 h 6858000"/>
              <a:gd name="connsiteX90" fmla="*/ 4358134 w 7467600"/>
              <a:gd name="connsiteY90" fmla="*/ 5742791 h 6858000"/>
              <a:gd name="connsiteX91" fmla="*/ 4376219 w 7467600"/>
              <a:gd name="connsiteY91" fmla="*/ 5729027 h 6858000"/>
              <a:gd name="connsiteX92" fmla="*/ 4582340 w 7467600"/>
              <a:gd name="connsiteY92" fmla="*/ 5561037 h 6858000"/>
              <a:gd name="connsiteX93" fmla="*/ 4694684 w 7467600"/>
              <a:gd name="connsiteY93" fmla="*/ 5447098 h 6858000"/>
              <a:gd name="connsiteX94" fmla="*/ 4754123 w 7467600"/>
              <a:gd name="connsiteY94" fmla="*/ 5384643 h 6858000"/>
              <a:gd name="connsiteX95" fmla="*/ 4978032 w 7467600"/>
              <a:gd name="connsiteY95" fmla="*/ 5183809 h 6858000"/>
              <a:gd name="connsiteX96" fmla="*/ 1903353 w 7467600"/>
              <a:gd name="connsiteY96" fmla="*/ 5044827 h 6858000"/>
              <a:gd name="connsiteX97" fmla="*/ 1936931 w 7467600"/>
              <a:gd name="connsiteY97" fmla="*/ 5093954 h 6858000"/>
              <a:gd name="connsiteX98" fmla="*/ 2195868 w 7467600"/>
              <a:gd name="connsiteY98" fmla="*/ 5396574 h 6858000"/>
              <a:gd name="connsiteX99" fmla="*/ 2088852 w 7467600"/>
              <a:gd name="connsiteY99" fmla="*/ 5166123 h 6858000"/>
              <a:gd name="connsiteX100" fmla="*/ 1958241 w 7467600"/>
              <a:gd name="connsiteY100" fmla="*/ 5067955 h 6858000"/>
              <a:gd name="connsiteX101" fmla="*/ 1903353 w 7467600"/>
              <a:gd name="connsiteY101" fmla="*/ 5044827 h 6858000"/>
              <a:gd name="connsiteX102" fmla="*/ 1979378 w 7467600"/>
              <a:gd name="connsiteY102" fmla="*/ 4769504 h 6858000"/>
              <a:gd name="connsiteX103" fmla="*/ 2882120 w 7467600"/>
              <a:gd name="connsiteY103" fmla="*/ 5064547 h 6858000"/>
              <a:gd name="connsiteX104" fmla="*/ 2793103 w 7467600"/>
              <a:gd name="connsiteY104" fmla="*/ 5039699 h 6858000"/>
              <a:gd name="connsiteX105" fmla="*/ 2770041 w 7467600"/>
              <a:gd name="connsiteY105" fmla="*/ 5033634 h 6858000"/>
              <a:gd name="connsiteX106" fmla="*/ 1979378 w 7467600"/>
              <a:gd name="connsiteY106" fmla="*/ 4769504 h 6858000"/>
              <a:gd name="connsiteX107" fmla="*/ 1927410 w 7467600"/>
              <a:gd name="connsiteY107" fmla="*/ 4716164 h 6858000"/>
              <a:gd name="connsiteX108" fmla="*/ 1959587 w 7467600"/>
              <a:gd name="connsiteY108" fmla="*/ 4728849 h 6858000"/>
              <a:gd name="connsiteX109" fmla="*/ 2777707 w 7467600"/>
              <a:gd name="connsiteY109" fmla="*/ 5003991 h 6858000"/>
              <a:gd name="connsiteX110" fmla="*/ 2800768 w 7467600"/>
              <a:gd name="connsiteY110" fmla="*/ 5010056 h 6858000"/>
              <a:gd name="connsiteX111" fmla="*/ 2879408 w 7467600"/>
              <a:gd name="connsiteY111" fmla="*/ 5031590 h 6858000"/>
              <a:gd name="connsiteX112" fmla="*/ 2862295 w 7467600"/>
              <a:gd name="connsiteY112" fmla="*/ 5022958 h 6858000"/>
              <a:gd name="connsiteX113" fmla="*/ 2813343 w 7467600"/>
              <a:gd name="connsiteY113" fmla="*/ 4998369 h 6858000"/>
              <a:gd name="connsiteX114" fmla="*/ 2646245 w 7467600"/>
              <a:gd name="connsiteY114" fmla="*/ 4930999 h 6858000"/>
              <a:gd name="connsiteX115" fmla="*/ 1999243 w 7467600"/>
              <a:gd name="connsiteY115" fmla="*/ 4730524 h 6858000"/>
              <a:gd name="connsiteX116" fmla="*/ 1979527 w 7467600"/>
              <a:gd name="connsiteY116" fmla="*/ 4726651 h 6858000"/>
              <a:gd name="connsiteX117" fmla="*/ 1927410 w 7467600"/>
              <a:gd name="connsiteY117" fmla="*/ 4716164 h 6858000"/>
              <a:gd name="connsiteX118" fmla="*/ 1997014 w 7467600"/>
              <a:gd name="connsiteY118" fmla="*/ 4698007 h 6858000"/>
              <a:gd name="connsiteX119" fmla="*/ 2005458 w 7467600"/>
              <a:gd name="connsiteY119" fmla="*/ 4699540 h 6858000"/>
              <a:gd name="connsiteX120" fmla="*/ 2657186 w 7467600"/>
              <a:gd name="connsiteY120" fmla="*/ 4901687 h 6858000"/>
              <a:gd name="connsiteX121" fmla="*/ 2826662 w 7467600"/>
              <a:gd name="connsiteY121" fmla="*/ 4970362 h 6858000"/>
              <a:gd name="connsiteX122" fmla="*/ 2876100 w 7467600"/>
              <a:gd name="connsiteY122" fmla="*/ 4995397 h 6858000"/>
              <a:gd name="connsiteX123" fmla="*/ 3042600 w 7467600"/>
              <a:gd name="connsiteY123" fmla="*/ 5059532 h 6858000"/>
              <a:gd name="connsiteX124" fmla="*/ 1997014 w 7467600"/>
              <a:gd name="connsiteY124" fmla="*/ 4698007 h 6858000"/>
              <a:gd name="connsiteX125" fmla="*/ 2305292 w 7467600"/>
              <a:gd name="connsiteY125" fmla="*/ 4219492 h 6858000"/>
              <a:gd name="connsiteX126" fmla="*/ 3360922 w 7467600"/>
              <a:gd name="connsiteY126" fmla="*/ 4529373 h 6858000"/>
              <a:gd name="connsiteX127" fmla="*/ 3492420 w 7467600"/>
              <a:gd name="connsiteY127" fmla="*/ 4510145 h 6858000"/>
              <a:gd name="connsiteX128" fmla="*/ 3364086 w 7467600"/>
              <a:gd name="connsiteY128" fmla="*/ 4480340 h 6858000"/>
              <a:gd name="connsiteX129" fmla="*/ 3225818 w 7467600"/>
              <a:gd name="connsiteY129" fmla="*/ 4411822 h 6858000"/>
              <a:gd name="connsiteX130" fmla="*/ 3129696 w 7467600"/>
              <a:gd name="connsiteY130" fmla="*/ 4360704 h 6858000"/>
              <a:gd name="connsiteX131" fmla="*/ 2814545 w 7467600"/>
              <a:gd name="connsiteY131" fmla="*/ 4282955 h 6858000"/>
              <a:gd name="connsiteX132" fmla="*/ 2305292 w 7467600"/>
              <a:gd name="connsiteY132" fmla="*/ 4219492 h 6858000"/>
              <a:gd name="connsiteX133" fmla="*/ 2626982 w 7467600"/>
              <a:gd name="connsiteY133" fmla="*/ 4206450 h 6858000"/>
              <a:gd name="connsiteX134" fmla="*/ 2490617 w 7467600"/>
              <a:gd name="connsiteY134" fmla="*/ 4206951 h 6858000"/>
              <a:gd name="connsiteX135" fmla="*/ 2819869 w 7467600"/>
              <a:gd name="connsiteY135" fmla="*/ 4252936 h 6858000"/>
              <a:gd name="connsiteX136" fmla="*/ 3143018 w 7467600"/>
              <a:gd name="connsiteY136" fmla="*/ 4332698 h 6858000"/>
              <a:gd name="connsiteX137" fmla="*/ 3241520 w 7467600"/>
              <a:gd name="connsiteY137" fmla="*/ 4385112 h 6858000"/>
              <a:gd name="connsiteX138" fmla="*/ 3374575 w 7467600"/>
              <a:gd name="connsiteY138" fmla="*/ 4451517 h 6858000"/>
              <a:gd name="connsiteX139" fmla="*/ 3505221 w 7467600"/>
              <a:gd name="connsiteY139" fmla="*/ 4480757 h 6858000"/>
              <a:gd name="connsiteX140" fmla="*/ 2626982 w 7467600"/>
              <a:gd name="connsiteY140" fmla="*/ 4206450 h 6858000"/>
              <a:gd name="connsiteX141" fmla="*/ 1310106 w 7467600"/>
              <a:gd name="connsiteY141" fmla="*/ 3943217 h 6858000"/>
              <a:gd name="connsiteX142" fmla="*/ 854994 w 7467600"/>
              <a:gd name="connsiteY142" fmla="*/ 4399136 h 6858000"/>
              <a:gd name="connsiteX143" fmla="*/ 742462 w 7467600"/>
              <a:gd name="connsiteY143" fmla="*/ 4594648 h 6858000"/>
              <a:gd name="connsiteX144" fmla="*/ 820602 w 7467600"/>
              <a:gd name="connsiteY144" fmla="*/ 4485915 h 6858000"/>
              <a:gd name="connsiteX145" fmla="*/ 878295 w 7467600"/>
              <a:gd name="connsiteY145" fmla="*/ 4403594 h 6858000"/>
              <a:gd name="connsiteX146" fmla="*/ 1240607 w 7467600"/>
              <a:gd name="connsiteY146" fmla="*/ 4010401 h 6858000"/>
              <a:gd name="connsiteX147" fmla="*/ 1310106 w 7467600"/>
              <a:gd name="connsiteY147" fmla="*/ 3943217 h 6858000"/>
              <a:gd name="connsiteX148" fmla="*/ 1423113 w 7467600"/>
              <a:gd name="connsiteY148" fmla="*/ 3874565 h 6858000"/>
              <a:gd name="connsiteX149" fmla="*/ 1260565 w 7467600"/>
              <a:gd name="connsiteY149" fmla="*/ 4031982 h 6858000"/>
              <a:gd name="connsiteX150" fmla="*/ 901900 w 7467600"/>
              <a:gd name="connsiteY150" fmla="*/ 4421236 h 6858000"/>
              <a:gd name="connsiteX151" fmla="*/ 845044 w 7467600"/>
              <a:gd name="connsiteY151" fmla="*/ 4502436 h 6858000"/>
              <a:gd name="connsiteX152" fmla="*/ 685926 w 7467600"/>
              <a:gd name="connsiteY152" fmla="*/ 4703069 h 6858000"/>
              <a:gd name="connsiteX153" fmla="*/ 684248 w 7467600"/>
              <a:gd name="connsiteY153" fmla="*/ 4706721 h 6858000"/>
              <a:gd name="connsiteX154" fmla="*/ 1423113 w 7467600"/>
              <a:gd name="connsiteY154" fmla="*/ 3874565 h 6858000"/>
              <a:gd name="connsiteX155" fmla="*/ 3316479 w 7467600"/>
              <a:gd name="connsiteY155" fmla="*/ 3872136 h 6858000"/>
              <a:gd name="connsiteX156" fmla="*/ 3546806 w 7467600"/>
              <a:gd name="connsiteY156" fmla="*/ 4356139 h 6858000"/>
              <a:gd name="connsiteX157" fmla="*/ 3364433 w 7467600"/>
              <a:gd name="connsiteY157" fmla="*/ 3953121 h 6858000"/>
              <a:gd name="connsiteX158" fmla="*/ 3316479 w 7467600"/>
              <a:gd name="connsiteY158" fmla="*/ 3872136 h 6858000"/>
              <a:gd name="connsiteX159" fmla="*/ 3291335 w 7467600"/>
              <a:gd name="connsiteY159" fmla="*/ 3767420 h 6858000"/>
              <a:gd name="connsiteX160" fmla="*/ 3390805 w 7467600"/>
              <a:gd name="connsiteY160" fmla="*/ 3937163 h 6858000"/>
              <a:gd name="connsiteX161" fmla="*/ 3579062 w 7467600"/>
              <a:gd name="connsiteY161" fmla="*/ 4359040 h 6858000"/>
              <a:gd name="connsiteX162" fmla="*/ 3467355 w 7467600"/>
              <a:gd name="connsiteY162" fmla="*/ 3988130 h 6858000"/>
              <a:gd name="connsiteX163" fmla="*/ 3310753 w 7467600"/>
              <a:gd name="connsiteY163" fmla="*/ 3787140 h 6858000"/>
              <a:gd name="connsiteX164" fmla="*/ 3291335 w 7467600"/>
              <a:gd name="connsiteY164" fmla="*/ 3767420 h 6858000"/>
              <a:gd name="connsiteX165" fmla="*/ 1635889 w 7467600"/>
              <a:gd name="connsiteY165" fmla="*/ 3709494 h 6858000"/>
              <a:gd name="connsiteX166" fmla="*/ 1634800 w 7467600"/>
              <a:gd name="connsiteY166" fmla="*/ 3731111 h 6858000"/>
              <a:gd name="connsiteX167" fmla="*/ 1635889 w 7467600"/>
              <a:gd name="connsiteY167" fmla="*/ 3709494 h 6858000"/>
              <a:gd name="connsiteX168" fmla="*/ 1510397 w 7467600"/>
              <a:gd name="connsiteY168" fmla="*/ 3684705 h 6858000"/>
              <a:gd name="connsiteX169" fmla="*/ 1146550 w 7467600"/>
              <a:gd name="connsiteY169" fmla="*/ 3802012 h 6858000"/>
              <a:gd name="connsiteX170" fmla="*/ 698834 w 7467600"/>
              <a:gd name="connsiteY170" fmla="*/ 3952272 h 6858000"/>
              <a:gd name="connsiteX171" fmla="*/ 34256 w 7467600"/>
              <a:gd name="connsiteY171" fmla="*/ 4347603 h 6858000"/>
              <a:gd name="connsiteX172" fmla="*/ 527241 w 7467600"/>
              <a:gd name="connsiteY172" fmla="*/ 4065078 h 6858000"/>
              <a:gd name="connsiteX173" fmla="*/ 1510397 w 7467600"/>
              <a:gd name="connsiteY173" fmla="*/ 3684705 h 6858000"/>
              <a:gd name="connsiteX174" fmla="*/ 1313114 w 7467600"/>
              <a:gd name="connsiteY174" fmla="*/ 3655216 h 6858000"/>
              <a:gd name="connsiteX175" fmla="*/ 1109304 w 7467600"/>
              <a:gd name="connsiteY175" fmla="*/ 3669030 h 6858000"/>
              <a:gd name="connsiteX176" fmla="*/ 8129 w 7467600"/>
              <a:gd name="connsiteY176" fmla="*/ 4330519 h 6858000"/>
              <a:gd name="connsiteX177" fmla="*/ 687572 w 7467600"/>
              <a:gd name="connsiteY177" fmla="*/ 3925629 h 6858000"/>
              <a:gd name="connsiteX178" fmla="*/ 1138365 w 7467600"/>
              <a:gd name="connsiteY178" fmla="*/ 3774515 h 6858000"/>
              <a:gd name="connsiteX179" fmla="*/ 1505579 w 7467600"/>
              <a:gd name="connsiteY179" fmla="*/ 3655526 h 6858000"/>
              <a:gd name="connsiteX180" fmla="*/ 1313114 w 7467600"/>
              <a:gd name="connsiteY180" fmla="*/ 3655216 h 6858000"/>
              <a:gd name="connsiteX181" fmla="*/ 3655073 w 7467600"/>
              <a:gd name="connsiteY181" fmla="*/ 3650884 h 6858000"/>
              <a:gd name="connsiteX182" fmla="*/ 3989938 w 7467600"/>
              <a:gd name="connsiteY182" fmla="*/ 3991685 h 6858000"/>
              <a:gd name="connsiteX183" fmla="*/ 4393907 w 7467600"/>
              <a:gd name="connsiteY183" fmla="*/ 4261258 h 6858000"/>
              <a:gd name="connsiteX184" fmla="*/ 4648051 w 7467600"/>
              <a:gd name="connsiteY184" fmla="*/ 4374051 h 6858000"/>
              <a:gd name="connsiteX185" fmla="*/ 4383389 w 7467600"/>
              <a:gd name="connsiteY185" fmla="*/ 4184369 h 6858000"/>
              <a:gd name="connsiteX186" fmla="*/ 4165508 w 7467600"/>
              <a:gd name="connsiteY186" fmla="*/ 4035196 h 6858000"/>
              <a:gd name="connsiteX187" fmla="*/ 4068162 w 7467600"/>
              <a:gd name="connsiteY187" fmla="*/ 3953394 h 6858000"/>
              <a:gd name="connsiteX188" fmla="*/ 3981416 w 7467600"/>
              <a:gd name="connsiteY188" fmla="*/ 3880482 h 6858000"/>
              <a:gd name="connsiteX189" fmla="*/ 3800147 w 7467600"/>
              <a:gd name="connsiteY189" fmla="*/ 3749872 h 6858000"/>
              <a:gd name="connsiteX190" fmla="*/ 3655073 w 7467600"/>
              <a:gd name="connsiteY190" fmla="*/ 3650884 h 6858000"/>
              <a:gd name="connsiteX191" fmla="*/ 3670252 w 7467600"/>
              <a:gd name="connsiteY191" fmla="*/ 3622798 h 6858000"/>
              <a:gd name="connsiteX192" fmla="*/ 3817258 w 7467600"/>
              <a:gd name="connsiteY192" fmla="*/ 3723577 h 6858000"/>
              <a:gd name="connsiteX193" fmla="*/ 4000461 w 7467600"/>
              <a:gd name="connsiteY193" fmla="*/ 3855966 h 6858000"/>
              <a:gd name="connsiteX194" fmla="*/ 4088180 w 7467600"/>
              <a:gd name="connsiteY194" fmla="*/ 3929774 h 6858000"/>
              <a:gd name="connsiteX195" fmla="*/ 4184555 w 7467600"/>
              <a:gd name="connsiteY195" fmla="*/ 4010683 h 6858000"/>
              <a:gd name="connsiteX196" fmla="*/ 4399563 w 7467600"/>
              <a:gd name="connsiteY196" fmla="*/ 4158106 h 6858000"/>
              <a:gd name="connsiteX197" fmla="*/ 4684469 w 7467600"/>
              <a:gd name="connsiteY197" fmla="*/ 4364680 h 6858000"/>
              <a:gd name="connsiteX198" fmla="*/ 4690271 w 7467600"/>
              <a:gd name="connsiteY198" fmla="*/ 4370034 h 6858000"/>
              <a:gd name="connsiteX199" fmla="*/ 4136093 w 7467600"/>
              <a:gd name="connsiteY199" fmla="*/ 3858466 h 6858000"/>
              <a:gd name="connsiteX200" fmla="*/ 3670252 w 7467600"/>
              <a:gd name="connsiteY200" fmla="*/ 3622798 h 6858000"/>
              <a:gd name="connsiteX201" fmla="*/ 4440129 w 7467600"/>
              <a:gd name="connsiteY201" fmla="*/ 3448571 h 6858000"/>
              <a:gd name="connsiteX202" fmla="*/ 4856525 w 7467600"/>
              <a:gd name="connsiteY202" fmla="*/ 3915351 h 6858000"/>
              <a:gd name="connsiteX203" fmla="*/ 5059055 w 7467600"/>
              <a:gd name="connsiteY203" fmla="*/ 4108918 h 6858000"/>
              <a:gd name="connsiteX204" fmla="*/ 5290070 w 7467600"/>
              <a:gd name="connsiteY204" fmla="*/ 4263619 h 6858000"/>
              <a:gd name="connsiteX205" fmla="*/ 4834991 w 7467600"/>
              <a:gd name="connsiteY205" fmla="*/ 3830985 h 6858000"/>
              <a:gd name="connsiteX206" fmla="*/ 4440129 w 7467600"/>
              <a:gd name="connsiteY206" fmla="*/ 3448571 h 6858000"/>
              <a:gd name="connsiteX207" fmla="*/ 4441737 w 7467600"/>
              <a:gd name="connsiteY207" fmla="*/ 3399734 h 6858000"/>
              <a:gd name="connsiteX208" fmla="*/ 4431236 w 7467600"/>
              <a:gd name="connsiteY208" fmla="*/ 3400954 h 6858000"/>
              <a:gd name="connsiteX209" fmla="*/ 4557150 w 7467600"/>
              <a:gd name="connsiteY209" fmla="*/ 3510023 h 6858000"/>
              <a:gd name="connsiteX210" fmla="*/ 4856936 w 7467600"/>
              <a:gd name="connsiteY210" fmla="*/ 3809146 h 6858000"/>
              <a:gd name="connsiteX211" fmla="*/ 5111996 w 7467600"/>
              <a:gd name="connsiteY211" fmla="*/ 4065759 h 6858000"/>
              <a:gd name="connsiteX212" fmla="*/ 5388878 w 7467600"/>
              <a:gd name="connsiteY212" fmla="*/ 4300185 h 6858000"/>
              <a:gd name="connsiteX213" fmla="*/ 5425556 w 7467600"/>
              <a:gd name="connsiteY213" fmla="*/ 4308967 h 6858000"/>
              <a:gd name="connsiteX214" fmla="*/ 4943646 w 7467600"/>
              <a:gd name="connsiteY214" fmla="*/ 3822916 h 6858000"/>
              <a:gd name="connsiteX215" fmla="*/ 4594837 w 7467600"/>
              <a:gd name="connsiteY215" fmla="*/ 3532274 h 6858000"/>
              <a:gd name="connsiteX216" fmla="*/ 4441737 w 7467600"/>
              <a:gd name="connsiteY216" fmla="*/ 3399734 h 6858000"/>
              <a:gd name="connsiteX217" fmla="*/ 5425834 w 7467600"/>
              <a:gd name="connsiteY217" fmla="*/ 3162785 h 6858000"/>
              <a:gd name="connsiteX218" fmla="*/ 5401644 w 7467600"/>
              <a:gd name="connsiteY218" fmla="*/ 3617847 h 6858000"/>
              <a:gd name="connsiteX219" fmla="*/ 5467256 w 7467600"/>
              <a:gd name="connsiteY219" fmla="*/ 4175494 h 6858000"/>
              <a:gd name="connsiteX220" fmla="*/ 5448069 w 7467600"/>
              <a:gd name="connsiteY220" fmla="*/ 3567554 h 6858000"/>
              <a:gd name="connsiteX221" fmla="*/ 5425834 w 7467600"/>
              <a:gd name="connsiteY221" fmla="*/ 3162785 h 6858000"/>
              <a:gd name="connsiteX222" fmla="*/ 1318687 w 7467600"/>
              <a:gd name="connsiteY222" fmla="*/ 3113840 h 6858000"/>
              <a:gd name="connsiteX223" fmla="*/ 1066793 w 7467600"/>
              <a:gd name="connsiteY223" fmla="*/ 3212171 h 6858000"/>
              <a:gd name="connsiteX224" fmla="*/ 993319 w 7467600"/>
              <a:gd name="connsiteY224" fmla="*/ 3247648 h 6858000"/>
              <a:gd name="connsiteX225" fmla="*/ 853081 w 7467600"/>
              <a:gd name="connsiteY225" fmla="*/ 3312410 h 6858000"/>
              <a:gd name="connsiteX226" fmla="*/ 805957 w 7467600"/>
              <a:gd name="connsiteY226" fmla="*/ 3330443 h 6858000"/>
              <a:gd name="connsiteX227" fmla="*/ 1318687 w 7467600"/>
              <a:gd name="connsiteY227" fmla="*/ 3113840 h 6858000"/>
              <a:gd name="connsiteX228" fmla="*/ 5453702 w 7467600"/>
              <a:gd name="connsiteY228" fmla="*/ 3090882 h 6858000"/>
              <a:gd name="connsiteX229" fmla="*/ 5480135 w 7467600"/>
              <a:gd name="connsiteY229" fmla="*/ 3565802 h 6858000"/>
              <a:gd name="connsiteX230" fmla="*/ 5499023 w 7467600"/>
              <a:gd name="connsiteY230" fmla="*/ 4166310 h 6858000"/>
              <a:gd name="connsiteX231" fmla="*/ 5547022 w 7467600"/>
              <a:gd name="connsiteY231" fmla="*/ 3607838 h 6858000"/>
              <a:gd name="connsiteX232" fmla="*/ 5515964 w 7467600"/>
              <a:gd name="connsiteY232" fmla="*/ 3378541 h 6858000"/>
              <a:gd name="connsiteX233" fmla="*/ 5453702 w 7467600"/>
              <a:gd name="connsiteY233" fmla="*/ 3090882 h 6858000"/>
              <a:gd name="connsiteX234" fmla="*/ 1238695 w 7467600"/>
              <a:gd name="connsiteY234" fmla="*/ 3076820 h 6858000"/>
              <a:gd name="connsiteX235" fmla="*/ 716371 w 7467600"/>
              <a:gd name="connsiteY235" fmla="*/ 3293249 h 6858000"/>
              <a:gd name="connsiteX236" fmla="*/ 579522 w 7467600"/>
              <a:gd name="connsiteY236" fmla="*/ 3371759 h 6858000"/>
              <a:gd name="connsiteX237" fmla="*/ 600288 w 7467600"/>
              <a:gd name="connsiteY237" fmla="*/ 3365555 h 6858000"/>
              <a:gd name="connsiteX238" fmla="*/ 840692 w 7467600"/>
              <a:gd name="connsiteY238" fmla="*/ 3284921 h 6858000"/>
              <a:gd name="connsiteX239" fmla="*/ 979248 w 7467600"/>
              <a:gd name="connsiteY239" fmla="*/ 3221003 h 6858000"/>
              <a:gd name="connsiteX240" fmla="*/ 1053282 w 7467600"/>
              <a:gd name="connsiteY240" fmla="*/ 3185247 h 6858000"/>
              <a:gd name="connsiteX241" fmla="*/ 1320603 w 7467600"/>
              <a:gd name="connsiteY241" fmla="*/ 3081281 h 6858000"/>
              <a:gd name="connsiteX242" fmla="*/ 1238695 w 7467600"/>
              <a:gd name="connsiteY242" fmla="*/ 3076820 h 6858000"/>
              <a:gd name="connsiteX243" fmla="*/ 5425627 w 7467600"/>
              <a:gd name="connsiteY243" fmla="*/ 2954192 h 6858000"/>
              <a:gd name="connsiteX244" fmla="*/ 5470770 w 7467600"/>
              <a:gd name="connsiteY244" fmla="*/ 3005435 h 6858000"/>
              <a:gd name="connsiteX245" fmla="*/ 5519779 w 7467600"/>
              <a:gd name="connsiteY245" fmla="*/ 4359223 h 6858000"/>
              <a:gd name="connsiteX246" fmla="*/ 5520293 w 7467600"/>
              <a:gd name="connsiteY246" fmla="*/ 4360602 h 6858000"/>
              <a:gd name="connsiteX247" fmla="*/ 5767221 w 7467600"/>
              <a:gd name="connsiteY247" fmla="*/ 4665564 h 6858000"/>
              <a:gd name="connsiteX248" fmla="*/ 6937169 w 7467600"/>
              <a:gd name="connsiteY248" fmla="*/ 4815941 h 6858000"/>
              <a:gd name="connsiteX249" fmla="*/ 6953922 w 7467600"/>
              <a:gd name="connsiteY249" fmla="*/ 4890068 h 6858000"/>
              <a:gd name="connsiteX250" fmla="*/ 6071359 w 7467600"/>
              <a:gd name="connsiteY250" fmla="*/ 4770770 h 6858000"/>
              <a:gd name="connsiteX251" fmla="*/ 6038839 w 7467600"/>
              <a:gd name="connsiteY251" fmla="*/ 4764474 h 6858000"/>
              <a:gd name="connsiteX252" fmla="*/ 6038706 w 7467600"/>
              <a:gd name="connsiteY252" fmla="*/ 4763847 h 6858000"/>
              <a:gd name="connsiteX253" fmla="*/ 6037784 w 7467600"/>
              <a:gd name="connsiteY253" fmla="*/ 4764270 h 6858000"/>
              <a:gd name="connsiteX254" fmla="*/ 6038839 w 7467600"/>
              <a:gd name="connsiteY254" fmla="*/ 4764474 h 6858000"/>
              <a:gd name="connsiteX255" fmla="*/ 6040338 w 7467600"/>
              <a:gd name="connsiteY255" fmla="*/ 4771418 h 6858000"/>
              <a:gd name="connsiteX256" fmla="*/ 6024488 w 7467600"/>
              <a:gd name="connsiteY256" fmla="*/ 4809903 h 6858000"/>
              <a:gd name="connsiteX257" fmla="*/ 5599771 w 7467600"/>
              <a:gd name="connsiteY257" fmla="*/ 5509652 h 6858000"/>
              <a:gd name="connsiteX258" fmla="*/ 5548843 w 7467600"/>
              <a:gd name="connsiteY258" fmla="*/ 5563845 h 6858000"/>
              <a:gd name="connsiteX259" fmla="*/ 5940952 w 7467600"/>
              <a:gd name="connsiteY259" fmla="*/ 6250028 h 6858000"/>
              <a:gd name="connsiteX260" fmla="*/ 6043441 w 7467600"/>
              <a:gd name="connsiteY260" fmla="*/ 6665847 h 6858000"/>
              <a:gd name="connsiteX261" fmla="*/ 6093432 w 7467600"/>
              <a:gd name="connsiteY261" fmla="*/ 6858000 h 6858000"/>
              <a:gd name="connsiteX262" fmla="*/ 6034344 w 7467600"/>
              <a:gd name="connsiteY262" fmla="*/ 6858000 h 6858000"/>
              <a:gd name="connsiteX263" fmla="*/ 6026679 w 7467600"/>
              <a:gd name="connsiteY263" fmla="*/ 6836959 h 6858000"/>
              <a:gd name="connsiteX264" fmla="*/ 5800441 w 7467600"/>
              <a:gd name="connsiteY264" fmla="*/ 6335286 h 6858000"/>
              <a:gd name="connsiteX265" fmla="*/ 5526562 w 7467600"/>
              <a:gd name="connsiteY265" fmla="*/ 5705388 h 6858000"/>
              <a:gd name="connsiteX266" fmla="*/ 5519640 w 7467600"/>
              <a:gd name="connsiteY266" fmla="*/ 5683774 h 6858000"/>
              <a:gd name="connsiteX267" fmla="*/ 5844559 w 7467600"/>
              <a:gd name="connsiteY267" fmla="*/ 6553349 h 6858000"/>
              <a:gd name="connsiteX268" fmla="*/ 5975994 w 7467600"/>
              <a:gd name="connsiteY268" fmla="*/ 6858000 h 6858000"/>
              <a:gd name="connsiteX269" fmla="*/ 5898547 w 7467600"/>
              <a:gd name="connsiteY269" fmla="*/ 6858000 h 6858000"/>
              <a:gd name="connsiteX270" fmla="*/ 5682041 w 7467600"/>
              <a:gd name="connsiteY270" fmla="*/ 6355860 h 6858000"/>
              <a:gd name="connsiteX271" fmla="*/ 5461758 w 7467600"/>
              <a:gd name="connsiteY271" fmla="*/ 5820220 h 6858000"/>
              <a:gd name="connsiteX272" fmla="*/ 5237282 w 7467600"/>
              <a:gd name="connsiteY272" fmla="*/ 6579086 h 6858000"/>
              <a:gd name="connsiteX273" fmla="*/ 5115009 w 7467600"/>
              <a:gd name="connsiteY273" fmla="*/ 6858000 h 6858000"/>
              <a:gd name="connsiteX274" fmla="*/ 5028074 w 7467600"/>
              <a:gd name="connsiteY274" fmla="*/ 6858000 h 6858000"/>
              <a:gd name="connsiteX275" fmla="*/ 5079508 w 7467600"/>
              <a:gd name="connsiteY275" fmla="*/ 6749074 h 6858000"/>
              <a:gd name="connsiteX276" fmla="*/ 5371846 w 7467600"/>
              <a:gd name="connsiteY276" fmla="*/ 5924413 h 6858000"/>
              <a:gd name="connsiteX277" fmla="*/ 5270512 w 7467600"/>
              <a:gd name="connsiteY277" fmla="*/ 6138975 h 6858000"/>
              <a:gd name="connsiteX278" fmla="*/ 5062409 w 7467600"/>
              <a:gd name="connsiteY278" fmla="*/ 6653544 h 6858000"/>
              <a:gd name="connsiteX279" fmla="*/ 5036628 w 7467600"/>
              <a:gd name="connsiteY279" fmla="*/ 6754247 h 6858000"/>
              <a:gd name="connsiteX280" fmla="*/ 5009112 w 7467600"/>
              <a:gd name="connsiteY280" fmla="*/ 6858000 h 6858000"/>
              <a:gd name="connsiteX281" fmla="*/ 4976679 w 7467600"/>
              <a:gd name="connsiteY281" fmla="*/ 6858000 h 6858000"/>
              <a:gd name="connsiteX282" fmla="*/ 5006537 w 7467600"/>
              <a:gd name="connsiteY282" fmla="*/ 6747068 h 6858000"/>
              <a:gd name="connsiteX283" fmla="*/ 5032723 w 7467600"/>
              <a:gd name="connsiteY283" fmla="*/ 6644957 h 6858000"/>
              <a:gd name="connsiteX284" fmla="*/ 5242949 w 7467600"/>
              <a:gd name="connsiteY284" fmla="*/ 6125175 h 6858000"/>
              <a:gd name="connsiteX285" fmla="*/ 5286321 w 7467600"/>
              <a:gd name="connsiteY285" fmla="*/ 6033555 h 6858000"/>
              <a:gd name="connsiteX286" fmla="*/ 5008210 w 7467600"/>
              <a:gd name="connsiteY286" fmla="*/ 6649194 h 6858000"/>
              <a:gd name="connsiteX287" fmla="*/ 4986321 w 7467600"/>
              <a:gd name="connsiteY287" fmla="*/ 6765687 h 6858000"/>
              <a:gd name="connsiteX288" fmla="*/ 4973474 w 7467600"/>
              <a:gd name="connsiteY288" fmla="*/ 6858000 h 6858000"/>
              <a:gd name="connsiteX289" fmla="*/ 4907178 w 7467600"/>
              <a:gd name="connsiteY289" fmla="*/ 6858000 h 6858000"/>
              <a:gd name="connsiteX290" fmla="*/ 4910810 w 7467600"/>
              <a:gd name="connsiteY290" fmla="*/ 6829660 h 6858000"/>
              <a:gd name="connsiteX291" fmla="*/ 4987461 w 7467600"/>
              <a:gd name="connsiteY291" fmla="*/ 6432994 h 6858000"/>
              <a:gd name="connsiteX292" fmla="*/ 5179262 w 7467600"/>
              <a:gd name="connsiteY292" fmla="*/ 6035044 h 6858000"/>
              <a:gd name="connsiteX293" fmla="*/ 4689678 w 7467600"/>
              <a:gd name="connsiteY293" fmla="*/ 6440241 h 6858000"/>
              <a:gd name="connsiteX294" fmla="*/ 4477543 w 7467600"/>
              <a:gd name="connsiteY294" fmla="*/ 6674836 h 6858000"/>
              <a:gd name="connsiteX295" fmla="*/ 4329957 w 7467600"/>
              <a:gd name="connsiteY295" fmla="*/ 6858000 h 6858000"/>
              <a:gd name="connsiteX296" fmla="*/ 4218595 w 7467600"/>
              <a:gd name="connsiteY296" fmla="*/ 6858000 h 6858000"/>
              <a:gd name="connsiteX297" fmla="*/ 4368888 w 7467600"/>
              <a:gd name="connsiteY297" fmla="*/ 6668412 h 6858000"/>
              <a:gd name="connsiteX298" fmla="*/ 4563091 w 7467600"/>
              <a:gd name="connsiteY298" fmla="*/ 6442508 h 6858000"/>
              <a:gd name="connsiteX299" fmla="*/ 5387324 w 7467600"/>
              <a:gd name="connsiteY299" fmla="*/ 5705830 h 6858000"/>
              <a:gd name="connsiteX300" fmla="*/ 5073620 w 7467600"/>
              <a:gd name="connsiteY300" fmla="*/ 5955437 h 6858000"/>
              <a:gd name="connsiteX301" fmla="*/ 4689789 w 7467600"/>
              <a:gd name="connsiteY301" fmla="*/ 6268382 h 6858000"/>
              <a:gd name="connsiteX302" fmla="*/ 4418722 w 7467600"/>
              <a:gd name="connsiteY302" fmla="*/ 6570886 h 6858000"/>
              <a:gd name="connsiteX303" fmla="*/ 4214944 w 7467600"/>
              <a:gd name="connsiteY303" fmla="*/ 6858000 h 6858000"/>
              <a:gd name="connsiteX304" fmla="*/ 4177898 w 7467600"/>
              <a:gd name="connsiteY304" fmla="*/ 6858000 h 6858000"/>
              <a:gd name="connsiteX305" fmla="*/ 4391597 w 7467600"/>
              <a:gd name="connsiteY305" fmla="*/ 6556370 h 6858000"/>
              <a:gd name="connsiteX306" fmla="*/ 4668889 w 7467600"/>
              <a:gd name="connsiteY306" fmla="*/ 6246399 h 6858000"/>
              <a:gd name="connsiteX307" fmla="*/ 5055427 w 7467600"/>
              <a:gd name="connsiteY307" fmla="*/ 5931476 h 6858000"/>
              <a:gd name="connsiteX308" fmla="*/ 5371814 w 7467600"/>
              <a:gd name="connsiteY308" fmla="*/ 5678975 h 6858000"/>
              <a:gd name="connsiteX309" fmla="*/ 4987918 w 7467600"/>
              <a:gd name="connsiteY309" fmla="*/ 5838701 h 6858000"/>
              <a:gd name="connsiteX310" fmla="*/ 4317146 w 7467600"/>
              <a:gd name="connsiteY310" fmla="*/ 6587716 h 6858000"/>
              <a:gd name="connsiteX311" fmla="*/ 4171627 w 7467600"/>
              <a:gd name="connsiteY311" fmla="*/ 6858000 h 6858000"/>
              <a:gd name="connsiteX312" fmla="*/ 4081585 w 7467600"/>
              <a:gd name="connsiteY312" fmla="*/ 6858000 h 6858000"/>
              <a:gd name="connsiteX313" fmla="*/ 4238603 w 7467600"/>
              <a:gd name="connsiteY313" fmla="*/ 6559341 h 6858000"/>
              <a:gd name="connsiteX314" fmla="*/ 4778333 w 7467600"/>
              <a:gd name="connsiteY314" fmla="*/ 5873626 h 6858000"/>
              <a:gd name="connsiteX315" fmla="*/ 5414185 w 7467600"/>
              <a:gd name="connsiteY315" fmla="*/ 5573882 h 6858000"/>
              <a:gd name="connsiteX316" fmla="*/ 5959648 w 7467600"/>
              <a:gd name="connsiteY316" fmla="*/ 4760797 h 6858000"/>
              <a:gd name="connsiteX317" fmla="*/ 5355019 w 7467600"/>
              <a:gd name="connsiteY317" fmla="*/ 4734672 h 6858000"/>
              <a:gd name="connsiteX318" fmla="*/ 5083565 w 7467600"/>
              <a:gd name="connsiteY318" fmla="*/ 5179121 h 6858000"/>
              <a:gd name="connsiteX319" fmla="*/ 4713577 w 7467600"/>
              <a:gd name="connsiteY319" fmla="*/ 5616803 h 6858000"/>
              <a:gd name="connsiteX320" fmla="*/ 3989559 w 7467600"/>
              <a:gd name="connsiteY320" fmla="*/ 6145945 h 6858000"/>
              <a:gd name="connsiteX321" fmla="*/ 3939824 w 7467600"/>
              <a:gd name="connsiteY321" fmla="*/ 6066900 h 6858000"/>
              <a:gd name="connsiteX322" fmla="*/ 4584537 w 7467600"/>
              <a:gd name="connsiteY322" fmla="*/ 5324826 h 6858000"/>
              <a:gd name="connsiteX323" fmla="*/ 5037105 w 7467600"/>
              <a:gd name="connsiteY323" fmla="*/ 5088765 h 6858000"/>
              <a:gd name="connsiteX324" fmla="*/ 5039930 w 7467600"/>
              <a:gd name="connsiteY324" fmla="*/ 5089585 h 6858000"/>
              <a:gd name="connsiteX325" fmla="*/ 5263764 w 7467600"/>
              <a:gd name="connsiteY325" fmla="*/ 4735525 h 6858000"/>
              <a:gd name="connsiteX326" fmla="*/ 4086300 w 7467600"/>
              <a:gd name="connsiteY326" fmla="*/ 4884599 h 6858000"/>
              <a:gd name="connsiteX327" fmla="*/ 4085485 w 7467600"/>
              <a:gd name="connsiteY327" fmla="*/ 4899070 h 6858000"/>
              <a:gd name="connsiteX328" fmla="*/ 3871915 w 7467600"/>
              <a:gd name="connsiteY328" fmla="*/ 5253645 h 6858000"/>
              <a:gd name="connsiteX329" fmla="*/ 3799374 w 7467600"/>
              <a:gd name="connsiteY329" fmla="*/ 5466127 h 6858000"/>
              <a:gd name="connsiteX330" fmla="*/ 3498850 w 7467600"/>
              <a:gd name="connsiteY330" fmla="*/ 6661888 h 6858000"/>
              <a:gd name="connsiteX331" fmla="*/ 3399216 w 7467600"/>
              <a:gd name="connsiteY331" fmla="*/ 6858000 h 6858000"/>
              <a:gd name="connsiteX332" fmla="*/ 3303688 w 7467600"/>
              <a:gd name="connsiteY332" fmla="*/ 6858000 h 6858000"/>
              <a:gd name="connsiteX333" fmla="*/ 3391774 w 7467600"/>
              <a:gd name="connsiteY333" fmla="*/ 6697181 h 6858000"/>
              <a:gd name="connsiteX334" fmla="*/ 3735540 w 7467600"/>
              <a:gd name="connsiteY334" fmla="*/ 5546923 h 6858000"/>
              <a:gd name="connsiteX335" fmla="*/ 3729438 w 7467600"/>
              <a:gd name="connsiteY335" fmla="*/ 5569058 h 6858000"/>
              <a:gd name="connsiteX336" fmla="*/ 3707782 w 7467600"/>
              <a:gd name="connsiteY336" fmla="*/ 5644908 h 6858000"/>
              <a:gd name="connsiteX337" fmla="*/ 3583827 w 7467600"/>
              <a:gd name="connsiteY337" fmla="*/ 6039215 h 6858000"/>
              <a:gd name="connsiteX338" fmla="*/ 3547861 w 7467600"/>
              <a:gd name="connsiteY338" fmla="*/ 6129609 h 6858000"/>
              <a:gd name="connsiteX339" fmla="*/ 3490905 w 7467600"/>
              <a:gd name="connsiteY339" fmla="*/ 6277660 h 6858000"/>
              <a:gd name="connsiteX340" fmla="*/ 3455859 w 7467600"/>
              <a:gd name="connsiteY340" fmla="*/ 6391301 h 6858000"/>
              <a:gd name="connsiteX341" fmla="*/ 3429112 w 7467600"/>
              <a:gd name="connsiteY341" fmla="*/ 6479469 h 6858000"/>
              <a:gd name="connsiteX342" fmla="*/ 3304862 w 7467600"/>
              <a:gd name="connsiteY342" fmla="*/ 6796476 h 6858000"/>
              <a:gd name="connsiteX343" fmla="*/ 3276071 w 7467600"/>
              <a:gd name="connsiteY343" fmla="*/ 6858000 h 6858000"/>
              <a:gd name="connsiteX344" fmla="*/ 3240805 w 7467600"/>
              <a:gd name="connsiteY344" fmla="*/ 6858000 h 6858000"/>
              <a:gd name="connsiteX345" fmla="*/ 3275917 w 7467600"/>
              <a:gd name="connsiteY345" fmla="*/ 6783192 h 6858000"/>
              <a:gd name="connsiteX346" fmla="*/ 3399358 w 7467600"/>
              <a:gd name="connsiteY346" fmla="*/ 6469011 h 6858000"/>
              <a:gd name="connsiteX347" fmla="*/ 3425650 w 7467600"/>
              <a:gd name="connsiteY347" fmla="*/ 6381333 h 6858000"/>
              <a:gd name="connsiteX348" fmla="*/ 3460661 w 7467600"/>
              <a:gd name="connsiteY348" fmla="*/ 6266763 h 6858000"/>
              <a:gd name="connsiteX349" fmla="*/ 3518021 w 7467600"/>
              <a:gd name="connsiteY349" fmla="*/ 6117298 h 6858000"/>
              <a:gd name="connsiteX350" fmla="*/ 3554035 w 7467600"/>
              <a:gd name="connsiteY350" fmla="*/ 6027832 h 6858000"/>
              <a:gd name="connsiteX351" fmla="*/ 3677174 w 7467600"/>
              <a:gd name="connsiteY351" fmla="*/ 5636351 h 6858000"/>
              <a:gd name="connsiteX352" fmla="*/ 3698819 w 7467600"/>
              <a:gd name="connsiteY352" fmla="*/ 5560503 h 6858000"/>
              <a:gd name="connsiteX353" fmla="*/ 3702094 w 7467600"/>
              <a:gd name="connsiteY353" fmla="*/ 5549194 h 6858000"/>
              <a:gd name="connsiteX354" fmla="*/ 3398355 w 7467600"/>
              <a:gd name="connsiteY354" fmla="*/ 6094603 h 6858000"/>
              <a:gd name="connsiteX355" fmla="*/ 3193941 w 7467600"/>
              <a:gd name="connsiteY355" fmla="*/ 6798775 h 6858000"/>
              <a:gd name="connsiteX356" fmla="*/ 3184140 w 7467600"/>
              <a:gd name="connsiteY356" fmla="*/ 6858000 h 6858000"/>
              <a:gd name="connsiteX357" fmla="*/ 3099978 w 7467600"/>
              <a:gd name="connsiteY357" fmla="*/ 6858000 h 6858000"/>
              <a:gd name="connsiteX358" fmla="*/ 3101556 w 7467600"/>
              <a:gd name="connsiteY358" fmla="*/ 6843337 h 6858000"/>
              <a:gd name="connsiteX359" fmla="*/ 3370162 w 7467600"/>
              <a:gd name="connsiteY359" fmla="*/ 5785550 h 6858000"/>
              <a:gd name="connsiteX360" fmla="*/ 3746477 w 7467600"/>
              <a:gd name="connsiteY360" fmla="*/ 5377889 h 6858000"/>
              <a:gd name="connsiteX361" fmla="*/ 3863399 w 7467600"/>
              <a:gd name="connsiteY361" fmla="*/ 5087257 h 6858000"/>
              <a:gd name="connsiteX362" fmla="*/ 3968712 w 7467600"/>
              <a:gd name="connsiteY362" fmla="*/ 4913989 h 6858000"/>
              <a:gd name="connsiteX363" fmla="*/ 2792390 w 7467600"/>
              <a:gd name="connsiteY363" fmla="*/ 5382974 h 6858000"/>
              <a:gd name="connsiteX364" fmla="*/ 2714982 w 7467600"/>
              <a:gd name="connsiteY364" fmla="*/ 5427051 h 6858000"/>
              <a:gd name="connsiteX365" fmla="*/ 2813361 w 7467600"/>
              <a:gd name="connsiteY365" fmla="*/ 6023912 h 6858000"/>
              <a:gd name="connsiteX366" fmla="*/ 2688430 w 7467600"/>
              <a:gd name="connsiteY366" fmla="*/ 6801564 h 6858000"/>
              <a:gd name="connsiteX367" fmla="*/ 2629626 w 7467600"/>
              <a:gd name="connsiteY367" fmla="*/ 6763394 h 6858000"/>
              <a:gd name="connsiteX368" fmla="*/ 2565328 w 7467600"/>
              <a:gd name="connsiteY368" fmla="*/ 5516399 h 6858000"/>
              <a:gd name="connsiteX369" fmla="*/ 1922999 w 7467600"/>
              <a:gd name="connsiteY369" fmla="*/ 5980343 h 6858000"/>
              <a:gd name="connsiteX370" fmla="*/ 1950261 w 7467600"/>
              <a:gd name="connsiteY370" fmla="*/ 6405858 h 6858000"/>
              <a:gd name="connsiteX371" fmla="*/ 2365554 w 7467600"/>
              <a:gd name="connsiteY371" fmla="*/ 6759107 h 6858000"/>
              <a:gd name="connsiteX372" fmla="*/ 2424142 w 7467600"/>
              <a:gd name="connsiteY372" fmla="*/ 6858000 h 6858000"/>
              <a:gd name="connsiteX373" fmla="*/ 2395994 w 7467600"/>
              <a:gd name="connsiteY373" fmla="*/ 6858000 h 6858000"/>
              <a:gd name="connsiteX374" fmla="*/ 2392863 w 7467600"/>
              <a:gd name="connsiteY374" fmla="*/ 6852964 h 6858000"/>
              <a:gd name="connsiteX375" fmla="*/ 2017589 w 7467600"/>
              <a:gd name="connsiteY375" fmla="*/ 6493982 h 6858000"/>
              <a:gd name="connsiteX376" fmla="*/ 2147336 w 7467600"/>
              <a:gd name="connsiteY376" fmla="*/ 6594052 h 6858000"/>
              <a:gd name="connsiteX377" fmla="*/ 2207047 w 7467600"/>
              <a:gd name="connsiteY377" fmla="*/ 6654540 h 6858000"/>
              <a:gd name="connsiteX378" fmla="*/ 2299106 w 7467600"/>
              <a:gd name="connsiteY378" fmla="*/ 6778931 h 6858000"/>
              <a:gd name="connsiteX379" fmla="*/ 2314430 w 7467600"/>
              <a:gd name="connsiteY379" fmla="*/ 6801144 h 6858000"/>
              <a:gd name="connsiteX380" fmla="*/ 2352406 w 7467600"/>
              <a:gd name="connsiteY380" fmla="*/ 6858000 h 6858000"/>
              <a:gd name="connsiteX381" fmla="*/ 2314492 w 7467600"/>
              <a:gd name="connsiteY381" fmla="*/ 6858000 h 6858000"/>
              <a:gd name="connsiteX382" fmla="*/ 2288095 w 7467600"/>
              <a:gd name="connsiteY382" fmla="*/ 6818030 h 6858000"/>
              <a:gd name="connsiteX383" fmla="*/ 2272768 w 7467600"/>
              <a:gd name="connsiteY383" fmla="*/ 6795822 h 6858000"/>
              <a:gd name="connsiteX384" fmla="*/ 2182715 w 7467600"/>
              <a:gd name="connsiteY384" fmla="*/ 6675071 h 6858000"/>
              <a:gd name="connsiteX385" fmla="*/ 2032061 w 7467600"/>
              <a:gd name="connsiteY385" fmla="*/ 6541380 h 6858000"/>
              <a:gd name="connsiteX386" fmla="*/ 2257220 w 7467600"/>
              <a:gd name="connsiteY386" fmla="*/ 6826257 h 6858000"/>
              <a:gd name="connsiteX387" fmla="*/ 2281324 w 7467600"/>
              <a:gd name="connsiteY387" fmla="*/ 6858000 h 6858000"/>
              <a:gd name="connsiteX388" fmla="*/ 2242860 w 7467600"/>
              <a:gd name="connsiteY388" fmla="*/ 6858000 h 6858000"/>
              <a:gd name="connsiteX389" fmla="*/ 2232818 w 7467600"/>
              <a:gd name="connsiteY389" fmla="*/ 6844926 h 6858000"/>
              <a:gd name="connsiteX390" fmla="*/ 1990172 w 7467600"/>
              <a:gd name="connsiteY390" fmla="*/ 6542121 h 6858000"/>
              <a:gd name="connsiteX391" fmla="*/ 2124090 w 7467600"/>
              <a:gd name="connsiteY391" fmla="*/ 6761017 h 6858000"/>
              <a:gd name="connsiteX392" fmla="*/ 2200380 w 7467600"/>
              <a:gd name="connsiteY392" fmla="*/ 6858000 h 6858000"/>
              <a:gd name="connsiteX393" fmla="*/ 2147507 w 7467600"/>
              <a:gd name="connsiteY393" fmla="*/ 6858000 h 6858000"/>
              <a:gd name="connsiteX394" fmla="*/ 2070668 w 7467600"/>
              <a:gd name="connsiteY394" fmla="*/ 6761520 h 6858000"/>
              <a:gd name="connsiteX395" fmla="*/ 1975142 w 7467600"/>
              <a:gd name="connsiteY395" fmla="*/ 6585570 h 6858000"/>
              <a:gd name="connsiteX396" fmla="*/ 2050035 w 7467600"/>
              <a:gd name="connsiteY396" fmla="*/ 6813345 h 6858000"/>
              <a:gd name="connsiteX397" fmla="*/ 2063025 w 7467600"/>
              <a:gd name="connsiteY397" fmla="*/ 6858000 h 6858000"/>
              <a:gd name="connsiteX398" fmla="*/ 2021675 w 7467600"/>
              <a:gd name="connsiteY398" fmla="*/ 6858000 h 6858000"/>
              <a:gd name="connsiteX399" fmla="*/ 2019308 w 7467600"/>
              <a:gd name="connsiteY399" fmla="*/ 6847118 h 6858000"/>
              <a:gd name="connsiteX400" fmla="*/ 1938835 w 7467600"/>
              <a:gd name="connsiteY400" fmla="*/ 6551160 h 6858000"/>
              <a:gd name="connsiteX401" fmla="*/ 1953230 w 7467600"/>
              <a:gd name="connsiteY401" fmla="*/ 6759699 h 6858000"/>
              <a:gd name="connsiteX402" fmla="*/ 1956763 w 7467600"/>
              <a:gd name="connsiteY402" fmla="*/ 6778191 h 6858000"/>
              <a:gd name="connsiteX403" fmla="*/ 1967925 w 7467600"/>
              <a:gd name="connsiteY403" fmla="*/ 6858000 h 6858000"/>
              <a:gd name="connsiteX404" fmla="*/ 1936622 w 7467600"/>
              <a:gd name="connsiteY404" fmla="*/ 6858000 h 6858000"/>
              <a:gd name="connsiteX405" fmla="*/ 1926261 w 7467600"/>
              <a:gd name="connsiteY405" fmla="*/ 6784064 h 6858000"/>
              <a:gd name="connsiteX406" fmla="*/ 1922724 w 7467600"/>
              <a:gd name="connsiteY406" fmla="*/ 6765577 h 6858000"/>
              <a:gd name="connsiteX407" fmla="*/ 1904650 w 7467600"/>
              <a:gd name="connsiteY407" fmla="*/ 6639616 h 6858000"/>
              <a:gd name="connsiteX408" fmla="*/ 1885273 w 7467600"/>
              <a:gd name="connsiteY408" fmla="*/ 6858000 h 6858000"/>
              <a:gd name="connsiteX409" fmla="*/ 1854363 w 7467600"/>
              <a:gd name="connsiteY409" fmla="*/ 6858000 h 6858000"/>
              <a:gd name="connsiteX410" fmla="*/ 1880391 w 7467600"/>
              <a:gd name="connsiteY410" fmla="*/ 6603796 h 6858000"/>
              <a:gd name="connsiteX411" fmla="*/ 1818273 w 7467600"/>
              <a:gd name="connsiteY411" fmla="*/ 6715729 h 6858000"/>
              <a:gd name="connsiteX412" fmla="*/ 1794691 w 7467600"/>
              <a:gd name="connsiteY412" fmla="*/ 6843239 h 6858000"/>
              <a:gd name="connsiteX413" fmla="*/ 1794914 w 7467600"/>
              <a:gd name="connsiteY413" fmla="*/ 6858000 h 6858000"/>
              <a:gd name="connsiteX414" fmla="*/ 1746128 w 7467600"/>
              <a:gd name="connsiteY414" fmla="*/ 6858000 h 6858000"/>
              <a:gd name="connsiteX415" fmla="*/ 1753934 w 7467600"/>
              <a:gd name="connsiteY415" fmla="*/ 6724796 h 6858000"/>
              <a:gd name="connsiteX416" fmla="*/ 1792053 w 7467600"/>
              <a:gd name="connsiteY416" fmla="*/ 6572396 h 6858000"/>
              <a:gd name="connsiteX417" fmla="*/ 1862248 w 7467600"/>
              <a:gd name="connsiteY417" fmla="*/ 6266397 h 6858000"/>
              <a:gd name="connsiteX418" fmla="*/ 1862250 w 7467600"/>
              <a:gd name="connsiteY418" fmla="*/ 6033531 h 6858000"/>
              <a:gd name="connsiteX419" fmla="*/ 1211999 w 7467600"/>
              <a:gd name="connsiteY419" fmla="*/ 6683610 h 6858000"/>
              <a:gd name="connsiteX420" fmla="*/ 1213266 w 7467600"/>
              <a:gd name="connsiteY420" fmla="*/ 6691947 h 6858000"/>
              <a:gd name="connsiteX421" fmla="*/ 1203370 w 7467600"/>
              <a:gd name="connsiteY421" fmla="*/ 6850676 h 6858000"/>
              <a:gd name="connsiteX422" fmla="*/ 1203671 w 7467600"/>
              <a:gd name="connsiteY422" fmla="*/ 6858000 h 6858000"/>
              <a:gd name="connsiteX423" fmla="*/ 1143180 w 7467600"/>
              <a:gd name="connsiteY423" fmla="*/ 6858000 h 6858000"/>
              <a:gd name="connsiteX424" fmla="*/ 1142176 w 7467600"/>
              <a:gd name="connsiteY424" fmla="*/ 6766045 h 6858000"/>
              <a:gd name="connsiteX425" fmla="*/ 1067484 w 7467600"/>
              <a:gd name="connsiteY425" fmla="*/ 6858000 h 6858000"/>
              <a:gd name="connsiteX426" fmla="*/ 953928 w 7467600"/>
              <a:gd name="connsiteY426" fmla="*/ 6858000 h 6858000"/>
              <a:gd name="connsiteX427" fmla="*/ 959715 w 7467600"/>
              <a:gd name="connsiteY427" fmla="*/ 6850185 h 6858000"/>
              <a:gd name="connsiteX428" fmla="*/ 1483788 w 7467600"/>
              <a:gd name="connsiteY428" fmla="*/ 6259174 h 6858000"/>
              <a:gd name="connsiteX429" fmla="*/ 1100671 w 7467600"/>
              <a:gd name="connsiteY429" fmla="*/ 6252137 h 6858000"/>
              <a:gd name="connsiteX430" fmla="*/ 1090144 w 7467600"/>
              <a:gd name="connsiteY430" fmla="*/ 6256748 h 6858000"/>
              <a:gd name="connsiteX431" fmla="*/ 1095872 w 7467600"/>
              <a:gd name="connsiteY431" fmla="*/ 6271892 h 6858000"/>
              <a:gd name="connsiteX432" fmla="*/ 262785 w 7467600"/>
              <a:gd name="connsiteY432" fmla="*/ 6845450 h 6858000"/>
              <a:gd name="connsiteX433" fmla="*/ 209968 w 7467600"/>
              <a:gd name="connsiteY433" fmla="*/ 6770713 h 6858000"/>
              <a:gd name="connsiteX434" fmla="*/ 873460 w 7467600"/>
              <a:gd name="connsiteY434" fmla="*/ 6253768 h 6858000"/>
              <a:gd name="connsiteX435" fmla="*/ 192686 w 7467600"/>
              <a:gd name="connsiteY435" fmla="*/ 5849257 h 6858000"/>
              <a:gd name="connsiteX436" fmla="*/ 4696 w 7467600"/>
              <a:gd name="connsiteY436" fmla="*/ 5697668 h 6858000"/>
              <a:gd name="connsiteX437" fmla="*/ 0 w 7467600"/>
              <a:gd name="connsiteY437" fmla="*/ 5689984 h 6858000"/>
              <a:gd name="connsiteX438" fmla="*/ 0 w 7467600"/>
              <a:gd name="connsiteY438" fmla="*/ 5513472 h 6858000"/>
              <a:gd name="connsiteX439" fmla="*/ 174101 w 7467600"/>
              <a:gd name="connsiteY439" fmla="*/ 5620277 h 6858000"/>
              <a:gd name="connsiteX440" fmla="*/ 891800 w 7467600"/>
              <a:gd name="connsiteY440" fmla="*/ 6036935 h 6858000"/>
              <a:gd name="connsiteX441" fmla="*/ 1072219 w 7467600"/>
              <a:gd name="connsiteY441" fmla="*/ 6169443 h 6858000"/>
              <a:gd name="connsiteX442" fmla="*/ 1074117 w 7467600"/>
              <a:gd name="connsiteY442" fmla="*/ 6170301 h 6858000"/>
              <a:gd name="connsiteX443" fmla="*/ 1083114 w 7467600"/>
              <a:gd name="connsiteY443" fmla="*/ 6174131 h 6858000"/>
              <a:gd name="connsiteX444" fmla="*/ 1543010 w 7467600"/>
              <a:gd name="connsiteY444" fmla="*/ 6191140 h 6858000"/>
              <a:gd name="connsiteX445" fmla="*/ 1551080 w 7467600"/>
              <a:gd name="connsiteY445" fmla="*/ 6195006 h 6858000"/>
              <a:gd name="connsiteX446" fmla="*/ 2345443 w 7467600"/>
              <a:gd name="connsiteY446" fmla="*/ 5549882 h 6858000"/>
              <a:gd name="connsiteX447" fmla="*/ 1721499 w 7467600"/>
              <a:gd name="connsiteY447" fmla="*/ 5599969 h 6858000"/>
              <a:gd name="connsiteX448" fmla="*/ 767716 w 7467600"/>
              <a:gd name="connsiteY448" fmla="*/ 5472768 h 6858000"/>
              <a:gd name="connsiteX449" fmla="*/ 722147 w 7467600"/>
              <a:gd name="connsiteY449" fmla="*/ 5393091 h 6858000"/>
              <a:gd name="connsiteX450" fmla="*/ 1485552 w 7467600"/>
              <a:gd name="connsiteY450" fmla="*/ 5313202 h 6858000"/>
              <a:gd name="connsiteX451" fmla="*/ 2143004 w 7467600"/>
              <a:gd name="connsiteY451" fmla="*/ 5402420 h 6858000"/>
              <a:gd name="connsiteX452" fmla="*/ 1933391 w 7467600"/>
              <a:gd name="connsiteY452" fmla="*/ 5156971 h 6858000"/>
              <a:gd name="connsiteX453" fmla="*/ 1827118 w 7467600"/>
              <a:gd name="connsiteY453" fmla="*/ 4968410 h 6858000"/>
              <a:gd name="connsiteX454" fmla="*/ 1837349 w 7467600"/>
              <a:gd name="connsiteY454" fmla="*/ 4956357 h 6858000"/>
              <a:gd name="connsiteX455" fmla="*/ 2162835 w 7467600"/>
              <a:gd name="connsiteY455" fmla="*/ 5187853 h 6858000"/>
              <a:gd name="connsiteX456" fmla="*/ 2257167 w 7467600"/>
              <a:gd name="connsiteY456" fmla="*/ 5462123 h 6858000"/>
              <a:gd name="connsiteX457" fmla="*/ 2261598 w 7467600"/>
              <a:gd name="connsiteY457" fmla="*/ 5467998 h 6858000"/>
              <a:gd name="connsiteX458" fmla="*/ 2437177 w 7467600"/>
              <a:gd name="connsiteY458" fmla="*/ 5479608 h 6858000"/>
              <a:gd name="connsiteX459" fmla="*/ 2445247 w 7467600"/>
              <a:gd name="connsiteY459" fmla="*/ 5483476 h 6858000"/>
              <a:gd name="connsiteX460" fmla="*/ 2743626 w 7467600"/>
              <a:gd name="connsiteY460" fmla="*/ 5304819 h 6858000"/>
              <a:gd name="connsiteX461" fmla="*/ 3048102 w 7467600"/>
              <a:gd name="connsiteY461" fmla="*/ 5150595 h 6858000"/>
              <a:gd name="connsiteX462" fmla="*/ 1799414 w 7467600"/>
              <a:gd name="connsiteY462" fmla="*/ 4694732 h 6858000"/>
              <a:gd name="connsiteX463" fmla="*/ 1771735 w 7467600"/>
              <a:gd name="connsiteY463" fmla="*/ 4619929 h 6858000"/>
              <a:gd name="connsiteX464" fmla="*/ 3104273 w 7467600"/>
              <a:gd name="connsiteY464" fmla="*/ 5076159 h 6858000"/>
              <a:gd name="connsiteX465" fmla="*/ 3113245 w 7467600"/>
              <a:gd name="connsiteY465" fmla="*/ 5090705 h 6858000"/>
              <a:gd name="connsiteX466" fmla="*/ 3126294 w 7467600"/>
              <a:gd name="connsiteY466" fmla="*/ 5114400 h 6858000"/>
              <a:gd name="connsiteX467" fmla="*/ 3937433 w 7467600"/>
              <a:gd name="connsiteY467" fmla="*/ 4830473 h 6858000"/>
              <a:gd name="connsiteX468" fmla="*/ 3590475 w 7467600"/>
              <a:gd name="connsiteY468" fmla="*/ 4597974 h 6858000"/>
              <a:gd name="connsiteX469" fmla="*/ 3100264 w 7467600"/>
              <a:gd name="connsiteY469" fmla="*/ 4579845 h 6858000"/>
              <a:gd name="connsiteX470" fmla="*/ 2183576 w 7467600"/>
              <a:gd name="connsiteY470" fmla="*/ 4227150 h 6858000"/>
              <a:gd name="connsiteX471" fmla="*/ 2151029 w 7467600"/>
              <a:gd name="connsiteY471" fmla="*/ 4146947 h 6858000"/>
              <a:gd name="connsiteX472" fmla="*/ 3563434 w 7467600"/>
              <a:gd name="connsiteY472" fmla="*/ 4469115 h 6858000"/>
              <a:gd name="connsiteX473" fmla="*/ 3177952 w 7467600"/>
              <a:gd name="connsiteY473" fmla="*/ 3657386 h 6858000"/>
              <a:gd name="connsiteX474" fmla="*/ 3189263 w 7467600"/>
              <a:gd name="connsiteY474" fmla="*/ 3625726 h 6858000"/>
              <a:gd name="connsiteX475" fmla="*/ 3560912 w 7467600"/>
              <a:gd name="connsiteY475" fmla="*/ 4079863 h 6858000"/>
              <a:gd name="connsiteX476" fmla="*/ 3626636 w 7467600"/>
              <a:gd name="connsiteY476" fmla="*/ 4512230 h 6858000"/>
              <a:gd name="connsiteX477" fmla="*/ 3653088 w 7467600"/>
              <a:gd name="connsiteY477" fmla="*/ 4521417 h 6858000"/>
              <a:gd name="connsiteX478" fmla="*/ 3988128 w 7467600"/>
              <a:gd name="connsiteY478" fmla="*/ 4817267 h 6858000"/>
              <a:gd name="connsiteX479" fmla="*/ 4830582 w 7467600"/>
              <a:gd name="connsiteY479" fmla="*/ 4676000 h 6858000"/>
              <a:gd name="connsiteX480" fmla="*/ 4830100 w 7467600"/>
              <a:gd name="connsiteY480" fmla="*/ 4675554 h 6858000"/>
              <a:gd name="connsiteX481" fmla="*/ 4036318 w 7467600"/>
              <a:gd name="connsiteY481" fmla="*/ 4147013 h 6858000"/>
              <a:gd name="connsiteX482" fmla="*/ 3432098 w 7467600"/>
              <a:gd name="connsiteY482" fmla="*/ 3537312 h 6858000"/>
              <a:gd name="connsiteX483" fmla="*/ 3446761 w 7467600"/>
              <a:gd name="connsiteY483" fmla="*/ 3461278 h 6858000"/>
              <a:gd name="connsiteX484" fmla="*/ 4419733 w 7467600"/>
              <a:gd name="connsiteY484" fmla="*/ 3963555 h 6858000"/>
              <a:gd name="connsiteX485" fmla="*/ 4781371 w 7467600"/>
              <a:gd name="connsiteY485" fmla="*/ 4458604 h 6858000"/>
              <a:gd name="connsiteX486" fmla="*/ 4780440 w 7467600"/>
              <a:gd name="connsiteY486" fmla="*/ 4470290 h 6858000"/>
              <a:gd name="connsiteX487" fmla="*/ 4898954 w 7467600"/>
              <a:gd name="connsiteY487" fmla="*/ 4662092 h 6858000"/>
              <a:gd name="connsiteX488" fmla="*/ 4900699 w 7467600"/>
              <a:gd name="connsiteY488" fmla="*/ 4670867 h 6858000"/>
              <a:gd name="connsiteX489" fmla="*/ 5714511 w 7467600"/>
              <a:gd name="connsiteY489" fmla="*/ 4663483 h 6858000"/>
              <a:gd name="connsiteX490" fmla="*/ 5464793 w 7467600"/>
              <a:gd name="connsiteY490" fmla="*/ 4393556 h 6858000"/>
              <a:gd name="connsiteX491" fmla="*/ 5461897 w 7467600"/>
              <a:gd name="connsiteY491" fmla="*/ 4390879 h 6858000"/>
              <a:gd name="connsiteX492" fmla="*/ 4294126 w 7467600"/>
              <a:gd name="connsiteY492" fmla="*/ 3303048 h 6858000"/>
              <a:gd name="connsiteX493" fmla="*/ 4305321 w 7467600"/>
              <a:gd name="connsiteY493" fmla="*/ 3256953 h 6858000"/>
              <a:gd name="connsiteX494" fmla="*/ 4949299 w 7467600"/>
              <a:gd name="connsiteY494" fmla="*/ 3766336 h 6858000"/>
              <a:gd name="connsiteX495" fmla="*/ 5291452 w 7467600"/>
              <a:gd name="connsiteY495" fmla="*/ 4076801 h 6858000"/>
              <a:gd name="connsiteX496" fmla="*/ 5434998 w 7467600"/>
              <a:gd name="connsiteY496" fmla="*/ 4254100 h 6858000"/>
              <a:gd name="connsiteX497" fmla="*/ 5351015 w 7467600"/>
              <a:gd name="connsiteY497" fmla="*/ 3760989 h 6858000"/>
              <a:gd name="connsiteX498" fmla="*/ 5413780 w 7467600"/>
              <a:gd name="connsiteY498" fmla="*/ 2966265 h 6858000"/>
              <a:gd name="connsiteX499" fmla="*/ 5425627 w 7467600"/>
              <a:gd name="connsiteY499" fmla="*/ 2954192 h 6858000"/>
              <a:gd name="connsiteX500" fmla="*/ 6604735 w 7467600"/>
              <a:gd name="connsiteY500" fmla="*/ 2041381 h 6858000"/>
              <a:gd name="connsiteX501" fmla="*/ 7204487 w 7467600"/>
              <a:gd name="connsiteY501" fmla="*/ 2742112 h 6858000"/>
              <a:gd name="connsiteX502" fmla="*/ 7131592 w 7467600"/>
              <a:gd name="connsiteY502" fmla="*/ 2672096 h 6858000"/>
              <a:gd name="connsiteX503" fmla="*/ 6996344 w 7467600"/>
              <a:gd name="connsiteY503" fmla="*/ 2518310 h 6858000"/>
              <a:gd name="connsiteX504" fmla="*/ 6735495 w 7467600"/>
              <a:gd name="connsiteY504" fmla="*/ 2196890 h 6858000"/>
              <a:gd name="connsiteX505" fmla="*/ 6721901 w 7467600"/>
              <a:gd name="connsiteY505" fmla="*/ 2179274 h 6858000"/>
              <a:gd name="connsiteX506" fmla="*/ 6604735 w 7467600"/>
              <a:gd name="connsiteY506" fmla="*/ 2041381 h 6858000"/>
              <a:gd name="connsiteX507" fmla="*/ 6591670 w 7467600"/>
              <a:gd name="connsiteY507" fmla="*/ 1988277 h 6858000"/>
              <a:gd name="connsiteX508" fmla="*/ 6747349 w 7467600"/>
              <a:gd name="connsiteY508" fmla="*/ 2160069 h 6858000"/>
              <a:gd name="connsiteX509" fmla="*/ 6760943 w 7467600"/>
              <a:gd name="connsiteY509" fmla="*/ 2177686 h 6858000"/>
              <a:gd name="connsiteX510" fmla="*/ 7021065 w 7467600"/>
              <a:gd name="connsiteY510" fmla="*/ 2498102 h 6858000"/>
              <a:gd name="connsiteX511" fmla="*/ 7155223 w 7467600"/>
              <a:gd name="connsiteY511" fmla="*/ 2650386 h 6858000"/>
              <a:gd name="connsiteX512" fmla="*/ 7203167 w 7467600"/>
              <a:gd name="connsiteY512" fmla="*/ 2697288 h 6858000"/>
              <a:gd name="connsiteX513" fmla="*/ 6937703 w 7467600"/>
              <a:gd name="connsiteY513" fmla="*/ 2321981 h 6858000"/>
              <a:gd name="connsiteX514" fmla="*/ 6591670 w 7467600"/>
              <a:gd name="connsiteY514" fmla="*/ 1988277 h 6858000"/>
              <a:gd name="connsiteX515" fmla="*/ 5798671 w 7467600"/>
              <a:gd name="connsiteY515" fmla="*/ 1981601 h 6858000"/>
              <a:gd name="connsiteX516" fmla="*/ 5754709 w 7467600"/>
              <a:gd name="connsiteY516" fmla="*/ 2071454 h 6858000"/>
              <a:gd name="connsiteX517" fmla="*/ 5763044 w 7467600"/>
              <a:gd name="connsiteY517" fmla="*/ 2842206 h 6858000"/>
              <a:gd name="connsiteX518" fmla="*/ 5764974 w 7467600"/>
              <a:gd name="connsiteY518" fmla="*/ 2799609 h 6858000"/>
              <a:gd name="connsiteX519" fmla="*/ 5767665 w 7467600"/>
              <a:gd name="connsiteY519" fmla="*/ 2666409 h 6858000"/>
              <a:gd name="connsiteX520" fmla="*/ 5763055 w 7467600"/>
              <a:gd name="connsiteY520" fmla="*/ 2579705 h 6858000"/>
              <a:gd name="connsiteX521" fmla="*/ 5758079 w 7467600"/>
              <a:gd name="connsiteY521" fmla="*/ 2492508 h 6858000"/>
              <a:gd name="connsiteX522" fmla="*/ 5779325 w 7467600"/>
              <a:gd name="connsiteY522" fmla="*/ 2197069 h 6858000"/>
              <a:gd name="connsiteX523" fmla="*/ 5798671 w 7467600"/>
              <a:gd name="connsiteY523" fmla="*/ 1981601 h 6858000"/>
              <a:gd name="connsiteX524" fmla="*/ 5829202 w 7467600"/>
              <a:gd name="connsiteY524" fmla="*/ 1971679 h 6858000"/>
              <a:gd name="connsiteX525" fmla="*/ 5809558 w 7467600"/>
              <a:gd name="connsiteY525" fmla="*/ 2198043 h 6858000"/>
              <a:gd name="connsiteX526" fmla="*/ 5788653 w 7467600"/>
              <a:gd name="connsiteY526" fmla="*/ 2489430 h 6858000"/>
              <a:gd name="connsiteX527" fmla="*/ 5793439 w 7467600"/>
              <a:gd name="connsiteY527" fmla="*/ 2575235 h 6858000"/>
              <a:gd name="connsiteX528" fmla="*/ 5796837 w 7467600"/>
              <a:gd name="connsiteY528" fmla="*/ 2637633 h 6858000"/>
              <a:gd name="connsiteX529" fmla="*/ 5818614 w 7467600"/>
              <a:gd name="connsiteY529" fmla="*/ 2473055 h 6858000"/>
              <a:gd name="connsiteX530" fmla="*/ 5829202 w 7467600"/>
              <a:gd name="connsiteY530" fmla="*/ 1971679 h 6858000"/>
              <a:gd name="connsiteX531" fmla="*/ 5911389 w 7467600"/>
              <a:gd name="connsiteY531" fmla="*/ 1898371 h 6858000"/>
              <a:gd name="connsiteX532" fmla="*/ 6237627 w 7467600"/>
              <a:gd name="connsiteY532" fmla="*/ 2231921 h 6858000"/>
              <a:gd name="connsiteX533" fmla="*/ 5911389 w 7467600"/>
              <a:gd name="connsiteY533" fmla="*/ 1898371 h 6858000"/>
              <a:gd name="connsiteX534" fmla="*/ 6944437 w 7467600"/>
              <a:gd name="connsiteY534" fmla="*/ 1575402 h 6858000"/>
              <a:gd name="connsiteX535" fmla="*/ 6304730 w 7467600"/>
              <a:gd name="connsiteY535" fmla="*/ 1766654 h 6858000"/>
              <a:gd name="connsiteX536" fmla="*/ 6944437 w 7467600"/>
              <a:gd name="connsiteY536" fmla="*/ 1575402 h 6858000"/>
              <a:gd name="connsiteX537" fmla="*/ 7019523 w 7467600"/>
              <a:gd name="connsiteY537" fmla="*/ 1519450 h 6858000"/>
              <a:gd name="connsiteX538" fmla="*/ 6298091 w 7467600"/>
              <a:gd name="connsiteY538" fmla="*/ 1737122 h 6858000"/>
              <a:gd name="connsiteX539" fmla="*/ 7019523 w 7467600"/>
              <a:gd name="connsiteY539" fmla="*/ 1519450 h 6858000"/>
              <a:gd name="connsiteX540" fmla="*/ 2399523 w 7467600"/>
              <a:gd name="connsiteY540" fmla="*/ 1428234 h 6858000"/>
              <a:gd name="connsiteX541" fmla="*/ 2224982 w 7467600"/>
              <a:gd name="connsiteY541" fmla="*/ 1826201 h 6858000"/>
              <a:gd name="connsiteX542" fmla="*/ 2096099 w 7467600"/>
              <a:gd name="connsiteY542" fmla="*/ 2345900 h 6858000"/>
              <a:gd name="connsiteX543" fmla="*/ 2283317 w 7467600"/>
              <a:gd name="connsiteY543" fmla="*/ 1796925 h 6858000"/>
              <a:gd name="connsiteX544" fmla="*/ 2399523 w 7467600"/>
              <a:gd name="connsiteY544" fmla="*/ 1428234 h 6858000"/>
              <a:gd name="connsiteX545" fmla="*/ 2448558 w 7467600"/>
              <a:gd name="connsiteY545" fmla="*/ 1373435 h 6858000"/>
              <a:gd name="connsiteX546" fmla="*/ 2312521 w 7467600"/>
              <a:gd name="connsiteY546" fmla="*/ 1806140 h 6858000"/>
              <a:gd name="connsiteX547" fmla="*/ 2127533 w 7467600"/>
              <a:gd name="connsiteY547" fmla="*/ 2348380 h 6858000"/>
              <a:gd name="connsiteX548" fmla="*/ 2358080 w 7467600"/>
              <a:gd name="connsiteY548" fmla="*/ 1866134 h 6858000"/>
              <a:gd name="connsiteX549" fmla="*/ 2407436 w 7467600"/>
              <a:gd name="connsiteY549" fmla="*/ 1651070 h 6858000"/>
              <a:gd name="connsiteX550" fmla="*/ 2448558 w 7467600"/>
              <a:gd name="connsiteY550" fmla="*/ 1373435 h 6858000"/>
              <a:gd name="connsiteX551" fmla="*/ 278707 w 7467600"/>
              <a:gd name="connsiteY551" fmla="*/ 1352270 h 6858000"/>
              <a:gd name="connsiteX552" fmla="*/ 321570 w 7467600"/>
              <a:gd name="connsiteY552" fmla="*/ 1861610 h 6858000"/>
              <a:gd name="connsiteX553" fmla="*/ 294281 w 7467600"/>
              <a:gd name="connsiteY553" fmla="*/ 1440658 h 6858000"/>
              <a:gd name="connsiteX554" fmla="*/ 278707 w 7467600"/>
              <a:gd name="connsiteY554" fmla="*/ 1352270 h 6858000"/>
              <a:gd name="connsiteX555" fmla="*/ 1423821 w 7467600"/>
              <a:gd name="connsiteY555" fmla="*/ 1351958 h 6858000"/>
              <a:gd name="connsiteX556" fmla="*/ 1638521 w 7467600"/>
              <a:gd name="connsiteY556" fmla="*/ 1908470 h 6858000"/>
              <a:gd name="connsiteX557" fmla="*/ 1754199 w 7467600"/>
              <a:gd name="connsiteY557" fmla="*/ 2149284 h 6858000"/>
              <a:gd name="connsiteX558" fmla="*/ 1908359 w 7467600"/>
              <a:gd name="connsiteY558" fmla="*/ 2364988 h 6858000"/>
              <a:gd name="connsiteX559" fmla="*/ 1647661 w 7467600"/>
              <a:gd name="connsiteY559" fmla="*/ 1825945 h 6858000"/>
              <a:gd name="connsiteX560" fmla="*/ 1423821 w 7467600"/>
              <a:gd name="connsiteY560" fmla="*/ 1351958 h 6858000"/>
              <a:gd name="connsiteX561" fmla="*/ 1431890 w 7467600"/>
              <a:gd name="connsiteY561" fmla="*/ 1306475 h 6858000"/>
              <a:gd name="connsiteX562" fmla="*/ 1507597 w 7467600"/>
              <a:gd name="connsiteY562" fmla="*/ 1446132 h 6858000"/>
              <a:gd name="connsiteX563" fmla="*/ 1674586 w 7467600"/>
              <a:gd name="connsiteY563" fmla="*/ 1813832 h 6858000"/>
              <a:gd name="connsiteX564" fmla="*/ 1815950 w 7467600"/>
              <a:gd name="connsiteY564" fmla="*/ 2128564 h 6858000"/>
              <a:gd name="connsiteX565" fmla="*/ 1984242 w 7467600"/>
              <a:gd name="connsiteY565" fmla="*/ 2430829 h 6858000"/>
              <a:gd name="connsiteX566" fmla="*/ 2014023 w 7467600"/>
              <a:gd name="connsiteY566" fmla="*/ 2450995 h 6858000"/>
              <a:gd name="connsiteX567" fmla="*/ 1747337 w 7467600"/>
              <a:gd name="connsiteY567" fmla="*/ 1855264 h 6858000"/>
              <a:gd name="connsiteX568" fmla="*/ 1533749 w 7467600"/>
              <a:gd name="connsiteY568" fmla="*/ 1478656 h 6858000"/>
              <a:gd name="connsiteX569" fmla="*/ 1431890 w 7467600"/>
              <a:gd name="connsiteY569" fmla="*/ 1306475 h 6858000"/>
              <a:gd name="connsiteX570" fmla="*/ 5052692 w 7467600"/>
              <a:gd name="connsiteY570" fmla="*/ 1292994 h 6858000"/>
              <a:gd name="connsiteX571" fmla="*/ 5200661 w 7467600"/>
              <a:gd name="connsiteY571" fmla="*/ 1635186 h 6858000"/>
              <a:gd name="connsiteX572" fmla="*/ 5297138 w 7467600"/>
              <a:gd name="connsiteY572" fmla="*/ 1906351 h 6858000"/>
              <a:gd name="connsiteX573" fmla="*/ 5052692 w 7467600"/>
              <a:gd name="connsiteY573" fmla="*/ 1292994 h 6858000"/>
              <a:gd name="connsiteX574" fmla="*/ 5009948 w 7467600"/>
              <a:gd name="connsiteY574" fmla="*/ 1273619 h 6858000"/>
              <a:gd name="connsiteX575" fmla="*/ 5121777 w 7467600"/>
              <a:gd name="connsiteY575" fmla="*/ 1654213 h 6858000"/>
              <a:gd name="connsiteX576" fmla="*/ 5293545 w 7467600"/>
              <a:gd name="connsiteY576" fmla="*/ 2072247 h 6858000"/>
              <a:gd name="connsiteX577" fmla="*/ 5294042 w 7467600"/>
              <a:gd name="connsiteY577" fmla="*/ 2065019 h 6858000"/>
              <a:gd name="connsiteX578" fmla="*/ 5171936 w 7467600"/>
              <a:gd name="connsiteY578" fmla="*/ 1647613 h 6858000"/>
              <a:gd name="connsiteX579" fmla="*/ 5009948 w 7467600"/>
              <a:gd name="connsiteY579" fmla="*/ 1273619 h 6858000"/>
              <a:gd name="connsiteX580" fmla="*/ 655236 w 7467600"/>
              <a:gd name="connsiteY580" fmla="*/ 1268632 h 6858000"/>
              <a:gd name="connsiteX581" fmla="*/ 839521 w 7467600"/>
              <a:gd name="connsiteY581" fmla="*/ 1685315 h 6858000"/>
              <a:gd name="connsiteX582" fmla="*/ 1109416 w 7467600"/>
              <a:gd name="connsiteY582" fmla="*/ 2061663 h 6858000"/>
              <a:gd name="connsiteX583" fmla="*/ 1298300 w 7467600"/>
              <a:gd name="connsiteY583" fmla="*/ 2247742 h 6858000"/>
              <a:gd name="connsiteX584" fmla="*/ 1125871 w 7467600"/>
              <a:gd name="connsiteY584" fmla="*/ 1989513 h 6858000"/>
              <a:gd name="connsiteX585" fmla="*/ 981574 w 7467600"/>
              <a:gd name="connsiteY585" fmla="*/ 1783157 h 6858000"/>
              <a:gd name="connsiteX586" fmla="*/ 922198 w 7467600"/>
              <a:gd name="connsiteY586" fmla="*/ 1677437 h 6858000"/>
              <a:gd name="connsiteX587" fmla="*/ 869293 w 7467600"/>
              <a:gd name="connsiteY587" fmla="*/ 1583214 h 6858000"/>
              <a:gd name="connsiteX588" fmla="*/ 751431 w 7467600"/>
              <a:gd name="connsiteY588" fmla="*/ 1405731 h 6858000"/>
              <a:gd name="connsiteX589" fmla="*/ 655236 w 7467600"/>
              <a:gd name="connsiteY589" fmla="*/ 1268632 h 6858000"/>
              <a:gd name="connsiteX590" fmla="*/ 6516292 w 7467600"/>
              <a:gd name="connsiteY590" fmla="*/ 1263064 h 6858000"/>
              <a:gd name="connsiteX591" fmla="*/ 5736320 w 7467600"/>
              <a:gd name="connsiteY591" fmla="*/ 1501803 h 6858000"/>
              <a:gd name="connsiteX592" fmla="*/ 6516292 w 7467600"/>
              <a:gd name="connsiteY592" fmla="*/ 1263064 h 6858000"/>
              <a:gd name="connsiteX593" fmla="*/ 291466 w 7467600"/>
              <a:gd name="connsiteY593" fmla="*/ 1250369 h 6858000"/>
              <a:gd name="connsiteX594" fmla="*/ 323180 w 7467600"/>
              <a:gd name="connsiteY594" fmla="*/ 1435283 h 6858000"/>
              <a:gd name="connsiteX595" fmla="*/ 349381 w 7467600"/>
              <a:gd name="connsiteY595" fmla="*/ 1875041 h 6858000"/>
              <a:gd name="connsiteX596" fmla="*/ 374363 w 7467600"/>
              <a:gd name="connsiteY596" fmla="*/ 1506494 h 6858000"/>
              <a:gd name="connsiteX597" fmla="*/ 302168 w 7467600"/>
              <a:gd name="connsiteY597" fmla="*/ 1274495 h 6858000"/>
              <a:gd name="connsiteX598" fmla="*/ 291466 w 7467600"/>
              <a:gd name="connsiteY598" fmla="*/ 1250369 h 6858000"/>
              <a:gd name="connsiteX599" fmla="*/ 678222 w 7467600"/>
              <a:gd name="connsiteY599" fmla="*/ 1248670 h 6858000"/>
              <a:gd name="connsiteX600" fmla="*/ 775536 w 7467600"/>
              <a:gd name="connsiteY600" fmla="*/ 1388015 h 6858000"/>
              <a:gd name="connsiteX601" fmla="*/ 894529 w 7467600"/>
              <a:gd name="connsiteY601" fmla="*/ 1567739 h 6858000"/>
              <a:gd name="connsiteX602" fmla="*/ 948000 w 7467600"/>
              <a:gd name="connsiteY602" fmla="*/ 1663088 h 6858000"/>
              <a:gd name="connsiteX603" fmla="*/ 1006812 w 7467600"/>
              <a:gd name="connsiteY603" fmla="*/ 1767683 h 6858000"/>
              <a:gd name="connsiteX604" fmla="*/ 1149133 w 7467600"/>
              <a:gd name="connsiteY604" fmla="*/ 1971513 h 6858000"/>
              <a:gd name="connsiteX605" fmla="*/ 1333952 w 7467600"/>
              <a:gd name="connsiteY605" fmla="*/ 2251620 h 6858000"/>
              <a:gd name="connsiteX606" fmla="*/ 1337329 w 7467600"/>
              <a:gd name="connsiteY606" fmla="*/ 2258350 h 6858000"/>
              <a:gd name="connsiteX607" fmla="*/ 1014726 w 7467600"/>
              <a:gd name="connsiteY607" fmla="*/ 1615556 h 6858000"/>
              <a:gd name="connsiteX608" fmla="*/ 678222 w 7467600"/>
              <a:gd name="connsiteY608" fmla="*/ 1248670 h 6858000"/>
              <a:gd name="connsiteX609" fmla="*/ 6691602 w 7467600"/>
              <a:gd name="connsiteY609" fmla="*/ 1140573 h 6858000"/>
              <a:gd name="connsiteX610" fmla="*/ 6571100 w 7467600"/>
              <a:gd name="connsiteY610" fmla="*/ 1183662 h 6858000"/>
              <a:gd name="connsiteX611" fmla="*/ 6241687 w 7467600"/>
              <a:gd name="connsiteY611" fmla="*/ 1257600 h 6858000"/>
              <a:gd name="connsiteX612" fmla="*/ 5693009 w 7467600"/>
              <a:gd name="connsiteY612" fmla="*/ 1478256 h 6858000"/>
              <a:gd name="connsiteX613" fmla="*/ 6548420 w 7467600"/>
              <a:gd name="connsiteY613" fmla="*/ 1214599 h 6858000"/>
              <a:gd name="connsiteX614" fmla="*/ 6605473 w 7467600"/>
              <a:gd name="connsiteY614" fmla="*/ 1184686 h 6858000"/>
              <a:gd name="connsiteX615" fmla="*/ 6691602 w 7467600"/>
              <a:gd name="connsiteY615" fmla="*/ 1140573 h 6858000"/>
              <a:gd name="connsiteX616" fmla="*/ 4002475 w 7467600"/>
              <a:gd name="connsiteY616" fmla="*/ 1037802 h 6858000"/>
              <a:gd name="connsiteX617" fmla="*/ 4000324 w 7467600"/>
              <a:gd name="connsiteY617" fmla="*/ 1039362 h 6858000"/>
              <a:gd name="connsiteX618" fmla="*/ 4002862 w 7467600"/>
              <a:gd name="connsiteY618" fmla="*/ 1042866 h 6858000"/>
              <a:gd name="connsiteX619" fmla="*/ 4002475 w 7467600"/>
              <a:gd name="connsiteY619" fmla="*/ 1037802 h 6858000"/>
              <a:gd name="connsiteX620" fmla="*/ 506322 w 7467600"/>
              <a:gd name="connsiteY620" fmla="*/ 1020997 h 6858000"/>
              <a:gd name="connsiteX621" fmla="*/ 533068 w 7467600"/>
              <a:gd name="connsiteY621" fmla="*/ 1029409 h 6858000"/>
              <a:gd name="connsiteX622" fmla="*/ 1232525 w 7467600"/>
              <a:gd name="connsiteY622" fmla="*/ 1804675 h 6858000"/>
              <a:gd name="connsiteX623" fmla="*/ 1388858 w 7467600"/>
              <a:gd name="connsiteY623" fmla="*/ 2368011 h 6858000"/>
              <a:gd name="connsiteX624" fmla="*/ 1384098 w 7467600"/>
              <a:gd name="connsiteY624" fmla="*/ 2378125 h 6858000"/>
              <a:gd name="connsiteX625" fmla="*/ 1425393 w 7467600"/>
              <a:gd name="connsiteY625" fmla="*/ 2589124 h 6858000"/>
              <a:gd name="connsiteX626" fmla="*/ 1424001 w 7467600"/>
              <a:gd name="connsiteY626" fmla="*/ 2597541 h 6858000"/>
              <a:gd name="connsiteX627" fmla="*/ 2152729 w 7467600"/>
              <a:gd name="connsiteY627" fmla="*/ 2864487 h 6858000"/>
              <a:gd name="connsiteX628" fmla="*/ 2020609 w 7467600"/>
              <a:gd name="connsiteY628" fmla="*/ 2539671 h 6858000"/>
              <a:gd name="connsiteX629" fmla="*/ 2018920 w 7467600"/>
              <a:gd name="connsiteY629" fmla="*/ 2536309 h 6858000"/>
              <a:gd name="connsiteX630" fmla="*/ 1342441 w 7467600"/>
              <a:gd name="connsiteY630" fmla="*/ 1173017 h 6858000"/>
              <a:gd name="connsiteX631" fmla="*/ 1367925 w 7467600"/>
              <a:gd name="connsiteY631" fmla="*/ 1135648 h 6858000"/>
              <a:gd name="connsiteX632" fmla="*/ 1771401 w 7467600"/>
              <a:gd name="connsiteY632" fmla="*/ 1806673 h 6858000"/>
              <a:gd name="connsiteX633" fmla="*/ 1972385 w 7467600"/>
              <a:gd name="connsiteY633" fmla="*/ 2198735 h 6858000"/>
              <a:gd name="connsiteX634" fmla="*/ 2040892 w 7467600"/>
              <a:gd name="connsiteY634" fmla="*/ 2405205 h 6858000"/>
              <a:gd name="connsiteX635" fmla="*/ 2131689 w 7467600"/>
              <a:gd name="connsiteY635" fmla="*/ 1936926 h 6858000"/>
              <a:gd name="connsiteX636" fmla="*/ 2454820 w 7467600"/>
              <a:gd name="connsiteY636" fmla="*/ 1248808 h 6858000"/>
              <a:gd name="connsiteX637" fmla="*/ 2492512 w 7467600"/>
              <a:gd name="connsiteY637" fmla="*/ 1302920 h 6858000"/>
              <a:gd name="connsiteX638" fmla="*/ 2081216 w 7467600"/>
              <a:gd name="connsiteY638" fmla="*/ 2527513 h 6858000"/>
              <a:gd name="connsiteX639" fmla="*/ 2081211 w 7467600"/>
              <a:gd name="connsiteY639" fmla="*/ 2528916 h 6858000"/>
              <a:gd name="connsiteX640" fmla="*/ 2199067 w 7467600"/>
              <a:gd name="connsiteY640" fmla="*/ 2884061 h 6858000"/>
              <a:gd name="connsiteX641" fmla="*/ 3192586 w 7467600"/>
              <a:gd name="connsiteY641" fmla="*/ 3411496 h 6858000"/>
              <a:gd name="connsiteX642" fmla="*/ 3182620 w 7467600"/>
              <a:gd name="connsiteY642" fmla="*/ 3483279 h 6858000"/>
              <a:gd name="connsiteX643" fmla="*/ 2435119 w 7467600"/>
              <a:gd name="connsiteY643" fmla="*/ 3080173 h 6858000"/>
              <a:gd name="connsiteX644" fmla="*/ 2410152 w 7467600"/>
              <a:gd name="connsiteY644" fmla="*/ 3063751 h 6858000"/>
              <a:gd name="connsiteX645" fmla="*/ 2408099 w 7467600"/>
              <a:gd name="connsiteY645" fmla="*/ 3064403 h 6858000"/>
              <a:gd name="connsiteX646" fmla="*/ 2407218 w 7467600"/>
              <a:gd name="connsiteY646" fmla="*/ 3070324 h 6858000"/>
              <a:gd name="connsiteX647" fmla="*/ 2380138 w 7467600"/>
              <a:gd name="connsiteY647" fmla="*/ 3099341 h 6858000"/>
              <a:gd name="connsiteX648" fmla="*/ 1765923 w 7467600"/>
              <a:gd name="connsiteY648" fmla="*/ 3581043 h 6858000"/>
              <a:gd name="connsiteX649" fmla="*/ 1702258 w 7467600"/>
              <a:gd name="connsiteY649" fmla="*/ 3612286 h 6858000"/>
              <a:gd name="connsiteX650" fmla="*/ 1538370 w 7467600"/>
              <a:gd name="connsiteY650" fmla="*/ 3811804 h 6858000"/>
              <a:gd name="connsiteX651" fmla="*/ 542867 w 7467600"/>
              <a:gd name="connsiteY651" fmla="*/ 4944092 h 6858000"/>
              <a:gd name="connsiteX652" fmla="*/ 515800 w 7467600"/>
              <a:gd name="connsiteY652" fmla="*/ 4862180 h 6858000"/>
              <a:gd name="connsiteX653" fmla="*/ 909145 w 7467600"/>
              <a:gd name="connsiteY653" fmla="*/ 4199225 h 6858000"/>
              <a:gd name="connsiteX654" fmla="*/ 1214067 w 7467600"/>
              <a:gd name="connsiteY654" fmla="*/ 3908561 h 6858000"/>
              <a:gd name="connsiteX655" fmla="*/ 640967 w 7467600"/>
              <a:gd name="connsiteY655" fmla="*/ 4105601 h 6858000"/>
              <a:gd name="connsiteX656" fmla="*/ 112563 w 7467600"/>
              <a:gd name="connsiteY656" fmla="*/ 4396952 h 6858000"/>
              <a:gd name="connsiteX657" fmla="*/ 0 w 7467600"/>
              <a:gd name="connsiteY657" fmla="*/ 4466006 h 6858000"/>
              <a:gd name="connsiteX658" fmla="*/ 0 w 7467600"/>
              <a:gd name="connsiteY658" fmla="*/ 4233763 h 6858000"/>
              <a:gd name="connsiteX659" fmla="*/ 36881 w 7467600"/>
              <a:gd name="connsiteY659" fmla="*/ 4200118 h 6858000"/>
              <a:gd name="connsiteX660" fmla="*/ 910534 w 7467600"/>
              <a:gd name="connsiteY660" fmla="*/ 3629753 h 6858000"/>
              <a:gd name="connsiteX661" fmla="*/ 1578717 w 7467600"/>
              <a:gd name="connsiteY661" fmla="*/ 3575982 h 6858000"/>
              <a:gd name="connsiteX662" fmla="*/ 2338780 w 7467600"/>
              <a:gd name="connsiteY662" fmla="*/ 3033725 h 6858000"/>
              <a:gd name="connsiteX663" fmla="*/ 1807991 w 7467600"/>
              <a:gd name="connsiteY663" fmla="*/ 2807184 h 6858000"/>
              <a:gd name="connsiteX664" fmla="*/ 1416358 w 7467600"/>
              <a:gd name="connsiteY664" fmla="*/ 3112571 h 6858000"/>
              <a:gd name="connsiteX665" fmla="*/ 939066 w 7467600"/>
              <a:gd name="connsiteY665" fmla="*/ 3378798 h 6858000"/>
              <a:gd name="connsiteX666" fmla="*/ 115099 w 7467600"/>
              <a:gd name="connsiteY666" fmla="*/ 3607650 h 6858000"/>
              <a:gd name="connsiteX667" fmla="*/ 97284 w 7467600"/>
              <a:gd name="connsiteY667" fmla="*/ 3520393 h 6858000"/>
              <a:gd name="connsiteX668" fmla="*/ 922050 w 7467600"/>
              <a:gd name="connsiteY668" fmla="*/ 3074867 h 6858000"/>
              <a:gd name="connsiteX669" fmla="*/ 1405265 w 7467600"/>
              <a:gd name="connsiteY669" fmla="*/ 3016319 h 6858000"/>
              <a:gd name="connsiteX670" fmla="*/ 1407512 w 7467600"/>
              <a:gd name="connsiteY670" fmla="*/ 3018001 h 6858000"/>
              <a:gd name="connsiteX671" fmla="*/ 1726266 w 7467600"/>
              <a:gd name="connsiteY671" fmla="*/ 2777274 h 6858000"/>
              <a:gd name="connsiteX672" fmla="*/ 625390 w 7467600"/>
              <a:gd name="connsiteY672" fmla="*/ 2514541 h 6858000"/>
              <a:gd name="connsiteX673" fmla="*/ 619799 w 7467600"/>
              <a:gd name="connsiteY673" fmla="*/ 2527180 h 6858000"/>
              <a:gd name="connsiteX674" fmla="*/ 310030 w 7467600"/>
              <a:gd name="connsiteY674" fmla="*/ 2771818 h 6858000"/>
              <a:gd name="connsiteX675" fmla="*/ 173877 w 7467600"/>
              <a:gd name="connsiteY675" fmla="*/ 2937056 h 6858000"/>
              <a:gd name="connsiteX676" fmla="*/ 77889 w 7467600"/>
              <a:gd name="connsiteY676" fmla="*/ 3138440 h 6858000"/>
              <a:gd name="connsiteX677" fmla="*/ 0 w 7467600"/>
              <a:gd name="connsiteY677" fmla="*/ 3271395 h 6858000"/>
              <a:gd name="connsiteX678" fmla="*/ 0 w 7467600"/>
              <a:gd name="connsiteY678" fmla="*/ 3153002 h 6858000"/>
              <a:gd name="connsiteX679" fmla="*/ 2386 w 7467600"/>
              <a:gd name="connsiteY679" fmla="*/ 3149203 h 6858000"/>
              <a:gd name="connsiteX680" fmla="*/ 89753 w 7467600"/>
              <a:gd name="connsiteY680" fmla="*/ 2987702 h 6858000"/>
              <a:gd name="connsiteX681" fmla="*/ 76869 w 7467600"/>
              <a:gd name="connsiteY681" fmla="*/ 3005404 h 6858000"/>
              <a:gd name="connsiteX682" fmla="*/ 32049 w 7467600"/>
              <a:gd name="connsiteY682" fmla="*/ 3065814 h 6858000"/>
              <a:gd name="connsiteX683" fmla="*/ 0 w 7467600"/>
              <a:gd name="connsiteY683" fmla="*/ 3108744 h 6858000"/>
              <a:gd name="connsiteX684" fmla="*/ 0 w 7467600"/>
              <a:gd name="connsiteY684" fmla="*/ 3058059 h 6858000"/>
              <a:gd name="connsiteX685" fmla="*/ 7610 w 7467600"/>
              <a:gd name="connsiteY685" fmla="*/ 3047889 h 6858000"/>
              <a:gd name="connsiteX686" fmla="*/ 52419 w 7467600"/>
              <a:gd name="connsiteY686" fmla="*/ 2987479 h 6858000"/>
              <a:gd name="connsiteX687" fmla="*/ 59142 w 7467600"/>
              <a:gd name="connsiteY687" fmla="*/ 2978488 h 6858000"/>
              <a:gd name="connsiteX688" fmla="*/ 0 w 7467600"/>
              <a:gd name="connsiteY688" fmla="*/ 3015334 h 6858000"/>
              <a:gd name="connsiteX689" fmla="*/ 0 w 7467600"/>
              <a:gd name="connsiteY689" fmla="*/ 2914286 h 6858000"/>
              <a:gd name="connsiteX690" fmla="*/ 36383 w 7467600"/>
              <a:gd name="connsiteY690" fmla="*/ 2901128 h 6858000"/>
              <a:gd name="connsiteX691" fmla="*/ 156329 w 7467600"/>
              <a:gd name="connsiteY691" fmla="*/ 2840533 h 6858000"/>
              <a:gd name="connsiteX692" fmla="*/ 358355 w 7467600"/>
              <a:gd name="connsiteY692" fmla="*/ 2620471 h 6858000"/>
              <a:gd name="connsiteX693" fmla="*/ 510577 w 7467600"/>
              <a:gd name="connsiteY693" fmla="*/ 2501244 h 6858000"/>
              <a:gd name="connsiteX694" fmla="*/ 211967 w 7467600"/>
              <a:gd name="connsiteY694" fmla="*/ 2479171 h 6858000"/>
              <a:gd name="connsiteX695" fmla="*/ 0 w 7467600"/>
              <a:gd name="connsiteY695" fmla="*/ 2476398 h 6858000"/>
              <a:gd name="connsiteX696" fmla="*/ 0 w 7467600"/>
              <a:gd name="connsiteY696" fmla="*/ 2389189 h 6858000"/>
              <a:gd name="connsiteX697" fmla="*/ 103062 w 7467600"/>
              <a:gd name="connsiteY697" fmla="*/ 2389518 h 6858000"/>
              <a:gd name="connsiteX698" fmla="*/ 510734 w 7467600"/>
              <a:gd name="connsiteY698" fmla="*/ 2416201 h 6858000"/>
              <a:gd name="connsiteX699" fmla="*/ 279257 w 7467600"/>
              <a:gd name="connsiteY699" fmla="*/ 2092102 h 6858000"/>
              <a:gd name="connsiteX700" fmla="*/ 65265 w 7467600"/>
              <a:gd name="connsiteY700" fmla="*/ 2006049 h 6858000"/>
              <a:gd name="connsiteX701" fmla="*/ 0 w 7467600"/>
              <a:gd name="connsiteY701" fmla="*/ 1982532 h 6858000"/>
              <a:gd name="connsiteX702" fmla="*/ 0 w 7467600"/>
              <a:gd name="connsiteY702" fmla="*/ 1912789 h 6858000"/>
              <a:gd name="connsiteX703" fmla="*/ 97460 w 7467600"/>
              <a:gd name="connsiteY703" fmla="*/ 1953725 h 6858000"/>
              <a:gd name="connsiteX704" fmla="*/ 221272 w 7467600"/>
              <a:gd name="connsiteY704" fmla="*/ 1980766 h 6858000"/>
              <a:gd name="connsiteX705" fmla="*/ 116765 w 7467600"/>
              <a:gd name="connsiteY705" fmla="*/ 1911033 h 6858000"/>
              <a:gd name="connsiteX706" fmla="*/ 16405 w 7467600"/>
              <a:gd name="connsiteY706" fmla="*/ 1803412 h 6858000"/>
              <a:gd name="connsiteX707" fmla="*/ 0 w 7467600"/>
              <a:gd name="connsiteY707" fmla="*/ 1784777 h 6858000"/>
              <a:gd name="connsiteX708" fmla="*/ 0 w 7467600"/>
              <a:gd name="connsiteY708" fmla="*/ 1740082 h 6858000"/>
              <a:gd name="connsiteX709" fmla="*/ 39394 w 7467600"/>
              <a:gd name="connsiteY709" fmla="*/ 1784856 h 6858000"/>
              <a:gd name="connsiteX710" fmla="*/ 135813 w 7467600"/>
              <a:gd name="connsiteY710" fmla="*/ 1888838 h 6858000"/>
              <a:gd name="connsiteX711" fmla="*/ 242575 w 7467600"/>
              <a:gd name="connsiteY711" fmla="*/ 1958841 h 6858000"/>
              <a:gd name="connsiteX712" fmla="*/ 82197 w 7467600"/>
              <a:gd name="connsiteY712" fmla="*/ 1754826 h 6858000"/>
              <a:gd name="connsiteX713" fmla="*/ 0 w 7467600"/>
              <a:gd name="connsiteY713" fmla="*/ 1679650 h 6858000"/>
              <a:gd name="connsiteX714" fmla="*/ 0 w 7467600"/>
              <a:gd name="connsiteY714" fmla="*/ 1602463 h 6858000"/>
              <a:gd name="connsiteX715" fmla="*/ 84689 w 7467600"/>
              <a:gd name="connsiteY715" fmla="*/ 1677442 h 6858000"/>
              <a:gd name="connsiteX716" fmla="*/ 298437 w 7467600"/>
              <a:gd name="connsiteY716" fmla="*/ 1968019 h 6858000"/>
              <a:gd name="connsiteX717" fmla="*/ 227269 w 7467600"/>
              <a:gd name="connsiteY717" fmla="*/ 1114064 h 6858000"/>
              <a:gd name="connsiteX718" fmla="*/ 248003 w 7467600"/>
              <a:gd name="connsiteY718" fmla="*/ 1089613 h 6858000"/>
              <a:gd name="connsiteX719" fmla="*/ 427020 w 7467600"/>
              <a:gd name="connsiteY719" fmla="*/ 1619803 h 6858000"/>
              <a:gd name="connsiteX720" fmla="*/ 340345 w 7467600"/>
              <a:gd name="connsiteY720" fmla="*/ 2027739 h 6858000"/>
              <a:gd name="connsiteX721" fmla="*/ 360865 w 7467600"/>
              <a:gd name="connsiteY721" fmla="*/ 2044827 h 6858000"/>
              <a:gd name="connsiteX722" fmla="*/ 560414 w 7467600"/>
              <a:gd name="connsiteY722" fmla="*/ 2421457 h 6858000"/>
              <a:gd name="connsiteX723" fmla="*/ 1359703 w 7467600"/>
              <a:gd name="connsiteY723" fmla="*/ 2578554 h 6858000"/>
              <a:gd name="connsiteX724" fmla="*/ 1359422 w 7467600"/>
              <a:gd name="connsiteY724" fmla="*/ 2577994 h 6858000"/>
              <a:gd name="connsiteX725" fmla="*/ 828701 w 7467600"/>
              <a:gd name="connsiteY725" fmla="*/ 1839520 h 6858000"/>
              <a:gd name="connsiteX726" fmla="*/ 494427 w 7467600"/>
              <a:gd name="connsiteY726" fmla="*/ 1092333 h 6858000"/>
              <a:gd name="connsiteX727" fmla="*/ 506322 w 7467600"/>
              <a:gd name="connsiteY727" fmla="*/ 1020997 h 6858000"/>
              <a:gd name="connsiteX728" fmla="*/ 4570198 w 7467600"/>
              <a:gd name="connsiteY728" fmla="*/ 978081 h 6858000"/>
              <a:gd name="connsiteX729" fmla="*/ 4523691 w 7467600"/>
              <a:gd name="connsiteY729" fmla="*/ 1127776 h 6858000"/>
              <a:gd name="connsiteX730" fmla="*/ 4509875 w 7467600"/>
              <a:gd name="connsiteY730" fmla="*/ 1167552 h 6858000"/>
              <a:gd name="connsiteX731" fmla="*/ 4478168 w 7467600"/>
              <a:gd name="connsiteY731" fmla="*/ 1260735 h 6858000"/>
              <a:gd name="connsiteX732" fmla="*/ 4409309 w 7467600"/>
              <a:gd name="connsiteY732" fmla="*/ 1666996 h 6858000"/>
              <a:gd name="connsiteX733" fmla="*/ 4370031 w 7467600"/>
              <a:gd name="connsiteY733" fmla="*/ 1955666 h 6858000"/>
              <a:gd name="connsiteX734" fmla="*/ 4570198 w 7467600"/>
              <a:gd name="connsiteY734" fmla="*/ 978081 h 6858000"/>
              <a:gd name="connsiteX735" fmla="*/ 4557898 w 7467600"/>
              <a:gd name="connsiteY735" fmla="*/ 900011 h 6858000"/>
              <a:gd name="connsiteX736" fmla="*/ 4344840 w 7467600"/>
              <a:gd name="connsiteY736" fmla="*/ 1922038 h 6858000"/>
              <a:gd name="connsiteX737" fmla="*/ 4378710 w 7467600"/>
              <a:gd name="connsiteY737" fmla="*/ 1665516 h 6858000"/>
              <a:gd name="connsiteX738" fmla="*/ 4448798 w 7467600"/>
              <a:gd name="connsiteY738" fmla="*/ 1253024 h 6858000"/>
              <a:gd name="connsiteX739" fmla="*/ 4480315 w 7467600"/>
              <a:gd name="connsiteY739" fmla="*/ 1158454 h 6858000"/>
              <a:gd name="connsiteX740" fmla="*/ 4494133 w 7467600"/>
              <a:gd name="connsiteY740" fmla="*/ 1118676 h 6858000"/>
              <a:gd name="connsiteX741" fmla="*/ 4557898 w 7467600"/>
              <a:gd name="connsiteY741" fmla="*/ 900011 h 6858000"/>
              <a:gd name="connsiteX742" fmla="*/ 5870151 w 7467600"/>
              <a:gd name="connsiteY742" fmla="*/ 898890 h 6858000"/>
              <a:gd name="connsiteX743" fmla="*/ 5861335 w 7467600"/>
              <a:gd name="connsiteY743" fmla="*/ 899177 h 6858000"/>
              <a:gd name="connsiteX744" fmla="*/ 5843702 w 7467600"/>
              <a:gd name="connsiteY744" fmla="*/ 899748 h 6858000"/>
              <a:gd name="connsiteX745" fmla="*/ 5651107 w 7467600"/>
              <a:gd name="connsiteY745" fmla="*/ 920306 h 6858000"/>
              <a:gd name="connsiteX746" fmla="*/ 5459407 w 7467600"/>
              <a:gd name="connsiteY746" fmla="*/ 940975 h 6858000"/>
              <a:gd name="connsiteX747" fmla="*/ 5374846 w 7467600"/>
              <a:gd name="connsiteY747" fmla="*/ 941988 h 6858000"/>
              <a:gd name="connsiteX748" fmla="*/ 5256105 w 7467600"/>
              <a:gd name="connsiteY748" fmla="*/ 945632 h 6858000"/>
              <a:gd name="connsiteX749" fmla="*/ 5107071 w 7467600"/>
              <a:gd name="connsiteY749" fmla="*/ 969720 h 6858000"/>
              <a:gd name="connsiteX750" fmla="*/ 4998681 w 7467600"/>
              <a:gd name="connsiteY750" fmla="*/ 988771 h 6858000"/>
              <a:gd name="connsiteX751" fmla="*/ 5870151 w 7467600"/>
              <a:gd name="connsiteY751" fmla="*/ 898890 h 6858000"/>
              <a:gd name="connsiteX752" fmla="*/ 5504425 w 7467600"/>
              <a:gd name="connsiteY752" fmla="*/ 848067 h 6858000"/>
              <a:gd name="connsiteX753" fmla="*/ 4968849 w 7467600"/>
              <a:gd name="connsiteY753" fmla="*/ 962318 h 6858000"/>
              <a:gd name="connsiteX754" fmla="*/ 5104039 w 7467600"/>
              <a:gd name="connsiteY754" fmla="*/ 940634 h 6858000"/>
              <a:gd name="connsiteX755" fmla="*/ 5256311 w 7467600"/>
              <a:gd name="connsiteY755" fmla="*/ 916490 h 6858000"/>
              <a:gd name="connsiteX756" fmla="*/ 5377381 w 7467600"/>
              <a:gd name="connsiteY756" fmla="*/ 912671 h 6858000"/>
              <a:gd name="connsiteX757" fmla="*/ 5460148 w 7467600"/>
              <a:gd name="connsiteY757" fmla="*/ 911442 h 6858000"/>
              <a:gd name="connsiteX758" fmla="*/ 5648971 w 7467600"/>
              <a:gd name="connsiteY758" fmla="*/ 891331 h 6858000"/>
              <a:gd name="connsiteX759" fmla="*/ 5844807 w 7467600"/>
              <a:gd name="connsiteY759" fmla="*/ 870718 h 6858000"/>
              <a:gd name="connsiteX760" fmla="*/ 5862975 w 7467600"/>
              <a:gd name="connsiteY760" fmla="*/ 869756 h 6858000"/>
              <a:gd name="connsiteX761" fmla="*/ 5920887 w 7467600"/>
              <a:gd name="connsiteY761" fmla="*/ 865929 h 6858000"/>
              <a:gd name="connsiteX762" fmla="*/ 5504425 w 7467600"/>
              <a:gd name="connsiteY762" fmla="*/ 848067 h 6858000"/>
              <a:gd name="connsiteX763" fmla="*/ 3607114 w 7467600"/>
              <a:gd name="connsiteY763" fmla="*/ 467441 h 6858000"/>
              <a:gd name="connsiteX764" fmla="*/ 3296242 w 7467600"/>
              <a:gd name="connsiteY764" fmla="*/ 807991 h 6858000"/>
              <a:gd name="connsiteX765" fmla="*/ 3174674 w 7467600"/>
              <a:gd name="connsiteY765" fmla="*/ 919759 h 6858000"/>
              <a:gd name="connsiteX766" fmla="*/ 3042978 w 7467600"/>
              <a:gd name="connsiteY766" fmla="*/ 1054894 h 6858000"/>
              <a:gd name="connsiteX767" fmla="*/ 2968914 w 7467600"/>
              <a:gd name="connsiteY767" fmla="*/ 1133756 h 6858000"/>
              <a:gd name="connsiteX768" fmla="*/ 3103823 w 7467600"/>
              <a:gd name="connsiteY768" fmla="*/ 1026814 h 6858000"/>
              <a:gd name="connsiteX769" fmla="*/ 3607114 w 7467600"/>
              <a:gd name="connsiteY769" fmla="*/ 467441 h 6858000"/>
              <a:gd name="connsiteX770" fmla="*/ 3744487 w 7467600"/>
              <a:gd name="connsiteY770" fmla="*/ 383136 h 6858000"/>
              <a:gd name="connsiteX771" fmla="*/ 3970213 w 7467600"/>
              <a:gd name="connsiteY771" fmla="*/ 995559 h 6858000"/>
              <a:gd name="connsiteX772" fmla="*/ 3744487 w 7467600"/>
              <a:gd name="connsiteY772" fmla="*/ 383136 h 6858000"/>
              <a:gd name="connsiteX773" fmla="*/ 3624562 w 7467600"/>
              <a:gd name="connsiteY773" fmla="*/ 367041 h 6858000"/>
              <a:gd name="connsiteX774" fmla="*/ 3489712 w 7467600"/>
              <a:gd name="connsiteY774" fmla="*/ 485386 h 6858000"/>
              <a:gd name="connsiteX775" fmla="*/ 3182994 w 7467600"/>
              <a:gd name="connsiteY775" fmla="*/ 828265 h 6858000"/>
              <a:gd name="connsiteX776" fmla="*/ 2892114 w 7467600"/>
              <a:gd name="connsiteY776" fmla="*/ 1172635 h 6858000"/>
              <a:gd name="connsiteX777" fmla="*/ 3021459 w 7467600"/>
              <a:gd name="connsiteY777" fmla="*/ 1035385 h 6858000"/>
              <a:gd name="connsiteX778" fmla="*/ 3153873 w 7467600"/>
              <a:gd name="connsiteY778" fmla="*/ 898971 h 6858000"/>
              <a:gd name="connsiteX779" fmla="*/ 3276511 w 7467600"/>
              <a:gd name="connsiteY779" fmla="*/ 786423 h 6858000"/>
              <a:gd name="connsiteX780" fmla="*/ 3584154 w 7467600"/>
              <a:gd name="connsiteY780" fmla="*/ 448218 h 6858000"/>
              <a:gd name="connsiteX781" fmla="*/ 3624562 w 7467600"/>
              <a:gd name="connsiteY781" fmla="*/ 367041 h 6858000"/>
              <a:gd name="connsiteX782" fmla="*/ 3766672 w 7467600"/>
              <a:gd name="connsiteY782" fmla="*/ 359429 h 6858000"/>
              <a:gd name="connsiteX783" fmla="*/ 3996338 w 7467600"/>
              <a:gd name="connsiteY783" fmla="*/ 968237 h 6858000"/>
              <a:gd name="connsiteX784" fmla="*/ 3766672 w 7467600"/>
              <a:gd name="connsiteY784" fmla="*/ 359429 h 6858000"/>
              <a:gd name="connsiteX785" fmla="*/ 5805386 w 7467600"/>
              <a:gd name="connsiteY785" fmla="*/ 239240 h 6858000"/>
              <a:gd name="connsiteX786" fmla="*/ 5736947 w 7467600"/>
              <a:gd name="connsiteY786" fmla="*/ 261367 h 6858000"/>
              <a:gd name="connsiteX787" fmla="*/ 5427012 w 7467600"/>
              <a:gd name="connsiteY787" fmla="*/ 311272 h 6858000"/>
              <a:gd name="connsiteX788" fmla="*/ 5147818 w 7467600"/>
              <a:gd name="connsiteY788" fmla="*/ 322112 h 6858000"/>
              <a:gd name="connsiteX789" fmla="*/ 5060854 w 7467600"/>
              <a:gd name="connsiteY789" fmla="*/ 311882 h 6858000"/>
              <a:gd name="connsiteX790" fmla="*/ 4945989 w 7467600"/>
              <a:gd name="connsiteY790" fmla="*/ 300516 h 6858000"/>
              <a:gd name="connsiteX791" fmla="*/ 5410479 w 7467600"/>
              <a:gd name="connsiteY791" fmla="*/ 348434 h 6858000"/>
              <a:gd name="connsiteX792" fmla="*/ 5805386 w 7467600"/>
              <a:gd name="connsiteY792" fmla="*/ 239240 h 6858000"/>
              <a:gd name="connsiteX793" fmla="*/ 5905192 w 7467600"/>
              <a:gd name="connsiteY793" fmla="*/ 163079 h 6858000"/>
              <a:gd name="connsiteX794" fmla="*/ 5865655 w 7467600"/>
              <a:gd name="connsiteY794" fmla="*/ 171901 h 6858000"/>
              <a:gd name="connsiteX795" fmla="*/ 5259740 w 7467600"/>
              <a:gd name="connsiteY795" fmla="*/ 257013 h 6858000"/>
              <a:gd name="connsiteX796" fmla="*/ 5208466 w 7467600"/>
              <a:gd name="connsiteY796" fmla="*/ 257550 h 6858000"/>
              <a:gd name="connsiteX797" fmla="*/ 4980204 w 7467600"/>
              <a:gd name="connsiteY797" fmla="*/ 271903 h 6858000"/>
              <a:gd name="connsiteX798" fmla="*/ 5068068 w 7467600"/>
              <a:gd name="connsiteY798" fmla="*/ 282244 h 6858000"/>
              <a:gd name="connsiteX799" fmla="*/ 5153231 w 7467600"/>
              <a:gd name="connsiteY799" fmla="*/ 292240 h 6858000"/>
              <a:gd name="connsiteX800" fmla="*/ 5426491 w 7467600"/>
              <a:gd name="connsiteY800" fmla="*/ 281128 h 6858000"/>
              <a:gd name="connsiteX801" fmla="*/ 5731212 w 7467600"/>
              <a:gd name="connsiteY801" fmla="*/ 231951 h 6858000"/>
              <a:gd name="connsiteX802" fmla="*/ 5905192 w 7467600"/>
              <a:gd name="connsiteY802" fmla="*/ 163079 h 6858000"/>
              <a:gd name="connsiteX803" fmla="*/ 5944437 w 7467600"/>
              <a:gd name="connsiteY803" fmla="*/ 113829 h 6858000"/>
              <a:gd name="connsiteX804" fmla="*/ 5825032 w 7467600"/>
              <a:gd name="connsiteY804" fmla="*/ 146405 h 6858000"/>
              <a:gd name="connsiteX805" fmla="*/ 4955599 w 7467600"/>
              <a:gd name="connsiteY805" fmla="*/ 247008 h 6858000"/>
              <a:gd name="connsiteX806" fmla="*/ 5210104 w 7467600"/>
              <a:gd name="connsiteY806" fmla="*/ 228123 h 6858000"/>
              <a:gd name="connsiteX807" fmla="*/ 5261015 w 7467600"/>
              <a:gd name="connsiteY807" fmla="*/ 227087 h 6858000"/>
              <a:gd name="connsiteX808" fmla="*/ 5861181 w 7467600"/>
              <a:gd name="connsiteY808" fmla="*/ 143093 h 6858000"/>
              <a:gd name="connsiteX809" fmla="*/ 5961252 w 7467600"/>
              <a:gd name="connsiteY809" fmla="*/ 114820 h 6858000"/>
              <a:gd name="connsiteX810" fmla="*/ 5944437 w 7467600"/>
              <a:gd name="connsiteY810" fmla="*/ 113829 h 6858000"/>
              <a:gd name="connsiteX811" fmla="*/ 3882765 w 7467600"/>
              <a:gd name="connsiteY811" fmla="*/ 0 h 6858000"/>
              <a:gd name="connsiteX812" fmla="*/ 3995099 w 7467600"/>
              <a:gd name="connsiteY812" fmla="*/ 0 h 6858000"/>
              <a:gd name="connsiteX813" fmla="*/ 4163818 w 7467600"/>
              <a:gd name="connsiteY813" fmla="*/ 234104 h 6858000"/>
              <a:gd name="connsiteX814" fmla="*/ 4172099 w 7467600"/>
              <a:gd name="connsiteY814" fmla="*/ 234207 h 6858000"/>
              <a:gd name="connsiteX815" fmla="*/ 4784282 w 7467600"/>
              <a:gd name="connsiteY815" fmla="*/ 276561 h 6858000"/>
              <a:gd name="connsiteX816" fmla="*/ 4801687 w 7467600"/>
              <a:gd name="connsiteY816" fmla="*/ 267764 h 6858000"/>
              <a:gd name="connsiteX817" fmla="*/ 6082788 w 7467600"/>
              <a:gd name="connsiteY817" fmla="*/ 64119 h 6858000"/>
              <a:gd name="connsiteX818" fmla="*/ 6099442 w 7467600"/>
              <a:gd name="connsiteY818" fmla="*/ 82568 h 6858000"/>
              <a:gd name="connsiteX819" fmla="*/ 4804137 w 7467600"/>
              <a:gd name="connsiteY819" fmla="*/ 320931 h 6858000"/>
              <a:gd name="connsiteX820" fmla="*/ 4227047 w 7467600"/>
              <a:gd name="connsiteY820" fmla="*/ 313415 h 6858000"/>
              <a:gd name="connsiteX821" fmla="*/ 4346041 w 7467600"/>
              <a:gd name="connsiteY821" fmla="*/ 456086 h 6858000"/>
              <a:gd name="connsiteX822" fmla="*/ 4870967 w 7467600"/>
              <a:gd name="connsiteY822" fmla="*/ 963061 h 6858000"/>
              <a:gd name="connsiteX823" fmla="*/ 4889647 w 7467600"/>
              <a:gd name="connsiteY823" fmla="*/ 957147 h 6858000"/>
              <a:gd name="connsiteX824" fmla="*/ 5422504 w 7467600"/>
              <a:gd name="connsiteY824" fmla="*/ 805191 h 6858000"/>
              <a:gd name="connsiteX825" fmla="*/ 6087656 w 7467600"/>
              <a:gd name="connsiteY825" fmla="*/ 826703 h 6858000"/>
              <a:gd name="connsiteX826" fmla="*/ 6058717 w 7467600"/>
              <a:gd name="connsiteY826" fmla="*/ 865992 h 6858000"/>
              <a:gd name="connsiteX827" fmla="*/ 4974153 w 7467600"/>
              <a:gd name="connsiteY827" fmla="*/ 1045456 h 6858000"/>
              <a:gd name="connsiteX828" fmla="*/ 5627835 w 7467600"/>
              <a:gd name="connsiteY828" fmla="*/ 1472077 h 6858000"/>
              <a:gd name="connsiteX829" fmla="*/ 5629817 w 7467600"/>
              <a:gd name="connsiteY829" fmla="*/ 1471412 h 6858000"/>
              <a:gd name="connsiteX830" fmla="*/ 5634124 w 7467600"/>
              <a:gd name="connsiteY830" fmla="*/ 1470572 h 6858000"/>
              <a:gd name="connsiteX831" fmla="*/ 5755832 w 7467600"/>
              <a:gd name="connsiteY831" fmla="*/ 1383886 h 6858000"/>
              <a:gd name="connsiteX832" fmla="*/ 6014186 w 7467600"/>
              <a:gd name="connsiteY832" fmla="*/ 1279799 h 6858000"/>
              <a:gd name="connsiteX833" fmla="*/ 6901619 w 7467600"/>
              <a:gd name="connsiteY833" fmla="*/ 1047874 h 6858000"/>
              <a:gd name="connsiteX834" fmla="*/ 6931566 w 7467600"/>
              <a:gd name="connsiteY834" fmla="*/ 1062034 h 6858000"/>
              <a:gd name="connsiteX835" fmla="*/ 5790982 w 7467600"/>
              <a:gd name="connsiteY835" fmla="*/ 1561380 h 6858000"/>
              <a:gd name="connsiteX836" fmla="*/ 6188971 w 7467600"/>
              <a:gd name="connsiteY836" fmla="*/ 1755168 h 6858000"/>
              <a:gd name="connsiteX837" fmla="*/ 6202446 w 7467600"/>
              <a:gd name="connsiteY837" fmla="*/ 1752268 h 6858000"/>
              <a:gd name="connsiteX838" fmla="*/ 7179560 w 7467600"/>
              <a:gd name="connsiteY838" fmla="*/ 1467551 h 6858000"/>
              <a:gd name="connsiteX839" fmla="*/ 7158730 w 7467600"/>
              <a:gd name="connsiteY839" fmla="*/ 1507835 h 6858000"/>
              <a:gd name="connsiteX840" fmla="*/ 6326959 w 7467600"/>
              <a:gd name="connsiteY840" fmla="*/ 1817686 h 6858000"/>
              <a:gd name="connsiteX841" fmla="*/ 6537433 w 7467600"/>
              <a:gd name="connsiteY841" fmla="*/ 1907790 h 6858000"/>
              <a:gd name="connsiteX842" fmla="*/ 6550221 w 7467600"/>
              <a:gd name="connsiteY842" fmla="*/ 1910729 h 6858000"/>
              <a:gd name="connsiteX843" fmla="*/ 6964438 w 7467600"/>
              <a:gd name="connsiteY843" fmla="*/ 2209505 h 6858000"/>
              <a:gd name="connsiteX844" fmla="*/ 7367862 w 7467600"/>
              <a:gd name="connsiteY844" fmla="*/ 2806833 h 6858000"/>
              <a:gd name="connsiteX845" fmla="*/ 7364329 w 7467600"/>
              <a:gd name="connsiteY845" fmla="*/ 2826907 h 6858000"/>
              <a:gd name="connsiteX846" fmla="*/ 7290545 w 7467600"/>
              <a:gd name="connsiteY846" fmla="*/ 2850663 h 6858000"/>
              <a:gd name="connsiteX847" fmla="*/ 6472036 w 7467600"/>
              <a:gd name="connsiteY847" fmla="*/ 1959003 h 6858000"/>
              <a:gd name="connsiteX848" fmla="*/ 5792897 w 7467600"/>
              <a:gd name="connsiteY848" fmla="*/ 1647747 h 6858000"/>
              <a:gd name="connsiteX849" fmla="*/ 5842751 w 7467600"/>
              <a:gd name="connsiteY849" fmla="*/ 1816112 h 6858000"/>
              <a:gd name="connsiteX850" fmla="*/ 5847424 w 7467600"/>
              <a:gd name="connsiteY850" fmla="*/ 1815776 h 6858000"/>
              <a:gd name="connsiteX851" fmla="*/ 6399821 w 7467600"/>
              <a:gd name="connsiteY851" fmla="*/ 2344799 h 6858000"/>
              <a:gd name="connsiteX852" fmla="*/ 6323232 w 7467600"/>
              <a:gd name="connsiteY852" fmla="*/ 2389634 h 6858000"/>
              <a:gd name="connsiteX853" fmla="*/ 5942958 w 7467600"/>
              <a:gd name="connsiteY853" fmla="*/ 2077708 h 6858000"/>
              <a:gd name="connsiteX854" fmla="*/ 5921559 w 7467600"/>
              <a:gd name="connsiteY854" fmla="*/ 2378596 h 6858000"/>
              <a:gd name="connsiteX855" fmla="*/ 5817651 w 7467600"/>
              <a:gd name="connsiteY855" fmla="*/ 3023919 h 6858000"/>
              <a:gd name="connsiteX856" fmla="*/ 5729634 w 7467600"/>
              <a:gd name="connsiteY856" fmla="*/ 3051849 h 6858000"/>
              <a:gd name="connsiteX857" fmla="*/ 5611018 w 7467600"/>
              <a:gd name="connsiteY857" fmla="*/ 2316769 h 6858000"/>
              <a:gd name="connsiteX858" fmla="*/ 5687608 w 7467600"/>
              <a:gd name="connsiteY858" fmla="*/ 2039972 h 6858000"/>
              <a:gd name="connsiteX859" fmla="*/ 5657554 w 7467600"/>
              <a:gd name="connsiteY859" fmla="*/ 1576445 h 6858000"/>
              <a:gd name="connsiteX860" fmla="*/ 5150475 w 7467600"/>
              <a:gd name="connsiteY860" fmla="*/ 1274012 h 6858000"/>
              <a:gd name="connsiteX861" fmla="*/ 5349142 w 7467600"/>
              <a:gd name="connsiteY861" fmla="*/ 2204405 h 6858000"/>
              <a:gd name="connsiteX862" fmla="*/ 5262214 w 7467600"/>
              <a:gd name="connsiteY862" fmla="*/ 2233836 h 6858000"/>
              <a:gd name="connsiteX863" fmla="*/ 4981539 w 7467600"/>
              <a:gd name="connsiteY863" fmla="*/ 1542201 h 6858000"/>
              <a:gd name="connsiteX864" fmla="*/ 4958461 w 7467600"/>
              <a:gd name="connsiteY864" fmla="*/ 1136957 h 6858000"/>
              <a:gd name="connsiteX865" fmla="*/ 4655015 w 7467600"/>
              <a:gd name="connsiteY865" fmla="*/ 891426 h 6858000"/>
              <a:gd name="connsiteX866" fmla="*/ 4348002 w 7467600"/>
              <a:gd name="connsiteY866" fmla="*/ 2205895 h 6858000"/>
              <a:gd name="connsiteX867" fmla="*/ 4262250 w 7467600"/>
              <a:gd name="connsiteY867" fmla="*/ 2219972 h 6858000"/>
              <a:gd name="connsiteX868" fmla="*/ 4550611 w 7467600"/>
              <a:gd name="connsiteY868" fmla="*/ 817540 h 6858000"/>
              <a:gd name="connsiteX869" fmla="*/ 4564418 w 7467600"/>
              <a:gd name="connsiteY869" fmla="*/ 808293 h 6858000"/>
              <a:gd name="connsiteX870" fmla="*/ 4266388 w 7467600"/>
              <a:gd name="connsiteY870" fmla="*/ 500083 h 6858000"/>
              <a:gd name="connsiteX871" fmla="*/ 4032842 w 7467600"/>
              <a:gd name="connsiteY871" fmla="*/ 211809 h 6858000"/>
              <a:gd name="connsiteX872" fmla="*/ 3882765 w 7467600"/>
              <a:gd name="connsiteY872" fmla="*/ 0 h 6858000"/>
              <a:gd name="connsiteX873" fmla="*/ 3721337 w 7467600"/>
              <a:gd name="connsiteY873" fmla="*/ 0 h 6858000"/>
              <a:gd name="connsiteX874" fmla="*/ 3797544 w 7467600"/>
              <a:gd name="connsiteY874" fmla="*/ 0 h 6858000"/>
              <a:gd name="connsiteX875" fmla="*/ 3775734 w 7467600"/>
              <a:gd name="connsiteY875" fmla="*/ 95131 h 6858000"/>
              <a:gd name="connsiteX876" fmla="*/ 3724807 w 7467600"/>
              <a:gd name="connsiteY876" fmla="*/ 272257 h 6858000"/>
              <a:gd name="connsiteX877" fmla="*/ 3726844 w 7467600"/>
              <a:gd name="connsiteY877" fmla="*/ 282988 h 6858000"/>
              <a:gd name="connsiteX878" fmla="*/ 3742664 w 7467600"/>
              <a:gd name="connsiteY878" fmla="*/ 279918 h 6858000"/>
              <a:gd name="connsiteX879" fmla="*/ 4103910 w 7467600"/>
              <a:gd name="connsiteY879" fmla="*/ 1161917 h 6858000"/>
              <a:gd name="connsiteX880" fmla="*/ 4020269 w 7467600"/>
              <a:gd name="connsiteY880" fmla="*/ 1200406 h 6858000"/>
              <a:gd name="connsiteX881" fmla="*/ 3674882 w 7467600"/>
              <a:gd name="connsiteY881" fmla="*/ 488524 h 6858000"/>
              <a:gd name="connsiteX882" fmla="*/ 3132682 w 7467600"/>
              <a:gd name="connsiteY882" fmla="*/ 1072284 h 6858000"/>
              <a:gd name="connsiteX883" fmla="*/ 2716346 w 7467600"/>
              <a:gd name="connsiteY883" fmla="*/ 1276376 h 6858000"/>
              <a:gd name="connsiteX884" fmla="*/ 2716772 w 7467600"/>
              <a:gd name="connsiteY884" fmla="*/ 1255462 h 6858000"/>
              <a:gd name="connsiteX885" fmla="*/ 3471096 w 7467600"/>
              <a:gd name="connsiteY885" fmla="*/ 437072 h 6858000"/>
              <a:gd name="connsiteX886" fmla="*/ 3639057 w 7467600"/>
              <a:gd name="connsiteY886" fmla="*/ 286334 h 6858000"/>
              <a:gd name="connsiteX887" fmla="*/ 3640309 w 7467600"/>
              <a:gd name="connsiteY887" fmla="*/ 284664 h 6858000"/>
              <a:gd name="connsiteX888" fmla="*/ 3646022 w 7467600"/>
              <a:gd name="connsiteY888" fmla="*/ 276711 h 6858000"/>
              <a:gd name="connsiteX889" fmla="*/ 3707943 w 7467600"/>
              <a:gd name="connsiteY889" fmla="*/ 65958 h 6858000"/>
              <a:gd name="connsiteX890" fmla="*/ 3721337 w 7467600"/>
              <a:gd name="connsiteY890" fmla="*/ 0 h 6858000"/>
              <a:gd name="connsiteX891" fmla="*/ 2867960 w 7467600"/>
              <a:gd name="connsiteY891" fmla="*/ 0 h 6858000"/>
              <a:gd name="connsiteX892" fmla="*/ 2926351 w 7467600"/>
              <a:gd name="connsiteY892" fmla="*/ 0 h 6858000"/>
              <a:gd name="connsiteX893" fmla="*/ 2902823 w 7467600"/>
              <a:gd name="connsiteY893" fmla="*/ 262929 h 6858000"/>
              <a:gd name="connsiteX894" fmla="*/ 2940663 w 7467600"/>
              <a:gd name="connsiteY894" fmla="*/ 140884 h 6858000"/>
              <a:gd name="connsiteX895" fmla="*/ 2947039 w 7467600"/>
              <a:gd name="connsiteY895" fmla="*/ 122524 h 6858000"/>
              <a:gd name="connsiteX896" fmla="*/ 2984316 w 7467600"/>
              <a:gd name="connsiteY896" fmla="*/ 0 h 6858000"/>
              <a:gd name="connsiteX897" fmla="*/ 3016114 w 7467600"/>
              <a:gd name="connsiteY897" fmla="*/ 0 h 6858000"/>
              <a:gd name="connsiteX898" fmla="*/ 2979949 w 7467600"/>
              <a:gd name="connsiteY898" fmla="*/ 119274 h 6858000"/>
              <a:gd name="connsiteX899" fmla="*/ 3023879 w 7467600"/>
              <a:gd name="connsiteY899" fmla="*/ 0 h 6858000"/>
              <a:gd name="connsiteX900" fmla="*/ 3105400 w 7467600"/>
              <a:gd name="connsiteY900" fmla="*/ 0 h 6858000"/>
              <a:gd name="connsiteX901" fmla="*/ 3094669 w 7467600"/>
              <a:gd name="connsiteY901" fmla="*/ 30308 h 6858000"/>
              <a:gd name="connsiteX902" fmla="*/ 2901945 w 7467600"/>
              <a:gd name="connsiteY902" fmla="*/ 466538 h 6858000"/>
              <a:gd name="connsiteX903" fmla="*/ 2815209 w 7467600"/>
              <a:gd name="connsiteY903" fmla="*/ 497361 h 6858000"/>
              <a:gd name="connsiteX904" fmla="*/ 2844845 w 7467600"/>
              <a:gd name="connsiteY904" fmla="*/ 127638 h 6858000"/>
              <a:gd name="connsiteX905" fmla="*/ 2867960 w 7467600"/>
              <a:gd name="connsiteY905" fmla="*/ 0 h 6858000"/>
              <a:gd name="connsiteX906" fmla="*/ 1057230 w 7467600"/>
              <a:gd name="connsiteY906" fmla="*/ 0 h 6858000"/>
              <a:gd name="connsiteX907" fmla="*/ 1111003 w 7467600"/>
              <a:gd name="connsiteY907" fmla="*/ 0 h 6858000"/>
              <a:gd name="connsiteX908" fmla="*/ 1125553 w 7467600"/>
              <a:gd name="connsiteY908" fmla="*/ 52588 h 6858000"/>
              <a:gd name="connsiteX909" fmla="*/ 1304276 w 7467600"/>
              <a:gd name="connsiteY909" fmla="*/ 476275 h 6858000"/>
              <a:gd name="connsiteX910" fmla="*/ 1492066 w 7467600"/>
              <a:gd name="connsiteY910" fmla="*/ 886333 h 6858000"/>
              <a:gd name="connsiteX911" fmla="*/ 1423698 w 7467600"/>
              <a:gd name="connsiteY911" fmla="*/ 710817 h 6858000"/>
              <a:gd name="connsiteX912" fmla="*/ 1357609 w 7467600"/>
              <a:gd name="connsiteY912" fmla="*/ 532892 h 6858000"/>
              <a:gd name="connsiteX913" fmla="*/ 1309550 w 7467600"/>
              <a:gd name="connsiteY913" fmla="*/ 374031 h 6858000"/>
              <a:gd name="connsiteX914" fmla="*/ 1193673 w 7467600"/>
              <a:gd name="connsiteY914" fmla="*/ 49533 h 6858000"/>
              <a:gd name="connsiteX915" fmla="*/ 1164391 w 7467600"/>
              <a:gd name="connsiteY915" fmla="*/ 0 h 6858000"/>
              <a:gd name="connsiteX916" fmla="*/ 1200666 w 7467600"/>
              <a:gd name="connsiteY916" fmla="*/ 0 h 6858000"/>
              <a:gd name="connsiteX917" fmla="*/ 1223408 w 7467600"/>
              <a:gd name="connsiteY917" fmla="*/ 38996 h 6858000"/>
              <a:gd name="connsiteX918" fmla="*/ 1339635 w 7467600"/>
              <a:gd name="connsiteY918" fmla="*/ 365517 h 6858000"/>
              <a:gd name="connsiteX919" fmla="*/ 1387469 w 7467600"/>
              <a:gd name="connsiteY919" fmla="*/ 523079 h 6858000"/>
              <a:gd name="connsiteX920" fmla="*/ 1452685 w 7467600"/>
              <a:gd name="connsiteY920" fmla="*/ 699806 h 6858000"/>
              <a:gd name="connsiteX921" fmla="*/ 1492092 w 7467600"/>
              <a:gd name="connsiteY921" fmla="*/ 800424 h 6858000"/>
              <a:gd name="connsiteX922" fmla="*/ 1455302 w 7467600"/>
              <a:gd name="connsiteY922" fmla="*/ 632913 h 6858000"/>
              <a:gd name="connsiteX923" fmla="*/ 1222336 w 7467600"/>
              <a:gd name="connsiteY923" fmla="*/ 9480 h 6858000"/>
              <a:gd name="connsiteX924" fmla="*/ 1214634 w 7467600"/>
              <a:gd name="connsiteY924" fmla="*/ 0 h 6858000"/>
              <a:gd name="connsiteX925" fmla="*/ 1289827 w 7467600"/>
              <a:gd name="connsiteY925" fmla="*/ 0 h 6858000"/>
              <a:gd name="connsiteX926" fmla="*/ 1321076 w 7467600"/>
              <a:gd name="connsiteY926" fmla="*/ 59722 h 6858000"/>
              <a:gd name="connsiteX927" fmla="*/ 1512579 w 7467600"/>
              <a:gd name="connsiteY927" fmla="*/ 626441 h 6858000"/>
              <a:gd name="connsiteX928" fmla="*/ 1506076 w 7467600"/>
              <a:gd name="connsiteY928" fmla="*/ 1089289 h 6858000"/>
              <a:gd name="connsiteX929" fmla="*/ 1486346 w 7467600"/>
              <a:gd name="connsiteY929" fmla="*/ 1079919 h 6858000"/>
              <a:gd name="connsiteX930" fmla="*/ 1070511 w 7467600"/>
              <a:gd name="connsiteY930" fmla="*/ 48609 h 6858000"/>
              <a:gd name="connsiteX931" fmla="*/ 1057230 w 7467600"/>
              <a:gd name="connsiteY931" fmla="*/ 0 h 6858000"/>
              <a:gd name="connsiteX932" fmla="*/ 43151 w 7467600"/>
              <a:gd name="connsiteY932" fmla="*/ 0 h 6858000"/>
              <a:gd name="connsiteX933" fmla="*/ 95283 w 7467600"/>
              <a:gd name="connsiteY933" fmla="*/ 0 h 6858000"/>
              <a:gd name="connsiteX934" fmla="*/ 300708 w 7467600"/>
              <a:gd name="connsiteY934" fmla="*/ 154571 h 6858000"/>
              <a:gd name="connsiteX935" fmla="*/ 530414 w 7467600"/>
              <a:gd name="connsiteY935" fmla="*/ 354673 h 6858000"/>
              <a:gd name="connsiteX936" fmla="*/ 333785 w 7467600"/>
              <a:gd name="connsiteY936" fmla="*/ 161564 h 6858000"/>
              <a:gd name="connsiteX937" fmla="*/ 147005 w 7467600"/>
              <a:gd name="connsiteY937" fmla="*/ 0 h 6858000"/>
              <a:gd name="connsiteX938" fmla="*/ 272509 w 7467600"/>
              <a:gd name="connsiteY938" fmla="*/ 0 h 6858000"/>
              <a:gd name="connsiteX939" fmla="*/ 326276 w 7467600"/>
              <a:gd name="connsiteY939" fmla="*/ 45847 h 6858000"/>
              <a:gd name="connsiteX940" fmla="*/ 823759 w 7467600"/>
              <a:gd name="connsiteY940" fmla="*/ 574145 h 6858000"/>
              <a:gd name="connsiteX941" fmla="*/ 811254 w 7467600"/>
              <a:gd name="connsiteY941" fmla="*/ 665546 h 6858000"/>
              <a:gd name="connsiteX942" fmla="*/ 154042 w 7467600"/>
              <a:gd name="connsiteY942" fmla="*/ 261522 h 6858000"/>
              <a:gd name="connsiteX943" fmla="*/ 13550 w 7467600"/>
              <a:gd name="connsiteY943" fmla="*/ 158423 h 6858000"/>
              <a:gd name="connsiteX944" fmla="*/ 0 w 7467600"/>
              <a:gd name="connsiteY944" fmla="*/ 146618 h 6858000"/>
              <a:gd name="connsiteX945" fmla="*/ 0 w 7467600"/>
              <a:gd name="connsiteY945" fmla="*/ 59161 h 6858000"/>
              <a:gd name="connsiteX946" fmla="*/ 45427 w 7467600"/>
              <a:gd name="connsiteY946" fmla="*/ 101078 h 6858000"/>
              <a:gd name="connsiteX947" fmla="*/ 630103 w 7467600"/>
              <a:gd name="connsiteY947" fmla="*/ 485885 h 6858000"/>
              <a:gd name="connsiteX948" fmla="*/ 532040 w 7467600"/>
              <a:gd name="connsiteY948" fmla="*/ 399359 h 6858000"/>
              <a:gd name="connsiteX949" fmla="*/ 517618 w 7467600"/>
              <a:gd name="connsiteY949" fmla="*/ 385726 h 6858000"/>
              <a:gd name="connsiteX950" fmla="*/ 285074 w 7467600"/>
              <a:gd name="connsiteY950" fmla="*/ 182755 h 6858000"/>
              <a:gd name="connsiteX951" fmla="*/ 43151 w 7467600"/>
              <a:gd name="connsiteY951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410696 w 7467600"/>
              <a:gd name="connsiteY4" fmla="*/ 6803861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467600 w 7467600"/>
              <a:gd name="connsiteY16" fmla="*/ 6805948 h 6858000"/>
              <a:gd name="connsiteX17" fmla="*/ 7467600 w 7467600"/>
              <a:gd name="connsiteY17" fmla="*/ 6831490 h 6858000"/>
              <a:gd name="connsiteX18" fmla="*/ 7410696 w 7467600"/>
              <a:gd name="connsiteY18" fmla="*/ 6803861 h 6858000"/>
              <a:gd name="connsiteX19" fmla="*/ 1019354 w 7467600"/>
              <a:gd name="connsiteY19" fmla="*/ 6315006 h 6858000"/>
              <a:gd name="connsiteX20" fmla="*/ 441046 w 7467600"/>
              <a:gd name="connsiteY20" fmla="*/ 6691153 h 6858000"/>
              <a:gd name="connsiteX21" fmla="*/ 1019354 w 7467600"/>
              <a:gd name="connsiteY21" fmla="*/ 6315006 h 6858000"/>
              <a:gd name="connsiteX22" fmla="*/ 991680 w 7467600"/>
              <a:gd name="connsiteY22" fmla="*/ 6298413 h 6858000"/>
              <a:gd name="connsiteX23" fmla="*/ 409060 w 7467600"/>
              <a:gd name="connsiteY23" fmla="*/ 6671470 h 6858000"/>
              <a:gd name="connsiteX24" fmla="*/ 991680 w 7467600"/>
              <a:gd name="connsiteY24" fmla="*/ 6298413 h 6858000"/>
              <a:gd name="connsiteX25" fmla="*/ 103333 w 7467600"/>
              <a:gd name="connsiteY25" fmla="*/ 5699602 h 6858000"/>
              <a:gd name="connsiteX26" fmla="*/ 233938 w 7467600"/>
              <a:gd name="connsiteY26" fmla="*/ 5809416 h 6858000"/>
              <a:gd name="connsiteX27" fmla="*/ 883580 w 7467600"/>
              <a:gd name="connsiteY27" fmla="*/ 6180710 h 6858000"/>
              <a:gd name="connsiteX28" fmla="*/ 487337 w 7467600"/>
              <a:gd name="connsiteY28" fmla="*/ 5950182 h 6858000"/>
              <a:gd name="connsiteX29" fmla="*/ 354051 w 7467600"/>
              <a:gd name="connsiteY29" fmla="*/ 5854912 h 6858000"/>
              <a:gd name="connsiteX30" fmla="*/ 195436 w 7467600"/>
              <a:gd name="connsiteY30" fmla="*/ 5755068 h 6858000"/>
              <a:gd name="connsiteX31" fmla="*/ 103333 w 7467600"/>
              <a:gd name="connsiteY31" fmla="*/ 5699602 h 6858000"/>
              <a:gd name="connsiteX32" fmla="*/ 5539432 w 7467600"/>
              <a:gd name="connsiteY32" fmla="*/ 5642928 h 6858000"/>
              <a:gd name="connsiteX33" fmla="*/ 5555462 w 7467600"/>
              <a:gd name="connsiteY33" fmla="*/ 5694454 h 6858000"/>
              <a:gd name="connsiteX34" fmla="*/ 5828270 w 7467600"/>
              <a:gd name="connsiteY34" fmla="*/ 6320663 h 6858000"/>
              <a:gd name="connsiteX35" fmla="*/ 5947416 w 7467600"/>
              <a:gd name="connsiteY35" fmla="*/ 6574846 h 6858000"/>
              <a:gd name="connsiteX36" fmla="*/ 5539432 w 7467600"/>
              <a:gd name="connsiteY36" fmla="*/ 5642928 h 6858000"/>
              <a:gd name="connsiteX37" fmla="*/ 51253 w 7467600"/>
              <a:gd name="connsiteY37" fmla="*/ 5631825 h 6858000"/>
              <a:gd name="connsiteX38" fmla="*/ 211622 w 7467600"/>
              <a:gd name="connsiteY38" fmla="*/ 5728803 h 6858000"/>
              <a:gd name="connsiteX39" fmla="*/ 371652 w 7467600"/>
              <a:gd name="connsiteY39" fmla="*/ 5829062 h 6858000"/>
              <a:gd name="connsiteX40" fmla="*/ 505903 w 7467600"/>
              <a:gd name="connsiteY40" fmla="*/ 5925221 h 6858000"/>
              <a:gd name="connsiteX41" fmla="*/ 899240 w 7467600"/>
              <a:gd name="connsiteY41" fmla="*/ 6153068 h 6858000"/>
              <a:gd name="connsiteX42" fmla="*/ 988114 w 7467600"/>
              <a:gd name="connsiteY42" fmla="*/ 6174204 h 6858000"/>
              <a:gd name="connsiteX43" fmla="*/ 845971 w 7467600"/>
              <a:gd name="connsiteY43" fmla="*/ 6067177 h 6858000"/>
              <a:gd name="connsiteX44" fmla="*/ 448057 w 7467600"/>
              <a:gd name="connsiteY44" fmla="*/ 5841376 h 6858000"/>
              <a:gd name="connsiteX45" fmla="*/ 51253 w 7467600"/>
              <a:gd name="connsiteY45" fmla="*/ 5631825 h 6858000"/>
              <a:gd name="connsiteX46" fmla="*/ 2606687 w 7467600"/>
              <a:gd name="connsiteY46" fmla="*/ 5630718 h 6858000"/>
              <a:gd name="connsiteX47" fmla="*/ 2645658 w 7467600"/>
              <a:gd name="connsiteY47" fmla="*/ 6640259 h 6858000"/>
              <a:gd name="connsiteX48" fmla="*/ 2606687 w 7467600"/>
              <a:gd name="connsiteY48" fmla="*/ 5630718 h 6858000"/>
              <a:gd name="connsiteX49" fmla="*/ 3642057 w 7467600"/>
              <a:gd name="connsiteY49" fmla="*/ 5573487 h 6858000"/>
              <a:gd name="connsiteX50" fmla="*/ 3632981 w 7467600"/>
              <a:gd name="connsiteY50" fmla="*/ 5579437 h 6858000"/>
              <a:gd name="connsiteX51" fmla="*/ 3382436 w 7467600"/>
              <a:gd name="connsiteY51" fmla="*/ 5952726 h 6858000"/>
              <a:gd name="connsiteX52" fmla="*/ 3191929 w 7467600"/>
              <a:gd name="connsiteY52" fmla="*/ 6662669 h 6858000"/>
              <a:gd name="connsiteX53" fmla="*/ 3369898 w 7467600"/>
              <a:gd name="connsiteY53" fmla="*/ 6081771 h 6858000"/>
              <a:gd name="connsiteX54" fmla="*/ 3642057 w 7467600"/>
              <a:gd name="connsiteY54" fmla="*/ 5573487 h 6858000"/>
              <a:gd name="connsiteX55" fmla="*/ 2650666 w 7467600"/>
              <a:gd name="connsiteY55" fmla="*/ 5530686 h 6858000"/>
              <a:gd name="connsiteX56" fmla="*/ 2650249 w 7467600"/>
              <a:gd name="connsiteY56" fmla="*/ 5532101 h 6858000"/>
              <a:gd name="connsiteX57" fmla="*/ 2663808 w 7467600"/>
              <a:gd name="connsiteY57" fmla="*/ 6535215 h 6858000"/>
              <a:gd name="connsiteX58" fmla="*/ 2665418 w 7467600"/>
              <a:gd name="connsiteY58" fmla="*/ 6132756 h 6858000"/>
              <a:gd name="connsiteX59" fmla="*/ 2650666 w 7467600"/>
              <a:gd name="connsiteY59" fmla="*/ 5530686 h 6858000"/>
              <a:gd name="connsiteX60" fmla="*/ 2680277 w 7467600"/>
              <a:gd name="connsiteY60" fmla="*/ 5479204 h 6858000"/>
              <a:gd name="connsiteX61" fmla="*/ 2678972 w 7467600"/>
              <a:gd name="connsiteY61" fmla="*/ 5481582 h 6858000"/>
              <a:gd name="connsiteX62" fmla="*/ 2696666 w 7467600"/>
              <a:gd name="connsiteY62" fmla="*/ 6133836 h 6858000"/>
              <a:gd name="connsiteX63" fmla="*/ 2695769 w 7467600"/>
              <a:gd name="connsiteY63" fmla="*/ 6390955 h 6858000"/>
              <a:gd name="connsiteX64" fmla="*/ 2739893 w 7467600"/>
              <a:gd name="connsiteY64" fmla="*/ 6108357 h 6858000"/>
              <a:gd name="connsiteX65" fmla="*/ 2680277 w 7467600"/>
              <a:gd name="connsiteY65" fmla="*/ 5479204 h 6858000"/>
              <a:gd name="connsiteX66" fmla="*/ 1132195 w 7467600"/>
              <a:gd name="connsiteY66" fmla="*/ 5467980 h 6858000"/>
              <a:gd name="connsiteX67" fmla="*/ 1679056 w 7467600"/>
              <a:gd name="connsiteY67" fmla="*/ 5516907 h 6858000"/>
              <a:gd name="connsiteX68" fmla="*/ 2128648 w 7467600"/>
              <a:gd name="connsiteY68" fmla="*/ 5474249 h 6858000"/>
              <a:gd name="connsiteX69" fmla="*/ 1825619 w 7467600"/>
              <a:gd name="connsiteY69" fmla="*/ 5478447 h 6858000"/>
              <a:gd name="connsiteX70" fmla="*/ 1737798 w 7467600"/>
              <a:gd name="connsiteY70" fmla="*/ 5483353 h 6858000"/>
              <a:gd name="connsiteX71" fmla="*/ 1132195 w 7467600"/>
              <a:gd name="connsiteY71" fmla="*/ 5467980 h 6858000"/>
              <a:gd name="connsiteX72" fmla="*/ 1456157 w 7467600"/>
              <a:gd name="connsiteY72" fmla="*/ 5371404 h 6858000"/>
              <a:gd name="connsiteX73" fmla="*/ 1244432 w 7467600"/>
              <a:gd name="connsiteY73" fmla="*/ 5385601 h 6858000"/>
              <a:gd name="connsiteX74" fmla="*/ 973990 w 7467600"/>
              <a:gd name="connsiteY74" fmla="*/ 5424940 h 6858000"/>
              <a:gd name="connsiteX75" fmla="*/ 1103809 w 7467600"/>
              <a:gd name="connsiteY75" fmla="*/ 5433720 h 6858000"/>
              <a:gd name="connsiteX76" fmla="*/ 1123454 w 7467600"/>
              <a:gd name="connsiteY76" fmla="*/ 5435727 h 6858000"/>
              <a:gd name="connsiteX77" fmla="*/ 1737017 w 7467600"/>
              <a:gd name="connsiteY77" fmla="*/ 5452183 h 6858000"/>
              <a:gd name="connsiteX78" fmla="*/ 1824397 w 7467600"/>
              <a:gd name="connsiteY78" fmla="*/ 5447757 h 6858000"/>
              <a:gd name="connsiteX79" fmla="*/ 2070059 w 7467600"/>
              <a:gd name="connsiteY79" fmla="*/ 5441660 h 6858000"/>
              <a:gd name="connsiteX80" fmla="*/ 1456157 w 7467600"/>
              <a:gd name="connsiteY80" fmla="*/ 5371404 h 6858000"/>
              <a:gd name="connsiteX81" fmla="*/ 4988186 w 7467600"/>
              <a:gd name="connsiteY81" fmla="*/ 5216467 h 6858000"/>
              <a:gd name="connsiteX82" fmla="*/ 4777334 w 7467600"/>
              <a:gd name="connsiteY82" fmla="*/ 5406072 h 6858000"/>
              <a:gd name="connsiteX83" fmla="*/ 4718341 w 7467600"/>
              <a:gd name="connsiteY83" fmla="*/ 5468043 h 6858000"/>
              <a:gd name="connsiteX84" fmla="*/ 4604655 w 7467600"/>
              <a:gd name="connsiteY84" fmla="*/ 5583434 h 6858000"/>
              <a:gd name="connsiteX85" fmla="*/ 4565074 w 7467600"/>
              <a:gd name="connsiteY85" fmla="*/ 5618550 h 6858000"/>
              <a:gd name="connsiteX86" fmla="*/ 4988186 w 7467600"/>
              <a:gd name="connsiteY86" fmla="*/ 5216467 h 6858000"/>
              <a:gd name="connsiteX87" fmla="*/ 4978032 w 7467600"/>
              <a:gd name="connsiteY87" fmla="*/ 5183809 h 6858000"/>
              <a:gd name="connsiteX88" fmla="*/ 4463413 w 7467600"/>
              <a:gd name="connsiteY88" fmla="*/ 5615162 h 6858000"/>
              <a:gd name="connsiteX89" fmla="*/ 4358134 w 7467600"/>
              <a:gd name="connsiteY89" fmla="*/ 5742791 h 6858000"/>
              <a:gd name="connsiteX90" fmla="*/ 4376219 w 7467600"/>
              <a:gd name="connsiteY90" fmla="*/ 5729027 h 6858000"/>
              <a:gd name="connsiteX91" fmla="*/ 4582340 w 7467600"/>
              <a:gd name="connsiteY91" fmla="*/ 5561037 h 6858000"/>
              <a:gd name="connsiteX92" fmla="*/ 4694684 w 7467600"/>
              <a:gd name="connsiteY92" fmla="*/ 5447098 h 6858000"/>
              <a:gd name="connsiteX93" fmla="*/ 4754123 w 7467600"/>
              <a:gd name="connsiteY93" fmla="*/ 5384643 h 6858000"/>
              <a:gd name="connsiteX94" fmla="*/ 4978032 w 7467600"/>
              <a:gd name="connsiteY94" fmla="*/ 5183809 h 6858000"/>
              <a:gd name="connsiteX95" fmla="*/ 1903353 w 7467600"/>
              <a:gd name="connsiteY95" fmla="*/ 5044827 h 6858000"/>
              <a:gd name="connsiteX96" fmla="*/ 1936931 w 7467600"/>
              <a:gd name="connsiteY96" fmla="*/ 5093954 h 6858000"/>
              <a:gd name="connsiteX97" fmla="*/ 2195868 w 7467600"/>
              <a:gd name="connsiteY97" fmla="*/ 5396574 h 6858000"/>
              <a:gd name="connsiteX98" fmla="*/ 2088852 w 7467600"/>
              <a:gd name="connsiteY98" fmla="*/ 5166123 h 6858000"/>
              <a:gd name="connsiteX99" fmla="*/ 1958241 w 7467600"/>
              <a:gd name="connsiteY99" fmla="*/ 5067955 h 6858000"/>
              <a:gd name="connsiteX100" fmla="*/ 1903353 w 7467600"/>
              <a:gd name="connsiteY100" fmla="*/ 5044827 h 6858000"/>
              <a:gd name="connsiteX101" fmla="*/ 1979378 w 7467600"/>
              <a:gd name="connsiteY101" fmla="*/ 4769504 h 6858000"/>
              <a:gd name="connsiteX102" fmla="*/ 2882120 w 7467600"/>
              <a:gd name="connsiteY102" fmla="*/ 5064547 h 6858000"/>
              <a:gd name="connsiteX103" fmla="*/ 2793103 w 7467600"/>
              <a:gd name="connsiteY103" fmla="*/ 5039699 h 6858000"/>
              <a:gd name="connsiteX104" fmla="*/ 2770041 w 7467600"/>
              <a:gd name="connsiteY104" fmla="*/ 5033634 h 6858000"/>
              <a:gd name="connsiteX105" fmla="*/ 1979378 w 7467600"/>
              <a:gd name="connsiteY105" fmla="*/ 4769504 h 6858000"/>
              <a:gd name="connsiteX106" fmla="*/ 1927410 w 7467600"/>
              <a:gd name="connsiteY106" fmla="*/ 4716164 h 6858000"/>
              <a:gd name="connsiteX107" fmla="*/ 1959587 w 7467600"/>
              <a:gd name="connsiteY107" fmla="*/ 4728849 h 6858000"/>
              <a:gd name="connsiteX108" fmla="*/ 2777707 w 7467600"/>
              <a:gd name="connsiteY108" fmla="*/ 5003991 h 6858000"/>
              <a:gd name="connsiteX109" fmla="*/ 2800768 w 7467600"/>
              <a:gd name="connsiteY109" fmla="*/ 5010056 h 6858000"/>
              <a:gd name="connsiteX110" fmla="*/ 2879408 w 7467600"/>
              <a:gd name="connsiteY110" fmla="*/ 5031590 h 6858000"/>
              <a:gd name="connsiteX111" fmla="*/ 2862295 w 7467600"/>
              <a:gd name="connsiteY111" fmla="*/ 5022958 h 6858000"/>
              <a:gd name="connsiteX112" fmla="*/ 2813343 w 7467600"/>
              <a:gd name="connsiteY112" fmla="*/ 4998369 h 6858000"/>
              <a:gd name="connsiteX113" fmla="*/ 2646245 w 7467600"/>
              <a:gd name="connsiteY113" fmla="*/ 4930999 h 6858000"/>
              <a:gd name="connsiteX114" fmla="*/ 1999243 w 7467600"/>
              <a:gd name="connsiteY114" fmla="*/ 4730524 h 6858000"/>
              <a:gd name="connsiteX115" fmla="*/ 1979527 w 7467600"/>
              <a:gd name="connsiteY115" fmla="*/ 4726651 h 6858000"/>
              <a:gd name="connsiteX116" fmla="*/ 1927410 w 7467600"/>
              <a:gd name="connsiteY116" fmla="*/ 4716164 h 6858000"/>
              <a:gd name="connsiteX117" fmla="*/ 1997014 w 7467600"/>
              <a:gd name="connsiteY117" fmla="*/ 4698007 h 6858000"/>
              <a:gd name="connsiteX118" fmla="*/ 2005458 w 7467600"/>
              <a:gd name="connsiteY118" fmla="*/ 4699540 h 6858000"/>
              <a:gd name="connsiteX119" fmla="*/ 2657186 w 7467600"/>
              <a:gd name="connsiteY119" fmla="*/ 4901687 h 6858000"/>
              <a:gd name="connsiteX120" fmla="*/ 2826662 w 7467600"/>
              <a:gd name="connsiteY120" fmla="*/ 4970362 h 6858000"/>
              <a:gd name="connsiteX121" fmla="*/ 2876100 w 7467600"/>
              <a:gd name="connsiteY121" fmla="*/ 4995397 h 6858000"/>
              <a:gd name="connsiteX122" fmla="*/ 3042600 w 7467600"/>
              <a:gd name="connsiteY122" fmla="*/ 5059532 h 6858000"/>
              <a:gd name="connsiteX123" fmla="*/ 1997014 w 7467600"/>
              <a:gd name="connsiteY123" fmla="*/ 4698007 h 6858000"/>
              <a:gd name="connsiteX124" fmla="*/ 2305292 w 7467600"/>
              <a:gd name="connsiteY124" fmla="*/ 4219492 h 6858000"/>
              <a:gd name="connsiteX125" fmla="*/ 3360922 w 7467600"/>
              <a:gd name="connsiteY125" fmla="*/ 4529373 h 6858000"/>
              <a:gd name="connsiteX126" fmla="*/ 3492420 w 7467600"/>
              <a:gd name="connsiteY126" fmla="*/ 4510145 h 6858000"/>
              <a:gd name="connsiteX127" fmla="*/ 3364086 w 7467600"/>
              <a:gd name="connsiteY127" fmla="*/ 4480340 h 6858000"/>
              <a:gd name="connsiteX128" fmla="*/ 3225818 w 7467600"/>
              <a:gd name="connsiteY128" fmla="*/ 4411822 h 6858000"/>
              <a:gd name="connsiteX129" fmla="*/ 3129696 w 7467600"/>
              <a:gd name="connsiteY129" fmla="*/ 4360704 h 6858000"/>
              <a:gd name="connsiteX130" fmla="*/ 2814545 w 7467600"/>
              <a:gd name="connsiteY130" fmla="*/ 4282955 h 6858000"/>
              <a:gd name="connsiteX131" fmla="*/ 2305292 w 7467600"/>
              <a:gd name="connsiteY131" fmla="*/ 4219492 h 6858000"/>
              <a:gd name="connsiteX132" fmla="*/ 2626982 w 7467600"/>
              <a:gd name="connsiteY132" fmla="*/ 4206450 h 6858000"/>
              <a:gd name="connsiteX133" fmla="*/ 2490617 w 7467600"/>
              <a:gd name="connsiteY133" fmla="*/ 4206951 h 6858000"/>
              <a:gd name="connsiteX134" fmla="*/ 2819869 w 7467600"/>
              <a:gd name="connsiteY134" fmla="*/ 4252936 h 6858000"/>
              <a:gd name="connsiteX135" fmla="*/ 3143018 w 7467600"/>
              <a:gd name="connsiteY135" fmla="*/ 4332698 h 6858000"/>
              <a:gd name="connsiteX136" fmla="*/ 3241520 w 7467600"/>
              <a:gd name="connsiteY136" fmla="*/ 4385112 h 6858000"/>
              <a:gd name="connsiteX137" fmla="*/ 3374575 w 7467600"/>
              <a:gd name="connsiteY137" fmla="*/ 4451517 h 6858000"/>
              <a:gd name="connsiteX138" fmla="*/ 3505221 w 7467600"/>
              <a:gd name="connsiteY138" fmla="*/ 4480757 h 6858000"/>
              <a:gd name="connsiteX139" fmla="*/ 2626982 w 7467600"/>
              <a:gd name="connsiteY139" fmla="*/ 4206450 h 6858000"/>
              <a:gd name="connsiteX140" fmla="*/ 1310106 w 7467600"/>
              <a:gd name="connsiteY140" fmla="*/ 3943217 h 6858000"/>
              <a:gd name="connsiteX141" fmla="*/ 854994 w 7467600"/>
              <a:gd name="connsiteY141" fmla="*/ 4399136 h 6858000"/>
              <a:gd name="connsiteX142" fmla="*/ 742462 w 7467600"/>
              <a:gd name="connsiteY142" fmla="*/ 4594648 h 6858000"/>
              <a:gd name="connsiteX143" fmla="*/ 820602 w 7467600"/>
              <a:gd name="connsiteY143" fmla="*/ 4485915 h 6858000"/>
              <a:gd name="connsiteX144" fmla="*/ 878295 w 7467600"/>
              <a:gd name="connsiteY144" fmla="*/ 4403594 h 6858000"/>
              <a:gd name="connsiteX145" fmla="*/ 1240607 w 7467600"/>
              <a:gd name="connsiteY145" fmla="*/ 4010401 h 6858000"/>
              <a:gd name="connsiteX146" fmla="*/ 1310106 w 7467600"/>
              <a:gd name="connsiteY146" fmla="*/ 3943217 h 6858000"/>
              <a:gd name="connsiteX147" fmla="*/ 1423113 w 7467600"/>
              <a:gd name="connsiteY147" fmla="*/ 3874565 h 6858000"/>
              <a:gd name="connsiteX148" fmla="*/ 1260565 w 7467600"/>
              <a:gd name="connsiteY148" fmla="*/ 4031982 h 6858000"/>
              <a:gd name="connsiteX149" fmla="*/ 901900 w 7467600"/>
              <a:gd name="connsiteY149" fmla="*/ 4421236 h 6858000"/>
              <a:gd name="connsiteX150" fmla="*/ 845044 w 7467600"/>
              <a:gd name="connsiteY150" fmla="*/ 4502436 h 6858000"/>
              <a:gd name="connsiteX151" fmla="*/ 685926 w 7467600"/>
              <a:gd name="connsiteY151" fmla="*/ 4703069 h 6858000"/>
              <a:gd name="connsiteX152" fmla="*/ 684248 w 7467600"/>
              <a:gd name="connsiteY152" fmla="*/ 4706721 h 6858000"/>
              <a:gd name="connsiteX153" fmla="*/ 1423113 w 7467600"/>
              <a:gd name="connsiteY153" fmla="*/ 3874565 h 6858000"/>
              <a:gd name="connsiteX154" fmla="*/ 3316479 w 7467600"/>
              <a:gd name="connsiteY154" fmla="*/ 3872136 h 6858000"/>
              <a:gd name="connsiteX155" fmla="*/ 3546806 w 7467600"/>
              <a:gd name="connsiteY155" fmla="*/ 4356139 h 6858000"/>
              <a:gd name="connsiteX156" fmla="*/ 3364433 w 7467600"/>
              <a:gd name="connsiteY156" fmla="*/ 3953121 h 6858000"/>
              <a:gd name="connsiteX157" fmla="*/ 3316479 w 7467600"/>
              <a:gd name="connsiteY157" fmla="*/ 3872136 h 6858000"/>
              <a:gd name="connsiteX158" fmla="*/ 3291335 w 7467600"/>
              <a:gd name="connsiteY158" fmla="*/ 3767420 h 6858000"/>
              <a:gd name="connsiteX159" fmla="*/ 3390805 w 7467600"/>
              <a:gd name="connsiteY159" fmla="*/ 3937163 h 6858000"/>
              <a:gd name="connsiteX160" fmla="*/ 3579062 w 7467600"/>
              <a:gd name="connsiteY160" fmla="*/ 4359040 h 6858000"/>
              <a:gd name="connsiteX161" fmla="*/ 3467355 w 7467600"/>
              <a:gd name="connsiteY161" fmla="*/ 3988130 h 6858000"/>
              <a:gd name="connsiteX162" fmla="*/ 3310753 w 7467600"/>
              <a:gd name="connsiteY162" fmla="*/ 3787140 h 6858000"/>
              <a:gd name="connsiteX163" fmla="*/ 3291335 w 7467600"/>
              <a:gd name="connsiteY163" fmla="*/ 3767420 h 6858000"/>
              <a:gd name="connsiteX164" fmla="*/ 1635889 w 7467600"/>
              <a:gd name="connsiteY164" fmla="*/ 3709494 h 6858000"/>
              <a:gd name="connsiteX165" fmla="*/ 1634800 w 7467600"/>
              <a:gd name="connsiteY165" fmla="*/ 3731111 h 6858000"/>
              <a:gd name="connsiteX166" fmla="*/ 1635889 w 7467600"/>
              <a:gd name="connsiteY166" fmla="*/ 3709494 h 6858000"/>
              <a:gd name="connsiteX167" fmla="*/ 1510397 w 7467600"/>
              <a:gd name="connsiteY167" fmla="*/ 3684705 h 6858000"/>
              <a:gd name="connsiteX168" fmla="*/ 1146550 w 7467600"/>
              <a:gd name="connsiteY168" fmla="*/ 3802012 h 6858000"/>
              <a:gd name="connsiteX169" fmla="*/ 698834 w 7467600"/>
              <a:gd name="connsiteY169" fmla="*/ 3952272 h 6858000"/>
              <a:gd name="connsiteX170" fmla="*/ 34256 w 7467600"/>
              <a:gd name="connsiteY170" fmla="*/ 4347603 h 6858000"/>
              <a:gd name="connsiteX171" fmla="*/ 527241 w 7467600"/>
              <a:gd name="connsiteY171" fmla="*/ 4065078 h 6858000"/>
              <a:gd name="connsiteX172" fmla="*/ 1510397 w 7467600"/>
              <a:gd name="connsiteY172" fmla="*/ 3684705 h 6858000"/>
              <a:gd name="connsiteX173" fmla="*/ 1313114 w 7467600"/>
              <a:gd name="connsiteY173" fmla="*/ 3655216 h 6858000"/>
              <a:gd name="connsiteX174" fmla="*/ 1109304 w 7467600"/>
              <a:gd name="connsiteY174" fmla="*/ 3669030 h 6858000"/>
              <a:gd name="connsiteX175" fmla="*/ 8129 w 7467600"/>
              <a:gd name="connsiteY175" fmla="*/ 4330519 h 6858000"/>
              <a:gd name="connsiteX176" fmla="*/ 687572 w 7467600"/>
              <a:gd name="connsiteY176" fmla="*/ 3925629 h 6858000"/>
              <a:gd name="connsiteX177" fmla="*/ 1138365 w 7467600"/>
              <a:gd name="connsiteY177" fmla="*/ 3774515 h 6858000"/>
              <a:gd name="connsiteX178" fmla="*/ 1505579 w 7467600"/>
              <a:gd name="connsiteY178" fmla="*/ 3655526 h 6858000"/>
              <a:gd name="connsiteX179" fmla="*/ 1313114 w 7467600"/>
              <a:gd name="connsiteY179" fmla="*/ 3655216 h 6858000"/>
              <a:gd name="connsiteX180" fmla="*/ 3655073 w 7467600"/>
              <a:gd name="connsiteY180" fmla="*/ 3650884 h 6858000"/>
              <a:gd name="connsiteX181" fmla="*/ 3989938 w 7467600"/>
              <a:gd name="connsiteY181" fmla="*/ 3991685 h 6858000"/>
              <a:gd name="connsiteX182" fmla="*/ 4393907 w 7467600"/>
              <a:gd name="connsiteY182" fmla="*/ 4261258 h 6858000"/>
              <a:gd name="connsiteX183" fmla="*/ 4648051 w 7467600"/>
              <a:gd name="connsiteY183" fmla="*/ 4374051 h 6858000"/>
              <a:gd name="connsiteX184" fmla="*/ 4383389 w 7467600"/>
              <a:gd name="connsiteY184" fmla="*/ 4184369 h 6858000"/>
              <a:gd name="connsiteX185" fmla="*/ 4165508 w 7467600"/>
              <a:gd name="connsiteY185" fmla="*/ 4035196 h 6858000"/>
              <a:gd name="connsiteX186" fmla="*/ 4068162 w 7467600"/>
              <a:gd name="connsiteY186" fmla="*/ 3953394 h 6858000"/>
              <a:gd name="connsiteX187" fmla="*/ 3981416 w 7467600"/>
              <a:gd name="connsiteY187" fmla="*/ 3880482 h 6858000"/>
              <a:gd name="connsiteX188" fmla="*/ 3800147 w 7467600"/>
              <a:gd name="connsiteY188" fmla="*/ 3749872 h 6858000"/>
              <a:gd name="connsiteX189" fmla="*/ 3655073 w 7467600"/>
              <a:gd name="connsiteY189" fmla="*/ 3650884 h 6858000"/>
              <a:gd name="connsiteX190" fmla="*/ 3670252 w 7467600"/>
              <a:gd name="connsiteY190" fmla="*/ 3622798 h 6858000"/>
              <a:gd name="connsiteX191" fmla="*/ 3817258 w 7467600"/>
              <a:gd name="connsiteY191" fmla="*/ 3723577 h 6858000"/>
              <a:gd name="connsiteX192" fmla="*/ 4000461 w 7467600"/>
              <a:gd name="connsiteY192" fmla="*/ 3855966 h 6858000"/>
              <a:gd name="connsiteX193" fmla="*/ 4088180 w 7467600"/>
              <a:gd name="connsiteY193" fmla="*/ 3929774 h 6858000"/>
              <a:gd name="connsiteX194" fmla="*/ 4184555 w 7467600"/>
              <a:gd name="connsiteY194" fmla="*/ 4010683 h 6858000"/>
              <a:gd name="connsiteX195" fmla="*/ 4399563 w 7467600"/>
              <a:gd name="connsiteY195" fmla="*/ 4158106 h 6858000"/>
              <a:gd name="connsiteX196" fmla="*/ 4684469 w 7467600"/>
              <a:gd name="connsiteY196" fmla="*/ 4364680 h 6858000"/>
              <a:gd name="connsiteX197" fmla="*/ 4690271 w 7467600"/>
              <a:gd name="connsiteY197" fmla="*/ 4370034 h 6858000"/>
              <a:gd name="connsiteX198" fmla="*/ 4136093 w 7467600"/>
              <a:gd name="connsiteY198" fmla="*/ 3858466 h 6858000"/>
              <a:gd name="connsiteX199" fmla="*/ 3670252 w 7467600"/>
              <a:gd name="connsiteY199" fmla="*/ 3622798 h 6858000"/>
              <a:gd name="connsiteX200" fmla="*/ 4440129 w 7467600"/>
              <a:gd name="connsiteY200" fmla="*/ 3448571 h 6858000"/>
              <a:gd name="connsiteX201" fmla="*/ 4856525 w 7467600"/>
              <a:gd name="connsiteY201" fmla="*/ 3915351 h 6858000"/>
              <a:gd name="connsiteX202" fmla="*/ 5059055 w 7467600"/>
              <a:gd name="connsiteY202" fmla="*/ 4108918 h 6858000"/>
              <a:gd name="connsiteX203" fmla="*/ 5290070 w 7467600"/>
              <a:gd name="connsiteY203" fmla="*/ 4263619 h 6858000"/>
              <a:gd name="connsiteX204" fmla="*/ 4834991 w 7467600"/>
              <a:gd name="connsiteY204" fmla="*/ 3830985 h 6858000"/>
              <a:gd name="connsiteX205" fmla="*/ 4440129 w 7467600"/>
              <a:gd name="connsiteY205" fmla="*/ 3448571 h 6858000"/>
              <a:gd name="connsiteX206" fmla="*/ 4441737 w 7467600"/>
              <a:gd name="connsiteY206" fmla="*/ 3399734 h 6858000"/>
              <a:gd name="connsiteX207" fmla="*/ 4431236 w 7467600"/>
              <a:gd name="connsiteY207" fmla="*/ 3400954 h 6858000"/>
              <a:gd name="connsiteX208" fmla="*/ 4557150 w 7467600"/>
              <a:gd name="connsiteY208" fmla="*/ 3510023 h 6858000"/>
              <a:gd name="connsiteX209" fmla="*/ 4856936 w 7467600"/>
              <a:gd name="connsiteY209" fmla="*/ 3809146 h 6858000"/>
              <a:gd name="connsiteX210" fmla="*/ 5111996 w 7467600"/>
              <a:gd name="connsiteY210" fmla="*/ 4065759 h 6858000"/>
              <a:gd name="connsiteX211" fmla="*/ 5388878 w 7467600"/>
              <a:gd name="connsiteY211" fmla="*/ 4300185 h 6858000"/>
              <a:gd name="connsiteX212" fmla="*/ 5425556 w 7467600"/>
              <a:gd name="connsiteY212" fmla="*/ 4308967 h 6858000"/>
              <a:gd name="connsiteX213" fmla="*/ 4943646 w 7467600"/>
              <a:gd name="connsiteY213" fmla="*/ 3822916 h 6858000"/>
              <a:gd name="connsiteX214" fmla="*/ 4594837 w 7467600"/>
              <a:gd name="connsiteY214" fmla="*/ 3532274 h 6858000"/>
              <a:gd name="connsiteX215" fmla="*/ 4441737 w 7467600"/>
              <a:gd name="connsiteY215" fmla="*/ 3399734 h 6858000"/>
              <a:gd name="connsiteX216" fmla="*/ 5425834 w 7467600"/>
              <a:gd name="connsiteY216" fmla="*/ 3162785 h 6858000"/>
              <a:gd name="connsiteX217" fmla="*/ 5401644 w 7467600"/>
              <a:gd name="connsiteY217" fmla="*/ 3617847 h 6858000"/>
              <a:gd name="connsiteX218" fmla="*/ 5467256 w 7467600"/>
              <a:gd name="connsiteY218" fmla="*/ 4175494 h 6858000"/>
              <a:gd name="connsiteX219" fmla="*/ 5448069 w 7467600"/>
              <a:gd name="connsiteY219" fmla="*/ 3567554 h 6858000"/>
              <a:gd name="connsiteX220" fmla="*/ 5425834 w 7467600"/>
              <a:gd name="connsiteY220" fmla="*/ 3162785 h 6858000"/>
              <a:gd name="connsiteX221" fmla="*/ 1318687 w 7467600"/>
              <a:gd name="connsiteY221" fmla="*/ 3113840 h 6858000"/>
              <a:gd name="connsiteX222" fmla="*/ 1066793 w 7467600"/>
              <a:gd name="connsiteY222" fmla="*/ 3212171 h 6858000"/>
              <a:gd name="connsiteX223" fmla="*/ 993319 w 7467600"/>
              <a:gd name="connsiteY223" fmla="*/ 3247648 h 6858000"/>
              <a:gd name="connsiteX224" fmla="*/ 853081 w 7467600"/>
              <a:gd name="connsiteY224" fmla="*/ 3312410 h 6858000"/>
              <a:gd name="connsiteX225" fmla="*/ 805957 w 7467600"/>
              <a:gd name="connsiteY225" fmla="*/ 3330443 h 6858000"/>
              <a:gd name="connsiteX226" fmla="*/ 1318687 w 7467600"/>
              <a:gd name="connsiteY226" fmla="*/ 3113840 h 6858000"/>
              <a:gd name="connsiteX227" fmla="*/ 5453702 w 7467600"/>
              <a:gd name="connsiteY227" fmla="*/ 3090882 h 6858000"/>
              <a:gd name="connsiteX228" fmla="*/ 5480135 w 7467600"/>
              <a:gd name="connsiteY228" fmla="*/ 3565802 h 6858000"/>
              <a:gd name="connsiteX229" fmla="*/ 5499023 w 7467600"/>
              <a:gd name="connsiteY229" fmla="*/ 4166310 h 6858000"/>
              <a:gd name="connsiteX230" fmla="*/ 5547022 w 7467600"/>
              <a:gd name="connsiteY230" fmla="*/ 3607838 h 6858000"/>
              <a:gd name="connsiteX231" fmla="*/ 5515964 w 7467600"/>
              <a:gd name="connsiteY231" fmla="*/ 3378541 h 6858000"/>
              <a:gd name="connsiteX232" fmla="*/ 5453702 w 7467600"/>
              <a:gd name="connsiteY232" fmla="*/ 3090882 h 6858000"/>
              <a:gd name="connsiteX233" fmla="*/ 1238695 w 7467600"/>
              <a:gd name="connsiteY233" fmla="*/ 3076820 h 6858000"/>
              <a:gd name="connsiteX234" fmla="*/ 716371 w 7467600"/>
              <a:gd name="connsiteY234" fmla="*/ 3293249 h 6858000"/>
              <a:gd name="connsiteX235" fmla="*/ 579522 w 7467600"/>
              <a:gd name="connsiteY235" fmla="*/ 3371759 h 6858000"/>
              <a:gd name="connsiteX236" fmla="*/ 600288 w 7467600"/>
              <a:gd name="connsiteY236" fmla="*/ 3365555 h 6858000"/>
              <a:gd name="connsiteX237" fmla="*/ 840692 w 7467600"/>
              <a:gd name="connsiteY237" fmla="*/ 3284921 h 6858000"/>
              <a:gd name="connsiteX238" fmla="*/ 979248 w 7467600"/>
              <a:gd name="connsiteY238" fmla="*/ 3221003 h 6858000"/>
              <a:gd name="connsiteX239" fmla="*/ 1053282 w 7467600"/>
              <a:gd name="connsiteY239" fmla="*/ 3185247 h 6858000"/>
              <a:gd name="connsiteX240" fmla="*/ 1320603 w 7467600"/>
              <a:gd name="connsiteY240" fmla="*/ 3081281 h 6858000"/>
              <a:gd name="connsiteX241" fmla="*/ 1238695 w 7467600"/>
              <a:gd name="connsiteY241" fmla="*/ 3076820 h 6858000"/>
              <a:gd name="connsiteX242" fmla="*/ 5425627 w 7467600"/>
              <a:gd name="connsiteY242" fmla="*/ 2954192 h 6858000"/>
              <a:gd name="connsiteX243" fmla="*/ 5470770 w 7467600"/>
              <a:gd name="connsiteY243" fmla="*/ 3005435 h 6858000"/>
              <a:gd name="connsiteX244" fmla="*/ 5519779 w 7467600"/>
              <a:gd name="connsiteY244" fmla="*/ 4359223 h 6858000"/>
              <a:gd name="connsiteX245" fmla="*/ 5520293 w 7467600"/>
              <a:gd name="connsiteY245" fmla="*/ 4360602 h 6858000"/>
              <a:gd name="connsiteX246" fmla="*/ 5767221 w 7467600"/>
              <a:gd name="connsiteY246" fmla="*/ 4665564 h 6858000"/>
              <a:gd name="connsiteX247" fmla="*/ 6937169 w 7467600"/>
              <a:gd name="connsiteY247" fmla="*/ 4815941 h 6858000"/>
              <a:gd name="connsiteX248" fmla="*/ 6953922 w 7467600"/>
              <a:gd name="connsiteY248" fmla="*/ 4890068 h 6858000"/>
              <a:gd name="connsiteX249" fmla="*/ 6071359 w 7467600"/>
              <a:gd name="connsiteY249" fmla="*/ 4770770 h 6858000"/>
              <a:gd name="connsiteX250" fmla="*/ 6038839 w 7467600"/>
              <a:gd name="connsiteY250" fmla="*/ 4764474 h 6858000"/>
              <a:gd name="connsiteX251" fmla="*/ 6038706 w 7467600"/>
              <a:gd name="connsiteY251" fmla="*/ 4763847 h 6858000"/>
              <a:gd name="connsiteX252" fmla="*/ 6037784 w 7467600"/>
              <a:gd name="connsiteY252" fmla="*/ 4764270 h 6858000"/>
              <a:gd name="connsiteX253" fmla="*/ 6038839 w 7467600"/>
              <a:gd name="connsiteY253" fmla="*/ 4764474 h 6858000"/>
              <a:gd name="connsiteX254" fmla="*/ 6040338 w 7467600"/>
              <a:gd name="connsiteY254" fmla="*/ 4771418 h 6858000"/>
              <a:gd name="connsiteX255" fmla="*/ 6024488 w 7467600"/>
              <a:gd name="connsiteY255" fmla="*/ 4809903 h 6858000"/>
              <a:gd name="connsiteX256" fmla="*/ 5599771 w 7467600"/>
              <a:gd name="connsiteY256" fmla="*/ 5509652 h 6858000"/>
              <a:gd name="connsiteX257" fmla="*/ 5548843 w 7467600"/>
              <a:gd name="connsiteY257" fmla="*/ 5563845 h 6858000"/>
              <a:gd name="connsiteX258" fmla="*/ 5940952 w 7467600"/>
              <a:gd name="connsiteY258" fmla="*/ 6250028 h 6858000"/>
              <a:gd name="connsiteX259" fmla="*/ 6043441 w 7467600"/>
              <a:gd name="connsiteY259" fmla="*/ 6665847 h 6858000"/>
              <a:gd name="connsiteX260" fmla="*/ 6093432 w 7467600"/>
              <a:gd name="connsiteY260" fmla="*/ 6858000 h 6858000"/>
              <a:gd name="connsiteX261" fmla="*/ 6034344 w 7467600"/>
              <a:gd name="connsiteY261" fmla="*/ 6858000 h 6858000"/>
              <a:gd name="connsiteX262" fmla="*/ 6026679 w 7467600"/>
              <a:gd name="connsiteY262" fmla="*/ 6836959 h 6858000"/>
              <a:gd name="connsiteX263" fmla="*/ 5800441 w 7467600"/>
              <a:gd name="connsiteY263" fmla="*/ 6335286 h 6858000"/>
              <a:gd name="connsiteX264" fmla="*/ 5526562 w 7467600"/>
              <a:gd name="connsiteY264" fmla="*/ 5705388 h 6858000"/>
              <a:gd name="connsiteX265" fmla="*/ 5519640 w 7467600"/>
              <a:gd name="connsiteY265" fmla="*/ 5683774 h 6858000"/>
              <a:gd name="connsiteX266" fmla="*/ 5844559 w 7467600"/>
              <a:gd name="connsiteY266" fmla="*/ 6553349 h 6858000"/>
              <a:gd name="connsiteX267" fmla="*/ 5975994 w 7467600"/>
              <a:gd name="connsiteY267" fmla="*/ 6858000 h 6858000"/>
              <a:gd name="connsiteX268" fmla="*/ 5898547 w 7467600"/>
              <a:gd name="connsiteY268" fmla="*/ 6858000 h 6858000"/>
              <a:gd name="connsiteX269" fmla="*/ 5682041 w 7467600"/>
              <a:gd name="connsiteY269" fmla="*/ 6355860 h 6858000"/>
              <a:gd name="connsiteX270" fmla="*/ 5461758 w 7467600"/>
              <a:gd name="connsiteY270" fmla="*/ 5820220 h 6858000"/>
              <a:gd name="connsiteX271" fmla="*/ 5237282 w 7467600"/>
              <a:gd name="connsiteY271" fmla="*/ 6579086 h 6858000"/>
              <a:gd name="connsiteX272" fmla="*/ 5115009 w 7467600"/>
              <a:gd name="connsiteY272" fmla="*/ 6858000 h 6858000"/>
              <a:gd name="connsiteX273" fmla="*/ 5028074 w 7467600"/>
              <a:gd name="connsiteY273" fmla="*/ 6858000 h 6858000"/>
              <a:gd name="connsiteX274" fmla="*/ 5079508 w 7467600"/>
              <a:gd name="connsiteY274" fmla="*/ 6749074 h 6858000"/>
              <a:gd name="connsiteX275" fmla="*/ 5371846 w 7467600"/>
              <a:gd name="connsiteY275" fmla="*/ 5924413 h 6858000"/>
              <a:gd name="connsiteX276" fmla="*/ 5270512 w 7467600"/>
              <a:gd name="connsiteY276" fmla="*/ 6138975 h 6858000"/>
              <a:gd name="connsiteX277" fmla="*/ 5062409 w 7467600"/>
              <a:gd name="connsiteY277" fmla="*/ 6653544 h 6858000"/>
              <a:gd name="connsiteX278" fmla="*/ 5036628 w 7467600"/>
              <a:gd name="connsiteY278" fmla="*/ 6754247 h 6858000"/>
              <a:gd name="connsiteX279" fmla="*/ 5009112 w 7467600"/>
              <a:gd name="connsiteY279" fmla="*/ 6858000 h 6858000"/>
              <a:gd name="connsiteX280" fmla="*/ 4976679 w 7467600"/>
              <a:gd name="connsiteY280" fmla="*/ 6858000 h 6858000"/>
              <a:gd name="connsiteX281" fmla="*/ 5006537 w 7467600"/>
              <a:gd name="connsiteY281" fmla="*/ 6747068 h 6858000"/>
              <a:gd name="connsiteX282" fmla="*/ 5032723 w 7467600"/>
              <a:gd name="connsiteY282" fmla="*/ 6644957 h 6858000"/>
              <a:gd name="connsiteX283" fmla="*/ 5242949 w 7467600"/>
              <a:gd name="connsiteY283" fmla="*/ 6125175 h 6858000"/>
              <a:gd name="connsiteX284" fmla="*/ 5286321 w 7467600"/>
              <a:gd name="connsiteY284" fmla="*/ 6033555 h 6858000"/>
              <a:gd name="connsiteX285" fmla="*/ 5008210 w 7467600"/>
              <a:gd name="connsiteY285" fmla="*/ 6649194 h 6858000"/>
              <a:gd name="connsiteX286" fmla="*/ 4986321 w 7467600"/>
              <a:gd name="connsiteY286" fmla="*/ 6765687 h 6858000"/>
              <a:gd name="connsiteX287" fmla="*/ 4973474 w 7467600"/>
              <a:gd name="connsiteY287" fmla="*/ 6858000 h 6858000"/>
              <a:gd name="connsiteX288" fmla="*/ 4907178 w 7467600"/>
              <a:gd name="connsiteY288" fmla="*/ 6858000 h 6858000"/>
              <a:gd name="connsiteX289" fmla="*/ 4910810 w 7467600"/>
              <a:gd name="connsiteY289" fmla="*/ 6829660 h 6858000"/>
              <a:gd name="connsiteX290" fmla="*/ 4987461 w 7467600"/>
              <a:gd name="connsiteY290" fmla="*/ 6432994 h 6858000"/>
              <a:gd name="connsiteX291" fmla="*/ 5179262 w 7467600"/>
              <a:gd name="connsiteY291" fmla="*/ 6035044 h 6858000"/>
              <a:gd name="connsiteX292" fmla="*/ 4689678 w 7467600"/>
              <a:gd name="connsiteY292" fmla="*/ 6440241 h 6858000"/>
              <a:gd name="connsiteX293" fmla="*/ 4477543 w 7467600"/>
              <a:gd name="connsiteY293" fmla="*/ 6674836 h 6858000"/>
              <a:gd name="connsiteX294" fmla="*/ 4329957 w 7467600"/>
              <a:gd name="connsiteY294" fmla="*/ 6858000 h 6858000"/>
              <a:gd name="connsiteX295" fmla="*/ 4218595 w 7467600"/>
              <a:gd name="connsiteY295" fmla="*/ 6858000 h 6858000"/>
              <a:gd name="connsiteX296" fmla="*/ 4368888 w 7467600"/>
              <a:gd name="connsiteY296" fmla="*/ 6668412 h 6858000"/>
              <a:gd name="connsiteX297" fmla="*/ 4563091 w 7467600"/>
              <a:gd name="connsiteY297" fmla="*/ 6442508 h 6858000"/>
              <a:gd name="connsiteX298" fmla="*/ 5387324 w 7467600"/>
              <a:gd name="connsiteY298" fmla="*/ 5705830 h 6858000"/>
              <a:gd name="connsiteX299" fmla="*/ 5073620 w 7467600"/>
              <a:gd name="connsiteY299" fmla="*/ 5955437 h 6858000"/>
              <a:gd name="connsiteX300" fmla="*/ 4689789 w 7467600"/>
              <a:gd name="connsiteY300" fmla="*/ 6268382 h 6858000"/>
              <a:gd name="connsiteX301" fmla="*/ 4418722 w 7467600"/>
              <a:gd name="connsiteY301" fmla="*/ 6570886 h 6858000"/>
              <a:gd name="connsiteX302" fmla="*/ 4214944 w 7467600"/>
              <a:gd name="connsiteY302" fmla="*/ 6858000 h 6858000"/>
              <a:gd name="connsiteX303" fmla="*/ 4177898 w 7467600"/>
              <a:gd name="connsiteY303" fmla="*/ 6858000 h 6858000"/>
              <a:gd name="connsiteX304" fmla="*/ 4391597 w 7467600"/>
              <a:gd name="connsiteY304" fmla="*/ 6556370 h 6858000"/>
              <a:gd name="connsiteX305" fmla="*/ 4668889 w 7467600"/>
              <a:gd name="connsiteY305" fmla="*/ 6246399 h 6858000"/>
              <a:gd name="connsiteX306" fmla="*/ 5055427 w 7467600"/>
              <a:gd name="connsiteY306" fmla="*/ 5931476 h 6858000"/>
              <a:gd name="connsiteX307" fmla="*/ 5371814 w 7467600"/>
              <a:gd name="connsiteY307" fmla="*/ 5678975 h 6858000"/>
              <a:gd name="connsiteX308" fmla="*/ 4987918 w 7467600"/>
              <a:gd name="connsiteY308" fmla="*/ 5838701 h 6858000"/>
              <a:gd name="connsiteX309" fmla="*/ 4317146 w 7467600"/>
              <a:gd name="connsiteY309" fmla="*/ 6587716 h 6858000"/>
              <a:gd name="connsiteX310" fmla="*/ 4171627 w 7467600"/>
              <a:gd name="connsiteY310" fmla="*/ 6858000 h 6858000"/>
              <a:gd name="connsiteX311" fmla="*/ 4081585 w 7467600"/>
              <a:gd name="connsiteY311" fmla="*/ 6858000 h 6858000"/>
              <a:gd name="connsiteX312" fmla="*/ 4238603 w 7467600"/>
              <a:gd name="connsiteY312" fmla="*/ 6559341 h 6858000"/>
              <a:gd name="connsiteX313" fmla="*/ 4778333 w 7467600"/>
              <a:gd name="connsiteY313" fmla="*/ 5873626 h 6858000"/>
              <a:gd name="connsiteX314" fmla="*/ 5414185 w 7467600"/>
              <a:gd name="connsiteY314" fmla="*/ 5573882 h 6858000"/>
              <a:gd name="connsiteX315" fmla="*/ 5959648 w 7467600"/>
              <a:gd name="connsiteY315" fmla="*/ 4760797 h 6858000"/>
              <a:gd name="connsiteX316" fmla="*/ 5355019 w 7467600"/>
              <a:gd name="connsiteY316" fmla="*/ 4734672 h 6858000"/>
              <a:gd name="connsiteX317" fmla="*/ 5083565 w 7467600"/>
              <a:gd name="connsiteY317" fmla="*/ 5179121 h 6858000"/>
              <a:gd name="connsiteX318" fmla="*/ 4713577 w 7467600"/>
              <a:gd name="connsiteY318" fmla="*/ 5616803 h 6858000"/>
              <a:gd name="connsiteX319" fmla="*/ 3989559 w 7467600"/>
              <a:gd name="connsiteY319" fmla="*/ 6145945 h 6858000"/>
              <a:gd name="connsiteX320" fmla="*/ 3939824 w 7467600"/>
              <a:gd name="connsiteY320" fmla="*/ 6066900 h 6858000"/>
              <a:gd name="connsiteX321" fmla="*/ 4584537 w 7467600"/>
              <a:gd name="connsiteY321" fmla="*/ 5324826 h 6858000"/>
              <a:gd name="connsiteX322" fmla="*/ 5037105 w 7467600"/>
              <a:gd name="connsiteY322" fmla="*/ 5088765 h 6858000"/>
              <a:gd name="connsiteX323" fmla="*/ 5039930 w 7467600"/>
              <a:gd name="connsiteY323" fmla="*/ 5089585 h 6858000"/>
              <a:gd name="connsiteX324" fmla="*/ 5263764 w 7467600"/>
              <a:gd name="connsiteY324" fmla="*/ 4735525 h 6858000"/>
              <a:gd name="connsiteX325" fmla="*/ 4086300 w 7467600"/>
              <a:gd name="connsiteY325" fmla="*/ 4884599 h 6858000"/>
              <a:gd name="connsiteX326" fmla="*/ 4085485 w 7467600"/>
              <a:gd name="connsiteY326" fmla="*/ 4899070 h 6858000"/>
              <a:gd name="connsiteX327" fmla="*/ 3871915 w 7467600"/>
              <a:gd name="connsiteY327" fmla="*/ 5253645 h 6858000"/>
              <a:gd name="connsiteX328" fmla="*/ 3799374 w 7467600"/>
              <a:gd name="connsiteY328" fmla="*/ 5466127 h 6858000"/>
              <a:gd name="connsiteX329" fmla="*/ 3498850 w 7467600"/>
              <a:gd name="connsiteY329" fmla="*/ 6661888 h 6858000"/>
              <a:gd name="connsiteX330" fmla="*/ 3399216 w 7467600"/>
              <a:gd name="connsiteY330" fmla="*/ 6858000 h 6858000"/>
              <a:gd name="connsiteX331" fmla="*/ 3303688 w 7467600"/>
              <a:gd name="connsiteY331" fmla="*/ 6858000 h 6858000"/>
              <a:gd name="connsiteX332" fmla="*/ 3391774 w 7467600"/>
              <a:gd name="connsiteY332" fmla="*/ 6697181 h 6858000"/>
              <a:gd name="connsiteX333" fmla="*/ 3735540 w 7467600"/>
              <a:gd name="connsiteY333" fmla="*/ 5546923 h 6858000"/>
              <a:gd name="connsiteX334" fmla="*/ 3729438 w 7467600"/>
              <a:gd name="connsiteY334" fmla="*/ 5569058 h 6858000"/>
              <a:gd name="connsiteX335" fmla="*/ 3707782 w 7467600"/>
              <a:gd name="connsiteY335" fmla="*/ 5644908 h 6858000"/>
              <a:gd name="connsiteX336" fmla="*/ 3583827 w 7467600"/>
              <a:gd name="connsiteY336" fmla="*/ 6039215 h 6858000"/>
              <a:gd name="connsiteX337" fmla="*/ 3547861 w 7467600"/>
              <a:gd name="connsiteY337" fmla="*/ 6129609 h 6858000"/>
              <a:gd name="connsiteX338" fmla="*/ 3490905 w 7467600"/>
              <a:gd name="connsiteY338" fmla="*/ 6277660 h 6858000"/>
              <a:gd name="connsiteX339" fmla="*/ 3455859 w 7467600"/>
              <a:gd name="connsiteY339" fmla="*/ 6391301 h 6858000"/>
              <a:gd name="connsiteX340" fmla="*/ 3429112 w 7467600"/>
              <a:gd name="connsiteY340" fmla="*/ 6479469 h 6858000"/>
              <a:gd name="connsiteX341" fmla="*/ 3304862 w 7467600"/>
              <a:gd name="connsiteY341" fmla="*/ 6796476 h 6858000"/>
              <a:gd name="connsiteX342" fmla="*/ 3276071 w 7467600"/>
              <a:gd name="connsiteY342" fmla="*/ 6858000 h 6858000"/>
              <a:gd name="connsiteX343" fmla="*/ 3240805 w 7467600"/>
              <a:gd name="connsiteY343" fmla="*/ 6858000 h 6858000"/>
              <a:gd name="connsiteX344" fmla="*/ 3275917 w 7467600"/>
              <a:gd name="connsiteY344" fmla="*/ 6783192 h 6858000"/>
              <a:gd name="connsiteX345" fmla="*/ 3399358 w 7467600"/>
              <a:gd name="connsiteY345" fmla="*/ 6469011 h 6858000"/>
              <a:gd name="connsiteX346" fmla="*/ 3425650 w 7467600"/>
              <a:gd name="connsiteY346" fmla="*/ 6381333 h 6858000"/>
              <a:gd name="connsiteX347" fmla="*/ 3460661 w 7467600"/>
              <a:gd name="connsiteY347" fmla="*/ 6266763 h 6858000"/>
              <a:gd name="connsiteX348" fmla="*/ 3518021 w 7467600"/>
              <a:gd name="connsiteY348" fmla="*/ 6117298 h 6858000"/>
              <a:gd name="connsiteX349" fmla="*/ 3554035 w 7467600"/>
              <a:gd name="connsiteY349" fmla="*/ 6027832 h 6858000"/>
              <a:gd name="connsiteX350" fmla="*/ 3677174 w 7467600"/>
              <a:gd name="connsiteY350" fmla="*/ 5636351 h 6858000"/>
              <a:gd name="connsiteX351" fmla="*/ 3698819 w 7467600"/>
              <a:gd name="connsiteY351" fmla="*/ 5560503 h 6858000"/>
              <a:gd name="connsiteX352" fmla="*/ 3702094 w 7467600"/>
              <a:gd name="connsiteY352" fmla="*/ 5549194 h 6858000"/>
              <a:gd name="connsiteX353" fmla="*/ 3398355 w 7467600"/>
              <a:gd name="connsiteY353" fmla="*/ 6094603 h 6858000"/>
              <a:gd name="connsiteX354" fmla="*/ 3193941 w 7467600"/>
              <a:gd name="connsiteY354" fmla="*/ 6798775 h 6858000"/>
              <a:gd name="connsiteX355" fmla="*/ 3184140 w 7467600"/>
              <a:gd name="connsiteY355" fmla="*/ 6858000 h 6858000"/>
              <a:gd name="connsiteX356" fmla="*/ 3099978 w 7467600"/>
              <a:gd name="connsiteY356" fmla="*/ 6858000 h 6858000"/>
              <a:gd name="connsiteX357" fmla="*/ 3101556 w 7467600"/>
              <a:gd name="connsiteY357" fmla="*/ 6843337 h 6858000"/>
              <a:gd name="connsiteX358" fmla="*/ 3370162 w 7467600"/>
              <a:gd name="connsiteY358" fmla="*/ 5785550 h 6858000"/>
              <a:gd name="connsiteX359" fmla="*/ 3746477 w 7467600"/>
              <a:gd name="connsiteY359" fmla="*/ 5377889 h 6858000"/>
              <a:gd name="connsiteX360" fmla="*/ 3863399 w 7467600"/>
              <a:gd name="connsiteY360" fmla="*/ 5087257 h 6858000"/>
              <a:gd name="connsiteX361" fmla="*/ 3968712 w 7467600"/>
              <a:gd name="connsiteY361" fmla="*/ 4913989 h 6858000"/>
              <a:gd name="connsiteX362" fmla="*/ 2792390 w 7467600"/>
              <a:gd name="connsiteY362" fmla="*/ 5382974 h 6858000"/>
              <a:gd name="connsiteX363" fmla="*/ 2714982 w 7467600"/>
              <a:gd name="connsiteY363" fmla="*/ 5427051 h 6858000"/>
              <a:gd name="connsiteX364" fmla="*/ 2813361 w 7467600"/>
              <a:gd name="connsiteY364" fmla="*/ 6023912 h 6858000"/>
              <a:gd name="connsiteX365" fmla="*/ 2688430 w 7467600"/>
              <a:gd name="connsiteY365" fmla="*/ 6801564 h 6858000"/>
              <a:gd name="connsiteX366" fmla="*/ 2629626 w 7467600"/>
              <a:gd name="connsiteY366" fmla="*/ 6763394 h 6858000"/>
              <a:gd name="connsiteX367" fmla="*/ 2565328 w 7467600"/>
              <a:gd name="connsiteY367" fmla="*/ 5516399 h 6858000"/>
              <a:gd name="connsiteX368" fmla="*/ 1922999 w 7467600"/>
              <a:gd name="connsiteY368" fmla="*/ 5980343 h 6858000"/>
              <a:gd name="connsiteX369" fmla="*/ 1950261 w 7467600"/>
              <a:gd name="connsiteY369" fmla="*/ 6405858 h 6858000"/>
              <a:gd name="connsiteX370" fmla="*/ 2365554 w 7467600"/>
              <a:gd name="connsiteY370" fmla="*/ 6759107 h 6858000"/>
              <a:gd name="connsiteX371" fmla="*/ 2424142 w 7467600"/>
              <a:gd name="connsiteY371" fmla="*/ 6858000 h 6858000"/>
              <a:gd name="connsiteX372" fmla="*/ 2395994 w 7467600"/>
              <a:gd name="connsiteY372" fmla="*/ 6858000 h 6858000"/>
              <a:gd name="connsiteX373" fmla="*/ 2392863 w 7467600"/>
              <a:gd name="connsiteY373" fmla="*/ 6852964 h 6858000"/>
              <a:gd name="connsiteX374" fmla="*/ 2017589 w 7467600"/>
              <a:gd name="connsiteY374" fmla="*/ 6493982 h 6858000"/>
              <a:gd name="connsiteX375" fmla="*/ 2147336 w 7467600"/>
              <a:gd name="connsiteY375" fmla="*/ 6594052 h 6858000"/>
              <a:gd name="connsiteX376" fmla="*/ 2207047 w 7467600"/>
              <a:gd name="connsiteY376" fmla="*/ 6654540 h 6858000"/>
              <a:gd name="connsiteX377" fmla="*/ 2299106 w 7467600"/>
              <a:gd name="connsiteY377" fmla="*/ 6778931 h 6858000"/>
              <a:gd name="connsiteX378" fmla="*/ 2314430 w 7467600"/>
              <a:gd name="connsiteY378" fmla="*/ 6801144 h 6858000"/>
              <a:gd name="connsiteX379" fmla="*/ 2352406 w 7467600"/>
              <a:gd name="connsiteY379" fmla="*/ 6858000 h 6858000"/>
              <a:gd name="connsiteX380" fmla="*/ 2314492 w 7467600"/>
              <a:gd name="connsiteY380" fmla="*/ 6858000 h 6858000"/>
              <a:gd name="connsiteX381" fmla="*/ 2288095 w 7467600"/>
              <a:gd name="connsiteY381" fmla="*/ 6818030 h 6858000"/>
              <a:gd name="connsiteX382" fmla="*/ 2272768 w 7467600"/>
              <a:gd name="connsiteY382" fmla="*/ 6795822 h 6858000"/>
              <a:gd name="connsiteX383" fmla="*/ 2182715 w 7467600"/>
              <a:gd name="connsiteY383" fmla="*/ 6675071 h 6858000"/>
              <a:gd name="connsiteX384" fmla="*/ 2032061 w 7467600"/>
              <a:gd name="connsiteY384" fmla="*/ 6541380 h 6858000"/>
              <a:gd name="connsiteX385" fmla="*/ 2257220 w 7467600"/>
              <a:gd name="connsiteY385" fmla="*/ 6826257 h 6858000"/>
              <a:gd name="connsiteX386" fmla="*/ 2281324 w 7467600"/>
              <a:gd name="connsiteY386" fmla="*/ 6858000 h 6858000"/>
              <a:gd name="connsiteX387" fmla="*/ 2242860 w 7467600"/>
              <a:gd name="connsiteY387" fmla="*/ 6858000 h 6858000"/>
              <a:gd name="connsiteX388" fmla="*/ 2232818 w 7467600"/>
              <a:gd name="connsiteY388" fmla="*/ 6844926 h 6858000"/>
              <a:gd name="connsiteX389" fmla="*/ 1990172 w 7467600"/>
              <a:gd name="connsiteY389" fmla="*/ 6542121 h 6858000"/>
              <a:gd name="connsiteX390" fmla="*/ 2124090 w 7467600"/>
              <a:gd name="connsiteY390" fmla="*/ 6761017 h 6858000"/>
              <a:gd name="connsiteX391" fmla="*/ 2200380 w 7467600"/>
              <a:gd name="connsiteY391" fmla="*/ 6858000 h 6858000"/>
              <a:gd name="connsiteX392" fmla="*/ 2147507 w 7467600"/>
              <a:gd name="connsiteY392" fmla="*/ 6858000 h 6858000"/>
              <a:gd name="connsiteX393" fmla="*/ 2070668 w 7467600"/>
              <a:gd name="connsiteY393" fmla="*/ 6761520 h 6858000"/>
              <a:gd name="connsiteX394" fmla="*/ 1975142 w 7467600"/>
              <a:gd name="connsiteY394" fmla="*/ 6585570 h 6858000"/>
              <a:gd name="connsiteX395" fmla="*/ 2050035 w 7467600"/>
              <a:gd name="connsiteY395" fmla="*/ 6813345 h 6858000"/>
              <a:gd name="connsiteX396" fmla="*/ 2063025 w 7467600"/>
              <a:gd name="connsiteY396" fmla="*/ 6858000 h 6858000"/>
              <a:gd name="connsiteX397" fmla="*/ 2021675 w 7467600"/>
              <a:gd name="connsiteY397" fmla="*/ 6858000 h 6858000"/>
              <a:gd name="connsiteX398" fmla="*/ 2019308 w 7467600"/>
              <a:gd name="connsiteY398" fmla="*/ 6847118 h 6858000"/>
              <a:gd name="connsiteX399" fmla="*/ 1938835 w 7467600"/>
              <a:gd name="connsiteY399" fmla="*/ 6551160 h 6858000"/>
              <a:gd name="connsiteX400" fmla="*/ 1953230 w 7467600"/>
              <a:gd name="connsiteY400" fmla="*/ 6759699 h 6858000"/>
              <a:gd name="connsiteX401" fmla="*/ 1956763 w 7467600"/>
              <a:gd name="connsiteY401" fmla="*/ 6778191 h 6858000"/>
              <a:gd name="connsiteX402" fmla="*/ 1967925 w 7467600"/>
              <a:gd name="connsiteY402" fmla="*/ 6858000 h 6858000"/>
              <a:gd name="connsiteX403" fmla="*/ 1936622 w 7467600"/>
              <a:gd name="connsiteY403" fmla="*/ 6858000 h 6858000"/>
              <a:gd name="connsiteX404" fmla="*/ 1926261 w 7467600"/>
              <a:gd name="connsiteY404" fmla="*/ 6784064 h 6858000"/>
              <a:gd name="connsiteX405" fmla="*/ 1922724 w 7467600"/>
              <a:gd name="connsiteY405" fmla="*/ 6765577 h 6858000"/>
              <a:gd name="connsiteX406" fmla="*/ 1904650 w 7467600"/>
              <a:gd name="connsiteY406" fmla="*/ 6639616 h 6858000"/>
              <a:gd name="connsiteX407" fmla="*/ 1885273 w 7467600"/>
              <a:gd name="connsiteY407" fmla="*/ 6858000 h 6858000"/>
              <a:gd name="connsiteX408" fmla="*/ 1854363 w 7467600"/>
              <a:gd name="connsiteY408" fmla="*/ 6858000 h 6858000"/>
              <a:gd name="connsiteX409" fmla="*/ 1880391 w 7467600"/>
              <a:gd name="connsiteY409" fmla="*/ 6603796 h 6858000"/>
              <a:gd name="connsiteX410" fmla="*/ 1818273 w 7467600"/>
              <a:gd name="connsiteY410" fmla="*/ 6715729 h 6858000"/>
              <a:gd name="connsiteX411" fmla="*/ 1794691 w 7467600"/>
              <a:gd name="connsiteY411" fmla="*/ 6843239 h 6858000"/>
              <a:gd name="connsiteX412" fmla="*/ 1794914 w 7467600"/>
              <a:gd name="connsiteY412" fmla="*/ 6858000 h 6858000"/>
              <a:gd name="connsiteX413" fmla="*/ 1746128 w 7467600"/>
              <a:gd name="connsiteY413" fmla="*/ 6858000 h 6858000"/>
              <a:gd name="connsiteX414" fmla="*/ 1753934 w 7467600"/>
              <a:gd name="connsiteY414" fmla="*/ 6724796 h 6858000"/>
              <a:gd name="connsiteX415" fmla="*/ 1792053 w 7467600"/>
              <a:gd name="connsiteY415" fmla="*/ 6572396 h 6858000"/>
              <a:gd name="connsiteX416" fmla="*/ 1862248 w 7467600"/>
              <a:gd name="connsiteY416" fmla="*/ 6266397 h 6858000"/>
              <a:gd name="connsiteX417" fmla="*/ 1862250 w 7467600"/>
              <a:gd name="connsiteY417" fmla="*/ 6033531 h 6858000"/>
              <a:gd name="connsiteX418" fmla="*/ 1211999 w 7467600"/>
              <a:gd name="connsiteY418" fmla="*/ 6683610 h 6858000"/>
              <a:gd name="connsiteX419" fmla="*/ 1213266 w 7467600"/>
              <a:gd name="connsiteY419" fmla="*/ 6691947 h 6858000"/>
              <a:gd name="connsiteX420" fmla="*/ 1203370 w 7467600"/>
              <a:gd name="connsiteY420" fmla="*/ 6850676 h 6858000"/>
              <a:gd name="connsiteX421" fmla="*/ 1203671 w 7467600"/>
              <a:gd name="connsiteY421" fmla="*/ 6858000 h 6858000"/>
              <a:gd name="connsiteX422" fmla="*/ 1143180 w 7467600"/>
              <a:gd name="connsiteY422" fmla="*/ 6858000 h 6858000"/>
              <a:gd name="connsiteX423" fmla="*/ 1142176 w 7467600"/>
              <a:gd name="connsiteY423" fmla="*/ 6766045 h 6858000"/>
              <a:gd name="connsiteX424" fmla="*/ 1067484 w 7467600"/>
              <a:gd name="connsiteY424" fmla="*/ 6858000 h 6858000"/>
              <a:gd name="connsiteX425" fmla="*/ 953928 w 7467600"/>
              <a:gd name="connsiteY425" fmla="*/ 6858000 h 6858000"/>
              <a:gd name="connsiteX426" fmla="*/ 959715 w 7467600"/>
              <a:gd name="connsiteY426" fmla="*/ 6850185 h 6858000"/>
              <a:gd name="connsiteX427" fmla="*/ 1483788 w 7467600"/>
              <a:gd name="connsiteY427" fmla="*/ 6259174 h 6858000"/>
              <a:gd name="connsiteX428" fmla="*/ 1100671 w 7467600"/>
              <a:gd name="connsiteY428" fmla="*/ 6252137 h 6858000"/>
              <a:gd name="connsiteX429" fmla="*/ 1090144 w 7467600"/>
              <a:gd name="connsiteY429" fmla="*/ 6256748 h 6858000"/>
              <a:gd name="connsiteX430" fmla="*/ 1095872 w 7467600"/>
              <a:gd name="connsiteY430" fmla="*/ 6271892 h 6858000"/>
              <a:gd name="connsiteX431" fmla="*/ 262785 w 7467600"/>
              <a:gd name="connsiteY431" fmla="*/ 6845450 h 6858000"/>
              <a:gd name="connsiteX432" fmla="*/ 209968 w 7467600"/>
              <a:gd name="connsiteY432" fmla="*/ 6770713 h 6858000"/>
              <a:gd name="connsiteX433" fmla="*/ 873460 w 7467600"/>
              <a:gd name="connsiteY433" fmla="*/ 6253768 h 6858000"/>
              <a:gd name="connsiteX434" fmla="*/ 192686 w 7467600"/>
              <a:gd name="connsiteY434" fmla="*/ 5849257 h 6858000"/>
              <a:gd name="connsiteX435" fmla="*/ 4696 w 7467600"/>
              <a:gd name="connsiteY435" fmla="*/ 5697668 h 6858000"/>
              <a:gd name="connsiteX436" fmla="*/ 0 w 7467600"/>
              <a:gd name="connsiteY436" fmla="*/ 5689984 h 6858000"/>
              <a:gd name="connsiteX437" fmla="*/ 0 w 7467600"/>
              <a:gd name="connsiteY437" fmla="*/ 5513472 h 6858000"/>
              <a:gd name="connsiteX438" fmla="*/ 174101 w 7467600"/>
              <a:gd name="connsiteY438" fmla="*/ 5620277 h 6858000"/>
              <a:gd name="connsiteX439" fmla="*/ 891800 w 7467600"/>
              <a:gd name="connsiteY439" fmla="*/ 6036935 h 6858000"/>
              <a:gd name="connsiteX440" fmla="*/ 1072219 w 7467600"/>
              <a:gd name="connsiteY440" fmla="*/ 6169443 h 6858000"/>
              <a:gd name="connsiteX441" fmla="*/ 1074117 w 7467600"/>
              <a:gd name="connsiteY441" fmla="*/ 6170301 h 6858000"/>
              <a:gd name="connsiteX442" fmla="*/ 1083114 w 7467600"/>
              <a:gd name="connsiteY442" fmla="*/ 6174131 h 6858000"/>
              <a:gd name="connsiteX443" fmla="*/ 1543010 w 7467600"/>
              <a:gd name="connsiteY443" fmla="*/ 6191140 h 6858000"/>
              <a:gd name="connsiteX444" fmla="*/ 1551080 w 7467600"/>
              <a:gd name="connsiteY444" fmla="*/ 6195006 h 6858000"/>
              <a:gd name="connsiteX445" fmla="*/ 2345443 w 7467600"/>
              <a:gd name="connsiteY445" fmla="*/ 5549882 h 6858000"/>
              <a:gd name="connsiteX446" fmla="*/ 1721499 w 7467600"/>
              <a:gd name="connsiteY446" fmla="*/ 5599969 h 6858000"/>
              <a:gd name="connsiteX447" fmla="*/ 767716 w 7467600"/>
              <a:gd name="connsiteY447" fmla="*/ 5472768 h 6858000"/>
              <a:gd name="connsiteX448" fmla="*/ 722147 w 7467600"/>
              <a:gd name="connsiteY448" fmla="*/ 5393091 h 6858000"/>
              <a:gd name="connsiteX449" fmla="*/ 1485552 w 7467600"/>
              <a:gd name="connsiteY449" fmla="*/ 5313202 h 6858000"/>
              <a:gd name="connsiteX450" fmla="*/ 2143004 w 7467600"/>
              <a:gd name="connsiteY450" fmla="*/ 5402420 h 6858000"/>
              <a:gd name="connsiteX451" fmla="*/ 1933391 w 7467600"/>
              <a:gd name="connsiteY451" fmla="*/ 5156971 h 6858000"/>
              <a:gd name="connsiteX452" fmla="*/ 1827118 w 7467600"/>
              <a:gd name="connsiteY452" fmla="*/ 4968410 h 6858000"/>
              <a:gd name="connsiteX453" fmla="*/ 1837349 w 7467600"/>
              <a:gd name="connsiteY453" fmla="*/ 4956357 h 6858000"/>
              <a:gd name="connsiteX454" fmla="*/ 2162835 w 7467600"/>
              <a:gd name="connsiteY454" fmla="*/ 5187853 h 6858000"/>
              <a:gd name="connsiteX455" fmla="*/ 2257167 w 7467600"/>
              <a:gd name="connsiteY455" fmla="*/ 5462123 h 6858000"/>
              <a:gd name="connsiteX456" fmla="*/ 2261598 w 7467600"/>
              <a:gd name="connsiteY456" fmla="*/ 5467998 h 6858000"/>
              <a:gd name="connsiteX457" fmla="*/ 2437177 w 7467600"/>
              <a:gd name="connsiteY457" fmla="*/ 5479608 h 6858000"/>
              <a:gd name="connsiteX458" fmla="*/ 2445247 w 7467600"/>
              <a:gd name="connsiteY458" fmla="*/ 5483476 h 6858000"/>
              <a:gd name="connsiteX459" fmla="*/ 2743626 w 7467600"/>
              <a:gd name="connsiteY459" fmla="*/ 5304819 h 6858000"/>
              <a:gd name="connsiteX460" fmla="*/ 3048102 w 7467600"/>
              <a:gd name="connsiteY460" fmla="*/ 5150595 h 6858000"/>
              <a:gd name="connsiteX461" fmla="*/ 1799414 w 7467600"/>
              <a:gd name="connsiteY461" fmla="*/ 4694732 h 6858000"/>
              <a:gd name="connsiteX462" fmla="*/ 1771735 w 7467600"/>
              <a:gd name="connsiteY462" fmla="*/ 4619929 h 6858000"/>
              <a:gd name="connsiteX463" fmla="*/ 3104273 w 7467600"/>
              <a:gd name="connsiteY463" fmla="*/ 5076159 h 6858000"/>
              <a:gd name="connsiteX464" fmla="*/ 3113245 w 7467600"/>
              <a:gd name="connsiteY464" fmla="*/ 5090705 h 6858000"/>
              <a:gd name="connsiteX465" fmla="*/ 3126294 w 7467600"/>
              <a:gd name="connsiteY465" fmla="*/ 5114400 h 6858000"/>
              <a:gd name="connsiteX466" fmla="*/ 3937433 w 7467600"/>
              <a:gd name="connsiteY466" fmla="*/ 4830473 h 6858000"/>
              <a:gd name="connsiteX467" fmla="*/ 3590475 w 7467600"/>
              <a:gd name="connsiteY467" fmla="*/ 4597974 h 6858000"/>
              <a:gd name="connsiteX468" fmla="*/ 3100264 w 7467600"/>
              <a:gd name="connsiteY468" fmla="*/ 4579845 h 6858000"/>
              <a:gd name="connsiteX469" fmla="*/ 2183576 w 7467600"/>
              <a:gd name="connsiteY469" fmla="*/ 4227150 h 6858000"/>
              <a:gd name="connsiteX470" fmla="*/ 2151029 w 7467600"/>
              <a:gd name="connsiteY470" fmla="*/ 4146947 h 6858000"/>
              <a:gd name="connsiteX471" fmla="*/ 3563434 w 7467600"/>
              <a:gd name="connsiteY471" fmla="*/ 4469115 h 6858000"/>
              <a:gd name="connsiteX472" fmla="*/ 3177952 w 7467600"/>
              <a:gd name="connsiteY472" fmla="*/ 3657386 h 6858000"/>
              <a:gd name="connsiteX473" fmla="*/ 3189263 w 7467600"/>
              <a:gd name="connsiteY473" fmla="*/ 3625726 h 6858000"/>
              <a:gd name="connsiteX474" fmla="*/ 3560912 w 7467600"/>
              <a:gd name="connsiteY474" fmla="*/ 4079863 h 6858000"/>
              <a:gd name="connsiteX475" fmla="*/ 3626636 w 7467600"/>
              <a:gd name="connsiteY475" fmla="*/ 4512230 h 6858000"/>
              <a:gd name="connsiteX476" fmla="*/ 3653088 w 7467600"/>
              <a:gd name="connsiteY476" fmla="*/ 4521417 h 6858000"/>
              <a:gd name="connsiteX477" fmla="*/ 3988128 w 7467600"/>
              <a:gd name="connsiteY477" fmla="*/ 4817267 h 6858000"/>
              <a:gd name="connsiteX478" fmla="*/ 4830582 w 7467600"/>
              <a:gd name="connsiteY478" fmla="*/ 4676000 h 6858000"/>
              <a:gd name="connsiteX479" fmla="*/ 4830100 w 7467600"/>
              <a:gd name="connsiteY479" fmla="*/ 4675554 h 6858000"/>
              <a:gd name="connsiteX480" fmla="*/ 4036318 w 7467600"/>
              <a:gd name="connsiteY480" fmla="*/ 4147013 h 6858000"/>
              <a:gd name="connsiteX481" fmla="*/ 3432098 w 7467600"/>
              <a:gd name="connsiteY481" fmla="*/ 3537312 h 6858000"/>
              <a:gd name="connsiteX482" fmla="*/ 3446761 w 7467600"/>
              <a:gd name="connsiteY482" fmla="*/ 3461278 h 6858000"/>
              <a:gd name="connsiteX483" fmla="*/ 4419733 w 7467600"/>
              <a:gd name="connsiteY483" fmla="*/ 3963555 h 6858000"/>
              <a:gd name="connsiteX484" fmla="*/ 4781371 w 7467600"/>
              <a:gd name="connsiteY484" fmla="*/ 4458604 h 6858000"/>
              <a:gd name="connsiteX485" fmla="*/ 4780440 w 7467600"/>
              <a:gd name="connsiteY485" fmla="*/ 4470290 h 6858000"/>
              <a:gd name="connsiteX486" fmla="*/ 4898954 w 7467600"/>
              <a:gd name="connsiteY486" fmla="*/ 4662092 h 6858000"/>
              <a:gd name="connsiteX487" fmla="*/ 4900699 w 7467600"/>
              <a:gd name="connsiteY487" fmla="*/ 4670867 h 6858000"/>
              <a:gd name="connsiteX488" fmla="*/ 5714511 w 7467600"/>
              <a:gd name="connsiteY488" fmla="*/ 4663483 h 6858000"/>
              <a:gd name="connsiteX489" fmla="*/ 5464793 w 7467600"/>
              <a:gd name="connsiteY489" fmla="*/ 4393556 h 6858000"/>
              <a:gd name="connsiteX490" fmla="*/ 5461897 w 7467600"/>
              <a:gd name="connsiteY490" fmla="*/ 4390879 h 6858000"/>
              <a:gd name="connsiteX491" fmla="*/ 4294126 w 7467600"/>
              <a:gd name="connsiteY491" fmla="*/ 3303048 h 6858000"/>
              <a:gd name="connsiteX492" fmla="*/ 4305321 w 7467600"/>
              <a:gd name="connsiteY492" fmla="*/ 3256953 h 6858000"/>
              <a:gd name="connsiteX493" fmla="*/ 4949299 w 7467600"/>
              <a:gd name="connsiteY493" fmla="*/ 3766336 h 6858000"/>
              <a:gd name="connsiteX494" fmla="*/ 5291452 w 7467600"/>
              <a:gd name="connsiteY494" fmla="*/ 4076801 h 6858000"/>
              <a:gd name="connsiteX495" fmla="*/ 5434998 w 7467600"/>
              <a:gd name="connsiteY495" fmla="*/ 4254100 h 6858000"/>
              <a:gd name="connsiteX496" fmla="*/ 5351015 w 7467600"/>
              <a:gd name="connsiteY496" fmla="*/ 3760989 h 6858000"/>
              <a:gd name="connsiteX497" fmla="*/ 5413780 w 7467600"/>
              <a:gd name="connsiteY497" fmla="*/ 2966265 h 6858000"/>
              <a:gd name="connsiteX498" fmla="*/ 5425627 w 7467600"/>
              <a:gd name="connsiteY498" fmla="*/ 2954192 h 6858000"/>
              <a:gd name="connsiteX499" fmla="*/ 6604735 w 7467600"/>
              <a:gd name="connsiteY499" fmla="*/ 2041381 h 6858000"/>
              <a:gd name="connsiteX500" fmla="*/ 7204487 w 7467600"/>
              <a:gd name="connsiteY500" fmla="*/ 2742112 h 6858000"/>
              <a:gd name="connsiteX501" fmla="*/ 7131592 w 7467600"/>
              <a:gd name="connsiteY501" fmla="*/ 2672096 h 6858000"/>
              <a:gd name="connsiteX502" fmla="*/ 6996344 w 7467600"/>
              <a:gd name="connsiteY502" fmla="*/ 2518310 h 6858000"/>
              <a:gd name="connsiteX503" fmla="*/ 6735495 w 7467600"/>
              <a:gd name="connsiteY503" fmla="*/ 2196890 h 6858000"/>
              <a:gd name="connsiteX504" fmla="*/ 6721901 w 7467600"/>
              <a:gd name="connsiteY504" fmla="*/ 2179274 h 6858000"/>
              <a:gd name="connsiteX505" fmla="*/ 6604735 w 7467600"/>
              <a:gd name="connsiteY505" fmla="*/ 2041381 h 6858000"/>
              <a:gd name="connsiteX506" fmla="*/ 6591670 w 7467600"/>
              <a:gd name="connsiteY506" fmla="*/ 1988277 h 6858000"/>
              <a:gd name="connsiteX507" fmla="*/ 6747349 w 7467600"/>
              <a:gd name="connsiteY507" fmla="*/ 2160069 h 6858000"/>
              <a:gd name="connsiteX508" fmla="*/ 6760943 w 7467600"/>
              <a:gd name="connsiteY508" fmla="*/ 2177686 h 6858000"/>
              <a:gd name="connsiteX509" fmla="*/ 7021065 w 7467600"/>
              <a:gd name="connsiteY509" fmla="*/ 2498102 h 6858000"/>
              <a:gd name="connsiteX510" fmla="*/ 7155223 w 7467600"/>
              <a:gd name="connsiteY510" fmla="*/ 2650386 h 6858000"/>
              <a:gd name="connsiteX511" fmla="*/ 7203167 w 7467600"/>
              <a:gd name="connsiteY511" fmla="*/ 2697288 h 6858000"/>
              <a:gd name="connsiteX512" fmla="*/ 6937703 w 7467600"/>
              <a:gd name="connsiteY512" fmla="*/ 2321981 h 6858000"/>
              <a:gd name="connsiteX513" fmla="*/ 6591670 w 7467600"/>
              <a:gd name="connsiteY513" fmla="*/ 1988277 h 6858000"/>
              <a:gd name="connsiteX514" fmla="*/ 5798671 w 7467600"/>
              <a:gd name="connsiteY514" fmla="*/ 1981601 h 6858000"/>
              <a:gd name="connsiteX515" fmla="*/ 5754709 w 7467600"/>
              <a:gd name="connsiteY515" fmla="*/ 2071454 h 6858000"/>
              <a:gd name="connsiteX516" fmla="*/ 5763044 w 7467600"/>
              <a:gd name="connsiteY516" fmla="*/ 2842206 h 6858000"/>
              <a:gd name="connsiteX517" fmla="*/ 5764974 w 7467600"/>
              <a:gd name="connsiteY517" fmla="*/ 2799609 h 6858000"/>
              <a:gd name="connsiteX518" fmla="*/ 5767665 w 7467600"/>
              <a:gd name="connsiteY518" fmla="*/ 2666409 h 6858000"/>
              <a:gd name="connsiteX519" fmla="*/ 5763055 w 7467600"/>
              <a:gd name="connsiteY519" fmla="*/ 2579705 h 6858000"/>
              <a:gd name="connsiteX520" fmla="*/ 5758079 w 7467600"/>
              <a:gd name="connsiteY520" fmla="*/ 2492508 h 6858000"/>
              <a:gd name="connsiteX521" fmla="*/ 5779325 w 7467600"/>
              <a:gd name="connsiteY521" fmla="*/ 2197069 h 6858000"/>
              <a:gd name="connsiteX522" fmla="*/ 5798671 w 7467600"/>
              <a:gd name="connsiteY522" fmla="*/ 1981601 h 6858000"/>
              <a:gd name="connsiteX523" fmla="*/ 5829202 w 7467600"/>
              <a:gd name="connsiteY523" fmla="*/ 1971679 h 6858000"/>
              <a:gd name="connsiteX524" fmla="*/ 5809558 w 7467600"/>
              <a:gd name="connsiteY524" fmla="*/ 2198043 h 6858000"/>
              <a:gd name="connsiteX525" fmla="*/ 5788653 w 7467600"/>
              <a:gd name="connsiteY525" fmla="*/ 2489430 h 6858000"/>
              <a:gd name="connsiteX526" fmla="*/ 5793439 w 7467600"/>
              <a:gd name="connsiteY526" fmla="*/ 2575235 h 6858000"/>
              <a:gd name="connsiteX527" fmla="*/ 5796837 w 7467600"/>
              <a:gd name="connsiteY527" fmla="*/ 2637633 h 6858000"/>
              <a:gd name="connsiteX528" fmla="*/ 5818614 w 7467600"/>
              <a:gd name="connsiteY528" fmla="*/ 2473055 h 6858000"/>
              <a:gd name="connsiteX529" fmla="*/ 5829202 w 7467600"/>
              <a:gd name="connsiteY529" fmla="*/ 1971679 h 6858000"/>
              <a:gd name="connsiteX530" fmla="*/ 5911389 w 7467600"/>
              <a:gd name="connsiteY530" fmla="*/ 1898371 h 6858000"/>
              <a:gd name="connsiteX531" fmla="*/ 6237627 w 7467600"/>
              <a:gd name="connsiteY531" fmla="*/ 2231921 h 6858000"/>
              <a:gd name="connsiteX532" fmla="*/ 5911389 w 7467600"/>
              <a:gd name="connsiteY532" fmla="*/ 1898371 h 6858000"/>
              <a:gd name="connsiteX533" fmla="*/ 6944437 w 7467600"/>
              <a:gd name="connsiteY533" fmla="*/ 1575402 h 6858000"/>
              <a:gd name="connsiteX534" fmla="*/ 6304730 w 7467600"/>
              <a:gd name="connsiteY534" fmla="*/ 1766654 h 6858000"/>
              <a:gd name="connsiteX535" fmla="*/ 6944437 w 7467600"/>
              <a:gd name="connsiteY535" fmla="*/ 1575402 h 6858000"/>
              <a:gd name="connsiteX536" fmla="*/ 7019523 w 7467600"/>
              <a:gd name="connsiteY536" fmla="*/ 1519450 h 6858000"/>
              <a:gd name="connsiteX537" fmla="*/ 6298091 w 7467600"/>
              <a:gd name="connsiteY537" fmla="*/ 1737122 h 6858000"/>
              <a:gd name="connsiteX538" fmla="*/ 7019523 w 7467600"/>
              <a:gd name="connsiteY538" fmla="*/ 1519450 h 6858000"/>
              <a:gd name="connsiteX539" fmla="*/ 2399523 w 7467600"/>
              <a:gd name="connsiteY539" fmla="*/ 1428234 h 6858000"/>
              <a:gd name="connsiteX540" fmla="*/ 2224982 w 7467600"/>
              <a:gd name="connsiteY540" fmla="*/ 1826201 h 6858000"/>
              <a:gd name="connsiteX541" fmla="*/ 2096099 w 7467600"/>
              <a:gd name="connsiteY541" fmla="*/ 2345900 h 6858000"/>
              <a:gd name="connsiteX542" fmla="*/ 2283317 w 7467600"/>
              <a:gd name="connsiteY542" fmla="*/ 1796925 h 6858000"/>
              <a:gd name="connsiteX543" fmla="*/ 2399523 w 7467600"/>
              <a:gd name="connsiteY543" fmla="*/ 1428234 h 6858000"/>
              <a:gd name="connsiteX544" fmla="*/ 2448558 w 7467600"/>
              <a:gd name="connsiteY544" fmla="*/ 1373435 h 6858000"/>
              <a:gd name="connsiteX545" fmla="*/ 2312521 w 7467600"/>
              <a:gd name="connsiteY545" fmla="*/ 1806140 h 6858000"/>
              <a:gd name="connsiteX546" fmla="*/ 2127533 w 7467600"/>
              <a:gd name="connsiteY546" fmla="*/ 2348380 h 6858000"/>
              <a:gd name="connsiteX547" fmla="*/ 2358080 w 7467600"/>
              <a:gd name="connsiteY547" fmla="*/ 1866134 h 6858000"/>
              <a:gd name="connsiteX548" fmla="*/ 2407436 w 7467600"/>
              <a:gd name="connsiteY548" fmla="*/ 1651070 h 6858000"/>
              <a:gd name="connsiteX549" fmla="*/ 2448558 w 7467600"/>
              <a:gd name="connsiteY549" fmla="*/ 1373435 h 6858000"/>
              <a:gd name="connsiteX550" fmla="*/ 278707 w 7467600"/>
              <a:gd name="connsiteY550" fmla="*/ 1352270 h 6858000"/>
              <a:gd name="connsiteX551" fmla="*/ 321570 w 7467600"/>
              <a:gd name="connsiteY551" fmla="*/ 1861610 h 6858000"/>
              <a:gd name="connsiteX552" fmla="*/ 294281 w 7467600"/>
              <a:gd name="connsiteY552" fmla="*/ 1440658 h 6858000"/>
              <a:gd name="connsiteX553" fmla="*/ 278707 w 7467600"/>
              <a:gd name="connsiteY553" fmla="*/ 1352270 h 6858000"/>
              <a:gd name="connsiteX554" fmla="*/ 1423821 w 7467600"/>
              <a:gd name="connsiteY554" fmla="*/ 1351958 h 6858000"/>
              <a:gd name="connsiteX555" fmla="*/ 1638521 w 7467600"/>
              <a:gd name="connsiteY555" fmla="*/ 1908470 h 6858000"/>
              <a:gd name="connsiteX556" fmla="*/ 1754199 w 7467600"/>
              <a:gd name="connsiteY556" fmla="*/ 2149284 h 6858000"/>
              <a:gd name="connsiteX557" fmla="*/ 1908359 w 7467600"/>
              <a:gd name="connsiteY557" fmla="*/ 2364988 h 6858000"/>
              <a:gd name="connsiteX558" fmla="*/ 1647661 w 7467600"/>
              <a:gd name="connsiteY558" fmla="*/ 1825945 h 6858000"/>
              <a:gd name="connsiteX559" fmla="*/ 1423821 w 7467600"/>
              <a:gd name="connsiteY559" fmla="*/ 1351958 h 6858000"/>
              <a:gd name="connsiteX560" fmla="*/ 1431890 w 7467600"/>
              <a:gd name="connsiteY560" fmla="*/ 1306475 h 6858000"/>
              <a:gd name="connsiteX561" fmla="*/ 1507597 w 7467600"/>
              <a:gd name="connsiteY561" fmla="*/ 1446132 h 6858000"/>
              <a:gd name="connsiteX562" fmla="*/ 1674586 w 7467600"/>
              <a:gd name="connsiteY562" fmla="*/ 1813832 h 6858000"/>
              <a:gd name="connsiteX563" fmla="*/ 1815950 w 7467600"/>
              <a:gd name="connsiteY563" fmla="*/ 2128564 h 6858000"/>
              <a:gd name="connsiteX564" fmla="*/ 1984242 w 7467600"/>
              <a:gd name="connsiteY564" fmla="*/ 2430829 h 6858000"/>
              <a:gd name="connsiteX565" fmla="*/ 2014023 w 7467600"/>
              <a:gd name="connsiteY565" fmla="*/ 2450995 h 6858000"/>
              <a:gd name="connsiteX566" fmla="*/ 1747337 w 7467600"/>
              <a:gd name="connsiteY566" fmla="*/ 1855264 h 6858000"/>
              <a:gd name="connsiteX567" fmla="*/ 1533749 w 7467600"/>
              <a:gd name="connsiteY567" fmla="*/ 1478656 h 6858000"/>
              <a:gd name="connsiteX568" fmla="*/ 1431890 w 7467600"/>
              <a:gd name="connsiteY568" fmla="*/ 1306475 h 6858000"/>
              <a:gd name="connsiteX569" fmla="*/ 5052692 w 7467600"/>
              <a:gd name="connsiteY569" fmla="*/ 1292994 h 6858000"/>
              <a:gd name="connsiteX570" fmla="*/ 5200661 w 7467600"/>
              <a:gd name="connsiteY570" fmla="*/ 1635186 h 6858000"/>
              <a:gd name="connsiteX571" fmla="*/ 5297138 w 7467600"/>
              <a:gd name="connsiteY571" fmla="*/ 1906351 h 6858000"/>
              <a:gd name="connsiteX572" fmla="*/ 5052692 w 7467600"/>
              <a:gd name="connsiteY572" fmla="*/ 1292994 h 6858000"/>
              <a:gd name="connsiteX573" fmla="*/ 5009948 w 7467600"/>
              <a:gd name="connsiteY573" fmla="*/ 1273619 h 6858000"/>
              <a:gd name="connsiteX574" fmla="*/ 5121777 w 7467600"/>
              <a:gd name="connsiteY574" fmla="*/ 1654213 h 6858000"/>
              <a:gd name="connsiteX575" fmla="*/ 5293545 w 7467600"/>
              <a:gd name="connsiteY575" fmla="*/ 2072247 h 6858000"/>
              <a:gd name="connsiteX576" fmla="*/ 5294042 w 7467600"/>
              <a:gd name="connsiteY576" fmla="*/ 2065019 h 6858000"/>
              <a:gd name="connsiteX577" fmla="*/ 5171936 w 7467600"/>
              <a:gd name="connsiteY577" fmla="*/ 1647613 h 6858000"/>
              <a:gd name="connsiteX578" fmla="*/ 5009948 w 7467600"/>
              <a:gd name="connsiteY578" fmla="*/ 1273619 h 6858000"/>
              <a:gd name="connsiteX579" fmla="*/ 655236 w 7467600"/>
              <a:gd name="connsiteY579" fmla="*/ 1268632 h 6858000"/>
              <a:gd name="connsiteX580" fmla="*/ 839521 w 7467600"/>
              <a:gd name="connsiteY580" fmla="*/ 1685315 h 6858000"/>
              <a:gd name="connsiteX581" fmla="*/ 1109416 w 7467600"/>
              <a:gd name="connsiteY581" fmla="*/ 2061663 h 6858000"/>
              <a:gd name="connsiteX582" fmla="*/ 1298300 w 7467600"/>
              <a:gd name="connsiteY582" fmla="*/ 2247742 h 6858000"/>
              <a:gd name="connsiteX583" fmla="*/ 1125871 w 7467600"/>
              <a:gd name="connsiteY583" fmla="*/ 1989513 h 6858000"/>
              <a:gd name="connsiteX584" fmla="*/ 981574 w 7467600"/>
              <a:gd name="connsiteY584" fmla="*/ 1783157 h 6858000"/>
              <a:gd name="connsiteX585" fmla="*/ 922198 w 7467600"/>
              <a:gd name="connsiteY585" fmla="*/ 1677437 h 6858000"/>
              <a:gd name="connsiteX586" fmla="*/ 869293 w 7467600"/>
              <a:gd name="connsiteY586" fmla="*/ 1583214 h 6858000"/>
              <a:gd name="connsiteX587" fmla="*/ 751431 w 7467600"/>
              <a:gd name="connsiteY587" fmla="*/ 1405731 h 6858000"/>
              <a:gd name="connsiteX588" fmla="*/ 655236 w 7467600"/>
              <a:gd name="connsiteY588" fmla="*/ 1268632 h 6858000"/>
              <a:gd name="connsiteX589" fmla="*/ 6516292 w 7467600"/>
              <a:gd name="connsiteY589" fmla="*/ 1263064 h 6858000"/>
              <a:gd name="connsiteX590" fmla="*/ 5736320 w 7467600"/>
              <a:gd name="connsiteY590" fmla="*/ 1501803 h 6858000"/>
              <a:gd name="connsiteX591" fmla="*/ 6516292 w 7467600"/>
              <a:gd name="connsiteY591" fmla="*/ 1263064 h 6858000"/>
              <a:gd name="connsiteX592" fmla="*/ 291466 w 7467600"/>
              <a:gd name="connsiteY592" fmla="*/ 1250369 h 6858000"/>
              <a:gd name="connsiteX593" fmla="*/ 323180 w 7467600"/>
              <a:gd name="connsiteY593" fmla="*/ 1435283 h 6858000"/>
              <a:gd name="connsiteX594" fmla="*/ 349381 w 7467600"/>
              <a:gd name="connsiteY594" fmla="*/ 1875041 h 6858000"/>
              <a:gd name="connsiteX595" fmla="*/ 374363 w 7467600"/>
              <a:gd name="connsiteY595" fmla="*/ 1506494 h 6858000"/>
              <a:gd name="connsiteX596" fmla="*/ 302168 w 7467600"/>
              <a:gd name="connsiteY596" fmla="*/ 1274495 h 6858000"/>
              <a:gd name="connsiteX597" fmla="*/ 291466 w 7467600"/>
              <a:gd name="connsiteY597" fmla="*/ 1250369 h 6858000"/>
              <a:gd name="connsiteX598" fmla="*/ 678222 w 7467600"/>
              <a:gd name="connsiteY598" fmla="*/ 1248670 h 6858000"/>
              <a:gd name="connsiteX599" fmla="*/ 775536 w 7467600"/>
              <a:gd name="connsiteY599" fmla="*/ 1388015 h 6858000"/>
              <a:gd name="connsiteX600" fmla="*/ 894529 w 7467600"/>
              <a:gd name="connsiteY600" fmla="*/ 1567739 h 6858000"/>
              <a:gd name="connsiteX601" fmla="*/ 948000 w 7467600"/>
              <a:gd name="connsiteY601" fmla="*/ 1663088 h 6858000"/>
              <a:gd name="connsiteX602" fmla="*/ 1006812 w 7467600"/>
              <a:gd name="connsiteY602" fmla="*/ 1767683 h 6858000"/>
              <a:gd name="connsiteX603" fmla="*/ 1149133 w 7467600"/>
              <a:gd name="connsiteY603" fmla="*/ 1971513 h 6858000"/>
              <a:gd name="connsiteX604" fmla="*/ 1333952 w 7467600"/>
              <a:gd name="connsiteY604" fmla="*/ 2251620 h 6858000"/>
              <a:gd name="connsiteX605" fmla="*/ 1337329 w 7467600"/>
              <a:gd name="connsiteY605" fmla="*/ 2258350 h 6858000"/>
              <a:gd name="connsiteX606" fmla="*/ 1014726 w 7467600"/>
              <a:gd name="connsiteY606" fmla="*/ 1615556 h 6858000"/>
              <a:gd name="connsiteX607" fmla="*/ 678222 w 7467600"/>
              <a:gd name="connsiteY607" fmla="*/ 1248670 h 6858000"/>
              <a:gd name="connsiteX608" fmla="*/ 6691602 w 7467600"/>
              <a:gd name="connsiteY608" fmla="*/ 1140573 h 6858000"/>
              <a:gd name="connsiteX609" fmla="*/ 6571100 w 7467600"/>
              <a:gd name="connsiteY609" fmla="*/ 1183662 h 6858000"/>
              <a:gd name="connsiteX610" fmla="*/ 6241687 w 7467600"/>
              <a:gd name="connsiteY610" fmla="*/ 1257600 h 6858000"/>
              <a:gd name="connsiteX611" fmla="*/ 5693009 w 7467600"/>
              <a:gd name="connsiteY611" fmla="*/ 1478256 h 6858000"/>
              <a:gd name="connsiteX612" fmla="*/ 6548420 w 7467600"/>
              <a:gd name="connsiteY612" fmla="*/ 1214599 h 6858000"/>
              <a:gd name="connsiteX613" fmla="*/ 6605473 w 7467600"/>
              <a:gd name="connsiteY613" fmla="*/ 1184686 h 6858000"/>
              <a:gd name="connsiteX614" fmla="*/ 6691602 w 7467600"/>
              <a:gd name="connsiteY614" fmla="*/ 1140573 h 6858000"/>
              <a:gd name="connsiteX615" fmla="*/ 4002475 w 7467600"/>
              <a:gd name="connsiteY615" fmla="*/ 1037802 h 6858000"/>
              <a:gd name="connsiteX616" fmla="*/ 4000324 w 7467600"/>
              <a:gd name="connsiteY616" fmla="*/ 1039362 h 6858000"/>
              <a:gd name="connsiteX617" fmla="*/ 4002862 w 7467600"/>
              <a:gd name="connsiteY617" fmla="*/ 1042866 h 6858000"/>
              <a:gd name="connsiteX618" fmla="*/ 4002475 w 7467600"/>
              <a:gd name="connsiteY618" fmla="*/ 1037802 h 6858000"/>
              <a:gd name="connsiteX619" fmla="*/ 506322 w 7467600"/>
              <a:gd name="connsiteY619" fmla="*/ 1020997 h 6858000"/>
              <a:gd name="connsiteX620" fmla="*/ 533068 w 7467600"/>
              <a:gd name="connsiteY620" fmla="*/ 1029409 h 6858000"/>
              <a:gd name="connsiteX621" fmla="*/ 1232525 w 7467600"/>
              <a:gd name="connsiteY621" fmla="*/ 1804675 h 6858000"/>
              <a:gd name="connsiteX622" fmla="*/ 1388858 w 7467600"/>
              <a:gd name="connsiteY622" fmla="*/ 2368011 h 6858000"/>
              <a:gd name="connsiteX623" fmla="*/ 1384098 w 7467600"/>
              <a:gd name="connsiteY623" fmla="*/ 2378125 h 6858000"/>
              <a:gd name="connsiteX624" fmla="*/ 1425393 w 7467600"/>
              <a:gd name="connsiteY624" fmla="*/ 2589124 h 6858000"/>
              <a:gd name="connsiteX625" fmla="*/ 1424001 w 7467600"/>
              <a:gd name="connsiteY625" fmla="*/ 2597541 h 6858000"/>
              <a:gd name="connsiteX626" fmla="*/ 2152729 w 7467600"/>
              <a:gd name="connsiteY626" fmla="*/ 2864487 h 6858000"/>
              <a:gd name="connsiteX627" fmla="*/ 2020609 w 7467600"/>
              <a:gd name="connsiteY627" fmla="*/ 2539671 h 6858000"/>
              <a:gd name="connsiteX628" fmla="*/ 2018920 w 7467600"/>
              <a:gd name="connsiteY628" fmla="*/ 2536309 h 6858000"/>
              <a:gd name="connsiteX629" fmla="*/ 1342441 w 7467600"/>
              <a:gd name="connsiteY629" fmla="*/ 1173017 h 6858000"/>
              <a:gd name="connsiteX630" fmla="*/ 1367925 w 7467600"/>
              <a:gd name="connsiteY630" fmla="*/ 1135648 h 6858000"/>
              <a:gd name="connsiteX631" fmla="*/ 1771401 w 7467600"/>
              <a:gd name="connsiteY631" fmla="*/ 1806673 h 6858000"/>
              <a:gd name="connsiteX632" fmla="*/ 1972385 w 7467600"/>
              <a:gd name="connsiteY632" fmla="*/ 2198735 h 6858000"/>
              <a:gd name="connsiteX633" fmla="*/ 2040892 w 7467600"/>
              <a:gd name="connsiteY633" fmla="*/ 2405205 h 6858000"/>
              <a:gd name="connsiteX634" fmla="*/ 2131689 w 7467600"/>
              <a:gd name="connsiteY634" fmla="*/ 1936926 h 6858000"/>
              <a:gd name="connsiteX635" fmla="*/ 2454820 w 7467600"/>
              <a:gd name="connsiteY635" fmla="*/ 1248808 h 6858000"/>
              <a:gd name="connsiteX636" fmla="*/ 2492512 w 7467600"/>
              <a:gd name="connsiteY636" fmla="*/ 1302920 h 6858000"/>
              <a:gd name="connsiteX637" fmla="*/ 2081216 w 7467600"/>
              <a:gd name="connsiteY637" fmla="*/ 2527513 h 6858000"/>
              <a:gd name="connsiteX638" fmla="*/ 2081211 w 7467600"/>
              <a:gd name="connsiteY638" fmla="*/ 2528916 h 6858000"/>
              <a:gd name="connsiteX639" fmla="*/ 2199067 w 7467600"/>
              <a:gd name="connsiteY639" fmla="*/ 2884061 h 6858000"/>
              <a:gd name="connsiteX640" fmla="*/ 3192586 w 7467600"/>
              <a:gd name="connsiteY640" fmla="*/ 3411496 h 6858000"/>
              <a:gd name="connsiteX641" fmla="*/ 3182620 w 7467600"/>
              <a:gd name="connsiteY641" fmla="*/ 3483279 h 6858000"/>
              <a:gd name="connsiteX642" fmla="*/ 2435119 w 7467600"/>
              <a:gd name="connsiteY642" fmla="*/ 3080173 h 6858000"/>
              <a:gd name="connsiteX643" fmla="*/ 2410152 w 7467600"/>
              <a:gd name="connsiteY643" fmla="*/ 3063751 h 6858000"/>
              <a:gd name="connsiteX644" fmla="*/ 2408099 w 7467600"/>
              <a:gd name="connsiteY644" fmla="*/ 3064403 h 6858000"/>
              <a:gd name="connsiteX645" fmla="*/ 2407218 w 7467600"/>
              <a:gd name="connsiteY645" fmla="*/ 3070324 h 6858000"/>
              <a:gd name="connsiteX646" fmla="*/ 2380138 w 7467600"/>
              <a:gd name="connsiteY646" fmla="*/ 3099341 h 6858000"/>
              <a:gd name="connsiteX647" fmla="*/ 1765923 w 7467600"/>
              <a:gd name="connsiteY647" fmla="*/ 3581043 h 6858000"/>
              <a:gd name="connsiteX648" fmla="*/ 1702258 w 7467600"/>
              <a:gd name="connsiteY648" fmla="*/ 3612286 h 6858000"/>
              <a:gd name="connsiteX649" fmla="*/ 1538370 w 7467600"/>
              <a:gd name="connsiteY649" fmla="*/ 3811804 h 6858000"/>
              <a:gd name="connsiteX650" fmla="*/ 542867 w 7467600"/>
              <a:gd name="connsiteY650" fmla="*/ 4944092 h 6858000"/>
              <a:gd name="connsiteX651" fmla="*/ 515800 w 7467600"/>
              <a:gd name="connsiteY651" fmla="*/ 4862180 h 6858000"/>
              <a:gd name="connsiteX652" fmla="*/ 909145 w 7467600"/>
              <a:gd name="connsiteY652" fmla="*/ 4199225 h 6858000"/>
              <a:gd name="connsiteX653" fmla="*/ 1214067 w 7467600"/>
              <a:gd name="connsiteY653" fmla="*/ 3908561 h 6858000"/>
              <a:gd name="connsiteX654" fmla="*/ 640967 w 7467600"/>
              <a:gd name="connsiteY654" fmla="*/ 4105601 h 6858000"/>
              <a:gd name="connsiteX655" fmla="*/ 112563 w 7467600"/>
              <a:gd name="connsiteY655" fmla="*/ 4396952 h 6858000"/>
              <a:gd name="connsiteX656" fmla="*/ 0 w 7467600"/>
              <a:gd name="connsiteY656" fmla="*/ 4466006 h 6858000"/>
              <a:gd name="connsiteX657" fmla="*/ 0 w 7467600"/>
              <a:gd name="connsiteY657" fmla="*/ 4233763 h 6858000"/>
              <a:gd name="connsiteX658" fmla="*/ 36881 w 7467600"/>
              <a:gd name="connsiteY658" fmla="*/ 4200118 h 6858000"/>
              <a:gd name="connsiteX659" fmla="*/ 910534 w 7467600"/>
              <a:gd name="connsiteY659" fmla="*/ 3629753 h 6858000"/>
              <a:gd name="connsiteX660" fmla="*/ 1578717 w 7467600"/>
              <a:gd name="connsiteY660" fmla="*/ 3575982 h 6858000"/>
              <a:gd name="connsiteX661" fmla="*/ 2338780 w 7467600"/>
              <a:gd name="connsiteY661" fmla="*/ 3033725 h 6858000"/>
              <a:gd name="connsiteX662" fmla="*/ 1807991 w 7467600"/>
              <a:gd name="connsiteY662" fmla="*/ 2807184 h 6858000"/>
              <a:gd name="connsiteX663" fmla="*/ 1416358 w 7467600"/>
              <a:gd name="connsiteY663" fmla="*/ 3112571 h 6858000"/>
              <a:gd name="connsiteX664" fmla="*/ 939066 w 7467600"/>
              <a:gd name="connsiteY664" fmla="*/ 3378798 h 6858000"/>
              <a:gd name="connsiteX665" fmla="*/ 115099 w 7467600"/>
              <a:gd name="connsiteY665" fmla="*/ 3607650 h 6858000"/>
              <a:gd name="connsiteX666" fmla="*/ 97284 w 7467600"/>
              <a:gd name="connsiteY666" fmla="*/ 3520393 h 6858000"/>
              <a:gd name="connsiteX667" fmla="*/ 922050 w 7467600"/>
              <a:gd name="connsiteY667" fmla="*/ 3074867 h 6858000"/>
              <a:gd name="connsiteX668" fmla="*/ 1405265 w 7467600"/>
              <a:gd name="connsiteY668" fmla="*/ 3016319 h 6858000"/>
              <a:gd name="connsiteX669" fmla="*/ 1407512 w 7467600"/>
              <a:gd name="connsiteY669" fmla="*/ 3018001 h 6858000"/>
              <a:gd name="connsiteX670" fmla="*/ 1726266 w 7467600"/>
              <a:gd name="connsiteY670" fmla="*/ 2777274 h 6858000"/>
              <a:gd name="connsiteX671" fmla="*/ 625390 w 7467600"/>
              <a:gd name="connsiteY671" fmla="*/ 2514541 h 6858000"/>
              <a:gd name="connsiteX672" fmla="*/ 619799 w 7467600"/>
              <a:gd name="connsiteY672" fmla="*/ 2527180 h 6858000"/>
              <a:gd name="connsiteX673" fmla="*/ 310030 w 7467600"/>
              <a:gd name="connsiteY673" fmla="*/ 2771818 h 6858000"/>
              <a:gd name="connsiteX674" fmla="*/ 173877 w 7467600"/>
              <a:gd name="connsiteY674" fmla="*/ 2937056 h 6858000"/>
              <a:gd name="connsiteX675" fmla="*/ 77889 w 7467600"/>
              <a:gd name="connsiteY675" fmla="*/ 3138440 h 6858000"/>
              <a:gd name="connsiteX676" fmla="*/ 0 w 7467600"/>
              <a:gd name="connsiteY676" fmla="*/ 3271395 h 6858000"/>
              <a:gd name="connsiteX677" fmla="*/ 0 w 7467600"/>
              <a:gd name="connsiteY677" fmla="*/ 3153002 h 6858000"/>
              <a:gd name="connsiteX678" fmla="*/ 2386 w 7467600"/>
              <a:gd name="connsiteY678" fmla="*/ 3149203 h 6858000"/>
              <a:gd name="connsiteX679" fmla="*/ 89753 w 7467600"/>
              <a:gd name="connsiteY679" fmla="*/ 2987702 h 6858000"/>
              <a:gd name="connsiteX680" fmla="*/ 76869 w 7467600"/>
              <a:gd name="connsiteY680" fmla="*/ 3005404 h 6858000"/>
              <a:gd name="connsiteX681" fmla="*/ 32049 w 7467600"/>
              <a:gd name="connsiteY681" fmla="*/ 3065814 h 6858000"/>
              <a:gd name="connsiteX682" fmla="*/ 0 w 7467600"/>
              <a:gd name="connsiteY682" fmla="*/ 3108744 h 6858000"/>
              <a:gd name="connsiteX683" fmla="*/ 0 w 7467600"/>
              <a:gd name="connsiteY683" fmla="*/ 3058059 h 6858000"/>
              <a:gd name="connsiteX684" fmla="*/ 7610 w 7467600"/>
              <a:gd name="connsiteY684" fmla="*/ 3047889 h 6858000"/>
              <a:gd name="connsiteX685" fmla="*/ 52419 w 7467600"/>
              <a:gd name="connsiteY685" fmla="*/ 2987479 h 6858000"/>
              <a:gd name="connsiteX686" fmla="*/ 59142 w 7467600"/>
              <a:gd name="connsiteY686" fmla="*/ 2978488 h 6858000"/>
              <a:gd name="connsiteX687" fmla="*/ 0 w 7467600"/>
              <a:gd name="connsiteY687" fmla="*/ 3015334 h 6858000"/>
              <a:gd name="connsiteX688" fmla="*/ 0 w 7467600"/>
              <a:gd name="connsiteY688" fmla="*/ 2914286 h 6858000"/>
              <a:gd name="connsiteX689" fmla="*/ 36383 w 7467600"/>
              <a:gd name="connsiteY689" fmla="*/ 2901128 h 6858000"/>
              <a:gd name="connsiteX690" fmla="*/ 156329 w 7467600"/>
              <a:gd name="connsiteY690" fmla="*/ 2840533 h 6858000"/>
              <a:gd name="connsiteX691" fmla="*/ 358355 w 7467600"/>
              <a:gd name="connsiteY691" fmla="*/ 2620471 h 6858000"/>
              <a:gd name="connsiteX692" fmla="*/ 510577 w 7467600"/>
              <a:gd name="connsiteY692" fmla="*/ 2501244 h 6858000"/>
              <a:gd name="connsiteX693" fmla="*/ 211967 w 7467600"/>
              <a:gd name="connsiteY693" fmla="*/ 2479171 h 6858000"/>
              <a:gd name="connsiteX694" fmla="*/ 0 w 7467600"/>
              <a:gd name="connsiteY694" fmla="*/ 2476398 h 6858000"/>
              <a:gd name="connsiteX695" fmla="*/ 0 w 7467600"/>
              <a:gd name="connsiteY695" fmla="*/ 2389189 h 6858000"/>
              <a:gd name="connsiteX696" fmla="*/ 103062 w 7467600"/>
              <a:gd name="connsiteY696" fmla="*/ 2389518 h 6858000"/>
              <a:gd name="connsiteX697" fmla="*/ 510734 w 7467600"/>
              <a:gd name="connsiteY697" fmla="*/ 2416201 h 6858000"/>
              <a:gd name="connsiteX698" fmla="*/ 279257 w 7467600"/>
              <a:gd name="connsiteY698" fmla="*/ 2092102 h 6858000"/>
              <a:gd name="connsiteX699" fmla="*/ 65265 w 7467600"/>
              <a:gd name="connsiteY699" fmla="*/ 2006049 h 6858000"/>
              <a:gd name="connsiteX700" fmla="*/ 0 w 7467600"/>
              <a:gd name="connsiteY700" fmla="*/ 1982532 h 6858000"/>
              <a:gd name="connsiteX701" fmla="*/ 0 w 7467600"/>
              <a:gd name="connsiteY701" fmla="*/ 1912789 h 6858000"/>
              <a:gd name="connsiteX702" fmla="*/ 97460 w 7467600"/>
              <a:gd name="connsiteY702" fmla="*/ 1953725 h 6858000"/>
              <a:gd name="connsiteX703" fmla="*/ 221272 w 7467600"/>
              <a:gd name="connsiteY703" fmla="*/ 1980766 h 6858000"/>
              <a:gd name="connsiteX704" fmla="*/ 116765 w 7467600"/>
              <a:gd name="connsiteY704" fmla="*/ 1911033 h 6858000"/>
              <a:gd name="connsiteX705" fmla="*/ 16405 w 7467600"/>
              <a:gd name="connsiteY705" fmla="*/ 1803412 h 6858000"/>
              <a:gd name="connsiteX706" fmla="*/ 0 w 7467600"/>
              <a:gd name="connsiteY706" fmla="*/ 1784777 h 6858000"/>
              <a:gd name="connsiteX707" fmla="*/ 0 w 7467600"/>
              <a:gd name="connsiteY707" fmla="*/ 1740082 h 6858000"/>
              <a:gd name="connsiteX708" fmla="*/ 39394 w 7467600"/>
              <a:gd name="connsiteY708" fmla="*/ 1784856 h 6858000"/>
              <a:gd name="connsiteX709" fmla="*/ 135813 w 7467600"/>
              <a:gd name="connsiteY709" fmla="*/ 1888838 h 6858000"/>
              <a:gd name="connsiteX710" fmla="*/ 242575 w 7467600"/>
              <a:gd name="connsiteY710" fmla="*/ 1958841 h 6858000"/>
              <a:gd name="connsiteX711" fmla="*/ 82197 w 7467600"/>
              <a:gd name="connsiteY711" fmla="*/ 1754826 h 6858000"/>
              <a:gd name="connsiteX712" fmla="*/ 0 w 7467600"/>
              <a:gd name="connsiteY712" fmla="*/ 1679650 h 6858000"/>
              <a:gd name="connsiteX713" fmla="*/ 0 w 7467600"/>
              <a:gd name="connsiteY713" fmla="*/ 1602463 h 6858000"/>
              <a:gd name="connsiteX714" fmla="*/ 84689 w 7467600"/>
              <a:gd name="connsiteY714" fmla="*/ 1677442 h 6858000"/>
              <a:gd name="connsiteX715" fmla="*/ 298437 w 7467600"/>
              <a:gd name="connsiteY715" fmla="*/ 1968019 h 6858000"/>
              <a:gd name="connsiteX716" fmla="*/ 227269 w 7467600"/>
              <a:gd name="connsiteY716" fmla="*/ 1114064 h 6858000"/>
              <a:gd name="connsiteX717" fmla="*/ 248003 w 7467600"/>
              <a:gd name="connsiteY717" fmla="*/ 1089613 h 6858000"/>
              <a:gd name="connsiteX718" fmla="*/ 427020 w 7467600"/>
              <a:gd name="connsiteY718" fmla="*/ 1619803 h 6858000"/>
              <a:gd name="connsiteX719" fmla="*/ 340345 w 7467600"/>
              <a:gd name="connsiteY719" fmla="*/ 2027739 h 6858000"/>
              <a:gd name="connsiteX720" fmla="*/ 360865 w 7467600"/>
              <a:gd name="connsiteY720" fmla="*/ 2044827 h 6858000"/>
              <a:gd name="connsiteX721" fmla="*/ 560414 w 7467600"/>
              <a:gd name="connsiteY721" fmla="*/ 2421457 h 6858000"/>
              <a:gd name="connsiteX722" fmla="*/ 1359703 w 7467600"/>
              <a:gd name="connsiteY722" fmla="*/ 2578554 h 6858000"/>
              <a:gd name="connsiteX723" fmla="*/ 1359422 w 7467600"/>
              <a:gd name="connsiteY723" fmla="*/ 2577994 h 6858000"/>
              <a:gd name="connsiteX724" fmla="*/ 828701 w 7467600"/>
              <a:gd name="connsiteY724" fmla="*/ 1839520 h 6858000"/>
              <a:gd name="connsiteX725" fmla="*/ 494427 w 7467600"/>
              <a:gd name="connsiteY725" fmla="*/ 1092333 h 6858000"/>
              <a:gd name="connsiteX726" fmla="*/ 506322 w 7467600"/>
              <a:gd name="connsiteY726" fmla="*/ 1020997 h 6858000"/>
              <a:gd name="connsiteX727" fmla="*/ 4570198 w 7467600"/>
              <a:gd name="connsiteY727" fmla="*/ 978081 h 6858000"/>
              <a:gd name="connsiteX728" fmla="*/ 4523691 w 7467600"/>
              <a:gd name="connsiteY728" fmla="*/ 1127776 h 6858000"/>
              <a:gd name="connsiteX729" fmla="*/ 4509875 w 7467600"/>
              <a:gd name="connsiteY729" fmla="*/ 1167552 h 6858000"/>
              <a:gd name="connsiteX730" fmla="*/ 4478168 w 7467600"/>
              <a:gd name="connsiteY730" fmla="*/ 1260735 h 6858000"/>
              <a:gd name="connsiteX731" fmla="*/ 4409309 w 7467600"/>
              <a:gd name="connsiteY731" fmla="*/ 1666996 h 6858000"/>
              <a:gd name="connsiteX732" fmla="*/ 4370031 w 7467600"/>
              <a:gd name="connsiteY732" fmla="*/ 1955666 h 6858000"/>
              <a:gd name="connsiteX733" fmla="*/ 4570198 w 7467600"/>
              <a:gd name="connsiteY733" fmla="*/ 978081 h 6858000"/>
              <a:gd name="connsiteX734" fmla="*/ 4557898 w 7467600"/>
              <a:gd name="connsiteY734" fmla="*/ 900011 h 6858000"/>
              <a:gd name="connsiteX735" fmla="*/ 4344840 w 7467600"/>
              <a:gd name="connsiteY735" fmla="*/ 1922038 h 6858000"/>
              <a:gd name="connsiteX736" fmla="*/ 4378710 w 7467600"/>
              <a:gd name="connsiteY736" fmla="*/ 1665516 h 6858000"/>
              <a:gd name="connsiteX737" fmla="*/ 4448798 w 7467600"/>
              <a:gd name="connsiteY737" fmla="*/ 1253024 h 6858000"/>
              <a:gd name="connsiteX738" fmla="*/ 4480315 w 7467600"/>
              <a:gd name="connsiteY738" fmla="*/ 1158454 h 6858000"/>
              <a:gd name="connsiteX739" fmla="*/ 4494133 w 7467600"/>
              <a:gd name="connsiteY739" fmla="*/ 1118676 h 6858000"/>
              <a:gd name="connsiteX740" fmla="*/ 4557898 w 7467600"/>
              <a:gd name="connsiteY740" fmla="*/ 900011 h 6858000"/>
              <a:gd name="connsiteX741" fmla="*/ 5870151 w 7467600"/>
              <a:gd name="connsiteY741" fmla="*/ 898890 h 6858000"/>
              <a:gd name="connsiteX742" fmla="*/ 5861335 w 7467600"/>
              <a:gd name="connsiteY742" fmla="*/ 899177 h 6858000"/>
              <a:gd name="connsiteX743" fmla="*/ 5843702 w 7467600"/>
              <a:gd name="connsiteY743" fmla="*/ 899748 h 6858000"/>
              <a:gd name="connsiteX744" fmla="*/ 5651107 w 7467600"/>
              <a:gd name="connsiteY744" fmla="*/ 920306 h 6858000"/>
              <a:gd name="connsiteX745" fmla="*/ 5459407 w 7467600"/>
              <a:gd name="connsiteY745" fmla="*/ 940975 h 6858000"/>
              <a:gd name="connsiteX746" fmla="*/ 5374846 w 7467600"/>
              <a:gd name="connsiteY746" fmla="*/ 941988 h 6858000"/>
              <a:gd name="connsiteX747" fmla="*/ 5256105 w 7467600"/>
              <a:gd name="connsiteY747" fmla="*/ 945632 h 6858000"/>
              <a:gd name="connsiteX748" fmla="*/ 5107071 w 7467600"/>
              <a:gd name="connsiteY748" fmla="*/ 969720 h 6858000"/>
              <a:gd name="connsiteX749" fmla="*/ 4998681 w 7467600"/>
              <a:gd name="connsiteY749" fmla="*/ 988771 h 6858000"/>
              <a:gd name="connsiteX750" fmla="*/ 5870151 w 7467600"/>
              <a:gd name="connsiteY750" fmla="*/ 898890 h 6858000"/>
              <a:gd name="connsiteX751" fmla="*/ 5504425 w 7467600"/>
              <a:gd name="connsiteY751" fmla="*/ 848067 h 6858000"/>
              <a:gd name="connsiteX752" fmla="*/ 4968849 w 7467600"/>
              <a:gd name="connsiteY752" fmla="*/ 962318 h 6858000"/>
              <a:gd name="connsiteX753" fmla="*/ 5104039 w 7467600"/>
              <a:gd name="connsiteY753" fmla="*/ 940634 h 6858000"/>
              <a:gd name="connsiteX754" fmla="*/ 5256311 w 7467600"/>
              <a:gd name="connsiteY754" fmla="*/ 916490 h 6858000"/>
              <a:gd name="connsiteX755" fmla="*/ 5377381 w 7467600"/>
              <a:gd name="connsiteY755" fmla="*/ 912671 h 6858000"/>
              <a:gd name="connsiteX756" fmla="*/ 5460148 w 7467600"/>
              <a:gd name="connsiteY756" fmla="*/ 911442 h 6858000"/>
              <a:gd name="connsiteX757" fmla="*/ 5648971 w 7467600"/>
              <a:gd name="connsiteY757" fmla="*/ 891331 h 6858000"/>
              <a:gd name="connsiteX758" fmla="*/ 5844807 w 7467600"/>
              <a:gd name="connsiteY758" fmla="*/ 870718 h 6858000"/>
              <a:gd name="connsiteX759" fmla="*/ 5862975 w 7467600"/>
              <a:gd name="connsiteY759" fmla="*/ 869756 h 6858000"/>
              <a:gd name="connsiteX760" fmla="*/ 5920887 w 7467600"/>
              <a:gd name="connsiteY760" fmla="*/ 865929 h 6858000"/>
              <a:gd name="connsiteX761" fmla="*/ 5504425 w 7467600"/>
              <a:gd name="connsiteY761" fmla="*/ 848067 h 6858000"/>
              <a:gd name="connsiteX762" fmla="*/ 3607114 w 7467600"/>
              <a:gd name="connsiteY762" fmla="*/ 467441 h 6858000"/>
              <a:gd name="connsiteX763" fmla="*/ 3296242 w 7467600"/>
              <a:gd name="connsiteY763" fmla="*/ 807991 h 6858000"/>
              <a:gd name="connsiteX764" fmla="*/ 3174674 w 7467600"/>
              <a:gd name="connsiteY764" fmla="*/ 919759 h 6858000"/>
              <a:gd name="connsiteX765" fmla="*/ 3042978 w 7467600"/>
              <a:gd name="connsiteY765" fmla="*/ 1054894 h 6858000"/>
              <a:gd name="connsiteX766" fmla="*/ 2968914 w 7467600"/>
              <a:gd name="connsiteY766" fmla="*/ 1133756 h 6858000"/>
              <a:gd name="connsiteX767" fmla="*/ 3103823 w 7467600"/>
              <a:gd name="connsiteY767" fmla="*/ 1026814 h 6858000"/>
              <a:gd name="connsiteX768" fmla="*/ 3607114 w 7467600"/>
              <a:gd name="connsiteY768" fmla="*/ 467441 h 6858000"/>
              <a:gd name="connsiteX769" fmla="*/ 3744487 w 7467600"/>
              <a:gd name="connsiteY769" fmla="*/ 383136 h 6858000"/>
              <a:gd name="connsiteX770" fmla="*/ 3970213 w 7467600"/>
              <a:gd name="connsiteY770" fmla="*/ 995559 h 6858000"/>
              <a:gd name="connsiteX771" fmla="*/ 3744487 w 7467600"/>
              <a:gd name="connsiteY771" fmla="*/ 383136 h 6858000"/>
              <a:gd name="connsiteX772" fmla="*/ 3624562 w 7467600"/>
              <a:gd name="connsiteY772" fmla="*/ 367041 h 6858000"/>
              <a:gd name="connsiteX773" fmla="*/ 3489712 w 7467600"/>
              <a:gd name="connsiteY773" fmla="*/ 485386 h 6858000"/>
              <a:gd name="connsiteX774" fmla="*/ 3182994 w 7467600"/>
              <a:gd name="connsiteY774" fmla="*/ 828265 h 6858000"/>
              <a:gd name="connsiteX775" fmla="*/ 2892114 w 7467600"/>
              <a:gd name="connsiteY775" fmla="*/ 1172635 h 6858000"/>
              <a:gd name="connsiteX776" fmla="*/ 3021459 w 7467600"/>
              <a:gd name="connsiteY776" fmla="*/ 1035385 h 6858000"/>
              <a:gd name="connsiteX777" fmla="*/ 3153873 w 7467600"/>
              <a:gd name="connsiteY777" fmla="*/ 898971 h 6858000"/>
              <a:gd name="connsiteX778" fmla="*/ 3276511 w 7467600"/>
              <a:gd name="connsiteY778" fmla="*/ 786423 h 6858000"/>
              <a:gd name="connsiteX779" fmla="*/ 3584154 w 7467600"/>
              <a:gd name="connsiteY779" fmla="*/ 448218 h 6858000"/>
              <a:gd name="connsiteX780" fmla="*/ 3624562 w 7467600"/>
              <a:gd name="connsiteY780" fmla="*/ 367041 h 6858000"/>
              <a:gd name="connsiteX781" fmla="*/ 3766672 w 7467600"/>
              <a:gd name="connsiteY781" fmla="*/ 359429 h 6858000"/>
              <a:gd name="connsiteX782" fmla="*/ 3996338 w 7467600"/>
              <a:gd name="connsiteY782" fmla="*/ 968237 h 6858000"/>
              <a:gd name="connsiteX783" fmla="*/ 3766672 w 7467600"/>
              <a:gd name="connsiteY783" fmla="*/ 359429 h 6858000"/>
              <a:gd name="connsiteX784" fmla="*/ 5805386 w 7467600"/>
              <a:gd name="connsiteY784" fmla="*/ 239240 h 6858000"/>
              <a:gd name="connsiteX785" fmla="*/ 5736947 w 7467600"/>
              <a:gd name="connsiteY785" fmla="*/ 261367 h 6858000"/>
              <a:gd name="connsiteX786" fmla="*/ 5427012 w 7467600"/>
              <a:gd name="connsiteY786" fmla="*/ 311272 h 6858000"/>
              <a:gd name="connsiteX787" fmla="*/ 5147818 w 7467600"/>
              <a:gd name="connsiteY787" fmla="*/ 322112 h 6858000"/>
              <a:gd name="connsiteX788" fmla="*/ 5060854 w 7467600"/>
              <a:gd name="connsiteY788" fmla="*/ 311882 h 6858000"/>
              <a:gd name="connsiteX789" fmla="*/ 4945989 w 7467600"/>
              <a:gd name="connsiteY789" fmla="*/ 300516 h 6858000"/>
              <a:gd name="connsiteX790" fmla="*/ 5410479 w 7467600"/>
              <a:gd name="connsiteY790" fmla="*/ 348434 h 6858000"/>
              <a:gd name="connsiteX791" fmla="*/ 5805386 w 7467600"/>
              <a:gd name="connsiteY791" fmla="*/ 239240 h 6858000"/>
              <a:gd name="connsiteX792" fmla="*/ 5905192 w 7467600"/>
              <a:gd name="connsiteY792" fmla="*/ 163079 h 6858000"/>
              <a:gd name="connsiteX793" fmla="*/ 5865655 w 7467600"/>
              <a:gd name="connsiteY793" fmla="*/ 171901 h 6858000"/>
              <a:gd name="connsiteX794" fmla="*/ 5259740 w 7467600"/>
              <a:gd name="connsiteY794" fmla="*/ 257013 h 6858000"/>
              <a:gd name="connsiteX795" fmla="*/ 5208466 w 7467600"/>
              <a:gd name="connsiteY795" fmla="*/ 257550 h 6858000"/>
              <a:gd name="connsiteX796" fmla="*/ 4980204 w 7467600"/>
              <a:gd name="connsiteY796" fmla="*/ 271903 h 6858000"/>
              <a:gd name="connsiteX797" fmla="*/ 5068068 w 7467600"/>
              <a:gd name="connsiteY797" fmla="*/ 282244 h 6858000"/>
              <a:gd name="connsiteX798" fmla="*/ 5153231 w 7467600"/>
              <a:gd name="connsiteY798" fmla="*/ 292240 h 6858000"/>
              <a:gd name="connsiteX799" fmla="*/ 5426491 w 7467600"/>
              <a:gd name="connsiteY799" fmla="*/ 281128 h 6858000"/>
              <a:gd name="connsiteX800" fmla="*/ 5731212 w 7467600"/>
              <a:gd name="connsiteY800" fmla="*/ 231951 h 6858000"/>
              <a:gd name="connsiteX801" fmla="*/ 5905192 w 7467600"/>
              <a:gd name="connsiteY801" fmla="*/ 163079 h 6858000"/>
              <a:gd name="connsiteX802" fmla="*/ 5944437 w 7467600"/>
              <a:gd name="connsiteY802" fmla="*/ 113829 h 6858000"/>
              <a:gd name="connsiteX803" fmla="*/ 5825032 w 7467600"/>
              <a:gd name="connsiteY803" fmla="*/ 146405 h 6858000"/>
              <a:gd name="connsiteX804" fmla="*/ 4955599 w 7467600"/>
              <a:gd name="connsiteY804" fmla="*/ 247008 h 6858000"/>
              <a:gd name="connsiteX805" fmla="*/ 5210104 w 7467600"/>
              <a:gd name="connsiteY805" fmla="*/ 228123 h 6858000"/>
              <a:gd name="connsiteX806" fmla="*/ 5261015 w 7467600"/>
              <a:gd name="connsiteY806" fmla="*/ 227087 h 6858000"/>
              <a:gd name="connsiteX807" fmla="*/ 5861181 w 7467600"/>
              <a:gd name="connsiteY807" fmla="*/ 143093 h 6858000"/>
              <a:gd name="connsiteX808" fmla="*/ 5961252 w 7467600"/>
              <a:gd name="connsiteY808" fmla="*/ 114820 h 6858000"/>
              <a:gd name="connsiteX809" fmla="*/ 5944437 w 7467600"/>
              <a:gd name="connsiteY809" fmla="*/ 113829 h 6858000"/>
              <a:gd name="connsiteX810" fmla="*/ 3882765 w 7467600"/>
              <a:gd name="connsiteY810" fmla="*/ 0 h 6858000"/>
              <a:gd name="connsiteX811" fmla="*/ 3995099 w 7467600"/>
              <a:gd name="connsiteY811" fmla="*/ 0 h 6858000"/>
              <a:gd name="connsiteX812" fmla="*/ 4163818 w 7467600"/>
              <a:gd name="connsiteY812" fmla="*/ 234104 h 6858000"/>
              <a:gd name="connsiteX813" fmla="*/ 4172099 w 7467600"/>
              <a:gd name="connsiteY813" fmla="*/ 234207 h 6858000"/>
              <a:gd name="connsiteX814" fmla="*/ 4784282 w 7467600"/>
              <a:gd name="connsiteY814" fmla="*/ 276561 h 6858000"/>
              <a:gd name="connsiteX815" fmla="*/ 4801687 w 7467600"/>
              <a:gd name="connsiteY815" fmla="*/ 267764 h 6858000"/>
              <a:gd name="connsiteX816" fmla="*/ 6082788 w 7467600"/>
              <a:gd name="connsiteY816" fmla="*/ 64119 h 6858000"/>
              <a:gd name="connsiteX817" fmla="*/ 6099442 w 7467600"/>
              <a:gd name="connsiteY817" fmla="*/ 82568 h 6858000"/>
              <a:gd name="connsiteX818" fmla="*/ 4804137 w 7467600"/>
              <a:gd name="connsiteY818" fmla="*/ 320931 h 6858000"/>
              <a:gd name="connsiteX819" fmla="*/ 4227047 w 7467600"/>
              <a:gd name="connsiteY819" fmla="*/ 313415 h 6858000"/>
              <a:gd name="connsiteX820" fmla="*/ 4346041 w 7467600"/>
              <a:gd name="connsiteY820" fmla="*/ 456086 h 6858000"/>
              <a:gd name="connsiteX821" fmla="*/ 4870967 w 7467600"/>
              <a:gd name="connsiteY821" fmla="*/ 963061 h 6858000"/>
              <a:gd name="connsiteX822" fmla="*/ 4889647 w 7467600"/>
              <a:gd name="connsiteY822" fmla="*/ 957147 h 6858000"/>
              <a:gd name="connsiteX823" fmla="*/ 5422504 w 7467600"/>
              <a:gd name="connsiteY823" fmla="*/ 805191 h 6858000"/>
              <a:gd name="connsiteX824" fmla="*/ 6087656 w 7467600"/>
              <a:gd name="connsiteY824" fmla="*/ 826703 h 6858000"/>
              <a:gd name="connsiteX825" fmla="*/ 6058717 w 7467600"/>
              <a:gd name="connsiteY825" fmla="*/ 865992 h 6858000"/>
              <a:gd name="connsiteX826" fmla="*/ 4974153 w 7467600"/>
              <a:gd name="connsiteY826" fmla="*/ 1045456 h 6858000"/>
              <a:gd name="connsiteX827" fmla="*/ 5627835 w 7467600"/>
              <a:gd name="connsiteY827" fmla="*/ 1472077 h 6858000"/>
              <a:gd name="connsiteX828" fmla="*/ 5629817 w 7467600"/>
              <a:gd name="connsiteY828" fmla="*/ 1471412 h 6858000"/>
              <a:gd name="connsiteX829" fmla="*/ 5634124 w 7467600"/>
              <a:gd name="connsiteY829" fmla="*/ 1470572 h 6858000"/>
              <a:gd name="connsiteX830" fmla="*/ 5755832 w 7467600"/>
              <a:gd name="connsiteY830" fmla="*/ 1383886 h 6858000"/>
              <a:gd name="connsiteX831" fmla="*/ 6014186 w 7467600"/>
              <a:gd name="connsiteY831" fmla="*/ 1279799 h 6858000"/>
              <a:gd name="connsiteX832" fmla="*/ 6901619 w 7467600"/>
              <a:gd name="connsiteY832" fmla="*/ 1047874 h 6858000"/>
              <a:gd name="connsiteX833" fmla="*/ 6931566 w 7467600"/>
              <a:gd name="connsiteY833" fmla="*/ 1062034 h 6858000"/>
              <a:gd name="connsiteX834" fmla="*/ 5790982 w 7467600"/>
              <a:gd name="connsiteY834" fmla="*/ 1561380 h 6858000"/>
              <a:gd name="connsiteX835" fmla="*/ 6188971 w 7467600"/>
              <a:gd name="connsiteY835" fmla="*/ 1755168 h 6858000"/>
              <a:gd name="connsiteX836" fmla="*/ 6202446 w 7467600"/>
              <a:gd name="connsiteY836" fmla="*/ 1752268 h 6858000"/>
              <a:gd name="connsiteX837" fmla="*/ 7179560 w 7467600"/>
              <a:gd name="connsiteY837" fmla="*/ 1467551 h 6858000"/>
              <a:gd name="connsiteX838" fmla="*/ 7158730 w 7467600"/>
              <a:gd name="connsiteY838" fmla="*/ 1507835 h 6858000"/>
              <a:gd name="connsiteX839" fmla="*/ 6326959 w 7467600"/>
              <a:gd name="connsiteY839" fmla="*/ 1817686 h 6858000"/>
              <a:gd name="connsiteX840" fmla="*/ 6537433 w 7467600"/>
              <a:gd name="connsiteY840" fmla="*/ 1907790 h 6858000"/>
              <a:gd name="connsiteX841" fmla="*/ 6550221 w 7467600"/>
              <a:gd name="connsiteY841" fmla="*/ 1910729 h 6858000"/>
              <a:gd name="connsiteX842" fmla="*/ 6964438 w 7467600"/>
              <a:gd name="connsiteY842" fmla="*/ 2209505 h 6858000"/>
              <a:gd name="connsiteX843" fmla="*/ 7367862 w 7467600"/>
              <a:gd name="connsiteY843" fmla="*/ 2806833 h 6858000"/>
              <a:gd name="connsiteX844" fmla="*/ 7364329 w 7467600"/>
              <a:gd name="connsiteY844" fmla="*/ 2826907 h 6858000"/>
              <a:gd name="connsiteX845" fmla="*/ 7290545 w 7467600"/>
              <a:gd name="connsiteY845" fmla="*/ 2850663 h 6858000"/>
              <a:gd name="connsiteX846" fmla="*/ 6472036 w 7467600"/>
              <a:gd name="connsiteY846" fmla="*/ 1959003 h 6858000"/>
              <a:gd name="connsiteX847" fmla="*/ 5792897 w 7467600"/>
              <a:gd name="connsiteY847" fmla="*/ 1647747 h 6858000"/>
              <a:gd name="connsiteX848" fmla="*/ 5842751 w 7467600"/>
              <a:gd name="connsiteY848" fmla="*/ 1816112 h 6858000"/>
              <a:gd name="connsiteX849" fmla="*/ 5847424 w 7467600"/>
              <a:gd name="connsiteY849" fmla="*/ 1815776 h 6858000"/>
              <a:gd name="connsiteX850" fmla="*/ 6399821 w 7467600"/>
              <a:gd name="connsiteY850" fmla="*/ 2344799 h 6858000"/>
              <a:gd name="connsiteX851" fmla="*/ 6323232 w 7467600"/>
              <a:gd name="connsiteY851" fmla="*/ 2389634 h 6858000"/>
              <a:gd name="connsiteX852" fmla="*/ 5942958 w 7467600"/>
              <a:gd name="connsiteY852" fmla="*/ 2077708 h 6858000"/>
              <a:gd name="connsiteX853" fmla="*/ 5921559 w 7467600"/>
              <a:gd name="connsiteY853" fmla="*/ 2378596 h 6858000"/>
              <a:gd name="connsiteX854" fmla="*/ 5817651 w 7467600"/>
              <a:gd name="connsiteY854" fmla="*/ 3023919 h 6858000"/>
              <a:gd name="connsiteX855" fmla="*/ 5729634 w 7467600"/>
              <a:gd name="connsiteY855" fmla="*/ 3051849 h 6858000"/>
              <a:gd name="connsiteX856" fmla="*/ 5611018 w 7467600"/>
              <a:gd name="connsiteY856" fmla="*/ 2316769 h 6858000"/>
              <a:gd name="connsiteX857" fmla="*/ 5687608 w 7467600"/>
              <a:gd name="connsiteY857" fmla="*/ 2039972 h 6858000"/>
              <a:gd name="connsiteX858" fmla="*/ 5657554 w 7467600"/>
              <a:gd name="connsiteY858" fmla="*/ 1576445 h 6858000"/>
              <a:gd name="connsiteX859" fmla="*/ 5150475 w 7467600"/>
              <a:gd name="connsiteY859" fmla="*/ 1274012 h 6858000"/>
              <a:gd name="connsiteX860" fmla="*/ 5349142 w 7467600"/>
              <a:gd name="connsiteY860" fmla="*/ 2204405 h 6858000"/>
              <a:gd name="connsiteX861" fmla="*/ 5262214 w 7467600"/>
              <a:gd name="connsiteY861" fmla="*/ 2233836 h 6858000"/>
              <a:gd name="connsiteX862" fmla="*/ 4981539 w 7467600"/>
              <a:gd name="connsiteY862" fmla="*/ 1542201 h 6858000"/>
              <a:gd name="connsiteX863" fmla="*/ 4958461 w 7467600"/>
              <a:gd name="connsiteY863" fmla="*/ 1136957 h 6858000"/>
              <a:gd name="connsiteX864" fmla="*/ 4655015 w 7467600"/>
              <a:gd name="connsiteY864" fmla="*/ 891426 h 6858000"/>
              <a:gd name="connsiteX865" fmla="*/ 4348002 w 7467600"/>
              <a:gd name="connsiteY865" fmla="*/ 2205895 h 6858000"/>
              <a:gd name="connsiteX866" fmla="*/ 4262250 w 7467600"/>
              <a:gd name="connsiteY866" fmla="*/ 2219972 h 6858000"/>
              <a:gd name="connsiteX867" fmla="*/ 4550611 w 7467600"/>
              <a:gd name="connsiteY867" fmla="*/ 817540 h 6858000"/>
              <a:gd name="connsiteX868" fmla="*/ 4564418 w 7467600"/>
              <a:gd name="connsiteY868" fmla="*/ 808293 h 6858000"/>
              <a:gd name="connsiteX869" fmla="*/ 4266388 w 7467600"/>
              <a:gd name="connsiteY869" fmla="*/ 500083 h 6858000"/>
              <a:gd name="connsiteX870" fmla="*/ 4032842 w 7467600"/>
              <a:gd name="connsiteY870" fmla="*/ 211809 h 6858000"/>
              <a:gd name="connsiteX871" fmla="*/ 3882765 w 7467600"/>
              <a:gd name="connsiteY871" fmla="*/ 0 h 6858000"/>
              <a:gd name="connsiteX872" fmla="*/ 3721337 w 7467600"/>
              <a:gd name="connsiteY872" fmla="*/ 0 h 6858000"/>
              <a:gd name="connsiteX873" fmla="*/ 3797544 w 7467600"/>
              <a:gd name="connsiteY873" fmla="*/ 0 h 6858000"/>
              <a:gd name="connsiteX874" fmla="*/ 3775734 w 7467600"/>
              <a:gd name="connsiteY874" fmla="*/ 95131 h 6858000"/>
              <a:gd name="connsiteX875" fmla="*/ 3724807 w 7467600"/>
              <a:gd name="connsiteY875" fmla="*/ 272257 h 6858000"/>
              <a:gd name="connsiteX876" fmla="*/ 3726844 w 7467600"/>
              <a:gd name="connsiteY876" fmla="*/ 282988 h 6858000"/>
              <a:gd name="connsiteX877" fmla="*/ 3742664 w 7467600"/>
              <a:gd name="connsiteY877" fmla="*/ 279918 h 6858000"/>
              <a:gd name="connsiteX878" fmla="*/ 4103910 w 7467600"/>
              <a:gd name="connsiteY878" fmla="*/ 1161917 h 6858000"/>
              <a:gd name="connsiteX879" fmla="*/ 4020269 w 7467600"/>
              <a:gd name="connsiteY879" fmla="*/ 1200406 h 6858000"/>
              <a:gd name="connsiteX880" fmla="*/ 3674882 w 7467600"/>
              <a:gd name="connsiteY880" fmla="*/ 488524 h 6858000"/>
              <a:gd name="connsiteX881" fmla="*/ 3132682 w 7467600"/>
              <a:gd name="connsiteY881" fmla="*/ 1072284 h 6858000"/>
              <a:gd name="connsiteX882" fmla="*/ 2716346 w 7467600"/>
              <a:gd name="connsiteY882" fmla="*/ 1276376 h 6858000"/>
              <a:gd name="connsiteX883" fmla="*/ 2716772 w 7467600"/>
              <a:gd name="connsiteY883" fmla="*/ 1255462 h 6858000"/>
              <a:gd name="connsiteX884" fmla="*/ 3471096 w 7467600"/>
              <a:gd name="connsiteY884" fmla="*/ 437072 h 6858000"/>
              <a:gd name="connsiteX885" fmla="*/ 3639057 w 7467600"/>
              <a:gd name="connsiteY885" fmla="*/ 286334 h 6858000"/>
              <a:gd name="connsiteX886" fmla="*/ 3640309 w 7467600"/>
              <a:gd name="connsiteY886" fmla="*/ 284664 h 6858000"/>
              <a:gd name="connsiteX887" fmla="*/ 3646022 w 7467600"/>
              <a:gd name="connsiteY887" fmla="*/ 276711 h 6858000"/>
              <a:gd name="connsiteX888" fmla="*/ 3707943 w 7467600"/>
              <a:gd name="connsiteY888" fmla="*/ 65958 h 6858000"/>
              <a:gd name="connsiteX889" fmla="*/ 3721337 w 7467600"/>
              <a:gd name="connsiteY889" fmla="*/ 0 h 6858000"/>
              <a:gd name="connsiteX890" fmla="*/ 2867960 w 7467600"/>
              <a:gd name="connsiteY890" fmla="*/ 0 h 6858000"/>
              <a:gd name="connsiteX891" fmla="*/ 2926351 w 7467600"/>
              <a:gd name="connsiteY891" fmla="*/ 0 h 6858000"/>
              <a:gd name="connsiteX892" fmla="*/ 2902823 w 7467600"/>
              <a:gd name="connsiteY892" fmla="*/ 262929 h 6858000"/>
              <a:gd name="connsiteX893" fmla="*/ 2940663 w 7467600"/>
              <a:gd name="connsiteY893" fmla="*/ 140884 h 6858000"/>
              <a:gd name="connsiteX894" fmla="*/ 2947039 w 7467600"/>
              <a:gd name="connsiteY894" fmla="*/ 122524 h 6858000"/>
              <a:gd name="connsiteX895" fmla="*/ 2984316 w 7467600"/>
              <a:gd name="connsiteY895" fmla="*/ 0 h 6858000"/>
              <a:gd name="connsiteX896" fmla="*/ 3016114 w 7467600"/>
              <a:gd name="connsiteY896" fmla="*/ 0 h 6858000"/>
              <a:gd name="connsiteX897" fmla="*/ 2979949 w 7467600"/>
              <a:gd name="connsiteY897" fmla="*/ 119274 h 6858000"/>
              <a:gd name="connsiteX898" fmla="*/ 3023879 w 7467600"/>
              <a:gd name="connsiteY898" fmla="*/ 0 h 6858000"/>
              <a:gd name="connsiteX899" fmla="*/ 3105400 w 7467600"/>
              <a:gd name="connsiteY899" fmla="*/ 0 h 6858000"/>
              <a:gd name="connsiteX900" fmla="*/ 3094669 w 7467600"/>
              <a:gd name="connsiteY900" fmla="*/ 30308 h 6858000"/>
              <a:gd name="connsiteX901" fmla="*/ 2901945 w 7467600"/>
              <a:gd name="connsiteY901" fmla="*/ 466538 h 6858000"/>
              <a:gd name="connsiteX902" fmla="*/ 2815209 w 7467600"/>
              <a:gd name="connsiteY902" fmla="*/ 497361 h 6858000"/>
              <a:gd name="connsiteX903" fmla="*/ 2844845 w 7467600"/>
              <a:gd name="connsiteY903" fmla="*/ 127638 h 6858000"/>
              <a:gd name="connsiteX904" fmla="*/ 2867960 w 7467600"/>
              <a:gd name="connsiteY904" fmla="*/ 0 h 6858000"/>
              <a:gd name="connsiteX905" fmla="*/ 1057230 w 7467600"/>
              <a:gd name="connsiteY905" fmla="*/ 0 h 6858000"/>
              <a:gd name="connsiteX906" fmla="*/ 1111003 w 7467600"/>
              <a:gd name="connsiteY906" fmla="*/ 0 h 6858000"/>
              <a:gd name="connsiteX907" fmla="*/ 1125553 w 7467600"/>
              <a:gd name="connsiteY907" fmla="*/ 52588 h 6858000"/>
              <a:gd name="connsiteX908" fmla="*/ 1304276 w 7467600"/>
              <a:gd name="connsiteY908" fmla="*/ 476275 h 6858000"/>
              <a:gd name="connsiteX909" fmla="*/ 1492066 w 7467600"/>
              <a:gd name="connsiteY909" fmla="*/ 886333 h 6858000"/>
              <a:gd name="connsiteX910" fmla="*/ 1423698 w 7467600"/>
              <a:gd name="connsiteY910" fmla="*/ 710817 h 6858000"/>
              <a:gd name="connsiteX911" fmla="*/ 1357609 w 7467600"/>
              <a:gd name="connsiteY911" fmla="*/ 532892 h 6858000"/>
              <a:gd name="connsiteX912" fmla="*/ 1309550 w 7467600"/>
              <a:gd name="connsiteY912" fmla="*/ 374031 h 6858000"/>
              <a:gd name="connsiteX913" fmla="*/ 1193673 w 7467600"/>
              <a:gd name="connsiteY913" fmla="*/ 49533 h 6858000"/>
              <a:gd name="connsiteX914" fmla="*/ 1164391 w 7467600"/>
              <a:gd name="connsiteY914" fmla="*/ 0 h 6858000"/>
              <a:gd name="connsiteX915" fmla="*/ 1200666 w 7467600"/>
              <a:gd name="connsiteY915" fmla="*/ 0 h 6858000"/>
              <a:gd name="connsiteX916" fmla="*/ 1223408 w 7467600"/>
              <a:gd name="connsiteY916" fmla="*/ 38996 h 6858000"/>
              <a:gd name="connsiteX917" fmla="*/ 1339635 w 7467600"/>
              <a:gd name="connsiteY917" fmla="*/ 365517 h 6858000"/>
              <a:gd name="connsiteX918" fmla="*/ 1387469 w 7467600"/>
              <a:gd name="connsiteY918" fmla="*/ 523079 h 6858000"/>
              <a:gd name="connsiteX919" fmla="*/ 1452685 w 7467600"/>
              <a:gd name="connsiteY919" fmla="*/ 699806 h 6858000"/>
              <a:gd name="connsiteX920" fmla="*/ 1492092 w 7467600"/>
              <a:gd name="connsiteY920" fmla="*/ 800424 h 6858000"/>
              <a:gd name="connsiteX921" fmla="*/ 1455302 w 7467600"/>
              <a:gd name="connsiteY921" fmla="*/ 632913 h 6858000"/>
              <a:gd name="connsiteX922" fmla="*/ 1222336 w 7467600"/>
              <a:gd name="connsiteY922" fmla="*/ 9480 h 6858000"/>
              <a:gd name="connsiteX923" fmla="*/ 1214634 w 7467600"/>
              <a:gd name="connsiteY923" fmla="*/ 0 h 6858000"/>
              <a:gd name="connsiteX924" fmla="*/ 1289827 w 7467600"/>
              <a:gd name="connsiteY924" fmla="*/ 0 h 6858000"/>
              <a:gd name="connsiteX925" fmla="*/ 1321076 w 7467600"/>
              <a:gd name="connsiteY925" fmla="*/ 59722 h 6858000"/>
              <a:gd name="connsiteX926" fmla="*/ 1512579 w 7467600"/>
              <a:gd name="connsiteY926" fmla="*/ 626441 h 6858000"/>
              <a:gd name="connsiteX927" fmla="*/ 1506076 w 7467600"/>
              <a:gd name="connsiteY927" fmla="*/ 1089289 h 6858000"/>
              <a:gd name="connsiteX928" fmla="*/ 1486346 w 7467600"/>
              <a:gd name="connsiteY928" fmla="*/ 1079919 h 6858000"/>
              <a:gd name="connsiteX929" fmla="*/ 1070511 w 7467600"/>
              <a:gd name="connsiteY929" fmla="*/ 48609 h 6858000"/>
              <a:gd name="connsiteX930" fmla="*/ 1057230 w 7467600"/>
              <a:gd name="connsiteY930" fmla="*/ 0 h 6858000"/>
              <a:gd name="connsiteX931" fmla="*/ 43151 w 7467600"/>
              <a:gd name="connsiteY931" fmla="*/ 0 h 6858000"/>
              <a:gd name="connsiteX932" fmla="*/ 95283 w 7467600"/>
              <a:gd name="connsiteY932" fmla="*/ 0 h 6858000"/>
              <a:gd name="connsiteX933" fmla="*/ 300708 w 7467600"/>
              <a:gd name="connsiteY933" fmla="*/ 154571 h 6858000"/>
              <a:gd name="connsiteX934" fmla="*/ 530414 w 7467600"/>
              <a:gd name="connsiteY934" fmla="*/ 354673 h 6858000"/>
              <a:gd name="connsiteX935" fmla="*/ 333785 w 7467600"/>
              <a:gd name="connsiteY935" fmla="*/ 161564 h 6858000"/>
              <a:gd name="connsiteX936" fmla="*/ 147005 w 7467600"/>
              <a:gd name="connsiteY936" fmla="*/ 0 h 6858000"/>
              <a:gd name="connsiteX937" fmla="*/ 272509 w 7467600"/>
              <a:gd name="connsiteY937" fmla="*/ 0 h 6858000"/>
              <a:gd name="connsiteX938" fmla="*/ 326276 w 7467600"/>
              <a:gd name="connsiteY938" fmla="*/ 45847 h 6858000"/>
              <a:gd name="connsiteX939" fmla="*/ 823759 w 7467600"/>
              <a:gd name="connsiteY939" fmla="*/ 574145 h 6858000"/>
              <a:gd name="connsiteX940" fmla="*/ 811254 w 7467600"/>
              <a:gd name="connsiteY940" fmla="*/ 665546 h 6858000"/>
              <a:gd name="connsiteX941" fmla="*/ 154042 w 7467600"/>
              <a:gd name="connsiteY941" fmla="*/ 261522 h 6858000"/>
              <a:gd name="connsiteX942" fmla="*/ 13550 w 7467600"/>
              <a:gd name="connsiteY942" fmla="*/ 158423 h 6858000"/>
              <a:gd name="connsiteX943" fmla="*/ 0 w 7467600"/>
              <a:gd name="connsiteY943" fmla="*/ 146618 h 6858000"/>
              <a:gd name="connsiteX944" fmla="*/ 0 w 7467600"/>
              <a:gd name="connsiteY944" fmla="*/ 59161 h 6858000"/>
              <a:gd name="connsiteX945" fmla="*/ 45427 w 7467600"/>
              <a:gd name="connsiteY945" fmla="*/ 101078 h 6858000"/>
              <a:gd name="connsiteX946" fmla="*/ 630103 w 7467600"/>
              <a:gd name="connsiteY946" fmla="*/ 485885 h 6858000"/>
              <a:gd name="connsiteX947" fmla="*/ 532040 w 7467600"/>
              <a:gd name="connsiteY947" fmla="*/ 399359 h 6858000"/>
              <a:gd name="connsiteX948" fmla="*/ 517618 w 7467600"/>
              <a:gd name="connsiteY948" fmla="*/ 385726 h 6858000"/>
              <a:gd name="connsiteX949" fmla="*/ 285074 w 7467600"/>
              <a:gd name="connsiteY949" fmla="*/ 182755 h 6858000"/>
              <a:gd name="connsiteX950" fmla="*/ 43151 w 7467600"/>
              <a:gd name="connsiteY950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467600 w 7467600"/>
              <a:gd name="connsiteY4" fmla="*/ 6831490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467600 w 7467600"/>
              <a:gd name="connsiteY16" fmla="*/ 6805948 h 6858000"/>
              <a:gd name="connsiteX17" fmla="*/ 7467600 w 7467600"/>
              <a:gd name="connsiteY17" fmla="*/ 6831490 h 6858000"/>
              <a:gd name="connsiteX18" fmla="*/ 1019354 w 7467600"/>
              <a:gd name="connsiteY18" fmla="*/ 6315006 h 6858000"/>
              <a:gd name="connsiteX19" fmla="*/ 441046 w 7467600"/>
              <a:gd name="connsiteY19" fmla="*/ 6691153 h 6858000"/>
              <a:gd name="connsiteX20" fmla="*/ 1019354 w 7467600"/>
              <a:gd name="connsiteY20" fmla="*/ 6315006 h 6858000"/>
              <a:gd name="connsiteX21" fmla="*/ 991680 w 7467600"/>
              <a:gd name="connsiteY21" fmla="*/ 6298413 h 6858000"/>
              <a:gd name="connsiteX22" fmla="*/ 409060 w 7467600"/>
              <a:gd name="connsiteY22" fmla="*/ 6671470 h 6858000"/>
              <a:gd name="connsiteX23" fmla="*/ 991680 w 7467600"/>
              <a:gd name="connsiteY23" fmla="*/ 6298413 h 6858000"/>
              <a:gd name="connsiteX24" fmla="*/ 103333 w 7467600"/>
              <a:gd name="connsiteY24" fmla="*/ 5699602 h 6858000"/>
              <a:gd name="connsiteX25" fmla="*/ 233938 w 7467600"/>
              <a:gd name="connsiteY25" fmla="*/ 5809416 h 6858000"/>
              <a:gd name="connsiteX26" fmla="*/ 883580 w 7467600"/>
              <a:gd name="connsiteY26" fmla="*/ 6180710 h 6858000"/>
              <a:gd name="connsiteX27" fmla="*/ 487337 w 7467600"/>
              <a:gd name="connsiteY27" fmla="*/ 5950182 h 6858000"/>
              <a:gd name="connsiteX28" fmla="*/ 354051 w 7467600"/>
              <a:gd name="connsiteY28" fmla="*/ 5854912 h 6858000"/>
              <a:gd name="connsiteX29" fmla="*/ 195436 w 7467600"/>
              <a:gd name="connsiteY29" fmla="*/ 5755068 h 6858000"/>
              <a:gd name="connsiteX30" fmla="*/ 103333 w 7467600"/>
              <a:gd name="connsiteY30" fmla="*/ 5699602 h 6858000"/>
              <a:gd name="connsiteX31" fmla="*/ 5539432 w 7467600"/>
              <a:gd name="connsiteY31" fmla="*/ 5642928 h 6858000"/>
              <a:gd name="connsiteX32" fmla="*/ 5555462 w 7467600"/>
              <a:gd name="connsiteY32" fmla="*/ 5694454 h 6858000"/>
              <a:gd name="connsiteX33" fmla="*/ 5828270 w 7467600"/>
              <a:gd name="connsiteY33" fmla="*/ 6320663 h 6858000"/>
              <a:gd name="connsiteX34" fmla="*/ 5947416 w 7467600"/>
              <a:gd name="connsiteY34" fmla="*/ 6574846 h 6858000"/>
              <a:gd name="connsiteX35" fmla="*/ 5539432 w 7467600"/>
              <a:gd name="connsiteY35" fmla="*/ 5642928 h 6858000"/>
              <a:gd name="connsiteX36" fmla="*/ 51253 w 7467600"/>
              <a:gd name="connsiteY36" fmla="*/ 5631825 h 6858000"/>
              <a:gd name="connsiteX37" fmla="*/ 211622 w 7467600"/>
              <a:gd name="connsiteY37" fmla="*/ 5728803 h 6858000"/>
              <a:gd name="connsiteX38" fmla="*/ 371652 w 7467600"/>
              <a:gd name="connsiteY38" fmla="*/ 5829062 h 6858000"/>
              <a:gd name="connsiteX39" fmla="*/ 505903 w 7467600"/>
              <a:gd name="connsiteY39" fmla="*/ 5925221 h 6858000"/>
              <a:gd name="connsiteX40" fmla="*/ 899240 w 7467600"/>
              <a:gd name="connsiteY40" fmla="*/ 6153068 h 6858000"/>
              <a:gd name="connsiteX41" fmla="*/ 988114 w 7467600"/>
              <a:gd name="connsiteY41" fmla="*/ 6174204 h 6858000"/>
              <a:gd name="connsiteX42" fmla="*/ 845971 w 7467600"/>
              <a:gd name="connsiteY42" fmla="*/ 6067177 h 6858000"/>
              <a:gd name="connsiteX43" fmla="*/ 448057 w 7467600"/>
              <a:gd name="connsiteY43" fmla="*/ 5841376 h 6858000"/>
              <a:gd name="connsiteX44" fmla="*/ 51253 w 7467600"/>
              <a:gd name="connsiteY44" fmla="*/ 5631825 h 6858000"/>
              <a:gd name="connsiteX45" fmla="*/ 2606687 w 7467600"/>
              <a:gd name="connsiteY45" fmla="*/ 5630718 h 6858000"/>
              <a:gd name="connsiteX46" fmla="*/ 2645658 w 7467600"/>
              <a:gd name="connsiteY46" fmla="*/ 6640259 h 6858000"/>
              <a:gd name="connsiteX47" fmla="*/ 2606687 w 7467600"/>
              <a:gd name="connsiteY47" fmla="*/ 5630718 h 6858000"/>
              <a:gd name="connsiteX48" fmla="*/ 3642057 w 7467600"/>
              <a:gd name="connsiteY48" fmla="*/ 5573487 h 6858000"/>
              <a:gd name="connsiteX49" fmla="*/ 3632981 w 7467600"/>
              <a:gd name="connsiteY49" fmla="*/ 5579437 h 6858000"/>
              <a:gd name="connsiteX50" fmla="*/ 3382436 w 7467600"/>
              <a:gd name="connsiteY50" fmla="*/ 5952726 h 6858000"/>
              <a:gd name="connsiteX51" fmla="*/ 3191929 w 7467600"/>
              <a:gd name="connsiteY51" fmla="*/ 6662669 h 6858000"/>
              <a:gd name="connsiteX52" fmla="*/ 3369898 w 7467600"/>
              <a:gd name="connsiteY52" fmla="*/ 6081771 h 6858000"/>
              <a:gd name="connsiteX53" fmla="*/ 3642057 w 7467600"/>
              <a:gd name="connsiteY53" fmla="*/ 5573487 h 6858000"/>
              <a:gd name="connsiteX54" fmla="*/ 2650666 w 7467600"/>
              <a:gd name="connsiteY54" fmla="*/ 5530686 h 6858000"/>
              <a:gd name="connsiteX55" fmla="*/ 2650249 w 7467600"/>
              <a:gd name="connsiteY55" fmla="*/ 5532101 h 6858000"/>
              <a:gd name="connsiteX56" fmla="*/ 2663808 w 7467600"/>
              <a:gd name="connsiteY56" fmla="*/ 6535215 h 6858000"/>
              <a:gd name="connsiteX57" fmla="*/ 2665418 w 7467600"/>
              <a:gd name="connsiteY57" fmla="*/ 6132756 h 6858000"/>
              <a:gd name="connsiteX58" fmla="*/ 2650666 w 7467600"/>
              <a:gd name="connsiteY58" fmla="*/ 5530686 h 6858000"/>
              <a:gd name="connsiteX59" fmla="*/ 2680277 w 7467600"/>
              <a:gd name="connsiteY59" fmla="*/ 5479204 h 6858000"/>
              <a:gd name="connsiteX60" fmla="*/ 2678972 w 7467600"/>
              <a:gd name="connsiteY60" fmla="*/ 5481582 h 6858000"/>
              <a:gd name="connsiteX61" fmla="*/ 2696666 w 7467600"/>
              <a:gd name="connsiteY61" fmla="*/ 6133836 h 6858000"/>
              <a:gd name="connsiteX62" fmla="*/ 2695769 w 7467600"/>
              <a:gd name="connsiteY62" fmla="*/ 6390955 h 6858000"/>
              <a:gd name="connsiteX63" fmla="*/ 2739893 w 7467600"/>
              <a:gd name="connsiteY63" fmla="*/ 6108357 h 6858000"/>
              <a:gd name="connsiteX64" fmla="*/ 2680277 w 7467600"/>
              <a:gd name="connsiteY64" fmla="*/ 5479204 h 6858000"/>
              <a:gd name="connsiteX65" fmla="*/ 1132195 w 7467600"/>
              <a:gd name="connsiteY65" fmla="*/ 5467980 h 6858000"/>
              <a:gd name="connsiteX66" fmla="*/ 1679056 w 7467600"/>
              <a:gd name="connsiteY66" fmla="*/ 5516907 h 6858000"/>
              <a:gd name="connsiteX67" fmla="*/ 2128648 w 7467600"/>
              <a:gd name="connsiteY67" fmla="*/ 5474249 h 6858000"/>
              <a:gd name="connsiteX68" fmla="*/ 1825619 w 7467600"/>
              <a:gd name="connsiteY68" fmla="*/ 5478447 h 6858000"/>
              <a:gd name="connsiteX69" fmla="*/ 1737798 w 7467600"/>
              <a:gd name="connsiteY69" fmla="*/ 5483353 h 6858000"/>
              <a:gd name="connsiteX70" fmla="*/ 1132195 w 7467600"/>
              <a:gd name="connsiteY70" fmla="*/ 5467980 h 6858000"/>
              <a:gd name="connsiteX71" fmla="*/ 1456157 w 7467600"/>
              <a:gd name="connsiteY71" fmla="*/ 5371404 h 6858000"/>
              <a:gd name="connsiteX72" fmla="*/ 1244432 w 7467600"/>
              <a:gd name="connsiteY72" fmla="*/ 5385601 h 6858000"/>
              <a:gd name="connsiteX73" fmla="*/ 973990 w 7467600"/>
              <a:gd name="connsiteY73" fmla="*/ 5424940 h 6858000"/>
              <a:gd name="connsiteX74" fmla="*/ 1103809 w 7467600"/>
              <a:gd name="connsiteY74" fmla="*/ 5433720 h 6858000"/>
              <a:gd name="connsiteX75" fmla="*/ 1123454 w 7467600"/>
              <a:gd name="connsiteY75" fmla="*/ 5435727 h 6858000"/>
              <a:gd name="connsiteX76" fmla="*/ 1737017 w 7467600"/>
              <a:gd name="connsiteY76" fmla="*/ 5452183 h 6858000"/>
              <a:gd name="connsiteX77" fmla="*/ 1824397 w 7467600"/>
              <a:gd name="connsiteY77" fmla="*/ 5447757 h 6858000"/>
              <a:gd name="connsiteX78" fmla="*/ 2070059 w 7467600"/>
              <a:gd name="connsiteY78" fmla="*/ 5441660 h 6858000"/>
              <a:gd name="connsiteX79" fmla="*/ 1456157 w 7467600"/>
              <a:gd name="connsiteY79" fmla="*/ 5371404 h 6858000"/>
              <a:gd name="connsiteX80" fmla="*/ 4988186 w 7467600"/>
              <a:gd name="connsiteY80" fmla="*/ 5216467 h 6858000"/>
              <a:gd name="connsiteX81" fmla="*/ 4777334 w 7467600"/>
              <a:gd name="connsiteY81" fmla="*/ 5406072 h 6858000"/>
              <a:gd name="connsiteX82" fmla="*/ 4718341 w 7467600"/>
              <a:gd name="connsiteY82" fmla="*/ 5468043 h 6858000"/>
              <a:gd name="connsiteX83" fmla="*/ 4604655 w 7467600"/>
              <a:gd name="connsiteY83" fmla="*/ 5583434 h 6858000"/>
              <a:gd name="connsiteX84" fmla="*/ 4565074 w 7467600"/>
              <a:gd name="connsiteY84" fmla="*/ 5618550 h 6858000"/>
              <a:gd name="connsiteX85" fmla="*/ 4988186 w 7467600"/>
              <a:gd name="connsiteY85" fmla="*/ 5216467 h 6858000"/>
              <a:gd name="connsiteX86" fmla="*/ 4978032 w 7467600"/>
              <a:gd name="connsiteY86" fmla="*/ 5183809 h 6858000"/>
              <a:gd name="connsiteX87" fmla="*/ 4463413 w 7467600"/>
              <a:gd name="connsiteY87" fmla="*/ 5615162 h 6858000"/>
              <a:gd name="connsiteX88" fmla="*/ 4358134 w 7467600"/>
              <a:gd name="connsiteY88" fmla="*/ 5742791 h 6858000"/>
              <a:gd name="connsiteX89" fmla="*/ 4376219 w 7467600"/>
              <a:gd name="connsiteY89" fmla="*/ 5729027 h 6858000"/>
              <a:gd name="connsiteX90" fmla="*/ 4582340 w 7467600"/>
              <a:gd name="connsiteY90" fmla="*/ 5561037 h 6858000"/>
              <a:gd name="connsiteX91" fmla="*/ 4694684 w 7467600"/>
              <a:gd name="connsiteY91" fmla="*/ 5447098 h 6858000"/>
              <a:gd name="connsiteX92" fmla="*/ 4754123 w 7467600"/>
              <a:gd name="connsiteY92" fmla="*/ 5384643 h 6858000"/>
              <a:gd name="connsiteX93" fmla="*/ 4978032 w 7467600"/>
              <a:gd name="connsiteY93" fmla="*/ 5183809 h 6858000"/>
              <a:gd name="connsiteX94" fmla="*/ 1903353 w 7467600"/>
              <a:gd name="connsiteY94" fmla="*/ 5044827 h 6858000"/>
              <a:gd name="connsiteX95" fmla="*/ 1936931 w 7467600"/>
              <a:gd name="connsiteY95" fmla="*/ 5093954 h 6858000"/>
              <a:gd name="connsiteX96" fmla="*/ 2195868 w 7467600"/>
              <a:gd name="connsiteY96" fmla="*/ 5396574 h 6858000"/>
              <a:gd name="connsiteX97" fmla="*/ 2088852 w 7467600"/>
              <a:gd name="connsiteY97" fmla="*/ 5166123 h 6858000"/>
              <a:gd name="connsiteX98" fmla="*/ 1958241 w 7467600"/>
              <a:gd name="connsiteY98" fmla="*/ 5067955 h 6858000"/>
              <a:gd name="connsiteX99" fmla="*/ 1903353 w 7467600"/>
              <a:gd name="connsiteY99" fmla="*/ 5044827 h 6858000"/>
              <a:gd name="connsiteX100" fmla="*/ 1979378 w 7467600"/>
              <a:gd name="connsiteY100" fmla="*/ 4769504 h 6858000"/>
              <a:gd name="connsiteX101" fmla="*/ 2882120 w 7467600"/>
              <a:gd name="connsiteY101" fmla="*/ 5064547 h 6858000"/>
              <a:gd name="connsiteX102" fmla="*/ 2793103 w 7467600"/>
              <a:gd name="connsiteY102" fmla="*/ 5039699 h 6858000"/>
              <a:gd name="connsiteX103" fmla="*/ 2770041 w 7467600"/>
              <a:gd name="connsiteY103" fmla="*/ 5033634 h 6858000"/>
              <a:gd name="connsiteX104" fmla="*/ 1979378 w 7467600"/>
              <a:gd name="connsiteY104" fmla="*/ 4769504 h 6858000"/>
              <a:gd name="connsiteX105" fmla="*/ 1927410 w 7467600"/>
              <a:gd name="connsiteY105" fmla="*/ 4716164 h 6858000"/>
              <a:gd name="connsiteX106" fmla="*/ 1959587 w 7467600"/>
              <a:gd name="connsiteY106" fmla="*/ 4728849 h 6858000"/>
              <a:gd name="connsiteX107" fmla="*/ 2777707 w 7467600"/>
              <a:gd name="connsiteY107" fmla="*/ 5003991 h 6858000"/>
              <a:gd name="connsiteX108" fmla="*/ 2800768 w 7467600"/>
              <a:gd name="connsiteY108" fmla="*/ 5010056 h 6858000"/>
              <a:gd name="connsiteX109" fmla="*/ 2879408 w 7467600"/>
              <a:gd name="connsiteY109" fmla="*/ 5031590 h 6858000"/>
              <a:gd name="connsiteX110" fmla="*/ 2862295 w 7467600"/>
              <a:gd name="connsiteY110" fmla="*/ 5022958 h 6858000"/>
              <a:gd name="connsiteX111" fmla="*/ 2813343 w 7467600"/>
              <a:gd name="connsiteY111" fmla="*/ 4998369 h 6858000"/>
              <a:gd name="connsiteX112" fmla="*/ 2646245 w 7467600"/>
              <a:gd name="connsiteY112" fmla="*/ 4930999 h 6858000"/>
              <a:gd name="connsiteX113" fmla="*/ 1999243 w 7467600"/>
              <a:gd name="connsiteY113" fmla="*/ 4730524 h 6858000"/>
              <a:gd name="connsiteX114" fmla="*/ 1979527 w 7467600"/>
              <a:gd name="connsiteY114" fmla="*/ 4726651 h 6858000"/>
              <a:gd name="connsiteX115" fmla="*/ 1927410 w 7467600"/>
              <a:gd name="connsiteY115" fmla="*/ 4716164 h 6858000"/>
              <a:gd name="connsiteX116" fmla="*/ 1997014 w 7467600"/>
              <a:gd name="connsiteY116" fmla="*/ 4698007 h 6858000"/>
              <a:gd name="connsiteX117" fmla="*/ 2005458 w 7467600"/>
              <a:gd name="connsiteY117" fmla="*/ 4699540 h 6858000"/>
              <a:gd name="connsiteX118" fmla="*/ 2657186 w 7467600"/>
              <a:gd name="connsiteY118" fmla="*/ 4901687 h 6858000"/>
              <a:gd name="connsiteX119" fmla="*/ 2826662 w 7467600"/>
              <a:gd name="connsiteY119" fmla="*/ 4970362 h 6858000"/>
              <a:gd name="connsiteX120" fmla="*/ 2876100 w 7467600"/>
              <a:gd name="connsiteY120" fmla="*/ 4995397 h 6858000"/>
              <a:gd name="connsiteX121" fmla="*/ 3042600 w 7467600"/>
              <a:gd name="connsiteY121" fmla="*/ 5059532 h 6858000"/>
              <a:gd name="connsiteX122" fmla="*/ 1997014 w 7467600"/>
              <a:gd name="connsiteY122" fmla="*/ 4698007 h 6858000"/>
              <a:gd name="connsiteX123" fmla="*/ 2305292 w 7467600"/>
              <a:gd name="connsiteY123" fmla="*/ 4219492 h 6858000"/>
              <a:gd name="connsiteX124" fmla="*/ 3360922 w 7467600"/>
              <a:gd name="connsiteY124" fmla="*/ 4529373 h 6858000"/>
              <a:gd name="connsiteX125" fmla="*/ 3492420 w 7467600"/>
              <a:gd name="connsiteY125" fmla="*/ 4510145 h 6858000"/>
              <a:gd name="connsiteX126" fmla="*/ 3364086 w 7467600"/>
              <a:gd name="connsiteY126" fmla="*/ 4480340 h 6858000"/>
              <a:gd name="connsiteX127" fmla="*/ 3225818 w 7467600"/>
              <a:gd name="connsiteY127" fmla="*/ 4411822 h 6858000"/>
              <a:gd name="connsiteX128" fmla="*/ 3129696 w 7467600"/>
              <a:gd name="connsiteY128" fmla="*/ 4360704 h 6858000"/>
              <a:gd name="connsiteX129" fmla="*/ 2814545 w 7467600"/>
              <a:gd name="connsiteY129" fmla="*/ 4282955 h 6858000"/>
              <a:gd name="connsiteX130" fmla="*/ 2305292 w 7467600"/>
              <a:gd name="connsiteY130" fmla="*/ 4219492 h 6858000"/>
              <a:gd name="connsiteX131" fmla="*/ 2626982 w 7467600"/>
              <a:gd name="connsiteY131" fmla="*/ 4206450 h 6858000"/>
              <a:gd name="connsiteX132" fmla="*/ 2490617 w 7467600"/>
              <a:gd name="connsiteY132" fmla="*/ 4206951 h 6858000"/>
              <a:gd name="connsiteX133" fmla="*/ 2819869 w 7467600"/>
              <a:gd name="connsiteY133" fmla="*/ 4252936 h 6858000"/>
              <a:gd name="connsiteX134" fmla="*/ 3143018 w 7467600"/>
              <a:gd name="connsiteY134" fmla="*/ 4332698 h 6858000"/>
              <a:gd name="connsiteX135" fmla="*/ 3241520 w 7467600"/>
              <a:gd name="connsiteY135" fmla="*/ 4385112 h 6858000"/>
              <a:gd name="connsiteX136" fmla="*/ 3374575 w 7467600"/>
              <a:gd name="connsiteY136" fmla="*/ 4451517 h 6858000"/>
              <a:gd name="connsiteX137" fmla="*/ 3505221 w 7467600"/>
              <a:gd name="connsiteY137" fmla="*/ 4480757 h 6858000"/>
              <a:gd name="connsiteX138" fmla="*/ 2626982 w 7467600"/>
              <a:gd name="connsiteY138" fmla="*/ 4206450 h 6858000"/>
              <a:gd name="connsiteX139" fmla="*/ 1310106 w 7467600"/>
              <a:gd name="connsiteY139" fmla="*/ 3943217 h 6858000"/>
              <a:gd name="connsiteX140" fmla="*/ 854994 w 7467600"/>
              <a:gd name="connsiteY140" fmla="*/ 4399136 h 6858000"/>
              <a:gd name="connsiteX141" fmla="*/ 742462 w 7467600"/>
              <a:gd name="connsiteY141" fmla="*/ 4594648 h 6858000"/>
              <a:gd name="connsiteX142" fmla="*/ 820602 w 7467600"/>
              <a:gd name="connsiteY142" fmla="*/ 4485915 h 6858000"/>
              <a:gd name="connsiteX143" fmla="*/ 878295 w 7467600"/>
              <a:gd name="connsiteY143" fmla="*/ 4403594 h 6858000"/>
              <a:gd name="connsiteX144" fmla="*/ 1240607 w 7467600"/>
              <a:gd name="connsiteY144" fmla="*/ 4010401 h 6858000"/>
              <a:gd name="connsiteX145" fmla="*/ 1310106 w 7467600"/>
              <a:gd name="connsiteY145" fmla="*/ 3943217 h 6858000"/>
              <a:gd name="connsiteX146" fmla="*/ 1423113 w 7467600"/>
              <a:gd name="connsiteY146" fmla="*/ 3874565 h 6858000"/>
              <a:gd name="connsiteX147" fmla="*/ 1260565 w 7467600"/>
              <a:gd name="connsiteY147" fmla="*/ 4031982 h 6858000"/>
              <a:gd name="connsiteX148" fmla="*/ 901900 w 7467600"/>
              <a:gd name="connsiteY148" fmla="*/ 4421236 h 6858000"/>
              <a:gd name="connsiteX149" fmla="*/ 845044 w 7467600"/>
              <a:gd name="connsiteY149" fmla="*/ 4502436 h 6858000"/>
              <a:gd name="connsiteX150" fmla="*/ 685926 w 7467600"/>
              <a:gd name="connsiteY150" fmla="*/ 4703069 h 6858000"/>
              <a:gd name="connsiteX151" fmla="*/ 684248 w 7467600"/>
              <a:gd name="connsiteY151" fmla="*/ 4706721 h 6858000"/>
              <a:gd name="connsiteX152" fmla="*/ 1423113 w 7467600"/>
              <a:gd name="connsiteY152" fmla="*/ 3874565 h 6858000"/>
              <a:gd name="connsiteX153" fmla="*/ 3316479 w 7467600"/>
              <a:gd name="connsiteY153" fmla="*/ 3872136 h 6858000"/>
              <a:gd name="connsiteX154" fmla="*/ 3546806 w 7467600"/>
              <a:gd name="connsiteY154" fmla="*/ 4356139 h 6858000"/>
              <a:gd name="connsiteX155" fmla="*/ 3364433 w 7467600"/>
              <a:gd name="connsiteY155" fmla="*/ 3953121 h 6858000"/>
              <a:gd name="connsiteX156" fmla="*/ 3316479 w 7467600"/>
              <a:gd name="connsiteY156" fmla="*/ 3872136 h 6858000"/>
              <a:gd name="connsiteX157" fmla="*/ 3291335 w 7467600"/>
              <a:gd name="connsiteY157" fmla="*/ 3767420 h 6858000"/>
              <a:gd name="connsiteX158" fmla="*/ 3390805 w 7467600"/>
              <a:gd name="connsiteY158" fmla="*/ 3937163 h 6858000"/>
              <a:gd name="connsiteX159" fmla="*/ 3579062 w 7467600"/>
              <a:gd name="connsiteY159" fmla="*/ 4359040 h 6858000"/>
              <a:gd name="connsiteX160" fmla="*/ 3467355 w 7467600"/>
              <a:gd name="connsiteY160" fmla="*/ 3988130 h 6858000"/>
              <a:gd name="connsiteX161" fmla="*/ 3310753 w 7467600"/>
              <a:gd name="connsiteY161" fmla="*/ 3787140 h 6858000"/>
              <a:gd name="connsiteX162" fmla="*/ 3291335 w 7467600"/>
              <a:gd name="connsiteY162" fmla="*/ 3767420 h 6858000"/>
              <a:gd name="connsiteX163" fmla="*/ 1635889 w 7467600"/>
              <a:gd name="connsiteY163" fmla="*/ 3709494 h 6858000"/>
              <a:gd name="connsiteX164" fmla="*/ 1634800 w 7467600"/>
              <a:gd name="connsiteY164" fmla="*/ 3731111 h 6858000"/>
              <a:gd name="connsiteX165" fmla="*/ 1635889 w 7467600"/>
              <a:gd name="connsiteY165" fmla="*/ 3709494 h 6858000"/>
              <a:gd name="connsiteX166" fmla="*/ 1510397 w 7467600"/>
              <a:gd name="connsiteY166" fmla="*/ 3684705 h 6858000"/>
              <a:gd name="connsiteX167" fmla="*/ 1146550 w 7467600"/>
              <a:gd name="connsiteY167" fmla="*/ 3802012 h 6858000"/>
              <a:gd name="connsiteX168" fmla="*/ 698834 w 7467600"/>
              <a:gd name="connsiteY168" fmla="*/ 3952272 h 6858000"/>
              <a:gd name="connsiteX169" fmla="*/ 34256 w 7467600"/>
              <a:gd name="connsiteY169" fmla="*/ 4347603 h 6858000"/>
              <a:gd name="connsiteX170" fmla="*/ 527241 w 7467600"/>
              <a:gd name="connsiteY170" fmla="*/ 4065078 h 6858000"/>
              <a:gd name="connsiteX171" fmla="*/ 1510397 w 7467600"/>
              <a:gd name="connsiteY171" fmla="*/ 3684705 h 6858000"/>
              <a:gd name="connsiteX172" fmla="*/ 1313114 w 7467600"/>
              <a:gd name="connsiteY172" fmla="*/ 3655216 h 6858000"/>
              <a:gd name="connsiteX173" fmla="*/ 1109304 w 7467600"/>
              <a:gd name="connsiteY173" fmla="*/ 3669030 h 6858000"/>
              <a:gd name="connsiteX174" fmla="*/ 8129 w 7467600"/>
              <a:gd name="connsiteY174" fmla="*/ 4330519 h 6858000"/>
              <a:gd name="connsiteX175" fmla="*/ 687572 w 7467600"/>
              <a:gd name="connsiteY175" fmla="*/ 3925629 h 6858000"/>
              <a:gd name="connsiteX176" fmla="*/ 1138365 w 7467600"/>
              <a:gd name="connsiteY176" fmla="*/ 3774515 h 6858000"/>
              <a:gd name="connsiteX177" fmla="*/ 1505579 w 7467600"/>
              <a:gd name="connsiteY177" fmla="*/ 3655526 h 6858000"/>
              <a:gd name="connsiteX178" fmla="*/ 1313114 w 7467600"/>
              <a:gd name="connsiteY178" fmla="*/ 3655216 h 6858000"/>
              <a:gd name="connsiteX179" fmla="*/ 3655073 w 7467600"/>
              <a:gd name="connsiteY179" fmla="*/ 3650884 h 6858000"/>
              <a:gd name="connsiteX180" fmla="*/ 3989938 w 7467600"/>
              <a:gd name="connsiteY180" fmla="*/ 3991685 h 6858000"/>
              <a:gd name="connsiteX181" fmla="*/ 4393907 w 7467600"/>
              <a:gd name="connsiteY181" fmla="*/ 4261258 h 6858000"/>
              <a:gd name="connsiteX182" fmla="*/ 4648051 w 7467600"/>
              <a:gd name="connsiteY182" fmla="*/ 4374051 h 6858000"/>
              <a:gd name="connsiteX183" fmla="*/ 4383389 w 7467600"/>
              <a:gd name="connsiteY183" fmla="*/ 4184369 h 6858000"/>
              <a:gd name="connsiteX184" fmla="*/ 4165508 w 7467600"/>
              <a:gd name="connsiteY184" fmla="*/ 4035196 h 6858000"/>
              <a:gd name="connsiteX185" fmla="*/ 4068162 w 7467600"/>
              <a:gd name="connsiteY185" fmla="*/ 3953394 h 6858000"/>
              <a:gd name="connsiteX186" fmla="*/ 3981416 w 7467600"/>
              <a:gd name="connsiteY186" fmla="*/ 3880482 h 6858000"/>
              <a:gd name="connsiteX187" fmla="*/ 3800147 w 7467600"/>
              <a:gd name="connsiteY187" fmla="*/ 3749872 h 6858000"/>
              <a:gd name="connsiteX188" fmla="*/ 3655073 w 7467600"/>
              <a:gd name="connsiteY188" fmla="*/ 3650884 h 6858000"/>
              <a:gd name="connsiteX189" fmla="*/ 3670252 w 7467600"/>
              <a:gd name="connsiteY189" fmla="*/ 3622798 h 6858000"/>
              <a:gd name="connsiteX190" fmla="*/ 3817258 w 7467600"/>
              <a:gd name="connsiteY190" fmla="*/ 3723577 h 6858000"/>
              <a:gd name="connsiteX191" fmla="*/ 4000461 w 7467600"/>
              <a:gd name="connsiteY191" fmla="*/ 3855966 h 6858000"/>
              <a:gd name="connsiteX192" fmla="*/ 4088180 w 7467600"/>
              <a:gd name="connsiteY192" fmla="*/ 3929774 h 6858000"/>
              <a:gd name="connsiteX193" fmla="*/ 4184555 w 7467600"/>
              <a:gd name="connsiteY193" fmla="*/ 4010683 h 6858000"/>
              <a:gd name="connsiteX194" fmla="*/ 4399563 w 7467600"/>
              <a:gd name="connsiteY194" fmla="*/ 4158106 h 6858000"/>
              <a:gd name="connsiteX195" fmla="*/ 4684469 w 7467600"/>
              <a:gd name="connsiteY195" fmla="*/ 4364680 h 6858000"/>
              <a:gd name="connsiteX196" fmla="*/ 4690271 w 7467600"/>
              <a:gd name="connsiteY196" fmla="*/ 4370034 h 6858000"/>
              <a:gd name="connsiteX197" fmla="*/ 4136093 w 7467600"/>
              <a:gd name="connsiteY197" fmla="*/ 3858466 h 6858000"/>
              <a:gd name="connsiteX198" fmla="*/ 3670252 w 7467600"/>
              <a:gd name="connsiteY198" fmla="*/ 3622798 h 6858000"/>
              <a:gd name="connsiteX199" fmla="*/ 4440129 w 7467600"/>
              <a:gd name="connsiteY199" fmla="*/ 3448571 h 6858000"/>
              <a:gd name="connsiteX200" fmla="*/ 4856525 w 7467600"/>
              <a:gd name="connsiteY200" fmla="*/ 3915351 h 6858000"/>
              <a:gd name="connsiteX201" fmla="*/ 5059055 w 7467600"/>
              <a:gd name="connsiteY201" fmla="*/ 4108918 h 6858000"/>
              <a:gd name="connsiteX202" fmla="*/ 5290070 w 7467600"/>
              <a:gd name="connsiteY202" fmla="*/ 4263619 h 6858000"/>
              <a:gd name="connsiteX203" fmla="*/ 4834991 w 7467600"/>
              <a:gd name="connsiteY203" fmla="*/ 3830985 h 6858000"/>
              <a:gd name="connsiteX204" fmla="*/ 4440129 w 7467600"/>
              <a:gd name="connsiteY204" fmla="*/ 3448571 h 6858000"/>
              <a:gd name="connsiteX205" fmla="*/ 4441737 w 7467600"/>
              <a:gd name="connsiteY205" fmla="*/ 3399734 h 6858000"/>
              <a:gd name="connsiteX206" fmla="*/ 4431236 w 7467600"/>
              <a:gd name="connsiteY206" fmla="*/ 3400954 h 6858000"/>
              <a:gd name="connsiteX207" fmla="*/ 4557150 w 7467600"/>
              <a:gd name="connsiteY207" fmla="*/ 3510023 h 6858000"/>
              <a:gd name="connsiteX208" fmla="*/ 4856936 w 7467600"/>
              <a:gd name="connsiteY208" fmla="*/ 3809146 h 6858000"/>
              <a:gd name="connsiteX209" fmla="*/ 5111996 w 7467600"/>
              <a:gd name="connsiteY209" fmla="*/ 4065759 h 6858000"/>
              <a:gd name="connsiteX210" fmla="*/ 5388878 w 7467600"/>
              <a:gd name="connsiteY210" fmla="*/ 4300185 h 6858000"/>
              <a:gd name="connsiteX211" fmla="*/ 5425556 w 7467600"/>
              <a:gd name="connsiteY211" fmla="*/ 4308967 h 6858000"/>
              <a:gd name="connsiteX212" fmla="*/ 4943646 w 7467600"/>
              <a:gd name="connsiteY212" fmla="*/ 3822916 h 6858000"/>
              <a:gd name="connsiteX213" fmla="*/ 4594837 w 7467600"/>
              <a:gd name="connsiteY213" fmla="*/ 3532274 h 6858000"/>
              <a:gd name="connsiteX214" fmla="*/ 4441737 w 7467600"/>
              <a:gd name="connsiteY214" fmla="*/ 3399734 h 6858000"/>
              <a:gd name="connsiteX215" fmla="*/ 5425834 w 7467600"/>
              <a:gd name="connsiteY215" fmla="*/ 3162785 h 6858000"/>
              <a:gd name="connsiteX216" fmla="*/ 5401644 w 7467600"/>
              <a:gd name="connsiteY216" fmla="*/ 3617847 h 6858000"/>
              <a:gd name="connsiteX217" fmla="*/ 5467256 w 7467600"/>
              <a:gd name="connsiteY217" fmla="*/ 4175494 h 6858000"/>
              <a:gd name="connsiteX218" fmla="*/ 5448069 w 7467600"/>
              <a:gd name="connsiteY218" fmla="*/ 3567554 h 6858000"/>
              <a:gd name="connsiteX219" fmla="*/ 5425834 w 7467600"/>
              <a:gd name="connsiteY219" fmla="*/ 3162785 h 6858000"/>
              <a:gd name="connsiteX220" fmla="*/ 1318687 w 7467600"/>
              <a:gd name="connsiteY220" fmla="*/ 3113840 h 6858000"/>
              <a:gd name="connsiteX221" fmla="*/ 1066793 w 7467600"/>
              <a:gd name="connsiteY221" fmla="*/ 3212171 h 6858000"/>
              <a:gd name="connsiteX222" fmla="*/ 993319 w 7467600"/>
              <a:gd name="connsiteY222" fmla="*/ 3247648 h 6858000"/>
              <a:gd name="connsiteX223" fmla="*/ 853081 w 7467600"/>
              <a:gd name="connsiteY223" fmla="*/ 3312410 h 6858000"/>
              <a:gd name="connsiteX224" fmla="*/ 805957 w 7467600"/>
              <a:gd name="connsiteY224" fmla="*/ 3330443 h 6858000"/>
              <a:gd name="connsiteX225" fmla="*/ 1318687 w 7467600"/>
              <a:gd name="connsiteY225" fmla="*/ 3113840 h 6858000"/>
              <a:gd name="connsiteX226" fmla="*/ 5453702 w 7467600"/>
              <a:gd name="connsiteY226" fmla="*/ 3090882 h 6858000"/>
              <a:gd name="connsiteX227" fmla="*/ 5480135 w 7467600"/>
              <a:gd name="connsiteY227" fmla="*/ 3565802 h 6858000"/>
              <a:gd name="connsiteX228" fmla="*/ 5499023 w 7467600"/>
              <a:gd name="connsiteY228" fmla="*/ 4166310 h 6858000"/>
              <a:gd name="connsiteX229" fmla="*/ 5547022 w 7467600"/>
              <a:gd name="connsiteY229" fmla="*/ 3607838 h 6858000"/>
              <a:gd name="connsiteX230" fmla="*/ 5515964 w 7467600"/>
              <a:gd name="connsiteY230" fmla="*/ 3378541 h 6858000"/>
              <a:gd name="connsiteX231" fmla="*/ 5453702 w 7467600"/>
              <a:gd name="connsiteY231" fmla="*/ 3090882 h 6858000"/>
              <a:gd name="connsiteX232" fmla="*/ 1238695 w 7467600"/>
              <a:gd name="connsiteY232" fmla="*/ 3076820 h 6858000"/>
              <a:gd name="connsiteX233" fmla="*/ 716371 w 7467600"/>
              <a:gd name="connsiteY233" fmla="*/ 3293249 h 6858000"/>
              <a:gd name="connsiteX234" fmla="*/ 579522 w 7467600"/>
              <a:gd name="connsiteY234" fmla="*/ 3371759 h 6858000"/>
              <a:gd name="connsiteX235" fmla="*/ 600288 w 7467600"/>
              <a:gd name="connsiteY235" fmla="*/ 3365555 h 6858000"/>
              <a:gd name="connsiteX236" fmla="*/ 840692 w 7467600"/>
              <a:gd name="connsiteY236" fmla="*/ 3284921 h 6858000"/>
              <a:gd name="connsiteX237" fmla="*/ 979248 w 7467600"/>
              <a:gd name="connsiteY237" fmla="*/ 3221003 h 6858000"/>
              <a:gd name="connsiteX238" fmla="*/ 1053282 w 7467600"/>
              <a:gd name="connsiteY238" fmla="*/ 3185247 h 6858000"/>
              <a:gd name="connsiteX239" fmla="*/ 1320603 w 7467600"/>
              <a:gd name="connsiteY239" fmla="*/ 3081281 h 6858000"/>
              <a:gd name="connsiteX240" fmla="*/ 1238695 w 7467600"/>
              <a:gd name="connsiteY240" fmla="*/ 3076820 h 6858000"/>
              <a:gd name="connsiteX241" fmla="*/ 5425627 w 7467600"/>
              <a:gd name="connsiteY241" fmla="*/ 2954192 h 6858000"/>
              <a:gd name="connsiteX242" fmla="*/ 5470770 w 7467600"/>
              <a:gd name="connsiteY242" fmla="*/ 3005435 h 6858000"/>
              <a:gd name="connsiteX243" fmla="*/ 5519779 w 7467600"/>
              <a:gd name="connsiteY243" fmla="*/ 4359223 h 6858000"/>
              <a:gd name="connsiteX244" fmla="*/ 5520293 w 7467600"/>
              <a:gd name="connsiteY244" fmla="*/ 4360602 h 6858000"/>
              <a:gd name="connsiteX245" fmla="*/ 5767221 w 7467600"/>
              <a:gd name="connsiteY245" fmla="*/ 4665564 h 6858000"/>
              <a:gd name="connsiteX246" fmla="*/ 6937169 w 7467600"/>
              <a:gd name="connsiteY246" fmla="*/ 4815941 h 6858000"/>
              <a:gd name="connsiteX247" fmla="*/ 6953922 w 7467600"/>
              <a:gd name="connsiteY247" fmla="*/ 4890068 h 6858000"/>
              <a:gd name="connsiteX248" fmla="*/ 6071359 w 7467600"/>
              <a:gd name="connsiteY248" fmla="*/ 4770770 h 6858000"/>
              <a:gd name="connsiteX249" fmla="*/ 6038839 w 7467600"/>
              <a:gd name="connsiteY249" fmla="*/ 4764474 h 6858000"/>
              <a:gd name="connsiteX250" fmla="*/ 6038706 w 7467600"/>
              <a:gd name="connsiteY250" fmla="*/ 4763847 h 6858000"/>
              <a:gd name="connsiteX251" fmla="*/ 6037784 w 7467600"/>
              <a:gd name="connsiteY251" fmla="*/ 4764270 h 6858000"/>
              <a:gd name="connsiteX252" fmla="*/ 6038839 w 7467600"/>
              <a:gd name="connsiteY252" fmla="*/ 4764474 h 6858000"/>
              <a:gd name="connsiteX253" fmla="*/ 6040338 w 7467600"/>
              <a:gd name="connsiteY253" fmla="*/ 4771418 h 6858000"/>
              <a:gd name="connsiteX254" fmla="*/ 6024488 w 7467600"/>
              <a:gd name="connsiteY254" fmla="*/ 4809903 h 6858000"/>
              <a:gd name="connsiteX255" fmla="*/ 5599771 w 7467600"/>
              <a:gd name="connsiteY255" fmla="*/ 5509652 h 6858000"/>
              <a:gd name="connsiteX256" fmla="*/ 5548843 w 7467600"/>
              <a:gd name="connsiteY256" fmla="*/ 5563845 h 6858000"/>
              <a:gd name="connsiteX257" fmla="*/ 5940952 w 7467600"/>
              <a:gd name="connsiteY257" fmla="*/ 6250028 h 6858000"/>
              <a:gd name="connsiteX258" fmla="*/ 6043441 w 7467600"/>
              <a:gd name="connsiteY258" fmla="*/ 6665847 h 6858000"/>
              <a:gd name="connsiteX259" fmla="*/ 6093432 w 7467600"/>
              <a:gd name="connsiteY259" fmla="*/ 6858000 h 6858000"/>
              <a:gd name="connsiteX260" fmla="*/ 6034344 w 7467600"/>
              <a:gd name="connsiteY260" fmla="*/ 6858000 h 6858000"/>
              <a:gd name="connsiteX261" fmla="*/ 6026679 w 7467600"/>
              <a:gd name="connsiteY261" fmla="*/ 6836959 h 6858000"/>
              <a:gd name="connsiteX262" fmla="*/ 5800441 w 7467600"/>
              <a:gd name="connsiteY262" fmla="*/ 6335286 h 6858000"/>
              <a:gd name="connsiteX263" fmla="*/ 5526562 w 7467600"/>
              <a:gd name="connsiteY263" fmla="*/ 5705388 h 6858000"/>
              <a:gd name="connsiteX264" fmla="*/ 5519640 w 7467600"/>
              <a:gd name="connsiteY264" fmla="*/ 5683774 h 6858000"/>
              <a:gd name="connsiteX265" fmla="*/ 5844559 w 7467600"/>
              <a:gd name="connsiteY265" fmla="*/ 6553349 h 6858000"/>
              <a:gd name="connsiteX266" fmla="*/ 5975994 w 7467600"/>
              <a:gd name="connsiteY266" fmla="*/ 6858000 h 6858000"/>
              <a:gd name="connsiteX267" fmla="*/ 5898547 w 7467600"/>
              <a:gd name="connsiteY267" fmla="*/ 6858000 h 6858000"/>
              <a:gd name="connsiteX268" fmla="*/ 5682041 w 7467600"/>
              <a:gd name="connsiteY268" fmla="*/ 6355860 h 6858000"/>
              <a:gd name="connsiteX269" fmla="*/ 5461758 w 7467600"/>
              <a:gd name="connsiteY269" fmla="*/ 5820220 h 6858000"/>
              <a:gd name="connsiteX270" fmla="*/ 5237282 w 7467600"/>
              <a:gd name="connsiteY270" fmla="*/ 6579086 h 6858000"/>
              <a:gd name="connsiteX271" fmla="*/ 5115009 w 7467600"/>
              <a:gd name="connsiteY271" fmla="*/ 6858000 h 6858000"/>
              <a:gd name="connsiteX272" fmla="*/ 5028074 w 7467600"/>
              <a:gd name="connsiteY272" fmla="*/ 6858000 h 6858000"/>
              <a:gd name="connsiteX273" fmla="*/ 5079508 w 7467600"/>
              <a:gd name="connsiteY273" fmla="*/ 6749074 h 6858000"/>
              <a:gd name="connsiteX274" fmla="*/ 5371846 w 7467600"/>
              <a:gd name="connsiteY274" fmla="*/ 5924413 h 6858000"/>
              <a:gd name="connsiteX275" fmla="*/ 5270512 w 7467600"/>
              <a:gd name="connsiteY275" fmla="*/ 6138975 h 6858000"/>
              <a:gd name="connsiteX276" fmla="*/ 5062409 w 7467600"/>
              <a:gd name="connsiteY276" fmla="*/ 6653544 h 6858000"/>
              <a:gd name="connsiteX277" fmla="*/ 5036628 w 7467600"/>
              <a:gd name="connsiteY277" fmla="*/ 6754247 h 6858000"/>
              <a:gd name="connsiteX278" fmla="*/ 5009112 w 7467600"/>
              <a:gd name="connsiteY278" fmla="*/ 6858000 h 6858000"/>
              <a:gd name="connsiteX279" fmla="*/ 4976679 w 7467600"/>
              <a:gd name="connsiteY279" fmla="*/ 6858000 h 6858000"/>
              <a:gd name="connsiteX280" fmla="*/ 5006537 w 7467600"/>
              <a:gd name="connsiteY280" fmla="*/ 6747068 h 6858000"/>
              <a:gd name="connsiteX281" fmla="*/ 5032723 w 7467600"/>
              <a:gd name="connsiteY281" fmla="*/ 6644957 h 6858000"/>
              <a:gd name="connsiteX282" fmla="*/ 5242949 w 7467600"/>
              <a:gd name="connsiteY282" fmla="*/ 6125175 h 6858000"/>
              <a:gd name="connsiteX283" fmla="*/ 5286321 w 7467600"/>
              <a:gd name="connsiteY283" fmla="*/ 6033555 h 6858000"/>
              <a:gd name="connsiteX284" fmla="*/ 5008210 w 7467600"/>
              <a:gd name="connsiteY284" fmla="*/ 6649194 h 6858000"/>
              <a:gd name="connsiteX285" fmla="*/ 4986321 w 7467600"/>
              <a:gd name="connsiteY285" fmla="*/ 6765687 h 6858000"/>
              <a:gd name="connsiteX286" fmla="*/ 4973474 w 7467600"/>
              <a:gd name="connsiteY286" fmla="*/ 6858000 h 6858000"/>
              <a:gd name="connsiteX287" fmla="*/ 4907178 w 7467600"/>
              <a:gd name="connsiteY287" fmla="*/ 6858000 h 6858000"/>
              <a:gd name="connsiteX288" fmla="*/ 4910810 w 7467600"/>
              <a:gd name="connsiteY288" fmla="*/ 6829660 h 6858000"/>
              <a:gd name="connsiteX289" fmla="*/ 4987461 w 7467600"/>
              <a:gd name="connsiteY289" fmla="*/ 6432994 h 6858000"/>
              <a:gd name="connsiteX290" fmla="*/ 5179262 w 7467600"/>
              <a:gd name="connsiteY290" fmla="*/ 6035044 h 6858000"/>
              <a:gd name="connsiteX291" fmla="*/ 4689678 w 7467600"/>
              <a:gd name="connsiteY291" fmla="*/ 6440241 h 6858000"/>
              <a:gd name="connsiteX292" fmla="*/ 4477543 w 7467600"/>
              <a:gd name="connsiteY292" fmla="*/ 6674836 h 6858000"/>
              <a:gd name="connsiteX293" fmla="*/ 4329957 w 7467600"/>
              <a:gd name="connsiteY293" fmla="*/ 6858000 h 6858000"/>
              <a:gd name="connsiteX294" fmla="*/ 4218595 w 7467600"/>
              <a:gd name="connsiteY294" fmla="*/ 6858000 h 6858000"/>
              <a:gd name="connsiteX295" fmla="*/ 4368888 w 7467600"/>
              <a:gd name="connsiteY295" fmla="*/ 6668412 h 6858000"/>
              <a:gd name="connsiteX296" fmla="*/ 4563091 w 7467600"/>
              <a:gd name="connsiteY296" fmla="*/ 6442508 h 6858000"/>
              <a:gd name="connsiteX297" fmla="*/ 5387324 w 7467600"/>
              <a:gd name="connsiteY297" fmla="*/ 5705830 h 6858000"/>
              <a:gd name="connsiteX298" fmla="*/ 5073620 w 7467600"/>
              <a:gd name="connsiteY298" fmla="*/ 5955437 h 6858000"/>
              <a:gd name="connsiteX299" fmla="*/ 4689789 w 7467600"/>
              <a:gd name="connsiteY299" fmla="*/ 6268382 h 6858000"/>
              <a:gd name="connsiteX300" fmla="*/ 4418722 w 7467600"/>
              <a:gd name="connsiteY300" fmla="*/ 6570886 h 6858000"/>
              <a:gd name="connsiteX301" fmla="*/ 4214944 w 7467600"/>
              <a:gd name="connsiteY301" fmla="*/ 6858000 h 6858000"/>
              <a:gd name="connsiteX302" fmla="*/ 4177898 w 7467600"/>
              <a:gd name="connsiteY302" fmla="*/ 6858000 h 6858000"/>
              <a:gd name="connsiteX303" fmla="*/ 4391597 w 7467600"/>
              <a:gd name="connsiteY303" fmla="*/ 6556370 h 6858000"/>
              <a:gd name="connsiteX304" fmla="*/ 4668889 w 7467600"/>
              <a:gd name="connsiteY304" fmla="*/ 6246399 h 6858000"/>
              <a:gd name="connsiteX305" fmla="*/ 5055427 w 7467600"/>
              <a:gd name="connsiteY305" fmla="*/ 5931476 h 6858000"/>
              <a:gd name="connsiteX306" fmla="*/ 5371814 w 7467600"/>
              <a:gd name="connsiteY306" fmla="*/ 5678975 h 6858000"/>
              <a:gd name="connsiteX307" fmla="*/ 4987918 w 7467600"/>
              <a:gd name="connsiteY307" fmla="*/ 5838701 h 6858000"/>
              <a:gd name="connsiteX308" fmla="*/ 4317146 w 7467600"/>
              <a:gd name="connsiteY308" fmla="*/ 6587716 h 6858000"/>
              <a:gd name="connsiteX309" fmla="*/ 4171627 w 7467600"/>
              <a:gd name="connsiteY309" fmla="*/ 6858000 h 6858000"/>
              <a:gd name="connsiteX310" fmla="*/ 4081585 w 7467600"/>
              <a:gd name="connsiteY310" fmla="*/ 6858000 h 6858000"/>
              <a:gd name="connsiteX311" fmla="*/ 4238603 w 7467600"/>
              <a:gd name="connsiteY311" fmla="*/ 6559341 h 6858000"/>
              <a:gd name="connsiteX312" fmla="*/ 4778333 w 7467600"/>
              <a:gd name="connsiteY312" fmla="*/ 5873626 h 6858000"/>
              <a:gd name="connsiteX313" fmla="*/ 5414185 w 7467600"/>
              <a:gd name="connsiteY313" fmla="*/ 5573882 h 6858000"/>
              <a:gd name="connsiteX314" fmla="*/ 5959648 w 7467600"/>
              <a:gd name="connsiteY314" fmla="*/ 4760797 h 6858000"/>
              <a:gd name="connsiteX315" fmla="*/ 5355019 w 7467600"/>
              <a:gd name="connsiteY315" fmla="*/ 4734672 h 6858000"/>
              <a:gd name="connsiteX316" fmla="*/ 5083565 w 7467600"/>
              <a:gd name="connsiteY316" fmla="*/ 5179121 h 6858000"/>
              <a:gd name="connsiteX317" fmla="*/ 4713577 w 7467600"/>
              <a:gd name="connsiteY317" fmla="*/ 5616803 h 6858000"/>
              <a:gd name="connsiteX318" fmla="*/ 3989559 w 7467600"/>
              <a:gd name="connsiteY318" fmla="*/ 6145945 h 6858000"/>
              <a:gd name="connsiteX319" fmla="*/ 3939824 w 7467600"/>
              <a:gd name="connsiteY319" fmla="*/ 6066900 h 6858000"/>
              <a:gd name="connsiteX320" fmla="*/ 4584537 w 7467600"/>
              <a:gd name="connsiteY320" fmla="*/ 5324826 h 6858000"/>
              <a:gd name="connsiteX321" fmla="*/ 5037105 w 7467600"/>
              <a:gd name="connsiteY321" fmla="*/ 5088765 h 6858000"/>
              <a:gd name="connsiteX322" fmla="*/ 5039930 w 7467600"/>
              <a:gd name="connsiteY322" fmla="*/ 5089585 h 6858000"/>
              <a:gd name="connsiteX323" fmla="*/ 5263764 w 7467600"/>
              <a:gd name="connsiteY323" fmla="*/ 4735525 h 6858000"/>
              <a:gd name="connsiteX324" fmla="*/ 4086300 w 7467600"/>
              <a:gd name="connsiteY324" fmla="*/ 4884599 h 6858000"/>
              <a:gd name="connsiteX325" fmla="*/ 4085485 w 7467600"/>
              <a:gd name="connsiteY325" fmla="*/ 4899070 h 6858000"/>
              <a:gd name="connsiteX326" fmla="*/ 3871915 w 7467600"/>
              <a:gd name="connsiteY326" fmla="*/ 5253645 h 6858000"/>
              <a:gd name="connsiteX327" fmla="*/ 3799374 w 7467600"/>
              <a:gd name="connsiteY327" fmla="*/ 5466127 h 6858000"/>
              <a:gd name="connsiteX328" fmla="*/ 3498850 w 7467600"/>
              <a:gd name="connsiteY328" fmla="*/ 6661888 h 6858000"/>
              <a:gd name="connsiteX329" fmla="*/ 3399216 w 7467600"/>
              <a:gd name="connsiteY329" fmla="*/ 6858000 h 6858000"/>
              <a:gd name="connsiteX330" fmla="*/ 3303688 w 7467600"/>
              <a:gd name="connsiteY330" fmla="*/ 6858000 h 6858000"/>
              <a:gd name="connsiteX331" fmla="*/ 3391774 w 7467600"/>
              <a:gd name="connsiteY331" fmla="*/ 6697181 h 6858000"/>
              <a:gd name="connsiteX332" fmla="*/ 3735540 w 7467600"/>
              <a:gd name="connsiteY332" fmla="*/ 5546923 h 6858000"/>
              <a:gd name="connsiteX333" fmla="*/ 3729438 w 7467600"/>
              <a:gd name="connsiteY333" fmla="*/ 5569058 h 6858000"/>
              <a:gd name="connsiteX334" fmla="*/ 3707782 w 7467600"/>
              <a:gd name="connsiteY334" fmla="*/ 5644908 h 6858000"/>
              <a:gd name="connsiteX335" fmla="*/ 3583827 w 7467600"/>
              <a:gd name="connsiteY335" fmla="*/ 6039215 h 6858000"/>
              <a:gd name="connsiteX336" fmla="*/ 3547861 w 7467600"/>
              <a:gd name="connsiteY336" fmla="*/ 6129609 h 6858000"/>
              <a:gd name="connsiteX337" fmla="*/ 3490905 w 7467600"/>
              <a:gd name="connsiteY337" fmla="*/ 6277660 h 6858000"/>
              <a:gd name="connsiteX338" fmla="*/ 3455859 w 7467600"/>
              <a:gd name="connsiteY338" fmla="*/ 6391301 h 6858000"/>
              <a:gd name="connsiteX339" fmla="*/ 3429112 w 7467600"/>
              <a:gd name="connsiteY339" fmla="*/ 6479469 h 6858000"/>
              <a:gd name="connsiteX340" fmla="*/ 3304862 w 7467600"/>
              <a:gd name="connsiteY340" fmla="*/ 6796476 h 6858000"/>
              <a:gd name="connsiteX341" fmla="*/ 3276071 w 7467600"/>
              <a:gd name="connsiteY341" fmla="*/ 6858000 h 6858000"/>
              <a:gd name="connsiteX342" fmla="*/ 3240805 w 7467600"/>
              <a:gd name="connsiteY342" fmla="*/ 6858000 h 6858000"/>
              <a:gd name="connsiteX343" fmla="*/ 3275917 w 7467600"/>
              <a:gd name="connsiteY343" fmla="*/ 6783192 h 6858000"/>
              <a:gd name="connsiteX344" fmla="*/ 3399358 w 7467600"/>
              <a:gd name="connsiteY344" fmla="*/ 6469011 h 6858000"/>
              <a:gd name="connsiteX345" fmla="*/ 3425650 w 7467600"/>
              <a:gd name="connsiteY345" fmla="*/ 6381333 h 6858000"/>
              <a:gd name="connsiteX346" fmla="*/ 3460661 w 7467600"/>
              <a:gd name="connsiteY346" fmla="*/ 6266763 h 6858000"/>
              <a:gd name="connsiteX347" fmla="*/ 3518021 w 7467600"/>
              <a:gd name="connsiteY347" fmla="*/ 6117298 h 6858000"/>
              <a:gd name="connsiteX348" fmla="*/ 3554035 w 7467600"/>
              <a:gd name="connsiteY348" fmla="*/ 6027832 h 6858000"/>
              <a:gd name="connsiteX349" fmla="*/ 3677174 w 7467600"/>
              <a:gd name="connsiteY349" fmla="*/ 5636351 h 6858000"/>
              <a:gd name="connsiteX350" fmla="*/ 3698819 w 7467600"/>
              <a:gd name="connsiteY350" fmla="*/ 5560503 h 6858000"/>
              <a:gd name="connsiteX351" fmla="*/ 3702094 w 7467600"/>
              <a:gd name="connsiteY351" fmla="*/ 5549194 h 6858000"/>
              <a:gd name="connsiteX352" fmla="*/ 3398355 w 7467600"/>
              <a:gd name="connsiteY352" fmla="*/ 6094603 h 6858000"/>
              <a:gd name="connsiteX353" fmla="*/ 3193941 w 7467600"/>
              <a:gd name="connsiteY353" fmla="*/ 6798775 h 6858000"/>
              <a:gd name="connsiteX354" fmla="*/ 3184140 w 7467600"/>
              <a:gd name="connsiteY354" fmla="*/ 6858000 h 6858000"/>
              <a:gd name="connsiteX355" fmla="*/ 3099978 w 7467600"/>
              <a:gd name="connsiteY355" fmla="*/ 6858000 h 6858000"/>
              <a:gd name="connsiteX356" fmla="*/ 3101556 w 7467600"/>
              <a:gd name="connsiteY356" fmla="*/ 6843337 h 6858000"/>
              <a:gd name="connsiteX357" fmla="*/ 3370162 w 7467600"/>
              <a:gd name="connsiteY357" fmla="*/ 5785550 h 6858000"/>
              <a:gd name="connsiteX358" fmla="*/ 3746477 w 7467600"/>
              <a:gd name="connsiteY358" fmla="*/ 5377889 h 6858000"/>
              <a:gd name="connsiteX359" fmla="*/ 3863399 w 7467600"/>
              <a:gd name="connsiteY359" fmla="*/ 5087257 h 6858000"/>
              <a:gd name="connsiteX360" fmla="*/ 3968712 w 7467600"/>
              <a:gd name="connsiteY360" fmla="*/ 4913989 h 6858000"/>
              <a:gd name="connsiteX361" fmla="*/ 2792390 w 7467600"/>
              <a:gd name="connsiteY361" fmla="*/ 5382974 h 6858000"/>
              <a:gd name="connsiteX362" fmla="*/ 2714982 w 7467600"/>
              <a:gd name="connsiteY362" fmla="*/ 5427051 h 6858000"/>
              <a:gd name="connsiteX363" fmla="*/ 2813361 w 7467600"/>
              <a:gd name="connsiteY363" fmla="*/ 6023912 h 6858000"/>
              <a:gd name="connsiteX364" fmla="*/ 2688430 w 7467600"/>
              <a:gd name="connsiteY364" fmla="*/ 6801564 h 6858000"/>
              <a:gd name="connsiteX365" fmla="*/ 2629626 w 7467600"/>
              <a:gd name="connsiteY365" fmla="*/ 6763394 h 6858000"/>
              <a:gd name="connsiteX366" fmla="*/ 2565328 w 7467600"/>
              <a:gd name="connsiteY366" fmla="*/ 5516399 h 6858000"/>
              <a:gd name="connsiteX367" fmla="*/ 1922999 w 7467600"/>
              <a:gd name="connsiteY367" fmla="*/ 5980343 h 6858000"/>
              <a:gd name="connsiteX368" fmla="*/ 1950261 w 7467600"/>
              <a:gd name="connsiteY368" fmla="*/ 6405858 h 6858000"/>
              <a:gd name="connsiteX369" fmla="*/ 2365554 w 7467600"/>
              <a:gd name="connsiteY369" fmla="*/ 6759107 h 6858000"/>
              <a:gd name="connsiteX370" fmla="*/ 2424142 w 7467600"/>
              <a:gd name="connsiteY370" fmla="*/ 6858000 h 6858000"/>
              <a:gd name="connsiteX371" fmla="*/ 2395994 w 7467600"/>
              <a:gd name="connsiteY371" fmla="*/ 6858000 h 6858000"/>
              <a:gd name="connsiteX372" fmla="*/ 2392863 w 7467600"/>
              <a:gd name="connsiteY372" fmla="*/ 6852964 h 6858000"/>
              <a:gd name="connsiteX373" fmla="*/ 2017589 w 7467600"/>
              <a:gd name="connsiteY373" fmla="*/ 6493982 h 6858000"/>
              <a:gd name="connsiteX374" fmla="*/ 2147336 w 7467600"/>
              <a:gd name="connsiteY374" fmla="*/ 6594052 h 6858000"/>
              <a:gd name="connsiteX375" fmla="*/ 2207047 w 7467600"/>
              <a:gd name="connsiteY375" fmla="*/ 6654540 h 6858000"/>
              <a:gd name="connsiteX376" fmla="*/ 2299106 w 7467600"/>
              <a:gd name="connsiteY376" fmla="*/ 6778931 h 6858000"/>
              <a:gd name="connsiteX377" fmla="*/ 2314430 w 7467600"/>
              <a:gd name="connsiteY377" fmla="*/ 6801144 h 6858000"/>
              <a:gd name="connsiteX378" fmla="*/ 2352406 w 7467600"/>
              <a:gd name="connsiteY378" fmla="*/ 6858000 h 6858000"/>
              <a:gd name="connsiteX379" fmla="*/ 2314492 w 7467600"/>
              <a:gd name="connsiteY379" fmla="*/ 6858000 h 6858000"/>
              <a:gd name="connsiteX380" fmla="*/ 2288095 w 7467600"/>
              <a:gd name="connsiteY380" fmla="*/ 6818030 h 6858000"/>
              <a:gd name="connsiteX381" fmla="*/ 2272768 w 7467600"/>
              <a:gd name="connsiteY381" fmla="*/ 6795822 h 6858000"/>
              <a:gd name="connsiteX382" fmla="*/ 2182715 w 7467600"/>
              <a:gd name="connsiteY382" fmla="*/ 6675071 h 6858000"/>
              <a:gd name="connsiteX383" fmla="*/ 2032061 w 7467600"/>
              <a:gd name="connsiteY383" fmla="*/ 6541380 h 6858000"/>
              <a:gd name="connsiteX384" fmla="*/ 2257220 w 7467600"/>
              <a:gd name="connsiteY384" fmla="*/ 6826257 h 6858000"/>
              <a:gd name="connsiteX385" fmla="*/ 2281324 w 7467600"/>
              <a:gd name="connsiteY385" fmla="*/ 6858000 h 6858000"/>
              <a:gd name="connsiteX386" fmla="*/ 2242860 w 7467600"/>
              <a:gd name="connsiteY386" fmla="*/ 6858000 h 6858000"/>
              <a:gd name="connsiteX387" fmla="*/ 2232818 w 7467600"/>
              <a:gd name="connsiteY387" fmla="*/ 6844926 h 6858000"/>
              <a:gd name="connsiteX388" fmla="*/ 1990172 w 7467600"/>
              <a:gd name="connsiteY388" fmla="*/ 6542121 h 6858000"/>
              <a:gd name="connsiteX389" fmla="*/ 2124090 w 7467600"/>
              <a:gd name="connsiteY389" fmla="*/ 6761017 h 6858000"/>
              <a:gd name="connsiteX390" fmla="*/ 2200380 w 7467600"/>
              <a:gd name="connsiteY390" fmla="*/ 6858000 h 6858000"/>
              <a:gd name="connsiteX391" fmla="*/ 2147507 w 7467600"/>
              <a:gd name="connsiteY391" fmla="*/ 6858000 h 6858000"/>
              <a:gd name="connsiteX392" fmla="*/ 2070668 w 7467600"/>
              <a:gd name="connsiteY392" fmla="*/ 6761520 h 6858000"/>
              <a:gd name="connsiteX393" fmla="*/ 1975142 w 7467600"/>
              <a:gd name="connsiteY393" fmla="*/ 6585570 h 6858000"/>
              <a:gd name="connsiteX394" fmla="*/ 2050035 w 7467600"/>
              <a:gd name="connsiteY394" fmla="*/ 6813345 h 6858000"/>
              <a:gd name="connsiteX395" fmla="*/ 2063025 w 7467600"/>
              <a:gd name="connsiteY395" fmla="*/ 6858000 h 6858000"/>
              <a:gd name="connsiteX396" fmla="*/ 2021675 w 7467600"/>
              <a:gd name="connsiteY396" fmla="*/ 6858000 h 6858000"/>
              <a:gd name="connsiteX397" fmla="*/ 2019308 w 7467600"/>
              <a:gd name="connsiteY397" fmla="*/ 6847118 h 6858000"/>
              <a:gd name="connsiteX398" fmla="*/ 1938835 w 7467600"/>
              <a:gd name="connsiteY398" fmla="*/ 6551160 h 6858000"/>
              <a:gd name="connsiteX399" fmla="*/ 1953230 w 7467600"/>
              <a:gd name="connsiteY399" fmla="*/ 6759699 h 6858000"/>
              <a:gd name="connsiteX400" fmla="*/ 1956763 w 7467600"/>
              <a:gd name="connsiteY400" fmla="*/ 6778191 h 6858000"/>
              <a:gd name="connsiteX401" fmla="*/ 1967925 w 7467600"/>
              <a:gd name="connsiteY401" fmla="*/ 6858000 h 6858000"/>
              <a:gd name="connsiteX402" fmla="*/ 1936622 w 7467600"/>
              <a:gd name="connsiteY402" fmla="*/ 6858000 h 6858000"/>
              <a:gd name="connsiteX403" fmla="*/ 1926261 w 7467600"/>
              <a:gd name="connsiteY403" fmla="*/ 6784064 h 6858000"/>
              <a:gd name="connsiteX404" fmla="*/ 1922724 w 7467600"/>
              <a:gd name="connsiteY404" fmla="*/ 6765577 h 6858000"/>
              <a:gd name="connsiteX405" fmla="*/ 1904650 w 7467600"/>
              <a:gd name="connsiteY405" fmla="*/ 6639616 h 6858000"/>
              <a:gd name="connsiteX406" fmla="*/ 1885273 w 7467600"/>
              <a:gd name="connsiteY406" fmla="*/ 6858000 h 6858000"/>
              <a:gd name="connsiteX407" fmla="*/ 1854363 w 7467600"/>
              <a:gd name="connsiteY407" fmla="*/ 6858000 h 6858000"/>
              <a:gd name="connsiteX408" fmla="*/ 1880391 w 7467600"/>
              <a:gd name="connsiteY408" fmla="*/ 6603796 h 6858000"/>
              <a:gd name="connsiteX409" fmla="*/ 1818273 w 7467600"/>
              <a:gd name="connsiteY409" fmla="*/ 6715729 h 6858000"/>
              <a:gd name="connsiteX410" fmla="*/ 1794691 w 7467600"/>
              <a:gd name="connsiteY410" fmla="*/ 6843239 h 6858000"/>
              <a:gd name="connsiteX411" fmla="*/ 1794914 w 7467600"/>
              <a:gd name="connsiteY411" fmla="*/ 6858000 h 6858000"/>
              <a:gd name="connsiteX412" fmla="*/ 1746128 w 7467600"/>
              <a:gd name="connsiteY412" fmla="*/ 6858000 h 6858000"/>
              <a:gd name="connsiteX413" fmla="*/ 1753934 w 7467600"/>
              <a:gd name="connsiteY413" fmla="*/ 6724796 h 6858000"/>
              <a:gd name="connsiteX414" fmla="*/ 1792053 w 7467600"/>
              <a:gd name="connsiteY414" fmla="*/ 6572396 h 6858000"/>
              <a:gd name="connsiteX415" fmla="*/ 1862248 w 7467600"/>
              <a:gd name="connsiteY415" fmla="*/ 6266397 h 6858000"/>
              <a:gd name="connsiteX416" fmla="*/ 1862250 w 7467600"/>
              <a:gd name="connsiteY416" fmla="*/ 6033531 h 6858000"/>
              <a:gd name="connsiteX417" fmla="*/ 1211999 w 7467600"/>
              <a:gd name="connsiteY417" fmla="*/ 6683610 h 6858000"/>
              <a:gd name="connsiteX418" fmla="*/ 1213266 w 7467600"/>
              <a:gd name="connsiteY418" fmla="*/ 6691947 h 6858000"/>
              <a:gd name="connsiteX419" fmla="*/ 1203370 w 7467600"/>
              <a:gd name="connsiteY419" fmla="*/ 6850676 h 6858000"/>
              <a:gd name="connsiteX420" fmla="*/ 1203671 w 7467600"/>
              <a:gd name="connsiteY420" fmla="*/ 6858000 h 6858000"/>
              <a:gd name="connsiteX421" fmla="*/ 1143180 w 7467600"/>
              <a:gd name="connsiteY421" fmla="*/ 6858000 h 6858000"/>
              <a:gd name="connsiteX422" fmla="*/ 1142176 w 7467600"/>
              <a:gd name="connsiteY422" fmla="*/ 6766045 h 6858000"/>
              <a:gd name="connsiteX423" fmla="*/ 1067484 w 7467600"/>
              <a:gd name="connsiteY423" fmla="*/ 6858000 h 6858000"/>
              <a:gd name="connsiteX424" fmla="*/ 953928 w 7467600"/>
              <a:gd name="connsiteY424" fmla="*/ 6858000 h 6858000"/>
              <a:gd name="connsiteX425" fmla="*/ 959715 w 7467600"/>
              <a:gd name="connsiteY425" fmla="*/ 6850185 h 6858000"/>
              <a:gd name="connsiteX426" fmla="*/ 1483788 w 7467600"/>
              <a:gd name="connsiteY426" fmla="*/ 6259174 h 6858000"/>
              <a:gd name="connsiteX427" fmla="*/ 1100671 w 7467600"/>
              <a:gd name="connsiteY427" fmla="*/ 6252137 h 6858000"/>
              <a:gd name="connsiteX428" fmla="*/ 1090144 w 7467600"/>
              <a:gd name="connsiteY428" fmla="*/ 6256748 h 6858000"/>
              <a:gd name="connsiteX429" fmla="*/ 1095872 w 7467600"/>
              <a:gd name="connsiteY429" fmla="*/ 6271892 h 6858000"/>
              <a:gd name="connsiteX430" fmla="*/ 262785 w 7467600"/>
              <a:gd name="connsiteY430" fmla="*/ 6845450 h 6858000"/>
              <a:gd name="connsiteX431" fmla="*/ 209968 w 7467600"/>
              <a:gd name="connsiteY431" fmla="*/ 6770713 h 6858000"/>
              <a:gd name="connsiteX432" fmla="*/ 873460 w 7467600"/>
              <a:gd name="connsiteY432" fmla="*/ 6253768 h 6858000"/>
              <a:gd name="connsiteX433" fmla="*/ 192686 w 7467600"/>
              <a:gd name="connsiteY433" fmla="*/ 5849257 h 6858000"/>
              <a:gd name="connsiteX434" fmla="*/ 4696 w 7467600"/>
              <a:gd name="connsiteY434" fmla="*/ 5697668 h 6858000"/>
              <a:gd name="connsiteX435" fmla="*/ 0 w 7467600"/>
              <a:gd name="connsiteY435" fmla="*/ 5689984 h 6858000"/>
              <a:gd name="connsiteX436" fmla="*/ 0 w 7467600"/>
              <a:gd name="connsiteY436" fmla="*/ 5513472 h 6858000"/>
              <a:gd name="connsiteX437" fmla="*/ 174101 w 7467600"/>
              <a:gd name="connsiteY437" fmla="*/ 5620277 h 6858000"/>
              <a:gd name="connsiteX438" fmla="*/ 891800 w 7467600"/>
              <a:gd name="connsiteY438" fmla="*/ 6036935 h 6858000"/>
              <a:gd name="connsiteX439" fmla="*/ 1072219 w 7467600"/>
              <a:gd name="connsiteY439" fmla="*/ 6169443 h 6858000"/>
              <a:gd name="connsiteX440" fmla="*/ 1074117 w 7467600"/>
              <a:gd name="connsiteY440" fmla="*/ 6170301 h 6858000"/>
              <a:gd name="connsiteX441" fmla="*/ 1083114 w 7467600"/>
              <a:gd name="connsiteY441" fmla="*/ 6174131 h 6858000"/>
              <a:gd name="connsiteX442" fmla="*/ 1543010 w 7467600"/>
              <a:gd name="connsiteY442" fmla="*/ 6191140 h 6858000"/>
              <a:gd name="connsiteX443" fmla="*/ 1551080 w 7467600"/>
              <a:gd name="connsiteY443" fmla="*/ 6195006 h 6858000"/>
              <a:gd name="connsiteX444" fmla="*/ 2345443 w 7467600"/>
              <a:gd name="connsiteY444" fmla="*/ 5549882 h 6858000"/>
              <a:gd name="connsiteX445" fmla="*/ 1721499 w 7467600"/>
              <a:gd name="connsiteY445" fmla="*/ 5599969 h 6858000"/>
              <a:gd name="connsiteX446" fmla="*/ 767716 w 7467600"/>
              <a:gd name="connsiteY446" fmla="*/ 5472768 h 6858000"/>
              <a:gd name="connsiteX447" fmla="*/ 722147 w 7467600"/>
              <a:gd name="connsiteY447" fmla="*/ 5393091 h 6858000"/>
              <a:gd name="connsiteX448" fmla="*/ 1485552 w 7467600"/>
              <a:gd name="connsiteY448" fmla="*/ 5313202 h 6858000"/>
              <a:gd name="connsiteX449" fmla="*/ 2143004 w 7467600"/>
              <a:gd name="connsiteY449" fmla="*/ 5402420 h 6858000"/>
              <a:gd name="connsiteX450" fmla="*/ 1933391 w 7467600"/>
              <a:gd name="connsiteY450" fmla="*/ 5156971 h 6858000"/>
              <a:gd name="connsiteX451" fmla="*/ 1827118 w 7467600"/>
              <a:gd name="connsiteY451" fmla="*/ 4968410 h 6858000"/>
              <a:gd name="connsiteX452" fmla="*/ 1837349 w 7467600"/>
              <a:gd name="connsiteY452" fmla="*/ 4956357 h 6858000"/>
              <a:gd name="connsiteX453" fmla="*/ 2162835 w 7467600"/>
              <a:gd name="connsiteY453" fmla="*/ 5187853 h 6858000"/>
              <a:gd name="connsiteX454" fmla="*/ 2257167 w 7467600"/>
              <a:gd name="connsiteY454" fmla="*/ 5462123 h 6858000"/>
              <a:gd name="connsiteX455" fmla="*/ 2261598 w 7467600"/>
              <a:gd name="connsiteY455" fmla="*/ 5467998 h 6858000"/>
              <a:gd name="connsiteX456" fmla="*/ 2437177 w 7467600"/>
              <a:gd name="connsiteY456" fmla="*/ 5479608 h 6858000"/>
              <a:gd name="connsiteX457" fmla="*/ 2445247 w 7467600"/>
              <a:gd name="connsiteY457" fmla="*/ 5483476 h 6858000"/>
              <a:gd name="connsiteX458" fmla="*/ 2743626 w 7467600"/>
              <a:gd name="connsiteY458" fmla="*/ 5304819 h 6858000"/>
              <a:gd name="connsiteX459" fmla="*/ 3048102 w 7467600"/>
              <a:gd name="connsiteY459" fmla="*/ 5150595 h 6858000"/>
              <a:gd name="connsiteX460" fmla="*/ 1799414 w 7467600"/>
              <a:gd name="connsiteY460" fmla="*/ 4694732 h 6858000"/>
              <a:gd name="connsiteX461" fmla="*/ 1771735 w 7467600"/>
              <a:gd name="connsiteY461" fmla="*/ 4619929 h 6858000"/>
              <a:gd name="connsiteX462" fmla="*/ 3104273 w 7467600"/>
              <a:gd name="connsiteY462" fmla="*/ 5076159 h 6858000"/>
              <a:gd name="connsiteX463" fmla="*/ 3113245 w 7467600"/>
              <a:gd name="connsiteY463" fmla="*/ 5090705 h 6858000"/>
              <a:gd name="connsiteX464" fmla="*/ 3126294 w 7467600"/>
              <a:gd name="connsiteY464" fmla="*/ 5114400 h 6858000"/>
              <a:gd name="connsiteX465" fmla="*/ 3937433 w 7467600"/>
              <a:gd name="connsiteY465" fmla="*/ 4830473 h 6858000"/>
              <a:gd name="connsiteX466" fmla="*/ 3590475 w 7467600"/>
              <a:gd name="connsiteY466" fmla="*/ 4597974 h 6858000"/>
              <a:gd name="connsiteX467" fmla="*/ 3100264 w 7467600"/>
              <a:gd name="connsiteY467" fmla="*/ 4579845 h 6858000"/>
              <a:gd name="connsiteX468" fmla="*/ 2183576 w 7467600"/>
              <a:gd name="connsiteY468" fmla="*/ 4227150 h 6858000"/>
              <a:gd name="connsiteX469" fmla="*/ 2151029 w 7467600"/>
              <a:gd name="connsiteY469" fmla="*/ 4146947 h 6858000"/>
              <a:gd name="connsiteX470" fmla="*/ 3563434 w 7467600"/>
              <a:gd name="connsiteY470" fmla="*/ 4469115 h 6858000"/>
              <a:gd name="connsiteX471" fmla="*/ 3177952 w 7467600"/>
              <a:gd name="connsiteY471" fmla="*/ 3657386 h 6858000"/>
              <a:gd name="connsiteX472" fmla="*/ 3189263 w 7467600"/>
              <a:gd name="connsiteY472" fmla="*/ 3625726 h 6858000"/>
              <a:gd name="connsiteX473" fmla="*/ 3560912 w 7467600"/>
              <a:gd name="connsiteY473" fmla="*/ 4079863 h 6858000"/>
              <a:gd name="connsiteX474" fmla="*/ 3626636 w 7467600"/>
              <a:gd name="connsiteY474" fmla="*/ 4512230 h 6858000"/>
              <a:gd name="connsiteX475" fmla="*/ 3653088 w 7467600"/>
              <a:gd name="connsiteY475" fmla="*/ 4521417 h 6858000"/>
              <a:gd name="connsiteX476" fmla="*/ 3988128 w 7467600"/>
              <a:gd name="connsiteY476" fmla="*/ 4817267 h 6858000"/>
              <a:gd name="connsiteX477" fmla="*/ 4830582 w 7467600"/>
              <a:gd name="connsiteY477" fmla="*/ 4676000 h 6858000"/>
              <a:gd name="connsiteX478" fmla="*/ 4830100 w 7467600"/>
              <a:gd name="connsiteY478" fmla="*/ 4675554 h 6858000"/>
              <a:gd name="connsiteX479" fmla="*/ 4036318 w 7467600"/>
              <a:gd name="connsiteY479" fmla="*/ 4147013 h 6858000"/>
              <a:gd name="connsiteX480" fmla="*/ 3432098 w 7467600"/>
              <a:gd name="connsiteY480" fmla="*/ 3537312 h 6858000"/>
              <a:gd name="connsiteX481" fmla="*/ 3446761 w 7467600"/>
              <a:gd name="connsiteY481" fmla="*/ 3461278 h 6858000"/>
              <a:gd name="connsiteX482" fmla="*/ 4419733 w 7467600"/>
              <a:gd name="connsiteY482" fmla="*/ 3963555 h 6858000"/>
              <a:gd name="connsiteX483" fmla="*/ 4781371 w 7467600"/>
              <a:gd name="connsiteY483" fmla="*/ 4458604 h 6858000"/>
              <a:gd name="connsiteX484" fmla="*/ 4780440 w 7467600"/>
              <a:gd name="connsiteY484" fmla="*/ 4470290 h 6858000"/>
              <a:gd name="connsiteX485" fmla="*/ 4898954 w 7467600"/>
              <a:gd name="connsiteY485" fmla="*/ 4662092 h 6858000"/>
              <a:gd name="connsiteX486" fmla="*/ 4900699 w 7467600"/>
              <a:gd name="connsiteY486" fmla="*/ 4670867 h 6858000"/>
              <a:gd name="connsiteX487" fmla="*/ 5714511 w 7467600"/>
              <a:gd name="connsiteY487" fmla="*/ 4663483 h 6858000"/>
              <a:gd name="connsiteX488" fmla="*/ 5464793 w 7467600"/>
              <a:gd name="connsiteY488" fmla="*/ 4393556 h 6858000"/>
              <a:gd name="connsiteX489" fmla="*/ 5461897 w 7467600"/>
              <a:gd name="connsiteY489" fmla="*/ 4390879 h 6858000"/>
              <a:gd name="connsiteX490" fmla="*/ 4294126 w 7467600"/>
              <a:gd name="connsiteY490" fmla="*/ 3303048 h 6858000"/>
              <a:gd name="connsiteX491" fmla="*/ 4305321 w 7467600"/>
              <a:gd name="connsiteY491" fmla="*/ 3256953 h 6858000"/>
              <a:gd name="connsiteX492" fmla="*/ 4949299 w 7467600"/>
              <a:gd name="connsiteY492" fmla="*/ 3766336 h 6858000"/>
              <a:gd name="connsiteX493" fmla="*/ 5291452 w 7467600"/>
              <a:gd name="connsiteY493" fmla="*/ 4076801 h 6858000"/>
              <a:gd name="connsiteX494" fmla="*/ 5434998 w 7467600"/>
              <a:gd name="connsiteY494" fmla="*/ 4254100 h 6858000"/>
              <a:gd name="connsiteX495" fmla="*/ 5351015 w 7467600"/>
              <a:gd name="connsiteY495" fmla="*/ 3760989 h 6858000"/>
              <a:gd name="connsiteX496" fmla="*/ 5413780 w 7467600"/>
              <a:gd name="connsiteY496" fmla="*/ 2966265 h 6858000"/>
              <a:gd name="connsiteX497" fmla="*/ 5425627 w 7467600"/>
              <a:gd name="connsiteY497" fmla="*/ 2954192 h 6858000"/>
              <a:gd name="connsiteX498" fmla="*/ 6604735 w 7467600"/>
              <a:gd name="connsiteY498" fmla="*/ 2041381 h 6858000"/>
              <a:gd name="connsiteX499" fmla="*/ 7204487 w 7467600"/>
              <a:gd name="connsiteY499" fmla="*/ 2742112 h 6858000"/>
              <a:gd name="connsiteX500" fmla="*/ 7131592 w 7467600"/>
              <a:gd name="connsiteY500" fmla="*/ 2672096 h 6858000"/>
              <a:gd name="connsiteX501" fmla="*/ 6996344 w 7467600"/>
              <a:gd name="connsiteY501" fmla="*/ 2518310 h 6858000"/>
              <a:gd name="connsiteX502" fmla="*/ 6735495 w 7467600"/>
              <a:gd name="connsiteY502" fmla="*/ 2196890 h 6858000"/>
              <a:gd name="connsiteX503" fmla="*/ 6721901 w 7467600"/>
              <a:gd name="connsiteY503" fmla="*/ 2179274 h 6858000"/>
              <a:gd name="connsiteX504" fmla="*/ 6604735 w 7467600"/>
              <a:gd name="connsiteY504" fmla="*/ 2041381 h 6858000"/>
              <a:gd name="connsiteX505" fmla="*/ 6591670 w 7467600"/>
              <a:gd name="connsiteY505" fmla="*/ 1988277 h 6858000"/>
              <a:gd name="connsiteX506" fmla="*/ 6747349 w 7467600"/>
              <a:gd name="connsiteY506" fmla="*/ 2160069 h 6858000"/>
              <a:gd name="connsiteX507" fmla="*/ 6760943 w 7467600"/>
              <a:gd name="connsiteY507" fmla="*/ 2177686 h 6858000"/>
              <a:gd name="connsiteX508" fmla="*/ 7021065 w 7467600"/>
              <a:gd name="connsiteY508" fmla="*/ 2498102 h 6858000"/>
              <a:gd name="connsiteX509" fmla="*/ 7155223 w 7467600"/>
              <a:gd name="connsiteY509" fmla="*/ 2650386 h 6858000"/>
              <a:gd name="connsiteX510" fmla="*/ 7203167 w 7467600"/>
              <a:gd name="connsiteY510" fmla="*/ 2697288 h 6858000"/>
              <a:gd name="connsiteX511" fmla="*/ 6937703 w 7467600"/>
              <a:gd name="connsiteY511" fmla="*/ 2321981 h 6858000"/>
              <a:gd name="connsiteX512" fmla="*/ 6591670 w 7467600"/>
              <a:gd name="connsiteY512" fmla="*/ 1988277 h 6858000"/>
              <a:gd name="connsiteX513" fmla="*/ 5798671 w 7467600"/>
              <a:gd name="connsiteY513" fmla="*/ 1981601 h 6858000"/>
              <a:gd name="connsiteX514" fmla="*/ 5754709 w 7467600"/>
              <a:gd name="connsiteY514" fmla="*/ 2071454 h 6858000"/>
              <a:gd name="connsiteX515" fmla="*/ 5763044 w 7467600"/>
              <a:gd name="connsiteY515" fmla="*/ 2842206 h 6858000"/>
              <a:gd name="connsiteX516" fmla="*/ 5764974 w 7467600"/>
              <a:gd name="connsiteY516" fmla="*/ 2799609 h 6858000"/>
              <a:gd name="connsiteX517" fmla="*/ 5767665 w 7467600"/>
              <a:gd name="connsiteY517" fmla="*/ 2666409 h 6858000"/>
              <a:gd name="connsiteX518" fmla="*/ 5763055 w 7467600"/>
              <a:gd name="connsiteY518" fmla="*/ 2579705 h 6858000"/>
              <a:gd name="connsiteX519" fmla="*/ 5758079 w 7467600"/>
              <a:gd name="connsiteY519" fmla="*/ 2492508 h 6858000"/>
              <a:gd name="connsiteX520" fmla="*/ 5779325 w 7467600"/>
              <a:gd name="connsiteY520" fmla="*/ 2197069 h 6858000"/>
              <a:gd name="connsiteX521" fmla="*/ 5798671 w 7467600"/>
              <a:gd name="connsiteY521" fmla="*/ 1981601 h 6858000"/>
              <a:gd name="connsiteX522" fmla="*/ 5829202 w 7467600"/>
              <a:gd name="connsiteY522" fmla="*/ 1971679 h 6858000"/>
              <a:gd name="connsiteX523" fmla="*/ 5809558 w 7467600"/>
              <a:gd name="connsiteY523" fmla="*/ 2198043 h 6858000"/>
              <a:gd name="connsiteX524" fmla="*/ 5788653 w 7467600"/>
              <a:gd name="connsiteY524" fmla="*/ 2489430 h 6858000"/>
              <a:gd name="connsiteX525" fmla="*/ 5793439 w 7467600"/>
              <a:gd name="connsiteY525" fmla="*/ 2575235 h 6858000"/>
              <a:gd name="connsiteX526" fmla="*/ 5796837 w 7467600"/>
              <a:gd name="connsiteY526" fmla="*/ 2637633 h 6858000"/>
              <a:gd name="connsiteX527" fmla="*/ 5818614 w 7467600"/>
              <a:gd name="connsiteY527" fmla="*/ 2473055 h 6858000"/>
              <a:gd name="connsiteX528" fmla="*/ 5829202 w 7467600"/>
              <a:gd name="connsiteY528" fmla="*/ 1971679 h 6858000"/>
              <a:gd name="connsiteX529" fmla="*/ 5911389 w 7467600"/>
              <a:gd name="connsiteY529" fmla="*/ 1898371 h 6858000"/>
              <a:gd name="connsiteX530" fmla="*/ 6237627 w 7467600"/>
              <a:gd name="connsiteY530" fmla="*/ 2231921 h 6858000"/>
              <a:gd name="connsiteX531" fmla="*/ 5911389 w 7467600"/>
              <a:gd name="connsiteY531" fmla="*/ 1898371 h 6858000"/>
              <a:gd name="connsiteX532" fmla="*/ 6944437 w 7467600"/>
              <a:gd name="connsiteY532" fmla="*/ 1575402 h 6858000"/>
              <a:gd name="connsiteX533" fmla="*/ 6304730 w 7467600"/>
              <a:gd name="connsiteY533" fmla="*/ 1766654 h 6858000"/>
              <a:gd name="connsiteX534" fmla="*/ 6944437 w 7467600"/>
              <a:gd name="connsiteY534" fmla="*/ 1575402 h 6858000"/>
              <a:gd name="connsiteX535" fmla="*/ 7019523 w 7467600"/>
              <a:gd name="connsiteY535" fmla="*/ 1519450 h 6858000"/>
              <a:gd name="connsiteX536" fmla="*/ 6298091 w 7467600"/>
              <a:gd name="connsiteY536" fmla="*/ 1737122 h 6858000"/>
              <a:gd name="connsiteX537" fmla="*/ 7019523 w 7467600"/>
              <a:gd name="connsiteY537" fmla="*/ 1519450 h 6858000"/>
              <a:gd name="connsiteX538" fmla="*/ 2399523 w 7467600"/>
              <a:gd name="connsiteY538" fmla="*/ 1428234 h 6858000"/>
              <a:gd name="connsiteX539" fmla="*/ 2224982 w 7467600"/>
              <a:gd name="connsiteY539" fmla="*/ 1826201 h 6858000"/>
              <a:gd name="connsiteX540" fmla="*/ 2096099 w 7467600"/>
              <a:gd name="connsiteY540" fmla="*/ 2345900 h 6858000"/>
              <a:gd name="connsiteX541" fmla="*/ 2283317 w 7467600"/>
              <a:gd name="connsiteY541" fmla="*/ 1796925 h 6858000"/>
              <a:gd name="connsiteX542" fmla="*/ 2399523 w 7467600"/>
              <a:gd name="connsiteY542" fmla="*/ 1428234 h 6858000"/>
              <a:gd name="connsiteX543" fmla="*/ 2448558 w 7467600"/>
              <a:gd name="connsiteY543" fmla="*/ 1373435 h 6858000"/>
              <a:gd name="connsiteX544" fmla="*/ 2312521 w 7467600"/>
              <a:gd name="connsiteY544" fmla="*/ 1806140 h 6858000"/>
              <a:gd name="connsiteX545" fmla="*/ 2127533 w 7467600"/>
              <a:gd name="connsiteY545" fmla="*/ 2348380 h 6858000"/>
              <a:gd name="connsiteX546" fmla="*/ 2358080 w 7467600"/>
              <a:gd name="connsiteY546" fmla="*/ 1866134 h 6858000"/>
              <a:gd name="connsiteX547" fmla="*/ 2407436 w 7467600"/>
              <a:gd name="connsiteY547" fmla="*/ 1651070 h 6858000"/>
              <a:gd name="connsiteX548" fmla="*/ 2448558 w 7467600"/>
              <a:gd name="connsiteY548" fmla="*/ 1373435 h 6858000"/>
              <a:gd name="connsiteX549" fmla="*/ 278707 w 7467600"/>
              <a:gd name="connsiteY549" fmla="*/ 1352270 h 6858000"/>
              <a:gd name="connsiteX550" fmla="*/ 321570 w 7467600"/>
              <a:gd name="connsiteY550" fmla="*/ 1861610 h 6858000"/>
              <a:gd name="connsiteX551" fmla="*/ 294281 w 7467600"/>
              <a:gd name="connsiteY551" fmla="*/ 1440658 h 6858000"/>
              <a:gd name="connsiteX552" fmla="*/ 278707 w 7467600"/>
              <a:gd name="connsiteY552" fmla="*/ 1352270 h 6858000"/>
              <a:gd name="connsiteX553" fmla="*/ 1423821 w 7467600"/>
              <a:gd name="connsiteY553" fmla="*/ 1351958 h 6858000"/>
              <a:gd name="connsiteX554" fmla="*/ 1638521 w 7467600"/>
              <a:gd name="connsiteY554" fmla="*/ 1908470 h 6858000"/>
              <a:gd name="connsiteX555" fmla="*/ 1754199 w 7467600"/>
              <a:gd name="connsiteY555" fmla="*/ 2149284 h 6858000"/>
              <a:gd name="connsiteX556" fmla="*/ 1908359 w 7467600"/>
              <a:gd name="connsiteY556" fmla="*/ 2364988 h 6858000"/>
              <a:gd name="connsiteX557" fmla="*/ 1647661 w 7467600"/>
              <a:gd name="connsiteY557" fmla="*/ 1825945 h 6858000"/>
              <a:gd name="connsiteX558" fmla="*/ 1423821 w 7467600"/>
              <a:gd name="connsiteY558" fmla="*/ 1351958 h 6858000"/>
              <a:gd name="connsiteX559" fmla="*/ 1431890 w 7467600"/>
              <a:gd name="connsiteY559" fmla="*/ 1306475 h 6858000"/>
              <a:gd name="connsiteX560" fmla="*/ 1507597 w 7467600"/>
              <a:gd name="connsiteY560" fmla="*/ 1446132 h 6858000"/>
              <a:gd name="connsiteX561" fmla="*/ 1674586 w 7467600"/>
              <a:gd name="connsiteY561" fmla="*/ 1813832 h 6858000"/>
              <a:gd name="connsiteX562" fmla="*/ 1815950 w 7467600"/>
              <a:gd name="connsiteY562" fmla="*/ 2128564 h 6858000"/>
              <a:gd name="connsiteX563" fmla="*/ 1984242 w 7467600"/>
              <a:gd name="connsiteY563" fmla="*/ 2430829 h 6858000"/>
              <a:gd name="connsiteX564" fmla="*/ 2014023 w 7467600"/>
              <a:gd name="connsiteY564" fmla="*/ 2450995 h 6858000"/>
              <a:gd name="connsiteX565" fmla="*/ 1747337 w 7467600"/>
              <a:gd name="connsiteY565" fmla="*/ 1855264 h 6858000"/>
              <a:gd name="connsiteX566" fmla="*/ 1533749 w 7467600"/>
              <a:gd name="connsiteY566" fmla="*/ 1478656 h 6858000"/>
              <a:gd name="connsiteX567" fmla="*/ 1431890 w 7467600"/>
              <a:gd name="connsiteY567" fmla="*/ 1306475 h 6858000"/>
              <a:gd name="connsiteX568" fmla="*/ 5052692 w 7467600"/>
              <a:gd name="connsiteY568" fmla="*/ 1292994 h 6858000"/>
              <a:gd name="connsiteX569" fmla="*/ 5200661 w 7467600"/>
              <a:gd name="connsiteY569" fmla="*/ 1635186 h 6858000"/>
              <a:gd name="connsiteX570" fmla="*/ 5297138 w 7467600"/>
              <a:gd name="connsiteY570" fmla="*/ 1906351 h 6858000"/>
              <a:gd name="connsiteX571" fmla="*/ 5052692 w 7467600"/>
              <a:gd name="connsiteY571" fmla="*/ 1292994 h 6858000"/>
              <a:gd name="connsiteX572" fmla="*/ 5009948 w 7467600"/>
              <a:gd name="connsiteY572" fmla="*/ 1273619 h 6858000"/>
              <a:gd name="connsiteX573" fmla="*/ 5121777 w 7467600"/>
              <a:gd name="connsiteY573" fmla="*/ 1654213 h 6858000"/>
              <a:gd name="connsiteX574" fmla="*/ 5293545 w 7467600"/>
              <a:gd name="connsiteY574" fmla="*/ 2072247 h 6858000"/>
              <a:gd name="connsiteX575" fmla="*/ 5294042 w 7467600"/>
              <a:gd name="connsiteY575" fmla="*/ 2065019 h 6858000"/>
              <a:gd name="connsiteX576" fmla="*/ 5171936 w 7467600"/>
              <a:gd name="connsiteY576" fmla="*/ 1647613 h 6858000"/>
              <a:gd name="connsiteX577" fmla="*/ 5009948 w 7467600"/>
              <a:gd name="connsiteY577" fmla="*/ 1273619 h 6858000"/>
              <a:gd name="connsiteX578" fmla="*/ 655236 w 7467600"/>
              <a:gd name="connsiteY578" fmla="*/ 1268632 h 6858000"/>
              <a:gd name="connsiteX579" fmla="*/ 839521 w 7467600"/>
              <a:gd name="connsiteY579" fmla="*/ 1685315 h 6858000"/>
              <a:gd name="connsiteX580" fmla="*/ 1109416 w 7467600"/>
              <a:gd name="connsiteY580" fmla="*/ 2061663 h 6858000"/>
              <a:gd name="connsiteX581" fmla="*/ 1298300 w 7467600"/>
              <a:gd name="connsiteY581" fmla="*/ 2247742 h 6858000"/>
              <a:gd name="connsiteX582" fmla="*/ 1125871 w 7467600"/>
              <a:gd name="connsiteY582" fmla="*/ 1989513 h 6858000"/>
              <a:gd name="connsiteX583" fmla="*/ 981574 w 7467600"/>
              <a:gd name="connsiteY583" fmla="*/ 1783157 h 6858000"/>
              <a:gd name="connsiteX584" fmla="*/ 922198 w 7467600"/>
              <a:gd name="connsiteY584" fmla="*/ 1677437 h 6858000"/>
              <a:gd name="connsiteX585" fmla="*/ 869293 w 7467600"/>
              <a:gd name="connsiteY585" fmla="*/ 1583214 h 6858000"/>
              <a:gd name="connsiteX586" fmla="*/ 751431 w 7467600"/>
              <a:gd name="connsiteY586" fmla="*/ 1405731 h 6858000"/>
              <a:gd name="connsiteX587" fmla="*/ 655236 w 7467600"/>
              <a:gd name="connsiteY587" fmla="*/ 1268632 h 6858000"/>
              <a:gd name="connsiteX588" fmla="*/ 6516292 w 7467600"/>
              <a:gd name="connsiteY588" fmla="*/ 1263064 h 6858000"/>
              <a:gd name="connsiteX589" fmla="*/ 5736320 w 7467600"/>
              <a:gd name="connsiteY589" fmla="*/ 1501803 h 6858000"/>
              <a:gd name="connsiteX590" fmla="*/ 6516292 w 7467600"/>
              <a:gd name="connsiteY590" fmla="*/ 1263064 h 6858000"/>
              <a:gd name="connsiteX591" fmla="*/ 291466 w 7467600"/>
              <a:gd name="connsiteY591" fmla="*/ 1250369 h 6858000"/>
              <a:gd name="connsiteX592" fmla="*/ 323180 w 7467600"/>
              <a:gd name="connsiteY592" fmla="*/ 1435283 h 6858000"/>
              <a:gd name="connsiteX593" fmla="*/ 349381 w 7467600"/>
              <a:gd name="connsiteY593" fmla="*/ 1875041 h 6858000"/>
              <a:gd name="connsiteX594" fmla="*/ 374363 w 7467600"/>
              <a:gd name="connsiteY594" fmla="*/ 1506494 h 6858000"/>
              <a:gd name="connsiteX595" fmla="*/ 302168 w 7467600"/>
              <a:gd name="connsiteY595" fmla="*/ 1274495 h 6858000"/>
              <a:gd name="connsiteX596" fmla="*/ 291466 w 7467600"/>
              <a:gd name="connsiteY596" fmla="*/ 1250369 h 6858000"/>
              <a:gd name="connsiteX597" fmla="*/ 678222 w 7467600"/>
              <a:gd name="connsiteY597" fmla="*/ 1248670 h 6858000"/>
              <a:gd name="connsiteX598" fmla="*/ 775536 w 7467600"/>
              <a:gd name="connsiteY598" fmla="*/ 1388015 h 6858000"/>
              <a:gd name="connsiteX599" fmla="*/ 894529 w 7467600"/>
              <a:gd name="connsiteY599" fmla="*/ 1567739 h 6858000"/>
              <a:gd name="connsiteX600" fmla="*/ 948000 w 7467600"/>
              <a:gd name="connsiteY600" fmla="*/ 1663088 h 6858000"/>
              <a:gd name="connsiteX601" fmla="*/ 1006812 w 7467600"/>
              <a:gd name="connsiteY601" fmla="*/ 1767683 h 6858000"/>
              <a:gd name="connsiteX602" fmla="*/ 1149133 w 7467600"/>
              <a:gd name="connsiteY602" fmla="*/ 1971513 h 6858000"/>
              <a:gd name="connsiteX603" fmla="*/ 1333952 w 7467600"/>
              <a:gd name="connsiteY603" fmla="*/ 2251620 h 6858000"/>
              <a:gd name="connsiteX604" fmla="*/ 1337329 w 7467600"/>
              <a:gd name="connsiteY604" fmla="*/ 2258350 h 6858000"/>
              <a:gd name="connsiteX605" fmla="*/ 1014726 w 7467600"/>
              <a:gd name="connsiteY605" fmla="*/ 1615556 h 6858000"/>
              <a:gd name="connsiteX606" fmla="*/ 678222 w 7467600"/>
              <a:gd name="connsiteY606" fmla="*/ 1248670 h 6858000"/>
              <a:gd name="connsiteX607" fmla="*/ 6691602 w 7467600"/>
              <a:gd name="connsiteY607" fmla="*/ 1140573 h 6858000"/>
              <a:gd name="connsiteX608" fmla="*/ 6571100 w 7467600"/>
              <a:gd name="connsiteY608" fmla="*/ 1183662 h 6858000"/>
              <a:gd name="connsiteX609" fmla="*/ 6241687 w 7467600"/>
              <a:gd name="connsiteY609" fmla="*/ 1257600 h 6858000"/>
              <a:gd name="connsiteX610" fmla="*/ 5693009 w 7467600"/>
              <a:gd name="connsiteY610" fmla="*/ 1478256 h 6858000"/>
              <a:gd name="connsiteX611" fmla="*/ 6548420 w 7467600"/>
              <a:gd name="connsiteY611" fmla="*/ 1214599 h 6858000"/>
              <a:gd name="connsiteX612" fmla="*/ 6605473 w 7467600"/>
              <a:gd name="connsiteY612" fmla="*/ 1184686 h 6858000"/>
              <a:gd name="connsiteX613" fmla="*/ 6691602 w 7467600"/>
              <a:gd name="connsiteY613" fmla="*/ 1140573 h 6858000"/>
              <a:gd name="connsiteX614" fmla="*/ 4002475 w 7467600"/>
              <a:gd name="connsiteY614" fmla="*/ 1037802 h 6858000"/>
              <a:gd name="connsiteX615" fmla="*/ 4000324 w 7467600"/>
              <a:gd name="connsiteY615" fmla="*/ 1039362 h 6858000"/>
              <a:gd name="connsiteX616" fmla="*/ 4002862 w 7467600"/>
              <a:gd name="connsiteY616" fmla="*/ 1042866 h 6858000"/>
              <a:gd name="connsiteX617" fmla="*/ 4002475 w 7467600"/>
              <a:gd name="connsiteY617" fmla="*/ 1037802 h 6858000"/>
              <a:gd name="connsiteX618" fmla="*/ 506322 w 7467600"/>
              <a:gd name="connsiteY618" fmla="*/ 1020997 h 6858000"/>
              <a:gd name="connsiteX619" fmla="*/ 533068 w 7467600"/>
              <a:gd name="connsiteY619" fmla="*/ 1029409 h 6858000"/>
              <a:gd name="connsiteX620" fmla="*/ 1232525 w 7467600"/>
              <a:gd name="connsiteY620" fmla="*/ 1804675 h 6858000"/>
              <a:gd name="connsiteX621" fmla="*/ 1388858 w 7467600"/>
              <a:gd name="connsiteY621" fmla="*/ 2368011 h 6858000"/>
              <a:gd name="connsiteX622" fmla="*/ 1384098 w 7467600"/>
              <a:gd name="connsiteY622" fmla="*/ 2378125 h 6858000"/>
              <a:gd name="connsiteX623" fmla="*/ 1425393 w 7467600"/>
              <a:gd name="connsiteY623" fmla="*/ 2589124 h 6858000"/>
              <a:gd name="connsiteX624" fmla="*/ 1424001 w 7467600"/>
              <a:gd name="connsiteY624" fmla="*/ 2597541 h 6858000"/>
              <a:gd name="connsiteX625" fmla="*/ 2152729 w 7467600"/>
              <a:gd name="connsiteY625" fmla="*/ 2864487 h 6858000"/>
              <a:gd name="connsiteX626" fmla="*/ 2020609 w 7467600"/>
              <a:gd name="connsiteY626" fmla="*/ 2539671 h 6858000"/>
              <a:gd name="connsiteX627" fmla="*/ 2018920 w 7467600"/>
              <a:gd name="connsiteY627" fmla="*/ 2536309 h 6858000"/>
              <a:gd name="connsiteX628" fmla="*/ 1342441 w 7467600"/>
              <a:gd name="connsiteY628" fmla="*/ 1173017 h 6858000"/>
              <a:gd name="connsiteX629" fmla="*/ 1367925 w 7467600"/>
              <a:gd name="connsiteY629" fmla="*/ 1135648 h 6858000"/>
              <a:gd name="connsiteX630" fmla="*/ 1771401 w 7467600"/>
              <a:gd name="connsiteY630" fmla="*/ 1806673 h 6858000"/>
              <a:gd name="connsiteX631" fmla="*/ 1972385 w 7467600"/>
              <a:gd name="connsiteY631" fmla="*/ 2198735 h 6858000"/>
              <a:gd name="connsiteX632" fmla="*/ 2040892 w 7467600"/>
              <a:gd name="connsiteY632" fmla="*/ 2405205 h 6858000"/>
              <a:gd name="connsiteX633" fmla="*/ 2131689 w 7467600"/>
              <a:gd name="connsiteY633" fmla="*/ 1936926 h 6858000"/>
              <a:gd name="connsiteX634" fmla="*/ 2454820 w 7467600"/>
              <a:gd name="connsiteY634" fmla="*/ 1248808 h 6858000"/>
              <a:gd name="connsiteX635" fmla="*/ 2492512 w 7467600"/>
              <a:gd name="connsiteY635" fmla="*/ 1302920 h 6858000"/>
              <a:gd name="connsiteX636" fmla="*/ 2081216 w 7467600"/>
              <a:gd name="connsiteY636" fmla="*/ 2527513 h 6858000"/>
              <a:gd name="connsiteX637" fmla="*/ 2081211 w 7467600"/>
              <a:gd name="connsiteY637" fmla="*/ 2528916 h 6858000"/>
              <a:gd name="connsiteX638" fmla="*/ 2199067 w 7467600"/>
              <a:gd name="connsiteY638" fmla="*/ 2884061 h 6858000"/>
              <a:gd name="connsiteX639" fmla="*/ 3192586 w 7467600"/>
              <a:gd name="connsiteY639" fmla="*/ 3411496 h 6858000"/>
              <a:gd name="connsiteX640" fmla="*/ 3182620 w 7467600"/>
              <a:gd name="connsiteY640" fmla="*/ 3483279 h 6858000"/>
              <a:gd name="connsiteX641" fmla="*/ 2435119 w 7467600"/>
              <a:gd name="connsiteY641" fmla="*/ 3080173 h 6858000"/>
              <a:gd name="connsiteX642" fmla="*/ 2410152 w 7467600"/>
              <a:gd name="connsiteY642" fmla="*/ 3063751 h 6858000"/>
              <a:gd name="connsiteX643" fmla="*/ 2408099 w 7467600"/>
              <a:gd name="connsiteY643" fmla="*/ 3064403 h 6858000"/>
              <a:gd name="connsiteX644" fmla="*/ 2407218 w 7467600"/>
              <a:gd name="connsiteY644" fmla="*/ 3070324 h 6858000"/>
              <a:gd name="connsiteX645" fmla="*/ 2380138 w 7467600"/>
              <a:gd name="connsiteY645" fmla="*/ 3099341 h 6858000"/>
              <a:gd name="connsiteX646" fmla="*/ 1765923 w 7467600"/>
              <a:gd name="connsiteY646" fmla="*/ 3581043 h 6858000"/>
              <a:gd name="connsiteX647" fmla="*/ 1702258 w 7467600"/>
              <a:gd name="connsiteY647" fmla="*/ 3612286 h 6858000"/>
              <a:gd name="connsiteX648" fmla="*/ 1538370 w 7467600"/>
              <a:gd name="connsiteY648" fmla="*/ 3811804 h 6858000"/>
              <a:gd name="connsiteX649" fmla="*/ 542867 w 7467600"/>
              <a:gd name="connsiteY649" fmla="*/ 4944092 h 6858000"/>
              <a:gd name="connsiteX650" fmla="*/ 515800 w 7467600"/>
              <a:gd name="connsiteY650" fmla="*/ 4862180 h 6858000"/>
              <a:gd name="connsiteX651" fmla="*/ 909145 w 7467600"/>
              <a:gd name="connsiteY651" fmla="*/ 4199225 h 6858000"/>
              <a:gd name="connsiteX652" fmla="*/ 1214067 w 7467600"/>
              <a:gd name="connsiteY652" fmla="*/ 3908561 h 6858000"/>
              <a:gd name="connsiteX653" fmla="*/ 640967 w 7467600"/>
              <a:gd name="connsiteY653" fmla="*/ 4105601 h 6858000"/>
              <a:gd name="connsiteX654" fmla="*/ 112563 w 7467600"/>
              <a:gd name="connsiteY654" fmla="*/ 4396952 h 6858000"/>
              <a:gd name="connsiteX655" fmla="*/ 0 w 7467600"/>
              <a:gd name="connsiteY655" fmla="*/ 4466006 h 6858000"/>
              <a:gd name="connsiteX656" fmla="*/ 0 w 7467600"/>
              <a:gd name="connsiteY656" fmla="*/ 4233763 h 6858000"/>
              <a:gd name="connsiteX657" fmla="*/ 36881 w 7467600"/>
              <a:gd name="connsiteY657" fmla="*/ 4200118 h 6858000"/>
              <a:gd name="connsiteX658" fmla="*/ 910534 w 7467600"/>
              <a:gd name="connsiteY658" fmla="*/ 3629753 h 6858000"/>
              <a:gd name="connsiteX659" fmla="*/ 1578717 w 7467600"/>
              <a:gd name="connsiteY659" fmla="*/ 3575982 h 6858000"/>
              <a:gd name="connsiteX660" fmla="*/ 2338780 w 7467600"/>
              <a:gd name="connsiteY660" fmla="*/ 3033725 h 6858000"/>
              <a:gd name="connsiteX661" fmla="*/ 1807991 w 7467600"/>
              <a:gd name="connsiteY661" fmla="*/ 2807184 h 6858000"/>
              <a:gd name="connsiteX662" fmla="*/ 1416358 w 7467600"/>
              <a:gd name="connsiteY662" fmla="*/ 3112571 h 6858000"/>
              <a:gd name="connsiteX663" fmla="*/ 939066 w 7467600"/>
              <a:gd name="connsiteY663" fmla="*/ 3378798 h 6858000"/>
              <a:gd name="connsiteX664" fmla="*/ 115099 w 7467600"/>
              <a:gd name="connsiteY664" fmla="*/ 3607650 h 6858000"/>
              <a:gd name="connsiteX665" fmla="*/ 97284 w 7467600"/>
              <a:gd name="connsiteY665" fmla="*/ 3520393 h 6858000"/>
              <a:gd name="connsiteX666" fmla="*/ 922050 w 7467600"/>
              <a:gd name="connsiteY666" fmla="*/ 3074867 h 6858000"/>
              <a:gd name="connsiteX667" fmla="*/ 1405265 w 7467600"/>
              <a:gd name="connsiteY667" fmla="*/ 3016319 h 6858000"/>
              <a:gd name="connsiteX668" fmla="*/ 1407512 w 7467600"/>
              <a:gd name="connsiteY668" fmla="*/ 3018001 h 6858000"/>
              <a:gd name="connsiteX669" fmla="*/ 1726266 w 7467600"/>
              <a:gd name="connsiteY669" fmla="*/ 2777274 h 6858000"/>
              <a:gd name="connsiteX670" fmla="*/ 625390 w 7467600"/>
              <a:gd name="connsiteY670" fmla="*/ 2514541 h 6858000"/>
              <a:gd name="connsiteX671" fmla="*/ 619799 w 7467600"/>
              <a:gd name="connsiteY671" fmla="*/ 2527180 h 6858000"/>
              <a:gd name="connsiteX672" fmla="*/ 310030 w 7467600"/>
              <a:gd name="connsiteY672" fmla="*/ 2771818 h 6858000"/>
              <a:gd name="connsiteX673" fmla="*/ 173877 w 7467600"/>
              <a:gd name="connsiteY673" fmla="*/ 2937056 h 6858000"/>
              <a:gd name="connsiteX674" fmla="*/ 77889 w 7467600"/>
              <a:gd name="connsiteY674" fmla="*/ 3138440 h 6858000"/>
              <a:gd name="connsiteX675" fmla="*/ 0 w 7467600"/>
              <a:gd name="connsiteY675" fmla="*/ 3271395 h 6858000"/>
              <a:gd name="connsiteX676" fmla="*/ 0 w 7467600"/>
              <a:gd name="connsiteY676" fmla="*/ 3153002 h 6858000"/>
              <a:gd name="connsiteX677" fmla="*/ 2386 w 7467600"/>
              <a:gd name="connsiteY677" fmla="*/ 3149203 h 6858000"/>
              <a:gd name="connsiteX678" fmla="*/ 89753 w 7467600"/>
              <a:gd name="connsiteY678" fmla="*/ 2987702 h 6858000"/>
              <a:gd name="connsiteX679" fmla="*/ 76869 w 7467600"/>
              <a:gd name="connsiteY679" fmla="*/ 3005404 h 6858000"/>
              <a:gd name="connsiteX680" fmla="*/ 32049 w 7467600"/>
              <a:gd name="connsiteY680" fmla="*/ 3065814 h 6858000"/>
              <a:gd name="connsiteX681" fmla="*/ 0 w 7467600"/>
              <a:gd name="connsiteY681" fmla="*/ 3108744 h 6858000"/>
              <a:gd name="connsiteX682" fmla="*/ 0 w 7467600"/>
              <a:gd name="connsiteY682" fmla="*/ 3058059 h 6858000"/>
              <a:gd name="connsiteX683" fmla="*/ 7610 w 7467600"/>
              <a:gd name="connsiteY683" fmla="*/ 3047889 h 6858000"/>
              <a:gd name="connsiteX684" fmla="*/ 52419 w 7467600"/>
              <a:gd name="connsiteY684" fmla="*/ 2987479 h 6858000"/>
              <a:gd name="connsiteX685" fmla="*/ 59142 w 7467600"/>
              <a:gd name="connsiteY685" fmla="*/ 2978488 h 6858000"/>
              <a:gd name="connsiteX686" fmla="*/ 0 w 7467600"/>
              <a:gd name="connsiteY686" fmla="*/ 3015334 h 6858000"/>
              <a:gd name="connsiteX687" fmla="*/ 0 w 7467600"/>
              <a:gd name="connsiteY687" fmla="*/ 2914286 h 6858000"/>
              <a:gd name="connsiteX688" fmla="*/ 36383 w 7467600"/>
              <a:gd name="connsiteY688" fmla="*/ 2901128 h 6858000"/>
              <a:gd name="connsiteX689" fmla="*/ 156329 w 7467600"/>
              <a:gd name="connsiteY689" fmla="*/ 2840533 h 6858000"/>
              <a:gd name="connsiteX690" fmla="*/ 358355 w 7467600"/>
              <a:gd name="connsiteY690" fmla="*/ 2620471 h 6858000"/>
              <a:gd name="connsiteX691" fmla="*/ 510577 w 7467600"/>
              <a:gd name="connsiteY691" fmla="*/ 2501244 h 6858000"/>
              <a:gd name="connsiteX692" fmla="*/ 211967 w 7467600"/>
              <a:gd name="connsiteY692" fmla="*/ 2479171 h 6858000"/>
              <a:gd name="connsiteX693" fmla="*/ 0 w 7467600"/>
              <a:gd name="connsiteY693" fmla="*/ 2476398 h 6858000"/>
              <a:gd name="connsiteX694" fmla="*/ 0 w 7467600"/>
              <a:gd name="connsiteY694" fmla="*/ 2389189 h 6858000"/>
              <a:gd name="connsiteX695" fmla="*/ 103062 w 7467600"/>
              <a:gd name="connsiteY695" fmla="*/ 2389518 h 6858000"/>
              <a:gd name="connsiteX696" fmla="*/ 510734 w 7467600"/>
              <a:gd name="connsiteY696" fmla="*/ 2416201 h 6858000"/>
              <a:gd name="connsiteX697" fmla="*/ 279257 w 7467600"/>
              <a:gd name="connsiteY697" fmla="*/ 2092102 h 6858000"/>
              <a:gd name="connsiteX698" fmla="*/ 65265 w 7467600"/>
              <a:gd name="connsiteY698" fmla="*/ 2006049 h 6858000"/>
              <a:gd name="connsiteX699" fmla="*/ 0 w 7467600"/>
              <a:gd name="connsiteY699" fmla="*/ 1982532 h 6858000"/>
              <a:gd name="connsiteX700" fmla="*/ 0 w 7467600"/>
              <a:gd name="connsiteY700" fmla="*/ 1912789 h 6858000"/>
              <a:gd name="connsiteX701" fmla="*/ 97460 w 7467600"/>
              <a:gd name="connsiteY701" fmla="*/ 1953725 h 6858000"/>
              <a:gd name="connsiteX702" fmla="*/ 221272 w 7467600"/>
              <a:gd name="connsiteY702" fmla="*/ 1980766 h 6858000"/>
              <a:gd name="connsiteX703" fmla="*/ 116765 w 7467600"/>
              <a:gd name="connsiteY703" fmla="*/ 1911033 h 6858000"/>
              <a:gd name="connsiteX704" fmla="*/ 16405 w 7467600"/>
              <a:gd name="connsiteY704" fmla="*/ 1803412 h 6858000"/>
              <a:gd name="connsiteX705" fmla="*/ 0 w 7467600"/>
              <a:gd name="connsiteY705" fmla="*/ 1784777 h 6858000"/>
              <a:gd name="connsiteX706" fmla="*/ 0 w 7467600"/>
              <a:gd name="connsiteY706" fmla="*/ 1740082 h 6858000"/>
              <a:gd name="connsiteX707" fmla="*/ 39394 w 7467600"/>
              <a:gd name="connsiteY707" fmla="*/ 1784856 h 6858000"/>
              <a:gd name="connsiteX708" fmla="*/ 135813 w 7467600"/>
              <a:gd name="connsiteY708" fmla="*/ 1888838 h 6858000"/>
              <a:gd name="connsiteX709" fmla="*/ 242575 w 7467600"/>
              <a:gd name="connsiteY709" fmla="*/ 1958841 h 6858000"/>
              <a:gd name="connsiteX710" fmla="*/ 82197 w 7467600"/>
              <a:gd name="connsiteY710" fmla="*/ 1754826 h 6858000"/>
              <a:gd name="connsiteX711" fmla="*/ 0 w 7467600"/>
              <a:gd name="connsiteY711" fmla="*/ 1679650 h 6858000"/>
              <a:gd name="connsiteX712" fmla="*/ 0 w 7467600"/>
              <a:gd name="connsiteY712" fmla="*/ 1602463 h 6858000"/>
              <a:gd name="connsiteX713" fmla="*/ 84689 w 7467600"/>
              <a:gd name="connsiteY713" fmla="*/ 1677442 h 6858000"/>
              <a:gd name="connsiteX714" fmla="*/ 298437 w 7467600"/>
              <a:gd name="connsiteY714" fmla="*/ 1968019 h 6858000"/>
              <a:gd name="connsiteX715" fmla="*/ 227269 w 7467600"/>
              <a:gd name="connsiteY715" fmla="*/ 1114064 h 6858000"/>
              <a:gd name="connsiteX716" fmla="*/ 248003 w 7467600"/>
              <a:gd name="connsiteY716" fmla="*/ 1089613 h 6858000"/>
              <a:gd name="connsiteX717" fmla="*/ 427020 w 7467600"/>
              <a:gd name="connsiteY717" fmla="*/ 1619803 h 6858000"/>
              <a:gd name="connsiteX718" fmla="*/ 340345 w 7467600"/>
              <a:gd name="connsiteY718" fmla="*/ 2027739 h 6858000"/>
              <a:gd name="connsiteX719" fmla="*/ 360865 w 7467600"/>
              <a:gd name="connsiteY719" fmla="*/ 2044827 h 6858000"/>
              <a:gd name="connsiteX720" fmla="*/ 560414 w 7467600"/>
              <a:gd name="connsiteY720" fmla="*/ 2421457 h 6858000"/>
              <a:gd name="connsiteX721" fmla="*/ 1359703 w 7467600"/>
              <a:gd name="connsiteY721" fmla="*/ 2578554 h 6858000"/>
              <a:gd name="connsiteX722" fmla="*/ 1359422 w 7467600"/>
              <a:gd name="connsiteY722" fmla="*/ 2577994 h 6858000"/>
              <a:gd name="connsiteX723" fmla="*/ 828701 w 7467600"/>
              <a:gd name="connsiteY723" fmla="*/ 1839520 h 6858000"/>
              <a:gd name="connsiteX724" fmla="*/ 494427 w 7467600"/>
              <a:gd name="connsiteY724" fmla="*/ 1092333 h 6858000"/>
              <a:gd name="connsiteX725" fmla="*/ 506322 w 7467600"/>
              <a:gd name="connsiteY725" fmla="*/ 1020997 h 6858000"/>
              <a:gd name="connsiteX726" fmla="*/ 4570198 w 7467600"/>
              <a:gd name="connsiteY726" fmla="*/ 978081 h 6858000"/>
              <a:gd name="connsiteX727" fmla="*/ 4523691 w 7467600"/>
              <a:gd name="connsiteY727" fmla="*/ 1127776 h 6858000"/>
              <a:gd name="connsiteX728" fmla="*/ 4509875 w 7467600"/>
              <a:gd name="connsiteY728" fmla="*/ 1167552 h 6858000"/>
              <a:gd name="connsiteX729" fmla="*/ 4478168 w 7467600"/>
              <a:gd name="connsiteY729" fmla="*/ 1260735 h 6858000"/>
              <a:gd name="connsiteX730" fmla="*/ 4409309 w 7467600"/>
              <a:gd name="connsiteY730" fmla="*/ 1666996 h 6858000"/>
              <a:gd name="connsiteX731" fmla="*/ 4370031 w 7467600"/>
              <a:gd name="connsiteY731" fmla="*/ 1955666 h 6858000"/>
              <a:gd name="connsiteX732" fmla="*/ 4570198 w 7467600"/>
              <a:gd name="connsiteY732" fmla="*/ 978081 h 6858000"/>
              <a:gd name="connsiteX733" fmla="*/ 4557898 w 7467600"/>
              <a:gd name="connsiteY733" fmla="*/ 900011 h 6858000"/>
              <a:gd name="connsiteX734" fmla="*/ 4344840 w 7467600"/>
              <a:gd name="connsiteY734" fmla="*/ 1922038 h 6858000"/>
              <a:gd name="connsiteX735" fmla="*/ 4378710 w 7467600"/>
              <a:gd name="connsiteY735" fmla="*/ 1665516 h 6858000"/>
              <a:gd name="connsiteX736" fmla="*/ 4448798 w 7467600"/>
              <a:gd name="connsiteY736" fmla="*/ 1253024 h 6858000"/>
              <a:gd name="connsiteX737" fmla="*/ 4480315 w 7467600"/>
              <a:gd name="connsiteY737" fmla="*/ 1158454 h 6858000"/>
              <a:gd name="connsiteX738" fmla="*/ 4494133 w 7467600"/>
              <a:gd name="connsiteY738" fmla="*/ 1118676 h 6858000"/>
              <a:gd name="connsiteX739" fmla="*/ 4557898 w 7467600"/>
              <a:gd name="connsiteY739" fmla="*/ 900011 h 6858000"/>
              <a:gd name="connsiteX740" fmla="*/ 5870151 w 7467600"/>
              <a:gd name="connsiteY740" fmla="*/ 898890 h 6858000"/>
              <a:gd name="connsiteX741" fmla="*/ 5861335 w 7467600"/>
              <a:gd name="connsiteY741" fmla="*/ 899177 h 6858000"/>
              <a:gd name="connsiteX742" fmla="*/ 5843702 w 7467600"/>
              <a:gd name="connsiteY742" fmla="*/ 899748 h 6858000"/>
              <a:gd name="connsiteX743" fmla="*/ 5651107 w 7467600"/>
              <a:gd name="connsiteY743" fmla="*/ 920306 h 6858000"/>
              <a:gd name="connsiteX744" fmla="*/ 5459407 w 7467600"/>
              <a:gd name="connsiteY744" fmla="*/ 940975 h 6858000"/>
              <a:gd name="connsiteX745" fmla="*/ 5374846 w 7467600"/>
              <a:gd name="connsiteY745" fmla="*/ 941988 h 6858000"/>
              <a:gd name="connsiteX746" fmla="*/ 5256105 w 7467600"/>
              <a:gd name="connsiteY746" fmla="*/ 945632 h 6858000"/>
              <a:gd name="connsiteX747" fmla="*/ 5107071 w 7467600"/>
              <a:gd name="connsiteY747" fmla="*/ 969720 h 6858000"/>
              <a:gd name="connsiteX748" fmla="*/ 4998681 w 7467600"/>
              <a:gd name="connsiteY748" fmla="*/ 988771 h 6858000"/>
              <a:gd name="connsiteX749" fmla="*/ 5870151 w 7467600"/>
              <a:gd name="connsiteY749" fmla="*/ 898890 h 6858000"/>
              <a:gd name="connsiteX750" fmla="*/ 5504425 w 7467600"/>
              <a:gd name="connsiteY750" fmla="*/ 848067 h 6858000"/>
              <a:gd name="connsiteX751" fmla="*/ 4968849 w 7467600"/>
              <a:gd name="connsiteY751" fmla="*/ 962318 h 6858000"/>
              <a:gd name="connsiteX752" fmla="*/ 5104039 w 7467600"/>
              <a:gd name="connsiteY752" fmla="*/ 940634 h 6858000"/>
              <a:gd name="connsiteX753" fmla="*/ 5256311 w 7467600"/>
              <a:gd name="connsiteY753" fmla="*/ 916490 h 6858000"/>
              <a:gd name="connsiteX754" fmla="*/ 5377381 w 7467600"/>
              <a:gd name="connsiteY754" fmla="*/ 912671 h 6858000"/>
              <a:gd name="connsiteX755" fmla="*/ 5460148 w 7467600"/>
              <a:gd name="connsiteY755" fmla="*/ 911442 h 6858000"/>
              <a:gd name="connsiteX756" fmla="*/ 5648971 w 7467600"/>
              <a:gd name="connsiteY756" fmla="*/ 891331 h 6858000"/>
              <a:gd name="connsiteX757" fmla="*/ 5844807 w 7467600"/>
              <a:gd name="connsiteY757" fmla="*/ 870718 h 6858000"/>
              <a:gd name="connsiteX758" fmla="*/ 5862975 w 7467600"/>
              <a:gd name="connsiteY758" fmla="*/ 869756 h 6858000"/>
              <a:gd name="connsiteX759" fmla="*/ 5920887 w 7467600"/>
              <a:gd name="connsiteY759" fmla="*/ 865929 h 6858000"/>
              <a:gd name="connsiteX760" fmla="*/ 5504425 w 7467600"/>
              <a:gd name="connsiteY760" fmla="*/ 848067 h 6858000"/>
              <a:gd name="connsiteX761" fmla="*/ 3607114 w 7467600"/>
              <a:gd name="connsiteY761" fmla="*/ 467441 h 6858000"/>
              <a:gd name="connsiteX762" fmla="*/ 3296242 w 7467600"/>
              <a:gd name="connsiteY762" fmla="*/ 807991 h 6858000"/>
              <a:gd name="connsiteX763" fmla="*/ 3174674 w 7467600"/>
              <a:gd name="connsiteY763" fmla="*/ 919759 h 6858000"/>
              <a:gd name="connsiteX764" fmla="*/ 3042978 w 7467600"/>
              <a:gd name="connsiteY764" fmla="*/ 1054894 h 6858000"/>
              <a:gd name="connsiteX765" fmla="*/ 2968914 w 7467600"/>
              <a:gd name="connsiteY765" fmla="*/ 1133756 h 6858000"/>
              <a:gd name="connsiteX766" fmla="*/ 3103823 w 7467600"/>
              <a:gd name="connsiteY766" fmla="*/ 1026814 h 6858000"/>
              <a:gd name="connsiteX767" fmla="*/ 3607114 w 7467600"/>
              <a:gd name="connsiteY767" fmla="*/ 467441 h 6858000"/>
              <a:gd name="connsiteX768" fmla="*/ 3744487 w 7467600"/>
              <a:gd name="connsiteY768" fmla="*/ 383136 h 6858000"/>
              <a:gd name="connsiteX769" fmla="*/ 3970213 w 7467600"/>
              <a:gd name="connsiteY769" fmla="*/ 995559 h 6858000"/>
              <a:gd name="connsiteX770" fmla="*/ 3744487 w 7467600"/>
              <a:gd name="connsiteY770" fmla="*/ 383136 h 6858000"/>
              <a:gd name="connsiteX771" fmla="*/ 3624562 w 7467600"/>
              <a:gd name="connsiteY771" fmla="*/ 367041 h 6858000"/>
              <a:gd name="connsiteX772" fmla="*/ 3489712 w 7467600"/>
              <a:gd name="connsiteY772" fmla="*/ 485386 h 6858000"/>
              <a:gd name="connsiteX773" fmla="*/ 3182994 w 7467600"/>
              <a:gd name="connsiteY773" fmla="*/ 828265 h 6858000"/>
              <a:gd name="connsiteX774" fmla="*/ 2892114 w 7467600"/>
              <a:gd name="connsiteY774" fmla="*/ 1172635 h 6858000"/>
              <a:gd name="connsiteX775" fmla="*/ 3021459 w 7467600"/>
              <a:gd name="connsiteY775" fmla="*/ 1035385 h 6858000"/>
              <a:gd name="connsiteX776" fmla="*/ 3153873 w 7467600"/>
              <a:gd name="connsiteY776" fmla="*/ 898971 h 6858000"/>
              <a:gd name="connsiteX777" fmla="*/ 3276511 w 7467600"/>
              <a:gd name="connsiteY777" fmla="*/ 786423 h 6858000"/>
              <a:gd name="connsiteX778" fmla="*/ 3584154 w 7467600"/>
              <a:gd name="connsiteY778" fmla="*/ 448218 h 6858000"/>
              <a:gd name="connsiteX779" fmla="*/ 3624562 w 7467600"/>
              <a:gd name="connsiteY779" fmla="*/ 367041 h 6858000"/>
              <a:gd name="connsiteX780" fmla="*/ 3766672 w 7467600"/>
              <a:gd name="connsiteY780" fmla="*/ 359429 h 6858000"/>
              <a:gd name="connsiteX781" fmla="*/ 3996338 w 7467600"/>
              <a:gd name="connsiteY781" fmla="*/ 968237 h 6858000"/>
              <a:gd name="connsiteX782" fmla="*/ 3766672 w 7467600"/>
              <a:gd name="connsiteY782" fmla="*/ 359429 h 6858000"/>
              <a:gd name="connsiteX783" fmla="*/ 5805386 w 7467600"/>
              <a:gd name="connsiteY783" fmla="*/ 239240 h 6858000"/>
              <a:gd name="connsiteX784" fmla="*/ 5736947 w 7467600"/>
              <a:gd name="connsiteY784" fmla="*/ 261367 h 6858000"/>
              <a:gd name="connsiteX785" fmla="*/ 5427012 w 7467600"/>
              <a:gd name="connsiteY785" fmla="*/ 311272 h 6858000"/>
              <a:gd name="connsiteX786" fmla="*/ 5147818 w 7467600"/>
              <a:gd name="connsiteY786" fmla="*/ 322112 h 6858000"/>
              <a:gd name="connsiteX787" fmla="*/ 5060854 w 7467600"/>
              <a:gd name="connsiteY787" fmla="*/ 311882 h 6858000"/>
              <a:gd name="connsiteX788" fmla="*/ 4945989 w 7467600"/>
              <a:gd name="connsiteY788" fmla="*/ 300516 h 6858000"/>
              <a:gd name="connsiteX789" fmla="*/ 5410479 w 7467600"/>
              <a:gd name="connsiteY789" fmla="*/ 348434 h 6858000"/>
              <a:gd name="connsiteX790" fmla="*/ 5805386 w 7467600"/>
              <a:gd name="connsiteY790" fmla="*/ 239240 h 6858000"/>
              <a:gd name="connsiteX791" fmla="*/ 5905192 w 7467600"/>
              <a:gd name="connsiteY791" fmla="*/ 163079 h 6858000"/>
              <a:gd name="connsiteX792" fmla="*/ 5865655 w 7467600"/>
              <a:gd name="connsiteY792" fmla="*/ 171901 h 6858000"/>
              <a:gd name="connsiteX793" fmla="*/ 5259740 w 7467600"/>
              <a:gd name="connsiteY793" fmla="*/ 257013 h 6858000"/>
              <a:gd name="connsiteX794" fmla="*/ 5208466 w 7467600"/>
              <a:gd name="connsiteY794" fmla="*/ 257550 h 6858000"/>
              <a:gd name="connsiteX795" fmla="*/ 4980204 w 7467600"/>
              <a:gd name="connsiteY795" fmla="*/ 271903 h 6858000"/>
              <a:gd name="connsiteX796" fmla="*/ 5068068 w 7467600"/>
              <a:gd name="connsiteY796" fmla="*/ 282244 h 6858000"/>
              <a:gd name="connsiteX797" fmla="*/ 5153231 w 7467600"/>
              <a:gd name="connsiteY797" fmla="*/ 292240 h 6858000"/>
              <a:gd name="connsiteX798" fmla="*/ 5426491 w 7467600"/>
              <a:gd name="connsiteY798" fmla="*/ 281128 h 6858000"/>
              <a:gd name="connsiteX799" fmla="*/ 5731212 w 7467600"/>
              <a:gd name="connsiteY799" fmla="*/ 231951 h 6858000"/>
              <a:gd name="connsiteX800" fmla="*/ 5905192 w 7467600"/>
              <a:gd name="connsiteY800" fmla="*/ 163079 h 6858000"/>
              <a:gd name="connsiteX801" fmla="*/ 5944437 w 7467600"/>
              <a:gd name="connsiteY801" fmla="*/ 113829 h 6858000"/>
              <a:gd name="connsiteX802" fmla="*/ 5825032 w 7467600"/>
              <a:gd name="connsiteY802" fmla="*/ 146405 h 6858000"/>
              <a:gd name="connsiteX803" fmla="*/ 4955599 w 7467600"/>
              <a:gd name="connsiteY803" fmla="*/ 247008 h 6858000"/>
              <a:gd name="connsiteX804" fmla="*/ 5210104 w 7467600"/>
              <a:gd name="connsiteY804" fmla="*/ 228123 h 6858000"/>
              <a:gd name="connsiteX805" fmla="*/ 5261015 w 7467600"/>
              <a:gd name="connsiteY805" fmla="*/ 227087 h 6858000"/>
              <a:gd name="connsiteX806" fmla="*/ 5861181 w 7467600"/>
              <a:gd name="connsiteY806" fmla="*/ 143093 h 6858000"/>
              <a:gd name="connsiteX807" fmla="*/ 5961252 w 7467600"/>
              <a:gd name="connsiteY807" fmla="*/ 114820 h 6858000"/>
              <a:gd name="connsiteX808" fmla="*/ 5944437 w 7467600"/>
              <a:gd name="connsiteY808" fmla="*/ 113829 h 6858000"/>
              <a:gd name="connsiteX809" fmla="*/ 3882765 w 7467600"/>
              <a:gd name="connsiteY809" fmla="*/ 0 h 6858000"/>
              <a:gd name="connsiteX810" fmla="*/ 3995099 w 7467600"/>
              <a:gd name="connsiteY810" fmla="*/ 0 h 6858000"/>
              <a:gd name="connsiteX811" fmla="*/ 4163818 w 7467600"/>
              <a:gd name="connsiteY811" fmla="*/ 234104 h 6858000"/>
              <a:gd name="connsiteX812" fmla="*/ 4172099 w 7467600"/>
              <a:gd name="connsiteY812" fmla="*/ 234207 h 6858000"/>
              <a:gd name="connsiteX813" fmla="*/ 4784282 w 7467600"/>
              <a:gd name="connsiteY813" fmla="*/ 276561 h 6858000"/>
              <a:gd name="connsiteX814" fmla="*/ 4801687 w 7467600"/>
              <a:gd name="connsiteY814" fmla="*/ 267764 h 6858000"/>
              <a:gd name="connsiteX815" fmla="*/ 6082788 w 7467600"/>
              <a:gd name="connsiteY815" fmla="*/ 64119 h 6858000"/>
              <a:gd name="connsiteX816" fmla="*/ 6099442 w 7467600"/>
              <a:gd name="connsiteY816" fmla="*/ 82568 h 6858000"/>
              <a:gd name="connsiteX817" fmla="*/ 4804137 w 7467600"/>
              <a:gd name="connsiteY817" fmla="*/ 320931 h 6858000"/>
              <a:gd name="connsiteX818" fmla="*/ 4227047 w 7467600"/>
              <a:gd name="connsiteY818" fmla="*/ 313415 h 6858000"/>
              <a:gd name="connsiteX819" fmla="*/ 4346041 w 7467600"/>
              <a:gd name="connsiteY819" fmla="*/ 456086 h 6858000"/>
              <a:gd name="connsiteX820" fmla="*/ 4870967 w 7467600"/>
              <a:gd name="connsiteY820" fmla="*/ 963061 h 6858000"/>
              <a:gd name="connsiteX821" fmla="*/ 4889647 w 7467600"/>
              <a:gd name="connsiteY821" fmla="*/ 957147 h 6858000"/>
              <a:gd name="connsiteX822" fmla="*/ 5422504 w 7467600"/>
              <a:gd name="connsiteY822" fmla="*/ 805191 h 6858000"/>
              <a:gd name="connsiteX823" fmla="*/ 6087656 w 7467600"/>
              <a:gd name="connsiteY823" fmla="*/ 826703 h 6858000"/>
              <a:gd name="connsiteX824" fmla="*/ 6058717 w 7467600"/>
              <a:gd name="connsiteY824" fmla="*/ 865992 h 6858000"/>
              <a:gd name="connsiteX825" fmla="*/ 4974153 w 7467600"/>
              <a:gd name="connsiteY825" fmla="*/ 1045456 h 6858000"/>
              <a:gd name="connsiteX826" fmla="*/ 5627835 w 7467600"/>
              <a:gd name="connsiteY826" fmla="*/ 1472077 h 6858000"/>
              <a:gd name="connsiteX827" fmla="*/ 5629817 w 7467600"/>
              <a:gd name="connsiteY827" fmla="*/ 1471412 h 6858000"/>
              <a:gd name="connsiteX828" fmla="*/ 5634124 w 7467600"/>
              <a:gd name="connsiteY828" fmla="*/ 1470572 h 6858000"/>
              <a:gd name="connsiteX829" fmla="*/ 5755832 w 7467600"/>
              <a:gd name="connsiteY829" fmla="*/ 1383886 h 6858000"/>
              <a:gd name="connsiteX830" fmla="*/ 6014186 w 7467600"/>
              <a:gd name="connsiteY830" fmla="*/ 1279799 h 6858000"/>
              <a:gd name="connsiteX831" fmla="*/ 6901619 w 7467600"/>
              <a:gd name="connsiteY831" fmla="*/ 1047874 h 6858000"/>
              <a:gd name="connsiteX832" fmla="*/ 6931566 w 7467600"/>
              <a:gd name="connsiteY832" fmla="*/ 1062034 h 6858000"/>
              <a:gd name="connsiteX833" fmla="*/ 5790982 w 7467600"/>
              <a:gd name="connsiteY833" fmla="*/ 1561380 h 6858000"/>
              <a:gd name="connsiteX834" fmla="*/ 6188971 w 7467600"/>
              <a:gd name="connsiteY834" fmla="*/ 1755168 h 6858000"/>
              <a:gd name="connsiteX835" fmla="*/ 6202446 w 7467600"/>
              <a:gd name="connsiteY835" fmla="*/ 1752268 h 6858000"/>
              <a:gd name="connsiteX836" fmla="*/ 7179560 w 7467600"/>
              <a:gd name="connsiteY836" fmla="*/ 1467551 h 6858000"/>
              <a:gd name="connsiteX837" fmla="*/ 7158730 w 7467600"/>
              <a:gd name="connsiteY837" fmla="*/ 1507835 h 6858000"/>
              <a:gd name="connsiteX838" fmla="*/ 6326959 w 7467600"/>
              <a:gd name="connsiteY838" fmla="*/ 1817686 h 6858000"/>
              <a:gd name="connsiteX839" fmla="*/ 6537433 w 7467600"/>
              <a:gd name="connsiteY839" fmla="*/ 1907790 h 6858000"/>
              <a:gd name="connsiteX840" fmla="*/ 6550221 w 7467600"/>
              <a:gd name="connsiteY840" fmla="*/ 1910729 h 6858000"/>
              <a:gd name="connsiteX841" fmla="*/ 6964438 w 7467600"/>
              <a:gd name="connsiteY841" fmla="*/ 2209505 h 6858000"/>
              <a:gd name="connsiteX842" fmla="*/ 7367862 w 7467600"/>
              <a:gd name="connsiteY842" fmla="*/ 2806833 h 6858000"/>
              <a:gd name="connsiteX843" fmla="*/ 7364329 w 7467600"/>
              <a:gd name="connsiteY843" fmla="*/ 2826907 h 6858000"/>
              <a:gd name="connsiteX844" fmla="*/ 7290545 w 7467600"/>
              <a:gd name="connsiteY844" fmla="*/ 2850663 h 6858000"/>
              <a:gd name="connsiteX845" fmla="*/ 6472036 w 7467600"/>
              <a:gd name="connsiteY845" fmla="*/ 1959003 h 6858000"/>
              <a:gd name="connsiteX846" fmla="*/ 5792897 w 7467600"/>
              <a:gd name="connsiteY846" fmla="*/ 1647747 h 6858000"/>
              <a:gd name="connsiteX847" fmla="*/ 5842751 w 7467600"/>
              <a:gd name="connsiteY847" fmla="*/ 1816112 h 6858000"/>
              <a:gd name="connsiteX848" fmla="*/ 5847424 w 7467600"/>
              <a:gd name="connsiteY848" fmla="*/ 1815776 h 6858000"/>
              <a:gd name="connsiteX849" fmla="*/ 6399821 w 7467600"/>
              <a:gd name="connsiteY849" fmla="*/ 2344799 h 6858000"/>
              <a:gd name="connsiteX850" fmla="*/ 6323232 w 7467600"/>
              <a:gd name="connsiteY850" fmla="*/ 2389634 h 6858000"/>
              <a:gd name="connsiteX851" fmla="*/ 5942958 w 7467600"/>
              <a:gd name="connsiteY851" fmla="*/ 2077708 h 6858000"/>
              <a:gd name="connsiteX852" fmla="*/ 5921559 w 7467600"/>
              <a:gd name="connsiteY852" fmla="*/ 2378596 h 6858000"/>
              <a:gd name="connsiteX853" fmla="*/ 5817651 w 7467600"/>
              <a:gd name="connsiteY853" fmla="*/ 3023919 h 6858000"/>
              <a:gd name="connsiteX854" fmla="*/ 5729634 w 7467600"/>
              <a:gd name="connsiteY854" fmla="*/ 3051849 h 6858000"/>
              <a:gd name="connsiteX855" fmla="*/ 5611018 w 7467600"/>
              <a:gd name="connsiteY855" fmla="*/ 2316769 h 6858000"/>
              <a:gd name="connsiteX856" fmla="*/ 5687608 w 7467600"/>
              <a:gd name="connsiteY856" fmla="*/ 2039972 h 6858000"/>
              <a:gd name="connsiteX857" fmla="*/ 5657554 w 7467600"/>
              <a:gd name="connsiteY857" fmla="*/ 1576445 h 6858000"/>
              <a:gd name="connsiteX858" fmla="*/ 5150475 w 7467600"/>
              <a:gd name="connsiteY858" fmla="*/ 1274012 h 6858000"/>
              <a:gd name="connsiteX859" fmla="*/ 5349142 w 7467600"/>
              <a:gd name="connsiteY859" fmla="*/ 2204405 h 6858000"/>
              <a:gd name="connsiteX860" fmla="*/ 5262214 w 7467600"/>
              <a:gd name="connsiteY860" fmla="*/ 2233836 h 6858000"/>
              <a:gd name="connsiteX861" fmla="*/ 4981539 w 7467600"/>
              <a:gd name="connsiteY861" fmla="*/ 1542201 h 6858000"/>
              <a:gd name="connsiteX862" fmla="*/ 4958461 w 7467600"/>
              <a:gd name="connsiteY862" fmla="*/ 1136957 h 6858000"/>
              <a:gd name="connsiteX863" fmla="*/ 4655015 w 7467600"/>
              <a:gd name="connsiteY863" fmla="*/ 891426 h 6858000"/>
              <a:gd name="connsiteX864" fmla="*/ 4348002 w 7467600"/>
              <a:gd name="connsiteY864" fmla="*/ 2205895 h 6858000"/>
              <a:gd name="connsiteX865" fmla="*/ 4262250 w 7467600"/>
              <a:gd name="connsiteY865" fmla="*/ 2219972 h 6858000"/>
              <a:gd name="connsiteX866" fmla="*/ 4550611 w 7467600"/>
              <a:gd name="connsiteY866" fmla="*/ 817540 h 6858000"/>
              <a:gd name="connsiteX867" fmla="*/ 4564418 w 7467600"/>
              <a:gd name="connsiteY867" fmla="*/ 808293 h 6858000"/>
              <a:gd name="connsiteX868" fmla="*/ 4266388 w 7467600"/>
              <a:gd name="connsiteY868" fmla="*/ 500083 h 6858000"/>
              <a:gd name="connsiteX869" fmla="*/ 4032842 w 7467600"/>
              <a:gd name="connsiteY869" fmla="*/ 211809 h 6858000"/>
              <a:gd name="connsiteX870" fmla="*/ 3882765 w 7467600"/>
              <a:gd name="connsiteY870" fmla="*/ 0 h 6858000"/>
              <a:gd name="connsiteX871" fmla="*/ 3721337 w 7467600"/>
              <a:gd name="connsiteY871" fmla="*/ 0 h 6858000"/>
              <a:gd name="connsiteX872" fmla="*/ 3797544 w 7467600"/>
              <a:gd name="connsiteY872" fmla="*/ 0 h 6858000"/>
              <a:gd name="connsiteX873" fmla="*/ 3775734 w 7467600"/>
              <a:gd name="connsiteY873" fmla="*/ 95131 h 6858000"/>
              <a:gd name="connsiteX874" fmla="*/ 3724807 w 7467600"/>
              <a:gd name="connsiteY874" fmla="*/ 272257 h 6858000"/>
              <a:gd name="connsiteX875" fmla="*/ 3726844 w 7467600"/>
              <a:gd name="connsiteY875" fmla="*/ 282988 h 6858000"/>
              <a:gd name="connsiteX876" fmla="*/ 3742664 w 7467600"/>
              <a:gd name="connsiteY876" fmla="*/ 279918 h 6858000"/>
              <a:gd name="connsiteX877" fmla="*/ 4103910 w 7467600"/>
              <a:gd name="connsiteY877" fmla="*/ 1161917 h 6858000"/>
              <a:gd name="connsiteX878" fmla="*/ 4020269 w 7467600"/>
              <a:gd name="connsiteY878" fmla="*/ 1200406 h 6858000"/>
              <a:gd name="connsiteX879" fmla="*/ 3674882 w 7467600"/>
              <a:gd name="connsiteY879" fmla="*/ 488524 h 6858000"/>
              <a:gd name="connsiteX880" fmla="*/ 3132682 w 7467600"/>
              <a:gd name="connsiteY880" fmla="*/ 1072284 h 6858000"/>
              <a:gd name="connsiteX881" fmla="*/ 2716346 w 7467600"/>
              <a:gd name="connsiteY881" fmla="*/ 1276376 h 6858000"/>
              <a:gd name="connsiteX882" fmla="*/ 2716772 w 7467600"/>
              <a:gd name="connsiteY882" fmla="*/ 1255462 h 6858000"/>
              <a:gd name="connsiteX883" fmla="*/ 3471096 w 7467600"/>
              <a:gd name="connsiteY883" fmla="*/ 437072 h 6858000"/>
              <a:gd name="connsiteX884" fmla="*/ 3639057 w 7467600"/>
              <a:gd name="connsiteY884" fmla="*/ 286334 h 6858000"/>
              <a:gd name="connsiteX885" fmla="*/ 3640309 w 7467600"/>
              <a:gd name="connsiteY885" fmla="*/ 284664 h 6858000"/>
              <a:gd name="connsiteX886" fmla="*/ 3646022 w 7467600"/>
              <a:gd name="connsiteY886" fmla="*/ 276711 h 6858000"/>
              <a:gd name="connsiteX887" fmla="*/ 3707943 w 7467600"/>
              <a:gd name="connsiteY887" fmla="*/ 65958 h 6858000"/>
              <a:gd name="connsiteX888" fmla="*/ 3721337 w 7467600"/>
              <a:gd name="connsiteY888" fmla="*/ 0 h 6858000"/>
              <a:gd name="connsiteX889" fmla="*/ 2867960 w 7467600"/>
              <a:gd name="connsiteY889" fmla="*/ 0 h 6858000"/>
              <a:gd name="connsiteX890" fmla="*/ 2926351 w 7467600"/>
              <a:gd name="connsiteY890" fmla="*/ 0 h 6858000"/>
              <a:gd name="connsiteX891" fmla="*/ 2902823 w 7467600"/>
              <a:gd name="connsiteY891" fmla="*/ 262929 h 6858000"/>
              <a:gd name="connsiteX892" fmla="*/ 2940663 w 7467600"/>
              <a:gd name="connsiteY892" fmla="*/ 140884 h 6858000"/>
              <a:gd name="connsiteX893" fmla="*/ 2947039 w 7467600"/>
              <a:gd name="connsiteY893" fmla="*/ 122524 h 6858000"/>
              <a:gd name="connsiteX894" fmla="*/ 2984316 w 7467600"/>
              <a:gd name="connsiteY894" fmla="*/ 0 h 6858000"/>
              <a:gd name="connsiteX895" fmla="*/ 3016114 w 7467600"/>
              <a:gd name="connsiteY895" fmla="*/ 0 h 6858000"/>
              <a:gd name="connsiteX896" fmla="*/ 2979949 w 7467600"/>
              <a:gd name="connsiteY896" fmla="*/ 119274 h 6858000"/>
              <a:gd name="connsiteX897" fmla="*/ 3023879 w 7467600"/>
              <a:gd name="connsiteY897" fmla="*/ 0 h 6858000"/>
              <a:gd name="connsiteX898" fmla="*/ 3105400 w 7467600"/>
              <a:gd name="connsiteY898" fmla="*/ 0 h 6858000"/>
              <a:gd name="connsiteX899" fmla="*/ 3094669 w 7467600"/>
              <a:gd name="connsiteY899" fmla="*/ 30308 h 6858000"/>
              <a:gd name="connsiteX900" fmla="*/ 2901945 w 7467600"/>
              <a:gd name="connsiteY900" fmla="*/ 466538 h 6858000"/>
              <a:gd name="connsiteX901" fmla="*/ 2815209 w 7467600"/>
              <a:gd name="connsiteY901" fmla="*/ 497361 h 6858000"/>
              <a:gd name="connsiteX902" fmla="*/ 2844845 w 7467600"/>
              <a:gd name="connsiteY902" fmla="*/ 127638 h 6858000"/>
              <a:gd name="connsiteX903" fmla="*/ 2867960 w 7467600"/>
              <a:gd name="connsiteY903" fmla="*/ 0 h 6858000"/>
              <a:gd name="connsiteX904" fmla="*/ 1057230 w 7467600"/>
              <a:gd name="connsiteY904" fmla="*/ 0 h 6858000"/>
              <a:gd name="connsiteX905" fmla="*/ 1111003 w 7467600"/>
              <a:gd name="connsiteY905" fmla="*/ 0 h 6858000"/>
              <a:gd name="connsiteX906" fmla="*/ 1125553 w 7467600"/>
              <a:gd name="connsiteY906" fmla="*/ 52588 h 6858000"/>
              <a:gd name="connsiteX907" fmla="*/ 1304276 w 7467600"/>
              <a:gd name="connsiteY907" fmla="*/ 476275 h 6858000"/>
              <a:gd name="connsiteX908" fmla="*/ 1492066 w 7467600"/>
              <a:gd name="connsiteY908" fmla="*/ 886333 h 6858000"/>
              <a:gd name="connsiteX909" fmla="*/ 1423698 w 7467600"/>
              <a:gd name="connsiteY909" fmla="*/ 710817 h 6858000"/>
              <a:gd name="connsiteX910" fmla="*/ 1357609 w 7467600"/>
              <a:gd name="connsiteY910" fmla="*/ 532892 h 6858000"/>
              <a:gd name="connsiteX911" fmla="*/ 1309550 w 7467600"/>
              <a:gd name="connsiteY911" fmla="*/ 374031 h 6858000"/>
              <a:gd name="connsiteX912" fmla="*/ 1193673 w 7467600"/>
              <a:gd name="connsiteY912" fmla="*/ 49533 h 6858000"/>
              <a:gd name="connsiteX913" fmla="*/ 1164391 w 7467600"/>
              <a:gd name="connsiteY913" fmla="*/ 0 h 6858000"/>
              <a:gd name="connsiteX914" fmla="*/ 1200666 w 7467600"/>
              <a:gd name="connsiteY914" fmla="*/ 0 h 6858000"/>
              <a:gd name="connsiteX915" fmla="*/ 1223408 w 7467600"/>
              <a:gd name="connsiteY915" fmla="*/ 38996 h 6858000"/>
              <a:gd name="connsiteX916" fmla="*/ 1339635 w 7467600"/>
              <a:gd name="connsiteY916" fmla="*/ 365517 h 6858000"/>
              <a:gd name="connsiteX917" fmla="*/ 1387469 w 7467600"/>
              <a:gd name="connsiteY917" fmla="*/ 523079 h 6858000"/>
              <a:gd name="connsiteX918" fmla="*/ 1452685 w 7467600"/>
              <a:gd name="connsiteY918" fmla="*/ 699806 h 6858000"/>
              <a:gd name="connsiteX919" fmla="*/ 1492092 w 7467600"/>
              <a:gd name="connsiteY919" fmla="*/ 800424 h 6858000"/>
              <a:gd name="connsiteX920" fmla="*/ 1455302 w 7467600"/>
              <a:gd name="connsiteY920" fmla="*/ 632913 h 6858000"/>
              <a:gd name="connsiteX921" fmla="*/ 1222336 w 7467600"/>
              <a:gd name="connsiteY921" fmla="*/ 9480 h 6858000"/>
              <a:gd name="connsiteX922" fmla="*/ 1214634 w 7467600"/>
              <a:gd name="connsiteY922" fmla="*/ 0 h 6858000"/>
              <a:gd name="connsiteX923" fmla="*/ 1289827 w 7467600"/>
              <a:gd name="connsiteY923" fmla="*/ 0 h 6858000"/>
              <a:gd name="connsiteX924" fmla="*/ 1321076 w 7467600"/>
              <a:gd name="connsiteY924" fmla="*/ 59722 h 6858000"/>
              <a:gd name="connsiteX925" fmla="*/ 1512579 w 7467600"/>
              <a:gd name="connsiteY925" fmla="*/ 626441 h 6858000"/>
              <a:gd name="connsiteX926" fmla="*/ 1506076 w 7467600"/>
              <a:gd name="connsiteY926" fmla="*/ 1089289 h 6858000"/>
              <a:gd name="connsiteX927" fmla="*/ 1486346 w 7467600"/>
              <a:gd name="connsiteY927" fmla="*/ 1079919 h 6858000"/>
              <a:gd name="connsiteX928" fmla="*/ 1070511 w 7467600"/>
              <a:gd name="connsiteY928" fmla="*/ 48609 h 6858000"/>
              <a:gd name="connsiteX929" fmla="*/ 1057230 w 7467600"/>
              <a:gd name="connsiteY929" fmla="*/ 0 h 6858000"/>
              <a:gd name="connsiteX930" fmla="*/ 43151 w 7467600"/>
              <a:gd name="connsiteY930" fmla="*/ 0 h 6858000"/>
              <a:gd name="connsiteX931" fmla="*/ 95283 w 7467600"/>
              <a:gd name="connsiteY931" fmla="*/ 0 h 6858000"/>
              <a:gd name="connsiteX932" fmla="*/ 300708 w 7467600"/>
              <a:gd name="connsiteY932" fmla="*/ 154571 h 6858000"/>
              <a:gd name="connsiteX933" fmla="*/ 530414 w 7467600"/>
              <a:gd name="connsiteY933" fmla="*/ 354673 h 6858000"/>
              <a:gd name="connsiteX934" fmla="*/ 333785 w 7467600"/>
              <a:gd name="connsiteY934" fmla="*/ 161564 h 6858000"/>
              <a:gd name="connsiteX935" fmla="*/ 147005 w 7467600"/>
              <a:gd name="connsiteY935" fmla="*/ 0 h 6858000"/>
              <a:gd name="connsiteX936" fmla="*/ 272509 w 7467600"/>
              <a:gd name="connsiteY936" fmla="*/ 0 h 6858000"/>
              <a:gd name="connsiteX937" fmla="*/ 326276 w 7467600"/>
              <a:gd name="connsiteY937" fmla="*/ 45847 h 6858000"/>
              <a:gd name="connsiteX938" fmla="*/ 823759 w 7467600"/>
              <a:gd name="connsiteY938" fmla="*/ 574145 h 6858000"/>
              <a:gd name="connsiteX939" fmla="*/ 811254 w 7467600"/>
              <a:gd name="connsiteY939" fmla="*/ 665546 h 6858000"/>
              <a:gd name="connsiteX940" fmla="*/ 154042 w 7467600"/>
              <a:gd name="connsiteY940" fmla="*/ 261522 h 6858000"/>
              <a:gd name="connsiteX941" fmla="*/ 13550 w 7467600"/>
              <a:gd name="connsiteY941" fmla="*/ 158423 h 6858000"/>
              <a:gd name="connsiteX942" fmla="*/ 0 w 7467600"/>
              <a:gd name="connsiteY942" fmla="*/ 146618 h 6858000"/>
              <a:gd name="connsiteX943" fmla="*/ 0 w 7467600"/>
              <a:gd name="connsiteY943" fmla="*/ 59161 h 6858000"/>
              <a:gd name="connsiteX944" fmla="*/ 45427 w 7467600"/>
              <a:gd name="connsiteY944" fmla="*/ 101078 h 6858000"/>
              <a:gd name="connsiteX945" fmla="*/ 630103 w 7467600"/>
              <a:gd name="connsiteY945" fmla="*/ 485885 h 6858000"/>
              <a:gd name="connsiteX946" fmla="*/ 532040 w 7467600"/>
              <a:gd name="connsiteY946" fmla="*/ 399359 h 6858000"/>
              <a:gd name="connsiteX947" fmla="*/ 517618 w 7467600"/>
              <a:gd name="connsiteY947" fmla="*/ 385726 h 6858000"/>
              <a:gd name="connsiteX948" fmla="*/ 285074 w 7467600"/>
              <a:gd name="connsiteY948" fmla="*/ 182755 h 6858000"/>
              <a:gd name="connsiteX949" fmla="*/ 43151 w 7467600"/>
              <a:gd name="connsiteY949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467600 w 7467600"/>
              <a:gd name="connsiteY4" fmla="*/ 6805948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467600 w 7467600"/>
              <a:gd name="connsiteY16" fmla="*/ 6805948 h 6858000"/>
              <a:gd name="connsiteX17" fmla="*/ 1019354 w 7467600"/>
              <a:gd name="connsiteY17" fmla="*/ 6315006 h 6858000"/>
              <a:gd name="connsiteX18" fmla="*/ 441046 w 7467600"/>
              <a:gd name="connsiteY18" fmla="*/ 6691153 h 6858000"/>
              <a:gd name="connsiteX19" fmla="*/ 1019354 w 7467600"/>
              <a:gd name="connsiteY19" fmla="*/ 6315006 h 6858000"/>
              <a:gd name="connsiteX20" fmla="*/ 991680 w 7467600"/>
              <a:gd name="connsiteY20" fmla="*/ 6298413 h 6858000"/>
              <a:gd name="connsiteX21" fmla="*/ 409060 w 7467600"/>
              <a:gd name="connsiteY21" fmla="*/ 6671470 h 6858000"/>
              <a:gd name="connsiteX22" fmla="*/ 991680 w 7467600"/>
              <a:gd name="connsiteY22" fmla="*/ 6298413 h 6858000"/>
              <a:gd name="connsiteX23" fmla="*/ 103333 w 7467600"/>
              <a:gd name="connsiteY23" fmla="*/ 5699602 h 6858000"/>
              <a:gd name="connsiteX24" fmla="*/ 233938 w 7467600"/>
              <a:gd name="connsiteY24" fmla="*/ 5809416 h 6858000"/>
              <a:gd name="connsiteX25" fmla="*/ 883580 w 7467600"/>
              <a:gd name="connsiteY25" fmla="*/ 6180710 h 6858000"/>
              <a:gd name="connsiteX26" fmla="*/ 487337 w 7467600"/>
              <a:gd name="connsiteY26" fmla="*/ 5950182 h 6858000"/>
              <a:gd name="connsiteX27" fmla="*/ 354051 w 7467600"/>
              <a:gd name="connsiteY27" fmla="*/ 5854912 h 6858000"/>
              <a:gd name="connsiteX28" fmla="*/ 195436 w 7467600"/>
              <a:gd name="connsiteY28" fmla="*/ 5755068 h 6858000"/>
              <a:gd name="connsiteX29" fmla="*/ 103333 w 7467600"/>
              <a:gd name="connsiteY29" fmla="*/ 5699602 h 6858000"/>
              <a:gd name="connsiteX30" fmla="*/ 5539432 w 7467600"/>
              <a:gd name="connsiteY30" fmla="*/ 5642928 h 6858000"/>
              <a:gd name="connsiteX31" fmla="*/ 5555462 w 7467600"/>
              <a:gd name="connsiteY31" fmla="*/ 5694454 h 6858000"/>
              <a:gd name="connsiteX32" fmla="*/ 5828270 w 7467600"/>
              <a:gd name="connsiteY32" fmla="*/ 6320663 h 6858000"/>
              <a:gd name="connsiteX33" fmla="*/ 5947416 w 7467600"/>
              <a:gd name="connsiteY33" fmla="*/ 6574846 h 6858000"/>
              <a:gd name="connsiteX34" fmla="*/ 5539432 w 7467600"/>
              <a:gd name="connsiteY34" fmla="*/ 5642928 h 6858000"/>
              <a:gd name="connsiteX35" fmla="*/ 51253 w 7467600"/>
              <a:gd name="connsiteY35" fmla="*/ 5631825 h 6858000"/>
              <a:gd name="connsiteX36" fmla="*/ 211622 w 7467600"/>
              <a:gd name="connsiteY36" fmla="*/ 5728803 h 6858000"/>
              <a:gd name="connsiteX37" fmla="*/ 371652 w 7467600"/>
              <a:gd name="connsiteY37" fmla="*/ 5829062 h 6858000"/>
              <a:gd name="connsiteX38" fmla="*/ 505903 w 7467600"/>
              <a:gd name="connsiteY38" fmla="*/ 5925221 h 6858000"/>
              <a:gd name="connsiteX39" fmla="*/ 899240 w 7467600"/>
              <a:gd name="connsiteY39" fmla="*/ 6153068 h 6858000"/>
              <a:gd name="connsiteX40" fmla="*/ 988114 w 7467600"/>
              <a:gd name="connsiteY40" fmla="*/ 6174204 h 6858000"/>
              <a:gd name="connsiteX41" fmla="*/ 845971 w 7467600"/>
              <a:gd name="connsiteY41" fmla="*/ 6067177 h 6858000"/>
              <a:gd name="connsiteX42" fmla="*/ 448057 w 7467600"/>
              <a:gd name="connsiteY42" fmla="*/ 5841376 h 6858000"/>
              <a:gd name="connsiteX43" fmla="*/ 51253 w 7467600"/>
              <a:gd name="connsiteY43" fmla="*/ 5631825 h 6858000"/>
              <a:gd name="connsiteX44" fmla="*/ 2606687 w 7467600"/>
              <a:gd name="connsiteY44" fmla="*/ 5630718 h 6858000"/>
              <a:gd name="connsiteX45" fmla="*/ 2645658 w 7467600"/>
              <a:gd name="connsiteY45" fmla="*/ 6640259 h 6858000"/>
              <a:gd name="connsiteX46" fmla="*/ 2606687 w 7467600"/>
              <a:gd name="connsiteY46" fmla="*/ 5630718 h 6858000"/>
              <a:gd name="connsiteX47" fmla="*/ 3642057 w 7467600"/>
              <a:gd name="connsiteY47" fmla="*/ 5573487 h 6858000"/>
              <a:gd name="connsiteX48" fmla="*/ 3632981 w 7467600"/>
              <a:gd name="connsiteY48" fmla="*/ 5579437 h 6858000"/>
              <a:gd name="connsiteX49" fmla="*/ 3382436 w 7467600"/>
              <a:gd name="connsiteY49" fmla="*/ 5952726 h 6858000"/>
              <a:gd name="connsiteX50" fmla="*/ 3191929 w 7467600"/>
              <a:gd name="connsiteY50" fmla="*/ 6662669 h 6858000"/>
              <a:gd name="connsiteX51" fmla="*/ 3369898 w 7467600"/>
              <a:gd name="connsiteY51" fmla="*/ 6081771 h 6858000"/>
              <a:gd name="connsiteX52" fmla="*/ 3642057 w 7467600"/>
              <a:gd name="connsiteY52" fmla="*/ 5573487 h 6858000"/>
              <a:gd name="connsiteX53" fmla="*/ 2650666 w 7467600"/>
              <a:gd name="connsiteY53" fmla="*/ 5530686 h 6858000"/>
              <a:gd name="connsiteX54" fmla="*/ 2650249 w 7467600"/>
              <a:gd name="connsiteY54" fmla="*/ 5532101 h 6858000"/>
              <a:gd name="connsiteX55" fmla="*/ 2663808 w 7467600"/>
              <a:gd name="connsiteY55" fmla="*/ 6535215 h 6858000"/>
              <a:gd name="connsiteX56" fmla="*/ 2665418 w 7467600"/>
              <a:gd name="connsiteY56" fmla="*/ 6132756 h 6858000"/>
              <a:gd name="connsiteX57" fmla="*/ 2650666 w 7467600"/>
              <a:gd name="connsiteY57" fmla="*/ 5530686 h 6858000"/>
              <a:gd name="connsiteX58" fmla="*/ 2680277 w 7467600"/>
              <a:gd name="connsiteY58" fmla="*/ 5479204 h 6858000"/>
              <a:gd name="connsiteX59" fmla="*/ 2678972 w 7467600"/>
              <a:gd name="connsiteY59" fmla="*/ 5481582 h 6858000"/>
              <a:gd name="connsiteX60" fmla="*/ 2696666 w 7467600"/>
              <a:gd name="connsiteY60" fmla="*/ 6133836 h 6858000"/>
              <a:gd name="connsiteX61" fmla="*/ 2695769 w 7467600"/>
              <a:gd name="connsiteY61" fmla="*/ 6390955 h 6858000"/>
              <a:gd name="connsiteX62" fmla="*/ 2739893 w 7467600"/>
              <a:gd name="connsiteY62" fmla="*/ 6108357 h 6858000"/>
              <a:gd name="connsiteX63" fmla="*/ 2680277 w 7467600"/>
              <a:gd name="connsiteY63" fmla="*/ 5479204 h 6858000"/>
              <a:gd name="connsiteX64" fmla="*/ 1132195 w 7467600"/>
              <a:gd name="connsiteY64" fmla="*/ 5467980 h 6858000"/>
              <a:gd name="connsiteX65" fmla="*/ 1679056 w 7467600"/>
              <a:gd name="connsiteY65" fmla="*/ 5516907 h 6858000"/>
              <a:gd name="connsiteX66" fmla="*/ 2128648 w 7467600"/>
              <a:gd name="connsiteY66" fmla="*/ 5474249 h 6858000"/>
              <a:gd name="connsiteX67" fmla="*/ 1825619 w 7467600"/>
              <a:gd name="connsiteY67" fmla="*/ 5478447 h 6858000"/>
              <a:gd name="connsiteX68" fmla="*/ 1737798 w 7467600"/>
              <a:gd name="connsiteY68" fmla="*/ 5483353 h 6858000"/>
              <a:gd name="connsiteX69" fmla="*/ 1132195 w 7467600"/>
              <a:gd name="connsiteY69" fmla="*/ 5467980 h 6858000"/>
              <a:gd name="connsiteX70" fmla="*/ 1456157 w 7467600"/>
              <a:gd name="connsiteY70" fmla="*/ 5371404 h 6858000"/>
              <a:gd name="connsiteX71" fmla="*/ 1244432 w 7467600"/>
              <a:gd name="connsiteY71" fmla="*/ 5385601 h 6858000"/>
              <a:gd name="connsiteX72" fmla="*/ 973990 w 7467600"/>
              <a:gd name="connsiteY72" fmla="*/ 5424940 h 6858000"/>
              <a:gd name="connsiteX73" fmla="*/ 1103809 w 7467600"/>
              <a:gd name="connsiteY73" fmla="*/ 5433720 h 6858000"/>
              <a:gd name="connsiteX74" fmla="*/ 1123454 w 7467600"/>
              <a:gd name="connsiteY74" fmla="*/ 5435727 h 6858000"/>
              <a:gd name="connsiteX75" fmla="*/ 1737017 w 7467600"/>
              <a:gd name="connsiteY75" fmla="*/ 5452183 h 6858000"/>
              <a:gd name="connsiteX76" fmla="*/ 1824397 w 7467600"/>
              <a:gd name="connsiteY76" fmla="*/ 5447757 h 6858000"/>
              <a:gd name="connsiteX77" fmla="*/ 2070059 w 7467600"/>
              <a:gd name="connsiteY77" fmla="*/ 5441660 h 6858000"/>
              <a:gd name="connsiteX78" fmla="*/ 1456157 w 7467600"/>
              <a:gd name="connsiteY78" fmla="*/ 5371404 h 6858000"/>
              <a:gd name="connsiteX79" fmla="*/ 4988186 w 7467600"/>
              <a:gd name="connsiteY79" fmla="*/ 5216467 h 6858000"/>
              <a:gd name="connsiteX80" fmla="*/ 4777334 w 7467600"/>
              <a:gd name="connsiteY80" fmla="*/ 5406072 h 6858000"/>
              <a:gd name="connsiteX81" fmla="*/ 4718341 w 7467600"/>
              <a:gd name="connsiteY81" fmla="*/ 5468043 h 6858000"/>
              <a:gd name="connsiteX82" fmla="*/ 4604655 w 7467600"/>
              <a:gd name="connsiteY82" fmla="*/ 5583434 h 6858000"/>
              <a:gd name="connsiteX83" fmla="*/ 4565074 w 7467600"/>
              <a:gd name="connsiteY83" fmla="*/ 5618550 h 6858000"/>
              <a:gd name="connsiteX84" fmla="*/ 4988186 w 7467600"/>
              <a:gd name="connsiteY84" fmla="*/ 5216467 h 6858000"/>
              <a:gd name="connsiteX85" fmla="*/ 4978032 w 7467600"/>
              <a:gd name="connsiteY85" fmla="*/ 5183809 h 6858000"/>
              <a:gd name="connsiteX86" fmla="*/ 4463413 w 7467600"/>
              <a:gd name="connsiteY86" fmla="*/ 5615162 h 6858000"/>
              <a:gd name="connsiteX87" fmla="*/ 4358134 w 7467600"/>
              <a:gd name="connsiteY87" fmla="*/ 5742791 h 6858000"/>
              <a:gd name="connsiteX88" fmla="*/ 4376219 w 7467600"/>
              <a:gd name="connsiteY88" fmla="*/ 5729027 h 6858000"/>
              <a:gd name="connsiteX89" fmla="*/ 4582340 w 7467600"/>
              <a:gd name="connsiteY89" fmla="*/ 5561037 h 6858000"/>
              <a:gd name="connsiteX90" fmla="*/ 4694684 w 7467600"/>
              <a:gd name="connsiteY90" fmla="*/ 5447098 h 6858000"/>
              <a:gd name="connsiteX91" fmla="*/ 4754123 w 7467600"/>
              <a:gd name="connsiteY91" fmla="*/ 5384643 h 6858000"/>
              <a:gd name="connsiteX92" fmla="*/ 4978032 w 7467600"/>
              <a:gd name="connsiteY92" fmla="*/ 5183809 h 6858000"/>
              <a:gd name="connsiteX93" fmla="*/ 1903353 w 7467600"/>
              <a:gd name="connsiteY93" fmla="*/ 5044827 h 6858000"/>
              <a:gd name="connsiteX94" fmla="*/ 1936931 w 7467600"/>
              <a:gd name="connsiteY94" fmla="*/ 5093954 h 6858000"/>
              <a:gd name="connsiteX95" fmla="*/ 2195868 w 7467600"/>
              <a:gd name="connsiteY95" fmla="*/ 5396574 h 6858000"/>
              <a:gd name="connsiteX96" fmla="*/ 2088852 w 7467600"/>
              <a:gd name="connsiteY96" fmla="*/ 5166123 h 6858000"/>
              <a:gd name="connsiteX97" fmla="*/ 1958241 w 7467600"/>
              <a:gd name="connsiteY97" fmla="*/ 5067955 h 6858000"/>
              <a:gd name="connsiteX98" fmla="*/ 1903353 w 7467600"/>
              <a:gd name="connsiteY98" fmla="*/ 5044827 h 6858000"/>
              <a:gd name="connsiteX99" fmla="*/ 1979378 w 7467600"/>
              <a:gd name="connsiteY99" fmla="*/ 4769504 h 6858000"/>
              <a:gd name="connsiteX100" fmla="*/ 2882120 w 7467600"/>
              <a:gd name="connsiteY100" fmla="*/ 5064547 h 6858000"/>
              <a:gd name="connsiteX101" fmla="*/ 2793103 w 7467600"/>
              <a:gd name="connsiteY101" fmla="*/ 5039699 h 6858000"/>
              <a:gd name="connsiteX102" fmla="*/ 2770041 w 7467600"/>
              <a:gd name="connsiteY102" fmla="*/ 5033634 h 6858000"/>
              <a:gd name="connsiteX103" fmla="*/ 1979378 w 7467600"/>
              <a:gd name="connsiteY103" fmla="*/ 4769504 h 6858000"/>
              <a:gd name="connsiteX104" fmla="*/ 1927410 w 7467600"/>
              <a:gd name="connsiteY104" fmla="*/ 4716164 h 6858000"/>
              <a:gd name="connsiteX105" fmla="*/ 1959587 w 7467600"/>
              <a:gd name="connsiteY105" fmla="*/ 4728849 h 6858000"/>
              <a:gd name="connsiteX106" fmla="*/ 2777707 w 7467600"/>
              <a:gd name="connsiteY106" fmla="*/ 5003991 h 6858000"/>
              <a:gd name="connsiteX107" fmla="*/ 2800768 w 7467600"/>
              <a:gd name="connsiteY107" fmla="*/ 5010056 h 6858000"/>
              <a:gd name="connsiteX108" fmla="*/ 2879408 w 7467600"/>
              <a:gd name="connsiteY108" fmla="*/ 5031590 h 6858000"/>
              <a:gd name="connsiteX109" fmla="*/ 2862295 w 7467600"/>
              <a:gd name="connsiteY109" fmla="*/ 5022958 h 6858000"/>
              <a:gd name="connsiteX110" fmla="*/ 2813343 w 7467600"/>
              <a:gd name="connsiteY110" fmla="*/ 4998369 h 6858000"/>
              <a:gd name="connsiteX111" fmla="*/ 2646245 w 7467600"/>
              <a:gd name="connsiteY111" fmla="*/ 4930999 h 6858000"/>
              <a:gd name="connsiteX112" fmla="*/ 1999243 w 7467600"/>
              <a:gd name="connsiteY112" fmla="*/ 4730524 h 6858000"/>
              <a:gd name="connsiteX113" fmla="*/ 1979527 w 7467600"/>
              <a:gd name="connsiteY113" fmla="*/ 4726651 h 6858000"/>
              <a:gd name="connsiteX114" fmla="*/ 1927410 w 7467600"/>
              <a:gd name="connsiteY114" fmla="*/ 4716164 h 6858000"/>
              <a:gd name="connsiteX115" fmla="*/ 1997014 w 7467600"/>
              <a:gd name="connsiteY115" fmla="*/ 4698007 h 6858000"/>
              <a:gd name="connsiteX116" fmla="*/ 2005458 w 7467600"/>
              <a:gd name="connsiteY116" fmla="*/ 4699540 h 6858000"/>
              <a:gd name="connsiteX117" fmla="*/ 2657186 w 7467600"/>
              <a:gd name="connsiteY117" fmla="*/ 4901687 h 6858000"/>
              <a:gd name="connsiteX118" fmla="*/ 2826662 w 7467600"/>
              <a:gd name="connsiteY118" fmla="*/ 4970362 h 6858000"/>
              <a:gd name="connsiteX119" fmla="*/ 2876100 w 7467600"/>
              <a:gd name="connsiteY119" fmla="*/ 4995397 h 6858000"/>
              <a:gd name="connsiteX120" fmla="*/ 3042600 w 7467600"/>
              <a:gd name="connsiteY120" fmla="*/ 5059532 h 6858000"/>
              <a:gd name="connsiteX121" fmla="*/ 1997014 w 7467600"/>
              <a:gd name="connsiteY121" fmla="*/ 4698007 h 6858000"/>
              <a:gd name="connsiteX122" fmla="*/ 2305292 w 7467600"/>
              <a:gd name="connsiteY122" fmla="*/ 4219492 h 6858000"/>
              <a:gd name="connsiteX123" fmla="*/ 3360922 w 7467600"/>
              <a:gd name="connsiteY123" fmla="*/ 4529373 h 6858000"/>
              <a:gd name="connsiteX124" fmla="*/ 3492420 w 7467600"/>
              <a:gd name="connsiteY124" fmla="*/ 4510145 h 6858000"/>
              <a:gd name="connsiteX125" fmla="*/ 3364086 w 7467600"/>
              <a:gd name="connsiteY125" fmla="*/ 4480340 h 6858000"/>
              <a:gd name="connsiteX126" fmla="*/ 3225818 w 7467600"/>
              <a:gd name="connsiteY126" fmla="*/ 4411822 h 6858000"/>
              <a:gd name="connsiteX127" fmla="*/ 3129696 w 7467600"/>
              <a:gd name="connsiteY127" fmla="*/ 4360704 h 6858000"/>
              <a:gd name="connsiteX128" fmla="*/ 2814545 w 7467600"/>
              <a:gd name="connsiteY128" fmla="*/ 4282955 h 6858000"/>
              <a:gd name="connsiteX129" fmla="*/ 2305292 w 7467600"/>
              <a:gd name="connsiteY129" fmla="*/ 4219492 h 6858000"/>
              <a:gd name="connsiteX130" fmla="*/ 2626982 w 7467600"/>
              <a:gd name="connsiteY130" fmla="*/ 4206450 h 6858000"/>
              <a:gd name="connsiteX131" fmla="*/ 2490617 w 7467600"/>
              <a:gd name="connsiteY131" fmla="*/ 4206951 h 6858000"/>
              <a:gd name="connsiteX132" fmla="*/ 2819869 w 7467600"/>
              <a:gd name="connsiteY132" fmla="*/ 4252936 h 6858000"/>
              <a:gd name="connsiteX133" fmla="*/ 3143018 w 7467600"/>
              <a:gd name="connsiteY133" fmla="*/ 4332698 h 6858000"/>
              <a:gd name="connsiteX134" fmla="*/ 3241520 w 7467600"/>
              <a:gd name="connsiteY134" fmla="*/ 4385112 h 6858000"/>
              <a:gd name="connsiteX135" fmla="*/ 3374575 w 7467600"/>
              <a:gd name="connsiteY135" fmla="*/ 4451517 h 6858000"/>
              <a:gd name="connsiteX136" fmla="*/ 3505221 w 7467600"/>
              <a:gd name="connsiteY136" fmla="*/ 4480757 h 6858000"/>
              <a:gd name="connsiteX137" fmla="*/ 2626982 w 7467600"/>
              <a:gd name="connsiteY137" fmla="*/ 4206450 h 6858000"/>
              <a:gd name="connsiteX138" fmla="*/ 1310106 w 7467600"/>
              <a:gd name="connsiteY138" fmla="*/ 3943217 h 6858000"/>
              <a:gd name="connsiteX139" fmla="*/ 854994 w 7467600"/>
              <a:gd name="connsiteY139" fmla="*/ 4399136 h 6858000"/>
              <a:gd name="connsiteX140" fmla="*/ 742462 w 7467600"/>
              <a:gd name="connsiteY140" fmla="*/ 4594648 h 6858000"/>
              <a:gd name="connsiteX141" fmla="*/ 820602 w 7467600"/>
              <a:gd name="connsiteY141" fmla="*/ 4485915 h 6858000"/>
              <a:gd name="connsiteX142" fmla="*/ 878295 w 7467600"/>
              <a:gd name="connsiteY142" fmla="*/ 4403594 h 6858000"/>
              <a:gd name="connsiteX143" fmla="*/ 1240607 w 7467600"/>
              <a:gd name="connsiteY143" fmla="*/ 4010401 h 6858000"/>
              <a:gd name="connsiteX144" fmla="*/ 1310106 w 7467600"/>
              <a:gd name="connsiteY144" fmla="*/ 3943217 h 6858000"/>
              <a:gd name="connsiteX145" fmla="*/ 1423113 w 7467600"/>
              <a:gd name="connsiteY145" fmla="*/ 3874565 h 6858000"/>
              <a:gd name="connsiteX146" fmla="*/ 1260565 w 7467600"/>
              <a:gd name="connsiteY146" fmla="*/ 4031982 h 6858000"/>
              <a:gd name="connsiteX147" fmla="*/ 901900 w 7467600"/>
              <a:gd name="connsiteY147" fmla="*/ 4421236 h 6858000"/>
              <a:gd name="connsiteX148" fmla="*/ 845044 w 7467600"/>
              <a:gd name="connsiteY148" fmla="*/ 4502436 h 6858000"/>
              <a:gd name="connsiteX149" fmla="*/ 685926 w 7467600"/>
              <a:gd name="connsiteY149" fmla="*/ 4703069 h 6858000"/>
              <a:gd name="connsiteX150" fmla="*/ 684248 w 7467600"/>
              <a:gd name="connsiteY150" fmla="*/ 4706721 h 6858000"/>
              <a:gd name="connsiteX151" fmla="*/ 1423113 w 7467600"/>
              <a:gd name="connsiteY151" fmla="*/ 3874565 h 6858000"/>
              <a:gd name="connsiteX152" fmla="*/ 3316479 w 7467600"/>
              <a:gd name="connsiteY152" fmla="*/ 3872136 h 6858000"/>
              <a:gd name="connsiteX153" fmla="*/ 3546806 w 7467600"/>
              <a:gd name="connsiteY153" fmla="*/ 4356139 h 6858000"/>
              <a:gd name="connsiteX154" fmla="*/ 3364433 w 7467600"/>
              <a:gd name="connsiteY154" fmla="*/ 3953121 h 6858000"/>
              <a:gd name="connsiteX155" fmla="*/ 3316479 w 7467600"/>
              <a:gd name="connsiteY155" fmla="*/ 3872136 h 6858000"/>
              <a:gd name="connsiteX156" fmla="*/ 3291335 w 7467600"/>
              <a:gd name="connsiteY156" fmla="*/ 3767420 h 6858000"/>
              <a:gd name="connsiteX157" fmla="*/ 3390805 w 7467600"/>
              <a:gd name="connsiteY157" fmla="*/ 3937163 h 6858000"/>
              <a:gd name="connsiteX158" fmla="*/ 3579062 w 7467600"/>
              <a:gd name="connsiteY158" fmla="*/ 4359040 h 6858000"/>
              <a:gd name="connsiteX159" fmla="*/ 3467355 w 7467600"/>
              <a:gd name="connsiteY159" fmla="*/ 3988130 h 6858000"/>
              <a:gd name="connsiteX160" fmla="*/ 3310753 w 7467600"/>
              <a:gd name="connsiteY160" fmla="*/ 3787140 h 6858000"/>
              <a:gd name="connsiteX161" fmla="*/ 3291335 w 7467600"/>
              <a:gd name="connsiteY161" fmla="*/ 3767420 h 6858000"/>
              <a:gd name="connsiteX162" fmla="*/ 1635889 w 7467600"/>
              <a:gd name="connsiteY162" fmla="*/ 3709494 h 6858000"/>
              <a:gd name="connsiteX163" fmla="*/ 1634800 w 7467600"/>
              <a:gd name="connsiteY163" fmla="*/ 3731111 h 6858000"/>
              <a:gd name="connsiteX164" fmla="*/ 1635889 w 7467600"/>
              <a:gd name="connsiteY164" fmla="*/ 3709494 h 6858000"/>
              <a:gd name="connsiteX165" fmla="*/ 1510397 w 7467600"/>
              <a:gd name="connsiteY165" fmla="*/ 3684705 h 6858000"/>
              <a:gd name="connsiteX166" fmla="*/ 1146550 w 7467600"/>
              <a:gd name="connsiteY166" fmla="*/ 3802012 h 6858000"/>
              <a:gd name="connsiteX167" fmla="*/ 698834 w 7467600"/>
              <a:gd name="connsiteY167" fmla="*/ 3952272 h 6858000"/>
              <a:gd name="connsiteX168" fmla="*/ 34256 w 7467600"/>
              <a:gd name="connsiteY168" fmla="*/ 4347603 h 6858000"/>
              <a:gd name="connsiteX169" fmla="*/ 527241 w 7467600"/>
              <a:gd name="connsiteY169" fmla="*/ 4065078 h 6858000"/>
              <a:gd name="connsiteX170" fmla="*/ 1510397 w 7467600"/>
              <a:gd name="connsiteY170" fmla="*/ 3684705 h 6858000"/>
              <a:gd name="connsiteX171" fmla="*/ 1313114 w 7467600"/>
              <a:gd name="connsiteY171" fmla="*/ 3655216 h 6858000"/>
              <a:gd name="connsiteX172" fmla="*/ 1109304 w 7467600"/>
              <a:gd name="connsiteY172" fmla="*/ 3669030 h 6858000"/>
              <a:gd name="connsiteX173" fmla="*/ 8129 w 7467600"/>
              <a:gd name="connsiteY173" fmla="*/ 4330519 h 6858000"/>
              <a:gd name="connsiteX174" fmla="*/ 687572 w 7467600"/>
              <a:gd name="connsiteY174" fmla="*/ 3925629 h 6858000"/>
              <a:gd name="connsiteX175" fmla="*/ 1138365 w 7467600"/>
              <a:gd name="connsiteY175" fmla="*/ 3774515 h 6858000"/>
              <a:gd name="connsiteX176" fmla="*/ 1505579 w 7467600"/>
              <a:gd name="connsiteY176" fmla="*/ 3655526 h 6858000"/>
              <a:gd name="connsiteX177" fmla="*/ 1313114 w 7467600"/>
              <a:gd name="connsiteY177" fmla="*/ 3655216 h 6858000"/>
              <a:gd name="connsiteX178" fmla="*/ 3655073 w 7467600"/>
              <a:gd name="connsiteY178" fmla="*/ 3650884 h 6858000"/>
              <a:gd name="connsiteX179" fmla="*/ 3989938 w 7467600"/>
              <a:gd name="connsiteY179" fmla="*/ 3991685 h 6858000"/>
              <a:gd name="connsiteX180" fmla="*/ 4393907 w 7467600"/>
              <a:gd name="connsiteY180" fmla="*/ 4261258 h 6858000"/>
              <a:gd name="connsiteX181" fmla="*/ 4648051 w 7467600"/>
              <a:gd name="connsiteY181" fmla="*/ 4374051 h 6858000"/>
              <a:gd name="connsiteX182" fmla="*/ 4383389 w 7467600"/>
              <a:gd name="connsiteY182" fmla="*/ 4184369 h 6858000"/>
              <a:gd name="connsiteX183" fmla="*/ 4165508 w 7467600"/>
              <a:gd name="connsiteY183" fmla="*/ 4035196 h 6858000"/>
              <a:gd name="connsiteX184" fmla="*/ 4068162 w 7467600"/>
              <a:gd name="connsiteY184" fmla="*/ 3953394 h 6858000"/>
              <a:gd name="connsiteX185" fmla="*/ 3981416 w 7467600"/>
              <a:gd name="connsiteY185" fmla="*/ 3880482 h 6858000"/>
              <a:gd name="connsiteX186" fmla="*/ 3800147 w 7467600"/>
              <a:gd name="connsiteY186" fmla="*/ 3749872 h 6858000"/>
              <a:gd name="connsiteX187" fmla="*/ 3655073 w 7467600"/>
              <a:gd name="connsiteY187" fmla="*/ 3650884 h 6858000"/>
              <a:gd name="connsiteX188" fmla="*/ 3670252 w 7467600"/>
              <a:gd name="connsiteY188" fmla="*/ 3622798 h 6858000"/>
              <a:gd name="connsiteX189" fmla="*/ 3817258 w 7467600"/>
              <a:gd name="connsiteY189" fmla="*/ 3723577 h 6858000"/>
              <a:gd name="connsiteX190" fmla="*/ 4000461 w 7467600"/>
              <a:gd name="connsiteY190" fmla="*/ 3855966 h 6858000"/>
              <a:gd name="connsiteX191" fmla="*/ 4088180 w 7467600"/>
              <a:gd name="connsiteY191" fmla="*/ 3929774 h 6858000"/>
              <a:gd name="connsiteX192" fmla="*/ 4184555 w 7467600"/>
              <a:gd name="connsiteY192" fmla="*/ 4010683 h 6858000"/>
              <a:gd name="connsiteX193" fmla="*/ 4399563 w 7467600"/>
              <a:gd name="connsiteY193" fmla="*/ 4158106 h 6858000"/>
              <a:gd name="connsiteX194" fmla="*/ 4684469 w 7467600"/>
              <a:gd name="connsiteY194" fmla="*/ 4364680 h 6858000"/>
              <a:gd name="connsiteX195" fmla="*/ 4690271 w 7467600"/>
              <a:gd name="connsiteY195" fmla="*/ 4370034 h 6858000"/>
              <a:gd name="connsiteX196" fmla="*/ 4136093 w 7467600"/>
              <a:gd name="connsiteY196" fmla="*/ 3858466 h 6858000"/>
              <a:gd name="connsiteX197" fmla="*/ 3670252 w 7467600"/>
              <a:gd name="connsiteY197" fmla="*/ 3622798 h 6858000"/>
              <a:gd name="connsiteX198" fmla="*/ 4440129 w 7467600"/>
              <a:gd name="connsiteY198" fmla="*/ 3448571 h 6858000"/>
              <a:gd name="connsiteX199" fmla="*/ 4856525 w 7467600"/>
              <a:gd name="connsiteY199" fmla="*/ 3915351 h 6858000"/>
              <a:gd name="connsiteX200" fmla="*/ 5059055 w 7467600"/>
              <a:gd name="connsiteY200" fmla="*/ 4108918 h 6858000"/>
              <a:gd name="connsiteX201" fmla="*/ 5290070 w 7467600"/>
              <a:gd name="connsiteY201" fmla="*/ 4263619 h 6858000"/>
              <a:gd name="connsiteX202" fmla="*/ 4834991 w 7467600"/>
              <a:gd name="connsiteY202" fmla="*/ 3830985 h 6858000"/>
              <a:gd name="connsiteX203" fmla="*/ 4440129 w 7467600"/>
              <a:gd name="connsiteY203" fmla="*/ 3448571 h 6858000"/>
              <a:gd name="connsiteX204" fmla="*/ 4441737 w 7467600"/>
              <a:gd name="connsiteY204" fmla="*/ 3399734 h 6858000"/>
              <a:gd name="connsiteX205" fmla="*/ 4431236 w 7467600"/>
              <a:gd name="connsiteY205" fmla="*/ 3400954 h 6858000"/>
              <a:gd name="connsiteX206" fmla="*/ 4557150 w 7467600"/>
              <a:gd name="connsiteY206" fmla="*/ 3510023 h 6858000"/>
              <a:gd name="connsiteX207" fmla="*/ 4856936 w 7467600"/>
              <a:gd name="connsiteY207" fmla="*/ 3809146 h 6858000"/>
              <a:gd name="connsiteX208" fmla="*/ 5111996 w 7467600"/>
              <a:gd name="connsiteY208" fmla="*/ 4065759 h 6858000"/>
              <a:gd name="connsiteX209" fmla="*/ 5388878 w 7467600"/>
              <a:gd name="connsiteY209" fmla="*/ 4300185 h 6858000"/>
              <a:gd name="connsiteX210" fmla="*/ 5425556 w 7467600"/>
              <a:gd name="connsiteY210" fmla="*/ 4308967 h 6858000"/>
              <a:gd name="connsiteX211" fmla="*/ 4943646 w 7467600"/>
              <a:gd name="connsiteY211" fmla="*/ 3822916 h 6858000"/>
              <a:gd name="connsiteX212" fmla="*/ 4594837 w 7467600"/>
              <a:gd name="connsiteY212" fmla="*/ 3532274 h 6858000"/>
              <a:gd name="connsiteX213" fmla="*/ 4441737 w 7467600"/>
              <a:gd name="connsiteY213" fmla="*/ 3399734 h 6858000"/>
              <a:gd name="connsiteX214" fmla="*/ 5425834 w 7467600"/>
              <a:gd name="connsiteY214" fmla="*/ 3162785 h 6858000"/>
              <a:gd name="connsiteX215" fmla="*/ 5401644 w 7467600"/>
              <a:gd name="connsiteY215" fmla="*/ 3617847 h 6858000"/>
              <a:gd name="connsiteX216" fmla="*/ 5467256 w 7467600"/>
              <a:gd name="connsiteY216" fmla="*/ 4175494 h 6858000"/>
              <a:gd name="connsiteX217" fmla="*/ 5448069 w 7467600"/>
              <a:gd name="connsiteY217" fmla="*/ 3567554 h 6858000"/>
              <a:gd name="connsiteX218" fmla="*/ 5425834 w 7467600"/>
              <a:gd name="connsiteY218" fmla="*/ 3162785 h 6858000"/>
              <a:gd name="connsiteX219" fmla="*/ 1318687 w 7467600"/>
              <a:gd name="connsiteY219" fmla="*/ 3113840 h 6858000"/>
              <a:gd name="connsiteX220" fmla="*/ 1066793 w 7467600"/>
              <a:gd name="connsiteY220" fmla="*/ 3212171 h 6858000"/>
              <a:gd name="connsiteX221" fmla="*/ 993319 w 7467600"/>
              <a:gd name="connsiteY221" fmla="*/ 3247648 h 6858000"/>
              <a:gd name="connsiteX222" fmla="*/ 853081 w 7467600"/>
              <a:gd name="connsiteY222" fmla="*/ 3312410 h 6858000"/>
              <a:gd name="connsiteX223" fmla="*/ 805957 w 7467600"/>
              <a:gd name="connsiteY223" fmla="*/ 3330443 h 6858000"/>
              <a:gd name="connsiteX224" fmla="*/ 1318687 w 7467600"/>
              <a:gd name="connsiteY224" fmla="*/ 3113840 h 6858000"/>
              <a:gd name="connsiteX225" fmla="*/ 5453702 w 7467600"/>
              <a:gd name="connsiteY225" fmla="*/ 3090882 h 6858000"/>
              <a:gd name="connsiteX226" fmla="*/ 5480135 w 7467600"/>
              <a:gd name="connsiteY226" fmla="*/ 3565802 h 6858000"/>
              <a:gd name="connsiteX227" fmla="*/ 5499023 w 7467600"/>
              <a:gd name="connsiteY227" fmla="*/ 4166310 h 6858000"/>
              <a:gd name="connsiteX228" fmla="*/ 5547022 w 7467600"/>
              <a:gd name="connsiteY228" fmla="*/ 3607838 h 6858000"/>
              <a:gd name="connsiteX229" fmla="*/ 5515964 w 7467600"/>
              <a:gd name="connsiteY229" fmla="*/ 3378541 h 6858000"/>
              <a:gd name="connsiteX230" fmla="*/ 5453702 w 7467600"/>
              <a:gd name="connsiteY230" fmla="*/ 3090882 h 6858000"/>
              <a:gd name="connsiteX231" fmla="*/ 1238695 w 7467600"/>
              <a:gd name="connsiteY231" fmla="*/ 3076820 h 6858000"/>
              <a:gd name="connsiteX232" fmla="*/ 716371 w 7467600"/>
              <a:gd name="connsiteY232" fmla="*/ 3293249 h 6858000"/>
              <a:gd name="connsiteX233" fmla="*/ 579522 w 7467600"/>
              <a:gd name="connsiteY233" fmla="*/ 3371759 h 6858000"/>
              <a:gd name="connsiteX234" fmla="*/ 600288 w 7467600"/>
              <a:gd name="connsiteY234" fmla="*/ 3365555 h 6858000"/>
              <a:gd name="connsiteX235" fmla="*/ 840692 w 7467600"/>
              <a:gd name="connsiteY235" fmla="*/ 3284921 h 6858000"/>
              <a:gd name="connsiteX236" fmla="*/ 979248 w 7467600"/>
              <a:gd name="connsiteY236" fmla="*/ 3221003 h 6858000"/>
              <a:gd name="connsiteX237" fmla="*/ 1053282 w 7467600"/>
              <a:gd name="connsiteY237" fmla="*/ 3185247 h 6858000"/>
              <a:gd name="connsiteX238" fmla="*/ 1320603 w 7467600"/>
              <a:gd name="connsiteY238" fmla="*/ 3081281 h 6858000"/>
              <a:gd name="connsiteX239" fmla="*/ 1238695 w 7467600"/>
              <a:gd name="connsiteY239" fmla="*/ 3076820 h 6858000"/>
              <a:gd name="connsiteX240" fmla="*/ 5425627 w 7467600"/>
              <a:gd name="connsiteY240" fmla="*/ 2954192 h 6858000"/>
              <a:gd name="connsiteX241" fmla="*/ 5470770 w 7467600"/>
              <a:gd name="connsiteY241" fmla="*/ 3005435 h 6858000"/>
              <a:gd name="connsiteX242" fmla="*/ 5519779 w 7467600"/>
              <a:gd name="connsiteY242" fmla="*/ 4359223 h 6858000"/>
              <a:gd name="connsiteX243" fmla="*/ 5520293 w 7467600"/>
              <a:gd name="connsiteY243" fmla="*/ 4360602 h 6858000"/>
              <a:gd name="connsiteX244" fmla="*/ 5767221 w 7467600"/>
              <a:gd name="connsiteY244" fmla="*/ 4665564 h 6858000"/>
              <a:gd name="connsiteX245" fmla="*/ 6937169 w 7467600"/>
              <a:gd name="connsiteY245" fmla="*/ 4815941 h 6858000"/>
              <a:gd name="connsiteX246" fmla="*/ 6953922 w 7467600"/>
              <a:gd name="connsiteY246" fmla="*/ 4890068 h 6858000"/>
              <a:gd name="connsiteX247" fmla="*/ 6071359 w 7467600"/>
              <a:gd name="connsiteY247" fmla="*/ 4770770 h 6858000"/>
              <a:gd name="connsiteX248" fmla="*/ 6038839 w 7467600"/>
              <a:gd name="connsiteY248" fmla="*/ 4764474 h 6858000"/>
              <a:gd name="connsiteX249" fmla="*/ 6038706 w 7467600"/>
              <a:gd name="connsiteY249" fmla="*/ 4763847 h 6858000"/>
              <a:gd name="connsiteX250" fmla="*/ 6037784 w 7467600"/>
              <a:gd name="connsiteY250" fmla="*/ 4764270 h 6858000"/>
              <a:gd name="connsiteX251" fmla="*/ 6038839 w 7467600"/>
              <a:gd name="connsiteY251" fmla="*/ 4764474 h 6858000"/>
              <a:gd name="connsiteX252" fmla="*/ 6040338 w 7467600"/>
              <a:gd name="connsiteY252" fmla="*/ 4771418 h 6858000"/>
              <a:gd name="connsiteX253" fmla="*/ 6024488 w 7467600"/>
              <a:gd name="connsiteY253" fmla="*/ 4809903 h 6858000"/>
              <a:gd name="connsiteX254" fmla="*/ 5599771 w 7467600"/>
              <a:gd name="connsiteY254" fmla="*/ 5509652 h 6858000"/>
              <a:gd name="connsiteX255" fmla="*/ 5548843 w 7467600"/>
              <a:gd name="connsiteY255" fmla="*/ 5563845 h 6858000"/>
              <a:gd name="connsiteX256" fmla="*/ 5940952 w 7467600"/>
              <a:gd name="connsiteY256" fmla="*/ 6250028 h 6858000"/>
              <a:gd name="connsiteX257" fmla="*/ 6043441 w 7467600"/>
              <a:gd name="connsiteY257" fmla="*/ 6665847 h 6858000"/>
              <a:gd name="connsiteX258" fmla="*/ 6093432 w 7467600"/>
              <a:gd name="connsiteY258" fmla="*/ 6858000 h 6858000"/>
              <a:gd name="connsiteX259" fmla="*/ 6034344 w 7467600"/>
              <a:gd name="connsiteY259" fmla="*/ 6858000 h 6858000"/>
              <a:gd name="connsiteX260" fmla="*/ 6026679 w 7467600"/>
              <a:gd name="connsiteY260" fmla="*/ 6836959 h 6858000"/>
              <a:gd name="connsiteX261" fmla="*/ 5800441 w 7467600"/>
              <a:gd name="connsiteY261" fmla="*/ 6335286 h 6858000"/>
              <a:gd name="connsiteX262" fmla="*/ 5526562 w 7467600"/>
              <a:gd name="connsiteY262" fmla="*/ 5705388 h 6858000"/>
              <a:gd name="connsiteX263" fmla="*/ 5519640 w 7467600"/>
              <a:gd name="connsiteY263" fmla="*/ 5683774 h 6858000"/>
              <a:gd name="connsiteX264" fmla="*/ 5844559 w 7467600"/>
              <a:gd name="connsiteY264" fmla="*/ 6553349 h 6858000"/>
              <a:gd name="connsiteX265" fmla="*/ 5975994 w 7467600"/>
              <a:gd name="connsiteY265" fmla="*/ 6858000 h 6858000"/>
              <a:gd name="connsiteX266" fmla="*/ 5898547 w 7467600"/>
              <a:gd name="connsiteY266" fmla="*/ 6858000 h 6858000"/>
              <a:gd name="connsiteX267" fmla="*/ 5682041 w 7467600"/>
              <a:gd name="connsiteY267" fmla="*/ 6355860 h 6858000"/>
              <a:gd name="connsiteX268" fmla="*/ 5461758 w 7467600"/>
              <a:gd name="connsiteY268" fmla="*/ 5820220 h 6858000"/>
              <a:gd name="connsiteX269" fmla="*/ 5237282 w 7467600"/>
              <a:gd name="connsiteY269" fmla="*/ 6579086 h 6858000"/>
              <a:gd name="connsiteX270" fmla="*/ 5115009 w 7467600"/>
              <a:gd name="connsiteY270" fmla="*/ 6858000 h 6858000"/>
              <a:gd name="connsiteX271" fmla="*/ 5028074 w 7467600"/>
              <a:gd name="connsiteY271" fmla="*/ 6858000 h 6858000"/>
              <a:gd name="connsiteX272" fmla="*/ 5079508 w 7467600"/>
              <a:gd name="connsiteY272" fmla="*/ 6749074 h 6858000"/>
              <a:gd name="connsiteX273" fmla="*/ 5371846 w 7467600"/>
              <a:gd name="connsiteY273" fmla="*/ 5924413 h 6858000"/>
              <a:gd name="connsiteX274" fmla="*/ 5270512 w 7467600"/>
              <a:gd name="connsiteY274" fmla="*/ 6138975 h 6858000"/>
              <a:gd name="connsiteX275" fmla="*/ 5062409 w 7467600"/>
              <a:gd name="connsiteY275" fmla="*/ 6653544 h 6858000"/>
              <a:gd name="connsiteX276" fmla="*/ 5036628 w 7467600"/>
              <a:gd name="connsiteY276" fmla="*/ 6754247 h 6858000"/>
              <a:gd name="connsiteX277" fmla="*/ 5009112 w 7467600"/>
              <a:gd name="connsiteY277" fmla="*/ 6858000 h 6858000"/>
              <a:gd name="connsiteX278" fmla="*/ 4976679 w 7467600"/>
              <a:gd name="connsiteY278" fmla="*/ 6858000 h 6858000"/>
              <a:gd name="connsiteX279" fmla="*/ 5006537 w 7467600"/>
              <a:gd name="connsiteY279" fmla="*/ 6747068 h 6858000"/>
              <a:gd name="connsiteX280" fmla="*/ 5032723 w 7467600"/>
              <a:gd name="connsiteY280" fmla="*/ 6644957 h 6858000"/>
              <a:gd name="connsiteX281" fmla="*/ 5242949 w 7467600"/>
              <a:gd name="connsiteY281" fmla="*/ 6125175 h 6858000"/>
              <a:gd name="connsiteX282" fmla="*/ 5286321 w 7467600"/>
              <a:gd name="connsiteY282" fmla="*/ 6033555 h 6858000"/>
              <a:gd name="connsiteX283" fmla="*/ 5008210 w 7467600"/>
              <a:gd name="connsiteY283" fmla="*/ 6649194 h 6858000"/>
              <a:gd name="connsiteX284" fmla="*/ 4986321 w 7467600"/>
              <a:gd name="connsiteY284" fmla="*/ 6765687 h 6858000"/>
              <a:gd name="connsiteX285" fmla="*/ 4973474 w 7467600"/>
              <a:gd name="connsiteY285" fmla="*/ 6858000 h 6858000"/>
              <a:gd name="connsiteX286" fmla="*/ 4907178 w 7467600"/>
              <a:gd name="connsiteY286" fmla="*/ 6858000 h 6858000"/>
              <a:gd name="connsiteX287" fmla="*/ 4910810 w 7467600"/>
              <a:gd name="connsiteY287" fmla="*/ 6829660 h 6858000"/>
              <a:gd name="connsiteX288" fmla="*/ 4987461 w 7467600"/>
              <a:gd name="connsiteY288" fmla="*/ 6432994 h 6858000"/>
              <a:gd name="connsiteX289" fmla="*/ 5179262 w 7467600"/>
              <a:gd name="connsiteY289" fmla="*/ 6035044 h 6858000"/>
              <a:gd name="connsiteX290" fmla="*/ 4689678 w 7467600"/>
              <a:gd name="connsiteY290" fmla="*/ 6440241 h 6858000"/>
              <a:gd name="connsiteX291" fmla="*/ 4477543 w 7467600"/>
              <a:gd name="connsiteY291" fmla="*/ 6674836 h 6858000"/>
              <a:gd name="connsiteX292" fmla="*/ 4329957 w 7467600"/>
              <a:gd name="connsiteY292" fmla="*/ 6858000 h 6858000"/>
              <a:gd name="connsiteX293" fmla="*/ 4218595 w 7467600"/>
              <a:gd name="connsiteY293" fmla="*/ 6858000 h 6858000"/>
              <a:gd name="connsiteX294" fmla="*/ 4368888 w 7467600"/>
              <a:gd name="connsiteY294" fmla="*/ 6668412 h 6858000"/>
              <a:gd name="connsiteX295" fmla="*/ 4563091 w 7467600"/>
              <a:gd name="connsiteY295" fmla="*/ 6442508 h 6858000"/>
              <a:gd name="connsiteX296" fmla="*/ 5387324 w 7467600"/>
              <a:gd name="connsiteY296" fmla="*/ 5705830 h 6858000"/>
              <a:gd name="connsiteX297" fmla="*/ 5073620 w 7467600"/>
              <a:gd name="connsiteY297" fmla="*/ 5955437 h 6858000"/>
              <a:gd name="connsiteX298" fmla="*/ 4689789 w 7467600"/>
              <a:gd name="connsiteY298" fmla="*/ 6268382 h 6858000"/>
              <a:gd name="connsiteX299" fmla="*/ 4418722 w 7467600"/>
              <a:gd name="connsiteY299" fmla="*/ 6570886 h 6858000"/>
              <a:gd name="connsiteX300" fmla="*/ 4214944 w 7467600"/>
              <a:gd name="connsiteY300" fmla="*/ 6858000 h 6858000"/>
              <a:gd name="connsiteX301" fmla="*/ 4177898 w 7467600"/>
              <a:gd name="connsiteY301" fmla="*/ 6858000 h 6858000"/>
              <a:gd name="connsiteX302" fmla="*/ 4391597 w 7467600"/>
              <a:gd name="connsiteY302" fmla="*/ 6556370 h 6858000"/>
              <a:gd name="connsiteX303" fmla="*/ 4668889 w 7467600"/>
              <a:gd name="connsiteY303" fmla="*/ 6246399 h 6858000"/>
              <a:gd name="connsiteX304" fmla="*/ 5055427 w 7467600"/>
              <a:gd name="connsiteY304" fmla="*/ 5931476 h 6858000"/>
              <a:gd name="connsiteX305" fmla="*/ 5371814 w 7467600"/>
              <a:gd name="connsiteY305" fmla="*/ 5678975 h 6858000"/>
              <a:gd name="connsiteX306" fmla="*/ 4987918 w 7467600"/>
              <a:gd name="connsiteY306" fmla="*/ 5838701 h 6858000"/>
              <a:gd name="connsiteX307" fmla="*/ 4317146 w 7467600"/>
              <a:gd name="connsiteY307" fmla="*/ 6587716 h 6858000"/>
              <a:gd name="connsiteX308" fmla="*/ 4171627 w 7467600"/>
              <a:gd name="connsiteY308" fmla="*/ 6858000 h 6858000"/>
              <a:gd name="connsiteX309" fmla="*/ 4081585 w 7467600"/>
              <a:gd name="connsiteY309" fmla="*/ 6858000 h 6858000"/>
              <a:gd name="connsiteX310" fmla="*/ 4238603 w 7467600"/>
              <a:gd name="connsiteY310" fmla="*/ 6559341 h 6858000"/>
              <a:gd name="connsiteX311" fmla="*/ 4778333 w 7467600"/>
              <a:gd name="connsiteY311" fmla="*/ 5873626 h 6858000"/>
              <a:gd name="connsiteX312" fmla="*/ 5414185 w 7467600"/>
              <a:gd name="connsiteY312" fmla="*/ 5573882 h 6858000"/>
              <a:gd name="connsiteX313" fmla="*/ 5959648 w 7467600"/>
              <a:gd name="connsiteY313" fmla="*/ 4760797 h 6858000"/>
              <a:gd name="connsiteX314" fmla="*/ 5355019 w 7467600"/>
              <a:gd name="connsiteY314" fmla="*/ 4734672 h 6858000"/>
              <a:gd name="connsiteX315" fmla="*/ 5083565 w 7467600"/>
              <a:gd name="connsiteY315" fmla="*/ 5179121 h 6858000"/>
              <a:gd name="connsiteX316" fmla="*/ 4713577 w 7467600"/>
              <a:gd name="connsiteY316" fmla="*/ 5616803 h 6858000"/>
              <a:gd name="connsiteX317" fmla="*/ 3989559 w 7467600"/>
              <a:gd name="connsiteY317" fmla="*/ 6145945 h 6858000"/>
              <a:gd name="connsiteX318" fmla="*/ 3939824 w 7467600"/>
              <a:gd name="connsiteY318" fmla="*/ 6066900 h 6858000"/>
              <a:gd name="connsiteX319" fmla="*/ 4584537 w 7467600"/>
              <a:gd name="connsiteY319" fmla="*/ 5324826 h 6858000"/>
              <a:gd name="connsiteX320" fmla="*/ 5037105 w 7467600"/>
              <a:gd name="connsiteY320" fmla="*/ 5088765 h 6858000"/>
              <a:gd name="connsiteX321" fmla="*/ 5039930 w 7467600"/>
              <a:gd name="connsiteY321" fmla="*/ 5089585 h 6858000"/>
              <a:gd name="connsiteX322" fmla="*/ 5263764 w 7467600"/>
              <a:gd name="connsiteY322" fmla="*/ 4735525 h 6858000"/>
              <a:gd name="connsiteX323" fmla="*/ 4086300 w 7467600"/>
              <a:gd name="connsiteY323" fmla="*/ 4884599 h 6858000"/>
              <a:gd name="connsiteX324" fmla="*/ 4085485 w 7467600"/>
              <a:gd name="connsiteY324" fmla="*/ 4899070 h 6858000"/>
              <a:gd name="connsiteX325" fmla="*/ 3871915 w 7467600"/>
              <a:gd name="connsiteY325" fmla="*/ 5253645 h 6858000"/>
              <a:gd name="connsiteX326" fmla="*/ 3799374 w 7467600"/>
              <a:gd name="connsiteY326" fmla="*/ 5466127 h 6858000"/>
              <a:gd name="connsiteX327" fmla="*/ 3498850 w 7467600"/>
              <a:gd name="connsiteY327" fmla="*/ 6661888 h 6858000"/>
              <a:gd name="connsiteX328" fmla="*/ 3399216 w 7467600"/>
              <a:gd name="connsiteY328" fmla="*/ 6858000 h 6858000"/>
              <a:gd name="connsiteX329" fmla="*/ 3303688 w 7467600"/>
              <a:gd name="connsiteY329" fmla="*/ 6858000 h 6858000"/>
              <a:gd name="connsiteX330" fmla="*/ 3391774 w 7467600"/>
              <a:gd name="connsiteY330" fmla="*/ 6697181 h 6858000"/>
              <a:gd name="connsiteX331" fmla="*/ 3735540 w 7467600"/>
              <a:gd name="connsiteY331" fmla="*/ 5546923 h 6858000"/>
              <a:gd name="connsiteX332" fmla="*/ 3729438 w 7467600"/>
              <a:gd name="connsiteY332" fmla="*/ 5569058 h 6858000"/>
              <a:gd name="connsiteX333" fmla="*/ 3707782 w 7467600"/>
              <a:gd name="connsiteY333" fmla="*/ 5644908 h 6858000"/>
              <a:gd name="connsiteX334" fmla="*/ 3583827 w 7467600"/>
              <a:gd name="connsiteY334" fmla="*/ 6039215 h 6858000"/>
              <a:gd name="connsiteX335" fmla="*/ 3547861 w 7467600"/>
              <a:gd name="connsiteY335" fmla="*/ 6129609 h 6858000"/>
              <a:gd name="connsiteX336" fmla="*/ 3490905 w 7467600"/>
              <a:gd name="connsiteY336" fmla="*/ 6277660 h 6858000"/>
              <a:gd name="connsiteX337" fmla="*/ 3455859 w 7467600"/>
              <a:gd name="connsiteY337" fmla="*/ 6391301 h 6858000"/>
              <a:gd name="connsiteX338" fmla="*/ 3429112 w 7467600"/>
              <a:gd name="connsiteY338" fmla="*/ 6479469 h 6858000"/>
              <a:gd name="connsiteX339" fmla="*/ 3304862 w 7467600"/>
              <a:gd name="connsiteY339" fmla="*/ 6796476 h 6858000"/>
              <a:gd name="connsiteX340" fmla="*/ 3276071 w 7467600"/>
              <a:gd name="connsiteY340" fmla="*/ 6858000 h 6858000"/>
              <a:gd name="connsiteX341" fmla="*/ 3240805 w 7467600"/>
              <a:gd name="connsiteY341" fmla="*/ 6858000 h 6858000"/>
              <a:gd name="connsiteX342" fmla="*/ 3275917 w 7467600"/>
              <a:gd name="connsiteY342" fmla="*/ 6783192 h 6858000"/>
              <a:gd name="connsiteX343" fmla="*/ 3399358 w 7467600"/>
              <a:gd name="connsiteY343" fmla="*/ 6469011 h 6858000"/>
              <a:gd name="connsiteX344" fmla="*/ 3425650 w 7467600"/>
              <a:gd name="connsiteY344" fmla="*/ 6381333 h 6858000"/>
              <a:gd name="connsiteX345" fmla="*/ 3460661 w 7467600"/>
              <a:gd name="connsiteY345" fmla="*/ 6266763 h 6858000"/>
              <a:gd name="connsiteX346" fmla="*/ 3518021 w 7467600"/>
              <a:gd name="connsiteY346" fmla="*/ 6117298 h 6858000"/>
              <a:gd name="connsiteX347" fmla="*/ 3554035 w 7467600"/>
              <a:gd name="connsiteY347" fmla="*/ 6027832 h 6858000"/>
              <a:gd name="connsiteX348" fmla="*/ 3677174 w 7467600"/>
              <a:gd name="connsiteY348" fmla="*/ 5636351 h 6858000"/>
              <a:gd name="connsiteX349" fmla="*/ 3698819 w 7467600"/>
              <a:gd name="connsiteY349" fmla="*/ 5560503 h 6858000"/>
              <a:gd name="connsiteX350" fmla="*/ 3702094 w 7467600"/>
              <a:gd name="connsiteY350" fmla="*/ 5549194 h 6858000"/>
              <a:gd name="connsiteX351" fmla="*/ 3398355 w 7467600"/>
              <a:gd name="connsiteY351" fmla="*/ 6094603 h 6858000"/>
              <a:gd name="connsiteX352" fmla="*/ 3193941 w 7467600"/>
              <a:gd name="connsiteY352" fmla="*/ 6798775 h 6858000"/>
              <a:gd name="connsiteX353" fmla="*/ 3184140 w 7467600"/>
              <a:gd name="connsiteY353" fmla="*/ 6858000 h 6858000"/>
              <a:gd name="connsiteX354" fmla="*/ 3099978 w 7467600"/>
              <a:gd name="connsiteY354" fmla="*/ 6858000 h 6858000"/>
              <a:gd name="connsiteX355" fmla="*/ 3101556 w 7467600"/>
              <a:gd name="connsiteY355" fmla="*/ 6843337 h 6858000"/>
              <a:gd name="connsiteX356" fmla="*/ 3370162 w 7467600"/>
              <a:gd name="connsiteY356" fmla="*/ 5785550 h 6858000"/>
              <a:gd name="connsiteX357" fmla="*/ 3746477 w 7467600"/>
              <a:gd name="connsiteY357" fmla="*/ 5377889 h 6858000"/>
              <a:gd name="connsiteX358" fmla="*/ 3863399 w 7467600"/>
              <a:gd name="connsiteY358" fmla="*/ 5087257 h 6858000"/>
              <a:gd name="connsiteX359" fmla="*/ 3968712 w 7467600"/>
              <a:gd name="connsiteY359" fmla="*/ 4913989 h 6858000"/>
              <a:gd name="connsiteX360" fmla="*/ 2792390 w 7467600"/>
              <a:gd name="connsiteY360" fmla="*/ 5382974 h 6858000"/>
              <a:gd name="connsiteX361" fmla="*/ 2714982 w 7467600"/>
              <a:gd name="connsiteY361" fmla="*/ 5427051 h 6858000"/>
              <a:gd name="connsiteX362" fmla="*/ 2813361 w 7467600"/>
              <a:gd name="connsiteY362" fmla="*/ 6023912 h 6858000"/>
              <a:gd name="connsiteX363" fmla="*/ 2688430 w 7467600"/>
              <a:gd name="connsiteY363" fmla="*/ 6801564 h 6858000"/>
              <a:gd name="connsiteX364" fmla="*/ 2629626 w 7467600"/>
              <a:gd name="connsiteY364" fmla="*/ 6763394 h 6858000"/>
              <a:gd name="connsiteX365" fmla="*/ 2565328 w 7467600"/>
              <a:gd name="connsiteY365" fmla="*/ 5516399 h 6858000"/>
              <a:gd name="connsiteX366" fmla="*/ 1922999 w 7467600"/>
              <a:gd name="connsiteY366" fmla="*/ 5980343 h 6858000"/>
              <a:gd name="connsiteX367" fmla="*/ 1950261 w 7467600"/>
              <a:gd name="connsiteY367" fmla="*/ 6405858 h 6858000"/>
              <a:gd name="connsiteX368" fmla="*/ 2365554 w 7467600"/>
              <a:gd name="connsiteY368" fmla="*/ 6759107 h 6858000"/>
              <a:gd name="connsiteX369" fmla="*/ 2424142 w 7467600"/>
              <a:gd name="connsiteY369" fmla="*/ 6858000 h 6858000"/>
              <a:gd name="connsiteX370" fmla="*/ 2395994 w 7467600"/>
              <a:gd name="connsiteY370" fmla="*/ 6858000 h 6858000"/>
              <a:gd name="connsiteX371" fmla="*/ 2392863 w 7467600"/>
              <a:gd name="connsiteY371" fmla="*/ 6852964 h 6858000"/>
              <a:gd name="connsiteX372" fmla="*/ 2017589 w 7467600"/>
              <a:gd name="connsiteY372" fmla="*/ 6493982 h 6858000"/>
              <a:gd name="connsiteX373" fmla="*/ 2147336 w 7467600"/>
              <a:gd name="connsiteY373" fmla="*/ 6594052 h 6858000"/>
              <a:gd name="connsiteX374" fmla="*/ 2207047 w 7467600"/>
              <a:gd name="connsiteY374" fmla="*/ 6654540 h 6858000"/>
              <a:gd name="connsiteX375" fmla="*/ 2299106 w 7467600"/>
              <a:gd name="connsiteY375" fmla="*/ 6778931 h 6858000"/>
              <a:gd name="connsiteX376" fmla="*/ 2314430 w 7467600"/>
              <a:gd name="connsiteY376" fmla="*/ 6801144 h 6858000"/>
              <a:gd name="connsiteX377" fmla="*/ 2352406 w 7467600"/>
              <a:gd name="connsiteY377" fmla="*/ 6858000 h 6858000"/>
              <a:gd name="connsiteX378" fmla="*/ 2314492 w 7467600"/>
              <a:gd name="connsiteY378" fmla="*/ 6858000 h 6858000"/>
              <a:gd name="connsiteX379" fmla="*/ 2288095 w 7467600"/>
              <a:gd name="connsiteY379" fmla="*/ 6818030 h 6858000"/>
              <a:gd name="connsiteX380" fmla="*/ 2272768 w 7467600"/>
              <a:gd name="connsiteY380" fmla="*/ 6795822 h 6858000"/>
              <a:gd name="connsiteX381" fmla="*/ 2182715 w 7467600"/>
              <a:gd name="connsiteY381" fmla="*/ 6675071 h 6858000"/>
              <a:gd name="connsiteX382" fmla="*/ 2032061 w 7467600"/>
              <a:gd name="connsiteY382" fmla="*/ 6541380 h 6858000"/>
              <a:gd name="connsiteX383" fmla="*/ 2257220 w 7467600"/>
              <a:gd name="connsiteY383" fmla="*/ 6826257 h 6858000"/>
              <a:gd name="connsiteX384" fmla="*/ 2281324 w 7467600"/>
              <a:gd name="connsiteY384" fmla="*/ 6858000 h 6858000"/>
              <a:gd name="connsiteX385" fmla="*/ 2242860 w 7467600"/>
              <a:gd name="connsiteY385" fmla="*/ 6858000 h 6858000"/>
              <a:gd name="connsiteX386" fmla="*/ 2232818 w 7467600"/>
              <a:gd name="connsiteY386" fmla="*/ 6844926 h 6858000"/>
              <a:gd name="connsiteX387" fmla="*/ 1990172 w 7467600"/>
              <a:gd name="connsiteY387" fmla="*/ 6542121 h 6858000"/>
              <a:gd name="connsiteX388" fmla="*/ 2124090 w 7467600"/>
              <a:gd name="connsiteY388" fmla="*/ 6761017 h 6858000"/>
              <a:gd name="connsiteX389" fmla="*/ 2200380 w 7467600"/>
              <a:gd name="connsiteY389" fmla="*/ 6858000 h 6858000"/>
              <a:gd name="connsiteX390" fmla="*/ 2147507 w 7467600"/>
              <a:gd name="connsiteY390" fmla="*/ 6858000 h 6858000"/>
              <a:gd name="connsiteX391" fmla="*/ 2070668 w 7467600"/>
              <a:gd name="connsiteY391" fmla="*/ 6761520 h 6858000"/>
              <a:gd name="connsiteX392" fmla="*/ 1975142 w 7467600"/>
              <a:gd name="connsiteY392" fmla="*/ 6585570 h 6858000"/>
              <a:gd name="connsiteX393" fmla="*/ 2050035 w 7467600"/>
              <a:gd name="connsiteY393" fmla="*/ 6813345 h 6858000"/>
              <a:gd name="connsiteX394" fmla="*/ 2063025 w 7467600"/>
              <a:gd name="connsiteY394" fmla="*/ 6858000 h 6858000"/>
              <a:gd name="connsiteX395" fmla="*/ 2021675 w 7467600"/>
              <a:gd name="connsiteY395" fmla="*/ 6858000 h 6858000"/>
              <a:gd name="connsiteX396" fmla="*/ 2019308 w 7467600"/>
              <a:gd name="connsiteY396" fmla="*/ 6847118 h 6858000"/>
              <a:gd name="connsiteX397" fmla="*/ 1938835 w 7467600"/>
              <a:gd name="connsiteY397" fmla="*/ 6551160 h 6858000"/>
              <a:gd name="connsiteX398" fmla="*/ 1953230 w 7467600"/>
              <a:gd name="connsiteY398" fmla="*/ 6759699 h 6858000"/>
              <a:gd name="connsiteX399" fmla="*/ 1956763 w 7467600"/>
              <a:gd name="connsiteY399" fmla="*/ 6778191 h 6858000"/>
              <a:gd name="connsiteX400" fmla="*/ 1967925 w 7467600"/>
              <a:gd name="connsiteY400" fmla="*/ 6858000 h 6858000"/>
              <a:gd name="connsiteX401" fmla="*/ 1936622 w 7467600"/>
              <a:gd name="connsiteY401" fmla="*/ 6858000 h 6858000"/>
              <a:gd name="connsiteX402" fmla="*/ 1926261 w 7467600"/>
              <a:gd name="connsiteY402" fmla="*/ 6784064 h 6858000"/>
              <a:gd name="connsiteX403" fmla="*/ 1922724 w 7467600"/>
              <a:gd name="connsiteY403" fmla="*/ 6765577 h 6858000"/>
              <a:gd name="connsiteX404" fmla="*/ 1904650 w 7467600"/>
              <a:gd name="connsiteY404" fmla="*/ 6639616 h 6858000"/>
              <a:gd name="connsiteX405" fmla="*/ 1885273 w 7467600"/>
              <a:gd name="connsiteY405" fmla="*/ 6858000 h 6858000"/>
              <a:gd name="connsiteX406" fmla="*/ 1854363 w 7467600"/>
              <a:gd name="connsiteY406" fmla="*/ 6858000 h 6858000"/>
              <a:gd name="connsiteX407" fmla="*/ 1880391 w 7467600"/>
              <a:gd name="connsiteY407" fmla="*/ 6603796 h 6858000"/>
              <a:gd name="connsiteX408" fmla="*/ 1818273 w 7467600"/>
              <a:gd name="connsiteY408" fmla="*/ 6715729 h 6858000"/>
              <a:gd name="connsiteX409" fmla="*/ 1794691 w 7467600"/>
              <a:gd name="connsiteY409" fmla="*/ 6843239 h 6858000"/>
              <a:gd name="connsiteX410" fmla="*/ 1794914 w 7467600"/>
              <a:gd name="connsiteY410" fmla="*/ 6858000 h 6858000"/>
              <a:gd name="connsiteX411" fmla="*/ 1746128 w 7467600"/>
              <a:gd name="connsiteY411" fmla="*/ 6858000 h 6858000"/>
              <a:gd name="connsiteX412" fmla="*/ 1753934 w 7467600"/>
              <a:gd name="connsiteY412" fmla="*/ 6724796 h 6858000"/>
              <a:gd name="connsiteX413" fmla="*/ 1792053 w 7467600"/>
              <a:gd name="connsiteY413" fmla="*/ 6572396 h 6858000"/>
              <a:gd name="connsiteX414" fmla="*/ 1862248 w 7467600"/>
              <a:gd name="connsiteY414" fmla="*/ 6266397 h 6858000"/>
              <a:gd name="connsiteX415" fmla="*/ 1862250 w 7467600"/>
              <a:gd name="connsiteY415" fmla="*/ 6033531 h 6858000"/>
              <a:gd name="connsiteX416" fmla="*/ 1211999 w 7467600"/>
              <a:gd name="connsiteY416" fmla="*/ 6683610 h 6858000"/>
              <a:gd name="connsiteX417" fmla="*/ 1213266 w 7467600"/>
              <a:gd name="connsiteY417" fmla="*/ 6691947 h 6858000"/>
              <a:gd name="connsiteX418" fmla="*/ 1203370 w 7467600"/>
              <a:gd name="connsiteY418" fmla="*/ 6850676 h 6858000"/>
              <a:gd name="connsiteX419" fmla="*/ 1203671 w 7467600"/>
              <a:gd name="connsiteY419" fmla="*/ 6858000 h 6858000"/>
              <a:gd name="connsiteX420" fmla="*/ 1143180 w 7467600"/>
              <a:gd name="connsiteY420" fmla="*/ 6858000 h 6858000"/>
              <a:gd name="connsiteX421" fmla="*/ 1142176 w 7467600"/>
              <a:gd name="connsiteY421" fmla="*/ 6766045 h 6858000"/>
              <a:gd name="connsiteX422" fmla="*/ 1067484 w 7467600"/>
              <a:gd name="connsiteY422" fmla="*/ 6858000 h 6858000"/>
              <a:gd name="connsiteX423" fmla="*/ 953928 w 7467600"/>
              <a:gd name="connsiteY423" fmla="*/ 6858000 h 6858000"/>
              <a:gd name="connsiteX424" fmla="*/ 959715 w 7467600"/>
              <a:gd name="connsiteY424" fmla="*/ 6850185 h 6858000"/>
              <a:gd name="connsiteX425" fmla="*/ 1483788 w 7467600"/>
              <a:gd name="connsiteY425" fmla="*/ 6259174 h 6858000"/>
              <a:gd name="connsiteX426" fmla="*/ 1100671 w 7467600"/>
              <a:gd name="connsiteY426" fmla="*/ 6252137 h 6858000"/>
              <a:gd name="connsiteX427" fmla="*/ 1090144 w 7467600"/>
              <a:gd name="connsiteY427" fmla="*/ 6256748 h 6858000"/>
              <a:gd name="connsiteX428" fmla="*/ 1095872 w 7467600"/>
              <a:gd name="connsiteY428" fmla="*/ 6271892 h 6858000"/>
              <a:gd name="connsiteX429" fmla="*/ 262785 w 7467600"/>
              <a:gd name="connsiteY429" fmla="*/ 6845450 h 6858000"/>
              <a:gd name="connsiteX430" fmla="*/ 209968 w 7467600"/>
              <a:gd name="connsiteY430" fmla="*/ 6770713 h 6858000"/>
              <a:gd name="connsiteX431" fmla="*/ 873460 w 7467600"/>
              <a:gd name="connsiteY431" fmla="*/ 6253768 h 6858000"/>
              <a:gd name="connsiteX432" fmla="*/ 192686 w 7467600"/>
              <a:gd name="connsiteY432" fmla="*/ 5849257 h 6858000"/>
              <a:gd name="connsiteX433" fmla="*/ 4696 w 7467600"/>
              <a:gd name="connsiteY433" fmla="*/ 5697668 h 6858000"/>
              <a:gd name="connsiteX434" fmla="*/ 0 w 7467600"/>
              <a:gd name="connsiteY434" fmla="*/ 5689984 h 6858000"/>
              <a:gd name="connsiteX435" fmla="*/ 0 w 7467600"/>
              <a:gd name="connsiteY435" fmla="*/ 5513472 h 6858000"/>
              <a:gd name="connsiteX436" fmla="*/ 174101 w 7467600"/>
              <a:gd name="connsiteY436" fmla="*/ 5620277 h 6858000"/>
              <a:gd name="connsiteX437" fmla="*/ 891800 w 7467600"/>
              <a:gd name="connsiteY437" fmla="*/ 6036935 h 6858000"/>
              <a:gd name="connsiteX438" fmla="*/ 1072219 w 7467600"/>
              <a:gd name="connsiteY438" fmla="*/ 6169443 h 6858000"/>
              <a:gd name="connsiteX439" fmla="*/ 1074117 w 7467600"/>
              <a:gd name="connsiteY439" fmla="*/ 6170301 h 6858000"/>
              <a:gd name="connsiteX440" fmla="*/ 1083114 w 7467600"/>
              <a:gd name="connsiteY440" fmla="*/ 6174131 h 6858000"/>
              <a:gd name="connsiteX441" fmla="*/ 1543010 w 7467600"/>
              <a:gd name="connsiteY441" fmla="*/ 6191140 h 6858000"/>
              <a:gd name="connsiteX442" fmla="*/ 1551080 w 7467600"/>
              <a:gd name="connsiteY442" fmla="*/ 6195006 h 6858000"/>
              <a:gd name="connsiteX443" fmla="*/ 2345443 w 7467600"/>
              <a:gd name="connsiteY443" fmla="*/ 5549882 h 6858000"/>
              <a:gd name="connsiteX444" fmla="*/ 1721499 w 7467600"/>
              <a:gd name="connsiteY444" fmla="*/ 5599969 h 6858000"/>
              <a:gd name="connsiteX445" fmla="*/ 767716 w 7467600"/>
              <a:gd name="connsiteY445" fmla="*/ 5472768 h 6858000"/>
              <a:gd name="connsiteX446" fmla="*/ 722147 w 7467600"/>
              <a:gd name="connsiteY446" fmla="*/ 5393091 h 6858000"/>
              <a:gd name="connsiteX447" fmla="*/ 1485552 w 7467600"/>
              <a:gd name="connsiteY447" fmla="*/ 5313202 h 6858000"/>
              <a:gd name="connsiteX448" fmla="*/ 2143004 w 7467600"/>
              <a:gd name="connsiteY448" fmla="*/ 5402420 h 6858000"/>
              <a:gd name="connsiteX449" fmla="*/ 1933391 w 7467600"/>
              <a:gd name="connsiteY449" fmla="*/ 5156971 h 6858000"/>
              <a:gd name="connsiteX450" fmla="*/ 1827118 w 7467600"/>
              <a:gd name="connsiteY450" fmla="*/ 4968410 h 6858000"/>
              <a:gd name="connsiteX451" fmla="*/ 1837349 w 7467600"/>
              <a:gd name="connsiteY451" fmla="*/ 4956357 h 6858000"/>
              <a:gd name="connsiteX452" fmla="*/ 2162835 w 7467600"/>
              <a:gd name="connsiteY452" fmla="*/ 5187853 h 6858000"/>
              <a:gd name="connsiteX453" fmla="*/ 2257167 w 7467600"/>
              <a:gd name="connsiteY453" fmla="*/ 5462123 h 6858000"/>
              <a:gd name="connsiteX454" fmla="*/ 2261598 w 7467600"/>
              <a:gd name="connsiteY454" fmla="*/ 5467998 h 6858000"/>
              <a:gd name="connsiteX455" fmla="*/ 2437177 w 7467600"/>
              <a:gd name="connsiteY455" fmla="*/ 5479608 h 6858000"/>
              <a:gd name="connsiteX456" fmla="*/ 2445247 w 7467600"/>
              <a:gd name="connsiteY456" fmla="*/ 5483476 h 6858000"/>
              <a:gd name="connsiteX457" fmla="*/ 2743626 w 7467600"/>
              <a:gd name="connsiteY457" fmla="*/ 5304819 h 6858000"/>
              <a:gd name="connsiteX458" fmla="*/ 3048102 w 7467600"/>
              <a:gd name="connsiteY458" fmla="*/ 5150595 h 6858000"/>
              <a:gd name="connsiteX459" fmla="*/ 1799414 w 7467600"/>
              <a:gd name="connsiteY459" fmla="*/ 4694732 h 6858000"/>
              <a:gd name="connsiteX460" fmla="*/ 1771735 w 7467600"/>
              <a:gd name="connsiteY460" fmla="*/ 4619929 h 6858000"/>
              <a:gd name="connsiteX461" fmla="*/ 3104273 w 7467600"/>
              <a:gd name="connsiteY461" fmla="*/ 5076159 h 6858000"/>
              <a:gd name="connsiteX462" fmla="*/ 3113245 w 7467600"/>
              <a:gd name="connsiteY462" fmla="*/ 5090705 h 6858000"/>
              <a:gd name="connsiteX463" fmla="*/ 3126294 w 7467600"/>
              <a:gd name="connsiteY463" fmla="*/ 5114400 h 6858000"/>
              <a:gd name="connsiteX464" fmla="*/ 3937433 w 7467600"/>
              <a:gd name="connsiteY464" fmla="*/ 4830473 h 6858000"/>
              <a:gd name="connsiteX465" fmla="*/ 3590475 w 7467600"/>
              <a:gd name="connsiteY465" fmla="*/ 4597974 h 6858000"/>
              <a:gd name="connsiteX466" fmla="*/ 3100264 w 7467600"/>
              <a:gd name="connsiteY466" fmla="*/ 4579845 h 6858000"/>
              <a:gd name="connsiteX467" fmla="*/ 2183576 w 7467600"/>
              <a:gd name="connsiteY467" fmla="*/ 4227150 h 6858000"/>
              <a:gd name="connsiteX468" fmla="*/ 2151029 w 7467600"/>
              <a:gd name="connsiteY468" fmla="*/ 4146947 h 6858000"/>
              <a:gd name="connsiteX469" fmla="*/ 3563434 w 7467600"/>
              <a:gd name="connsiteY469" fmla="*/ 4469115 h 6858000"/>
              <a:gd name="connsiteX470" fmla="*/ 3177952 w 7467600"/>
              <a:gd name="connsiteY470" fmla="*/ 3657386 h 6858000"/>
              <a:gd name="connsiteX471" fmla="*/ 3189263 w 7467600"/>
              <a:gd name="connsiteY471" fmla="*/ 3625726 h 6858000"/>
              <a:gd name="connsiteX472" fmla="*/ 3560912 w 7467600"/>
              <a:gd name="connsiteY472" fmla="*/ 4079863 h 6858000"/>
              <a:gd name="connsiteX473" fmla="*/ 3626636 w 7467600"/>
              <a:gd name="connsiteY473" fmla="*/ 4512230 h 6858000"/>
              <a:gd name="connsiteX474" fmla="*/ 3653088 w 7467600"/>
              <a:gd name="connsiteY474" fmla="*/ 4521417 h 6858000"/>
              <a:gd name="connsiteX475" fmla="*/ 3988128 w 7467600"/>
              <a:gd name="connsiteY475" fmla="*/ 4817267 h 6858000"/>
              <a:gd name="connsiteX476" fmla="*/ 4830582 w 7467600"/>
              <a:gd name="connsiteY476" fmla="*/ 4676000 h 6858000"/>
              <a:gd name="connsiteX477" fmla="*/ 4830100 w 7467600"/>
              <a:gd name="connsiteY477" fmla="*/ 4675554 h 6858000"/>
              <a:gd name="connsiteX478" fmla="*/ 4036318 w 7467600"/>
              <a:gd name="connsiteY478" fmla="*/ 4147013 h 6858000"/>
              <a:gd name="connsiteX479" fmla="*/ 3432098 w 7467600"/>
              <a:gd name="connsiteY479" fmla="*/ 3537312 h 6858000"/>
              <a:gd name="connsiteX480" fmla="*/ 3446761 w 7467600"/>
              <a:gd name="connsiteY480" fmla="*/ 3461278 h 6858000"/>
              <a:gd name="connsiteX481" fmla="*/ 4419733 w 7467600"/>
              <a:gd name="connsiteY481" fmla="*/ 3963555 h 6858000"/>
              <a:gd name="connsiteX482" fmla="*/ 4781371 w 7467600"/>
              <a:gd name="connsiteY482" fmla="*/ 4458604 h 6858000"/>
              <a:gd name="connsiteX483" fmla="*/ 4780440 w 7467600"/>
              <a:gd name="connsiteY483" fmla="*/ 4470290 h 6858000"/>
              <a:gd name="connsiteX484" fmla="*/ 4898954 w 7467600"/>
              <a:gd name="connsiteY484" fmla="*/ 4662092 h 6858000"/>
              <a:gd name="connsiteX485" fmla="*/ 4900699 w 7467600"/>
              <a:gd name="connsiteY485" fmla="*/ 4670867 h 6858000"/>
              <a:gd name="connsiteX486" fmla="*/ 5714511 w 7467600"/>
              <a:gd name="connsiteY486" fmla="*/ 4663483 h 6858000"/>
              <a:gd name="connsiteX487" fmla="*/ 5464793 w 7467600"/>
              <a:gd name="connsiteY487" fmla="*/ 4393556 h 6858000"/>
              <a:gd name="connsiteX488" fmla="*/ 5461897 w 7467600"/>
              <a:gd name="connsiteY488" fmla="*/ 4390879 h 6858000"/>
              <a:gd name="connsiteX489" fmla="*/ 4294126 w 7467600"/>
              <a:gd name="connsiteY489" fmla="*/ 3303048 h 6858000"/>
              <a:gd name="connsiteX490" fmla="*/ 4305321 w 7467600"/>
              <a:gd name="connsiteY490" fmla="*/ 3256953 h 6858000"/>
              <a:gd name="connsiteX491" fmla="*/ 4949299 w 7467600"/>
              <a:gd name="connsiteY491" fmla="*/ 3766336 h 6858000"/>
              <a:gd name="connsiteX492" fmla="*/ 5291452 w 7467600"/>
              <a:gd name="connsiteY492" fmla="*/ 4076801 h 6858000"/>
              <a:gd name="connsiteX493" fmla="*/ 5434998 w 7467600"/>
              <a:gd name="connsiteY493" fmla="*/ 4254100 h 6858000"/>
              <a:gd name="connsiteX494" fmla="*/ 5351015 w 7467600"/>
              <a:gd name="connsiteY494" fmla="*/ 3760989 h 6858000"/>
              <a:gd name="connsiteX495" fmla="*/ 5413780 w 7467600"/>
              <a:gd name="connsiteY495" fmla="*/ 2966265 h 6858000"/>
              <a:gd name="connsiteX496" fmla="*/ 5425627 w 7467600"/>
              <a:gd name="connsiteY496" fmla="*/ 2954192 h 6858000"/>
              <a:gd name="connsiteX497" fmla="*/ 6604735 w 7467600"/>
              <a:gd name="connsiteY497" fmla="*/ 2041381 h 6858000"/>
              <a:gd name="connsiteX498" fmla="*/ 7204487 w 7467600"/>
              <a:gd name="connsiteY498" fmla="*/ 2742112 h 6858000"/>
              <a:gd name="connsiteX499" fmla="*/ 7131592 w 7467600"/>
              <a:gd name="connsiteY499" fmla="*/ 2672096 h 6858000"/>
              <a:gd name="connsiteX500" fmla="*/ 6996344 w 7467600"/>
              <a:gd name="connsiteY500" fmla="*/ 2518310 h 6858000"/>
              <a:gd name="connsiteX501" fmla="*/ 6735495 w 7467600"/>
              <a:gd name="connsiteY501" fmla="*/ 2196890 h 6858000"/>
              <a:gd name="connsiteX502" fmla="*/ 6721901 w 7467600"/>
              <a:gd name="connsiteY502" fmla="*/ 2179274 h 6858000"/>
              <a:gd name="connsiteX503" fmla="*/ 6604735 w 7467600"/>
              <a:gd name="connsiteY503" fmla="*/ 2041381 h 6858000"/>
              <a:gd name="connsiteX504" fmla="*/ 6591670 w 7467600"/>
              <a:gd name="connsiteY504" fmla="*/ 1988277 h 6858000"/>
              <a:gd name="connsiteX505" fmla="*/ 6747349 w 7467600"/>
              <a:gd name="connsiteY505" fmla="*/ 2160069 h 6858000"/>
              <a:gd name="connsiteX506" fmla="*/ 6760943 w 7467600"/>
              <a:gd name="connsiteY506" fmla="*/ 2177686 h 6858000"/>
              <a:gd name="connsiteX507" fmla="*/ 7021065 w 7467600"/>
              <a:gd name="connsiteY507" fmla="*/ 2498102 h 6858000"/>
              <a:gd name="connsiteX508" fmla="*/ 7155223 w 7467600"/>
              <a:gd name="connsiteY508" fmla="*/ 2650386 h 6858000"/>
              <a:gd name="connsiteX509" fmla="*/ 7203167 w 7467600"/>
              <a:gd name="connsiteY509" fmla="*/ 2697288 h 6858000"/>
              <a:gd name="connsiteX510" fmla="*/ 6937703 w 7467600"/>
              <a:gd name="connsiteY510" fmla="*/ 2321981 h 6858000"/>
              <a:gd name="connsiteX511" fmla="*/ 6591670 w 7467600"/>
              <a:gd name="connsiteY511" fmla="*/ 1988277 h 6858000"/>
              <a:gd name="connsiteX512" fmla="*/ 5798671 w 7467600"/>
              <a:gd name="connsiteY512" fmla="*/ 1981601 h 6858000"/>
              <a:gd name="connsiteX513" fmla="*/ 5754709 w 7467600"/>
              <a:gd name="connsiteY513" fmla="*/ 2071454 h 6858000"/>
              <a:gd name="connsiteX514" fmla="*/ 5763044 w 7467600"/>
              <a:gd name="connsiteY514" fmla="*/ 2842206 h 6858000"/>
              <a:gd name="connsiteX515" fmla="*/ 5764974 w 7467600"/>
              <a:gd name="connsiteY515" fmla="*/ 2799609 h 6858000"/>
              <a:gd name="connsiteX516" fmla="*/ 5767665 w 7467600"/>
              <a:gd name="connsiteY516" fmla="*/ 2666409 h 6858000"/>
              <a:gd name="connsiteX517" fmla="*/ 5763055 w 7467600"/>
              <a:gd name="connsiteY517" fmla="*/ 2579705 h 6858000"/>
              <a:gd name="connsiteX518" fmla="*/ 5758079 w 7467600"/>
              <a:gd name="connsiteY518" fmla="*/ 2492508 h 6858000"/>
              <a:gd name="connsiteX519" fmla="*/ 5779325 w 7467600"/>
              <a:gd name="connsiteY519" fmla="*/ 2197069 h 6858000"/>
              <a:gd name="connsiteX520" fmla="*/ 5798671 w 7467600"/>
              <a:gd name="connsiteY520" fmla="*/ 1981601 h 6858000"/>
              <a:gd name="connsiteX521" fmla="*/ 5829202 w 7467600"/>
              <a:gd name="connsiteY521" fmla="*/ 1971679 h 6858000"/>
              <a:gd name="connsiteX522" fmla="*/ 5809558 w 7467600"/>
              <a:gd name="connsiteY522" fmla="*/ 2198043 h 6858000"/>
              <a:gd name="connsiteX523" fmla="*/ 5788653 w 7467600"/>
              <a:gd name="connsiteY523" fmla="*/ 2489430 h 6858000"/>
              <a:gd name="connsiteX524" fmla="*/ 5793439 w 7467600"/>
              <a:gd name="connsiteY524" fmla="*/ 2575235 h 6858000"/>
              <a:gd name="connsiteX525" fmla="*/ 5796837 w 7467600"/>
              <a:gd name="connsiteY525" fmla="*/ 2637633 h 6858000"/>
              <a:gd name="connsiteX526" fmla="*/ 5818614 w 7467600"/>
              <a:gd name="connsiteY526" fmla="*/ 2473055 h 6858000"/>
              <a:gd name="connsiteX527" fmla="*/ 5829202 w 7467600"/>
              <a:gd name="connsiteY527" fmla="*/ 1971679 h 6858000"/>
              <a:gd name="connsiteX528" fmla="*/ 5911389 w 7467600"/>
              <a:gd name="connsiteY528" fmla="*/ 1898371 h 6858000"/>
              <a:gd name="connsiteX529" fmla="*/ 6237627 w 7467600"/>
              <a:gd name="connsiteY529" fmla="*/ 2231921 h 6858000"/>
              <a:gd name="connsiteX530" fmla="*/ 5911389 w 7467600"/>
              <a:gd name="connsiteY530" fmla="*/ 1898371 h 6858000"/>
              <a:gd name="connsiteX531" fmla="*/ 6944437 w 7467600"/>
              <a:gd name="connsiteY531" fmla="*/ 1575402 h 6858000"/>
              <a:gd name="connsiteX532" fmla="*/ 6304730 w 7467600"/>
              <a:gd name="connsiteY532" fmla="*/ 1766654 h 6858000"/>
              <a:gd name="connsiteX533" fmla="*/ 6944437 w 7467600"/>
              <a:gd name="connsiteY533" fmla="*/ 1575402 h 6858000"/>
              <a:gd name="connsiteX534" fmla="*/ 7019523 w 7467600"/>
              <a:gd name="connsiteY534" fmla="*/ 1519450 h 6858000"/>
              <a:gd name="connsiteX535" fmla="*/ 6298091 w 7467600"/>
              <a:gd name="connsiteY535" fmla="*/ 1737122 h 6858000"/>
              <a:gd name="connsiteX536" fmla="*/ 7019523 w 7467600"/>
              <a:gd name="connsiteY536" fmla="*/ 1519450 h 6858000"/>
              <a:gd name="connsiteX537" fmla="*/ 2399523 w 7467600"/>
              <a:gd name="connsiteY537" fmla="*/ 1428234 h 6858000"/>
              <a:gd name="connsiteX538" fmla="*/ 2224982 w 7467600"/>
              <a:gd name="connsiteY538" fmla="*/ 1826201 h 6858000"/>
              <a:gd name="connsiteX539" fmla="*/ 2096099 w 7467600"/>
              <a:gd name="connsiteY539" fmla="*/ 2345900 h 6858000"/>
              <a:gd name="connsiteX540" fmla="*/ 2283317 w 7467600"/>
              <a:gd name="connsiteY540" fmla="*/ 1796925 h 6858000"/>
              <a:gd name="connsiteX541" fmla="*/ 2399523 w 7467600"/>
              <a:gd name="connsiteY541" fmla="*/ 1428234 h 6858000"/>
              <a:gd name="connsiteX542" fmla="*/ 2448558 w 7467600"/>
              <a:gd name="connsiteY542" fmla="*/ 1373435 h 6858000"/>
              <a:gd name="connsiteX543" fmla="*/ 2312521 w 7467600"/>
              <a:gd name="connsiteY543" fmla="*/ 1806140 h 6858000"/>
              <a:gd name="connsiteX544" fmla="*/ 2127533 w 7467600"/>
              <a:gd name="connsiteY544" fmla="*/ 2348380 h 6858000"/>
              <a:gd name="connsiteX545" fmla="*/ 2358080 w 7467600"/>
              <a:gd name="connsiteY545" fmla="*/ 1866134 h 6858000"/>
              <a:gd name="connsiteX546" fmla="*/ 2407436 w 7467600"/>
              <a:gd name="connsiteY546" fmla="*/ 1651070 h 6858000"/>
              <a:gd name="connsiteX547" fmla="*/ 2448558 w 7467600"/>
              <a:gd name="connsiteY547" fmla="*/ 1373435 h 6858000"/>
              <a:gd name="connsiteX548" fmla="*/ 278707 w 7467600"/>
              <a:gd name="connsiteY548" fmla="*/ 1352270 h 6858000"/>
              <a:gd name="connsiteX549" fmla="*/ 321570 w 7467600"/>
              <a:gd name="connsiteY549" fmla="*/ 1861610 h 6858000"/>
              <a:gd name="connsiteX550" fmla="*/ 294281 w 7467600"/>
              <a:gd name="connsiteY550" fmla="*/ 1440658 h 6858000"/>
              <a:gd name="connsiteX551" fmla="*/ 278707 w 7467600"/>
              <a:gd name="connsiteY551" fmla="*/ 1352270 h 6858000"/>
              <a:gd name="connsiteX552" fmla="*/ 1423821 w 7467600"/>
              <a:gd name="connsiteY552" fmla="*/ 1351958 h 6858000"/>
              <a:gd name="connsiteX553" fmla="*/ 1638521 w 7467600"/>
              <a:gd name="connsiteY553" fmla="*/ 1908470 h 6858000"/>
              <a:gd name="connsiteX554" fmla="*/ 1754199 w 7467600"/>
              <a:gd name="connsiteY554" fmla="*/ 2149284 h 6858000"/>
              <a:gd name="connsiteX555" fmla="*/ 1908359 w 7467600"/>
              <a:gd name="connsiteY555" fmla="*/ 2364988 h 6858000"/>
              <a:gd name="connsiteX556" fmla="*/ 1647661 w 7467600"/>
              <a:gd name="connsiteY556" fmla="*/ 1825945 h 6858000"/>
              <a:gd name="connsiteX557" fmla="*/ 1423821 w 7467600"/>
              <a:gd name="connsiteY557" fmla="*/ 1351958 h 6858000"/>
              <a:gd name="connsiteX558" fmla="*/ 1431890 w 7467600"/>
              <a:gd name="connsiteY558" fmla="*/ 1306475 h 6858000"/>
              <a:gd name="connsiteX559" fmla="*/ 1507597 w 7467600"/>
              <a:gd name="connsiteY559" fmla="*/ 1446132 h 6858000"/>
              <a:gd name="connsiteX560" fmla="*/ 1674586 w 7467600"/>
              <a:gd name="connsiteY560" fmla="*/ 1813832 h 6858000"/>
              <a:gd name="connsiteX561" fmla="*/ 1815950 w 7467600"/>
              <a:gd name="connsiteY561" fmla="*/ 2128564 h 6858000"/>
              <a:gd name="connsiteX562" fmla="*/ 1984242 w 7467600"/>
              <a:gd name="connsiteY562" fmla="*/ 2430829 h 6858000"/>
              <a:gd name="connsiteX563" fmla="*/ 2014023 w 7467600"/>
              <a:gd name="connsiteY563" fmla="*/ 2450995 h 6858000"/>
              <a:gd name="connsiteX564" fmla="*/ 1747337 w 7467600"/>
              <a:gd name="connsiteY564" fmla="*/ 1855264 h 6858000"/>
              <a:gd name="connsiteX565" fmla="*/ 1533749 w 7467600"/>
              <a:gd name="connsiteY565" fmla="*/ 1478656 h 6858000"/>
              <a:gd name="connsiteX566" fmla="*/ 1431890 w 7467600"/>
              <a:gd name="connsiteY566" fmla="*/ 1306475 h 6858000"/>
              <a:gd name="connsiteX567" fmla="*/ 5052692 w 7467600"/>
              <a:gd name="connsiteY567" fmla="*/ 1292994 h 6858000"/>
              <a:gd name="connsiteX568" fmla="*/ 5200661 w 7467600"/>
              <a:gd name="connsiteY568" fmla="*/ 1635186 h 6858000"/>
              <a:gd name="connsiteX569" fmla="*/ 5297138 w 7467600"/>
              <a:gd name="connsiteY569" fmla="*/ 1906351 h 6858000"/>
              <a:gd name="connsiteX570" fmla="*/ 5052692 w 7467600"/>
              <a:gd name="connsiteY570" fmla="*/ 1292994 h 6858000"/>
              <a:gd name="connsiteX571" fmla="*/ 5009948 w 7467600"/>
              <a:gd name="connsiteY571" fmla="*/ 1273619 h 6858000"/>
              <a:gd name="connsiteX572" fmla="*/ 5121777 w 7467600"/>
              <a:gd name="connsiteY572" fmla="*/ 1654213 h 6858000"/>
              <a:gd name="connsiteX573" fmla="*/ 5293545 w 7467600"/>
              <a:gd name="connsiteY573" fmla="*/ 2072247 h 6858000"/>
              <a:gd name="connsiteX574" fmla="*/ 5294042 w 7467600"/>
              <a:gd name="connsiteY574" fmla="*/ 2065019 h 6858000"/>
              <a:gd name="connsiteX575" fmla="*/ 5171936 w 7467600"/>
              <a:gd name="connsiteY575" fmla="*/ 1647613 h 6858000"/>
              <a:gd name="connsiteX576" fmla="*/ 5009948 w 7467600"/>
              <a:gd name="connsiteY576" fmla="*/ 1273619 h 6858000"/>
              <a:gd name="connsiteX577" fmla="*/ 655236 w 7467600"/>
              <a:gd name="connsiteY577" fmla="*/ 1268632 h 6858000"/>
              <a:gd name="connsiteX578" fmla="*/ 839521 w 7467600"/>
              <a:gd name="connsiteY578" fmla="*/ 1685315 h 6858000"/>
              <a:gd name="connsiteX579" fmla="*/ 1109416 w 7467600"/>
              <a:gd name="connsiteY579" fmla="*/ 2061663 h 6858000"/>
              <a:gd name="connsiteX580" fmla="*/ 1298300 w 7467600"/>
              <a:gd name="connsiteY580" fmla="*/ 2247742 h 6858000"/>
              <a:gd name="connsiteX581" fmla="*/ 1125871 w 7467600"/>
              <a:gd name="connsiteY581" fmla="*/ 1989513 h 6858000"/>
              <a:gd name="connsiteX582" fmla="*/ 981574 w 7467600"/>
              <a:gd name="connsiteY582" fmla="*/ 1783157 h 6858000"/>
              <a:gd name="connsiteX583" fmla="*/ 922198 w 7467600"/>
              <a:gd name="connsiteY583" fmla="*/ 1677437 h 6858000"/>
              <a:gd name="connsiteX584" fmla="*/ 869293 w 7467600"/>
              <a:gd name="connsiteY584" fmla="*/ 1583214 h 6858000"/>
              <a:gd name="connsiteX585" fmla="*/ 751431 w 7467600"/>
              <a:gd name="connsiteY585" fmla="*/ 1405731 h 6858000"/>
              <a:gd name="connsiteX586" fmla="*/ 655236 w 7467600"/>
              <a:gd name="connsiteY586" fmla="*/ 1268632 h 6858000"/>
              <a:gd name="connsiteX587" fmla="*/ 6516292 w 7467600"/>
              <a:gd name="connsiteY587" fmla="*/ 1263064 h 6858000"/>
              <a:gd name="connsiteX588" fmla="*/ 5736320 w 7467600"/>
              <a:gd name="connsiteY588" fmla="*/ 1501803 h 6858000"/>
              <a:gd name="connsiteX589" fmla="*/ 6516292 w 7467600"/>
              <a:gd name="connsiteY589" fmla="*/ 1263064 h 6858000"/>
              <a:gd name="connsiteX590" fmla="*/ 291466 w 7467600"/>
              <a:gd name="connsiteY590" fmla="*/ 1250369 h 6858000"/>
              <a:gd name="connsiteX591" fmla="*/ 323180 w 7467600"/>
              <a:gd name="connsiteY591" fmla="*/ 1435283 h 6858000"/>
              <a:gd name="connsiteX592" fmla="*/ 349381 w 7467600"/>
              <a:gd name="connsiteY592" fmla="*/ 1875041 h 6858000"/>
              <a:gd name="connsiteX593" fmla="*/ 374363 w 7467600"/>
              <a:gd name="connsiteY593" fmla="*/ 1506494 h 6858000"/>
              <a:gd name="connsiteX594" fmla="*/ 302168 w 7467600"/>
              <a:gd name="connsiteY594" fmla="*/ 1274495 h 6858000"/>
              <a:gd name="connsiteX595" fmla="*/ 291466 w 7467600"/>
              <a:gd name="connsiteY595" fmla="*/ 1250369 h 6858000"/>
              <a:gd name="connsiteX596" fmla="*/ 678222 w 7467600"/>
              <a:gd name="connsiteY596" fmla="*/ 1248670 h 6858000"/>
              <a:gd name="connsiteX597" fmla="*/ 775536 w 7467600"/>
              <a:gd name="connsiteY597" fmla="*/ 1388015 h 6858000"/>
              <a:gd name="connsiteX598" fmla="*/ 894529 w 7467600"/>
              <a:gd name="connsiteY598" fmla="*/ 1567739 h 6858000"/>
              <a:gd name="connsiteX599" fmla="*/ 948000 w 7467600"/>
              <a:gd name="connsiteY599" fmla="*/ 1663088 h 6858000"/>
              <a:gd name="connsiteX600" fmla="*/ 1006812 w 7467600"/>
              <a:gd name="connsiteY600" fmla="*/ 1767683 h 6858000"/>
              <a:gd name="connsiteX601" fmla="*/ 1149133 w 7467600"/>
              <a:gd name="connsiteY601" fmla="*/ 1971513 h 6858000"/>
              <a:gd name="connsiteX602" fmla="*/ 1333952 w 7467600"/>
              <a:gd name="connsiteY602" fmla="*/ 2251620 h 6858000"/>
              <a:gd name="connsiteX603" fmla="*/ 1337329 w 7467600"/>
              <a:gd name="connsiteY603" fmla="*/ 2258350 h 6858000"/>
              <a:gd name="connsiteX604" fmla="*/ 1014726 w 7467600"/>
              <a:gd name="connsiteY604" fmla="*/ 1615556 h 6858000"/>
              <a:gd name="connsiteX605" fmla="*/ 678222 w 7467600"/>
              <a:gd name="connsiteY605" fmla="*/ 1248670 h 6858000"/>
              <a:gd name="connsiteX606" fmla="*/ 6691602 w 7467600"/>
              <a:gd name="connsiteY606" fmla="*/ 1140573 h 6858000"/>
              <a:gd name="connsiteX607" fmla="*/ 6571100 w 7467600"/>
              <a:gd name="connsiteY607" fmla="*/ 1183662 h 6858000"/>
              <a:gd name="connsiteX608" fmla="*/ 6241687 w 7467600"/>
              <a:gd name="connsiteY608" fmla="*/ 1257600 h 6858000"/>
              <a:gd name="connsiteX609" fmla="*/ 5693009 w 7467600"/>
              <a:gd name="connsiteY609" fmla="*/ 1478256 h 6858000"/>
              <a:gd name="connsiteX610" fmla="*/ 6548420 w 7467600"/>
              <a:gd name="connsiteY610" fmla="*/ 1214599 h 6858000"/>
              <a:gd name="connsiteX611" fmla="*/ 6605473 w 7467600"/>
              <a:gd name="connsiteY611" fmla="*/ 1184686 h 6858000"/>
              <a:gd name="connsiteX612" fmla="*/ 6691602 w 7467600"/>
              <a:gd name="connsiteY612" fmla="*/ 1140573 h 6858000"/>
              <a:gd name="connsiteX613" fmla="*/ 4002475 w 7467600"/>
              <a:gd name="connsiteY613" fmla="*/ 1037802 h 6858000"/>
              <a:gd name="connsiteX614" fmla="*/ 4000324 w 7467600"/>
              <a:gd name="connsiteY614" fmla="*/ 1039362 h 6858000"/>
              <a:gd name="connsiteX615" fmla="*/ 4002862 w 7467600"/>
              <a:gd name="connsiteY615" fmla="*/ 1042866 h 6858000"/>
              <a:gd name="connsiteX616" fmla="*/ 4002475 w 7467600"/>
              <a:gd name="connsiteY616" fmla="*/ 1037802 h 6858000"/>
              <a:gd name="connsiteX617" fmla="*/ 506322 w 7467600"/>
              <a:gd name="connsiteY617" fmla="*/ 1020997 h 6858000"/>
              <a:gd name="connsiteX618" fmla="*/ 533068 w 7467600"/>
              <a:gd name="connsiteY618" fmla="*/ 1029409 h 6858000"/>
              <a:gd name="connsiteX619" fmla="*/ 1232525 w 7467600"/>
              <a:gd name="connsiteY619" fmla="*/ 1804675 h 6858000"/>
              <a:gd name="connsiteX620" fmla="*/ 1388858 w 7467600"/>
              <a:gd name="connsiteY620" fmla="*/ 2368011 h 6858000"/>
              <a:gd name="connsiteX621" fmla="*/ 1384098 w 7467600"/>
              <a:gd name="connsiteY621" fmla="*/ 2378125 h 6858000"/>
              <a:gd name="connsiteX622" fmla="*/ 1425393 w 7467600"/>
              <a:gd name="connsiteY622" fmla="*/ 2589124 h 6858000"/>
              <a:gd name="connsiteX623" fmla="*/ 1424001 w 7467600"/>
              <a:gd name="connsiteY623" fmla="*/ 2597541 h 6858000"/>
              <a:gd name="connsiteX624" fmla="*/ 2152729 w 7467600"/>
              <a:gd name="connsiteY624" fmla="*/ 2864487 h 6858000"/>
              <a:gd name="connsiteX625" fmla="*/ 2020609 w 7467600"/>
              <a:gd name="connsiteY625" fmla="*/ 2539671 h 6858000"/>
              <a:gd name="connsiteX626" fmla="*/ 2018920 w 7467600"/>
              <a:gd name="connsiteY626" fmla="*/ 2536309 h 6858000"/>
              <a:gd name="connsiteX627" fmla="*/ 1342441 w 7467600"/>
              <a:gd name="connsiteY627" fmla="*/ 1173017 h 6858000"/>
              <a:gd name="connsiteX628" fmla="*/ 1367925 w 7467600"/>
              <a:gd name="connsiteY628" fmla="*/ 1135648 h 6858000"/>
              <a:gd name="connsiteX629" fmla="*/ 1771401 w 7467600"/>
              <a:gd name="connsiteY629" fmla="*/ 1806673 h 6858000"/>
              <a:gd name="connsiteX630" fmla="*/ 1972385 w 7467600"/>
              <a:gd name="connsiteY630" fmla="*/ 2198735 h 6858000"/>
              <a:gd name="connsiteX631" fmla="*/ 2040892 w 7467600"/>
              <a:gd name="connsiteY631" fmla="*/ 2405205 h 6858000"/>
              <a:gd name="connsiteX632" fmla="*/ 2131689 w 7467600"/>
              <a:gd name="connsiteY632" fmla="*/ 1936926 h 6858000"/>
              <a:gd name="connsiteX633" fmla="*/ 2454820 w 7467600"/>
              <a:gd name="connsiteY633" fmla="*/ 1248808 h 6858000"/>
              <a:gd name="connsiteX634" fmla="*/ 2492512 w 7467600"/>
              <a:gd name="connsiteY634" fmla="*/ 1302920 h 6858000"/>
              <a:gd name="connsiteX635" fmla="*/ 2081216 w 7467600"/>
              <a:gd name="connsiteY635" fmla="*/ 2527513 h 6858000"/>
              <a:gd name="connsiteX636" fmla="*/ 2081211 w 7467600"/>
              <a:gd name="connsiteY636" fmla="*/ 2528916 h 6858000"/>
              <a:gd name="connsiteX637" fmla="*/ 2199067 w 7467600"/>
              <a:gd name="connsiteY637" fmla="*/ 2884061 h 6858000"/>
              <a:gd name="connsiteX638" fmla="*/ 3192586 w 7467600"/>
              <a:gd name="connsiteY638" fmla="*/ 3411496 h 6858000"/>
              <a:gd name="connsiteX639" fmla="*/ 3182620 w 7467600"/>
              <a:gd name="connsiteY639" fmla="*/ 3483279 h 6858000"/>
              <a:gd name="connsiteX640" fmla="*/ 2435119 w 7467600"/>
              <a:gd name="connsiteY640" fmla="*/ 3080173 h 6858000"/>
              <a:gd name="connsiteX641" fmla="*/ 2410152 w 7467600"/>
              <a:gd name="connsiteY641" fmla="*/ 3063751 h 6858000"/>
              <a:gd name="connsiteX642" fmla="*/ 2408099 w 7467600"/>
              <a:gd name="connsiteY642" fmla="*/ 3064403 h 6858000"/>
              <a:gd name="connsiteX643" fmla="*/ 2407218 w 7467600"/>
              <a:gd name="connsiteY643" fmla="*/ 3070324 h 6858000"/>
              <a:gd name="connsiteX644" fmla="*/ 2380138 w 7467600"/>
              <a:gd name="connsiteY644" fmla="*/ 3099341 h 6858000"/>
              <a:gd name="connsiteX645" fmla="*/ 1765923 w 7467600"/>
              <a:gd name="connsiteY645" fmla="*/ 3581043 h 6858000"/>
              <a:gd name="connsiteX646" fmla="*/ 1702258 w 7467600"/>
              <a:gd name="connsiteY646" fmla="*/ 3612286 h 6858000"/>
              <a:gd name="connsiteX647" fmla="*/ 1538370 w 7467600"/>
              <a:gd name="connsiteY647" fmla="*/ 3811804 h 6858000"/>
              <a:gd name="connsiteX648" fmla="*/ 542867 w 7467600"/>
              <a:gd name="connsiteY648" fmla="*/ 4944092 h 6858000"/>
              <a:gd name="connsiteX649" fmla="*/ 515800 w 7467600"/>
              <a:gd name="connsiteY649" fmla="*/ 4862180 h 6858000"/>
              <a:gd name="connsiteX650" fmla="*/ 909145 w 7467600"/>
              <a:gd name="connsiteY650" fmla="*/ 4199225 h 6858000"/>
              <a:gd name="connsiteX651" fmla="*/ 1214067 w 7467600"/>
              <a:gd name="connsiteY651" fmla="*/ 3908561 h 6858000"/>
              <a:gd name="connsiteX652" fmla="*/ 640967 w 7467600"/>
              <a:gd name="connsiteY652" fmla="*/ 4105601 h 6858000"/>
              <a:gd name="connsiteX653" fmla="*/ 112563 w 7467600"/>
              <a:gd name="connsiteY653" fmla="*/ 4396952 h 6858000"/>
              <a:gd name="connsiteX654" fmla="*/ 0 w 7467600"/>
              <a:gd name="connsiteY654" fmla="*/ 4466006 h 6858000"/>
              <a:gd name="connsiteX655" fmla="*/ 0 w 7467600"/>
              <a:gd name="connsiteY655" fmla="*/ 4233763 h 6858000"/>
              <a:gd name="connsiteX656" fmla="*/ 36881 w 7467600"/>
              <a:gd name="connsiteY656" fmla="*/ 4200118 h 6858000"/>
              <a:gd name="connsiteX657" fmla="*/ 910534 w 7467600"/>
              <a:gd name="connsiteY657" fmla="*/ 3629753 h 6858000"/>
              <a:gd name="connsiteX658" fmla="*/ 1578717 w 7467600"/>
              <a:gd name="connsiteY658" fmla="*/ 3575982 h 6858000"/>
              <a:gd name="connsiteX659" fmla="*/ 2338780 w 7467600"/>
              <a:gd name="connsiteY659" fmla="*/ 3033725 h 6858000"/>
              <a:gd name="connsiteX660" fmla="*/ 1807991 w 7467600"/>
              <a:gd name="connsiteY660" fmla="*/ 2807184 h 6858000"/>
              <a:gd name="connsiteX661" fmla="*/ 1416358 w 7467600"/>
              <a:gd name="connsiteY661" fmla="*/ 3112571 h 6858000"/>
              <a:gd name="connsiteX662" fmla="*/ 939066 w 7467600"/>
              <a:gd name="connsiteY662" fmla="*/ 3378798 h 6858000"/>
              <a:gd name="connsiteX663" fmla="*/ 115099 w 7467600"/>
              <a:gd name="connsiteY663" fmla="*/ 3607650 h 6858000"/>
              <a:gd name="connsiteX664" fmla="*/ 97284 w 7467600"/>
              <a:gd name="connsiteY664" fmla="*/ 3520393 h 6858000"/>
              <a:gd name="connsiteX665" fmla="*/ 922050 w 7467600"/>
              <a:gd name="connsiteY665" fmla="*/ 3074867 h 6858000"/>
              <a:gd name="connsiteX666" fmla="*/ 1405265 w 7467600"/>
              <a:gd name="connsiteY666" fmla="*/ 3016319 h 6858000"/>
              <a:gd name="connsiteX667" fmla="*/ 1407512 w 7467600"/>
              <a:gd name="connsiteY667" fmla="*/ 3018001 h 6858000"/>
              <a:gd name="connsiteX668" fmla="*/ 1726266 w 7467600"/>
              <a:gd name="connsiteY668" fmla="*/ 2777274 h 6858000"/>
              <a:gd name="connsiteX669" fmla="*/ 625390 w 7467600"/>
              <a:gd name="connsiteY669" fmla="*/ 2514541 h 6858000"/>
              <a:gd name="connsiteX670" fmla="*/ 619799 w 7467600"/>
              <a:gd name="connsiteY670" fmla="*/ 2527180 h 6858000"/>
              <a:gd name="connsiteX671" fmla="*/ 310030 w 7467600"/>
              <a:gd name="connsiteY671" fmla="*/ 2771818 h 6858000"/>
              <a:gd name="connsiteX672" fmla="*/ 173877 w 7467600"/>
              <a:gd name="connsiteY672" fmla="*/ 2937056 h 6858000"/>
              <a:gd name="connsiteX673" fmla="*/ 77889 w 7467600"/>
              <a:gd name="connsiteY673" fmla="*/ 3138440 h 6858000"/>
              <a:gd name="connsiteX674" fmla="*/ 0 w 7467600"/>
              <a:gd name="connsiteY674" fmla="*/ 3271395 h 6858000"/>
              <a:gd name="connsiteX675" fmla="*/ 0 w 7467600"/>
              <a:gd name="connsiteY675" fmla="*/ 3153002 h 6858000"/>
              <a:gd name="connsiteX676" fmla="*/ 2386 w 7467600"/>
              <a:gd name="connsiteY676" fmla="*/ 3149203 h 6858000"/>
              <a:gd name="connsiteX677" fmla="*/ 89753 w 7467600"/>
              <a:gd name="connsiteY677" fmla="*/ 2987702 h 6858000"/>
              <a:gd name="connsiteX678" fmla="*/ 76869 w 7467600"/>
              <a:gd name="connsiteY678" fmla="*/ 3005404 h 6858000"/>
              <a:gd name="connsiteX679" fmla="*/ 32049 w 7467600"/>
              <a:gd name="connsiteY679" fmla="*/ 3065814 h 6858000"/>
              <a:gd name="connsiteX680" fmla="*/ 0 w 7467600"/>
              <a:gd name="connsiteY680" fmla="*/ 3108744 h 6858000"/>
              <a:gd name="connsiteX681" fmla="*/ 0 w 7467600"/>
              <a:gd name="connsiteY681" fmla="*/ 3058059 h 6858000"/>
              <a:gd name="connsiteX682" fmla="*/ 7610 w 7467600"/>
              <a:gd name="connsiteY682" fmla="*/ 3047889 h 6858000"/>
              <a:gd name="connsiteX683" fmla="*/ 52419 w 7467600"/>
              <a:gd name="connsiteY683" fmla="*/ 2987479 h 6858000"/>
              <a:gd name="connsiteX684" fmla="*/ 59142 w 7467600"/>
              <a:gd name="connsiteY684" fmla="*/ 2978488 h 6858000"/>
              <a:gd name="connsiteX685" fmla="*/ 0 w 7467600"/>
              <a:gd name="connsiteY685" fmla="*/ 3015334 h 6858000"/>
              <a:gd name="connsiteX686" fmla="*/ 0 w 7467600"/>
              <a:gd name="connsiteY686" fmla="*/ 2914286 h 6858000"/>
              <a:gd name="connsiteX687" fmla="*/ 36383 w 7467600"/>
              <a:gd name="connsiteY687" fmla="*/ 2901128 h 6858000"/>
              <a:gd name="connsiteX688" fmla="*/ 156329 w 7467600"/>
              <a:gd name="connsiteY688" fmla="*/ 2840533 h 6858000"/>
              <a:gd name="connsiteX689" fmla="*/ 358355 w 7467600"/>
              <a:gd name="connsiteY689" fmla="*/ 2620471 h 6858000"/>
              <a:gd name="connsiteX690" fmla="*/ 510577 w 7467600"/>
              <a:gd name="connsiteY690" fmla="*/ 2501244 h 6858000"/>
              <a:gd name="connsiteX691" fmla="*/ 211967 w 7467600"/>
              <a:gd name="connsiteY691" fmla="*/ 2479171 h 6858000"/>
              <a:gd name="connsiteX692" fmla="*/ 0 w 7467600"/>
              <a:gd name="connsiteY692" fmla="*/ 2476398 h 6858000"/>
              <a:gd name="connsiteX693" fmla="*/ 0 w 7467600"/>
              <a:gd name="connsiteY693" fmla="*/ 2389189 h 6858000"/>
              <a:gd name="connsiteX694" fmla="*/ 103062 w 7467600"/>
              <a:gd name="connsiteY694" fmla="*/ 2389518 h 6858000"/>
              <a:gd name="connsiteX695" fmla="*/ 510734 w 7467600"/>
              <a:gd name="connsiteY695" fmla="*/ 2416201 h 6858000"/>
              <a:gd name="connsiteX696" fmla="*/ 279257 w 7467600"/>
              <a:gd name="connsiteY696" fmla="*/ 2092102 h 6858000"/>
              <a:gd name="connsiteX697" fmla="*/ 65265 w 7467600"/>
              <a:gd name="connsiteY697" fmla="*/ 2006049 h 6858000"/>
              <a:gd name="connsiteX698" fmla="*/ 0 w 7467600"/>
              <a:gd name="connsiteY698" fmla="*/ 1982532 h 6858000"/>
              <a:gd name="connsiteX699" fmla="*/ 0 w 7467600"/>
              <a:gd name="connsiteY699" fmla="*/ 1912789 h 6858000"/>
              <a:gd name="connsiteX700" fmla="*/ 97460 w 7467600"/>
              <a:gd name="connsiteY700" fmla="*/ 1953725 h 6858000"/>
              <a:gd name="connsiteX701" fmla="*/ 221272 w 7467600"/>
              <a:gd name="connsiteY701" fmla="*/ 1980766 h 6858000"/>
              <a:gd name="connsiteX702" fmla="*/ 116765 w 7467600"/>
              <a:gd name="connsiteY702" fmla="*/ 1911033 h 6858000"/>
              <a:gd name="connsiteX703" fmla="*/ 16405 w 7467600"/>
              <a:gd name="connsiteY703" fmla="*/ 1803412 h 6858000"/>
              <a:gd name="connsiteX704" fmla="*/ 0 w 7467600"/>
              <a:gd name="connsiteY704" fmla="*/ 1784777 h 6858000"/>
              <a:gd name="connsiteX705" fmla="*/ 0 w 7467600"/>
              <a:gd name="connsiteY705" fmla="*/ 1740082 h 6858000"/>
              <a:gd name="connsiteX706" fmla="*/ 39394 w 7467600"/>
              <a:gd name="connsiteY706" fmla="*/ 1784856 h 6858000"/>
              <a:gd name="connsiteX707" fmla="*/ 135813 w 7467600"/>
              <a:gd name="connsiteY707" fmla="*/ 1888838 h 6858000"/>
              <a:gd name="connsiteX708" fmla="*/ 242575 w 7467600"/>
              <a:gd name="connsiteY708" fmla="*/ 1958841 h 6858000"/>
              <a:gd name="connsiteX709" fmla="*/ 82197 w 7467600"/>
              <a:gd name="connsiteY709" fmla="*/ 1754826 h 6858000"/>
              <a:gd name="connsiteX710" fmla="*/ 0 w 7467600"/>
              <a:gd name="connsiteY710" fmla="*/ 1679650 h 6858000"/>
              <a:gd name="connsiteX711" fmla="*/ 0 w 7467600"/>
              <a:gd name="connsiteY711" fmla="*/ 1602463 h 6858000"/>
              <a:gd name="connsiteX712" fmla="*/ 84689 w 7467600"/>
              <a:gd name="connsiteY712" fmla="*/ 1677442 h 6858000"/>
              <a:gd name="connsiteX713" fmla="*/ 298437 w 7467600"/>
              <a:gd name="connsiteY713" fmla="*/ 1968019 h 6858000"/>
              <a:gd name="connsiteX714" fmla="*/ 227269 w 7467600"/>
              <a:gd name="connsiteY714" fmla="*/ 1114064 h 6858000"/>
              <a:gd name="connsiteX715" fmla="*/ 248003 w 7467600"/>
              <a:gd name="connsiteY715" fmla="*/ 1089613 h 6858000"/>
              <a:gd name="connsiteX716" fmla="*/ 427020 w 7467600"/>
              <a:gd name="connsiteY716" fmla="*/ 1619803 h 6858000"/>
              <a:gd name="connsiteX717" fmla="*/ 340345 w 7467600"/>
              <a:gd name="connsiteY717" fmla="*/ 2027739 h 6858000"/>
              <a:gd name="connsiteX718" fmla="*/ 360865 w 7467600"/>
              <a:gd name="connsiteY718" fmla="*/ 2044827 h 6858000"/>
              <a:gd name="connsiteX719" fmla="*/ 560414 w 7467600"/>
              <a:gd name="connsiteY719" fmla="*/ 2421457 h 6858000"/>
              <a:gd name="connsiteX720" fmla="*/ 1359703 w 7467600"/>
              <a:gd name="connsiteY720" fmla="*/ 2578554 h 6858000"/>
              <a:gd name="connsiteX721" fmla="*/ 1359422 w 7467600"/>
              <a:gd name="connsiteY721" fmla="*/ 2577994 h 6858000"/>
              <a:gd name="connsiteX722" fmla="*/ 828701 w 7467600"/>
              <a:gd name="connsiteY722" fmla="*/ 1839520 h 6858000"/>
              <a:gd name="connsiteX723" fmla="*/ 494427 w 7467600"/>
              <a:gd name="connsiteY723" fmla="*/ 1092333 h 6858000"/>
              <a:gd name="connsiteX724" fmla="*/ 506322 w 7467600"/>
              <a:gd name="connsiteY724" fmla="*/ 1020997 h 6858000"/>
              <a:gd name="connsiteX725" fmla="*/ 4570198 w 7467600"/>
              <a:gd name="connsiteY725" fmla="*/ 978081 h 6858000"/>
              <a:gd name="connsiteX726" fmla="*/ 4523691 w 7467600"/>
              <a:gd name="connsiteY726" fmla="*/ 1127776 h 6858000"/>
              <a:gd name="connsiteX727" fmla="*/ 4509875 w 7467600"/>
              <a:gd name="connsiteY727" fmla="*/ 1167552 h 6858000"/>
              <a:gd name="connsiteX728" fmla="*/ 4478168 w 7467600"/>
              <a:gd name="connsiteY728" fmla="*/ 1260735 h 6858000"/>
              <a:gd name="connsiteX729" fmla="*/ 4409309 w 7467600"/>
              <a:gd name="connsiteY729" fmla="*/ 1666996 h 6858000"/>
              <a:gd name="connsiteX730" fmla="*/ 4370031 w 7467600"/>
              <a:gd name="connsiteY730" fmla="*/ 1955666 h 6858000"/>
              <a:gd name="connsiteX731" fmla="*/ 4570198 w 7467600"/>
              <a:gd name="connsiteY731" fmla="*/ 978081 h 6858000"/>
              <a:gd name="connsiteX732" fmla="*/ 4557898 w 7467600"/>
              <a:gd name="connsiteY732" fmla="*/ 900011 h 6858000"/>
              <a:gd name="connsiteX733" fmla="*/ 4344840 w 7467600"/>
              <a:gd name="connsiteY733" fmla="*/ 1922038 h 6858000"/>
              <a:gd name="connsiteX734" fmla="*/ 4378710 w 7467600"/>
              <a:gd name="connsiteY734" fmla="*/ 1665516 h 6858000"/>
              <a:gd name="connsiteX735" fmla="*/ 4448798 w 7467600"/>
              <a:gd name="connsiteY735" fmla="*/ 1253024 h 6858000"/>
              <a:gd name="connsiteX736" fmla="*/ 4480315 w 7467600"/>
              <a:gd name="connsiteY736" fmla="*/ 1158454 h 6858000"/>
              <a:gd name="connsiteX737" fmla="*/ 4494133 w 7467600"/>
              <a:gd name="connsiteY737" fmla="*/ 1118676 h 6858000"/>
              <a:gd name="connsiteX738" fmla="*/ 4557898 w 7467600"/>
              <a:gd name="connsiteY738" fmla="*/ 900011 h 6858000"/>
              <a:gd name="connsiteX739" fmla="*/ 5870151 w 7467600"/>
              <a:gd name="connsiteY739" fmla="*/ 898890 h 6858000"/>
              <a:gd name="connsiteX740" fmla="*/ 5861335 w 7467600"/>
              <a:gd name="connsiteY740" fmla="*/ 899177 h 6858000"/>
              <a:gd name="connsiteX741" fmla="*/ 5843702 w 7467600"/>
              <a:gd name="connsiteY741" fmla="*/ 899748 h 6858000"/>
              <a:gd name="connsiteX742" fmla="*/ 5651107 w 7467600"/>
              <a:gd name="connsiteY742" fmla="*/ 920306 h 6858000"/>
              <a:gd name="connsiteX743" fmla="*/ 5459407 w 7467600"/>
              <a:gd name="connsiteY743" fmla="*/ 940975 h 6858000"/>
              <a:gd name="connsiteX744" fmla="*/ 5374846 w 7467600"/>
              <a:gd name="connsiteY744" fmla="*/ 941988 h 6858000"/>
              <a:gd name="connsiteX745" fmla="*/ 5256105 w 7467600"/>
              <a:gd name="connsiteY745" fmla="*/ 945632 h 6858000"/>
              <a:gd name="connsiteX746" fmla="*/ 5107071 w 7467600"/>
              <a:gd name="connsiteY746" fmla="*/ 969720 h 6858000"/>
              <a:gd name="connsiteX747" fmla="*/ 4998681 w 7467600"/>
              <a:gd name="connsiteY747" fmla="*/ 988771 h 6858000"/>
              <a:gd name="connsiteX748" fmla="*/ 5870151 w 7467600"/>
              <a:gd name="connsiteY748" fmla="*/ 898890 h 6858000"/>
              <a:gd name="connsiteX749" fmla="*/ 5504425 w 7467600"/>
              <a:gd name="connsiteY749" fmla="*/ 848067 h 6858000"/>
              <a:gd name="connsiteX750" fmla="*/ 4968849 w 7467600"/>
              <a:gd name="connsiteY750" fmla="*/ 962318 h 6858000"/>
              <a:gd name="connsiteX751" fmla="*/ 5104039 w 7467600"/>
              <a:gd name="connsiteY751" fmla="*/ 940634 h 6858000"/>
              <a:gd name="connsiteX752" fmla="*/ 5256311 w 7467600"/>
              <a:gd name="connsiteY752" fmla="*/ 916490 h 6858000"/>
              <a:gd name="connsiteX753" fmla="*/ 5377381 w 7467600"/>
              <a:gd name="connsiteY753" fmla="*/ 912671 h 6858000"/>
              <a:gd name="connsiteX754" fmla="*/ 5460148 w 7467600"/>
              <a:gd name="connsiteY754" fmla="*/ 911442 h 6858000"/>
              <a:gd name="connsiteX755" fmla="*/ 5648971 w 7467600"/>
              <a:gd name="connsiteY755" fmla="*/ 891331 h 6858000"/>
              <a:gd name="connsiteX756" fmla="*/ 5844807 w 7467600"/>
              <a:gd name="connsiteY756" fmla="*/ 870718 h 6858000"/>
              <a:gd name="connsiteX757" fmla="*/ 5862975 w 7467600"/>
              <a:gd name="connsiteY757" fmla="*/ 869756 h 6858000"/>
              <a:gd name="connsiteX758" fmla="*/ 5920887 w 7467600"/>
              <a:gd name="connsiteY758" fmla="*/ 865929 h 6858000"/>
              <a:gd name="connsiteX759" fmla="*/ 5504425 w 7467600"/>
              <a:gd name="connsiteY759" fmla="*/ 848067 h 6858000"/>
              <a:gd name="connsiteX760" fmla="*/ 3607114 w 7467600"/>
              <a:gd name="connsiteY760" fmla="*/ 467441 h 6858000"/>
              <a:gd name="connsiteX761" fmla="*/ 3296242 w 7467600"/>
              <a:gd name="connsiteY761" fmla="*/ 807991 h 6858000"/>
              <a:gd name="connsiteX762" fmla="*/ 3174674 w 7467600"/>
              <a:gd name="connsiteY762" fmla="*/ 919759 h 6858000"/>
              <a:gd name="connsiteX763" fmla="*/ 3042978 w 7467600"/>
              <a:gd name="connsiteY763" fmla="*/ 1054894 h 6858000"/>
              <a:gd name="connsiteX764" fmla="*/ 2968914 w 7467600"/>
              <a:gd name="connsiteY764" fmla="*/ 1133756 h 6858000"/>
              <a:gd name="connsiteX765" fmla="*/ 3103823 w 7467600"/>
              <a:gd name="connsiteY765" fmla="*/ 1026814 h 6858000"/>
              <a:gd name="connsiteX766" fmla="*/ 3607114 w 7467600"/>
              <a:gd name="connsiteY766" fmla="*/ 467441 h 6858000"/>
              <a:gd name="connsiteX767" fmla="*/ 3744487 w 7467600"/>
              <a:gd name="connsiteY767" fmla="*/ 383136 h 6858000"/>
              <a:gd name="connsiteX768" fmla="*/ 3970213 w 7467600"/>
              <a:gd name="connsiteY768" fmla="*/ 995559 h 6858000"/>
              <a:gd name="connsiteX769" fmla="*/ 3744487 w 7467600"/>
              <a:gd name="connsiteY769" fmla="*/ 383136 h 6858000"/>
              <a:gd name="connsiteX770" fmla="*/ 3624562 w 7467600"/>
              <a:gd name="connsiteY770" fmla="*/ 367041 h 6858000"/>
              <a:gd name="connsiteX771" fmla="*/ 3489712 w 7467600"/>
              <a:gd name="connsiteY771" fmla="*/ 485386 h 6858000"/>
              <a:gd name="connsiteX772" fmla="*/ 3182994 w 7467600"/>
              <a:gd name="connsiteY772" fmla="*/ 828265 h 6858000"/>
              <a:gd name="connsiteX773" fmla="*/ 2892114 w 7467600"/>
              <a:gd name="connsiteY773" fmla="*/ 1172635 h 6858000"/>
              <a:gd name="connsiteX774" fmla="*/ 3021459 w 7467600"/>
              <a:gd name="connsiteY774" fmla="*/ 1035385 h 6858000"/>
              <a:gd name="connsiteX775" fmla="*/ 3153873 w 7467600"/>
              <a:gd name="connsiteY775" fmla="*/ 898971 h 6858000"/>
              <a:gd name="connsiteX776" fmla="*/ 3276511 w 7467600"/>
              <a:gd name="connsiteY776" fmla="*/ 786423 h 6858000"/>
              <a:gd name="connsiteX777" fmla="*/ 3584154 w 7467600"/>
              <a:gd name="connsiteY777" fmla="*/ 448218 h 6858000"/>
              <a:gd name="connsiteX778" fmla="*/ 3624562 w 7467600"/>
              <a:gd name="connsiteY778" fmla="*/ 367041 h 6858000"/>
              <a:gd name="connsiteX779" fmla="*/ 3766672 w 7467600"/>
              <a:gd name="connsiteY779" fmla="*/ 359429 h 6858000"/>
              <a:gd name="connsiteX780" fmla="*/ 3996338 w 7467600"/>
              <a:gd name="connsiteY780" fmla="*/ 968237 h 6858000"/>
              <a:gd name="connsiteX781" fmla="*/ 3766672 w 7467600"/>
              <a:gd name="connsiteY781" fmla="*/ 359429 h 6858000"/>
              <a:gd name="connsiteX782" fmla="*/ 5805386 w 7467600"/>
              <a:gd name="connsiteY782" fmla="*/ 239240 h 6858000"/>
              <a:gd name="connsiteX783" fmla="*/ 5736947 w 7467600"/>
              <a:gd name="connsiteY783" fmla="*/ 261367 h 6858000"/>
              <a:gd name="connsiteX784" fmla="*/ 5427012 w 7467600"/>
              <a:gd name="connsiteY784" fmla="*/ 311272 h 6858000"/>
              <a:gd name="connsiteX785" fmla="*/ 5147818 w 7467600"/>
              <a:gd name="connsiteY785" fmla="*/ 322112 h 6858000"/>
              <a:gd name="connsiteX786" fmla="*/ 5060854 w 7467600"/>
              <a:gd name="connsiteY786" fmla="*/ 311882 h 6858000"/>
              <a:gd name="connsiteX787" fmla="*/ 4945989 w 7467600"/>
              <a:gd name="connsiteY787" fmla="*/ 300516 h 6858000"/>
              <a:gd name="connsiteX788" fmla="*/ 5410479 w 7467600"/>
              <a:gd name="connsiteY788" fmla="*/ 348434 h 6858000"/>
              <a:gd name="connsiteX789" fmla="*/ 5805386 w 7467600"/>
              <a:gd name="connsiteY789" fmla="*/ 239240 h 6858000"/>
              <a:gd name="connsiteX790" fmla="*/ 5905192 w 7467600"/>
              <a:gd name="connsiteY790" fmla="*/ 163079 h 6858000"/>
              <a:gd name="connsiteX791" fmla="*/ 5865655 w 7467600"/>
              <a:gd name="connsiteY791" fmla="*/ 171901 h 6858000"/>
              <a:gd name="connsiteX792" fmla="*/ 5259740 w 7467600"/>
              <a:gd name="connsiteY792" fmla="*/ 257013 h 6858000"/>
              <a:gd name="connsiteX793" fmla="*/ 5208466 w 7467600"/>
              <a:gd name="connsiteY793" fmla="*/ 257550 h 6858000"/>
              <a:gd name="connsiteX794" fmla="*/ 4980204 w 7467600"/>
              <a:gd name="connsiteY794" fmla="*/ 271903 h 6858000"/>
              <a:gd name="connsiteX795" fmla="*/ 5068068 w 7467600"/>
              <a:gd name="connsiteY795" fmla="*/ 282244 h 6858000"/>
              <a:gd name="connsiteX796" fmla="*/ 5153231 w 7467600"/>
              <a:gd name="connsiteY796" fmla="*/ 292240 h 6858000"/>
              <a:gd name="connsiteX797" fmla="*/ 5426491 w 7467600"/>
              <a:gd name="connsiteY797" fmla="*/ 281128 h 6858000"/>
              <a:gd name="connsiteX798" fmla="*/ 5731212 w 7467600"/>
              <a:gd name="connsiteY798" fmla="*/ 231951 h 6858000"/>
              <a:gd name="connsiteX799" fmla="*/ 5905192 w 7467600"/>
              <a:gd name="connsiteY799" fmla="*/ 163079 h 6858000"/>
              <a:gd name="connsiteX800" fmla="*/ 5944437 w 7467600"/>
              <a:gd name="connsiteY800" fmla="*/ 113829 h 6858000"/>
              <a:gd name="connsiteX801" fmla="*/ 5825032 w 7467600"/>
              <a:gd name="connsiteY801" fmla="*/ 146405 h 6858000"/>
              <a:gd name="connsiteX802" fmla="*/ 4955599 w 7467600"/>
              <a:gd name="connsiteY802" fmla="*/ 247008 h 6858000"/>
              <a:gd name="connsiteX803" fmla="*/ 5210104 w 7467600"/>
              <a:gd name="connsiteY803" fmla="*/ 228123 h 6858000"/>
              <a:gd name="connsiteX804" fmla="*/ 5261015 w 7467600"/>
              <a:gd name="connsiteY804" fmla="*/ 227087 h 6858000"/>
              <a:gd name="connsiteX805" fmla="*/ 5861181 w 7467600"/>
              <a:gd name="connsiteY805" fmla="*/ 143093 h 6858000"/>
              <a:gd name="connsiteX806" fmla="*/ 5961252 w 7467600"/>
              <a:gd name="connsiteY806" fmla="*/ 114820 h 6858000"/>
              <a:gd name="connsiteX807" fmla="*/ 5944437 w 7467600"/>
              <a:gd name="connsiteY807" fmla="*/ 113829 h 6858000"/>
              <a:gd name="connsiteX808" fmla="*/ 3882765 w 7467600"/>
              <a:gd name="connsiteY808" fmla="*/ 0 h 6858000"/>
              <a:gd name="connsiteX809" fmla="*/ 3995099 w 7467600"/>
              <a:gd name="connsiteY809" fmla="*/ 0 h 6858000"/>
              <a:gd name="connsiteX810" fmla="*/ 4163818 w 7467600"/>
              <a:gd name="connsiteY810" fmla="*/ 234104 h 6858000"/>
              <a:gd name="connsiteX811" fmla="*/ 4172099 w 7467600"/>
              <a:gd name="connsiteY811" fmla="*/ 234207 h 6858000"/>
              <a:gd name="connsiteX812" fmla="*/ 4784282 w 7467600"/>
              <a:gd name="connsiteY812" fmla="*/ 276561 h 6858000"/>
              <a:gd name="connsiteX813" fmla="*/ 4801687 w 7467600"/>
              <a:gd name="connsiteY813" fmla="*/ 267764 h 6858000"/>
              <a:gd name="connsiteX814" fmla="*/ 6082788 w 7467600"/>
              <a:gd name="connsiteY814" fmla="*/ 64119 h 6858000"/>
              <a:gd name="connsiteX815" fmla="*/ 6099442 w 7467600"/>
              <a:gd name="connsiteY815" fmla="*/ 82568 h 6858000"/>
              <a:gd name="connsiteX816" fmla="*/ 4804137 w 7467600"/>
              <a:gd name="connsiteY816" fmla="*/ 320931 h 6858000"/>
              <a:gd name="connsiteX817" fmla="*/ 4227047 w 7467600"/>
              <a:gd name="connsiteY817" fmla="*/ 313415 h 6858000"/>
              <a:gd name="connsiteX818" fmla="*/ 4346041 w 7467600"/>
              <a:gd name="connsiteY818" fmla="*/ 456086 h 6858000"/>
              <a:gd name="connsiteX819" fmla="*/ 4870967 w 7467600"/>
              <a:gd name="connsiteY819" fmla="*/ 963061 h 6858000"/>
              <a:gd name="connsiteX820" fmla="*/ 4889647 w 7467600"/>
              <a:gd name="connsiteY820" fmla="*/ 957147 h 6858000"/>
              <a:gd name="connsiteX821" fmla="*/ 5422504 w 7467600"/>
              <a:gd name="connsiteY821" fmla="*/ 805191 h 6858000"/>
              <a:gd name="connsiteX822" fmla="*/ 6087656 w 7467600"/>
              <a:gd name="connsiteY822" fmla="*/ 826703 h 6858000"/>
              <a:gd name="connsiteX823" fmla="*/ 6058717 w 7467600"/>
              <a:gd name="connsiteY823" fmla="*/ 865992 h 6858000"/>
              <a:gd name="connsiteX824" fmla="*/ 4974153 w 7467600"/>
              <a:gd name="connsiteY824" fmla="*/ 1045456 h 6858000"/>
              <a:gd name="connsiteX825" fmla="*/ 5627835 w 7467600"/>
              <a:gd name="connsiteY825" fmla="*/ 1472077 h 6858000"/>
              <a:gd name="connsiteX826" fmla="*/ 5629817 w 7467600"/>
              <a:gd name="connsiteY826" fmla="*/ 1471412 h 6858000"/>
              <a:gd name="connsiteX827" fmla="*/ 5634124 w 7467600"/>
              <a:gd name="connsiteY827" fmla="*/ 1470572 h 6858000"/>
              <a:gd name="connsiteX828" fmla="*/ 5755832 w 7467600"/>
              <a:gd name="connsiteY828" fmla="*/ 1383886 h 6858000"/>
              <a:gd name="connsiteX829" fmla="*/ 6014186 w 7467600"/>
              <a:gd name="connsiteY829" fmla="*/ 1279799 h 6858000"/>
              <a:gd name="connsiteX830" fmla="*/ 6901619 w 7467600"/>
              <a:gd name="connsiteY830" fmla="*/ 1047874 h 6858000"/>
              <a:gd name="connsiteX831" fmla="*/ 6931566 w 7467600"/>
              <a:gd name="connsiteY831" fmla="*/ 1062034 h 6858000"/>
              <a:gd name="connsiteX832" fmla="*/ 5790982 w 7467600"/>
              <a:gd name="connsiteY832" fmla="*/ 1561380 h 6858000"/>
              <a:gd name="connsiteX833" fmla="*/ 6188971 w 7467600"/>
              <a:gd name="connsiteY833" fmla="*/ 1755168 h 6858000"/>
              <a:gd name="connsiteX834" fmla="*/ 6202446 w 7467600"/>
              <a:gd name="connsiteY834" fmla="*/ 1752268 h 6858000"/>
              <a:gd name="connsiteX835" fmla="*/ 7179560 w 7467600"/>
              <a:gd name="connsiteY835" fmla="*/ 1467551 h 6858000"/>
              <a:gd name="connsiteX836" fmla="*/ 7158730 w 7467600"/>
              <a:gd name="connsiteY836" fmla="*/ 1507835 h 6858000"/>
              <a:gd name="connsiteX837" fmla="*/ 6326959 w 7467600"/>
              <a:gd name="connsiteY837" fmla="*/ 1817686 h 6858000"/>
              <a:gd name="connsiteX838" fmla="*/ 6537433 w 7467600"/>
              <a:gd name="connsiteY838" fmla="*/ 1907790 h 6858000"/>
              <a:gd name="connsiteX839" fmla="*/ 6550221 w 7467600"/>
              <a:gd name="connsiteY839" fmla="*/ 1910729 h 6858000"/>
              <a:gd name="connsiteX840" fmla="*/ 6964438 w 7467600"/>
              <a:gd name="connsiteY840" fmla="*/ 2209505 h 6858000"/>
              <a:gd name="connsiteX841" fmla="*/ 7367862 w 7467600"/>
              <a:gd name="connsiteY841" fmla="*/ 2806833 h 6858000"/>
              <a:gd name="connsiteX842" fmla="*/ 7364329 w 7467600"/>
              <a:gd name="connsiteY842" fmla="*/ 2826907 h 6858000"/>
              <a:gd name="connsiteX843" fmla="*/ 7290545 w 7467600"/>
              <a:gd name="connsiteY843" fmla="*/ 2850663 h 6858000"/>
              <a:gd name="connsiteX844" fmla="*/ 6472036 w 7467600"/>
              <a:gd name="connsiteY844" fmla="*/ 1959003 h 6858000"/>
              <a:gd name="connsiteX845" fmla="*/ 5792897 w 7467600"/>
              <a:gd name="connsiteY845" fmla="*/ 1647747 h 6858000"/>
              <a:gd name="connsiteX846" fmla="*/ 5842751 w 7467600"/>
              <a:gd name="connsiteY846" fmla="*/ 1816112 h 6858000"/>
              <a:gd name="connsiteX847" fmla="*/ 5847424 w 7467600"/>
              <a:gd name="connsiteY847" fmla="*/ 1815776 h 6858000"/>
              <a:gd name="connsiteX848" fmla="*/ 6399821 w 7467600"/>
              <a:gd name="connsiteY848" fmla="*/ 2344799 h 6858000"/>
              <a:gd name="connsiteX849" fmla="*/ 6323232 w 7467600"/>
              <a:gd name="connsiteY849" fmla="*/ 2389634 h 6858000"/>
              <a:gd name="connsiteX850" fmla="*/ 5942958 w 7467600"/>
              <a:gd name="connsiteY850" fmla="*/ 2077708 h 6858000"/>
              <a:gd name="connsiteX851" fmla="*/ 5921559 w 7467600"/>
              <a:gd name="connsiteY851" fmla="*/ 2378596 h 6858000"/>
              <a:gd name="connsiteX852" fmla="*/ 5817651 w 7467600"/>
              <a:gd name="connsiteY852" fmla="*/ 3023919 h 6858000"/>
              <a:gd name="connsiteX853" fmla="*/ 5729634 w 7467600"/>
              <a:gd name="connsiteY853" fmla="*/ 3051849 h 6858000"/>
              <a:gd name="connsiteX854" fmla="*/ 5611018 w 7467600"/>
              <a:gd name="connsiteY854" fmla="*/ 2316769 h 6858000"/>
              <a:gd name="connsiteX855" fmla="*/ 5687608 w 7467600"/>
              <a:gd name="connsiteY855" fmla="*/ 2039972 h 6858000"/>
              <a:gd name="connsiteX856" fmla="*/ 5657554 w 7467600"/>
              <a:gd name="connsiteY856" fmla="*/ 1576445 h 6858000"/>
              <a:gd name="connsiteX857" fmla="*/ 5150475 w 7467600"/>
              <a:gd name="connsiteY857" fmla="*/ 1274012 h 6858000"/>
              <a:gd name="connsiteX858" fmla="*/ 5349142 w 7467600"/>
              <a:gd name="connsiteY858" fmla="*/ 2204405 h 6858000"/>
              <a:gd name="connsiteX859" fmla="*/ 5262214 w 7467600"/>
              <a:gd name="connsiteY859" fmla="*/ 2233836 h 6858000"/>
              <a:gd name="connsiteX860" fmla="*/ 4981539 w 7467600"/>
              <a:gd name="connsiteY860" fmla="*/ 1542201 h 6858000"/>
              <a:gd name="connsiteX861" fmla="*/ 4958461 w 7467600"/>
              <a:gd name="connsiteY861" fmla="*/ 1136957 h 6858000"/>
              <a:gd name="connsiteX862" fmla="*/ 4655015 w 7467600"/>
              <a:gd name="connsiteY862" fmla="*/ 891426 h 6858000"/>
              <a:gd name="connsiteX863" fmla="*/ 4348002 w 7467600"/>
              <a:gd name="connsiteY863" fmla="*/ 2205895 h 6858000"/>
              <a:gd name="connsiteX864" fmla="*/ 4262250 w 7467600"/>
              <a:gd name="connsiteY864" fmla="*/ 2219972 h 6858000"/>
              <a:gd name="connsiteX865" fmla="*/ 4550611 w 7467600"/>
              <a:gd name="connsiteY865" fmla="*/ 817540 h 6858000"/>
              <a:gd name="connsiteX866" fmla="*/ 4564418 w 7467600"/>
              <a:gd name="connsiteY866" fmla="*/ 808293 h 6858000"/>
              <a:gd name="connsiteX867" fmla="*/ 4266388 w 7467600"/>
              <a:gd name="connsiteY867" fmla="*/ 500083 h 6858000"/>
              <a:gd name="connsiteX868" fmla="*/ 4032842 w 7467600"/>
              <a:gd name="connsiteY868" fmla="*/ 211809 h 6858000"/>
              <a:gd name="connsiteX869" fmla="*/ 3882765 w 7467600"/>
              <a:gd name="connsiteY869" fmla="*/ 0 h 6858000"/>
              <a:gd name="connsiteX870" fmla="*/ 3721337 w 7467600"/>
              <a:gd name="connsiteY870" fmla="*/ 0 h 6858000"/>
              <a:gd name="connsiteX871" fmla="*/ 3797544 w 7467600"/>
              <a:gd name="connsiteY871" fmla="*/ 0 h 6858000"/>
              <a:gd name="connsiteX872" fmla="*/ 3775734 w 7467600"/>
              <a:gd name="connsiteY872" fmla="*/ 95131 h 6858000"/>
              <a:gd name="connsiteX873" fmla="*/ 3724807 w 7467600"/>
              <a:gd name="connsiteY873" fmla="*/ 272257 h 6858000"/>
              <a:gd name="connsiteX874" fmla="*/ 3726844 w 7467600"/>
              <a:gd name="connsiteY874" fmla="*/ 282988 h 6858000"/>
              <a:gd name="connsiteX875" fmla="*/ 3742664 w 7467600"/>
              <a:gd name="connsiteY875" fmla="*/ 279918 h 6858000"/>
              <a:gd name="connsiteX876" fmla="*/ 4103910 w 7467600"/>
              <a:gd name="connsiteY876" fmla="*/ 1161917 h 6858000"/>
              <a:gd name="connsiteX877" fmla="*/ 4020269 w 7467600"/>
              <a:gd name="connsiteY877" fmla="*/ 1200406 h 6858000"/>
              <a:gd name="connsiteX878" fmla="*/ 3674882 w 7467600"/>
              <a:gd name="connsiteY878" fmla="*/ 488524 h 6858000"/>
              <a:gd name="connsiteX879" fmla="*/ 3132682 w 7467600"/>
              <a:gd name="connsiteY879" fmla="*/ 1072284 h 6858000"/>
              <a:gd name="connsiteX880" fmla="*/ 2716346 w 7467600"/>
              <a:gd name="connsiteY880" fmla="*/ 1276376 h 6858000"/>
              <a:gd name="connsiteX881" fmla="*/ 2716772 w 7467600"/>
              <a:gd name="connsiteY881" fmla="*/ 1255462 h 6858000"/>
              <a:gd name="connsiteX882" fmla="*/ 3471096 w 7467600"/>
              <a:gd name="connsiteY882" fmla="*/ 437072 h 6858000"/>
              <a:gd name="connsiteX883" fmla="*/ 3639057 w 7467600"/>
              <a:gd name="connsiteY883" fmla="*/ 286334 h 6858000"/>
              <a:gd name="connsiteX884" fmla="*/ 3640309 w 7467600"/>
              <a:gd name="connsiteY884" fmla="*/ 284664 h 6858000"/>
              <a:gd name="connsiteX885" fmla="*/ 3646022 w 7467600"/>
              <a:gd name="connsiteY885" fmla="*/ 276711 h 6858000"/>
              <a:gd name="connsiteX886" fmla="*/ 3707943 w 7467600"/>
              <a:gd name="connsiteY886" fmla="*/ 65958 h 6858000"/>
              <a:gd name="connsiteX887" fmla="*/ 3721337 w 7467600"/>
              <a:gd name="connsiteY887" fmla="*/ 0 h 6858000"/>
              <a:gd name="connsiteX888" fmla="*/ 2867960 w 7467600"/>
              <a:gd name="connsiteY888" fmla="*/ 0 h 6858000"/>
              <a:gd name="connsiteX889" fmla="*/ 2926351 w 7467600"/>
              <a:gd name="connsiteY889" fmla="*/ 0 h 6858000"/>
              <a:gd name="connsiteX890" fmla="*/ 2902823 w 7467600"/>
              <a:gd name="connsiteY890" fmla="*/ 262929 h 6858000"/>
              <a:gd name="connsiteX891" fmla="*/ 2940663 w 7467600"/>
              <a:gd name="connsiteY891" fmla="*/ 140884 h 6858000"/>
              <a:gd name="connsiteX892" fmla="*/ 2947039 w 7467600"/>
              <a:gd name="connsiteY892" fmla="*/ 122524 h 6858000"/>
              <a:gd name="connsiteX893" fmla="*/ 2984316 w 7467600"/>
              <a:gd name="connsiteY893" fmla="*/ 0 h 6858000"/>
              <a:gd name="connsiteX894" fmla="*/ 3016114 w 7467600"/>
              <a:gd name="connsiteY894" fmla="*/ 0 h 6858000"/>
              <a:gd name="connsiteX895" fmla="*/ 2979949 w 7467600"/>
              <a:gd name="connsiteY895" fmla="*/ 119274 h 6858000"/>
              <a:gd name="connsiteX896" fmla="*/ 3023879 w 7467600"/>
              <a:gd name="connsiteY896" fmla="*/ 0 h 6858000"/>
              <a:gd name="connsiteX897" fmla="*/ 3105400 w 7467600"/>
              <a:gd name="connsiteY897" fmla="*/ 0 h 6858000"/>
              <a:gd name="connsiteX898" fmla="*/ 3094669 w 7467600"/>
              <a:gd name="connsiteY898" fmla="*/ 30308 h 6858000"/>
              <a:gd name="connsiteX899" fmla="*/ 2901945 w 7467600"/>
              <a:gd name="connsiteY899" fmla="*/ 466538 h 6858000"/>
              <a:gd name="connsiteX900" fmla="*/ 2815209 w 7467600"/>
              <a:gd name="connsiteY900" fmla="*/ 497361 h 6858000"/>
              <a:gd name="connsiteX901" fmla="*/ 2844845 w 7467600"/>
              <a:gd name="connsiteY901" fmla="*/ 127638 h 6858000"/>
              <a:gd name="connsiteX902" fmla="*/ 2867960 w 7467600"/>
              <a:gd name="connsiteY902" fmla="*/ 0 h 6858000"/>
              <a:gd name="connsiteX903" fmla="*/ 1057230 w 7467600"/>
              <a:gd name="connsiteY903" fmla="*/ 0 h 6858000"/>
              <a:gd name="connsiteX904" fmla="*/ 1111003 w 7467600"/>
              <a:gd name="connsiteY904" fmla="*/ 0 h 6858000"/>
              <a:gd name="connsiteX905" fmla="*/ 1125553 w 7467600"/>
              <a:gd name="connsiteY905" fmla="*/ 52588 h 6858000"/>
              <a:gd name="connsiteX906" fmla="*/ 1304276 w 7467600"/>
              <a:gd name="connsiteY906" fmla="*/ 476275 h 6858000"/>
              <a:gd name="connsiteX907" fmla="*/ 1492066 w 7467600"/>
              <a:gd name="connsiteY907" fmla="*/ 886333 h 6858000"/>
              <a:gd name="connsiteX908" fmla="*/ 1423698 w 7467600"/>
              <a:gd name="connsiteY908" fmla="*/ 710817 h 6858000"/>
              <a:gd name="connsiteX909" fmla="*/ 1357609 w 7467600"/>
              <a:gd name="connsiteY909" fmla="*/ 532892 h 6858000"/>
              <a:gd name="connsiteX910" fmla="*/ 1309550 w 7467600"/>
              <a:gd name="connsiteY910" fmla="*/ 374031 h 6858000"/>
              <a:gd name="connsiteX911" fmla="*/ 1193673 w 7467600"/>
              <a:gd name="connsiteY911" fmla="*/ 49533 h 6858000"/>
              <a:gd name="connsiteX912" fmla="*/ 1164391 w 7467600"/>
              <a:gd name="connsiteY912" fmla="*/ 0 h 6858000"/>
              <a:gd name="connsiteX913" fmla="*/ 1200666 w 7467600"/>
              <a:gd name="connsiteY913" fmla="*/ 0 h 6858000"/>
              <a:gd name="connsiteX914" fmla="*/ 1223408 w 7467600"/>
              <a:gd name="connsiteY914" fmla="*/ 38996 h 6858000"/>
              <a:gd name="connsiteX915" fmla="*/ 1339635 w 7467600"/>
              <a:gd name="connsiteY915" fmla="*/ 365517 h 6858000"/>
              <a:gd name="connsiteX916" fmla="*/ 1387469 w 7467600"/>
              <a:gd name="connsiteY916" fmla="*/ 523079 h 6858000"/>
              <a:gd name="connsiteX917" fmla="*/ 1452685 w 7467600"/>
              <a:gd name="connsiteY917" fmla="*/ 699806 h 6858000"/>
              <a:gd name="connsiteX918" fmla="*/ 1492092 w 7467600"/>
              <a:gd name="connsiteY918" fmla="*/ 800424 h 6858000"/>
              <a:gd name="connsiteX919" fmla="*/ 1455302 w 7467600"/>
              <a:gd name="connsiteY919" fmla="*/ 632913 h 6858000"/>
              <a:gd name="connsiteX920" fmla="*/ 1222336 w 7467600"/>
              <a:gd name="connsiteY920" fmla="*/ 9480 h 6858000"/>
              <a:gd name="connsiteX921" fmla="*/ 1214634 w 7467600"/>
              <a:gd name="connsiteY921" fmla="*/ 0 h 6858000"/>
              <a:gd name="connsiteX922" fmla="*/ 1289827 w 7467600"/>
              <a:gd name="connsiteY922" fmla="*/ 0 h 6858000"/>
              <a:gd name="connsiteX923" fmla="*/ 1321076 w 7467600"/>
              <a:gd name="connsiteY923" fmla="*/ 59722 h 6858000"/>
              <a:gd name="connsiteX924" fmla="*/ 1512579 w 7467600"/>
              <a:gd name="connsiteY924" fmla="*/ 626441 h 6858000"/>
              <a:gd name="connsiteX925" fmla="*/ 1506076 w 7467600"/>
              <a:gd name="connsiteY925" fmla="*/ 1089289 h 6858000"/>
              <a:gd name="connsiteX926" fmla="*/ 1486346 w 7467600"/>
              <a:gd name="connsiteY926" fmla="*/ 1079919 h 6858000"/>
              <a:gd name="connsiteX927" fmla="*/ 1070511 w 7467600"/>
              <a:gd name="connsiteY927" fmla="*/ 48609 h 6858000"/>
              <a:gd name="connsiteX928" fmla="*/ 1057230 w 7467600"/>
              <a:gd name="connsiteY928" fmla="*/ 0 h 6858000"/>
              <a:gd name="connsiteX929" fmla="*/ 43151 w 7467600"/>
              <a:gd name="connsiteY929" fmla="*/ 0 h 6858000"/>
              <a:gd name="connsiteX930" fmla="*/ 95283 w 7467600"/>
              <a:gd name="connsiteY930" fmla="*/ 0 h 6858000"/>
              <a:gd name="connsiteX931" fmla="*/ 300708 w 7467600"/>
              <a:gd name="connsiteY931" fmla="*/ 154571 h 6858000"/>
              <a:gd name="connsiteX932" fmla="*/ 530414 w 7467600"/>
              <a:gd name="connsiteY932" fmla="*/ 354673 h 6858000"/>
              <a:gd name="connsiteX933" fmla="*/ 333785 w 7467600"/>
              <a:gd name="connsiteY933" fmla="*/ 161564 h 6858000"/>
              <a:gd name="connsiteX934" fmla="*/ 147005 w 7467600"/>
              <a:gd name="connsiteY934" fmla="*/ 0 h 6858000"/>
              <a:gd name="connsiteX935" fmla="*/ 272509 w 7467600"/>
              <a:gd name="connsiteY935" fmla="*/ 0 h 6858000"/>
              <a:gd name="connsiteX936" fmla="*/ 326276 w 7467600"/>
              <a:gd name="connsiteY936" fmla="*/ 45847 h 6858000"/>
              <a:gd name="connsiteX937" fmla="*/ 823759 w 7467600"/>
              <a:gd name="connsiteY937" fmla="*/ 574145 h 6858000"/>
              <a:gd name="connsiteX938" fmla="*/ 811254 w 7467600"/>
              <a:gd name="connsiteY938" fmla="*/ 665546 h 6858000"/>
              <a:gd name="connsiteX939" fmla="*/ 154042 w 7467600"/>
              <a:gd name="connsiteY939" fmla="*/ 261522 h 6858000"/>
              <a:gd name="connsiteX940" fmla="*/ 13550 w 7467600"/>
              <a:gd name="connsiteY940" fmla="*/ 158423 h 6858000"/>
              <a:gd name="connsiteX941" fmla="*/ 0 w 7467600"/>
              <a:gd name="connsiteY941" fmla="*/ 146618 h 6858000"/>
              <a:gd name="connsiteX942" fmla="*/ 0 w 7467600"/>
              <a:gd name="connsiteY942" fmla="*/ 59161 h 6858000"/>
              <a:gd name="connsiteX943" fmla="*/ 45427 w 7467600"/>
              <a:gd name="connsiteY943" fmla="*/ 101078 h 6858000"/>
              <a:gd name="connsiteX944" fmla="*/ 630103 w 7467600"/>
              <a:gd name="connsiteY944" fmla="*/ 485885 h 6858000"/>
              <a:gd name="connsiteX945" fmla="*/ 532040 w 7467600"/>
              <a:gd name="connsiteY945" fmla="*/ 399359 h 6858000"/>
              <a:gd name="connsiteX946" fmla="*/ 517618 w 7467600"/>
              <a:gd name="connsiteY946" fmla="*/ 385726 h 6858000"/>
              <a:gd name="connsiteX947" fmla="*/ 285074 w 7467600"/>
              <a:gd name="connsiteY947" fmla="*/ 182755 h 6858000"/>
              <a:gd name="connsiteX948" fmla="*/ 43151 w 7467600"/>
              <a:gd name="connsiteY948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467600 w 7467600"/>
              <a:gd name="connsiteY4" fmla="*/ 6767913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1019354 w 7467600"/>
              <a:gd name="connsiteY16" fmla="*/ 6315006 h 6858000"/>
              <a:gd name="connsiteX17" fmla="*/ 441046 w 7467600"/>
              <a:gd name="connsiteY17" fmla="*/ 6691153 h 6858000"/>
              <a:gd name="connsiteX18" fmla="*/ 1019354 w 7467600"/>
              <a:gd name="connsiteY18" fmla="*/ 6315006 h 6858000"/>
              <a:gd name="connsiteX19" fmla="*/ 991680 w 7467600"/>
              <a:gd name="connsiteY19" fmla="*/ 6298413 h 6858000"/>
              <a:gd name="connsiteX20" fmla="*/ 409060 w 7467600"/>
              <a:gd name="connsiteY20" fmla="*/ 6671470 h 6858000"/>
              <a:gd name="connsiteX21" fmla="*/ 991680 w 7467600"/>
              <a:gd name="connsiteY21" fmla="*/ 6298413 h 6858000"/>
              <a:gd name="connsiteX22" fmla="*/ 103333 w 7467600"/>
              <a:gd name="connsiteY22" fmla="*/ 5699602 h 6858000"/>
              <a:gd name="connsiteX23" fmla="*/ 233938 w 7467600"/>
              <a:gd name="connsiteY23" fmla="*/ 5809416 h 6858000"/>
              <a:gd name="connsiteX24" fmla="*/ 883580 w 7467600"/>
              <a:gd name="connsiteY24" fmla="*/ 6180710 h 6858000"/>
              <a:gd name="connsiteX25" fmla="*/ 487337 w 7467600"/>
              <a:gd name="connsiteY25" fmla="*/ 5950182 h 6858000"/>
              <a:gd name="connsiteX26" fmla="*/ 354051 w 7467600"/>
              <a:gd name="connsiteY26" fmla="*/ 5854912 h 6858000"/>
              <a:gd name="connsiteX27" fmla="*/ 195436 w 7467600"/>
              <a:gd name="connsiteY27" fmla="*/ 5755068 h 6858000"/>
              <a:gd name="connsiteX28" fmla="*/ 103333 w 7467600"/>
              <a:gd name="connsiteY28" fmla="*/ 5699602 h 6858000"/>
              <a:gd name="connsiteX29" fmla="*/ 5539432 w 7467600"/>
              <a:gd name="connsiteY29" fmla="*/ 5642928 h 6858000"/>
              <a:gd name="connsiteX30" fmla="*/ 5555462 w 7467600"/>
              <a:gd name="connsiteY30" fmla="*/ 5694454 h 6858000"/>
              <a:gd name="connsiteX31" fmla="*/ 5828270 w 7467600"/>
              <a:gd name="connsiteY31" fmla="*/ 6320663 h 6858000"/>
              <a:gd name="connsiteX32" fmla="*/ 5947416 w 7467600"/>
              <a:gd name="connsiteY32" fmla="*/ 6574846 h 6858000"/>
              <a:gd name="connsiteX33" fmla="*/ 5539432 w 7467600"/>
              <a:gd name="connsiteY33" fmla="*/ 5642928 h 6858000"/>
              <a:gd name="connsiteX34" fmla="*/ 51253 w 7467600"/>
              <a:gd name="connsiteY34" fmla="*/ 5631825 h 6858000"/>
              <a:gd name="connsiteX35" fmla="*/ 211622 w 7467600"/>
              <a:gd name="connsiteY35" fmla="*/ 5728803 h 6858000"/>
              <a:gd name="connsiteX36" fmla="*/ 371652 w 7467600"/>
              <a:gd name="connsiteY36" fmla="*/ 5829062 h 6858000"/>
              <a:gd name="connsiteX37" fmla="*/ 505903 w 7467600"/>
              <a:gd name="connsiteY37" fmla="*/ 5925221 h 6858000"/>
              <a:gd name="connsiteX38" fmla="*/ 899240 w 7467600"/>
              <a:gd name="connsiteY38" fmla="*/ 6153068 h 6858000"/>
              <a:gd name="connsiteX39" fmla="*/ 988114 w 7467600"/>
              <a:gd name="connsiteY39" fmla="*/ 6174204 h 6858000"/>
              <a:gd name="connsiteX40" fmla="*/ 845971 w 7467600"/>
              <a:gd name="connsiteY40" fmla="*/ 6067177 h 6858000"/>
              <a:gd name="connsiteX41" fmla="*/ 448057 w 7467600"/>
              <a:gd name="connsiteY41" fmla="*/ 5841376 h 6858000"/>
              <a:gd name="connsiteX42" fmla="*/ 51253 w 7467600"/>
              <a:gd name="connsiteY42" fmla="*/ 5631825 h 6858000"/>
              <a:gd name="connsiteX43" fmla="*/ 2606687 w 7467600"/>
              <a:gd name="connsiteY43" fmla="*/ 5630718 h 6858000"/>
              <a:gd name="connsiteX44" fmla="*/ 2645658 w 7467600"/>
              <a:gd name="connsiteY44" fmla="*/ 6640259 h 6858000"/>
              <a:gd name="connsiteX45" fmla="*/ 2606687 w 7467600"/>
              <a:gd name="connsiteY45" fmla="*/ 5630718 h 6858000"/>
              <a:gd name="connsiteX46" fmla="*/ 3642057 w 7467600"/>
              <a:gd name="connsiteY46" fmla="*/ 5573487 h 6858000"/>
              <a:gd name="connsiteX47" fmla="*/ 3632981 w 7467600"/>
              <a:gd name="connsiteY47" fmla="*/ 5579437 h 6858000"/>
              <a:gd name="connsiteX48" fmla="*/ 3382436 w 7467600"/>
              <a:gd name="connsiteY48" fmla="*/ 5952726 h 6858000"/>
              <a:gd name="connsiteX49" fmla="*/ 3191929 w 7467600"/>
              <a:gd name="connsiteY49" fmla="*/ 6662669 h 6858000"/>
              <a:gd name="connsiteX50" fmla="*/ 3369898 w 7467600"/>
              <a:gd name="connsiteY50" fmla="*/ 6081771 h 6858000"/>
              <a:gd name="connsiteX51" fmla="*/ 3642057 w 7467600"/>
              <a:gd name="connsiteY51" fmla="*/ 5573487 h 6858000"/>
              <a:gd name="connsiteX52" fmla="*/ 2650666 w 7467600"/>
              <a:gd name="connsiteY52" fmla="*/ 5530686 h 6858000"/>
              <a:gd name="connsiteX53" fmla="*/ 2650249 w 7467600"/>
              <a:gd name="connsiteY53" fmla="*/ 5532101 h 6858000"/>
              <a:gd name="connsiteX54" fmla="*/ 2663808 w 7467600"/>
              <a:gd name="connsiteY54" fmla="*/ 6535215 h 6858000"/>
              <a:gd name="connsiteX55" fmla="*/ 2665418 w 7467600"/>
              <a:gd name="connsiteY55" fmla="*/ 6132756 h 6858000"/>
              <a:gd name="connsiteX56" fmla="*/ 2650666 w 7467600"/>
              <a:gd name="connsiteY56" fmla="*/ 5530686 h 6858000"/>
              <a:gd name="connsiteX57" fmla="*/ 2680277 w 7467600"/>
              <a:gd name="connsiteY57" fmla="*/ 5479204 h 6858000"/>
              <a:gd name="connsiteX58" fmla="*/ 2678972 w 7467600"/>
              <a:gd name="connsiteY58" fmla="*/ 5481582 h 6858000"/>
              <a:gd name="connsiteX59" fmla="*/ 2696666 w 7467600"/>
              <a:gd name="connsiteY59" fmla="*/ 6133836 h 6858000"/>
              <a:gd name="connsiteX60" fmla="*/ 2695769 w 7467600"/>
              <a:gd name="connsiteY60" fmla="*/ 6390955 h 6858000"/>
              <a:gd name="connsiteX61" fmla="*/ 2739893 w 7467600"/>
              <a:gd name="connsiteY61" fmla="*/ 6108357 h 6858000"/>
              <a:gd name="connsiteX62" fmla="*/ 2680277 w 7467600"/>
              <a:gd name="connsiteY62" fmla="*/ 5479204 h 6858000"/>
              <a:gd name="connsiteX63" fmla="*/ 1132195 w 7467600"/>
              <a:gd name="connsiteY63" fmla="*/ 5467980 h 6858000"/>
              <a:gd name="connsiteX64" fmla="*/ 1679056 w 7467600"/>
              <a:gd name="connsiteY64" fmla="*/ 5516907 h 6858000"/>
              <a:gd name="connsiteX65" fmla="*/ 2128648 w 7467600"/>
              <a:gd name="connsiteY65" fmla="*/ 5474249 h 6858000"/>
              <a:gd name="connsiteX66" fmla="*/ 1825619 w 7467600"/>
              <a:gd name="connsiteY66" fmla="*/ 5478447 h 6858000"/>
              <a:gd name="connsiteX67" fmla="*/ 1737798 w 7467600"/>
              <a:gd name="connsiteY67" fmla="*/ 5483353 h 6858000"/>
              <a:gd name="connsiteX68" fmla="*/ 1132195 w 7467600"/>
              <a:gd name="connsiteY68" fmla="*/ 5467980 h 6858000"/>
              <a:gd name="connsiteX69" fmla="*/ 1456157 w 7467600"/>
              <a:gd name="connsiteY69" fmla="*/ 5371404 h 6858000"/>
              <a:gd name="connsiteX70" fmla="*/ 1244432 w 7467600"/>
              <a:gd name="connsiteY70" fmla="*/ 5385601 h 6858000"/>
              <a:gd name="connsiteX71" fmla="*/ 973990 w 7467600"/>
              <a:gd name="connsiteY71" fmla="*/ 5424940 h 6858000"/>
              <a:gd name="connsiteX72" fmla="*/ 1103809 w 7467600"/>
              <a:gd name="connsiteY72" fmla="*/ 5433720 h 6858000"/>
              <a:gd name="connsiteX73" fmla="*/ 1123454 w 7467600"/>
              <a:gd name="connsiteY73" fmla="*/ 5435727 h 6858000"/>
              <a:gd name="connsiteX74" fmla="*/ 1737017 w 7467600"/>
              <a:gd name="connsiteY74" fmla="*/ 5452183 h 6858000"/>
              <a:gd name="connsiteX75" fmla="*/ 1824397 w 7467600"/>
              <a:gd name="connsiteY75" fmla="*/ 5447757 h 6858000"/>
              <a:gd name="connsiteX76" fmla="*/ 2070059 w 7467600"/>
              <a:gd name="connsiteY76" fmla="*/ 5441660 h 6858000"/>
              <a:gd name="connsiteX77" fmla="*/ 1456157 w 7467600"/>
              <a:gd name="connsiteY77" fmla="*/ 5371404 h 6858000"/>
              <a:gd name="connsiteX78" fmla="*/ 4988186 w 7467600"/>
              <a:gd name="connsiteY78" fmla="*/ 5216467 h 6858000"/>
              <a:gd name="connsiteX79" fmla="*/ 4777334 w 7467600"/>
              <a:gd name="connsiteY79" fmla="*/ 5406072 h 6858000"/>
              <a:gd name="connsiteX80" fmla="*/ 4718341 w 7467600"/>
              <a:gd name="connsiteY80" fmla="*/ 5468043 h 6858000"/>
              <a:gd name="connsiteX81" fmla="*/ 4604655 w 7467600"/>
              <a:gd name="connsiteY81" fmla="*/ 5583434 h 6858000"/>
              <a:gd name="connsiteX82" fmla="*/ 4565074 w 7467600"/>
              <a:gd name="connsiteY82" fmla="*/ 5618550 h 6858000"/>
              <a:gd name="connsiteX83" fmla="*/ 4988186 w 7467600"/>
              <a:gd name="connsiteY83" fmla="*/ 5216467 h 6858000"/>
              <a:gd name="connsiteX84" fmla="*/ 4978032 w 7467600"/>
              <a:gd name="connsiteY84" fmla="*/ 5183809 h 6858000"/>
              <a:gd name="connsiteX85" fmla="*/ 4463413 w 7467600"/>
              <a:gd name="connsiteY85" fmla="*/ 5615162 h 6858000"/>
              <a:gd name="connsiteX86" fmla="*/ 4358134 w 7467600"/>
              <a:gd name="connsiteY86" fmla="*/ 5742791 h 6858000"/>
              <a:gd name="connsiteX87" fmla="*/ 4376219 w 7467600"/>
              <a:gd name="connsiteY87" fmla="*/ 5729027 h 6858000"/>
              <a:gd name="connsiteX88" fmla="*/ 4582340 w 7467600"/>
              <a:gd name="connsiteY88" fmla="*/ 5561037 h 6858000"/>
              <a:gd name="connsiteX89" fmla="*/ 4694684 w 7467600"/>
              <a:gd name="connsiteY89" fmla="*/ 5447098 h 6858000"/>
              <a:gd name="connsiteX90" fmla="*/ 4754123 w 7467600"/>
              <a:gd name="connsiteY90" fmla="*/ 5384643 h 6858000"/>
              <a:gd name="connsiteX91" fmla="*/ 4978032 w 7467600"/>
              <a:gd name="connsiteY91" fmla="*/ 5183809 h 6858000"/>
              <a:gd name="connsiteX92" fmla="*/ 1903353 w 7467600"/>
              <a:gd name="connsiteY92" fmla="*/ 5044827 h 6858000"/>
              <a:gd name="connsiteX93" fmla="*/ 1936931 w 7467600"/>
              <a:gd name="connsiteY93" fmla="*/ 5093954 h 6858000"/>
              <a:gd name="connsiteX94" fmla="*/ 2195868 w 7467600"/>
              <a:gd name="connsiteY94" fmla="*/ 5396574 h 6858000"/>
              <a:gd name="connsiteX95" fmla="*/ 2088852 w 7467600"/>
              <a:gd name="connsiteY95" fmla="*/ 5166123 h 6858000"/>
              <a:gd name="connsiteX96" fmla="*/ 1958241 w 7467600"/>
              <a:gd name="connsiteY96" fmla="*/ 5067955 h 6858000"/>
              <a:gd name="connsiteX97" fmla="*/ 1903353 w 7467600"/>
              <a:gd name="connsiteY97" fmla="*/ 5044827 h 6858000"/>
              <a:gd name="connsiteX98" fmla="*/ 1979378 w 7467600"/>
              <a:gd name="connsiteY98" fmla="*/ 4769504 h 6858000"/>
              <a:gd name="connsiteX99" fmla="*/ 2882120 w 7467600"/>
              <a:gd name="connsiteY99" fmla="*/ 5064547 h 6858000"/>
              <a:gd name="connsiteX100" fmla="*/ 2793103 w 7467600"/>
              <a:gd name="connsiteY100" fmla="*/ 5039699 h 6858000"/>
              <a:gd name="connsiteX101" fmla="*/ 2770041 w 7467600"/>
              <a:gd name="connsiteY101" fmla="*/ 5033634 h 6858000"/>
              <a:gd name="connsiteX102" fmla="*/ 1979378 w 7467600"/>
              <a:gd name="connsiteY102" fmla="*/ 4769504 h 6858000"/>
              <a:gd name="connsiteX103" fmla="*/ 1927410 w 7467600"/>
              <a:gd name="connsiteY103" fmla="*/ 4716164 h 6858000"/>
              <a:gd name="connsiteX104" fmla="*/ 1959587 w 7467600"/>
              <a:gd name="connsiteY104" fmla="*/ 4728849 h 6858000"/>
              <a:gd name="connsiteX105" fmla="*/ 2777707 w 7467600"/>
              <a:gd name="connsiteY105" fmla="*/ 5003991 h 6858000"/>
              <a:gd name="connsiteX106" fmla="*/ 2800768 w 7467600"/>
              <a:gd name="connsiteY106" fmla="*/ 5010056 h 6858000"/>
              <a:gd name="connsiteX107" fmla="*/ 2879408 w 7467600"/>
              <a:gd name="connsiteY107" fmla="*/ 5031590 h 6858000"/>
              <a:gd name="connsiteX108" fmla="*/ 2862295 w 7467600"/>
              <a:gd name="connsiteY108" fmla="*/ 5022958 h 6858000"/>
              <a:gd name="connsiteX109" fmla="*/ 2813343 w 7467600"/>
              <a:gd name="connsiteY109" fmla="*/ 4998369 h 6858000"/>
              <a:gd name="connsiteX110" fmla="*/ 2646245 w 7467600"/>
              <a:gd name="connsiteY110" fmla="*/ 4930999 h 6858000"/>
              <a:gd name="connsiteX111" fmla="*/ 1999243 w 7467600"/>
              <a:gd name="connsiteY111" fmla="*/ 4730524 h 6858000"/>
              <a:gd name="connsiteX112" fmla="*/ 1979527 w 7467600"/>
              <a:gd name="connsiteY112" fmla="*/ 4726651 h 6858000"/>
              <a:gd name="connsiteX113" fmla="*/ 1927410 w 7467600"/>
              <a:gd name="connsiteY113" fmla="*/ 4716164 h 6858000"/>
              <a:gd name="connsiteX114" fmla="*/ 1997014 w 7467600"/>
              <a:gd name="connsiteY114" fmla="*/ 4698007 h 6858000"/>
              <a:gd name="connsiteX115" fmla="*/ 2005458 w 7467600"/>
              <a:gd name="connsiteY115" fmla="*/ 4699540 h 6858000"/>
              <a:gd name="connsiteX116" fmla="*/ 2657186 w 7467600"/>
              <a:gd name="connsiteY116" fmla="*/ 4901687 h 6858000"/>
              <a:gd name="connsiteX117" fmla="*/ 2826662 w 7467600"/>
              <a:gd name="connsiteY117" fmla="*/ 4970362 h 6858000"/>
              <a:gd name="connsiteX118" fmla="*/ 2876100 w 7467600"/>
              <a:gd name="connsiteY118" fmla="*/ 4995397 h 6858000"/>
              <a:gd name="connsiteX119" fmla="*/ 3042600 w 7467600"/>
              <a:gd name="connsiteY119" fmla="*/ 5059532 h 6858000"/>
              <a:gd name="connsiteX120" fmla="*/ 1997014 w 7467600"/>
              <a:gd name="connsiteY120" fmla="*/ 4698007 h 6858000"/>
              <a:gd name="connsiteX121" fmla="*/ 2305292 w 7467600"/>
              <a:gd name="connsiteY121" fmla="*/ 4219492 h 6858000"/>
              <a:gd name="connsiteX122" fmla="*/ 3360922 w 7467600"/>
              <a:gd name="connsiteY122" fmla="*/ 4529373 h 6858000"/>
              <a:gd name="connsiteX123" fmla="*/ 3492420 w 7467600"/>
              <a:gd name="connsiteY123" fmla="*/ 4510145 h 6858000"/>
              <a:gd name="connsiteX124" fmla="*/ 3364086 w 7467600"/>
              <a:gd name="connsiteY124" fmla="*/ 4480340 h 6858000"/>
              <a:gd name="connsiteX125" fmla="*/ 3225818 w 7467600"/>
              <a:gd name="connsiteY125" fmla="*/ 4411822 h 6858000"/>
              <a:gd name="connsiteX126" fmla="*/ 3129696 w 7467600"/>
              <a:gd name="connsiteY126" fmla="*/ 4360704 h 6858000"/>
              <a:gd name="connsiteX127" fmla="*/ 2814545 w 7467600"/>
              <a:gd name="connsiteY127" fmla="*/ 4282955 h 6858000"/>
              <a:gd name="connsiteX128" fmla="*/ 2305292 w 7467600"/>
              <a:gd name="connsiteY128" fmla="*/ 4219492 h 6858000"/>
              <a:gd name="connsiteX129" fmla="*/ 2626982 w 7467600"/>
              <a:gd name="connsiteY129" fmla="*/ 4206450 h 6858000"/>
              <a:gd name="connsiteX130" fmla="*/ 2490617 w 7467600"/>
              <a:gd name="connsiteY130" fmla="*/ 4206951 h 6858000"/>
              <a:gd name="connsiteX131" fmla="*/ 2819869 w 7467600"/>
              <a:gd name="connsiteY131" fmla="*/ 4252936 h 6858000"/>
              <a:gd name="connsiteX132" fmla="*/ 3143018 w 7467600"/>
              <a:gd name="connsiteY132" fmla="*/ 4332698 h 6858000"/>
              <a:gd name="connsiteX133" fmla="*/ 3241520 w 7467600"/>
              <a:gd name="connsiteY133" fmla="*/ 4385112 h 6858000"/>
              <a:gd name="connsiteX134" fmla="*/ 3374575 w 7467600"/>
              <a:gd name="connsiteY134" fmla="*/ 4451517 h 6858000"/>
              <a:gd name="connsiteX135" fmla="*/ 3505221 w 7467600"/>
              <a:gd name="connsiteY135" fmla="*/ 4480757 h 6858000"/>
              <a:gd name="connsiteX136" fmla="*/ 2626982 w 7467600"/>
              <a:gd name="connsiteY136" fmla="*/ 4206450 h 6858000"/>
              <a:gd name="connsiteX137" fmla="*/ 1310106 w 7467600"/>
              <a:gd name="connsiteY137" fmla="*/ 3943217 h 6858000"/>
              <a:gd name="connsiteX138" fmla="*/ 854994 w 7467600"/>
              <a:gd name="connsiteY138" fmla="*/ 4399136 h 6858000"/>
              <a:gd name="connsiteX139" fmla="*/ 742462 w 7467600"/>
              <a:gd name="connsiteY139" fmla="*/ 4594648 h 6858000"/>
              <a:gd name="connsiteX140" fmla="*/ 820602 w 7467600"/>
              <a:gd name="connsiteY140" fmla="*/ 4485915 h 6858000"/>
              <a:gd name="connsiteX141" fmla="*/ 878295 w 7467600"/>
              <a:gd name="connsiteY141" fmla="*/ 4403594 h 6858000"/>
              <a:gd name="connsiteX142" fmla="*/ 1240607 w 7467600"/>
              <a:gd name="connsiteY142" fmla="*/ 4010401 h 6858000"/>
              <a:gd name="connsiteX143" fmla="*/ 1310106 w 7467600"/>
              <a:gd name="connsiteY143" fmla="*/ 3943217 h 6858000"/>
              <a:gd name="connsiteX144" fmla="*/ 1423113 w 7467600"/>
              <a:gd name="connsiteY144" fmla="*/ 3874565 h 6858000"/>
              <a:gd name="connsiteX145" fmla="*/ 1260565 w 7467600"/>
              <a:gd name="connsiteY145" fmla="*/ 4031982 h 6858000"/>
              <a:gd name="connsiteX146" fmla="*/ 901900 w 7467600"/>
              <a:gd name="connsiteY146" fmla="*/ 4421236 h 6858000"/>
              <a:gd name="connsiteX147" fmla="*/ 845044 w 7467600"/>
              <a:gd name="connsiteY147" fmla="*/ 4502436 h 6858000"/>
              <a:gd name="connsiteX148" fmla="*/ 685926 w 7467600"/>
              <a:gd name="connsiteY148" fmla="*/ 4703069 h 6858000"/>
              <a:gd name="connsiteX149" fmla="*/ 684248 w 7467600"/>
              <a:gd name="connsiteY149" fmla="*/ 4706721 h 6858000"/>
              <a:gd name="connsiteX150" fmla="*/ 1423113 w 7467600"/>
              <a:gd name="connsiteY150" fmla="*/ 3874565 h 6858000"/>
              <a:gd name="connsiteX151" fmla="*/ 3316479 w 7467600"/>
              <a:gd name="connsiteY151" fmla="*/ 3872136 h 6858000"/>
              <a:gd name="connsiteX152" fmla="*/ 3546806 w 7467600"/>
              <a:gd name="connsiteY152" fmla="*/ 4356139 h 6858000"/>
              <a:gd name="connsiteX153" fmla="*/ 3364433 w 7467600"/>
              <a:gd name="connsiteY153" fmla="*/ 3953121 h 6858000"/>
              <a:gd name="connsiteX154" fmla="*/ 3316479 w 7467600"/>
              <a:gd name="connsiteY154" fmla="*/ 3872136 h 6858000"/>
              <a:gd name="connsiteX155" fmla="*/ 3291335 w 7467600"/>
              <a:gd name="connsiteY155" fmla="*/ 3767420 h 6858000"/>
              <a:gd name="connsiteX156" fmla="*/ 3390805 w 7467600"/>
              <a:gd name="connsiteY156" fmla="*/ 3937163 h 6858000"/>
              <a:gd name="connsiteX157" fmla="*/ 3579062 w 7467600"/>
              <a:gd name="connsiteY157" fmla="*/ 4359040 h 6858000"/>
              <a:gd name="connsiteX158" fmla="*/ 3467355 w 7467600"/>
              <a:gd name="connsiteY158" fmla="*/ 3988130 h 6858000"/>
              <a:gd name="connsiteX159" fmla="*/ 3310753 w 7467600"/>
              <a:gd name="connsiteY159" fmla="*/ 3787140 h 6858000"/>
              <a:gd name="connsiteX160" fmla="*/ 3291335 w 7467600"/>
              <a:gd name="connsiteY160" fmla="*/ 3767420 h 6858000"/>
              <a:gd name="connsiteX161" fmla="*/ 1635889 w 7467600"/>
              <a:gd name="connsiteY161" fmla="*/ 3709494 h 6858000"/>
              <a:gd name="connsiteX162" fmla="*/ 1634800 w 7467600"/>
              <a:gd name="connsiteY162" fmla="*/ 3731111 h 6858000"/>
              <a:gd name="connsiteX163" fmla="*/ 1635889 w 7467600"/>
              <a:gd name="connsiteY163" fmla="*/ 3709494 h 6858000"/>
              <a:gd name="connsiteX164" fmla="*/ 1510397 w 7467600"/>
              <a:gd name="connsiteY164" fmla="*/ 3684705 h 6858000"/>
              <a:gd name="connsiteX165" fmla="*/ 1146550 w 7467600"/>
              <a:gd name="connsiteY165" fmla="*/ 3802012 h 6858000"/>
              <a:gd name="connsiteX166" fmla="*/ 698834 w 7467600"/>
              <a:gd name="connsiteY166" fmla="*/ 3952272 h 6858000"/>
              <a:gd name="connsiteX167" fmla="*/ 34256 w 7467600"/>
              <a:gd name="connsiteY167" fmla="*/ 4347603 h 6858000"/>
              <a:gd name="connsiteX168" fmla="*/ 527241 w 7467600"/>
              <a:gd name="connsiteY168" fmla="*/ 4065078 h 6858000"/>
              <a:gd name="connsiteX169" fmla="*/ 1510397 w 7467600"/>
              <a:gd name="connsiteY169" fmla="*/ 3684705 h 6858000"/>
              <a:gd name="connsiteX170" fmla="*/ 1313114 w 7467600"/>
              <a:gd name="connsiteY170" fmla="*/ 3655216 h 6858000"/>
              <a:gd name="connsiteX171" fmla="*/ 1109304 w 7467600"/>
              <a:gd name="connsiteY171" fmla="*/ 3669030 h 6858000"/>
              <a:gd name="connsiteX172" fmla="*/ 8129 w 7467600"/>
              <a:gd name="connsiteY172" fmla="*/ 4330519 h 6858000"/>
              <a:gd name="connsiteX173" fmla="*/ 687572 w 7467600"/>
              <a:gd name="connsiteY173" fmla="*/ 3925629 h 6858000"/>
              <a:gd name="connsiteX174" fmla="*/ 1138365 w 7467600"/>
              <a:gd name="connsiteY174" fmla="*/ 3774515 h 6858000"/>
              <a:gd name="connsiteX175" fmla="*/ 1505579 w 7467600"/>
              <a:gd name="connsiteY175" fmla="*/ 3655526 h 6858000"/>
              <a:gd name="connsiteX176" fmla="*/ 1313114 w 7467600"/>
              <a:gd name="connsiteY176" fmla="*/ 3655216 h 6858000"/>
              <a:gd name="connsiteX177" fmla="*/ 3655073 w 7467600"/>
              <a:gd name="connsiteY177" fmla="*/ 3650884 h 6858000"/>
              <a:gd name="connsiteX178" fmla="*/ 3989938 w 7467600"/>
              <a:gd name="connsiteY178" fmla="*/ 3991685 h 6858000"/>
              <a:gd name="connsiteX179" fmla="*/ 4393907 w 7467600"/>
              <a:gd name="connsiteY179" fmla="*/ 4261258 h 6858000"/>
              <a:gd name="connsiteX180" fmla="*/ 4648051 w 7467600"/>
              <a:gd name="connsiteY180" fmla="*/ 4374051 h 6858000"/>
              <a:gd name="connsiteX181" fmla="*/ 4383389 w 7467600"/>
              <a:gd name="connsiteY181" fmla="*/ 4184369 h 6858000"/>
              <a:gd name="connsiteX182" fmla="*/ 4165508 w 7467600"/>
              <a:gd name="connsiteY182" fmla="*/ 4035196 h 6858000"/>
              <a:gd name="connsiteX183" fmla="*/ 4068162 w 7467600"/>
              <a:gd name="connsiteY183" fmla="*/ 3953394 h 6858000"/>
              <a:gd name="connsiteX184" fmla="*/ 3981416 w 7467600"/>
              <a:gd name="connsiteY184" fmla="*/ 3880482 h 6858000"/>
              <a:gd name="connsiteX185" fmla="*/ 3800147 w 7467600"/>
              <a:gd name="connsiteY185" fmla="*/ 3749872 h 6858000"/>
              <a:gd name="connsiteX186" fmla="*/ 3655073 w 7467600"/>
              <a:gd name="connsiteY186" fmla="*/ 3650884 h 6858000"/>
              <a:gd name="connsiteX187" fmla="*/ 3670252 w 7467600"/>
              <a:gd name="connsiteY187" fmla="*/ 3622798 h 6858000"/>
              <a:gd name="connsiteX188" fmla="*/ 3817258 w 7467600"/>
              <a:gd name="connsiteY188" fmla="*/ 3723577 h 6858000"/>
              <a:gd name="connsiteX189" fmla="*/ 4000461 w 7467600"/>
              <a:gd name="connsiteY189" fmla="*/ 3855966 h 6858000"/>
              <a:gd name="connsiteX190" fmla="*/ 4088180 w 7467600"/>
              <a:gd name="connsiteY190" fmla="*/ 3929774 h 6858000"/>
              <a:gd name="connsiteX191" fmla="*/ 4184555 w 7467600"/>
              <a:gd name="connsiteY191" fmla="*/ 4010683 h 6858000"/>
              <a:gd name="connsiteX192" fmla="*/ 4399563 w 7467600"/>
              <a:gd name="connsiteY192" fmla="*/ 4158106 h 6858000"/>
              <a:gd name="connsiteX193" fmla="*/ 4684469 w 7467600"/>
              <a:gd name="connsiteY193" fmla="*/ 4364680 h 6858000"/>
              <a:gd name="connsiteX194" fmla="*/ 4690271 w 7467600"/>
              <a:gd name="connsiteY194" fmla="*/ 4370034 h 6858000"/>
              <a:gd name="connsiteX195" fmla="*/ 4136093 w 7467600"/>
              <a:gd name="connsiteY195" fmla="*/ 3858466 h 6858000"/>
              <a:gd name="connsiteX196" fmla="*/ 3670252 w 7467600"/>
              <a:gd name="connsiteY196" fmla="*/ 3622798 h 6858000"/>
              <a:gd name="connsiteX197" fmla="*/ 4440129 w 7467600"/>
              <a:gd name="connsiteY197" fmla="*/ 3448571 h 6858000"/>
              <a:gd name="connsiteX198" fmla="*/ 4856525 w 7467600"/>
              <a:gd name="connsiteY198" fmla="*/ 3915351 h 6858000"/>
              <a:gd name="connsiteX199" fmla="*/ 5059055 w 7467600"/>
              <a:gd name="connsiteY199" fmla="*/ 4108918 h 6858000"/>
              <a:gd name="connsiteX200" fmla="*/ 5290070 w 7467600"/>
              <a:gd name="connsiteY200" fmla="*/ 4263619 h 6858000"/>
              <a:gd name="connsiteX201" fmla="*/ 4834991 w 7467600"/>
              <a:gd name="connsiteY201" fmla="*/ 3830985 h 6858000"/>
              <a:gd name="connsiteX202" fmla="*/ 4440129 w 7467600"/>
              <a:gd name="connsiteY202" fmla="*/ 3448571 h 6858000"/>
              <a:gd name="connsiteX203" fmla="*/ 4441737 w 7467600"/>
              <a:gd name="connsiteY203" fmla="*/ 3399734 h 6858000"/>
              <a:gd name="connsiteX204" fmla="*/ 4431236 w 7467600"/>
              <a:gd name="connsiteY204" fmla="*/ 3400954 h 6858000"/>
              <a:gd name="connsiteX205" fmla="*/ 4557150 w 7467600"/>
              <a:gd name="connsiteY205" fmla="*/ 3510023 h 6858000"/>
              <a:gd name="connsiteX206" fmla="*/ 4856936 w 7467600"/>
              <a:gd name="connsiteY206" fmla="*/ 3809146 h 6858000"/>
              <a:gd name="connsiteX207" fmla="*/ 5111996 w 7467600"/>
              <a:gd name="connsiteY207" fmla="*/ 4065759 h 6858000"/>
              <a:gd name="connsiteX208" fmla="*/ 5388878 w 7467600"/>
              <a:gd name="connsiteY208" fmla="*/ 4300185 h 6858000"/>
              <a:gd name="connsiteX209" fmla="*/ 5425556 w 7467600"/>
              <a:gd name="connsiteY209" fmla="*/ 4308967 h 6858000"/>
              <a:gd name="connsiteX210" fmla="*/ 4943646 w 7467600"/>
              <a:gd name="connsiteY210" fmla="*/ 3822916 h 6858000"/>
              <a:gd name="connsiteX211" fmla="*/ 4594837 w 7467600"/>
              <a:gd name="connsiteY211" fmla="*/ 3532274 h 6858000"/>
              <a:gd name="connsiteX212" fmla="*/ 4441737 w 7467600"/>
              <a:gd name="connsiteY212" fmla="*/ 3399734 h 6858000"/>
              <a:gd name="connsiteX213" fmla="*/ 5425834 w 7467600"/>
              <a:gd name="connsiteY213" fmla="*/ 3162785 h 6858000"/>
              <a:gd name="connsiteX214" fmla="*/ 5401644 w 7467600"/>
              <a:gd name="connsiteY214" fmla="*/ 3617847 h 6858000"/>
              <a:gd name="connsiteX215" fmla="*/ 5467256 w 7467600"/>
              <a:gd name="connsiteY215" fmla="*/ 4175494 h 6858000"/>
              <a:gd name="connsiteX216" fmla="*/ 5448069 w 7467600"/>
              <a:gd name="connsiteY216" fmla="*/ 3567554 h 6858000"/>
              <a:gd name="connsiteX217" fmla="*/ 5425834 w 7467600"/>
              <a:gd name="connsiteY217" fmla="*/ 3162785 h 6858000"/>
              <a:gd name="connsiteX218" fmla="*/ 1318687 w 7467600"/>
              <a:gd name="connsiteY218" fmla="*/ 3113840 h 6858000"/>
              <a:gd name="connsiteX219" fmla="*/ 1066793 w 7467600"/>
              <a:gd name="connsiteY219" fmla="*/ 3212171 h 6858000"/>
              <a:gd name="connsiteX220" fmla="*/ 993319 w 7467600"/>
              <a:gd name="connsiteY220" fmla="*/ 3247648 h 6858000"/>
              <a:gd name="connsiteX221" fmla="*/ 853081 w 7467600"/>
              <a:gd name="connsiteY221" fmla="*/ 3312410 h 6858000"/>
              <a:gd name="connsiteX222" fmla="*/ 805957 w 7467600"/>
              <a:gd name="connsiteY222" fmla="*/ 3330443 h 6858000"/>
              <a:gd name="connsiteX223" fmla="*/ 1318687 w 7467600"/>
              <a:gd name="connsiteY223" fmla="*/ 3113840 h 6858000"/>
              <a:gd name="connsiteX224" fmla="*/ 5453702 w 7467600"/>
              <a:gd name="connsiteY224" fmla="*/ 3090882 h 6858000"/>
              <a:gd name="connsiteX225" fmla="*/ 5480135 w 7467600"/>
              <a:gd name="connsiteY225" fmla="*/ 3565802 h 6858000"/>
              <a:gd name="connsiteX226" fmla="*/ 5499023 w 7467600"/>
              <a:gd name="connsiteY226" fmla="*/ 4166310 h 6858000"/>
              <a:gd name="connsiteX227" fmla="*/ 5547022 w 7467600"/>
              <a:gd name="connsiteY227" fmla="*/ 3607838 h 6858000"/>
              <a:gd name="connsiteX228" fmla="*/ 5515964 w 7467600"/>
              <a:gd name="connsiteY228" fmla="*/ 3378541 h 6858000"/>
              <a:gd name="connsiteX229" fmla="*/ 5453702 w 7467600"/>
              <a:gd name="connsiteY229" fmla="*/ 3090882 h 6858000"/>
              <a:gd name="connsiteX230" fmla="*/ 1238695 w 7467600"/>
              <a:gd name="connsiteY230" fmla="*/ 3076820 h 6858000"/>
              <a:gd name="connsiteX231" fmla="*/ 716371 w 7467600"/>
              <a:gd name="connsiteY231" fmla="*/ 3293249 h 6858000"/>
              <a:gd name="connsiteX232" fmla="*/ 579522 w 7467600"/>
              <a:gd name="connsiteY232" fmla="*/ 3371759 h 6858000"/>
              <a:gd name="connsiteX233" fmla="*/ 600288 w 7467600"/>
              <a:gd name="connsiteY233" fmla="*/ 3365555 h 6858000"/>
              <a:gd name="connsiteX234" fmla="*/ 840692 w 7467600"/>
              <a:gd name="connsiteY234" fmla="*/ 3284921 h 6858000"/>
              <a:gd name="connsiteX235" fmla="*/ 979248 w 7467600"/>
              <a:gd name="connsiteY235" fmla="*/ 3221003 h 6858000"/>
              <a:gd name="connsiteX236" fmla="*/ 1053282 w 7467600"/>
              <a:gd name="connsiteY236" fmla="*/ 3185247 h 6858000"/>
              <a:gd name="connsiteX237" fmla="*/ 1320603 w 7467600"/>
              <a:gd name="connsiteY237" fmla="*/ 3081281 h 6858000"/>
              <a:gd name="connsiteX238" fmla="*/ 1238695 w 7467600"/>
              <a:gd name="connsiteY238" fmla="*/ 3076820 h 6858000"/>
              <a:gd name="connsiteX239" fmla="*/ 5425627 w 7467600"/>
              <a:gd name="connsiteY239" fmla="*/ 2954192 h 6858000"/>
              <a:gd name="connsiteX240" fmla="*/ 5470770 w 7467600"/>
              <a:gd name="connsiteY240" fmla="*/ 3005435 h 6858000"/>
              <a:gd name="connsiteX241" fmla="*/ 5519779 w 7467600"/>
              <a:gd name="connsiteY241" fmla="*/ 4359223 h 6858000"/>
              <a:gd name="connsiteX242" fmla="*/ 5520293 w 7467600"/>
              <a:gd name="connsiteY242" fmla="*/ 4360602 h 6858000"/>
              <a:gd name="connsiteX243" fmla="*/ 5767221 w 7467600"/>
              <a:gd name="connsiteY243" fmla="*/ 4665564 h 6858000"/>
              <a:gd name="connsiteX244" fmla="*/ 6937169 w 7467600"/>
              <a:gd name="connsiteY244" fmla="*/ 4815941 h 6858000"/>
              <a:gd name="connsiteX245" fmla="*/ 6953922 w 7467600"/>
              <a:gd name="connsiteY245" fmla="*/ 4890068 h 6858000"/>
              <a:gd name="connsiteX246" fmla="*/ 6071359 w 7467600"/>
              <a:gd name="connsiteY246" fmla="*/ 4770770 h 6858000"/>
              <a:gd name="connsiteX247" fmla="*/ 6038839 w 7467600"/>
              <a:gd name="connsiteY247" fmla="*/ 4764474 h 6858000"/>
              <a:gd name="connsiteX248" fmla="*/ 6038706 w 7467600"/>
              <a:gd name="connsiteY248" fmla="*/ 4763847 h 6858000"/>
              <a:gd name="connsiteX249" fmla="*/ 6037784 w 7467600"/>
              <a:gd name="connsiteY249" fmla="*/ 4764270 h 6858000"/>
              <a:gd name="connsiteX250" fmla="*/ 6038839 w 7467600"/>
              <a:gd name="connsiteY250" fmla="*/ 4764474 h 6858000"/>
              <a:gd name="connsiteX251" fmla="*/ 6040338 w 7467600"/>
              <a:gd name="connsiteY251" fmla="*/ 4771418 h 6858000"/>
              <a:gd name="connsiteX252" fmla="*/ 6024488 w 7467600"/>
              <a:gd name="connsiteY252" fmla="*/ 4809903 h 6858000"/>
              <a:gd name="connsiteX253" fmla="*/ 5599771 w 7467600"/>
              <a:gd name="connsiteY253" fmla="*/ 5509652 h 6858000"/>
              <a:gd name="connsiteX254" fmla="*/ 5548843 w 7467600"/>
              <a:gd name="connsiteY254" fmla="*/ 5563845 h 6858000"/>
              <a:gd name="connsiteX255" fmla="*/ 5940952 w 7467600"/>
              <a:gd name="connsiteY255" fmla="*/ 6250028 h 6858000"/>
              <a:gd name="connsiteX256" fmla="*/ 6043441 w 7467600"/>
              <a:gd name="connsiteY256" fmla="*/ 6665847 h 6858000"/>
              <a:gd name="connsiteX257" fmla="*/ 6093432 w 7467600"/>
              <a:gd name="connsiteY257" fmla="*/ 6858000 h 6858000"/>
              <a:gd name="connsiteX258" fmla="*/ 6034344 w 7467600"/>
              <a:gd name="connsiteY258" fmla="*/ 6858000 h 6858000"/>
              <a:gd name="connsiteX259" fmla="*/ 6026679 w 7467600"/>
              <a:gd name="connsiteY259" fmla="*/ 6836959 h 6858000"/>
              <a:gd name="connsiteX260" fmla="*/ 5800441 w 7467600"/>
              <a:gd name="connsiteY260" fmla="*/ 6335286 h 6858000"/>
              <a:gd name="connsiteX261" fmla="*/ 5526562 w 7467600"/>
              <a:gd name="connsiteY261" fmla="*/ 5705388 h 6858000"/>
              <a:gd name="connsiteX262" fmla="*/ 5519640 w 7467600"/>
              <a:gd name="connsiteY262" fmla="*/ 5683774 h 6858000"/>
              <a:gd name="connsiteX263" fmla="*/ 5844559 w 7467600"/>
              <a:gd name="connsiteY263" fmla="*/ 6553349 h 6858000"/>
              <a:gd name="connsiteX264" fmla="*/ 5975994 w 7467600"/>
              <a:gd name="connsiteY264" fmla="*/ 6858000 h 6858000"/>
              <a:gd name="connsiteX265" fmla="*/ 5898547 w 7467600"/>
              <a:gd name="connsiteY265" fmla="*/ 6858000 h 6858000"/>
              <a:gd name="connsiteX266" fmla="*/ 5682041 w 7467600"/>
              <a:gd name="connsiteY266" fmla="*/ 6355860 h 6858000"/>
              <a:gd name="connsiteX267" fmla="*/ 5461758 w 7467600"/>
              <a:gd name="connsiteY267" fmla="*/ 5820220 h 6858000"/>
              <a:gd name="connsiteX268" fmla="*/ 5237282 w 7467600"/>
              <a:gd name="connsiteY268" fmla="*/ 6579086 h 6858000"/>
              <a:gd name="connsiteX269" fmla="*/ 5115009 w 7467600"/>
              <a:gd name="connsiteY269" fmla="*/ 6858000 h 6858000"/>
              <a:gd name="connsiteX270" fmla="*/ 5028074 w 7467600"/>
              <a:gd name="connsiteY270" fmla="*/ 6858000 h 6858000"/>
              <a:gd name="connsiteX271" fmla="*/ 5079508 w 7467600"/>
              <a:gd name="connsiteY271" fmla="*/ 6749074 h 6858000"/>
              <a:gd name="connsiteX272" fmla="*/ 5371846 w 7467600"/>
              <a:gd name="connsiteY272" fmla="*/ 5924413 h 6858000"/>
              <a:gd name="connsiteX273" fmla="*/ 5270512 w 7467600"/>
              <a:gd name="connsiteY273" fmla="*/ 6138975 h 6858000"/>
              <a:gd name="connsiteX274" fmla="*/ 5062409 w 7467600"/>
              <a:gd name="connsiteY274" fmla="*/ 6653544 h 6858000"/>
              <a:gd name="connsiteX275" fmla="*/ 5036628 w 7467600"/>
              <a:gd name="connsiteY275" fmla="*/ 6754247 h 6858000"/>
              <a:gd name="connsiteX276" fmla="*/ 5009112 w 7467600"/>
              <a:gd name="connsiteY276" fmla="*/ 6858000 h 6858000"/>
              <a:gd name="connsiteX277" fmla="*/ 4976679 w 7467600"/>
              <a:gd name="connsiteY277" fmla="*/ 6858000 h 6858000"/>
              <a:gd name="connsiteX278" fmla="*/ 5006537 w 7467600"/>
              <a:gd name="connsiteY278" fmla="*/ 6747068 h 6858000"/>
              <a:gd name="connsiteX279" fmla="*/ 5032723 w 7467600"/>
              <a:gd name="connsiteY279" fmla="*/ 6644957 h 6858000"/>
              <a:gd name="connsiteX280" fmla="*/ 5242949 w 7467600"/>
              <a:gd name="connsiteY280" fmla="*/ 6125175 h 6858000"/>
              <a:gd name="connsiteX281" fmla="*/ 5286321 w 7467600"/>
              <a:gd name="connsiteY281" fmla="*/ 6033555 h 6858000"/>
              <a:gd name="connsiteX282" fmla="*/ 5008210 w 7467600"/>
              <a:gd name="connsiteY282" fmla="*/ 6649194 h 6858000"/>
              <a:gd name="connsiteX283" fmla="*/ 4986321 w 7467600"/>
              <a:gd name="connsiteY283" fmla="*/ 6765687 h 6858000"/>
              <a:gd name="connsiteX284" fmla="*/ 4973474 w 7467600"/>
              <a:gd name="connsiteY284" fmla="*/ 6858000 h 6858000"/>
              <a:gd name="connsiteX285" fmla="*/ 4907178 w 7467600"/>
              <a:gd name="connsiteY285" fmla="*/ 6858000 h 6858000"/>
              <a:gd name="connsiteX286" fmla="*/ 4910810 w 7467600"/>
              <a:gd name="connsiteY286" fmla="*/ 6829660 h 6858000"/>
              <a:gd name="connsiteX287" fmla="*/ 4987461 w 7467600"/>
              <a:gd name="connsiteY287" fmla="*/ 6432994 h 6858000"/>
              <a:gd name="connsiteX288" fmla="*/ 5179262 w 7467600"/>
              <a:gd name="connsiteY288" fmla="*/ 6035044 h 6858000"/>
              <a:gd name="connsiteX289" fmla="*/ 4689678 w 7467600"/>
              <a:gd name="connsiteY289" fmla="*/ 6440241 h 6858000"/>
              <a:gd name="connsiteX290" fmla="*/ 4477543 w 7467600"/>
              <a:gd name="connsiteY290" fmla="*/ 6674836 h 6858000"/>
              <a:gd name="connsiteX291" fmla="*/ 4329957 w 7467600"/>
              <a:gd name="connsiteY291" fmla="*/ 6858000 h 6858000"/>
              <a:gd name="connsiteX292" fmla="*/ 4218595 w 7467600"/>
              <a:gd name="connsiteY292" fmla="*/ 6858000 h 6858000"/>
              <a:gd name="connsiteX293" fmla="*/ 4368888 w 7467600"/>
              <a:gd name="connsiteY293" fmla="*/ 6668412 h 6858000"/>
              <a:gd name="connsiteX294" fmla="*/ 4563091 w 7467600"/>
              <a:gd name="connsiteY294" fmla="*/ 6442508 h 6858000"/>
              <a:gd name="connsiteX295" fmla="*/ 5387324 w 7467600"/>
              <a:gd name="connsiteY295" fmla="*/ 5705830 h 6858000"/>
              <a:gd name="connsiteX296" fmla="*/ 5073620 w 7467600"/>
              <a:gd name="connsiteY296" fmla="*/ 5955437 h 6858000"/>
              <a:gd name="connsiteX297" fmla="*/ 4689789 w 7467600"/>
              <a:gd name="connsiteY297" fmla="*/ 6268382 h 6858000"/>
              <a:gd name="connsiteX298" fmla="*/ 4418722 w 7467600"/>
              <a:gd name="connsiteY298" fmla="*/ 6570886 h 6858000"/>
              <a:gd name="connsiteX299" fmla="*/ 4214944 w 7467600"/>
              <a:gd name="connsiteY299" fmla="*/ 6858000 h 6858000"/>
              <a:gd name="connsiteX300" fmla="*/ 4177898 w 7467600"/>
              <a:gd name="connsiteY300" fmla="*/ 6858000 h 6858000"/>
              <a:gd name="connsiteX301" fmla="*/ 4391597 w 7467600"/>
              <a:gd name="connsiteY301" fmla="*/ 6556370 h 6858000"/>
              <a:gd name="connsiteX302" fmla="*/ 4668889 w 7467600"/>
              <a:gd name="connsiteY302" fmla="*/ 6246399 h 6858000"/>
              <a:gd name="connsiteX303" fmla="*/ 5055427 w 7467600"/>
              <a:gd name="connsiteY303" fmla="*/ 5931476 h 6858000"/>
              <a:gd name="connsiteX304" fmla="*/ 5371814 w 7467600"/>
              <a:gd name="connsiteY304" fmla="*/ 5678975 h 6858000"/>
              <a:gd name="connsiteX305" fmla="*/ 4987918 w 7467600"/>
              <a:gd name="connsiteY305" fmla="*/ 5838701 h 6858000"/>
              <a:gd name="connsiteX306" fmla="*/ 4317146 w 7467600"/>
              <a:gd name="connsiteY306" fmla="*/ 6587716 h 6858000"/>
              <a:gd name="connsiteX307" fmla="*/ 4171627 w 7467600"/>
              <a:gd name="connsiteY307" fmla="*/ 6858000 h 6858000"/>
              <a:gd name="connsiteX308" fmla="*/ 4081585 w 7467600"/>
              <a:gd name="connsiteY308" fmla="*/ 6858000 h 6858000"/>
              <a:gd name="connsiteX309" fmla="*/ 4238603 w 7467600"/>
              <a:gd name="connsiteY309" fmla="*/ 6559341 h 6858000"/>
              <a:gd name="connsiteX310" fmla="*/ 4778333 w 7467600"/>
              <a:gd name="connsiteY310" fmla="*/ 5873626 h 6858000"/>
              <a:gd name="connsiteX311" fmla="*/ 5414185 w 7467600"/>
              <a:gd name="connsiteY311" fmla="*/ 5573882 h 6858000"/>
              <a:gd name="connsiteX312" fmla="*/ 5959648 w 7467600"/>
              <a:gd name="connsiteY312" fmla="*/ 4760797 h 6858000"/>
              <a:gd name="connsiteX313" fmla="*/ 5355019 w 7467600"/>
              <a:gd name="connsiteY313" fmla="*/ 4734672 h 6858000"/>
              <a:gd name="connsiteX314" fmla="*/ 5083565 w 7467600"/>
              <a:gd name="connsiteY314" fmla="*/ 5179121 h 6858000"/>
              <a:gd name="connsiteX315" fmla="*/ 4713577 w 7467600"/>
              <a:gd name="connsiteY315" fmla="*/ 5616803 h 6858000"/>
              <a:gd name="connsiteX316" fmla="*/ 3989559 w 7467600"/>
              <a:gd name="connsiteY316" fmla="*/ 6145945 h 6858000"/>
              <a:gd name="connsiteX317" fmla="*/ 3939824 w 7467600"/>
              <a:gd name="connsiteY317" fmla="*/ 6066900 h 6858000"/>
              <a:gd name="connsiteX318" fmla="*/ 4584537 w 7467600"/>
              <a:gd name="connsiteY318" fmla="*/ 5324826 h 6858000"/>
              <a:gd name="connsiteX319" fmla="*/ 5037105 w 7467600"/>
              <a:gd name="connsiteY319" fmla="*/ 5088765 h 6858000"/>
              <a:gd name="connsiteX320" fmla="*/ 5039930 w 7467600"/>
              <a:gd name="connsiteY320" fmla="*/ 5089585 h 6858000"/>
              <a:gd name="connsiteX321" fmla="*/ 5263764 w 7467600"/>
              <a:gd name="connsiteY321" fmla="*/ 4735525 h 6858000"/>
              <a:gd name="connsiteX322" fmla="*/ 4086300 w 7467600"/>
              <a:gd name="connsiteY322" fmla="*/ 4884599 h 6858000"/>
              <a:gd name="connsiteX323" fmla="*/ 4085485 w 7467600"/>
              <a:gd name="connsiteY323" fmla="*/ 4899070 h 6858000"/>
              <a:gd name="connsiteX324" fmla="*/ 3871915 w 7467600"/>
              <a:gd name="connsiteY324" fmla="*/ 5253645 h 6858000"/>
              <a:gd name="connsiteX325" fmla="*/ 3799374 w 7467600"/>
              <a:gd name="connsiteY325" fmla="*/ 5466127 h 6858000"/>
              <a:gd name="connsiteX326" fmla="*/ 3498850 w 7467600"/>
              <a:gd name="connsiteY326" fmla="*/ 6661888 h 6858000"/>
              <a:gd name="connsiteX327" fmla="*/ 3399216 w 7467600"/>
              <a:gd name="connsiteY327" fmla="*/ 6858000 h 6858000"/>
              <a:gd name="connsiteX328" fmla="*/ 3303688 w 7467600"/>
              <a:gd name="connsiteY328" fmla="*/ 6858000 h 6858000"/>
              <a:gd name="connsiteX329" fmla="*/ 3391774 w 7467600"/>
              <a:gd name="connsiteY329" fmla="*/ 6697181 h 6858000"/>
              <a:gd name="connsiteX330" fmla="*/ 3735540 w 7467600"/>
              <a:gd name="connsiteY330" fmla="*/ 5546923 h 6858000"/>
              <a:gd name="connsiteX331" fmla="*/ 3729438 w 7467600"/>
              <a:gd name="connsiteY331" fmla="*/ 5569058 h 6858000"/>
              <a:gd name="connsiteX332" fmla="*/ 3707782 w 7467600"/>
              <a:gd name="connsiteY332" fmla="*/ 5644908 h 6858000"/>
              <a:gd name="connsiteX333" fmla="*/ 3583827 w 7467600"/>
              <a:gd name="connsiteY333" fmla="*/ 6039215 h 6858000"/>
              <a:gd name="connsiteX334" fmla="*/ 3547861 w 7467600"/>
              <a:gd name="connsiteY334" fmla="*/ 6129609 h 6858000"/>
              <a:gd name="connsiteX335" fmla="*/ 3490905 w 7467600"/>
              <a:gd name="connsiteY335" fmla="*/ 6277660 h 6858000"/>
              <a:gd name="connsiteX336" fmla="*/ 3455859 w 7467600"/>
              <a:gd name="connsiteY336" fmla="*/ 6391301 h 6858000"/>
              <a:gd name="connsiteX337" fmla="*/ 3429112 w 7467600"/>
              <a:gd name="connsiteY337" fmla="*/ 6479469 h 6858000"/>
              <a:gd name="connsiteX338" fmla="*/ 3304862 w 7467600"/>
              <a:gd name="connsiteY338" fmla="*/ 6796476 h 6858000"/>
              <a:gd name="connsiteX339" fmla="*/ 3276071 w 7467600"/>
              <a:gd name="connsiteY339" fmla="*/ 6858000 h 6858000"/>
              <a:gd name="connsiteX340" fmla="*/ 3240805 w 7467600"/>
              <a:gd name="connsiteY340" fmla="*/ 6858000 h 6858000"/>
              <a:gd name="connsiteX341" fmla="*/ 3275917 w 7467600"/>
              <a:gd name="connsiteY341" fmla="*/ 6783192 h 6858000"/>
              <a:gd name="connsiteX342" fmla="*/ 3399358 w 7467600"/>
              <a:gd name="connsiteY342" fmla="*/ 6469011 h 6858000"/>
              <a:gd name="connsiteX343" fmla="*/ 3425650 w 7467600"/>
              <a:gd name="connsiteY343" fmla="*/ 6381333 h 6858000"/>
              <a:gd name="connsiteX344" fmla="*/ 3460661 w 7467600"/>
              <a:gd name="connsiteY344" fmla="*/ 6266763 h 6858000"/>
              <a:gd name="connsiteX345" fmla="*/ 3518021 w 7467600"/>
              <a:gd name="connsiteY345" fmla="*/ 6117298 h 6858000"/>
              <a:gd name="connsiteX346" fmla="*/ 3554035 w 7467600"/>
              <a:gd name="connsiteY346" fmla="*/ 6027832 h 6858000"/>
              <a:gd name="connsiteX347" fmla="*/ 3677174 w 7467600"/>
              <a:gd name="connsiteY347" fmla="*/ 5636351 h 6858000"/>
              <a:gd name="connsiteX348" fmla="*/ 3698819 w 7467600"/>
              <a:gd name="connsiteY348" fmla="*/ 5560503 h 6858000"/>
              <a:gd name="connsiteX349" fmla="*/ 3702094 w 7467600"/>
              <a:gd name="connsiteY349" fmla="*/ 5549194 h 6858000"/>
              <a:gd name="connsiteX350" fmla="*/ 3398355 w 7467600"/>
              <a:gd name="connsiteY350" fmla="*/ 6094603 h 6858000"/>
              <a:gd name="connsiteX351" fmla="*/ 3193941 w 7467600"/>
              <a:gd name="connsiteY351" fmla="*/ 6798775 h 6858000"/>
              <a:gd name="connsiteX352" fmla="*/ 3184140 w 7467600"/>
              <a:gd name="connsiteY352" fmla="*/ 6858000 h 6858000"/>
              <a:gd name="connsiteX353" fmla="*/ 3099978 w 7467600"/>
              <a:gd name="connsiteY353" fmla="*/ 6858000 h 6858000"/>
              <a:gd name="connsiteX354" fmla="*/ 3101556 w 7467600"/>
              <a:gd name="connsiteY354" fmla="*/ 6843337 h 6858000"/>
              <a:gd name="connsiteX355" fmla="*/ 3370162 w 7467600"/>
              <a:gd name="connsiteY355" fmla="*/ 5785550 h 6858000"/>
              <a:gd name="connsiteX356" fmla="*/ 3746477 w 7467600"/>
              <a:gd name="connsiteY356" fmla="*/ 5377889 h 6858000"/>
              <a:gd name="connsiteX357" fmla="*/ 3863399 w 7467600"/>
              <a:gd name="connsiteY357" fmla="*/ 5087257 h 6858000"/>
              <a:gd name="connsiteX358" fmla="*/ 3968712 w 7467600"/>
              <a:gd name="connsiteY358" fmla="*/ 4913989 h 6858000"/>
              <a:gd name="connsiteX359" fmla="*/ 2792390 w 7467600"/>
              <a:gd name="connsiteY359" fmla="*/ 5382974 h 6858000"/>
              <a:gd name="connsiteX360" fmla="*/ 2714982 w 7467600"/>
              <a:gd name="connsiteY360" fmla="*/ 5427051 h 6858000"/>
              <a:gd name="connsiteX361" fmla="*/ 2813361 w 7467600"/>
              <a:gd name="connsiteY361" fmla="*/ 6023912 h 6858000"/>
              <a:gd name="connsiteX362" fmla="*/ 2688430 w 7467600"/>
              <a:gd name="connsiteY362" fmla="*/ 6801564 h 6858000"/>
              <a:gd name="connsiteX363" fmla="*/ 2629626 w 7467600"/>
              <a:gd name="connsiteY363" fmla="*/ 6763394 h 6858000"/>
              <a:gd name="connsiteX364" fmla="*/ 2565328 w 7467600"/>
              <a:gd name="connsiteY364" fmla="*/ 5516399 h 6858000"/>
              <a:gd name="connsiteX365" fmla="*/ 1922999 w 7467600"/>
              <a:gd name="connsiteY365" fmla="*/ 5980343 h 6858000"/>
              <a:gd name="connsiteX366" fmla="*/ 1950261 w 7467600"/>
              <a:gd name="connsiteY366" fmla="*/ 6405858 h 6858000"/>
              <a:gd name="connsiteX367" fmla="*/ 2365554 w 7467600"/>
              <a:gd name="connsiteY367" fmla="*/ 6759107 h 6858000"/>
              <a:gd name="connsiteX368" fmla="*/ 2424142 w 7467600"/>
              <a:gd name="connsiteY368" fmla="*/ 6858000 h 6858000"/>
              <a:gd name="connsiteX369" fmla="*/ 2395994 w 7467600"/>
              <a:gd name="connsiteY369" fmla="*/ 6858000 h 6858000"/>
              <a:gd name="connsiteX370" fmla="*/ 2392863 w 7467600"/>
              <a:gd name="connsiteY370" fmla="*/ 6852964 h 6858000"/>
              <a:gd name="connsiteX371" fmla="*/ 2017589 w 7467600"/>
              <a:gd name="connsiteY371" fmla="*/ 6493982 h 6858000"/>
              <a:gd name="connsiteX372" fmla="*/ 2147336 w 7467600"/>
              <a:gd name="connsiteY372" fmla="*/ 6594052 h 6858000"/>
              <a:gd name="connsiteX373" fmla="*/ 2207047 w 7467600"/>
              <a:gd name="connsiteY373" fmla="*/ 6654540 h 6858000"/>
              <a:gd name="connsiteX374" fmla="*/ 2299106 w 7467600"/>
              <a:gd name="connsiteY374" fmla="*/ 6778931 h 6858000"/>
              <a:gd name="connsiteX375" fmla="*/ 2314430 w 7467600"/>
              <a:gd name="connsiteY375" fmla="*/ 6801144 h 6858000"/>
              <a:gd name="connsiteX376" fmla="*/ 2352406 w 7467600"/>
              <a:gd name="connsiteY376" fmla="*/ 6858000 h 6858000"/>
              <a:gd name="connsiteX377" fmla="*/ 2314492 w 7467600"/>
              <a:gd name="connsiteY377" fmla="*/ 6858000 h 6858000"/>
              <a:gd name="connsiteX378" fmla="*/ 2288095 w 7467600"/>
              <a:gd name="connsiteY378" fmla="*/ 6818030 h 6858000"/>
              <a:gd name="connsiteX379" fmla="*/ 2272768 w 7467600"/>
              <a:gd name="connsiteY379" fmla="*/ 6795822 h 6858000"/>
              <a:gd name="connsiteX380" fmla="*/ 2182715 w 7467600"/>
              <a:gd name="connsiteY380" fmla="*/ 6675071 h 6858000"/>
              <a:gd name="connsiteX381" fmla="*/ 2032061 w 7467600"/>
              <a:gd name="connsiteY381" fmla="*/ 6541380 h 6858000"/>
              <a:gd name="connsiteX382" fmla="*/ 2257220 w 7467600"/>
              <a:gd name="connsiteY382" fmla="*/ 6826257 h 6858000"/>
              <a:gd name="connsiteX383" fmla="*/ 2281324 w 7467600"/>
              <a:gd name="connsiteY383" fmla="*/ 6858000 h 6858000"/>
              <a:gd name="connsiteX384" fmla="*/ 2242860 w 7467600"/>
              <a:gd name="connsiteY384" fmla="*/ 6858000 h 6858000"/>
              <a:gd name="connsiteX385" fmla="*/ 2232818 w 7467600"/>
              <a:gd name="connsiteY385" fmla="*/ 6844926 h 6858000"/>
              <a:gd name="connsiteX386" fmla="*/ 1990172 w 7467600"/>
              <a:gd name="connsiteY386" fmla="*/ 6542121 h 6858000"/>
              <a:gd name="connsiteX387" fmla="*/ 2124090 w 7467600"/>
              <a:gd name="connsiteY387" fmla="*/ 6761017 h 6858000"/>
              <a:gd name="connsiteX388" fmla="*/ 2200380 w 7467600"/>
              <a:gd name="connsiteY388" fmla="*/ 6858000 h 6858000"/>
              <a:gd name="connsiteX389" fmla="*/ 2147507 w 7467600"/>
              <a:gd name="connsiteY389" fmla="*/ 6858000 h 6858000"/>
              <a:gd name="connsiteX390" fmla="*/ 2070668 w 7467600"/>
              <a:gd name="connsiteY390" fmla="*/ 6761520 h 6858000"/>
              <a:gd name="connsiteX391" fmla="*/ 1975142 w 7467600"/>
              <a:gd name="connsiteY391" fmla="*/ 6585570 h 6858000"/>
              <a:gd name="connsiteX392" fmla="*/ 2050035 w 7467600"/>
              <a:gd name="connsiteY392" fmla="*/ 6813345 h 6858000"/>
              <a:gd name="connsiteX393" fmla="*/ 2063025 w 7467600"/>
              <a:gd name="connsiteY393" fmla="*/ 6858000 h 6858000"/>
              <a:gd name="connsiteX394" fmla="*/ 2021675 w 7467600"/>
              <a:gd name="connsiteY394" fmla="*/ 6858000 h 6858000"/>
              <a:gd name="connsiteX395" fmla="*/ 2019308 w 7467600"/>
              <a:gd name="connsiteY395" fmla="*/ 6847118 h 6858000"/>
              <a:gd name="connsiteX396" fmla="*/ 1938835 w 7467600"/>
              <a:gd name="connsiteY396" fmla="*/ 6551160 h 6858000"/>
              <a:gd name="connsiteX397" fmla="*/ 1953230 w 7467600"/>
              <a:gd name="connsiteY397" fmla="*/ 6759699 h 6858000"/>
              <a:gd name="connsiteX398" fmla="*/ 1956763 w 7467600"/>
              <a:gd name="connsiteY398" fmla="*/ 6778191 h 6858000"/>
              <a:gd name="connsiteX399" fmla="*/ 1967925 w 7467600"/>
              <a:gd name="connsiteY399" fmla="*/ 6858000 h 6858000"/>
              <a:gd name="connsiteX400" fmla="*/ 1936622 w 7467600"/>
              <a:gd name="connsiteY400" fmla="*/ 6858000 h 6858000"/>
              <a:gd name="connsiteX401" fmla="*/ 1926261 w 7467600"/>
              <a:gd name="connsiteY401" fmla="*/ 6784064 h 6858000"/>
              <a:gd name="connsiteX402" fmla="*/ 1922724 w 7467600"/>
              <a:gd name="connsiteY402" fmla="*/ 6765577 h 6858000"/>
              <a:gd name="connsiteX403" fmla="*/ 1904650 w 7467600"/>
              <a:gd name="connsiteY403" fmla="*/ 6639616 h 6858000"/>
              <a:gd name="connsiteX404" fmla="*/ 1885273 w 7467600"/>
              <a:gd name="connsiteY404" fmla="*/ 6858000 h 6858000"/>
              <a:gd name="connsiteX405" fmla="*/ 1854363 w 7467600"/>
              <a:gd name="connsiteY405" fmla="*/ 6858000 h 6858000"/>
              <a:gd name="connsiteX406" fmla="*/ 1880391 w 7467600"/>
              <a:gd name="connsiteY406" fmla="*/ 6603796 h 6858000"/>
              <a:gd name="connsiteX407" fmla="*/ 1818273 w 7467600"/>
              <a:gd name="connsiteY407" fmla="*/ 6715729 h 6858000"/>
              <a:gd name="connsiteX408" fmla="*/ 1794691 w 7467600"/>
              <a:gd name="connsiteY408" fmla="*/ 6843239 h 6858000"/>
              <a:gd name="connsiteX409" fmla="*/ 1794914 w 7467600"/>
              <a:gd name="connsiteY409" fmla="*/ 6858000 h 6858000"/>
              <a:gd name="connsiteX410" fmla="*/ 1746128 w 7467600"/>
              <a:gd name="connsiteY410" fmla="*/ 6858000 h 6858000"/>
              <a:gd name="connsiteX411" fmla="*/ 1753934 w 7467600"/>
              <a:gd name="connsiteY411" fmla="*/ 6724796 h 6858000"/>
              <a:gd name="connsiteX412" fmla="*/ 1792053 w 7467600"/>
              <a:gd name="connsiteY412" fmla="*/ 6572396 h 6858000"/>
              <a:gd name="connsiteX413" fmla="*/ 1862248 w 7467600"/>
              <a:gd name="connsiteY413" fmla="*/ 6266397 h 6858000"/>
              <a:gd name="connsiteX414" fmla="*/ 1862250 w 7467600"/>
              <a:gd name="connsiteY414" fmla="*/ 6033531 h 6858000"/>
              <a:gd name="connsiteX415" fmla="*/ 1211999 w 7467600"/>
              <a:gd name="connsiteY415" fmla="*/ 6683610 h 6858000"/>
              <a:gd name="connsiteX416" fmla="*/ 1213266 w 7467600"/>
              <a:gd name="connsiteY416" fmla="*/ 6691947 h 6858000"/>
              <a:gd name="connsiteX417" fmla="*/ 1203370 w 7467600"/>
              <a:gd name="connsiteY417" fmla="*/ 6850676 h 6858000"/>
              <a:gd name="connsiteX418" fmla="*/ 1203671 w 7467600"/>
              <a:gd name="connsiteY418" fmla="*/ 6858000 h 6858000"/>
              <a:gd name="connsiteX419" fmla="*/ 1143180 w 7467600"/>
              <a:gd name="connsiteY419" fmla="*/ 6858000 h 6858000"/>
              <a:gd name="connsiteX420" fmla="*/ 1142176 w 7467600"/>
              <a:gd name="connsiteY420" fmla="*/ 6766045 h 6858000"/>
              <a:gd name="connsiteX421" fmla="*/ 1067484 w 7467600"/>
              <a:gd name="connsiteY421" fmla="*/ 6858000 h 6858000"/>
              <a:gd name="connsiteX422" fmla="*/ 953928 w 7467600"/>
              <a:gd name="connsiteY422" fmla="*/ 6858000 h 6858000"/>
              <a:gd name="connsiteX423" fmla="*/ 959715 w 7467600"/>
              <a:gd name="connsiteY423" fmla="*/ 6850185 h 6858000"/>
              <a:gd name="connsiteX424" fmla="*/ 1483788 w 7467600"/>
              <a:gd name="connsiteY424" fmla="*/ 6259174 h 6858000"/>
              <a:gd name="connsiteX425" fmla="*/ 1100671 w 7467600"/>
              <a:gd name="connsiteY425" fmla="*/ 6252137 h 6858000"/>
              <a:gd name="connsiteX426" fmla="*/ 1090144 w 7467600"/>
              <a:gd name="connsiteY426" fmla="*/ 6256748 h 6858000"/>
              <a:gd name="connsiteX427" fmla="*/ 1095872 w 7467600"/>
              <a:gd name="connsiteY427" fmla="*/ 6271892 h 6858000"/>
              <a:gd name="connsiteX428" fmla="*/ 262785 w 7467600"/>
              <a:gd name="connsiteY428" fmla="*/ 6845450 h 6858000"/>
              <a:gd name="connsiteX429" fmla="*/ 209968 w 7467600"/>
              <a:gd name="connsiteY429" fmla="*/ 6770713 h 6858000"/>
              <a:gd name="connsiteX430" fmla="*/ 873460 w 7467600"/>
              <a:gd name="connsiteY430" fmla="*/ 6253768 h 6858000"/>
              <a:gd name="connsiteX431" fmla="*/ 192686 w 7467600"/>
              <a:gd name="connsiteY431" fmla="*/ 5849257 h 6858000"/>
              <a:gd name="connsiteX432" fmla="*/ 4696 w 7467600"/>
              <a:gd name="connsiteY432" fmla="*/ 5697668 h 6858000"/>
              <a:gd name="connsiteX433" fmla="*/ 0 w 7467600"/>
              <a:gd name="connsiteY433" fmla="*/ 5689984 h 6858000"/>
              <a:gd name="connsiteX434" fmla="*/ 0 w 7467600"/>
              <a:gd name="connsiteY434" fmla="*/ 5513472 h 6858000"/>
              <a:gd name="connsiteX435" fmla="*/ 174101 w 7467600"/>
              <a:gd name="connsiteY435" fmla="*/ 5620277 h 6858000"/>
              <a:gd name="connsiteX436" fmla="*/ 891800 w 7467600"/>
              <a:gd name="connsiteY436" fmla="*/ 6036935 h 6858000"/>
              <a:gd name="connsiteX437" fmla="*/ 1072219 w 7467600"/>
              <a:gd name="connsiteY437" fmla="*/ 6169443 h 6858000"/>
              <a:gd name="connsiteX438" fmla="*/ 1074117 w 7467600"/>
              <a:gd name="connsiteY438" fmla="*/ 6170301 h 6858000"/>
              <a:gd name="connsiteX439" fmla="*/ 1083114 w 7467600"/>
              <a:gd name="connsiteY439" fmla="*/ 6174131 h 6858000"/>
              <a:gd name="connsiteX440" fmla="*/ 1543010 w 7467600"/>
              <a:gd name="connsiteY440" fmla="*/ 6191140 h 6858000"/>
              <a:gd name="connsiteX441" fmla="*/ 1551080 w 7467600"/>
              <a:gd name="connsiteY441" fmla="*/ 6195006 h 6858000"/>
              <a:gd name="connsiteX442" fmla="*/ 2345443 w 7467600"/>
              <a:gd name="connsiteY442" fmla="*/ 5549882 h 6858000"/>
              <a:gd name="connsiteX443" fmla="*/ 1721499 w 7467600"/>
              <a:gd name="connsiteY443" fmla="*/ 5599969 h 6858000"/>
              <a:gd name="connsiteX444" fmla="*/ 767716 w 7467600"/>
              <a:gd name="connsiteY444" fmla="*/ 5472768 h 6858000"/>
              <a:gd name="connsiteX445" fmla="*/ 722147 w 7467600"/>
              <a:gd name="connsiteY445" fmla="*/ 5393091 h 6858000"/>
              <a:gd name="connsiteX446" fmla="*/ 1485552 w 7467600"/>
              <a:gd name="connsiteY446" fmla="*/ 5313202 h 6858000"/>
              <a:gd name="connsiteX447" fmla="*/ 2143004 w 7467600"/>
              <a:gd name="connsiteY447" fmla="*/ 5402420 h 6858000"/>
              <a:gd name="connsiteX448" fmla="*/ 1933391 w 7467600"/>
              <a:gd name="connsiteY448" fmla="*/ 5156971 h 6858000"/>
              <a:gd name="connsiteX449" fmla="*/ 1827118 w 7467600"/>
              <a:gd name="connsiteY449" fmla="*/ 4968410 h 6858000"/>
              <a:gd name="connsiteX450" fmla="*/ 1837349 w 7467600"/>
              <a:gd name="connsiteY450" fmla="*/ 4956357 h 6858000"/>
              <a:gd name="connsiteX451" fmla="*/ 2162835 w 7467600"/>
              <a:gd name="connsiteY451" fmla="*/ 5187853 h 6858000"/>
              <a:gd name="connsiteX452" fmla="*/ 2257167 w 7467600"/>
              <a:gd name="connsiteY452" fmla="*/ 5462123 h 6858000"/>
              <a:gd name="connsiteX453" fmla="*/ 2261598 w 7467600"/>
              <a:gd name="connsiteY453" fmla="*/ 5467998 h 6858000"/>
              <a:gd name="connsiteX454" fmla="*/ 2437177 w 7467600"/>
              <a:gd name="connsiteY454" fmla="*/ 5479608 h 6858000"/>
              <a:gd name="connsiteX455" fmla="*/ 2445247 w 7467600"/>
              <a:gd name="connsiteY455" fmla="*/ 5483476 h 6858000"/>
              <a:gd name="connsiteX456" fmla="*/ 2743626 w 7467600"/>
              <a:gd name="connsiteY456" fmla="*/ 5304819 h 6858000"/>
              <a:gd name="connsiteX457" fmla="*/ 3048102 w 7467600"/>
              <a:gd name="connsiteY457" fmla="*/ 5150595 h 6858000"/>
              <a:gd name="connsiteX458" fmla="*/ 1799414 w 7467600"/>
              <a:gd name="connsiteY458" fmla="*/ 4694732 h 6858000"/>
              <a:gd name="connsiteX459" fmla="*/ 1771735 w 7467600"/>
              <a:gd name="connsiteY459" fmla="*/ 4619929 h 6858000"/>
              <a:gd name="connsiteX460" fmla="*/ 3104273 w 7467600"/>
              <a:gd name="connsiteY460" fmla="*/ 5076159 h 6858000"/>
              <a:gd name="connsiteX461" fmla="*/ 3113245 w 7467600"/>
              <a:gd name="connsiteY461" fmla="*/ 5090705 h 6858000"/>
              <a:gd name="connsiteX462" fmla="*/ 3126294 w 7467600"/>
              <a:gd name="connsiteY462" fmla="*/ 5114400 h 6858000"/>
              <a:gd name="connsiteX463" fmla="*/ 3937433 w 7467600"/>
              <a:gd name="connsiteY463" fmla="*/ 4830473 h 6858000"/>
              <a:gd name="connsiteX464" fmla="*/ 3590475 w 7467600"/>
              <a:gd name="connsiteY464" fmla="*/ 4597974 h 6858000"/>
              <a:gd name="connsiteX465" fmla="*/ 3100264 w 7467600"/>
              <a:gd name="connsiteY465" fmla="*/ 4579845 h 6858000"/>
              <a:gd name="connsiteX466" fmla="*/ 2183576 w 7467600"/>
              <a:gd name="connsiteY466" fmla="*/ 4227150 h 6858000"/>
              <a:gd name="connsiteX467" fmla="*/ 2151029 w 7467600"/>
              <a:gd name="connsiteY467" fmla="*/ 4146947 h 6858000"/>
              <a:gd name="connsiteX468" fmla="*/ 3563434 w 7467600"/>
              <a:gd name="connsiteY468" fmla="*/ 4469115 h 6858000"/>
              <a:gd name="connsiteX469" fmla="*/ 3177952 w 7467600"/>
              <a:gd name="connsiteY469" fmla="*/ 3657386 h 6858000"/>
              <a:gd name="connsiteX470" fmla="*/ 3189263 w 7467600"/>
              <a:gd name="connsiteY470" fmla="*/ 3625726 h 6858000"/>
              <a:gd name="connsiteX471" fmla="*/ 3560912 w 7467600"/>
              <a:gd name="connsiteY471" fmla="*/ 4079863 h 6858000"/>
              <a:gd name="connsiteX472" fmla="*/ 3626636 w 7467600"/>
              <a:gd name="connsiteY472" fmla="*/ 4512230 h 6858000"/>
              <a:gd name="connsiteX473" fmla="*/ 3653088 w 7467600"/>
              <a:gd name="connsiteY473" fmla="*/ 4521417 h 6858000"/>
              <a:gd name="connsiteX474" fmla="*/ 3988128 w 7467600"/>
              <a:gd name="connsiteY474" fmla="*/ 4817267 h 6858000"/>
              <a:gd name="connsiteX475" fmla="*/ 4830582 w 7467600"/>
              <a:gd name="connsiteY475" fmla="*/ 4676000 h 6858000"/>
              <a:gd name="connsiteX476" fmla="*/ 4830100 w 7467600"/>
              <a:gd name="connsiteY476" fmla="*/ 4675554 h 6858000"/>
              <a:gd name="connsiteX477" fmla="*/ 4036318 w 7467600"/>
              <a:gd name="connsiteY477" fmla="*/ 4147013 h 6858000"/>
              <a:gd name="connsiteX478" fmla="*/ 3432098 w 7467600"/>
              <a:gd name="connsiteY478" fmla="*/ 3537312 h 6858000"/>
              <a:gd name="connsiteX479" fmla="*/ 3446761 w 7467600"/>
              <a:gd name="connsiteY479" fmla="*/ 3461278 h 6858000"/>
              <a:gd name="connsiteX480" fmla="*/ 4419733 w 7467600"/>
              <a:gd name="connsiteY480" fmla="*/ 3963555 h 6858000"/>
              <a:gd name="connsiteX481" fmla="*/ 4781371 w 7467600"/>
              <a:gd name="connsiteY481" fmla="*/ 4458604 h 6858000"/>
              <a:gd name="connsiteX482" fmla="*/ 4780440 w 7467600"/>
              <a:gd name="connsiteY482" fmla="*/ 4470290 h 6858000"/>
              <a:gd name="connsiteX483" fmla="*/ 4898954 w 7467600"/>
              <a:gd name="connsiteY483" fmla="*/ 4662092 h 6858000"/>
              <a:gd name="connsiteX484" fmla="*/ 4900699 w 7467600"/>
              <a:gd name="connsiteY484" fmla="*/ 4670867 h 6858000"/>
              <a:gd name="connsiteX485" fmla="*/ 5714511 w 7467600"/>
              <a:gd name="connsiteY485" fmla="*/ 4663483 h 6858000"/>
              <a:gd name="connsiteX486" fmla="*/ 5464793 w 7467600"/>
              <a:gd name="connsiteY486" fmla="*/ 4393556 h 6858000"/>
              <a:gd name="connsiteX487" fmla="*/ 5461897 w 7467600"/>
              <a:gd name="connsiteY487" fmla="*/ 4390879 h 6858000"/>
              <a:gd name="connsiteX488" fmla="*/ 4294126 w 7467600"/>
              <a:gd name="connsiteY488" fmla="*/ 3303048 h 6858000"/>
              <a:gd name="connsiteX489" fmla="*/ 4305321 w 7467600"/>
              <a:gd name="connsiteY489" fmla="*/ 3256953 h 6858000"/>
              <a:gd name="connsiteX490" fmla="*/ 4949299 w 7467600"/>
              <a:gd name="connsiteY490" fmla="*/ 3766336 h 6858000"/>
              <a:gd name="connsiteX491" fmla="*/ 5291452 w 7467600"/>
              <a:gd name="connsiteY491" fmla="*/ 4076801 h 6858000"/>
              <a:gd name="connsiteX492" fmla="*/ 5434998 w 7467600"/>
              <a:gd name="connsiteY492" fmla="*/ 4254100 h 6858000"/>
              <a:gd name="connsiteX493" fmla="*/ 5351015 w 7467600"/>
              <a:gd name="connsiteY493" fmla="*/ 3760989 h 6858000"/>
              <a:gd name="connsiteX494" fmla="*/ 5413780 w 7467600"/>
              <a:gd name="connsiteY494" fmla="*/ 2966265 h 6858000"/>
              <a:gd name="connsiteX495" fmla="*/ 5425627 w 7467600"/>
              <a:gd name="connsiteY495" fmla="*/ 2954192 h 6858000"/>
              <a:gd name="connsiteX496" fmla="*/ 6604735 w 7467600"/>
              <a:gd name="connsiteY496" fmla="*/ 2041381 h 6858000"/>
              <a:gd name="connsiteX497" fmla="*/ 7204487 w 7467600"/>
              <a:gd name="connsiteY497" fmla="*/ 2742112 h 6858000"/>
              <a:gd name="connsiteX498" fmla="*/ 7131592 w 7467600"/>
              <a:gd name="connsiteY498" fmla="*/ 2672096 h 6858000"/>
              <a:gd name="connsiteX499" fmla="*/ 6996344 w 7467600"/>
              <a:gd name="connsiteY499" fmla="*/ 2518310 h 6858000"/>
              <a:gd name="connsiteX500" fmla="*/ 6735495 w 7467600"/>
              <a:gd name="connsiteY500" fmla="*/ 2196890 h 6858000"/>
              <a:gd name="connsiteX501" fmla="*/ 6721901 w 7467600"/>
              <a:gd name="connsiteY501" fmla="*/ 2179274 h 6858000"/>
              <a:gd name="connsiteX502" fmla="*/ 6604735 w 7467600"/>
              <a:gd name="connsiteY502" fmla="*/ 2041381 h 6858000"/>
              <a:gd name="connsiteX503" fmla="*/ 6591670 w 7467600"/>
              <a:gd name="connsiteY503" fmla="*/ 1988277 h 6858000"/>
              <a:gd name="connsiteX504" fmla="*/ 6747349 w 7467600"/>
              <a:gd name="connsiteY504" fmla="*/ 2160069 h 6858000"/>
              <a:gd name="connsiteX505" fmla="*/ 6760943 w 7467600"/>
              <a:gd name="connsiteY505" fmla="*/ 2177686 h 6858000"/>
              <a:gd name="connsiteX506" fmla="*/ 7021065 w 7467600"/>
              <a:gd name="connsiteY506" fmla="*/ 2498102 h 6858000"/>
              <a:gd name="connsiteX507" fmla="*/ 7155223 w 7467600"/>
              <a:gd name="connsiteY507" fmla="*/ 2650386 h 6858000"/>
              <a:gd name="connsiteX508" fmla="*/ 7203167 w 7467600"/>
              <a:gd name="connsiteY508" fmla="*/ 2697288 h 6858000"/>
              <a:gd name="connsiteX509" fmla="*/ 6937703 w 7467600"/>
              <a:gd name="connsiteY509" fmla="*/ 2321981 h 6858000"/>
              <a:gd name="connsiteX510" fmla="*/ 6591670 w 7467600"/>
              <a:gd name="connsiteY510" fmla="*/ 1988277 h 6858000"/>
              <a:gd name="connsiteX511" fmla="*/ 5798671 w 7467600"/>
              <a:gd name="connsiteY511" fmla="*/ 1981601 h 6858000"/>
              <a:gd name="connsiteX512" fmla="*/ 5754709 w 7467600"/>
              <a:gd name="connsiteY512" fmla="*/ 2071454 h 6858000"/>
              <a:gd name="connsiteX513" fmla="*/ 5763044 w 7467600"/>
              <a:gd name="connsiteY513" fmla="*/ 2842206 h 6858000"/>
              <a:gd name="connsiteX514" fmla="*/ 5764974 w 7467600"/>
              <a:gd name="connsiteY514" fmla="*/ 2799609 h 6858000"/>
              <a:gd name="connsiteX515" fmla="*/ 5767665 w 7467600"/>
              <a:gd name="connsiteY515" fmla="*/ 2666409 h 6858000"/>
              <a:gd name="connsiteX516" fmla="*/ 5763055 w 7467600"/>
              <a:gd name="connsiteY516" fmla="*/ 2579705 h 6858000"/>
              <a:gd name="connsiteX517" fmla="*/ 5758079 w 7467600"/>
              <a:gd name="connsiteY517" fmla="*/ 2492508 h 6858000"/>
              <a:gd name="connsiteX518" fmla="*/ 5779325 w 7467600"/>
              <a:gd name="connsiteY518" fmla="*/ 2197069 h 6858000"/>
              <a:gd name="connsiteX519" fmla="*/ 5798671 w 7467600"/>
              <a:gd name="connsiteY519" fmla="*/ 1981601 h 6858000"/>
              <a:gd name="connsiteX520" fmla="*/ 5829202 w 7467600"/>
              <a:gd name="connsiteY520" fmla="*/ 1971679 h 6858000"/>
              <a:gd name="connsiteX521" fmla="*/ 5809558 w 7467600"/>
              <a:gd name="connsiteY521" fmla="*/ 2198043 h 6858000"/>
              <a:gd name="connsiteX522" fmla="*/ 5788653 w 7467600"/>
              <a:gd name="connsiteY522" fmla="*/ 2489430 h 6858000"/>
              <a:gd name="connsiteX523" fmla="*/ 5793439 w 7467600"/>
              <a:gd name="connsiteY523" fmla="*/ 2575235 h 6858000"/>
              <a:gd name="connsiteX524" fmla="*/ 5796837 w 7467600"/>
              <a:gd name="connsiteY524" fmla="*/ 2637633 h 6858000"/>
              <a:gd name="connsiteX525" fmla="*/ 5818614 w 7467600"/>
              <a:gd name="connsiteY525" fmla="*/ 2473055 h 6858000"/>
              <a:gd name="connsiteX526" fmla="*/ 5829202 w 7467600"/>
              <a:gd name="connsiteY526" fmla="*/ 1971679 h 6858000"/>
              <a:gd name="connsiteX527" fmla="*/ 5911389 w 7467600"/>
              <a:gd name="connsiteY527" fmla="*/ 1898371 h 6858000"/>
              <a:gd name="connsiteX528" fmla="*/ 6237627 w 7467600"/>
              <a:gd name="connsiteY528" fmla="*/ 2231921 h 6858000"/>
              <a:gd name="connsiteX529" fmla="*/ 5911389 w 7467600"/>
              <a:gd name="connsiteY529" fmla="*/ 1898371 h 6858000"/>
              <a:gd name="connsiteX530" fmla="*/ 6944437 w 7467600"/>
              <a:gd name="connsiteY530" fmla="*/ 1575402 h 6858000"/>
              <a:gd name="connsiteX531" fmla="*/ 6304730 w 7467600"/>
              <a:gd name="connsiteY531" fmla="*/ 1766654 h 6858000"/>
              <a:gd name="connsiteX532" fmla="*/ 6944437 w 7467600"/>
              <a:gd name="connsiteY532" fmla="*/ 1575402 h 6858000"/>
              <a:gd name="connsiteX533" fmla="*/ 7019523 w 7467600"/>
              <a:gd name="connsiteY533" fmla="*/ 1519450 h 6858000"/>
              <a:gd name="connsiteX534" fmla="*/ 6298091 w 7467600"/>
              <a:gd name="connsiteY534" fmla="*/ 1737122 h 6858000"/>
              <a:gd name="connsiteX535" fmla="*/ 7019523 w 7467600"/>
              <a:gd name="connsiteY535" fmla="*/ 1519450 h 6858000"/>
              <a:gd name="connsiteX536" fmla="*/ 2399523 w 7467600"/>
              <a:gd name="connsiteY536" fmla="*/ 1428234 h 6858000"/>
              <a:gd name="connsiteX537" fmla="*/ 2224982 w 7467600"/>
              <a:gd name="connsiteY537" fmla="*/ 1826201 h 6858000"/>
              <a:gd name="connsiteX538" fmla="*/ 2096099 w 7467600"/>
              <a:gd name="connsiteY538" fmla="*/ 2345900 h 6858000"/>
              <a:gd name="connsiteX539" fmla="*/ 2283317 w 7467600"/>
              <a:gd name="connsiteY539" fmla="*/ 1796925 h 6858000"/>
              <a:gd name="connsiteX540" fmla="*/ 2399523 w 7467600"/>
              <a:gd name="connsiteY540" fmla="*/ 1428234 h 6858000"/>
              <a:gd name="connsiteX541" fmla="*/ 2448558 w 7467600"/>
              <a:gd name="connsiteY541" fmla="*/ 1373435 h 6858000"/>
              <a:gd name="connsiteX542" fmla="*/ 2312521 w 7467600"/>
              <a:gd name="connsiteY542" fmla="*/ 1806140 h 6858000"/>
              <a:gd name="connsiteX543" fmla="*/ 2127533 w 7467600"/>
              <a:gd name="connsiteY543" fmla="*/ 2348380 h 6858000"/>
              <a:gd name="connsiteX544" fmla="*/ 2358080 w 7467600"/>
              <a:gd name="connsiteY544" fmla="*/ 1866134 h 6858000"/>
              <a:gd name="connsiteX545" fmla="*/ 2407436 w 7467600"/>
              <a:gd name="connsiteY545" fmla="*/ 1651070 h 6858000"/>
              <a:gd name="connsiteX546" fmla="*/ 2448558 w 7467600"/>
              <a:gd name="connsiteY546" fmla="*/ 1373435 h 6858000"/>
              <a:gd name="connsiteX547" fmla="*/ 278707 w 7467600"/>
              <a:gd name="connsiteY547" fmla="*/ 1352270 h 6858000"/>
              <a:gd name="connsiteX548" fmla="*/ 321570 w 7467600"/>
              <a:gd name="connsiteY548" fmla="*/ 1861610 h 6858000"/>
              <a:gd name="connsiteX549" fmla="*/ 294281 w 7467600"/>
              <a:gd name="connsiteY549" fmla="*/ 1440658 h 6858000"/>
              <a:gd name="connsiteX550" fmla="*/ 278707 w 7467600"/>
              <a:gd name="connsiteY550" fmla="*/ 1352270 h 6858000"/>
              <a:gd name="connsiteX551" fmla="*/ 1423821 w 7467600"/>
              <a:gd name="connsiteY551" fmla="*/ 1351958 h 6858000"/>
              <a:gd name="connsiteX552" fmla="*/ 1638521 w 7467600"/>
              <a:gd name="connsiteY552" fmla="*/ 1908470 h 6858000"/>
              <a:gd name="connsiteX553" fmla="*/ 1754199 w 7467600"/>
              <a:gd name="connsiteY553" fmla="*/ 2149284 h 6858000"/>
              <a:gd name="connsiteX554" fmla="*/ 1908359 w 7467600"/>
              <a:gd name="connsiteY554" fmla="*/ 2364988 h 6858000"/>
              <a:gd name="connsiteX555" fmla="*/ 1647661 w 7467600"/>
              <a:gd name="connsiteY555" fmla="*/ 1825945 h 6858000"/>
              <a:gd name="connsiteX556" fmla="*/ 1423821 w 7467600"/>
              <a:gd name="connsiteY556" fmla="*/ 1351958 h 6858000"/>
              <a:gd name="connsiteX557" fmla="*/ 1431890 w 7467600"/>
              <a:gd name="connsiteY557" fmla="*/ 1306475 h 6858000"/>
              <a:gd name="connsiteX558" fmla="*/ 1507597 w 7467600"/>
              <a:gd name="connsiteY558" fmla="*/ 1446132 h 6858000"/>
              <a:gd name="connsiteX559" fmla="*/ 1674586 w 7467600"/>
              <a:gd name="connsiteY559" fmla="*/ 1813832 h 6858000"/>
              <a:gd name="connsiteX560" fmla="*/ 1815950 w 7467600"/>
              <a:gd name="connsiteY560" fmla="*/ 2128564 h 6858000"/>
              <a:gd name="connsiteX561" fmla="*/ 1984242 w 7467600"/>
              <a:gd name="connsiteY561" fmla="*/ 2430829 h 6858000"/>
              <a:gd name="connsiteX562" fmla="*/ 2014023 w 7467600"/>
              <a:gd name="connsiteY562" fmla="*/ 2450995 h 6858000"/>
              <a:gd name="connsiteX563" fmla="*/ 1747337 w 7467600"/>
              <a:gd name="connsiteY563" fmla="*/ 1855264 h 6858000"/>
              <a:gd name="connsiteX564" fmla="*/ 1533749 w 7467600"/>
              <a:gd name="connsiteY564" fmla="*/ 1478656 h 6858000"/>
              <a:gd name="connsiteX565" fmla="*/ 1431890 w 7467600"/>
              <a:gd name="connsiteY565" fmla="*/ 1306475 h 6858000"/>
              <a:gd name="connsiteX566" fmla="*/ 5052692 w 7467600"/>
              <a:gd name="connsiteY566" fmla="*/ 1292994 h 6858000"/>
              <a:gd name="connsiteX567" fmla="*/ 5200661 w 7467600"/>
              <a:gd name="connsiteY567" fmla="*/ 1635186 h 6858000"/>
              <a:gd name="connsiteX568" fmla="*/ 5297138 w 7467600"/>
              <a:gd name="connsiteY568" fmla="*/ 1906351 h 6858000"/>
              <a:gd name="connsiteX569" fmla="*/ 5052692 w 7467600"/>
              <a:gd name="connsiteY569" fmla="*/ 1292994 h 6858000"/>
              <a:gd name="connsiteX570" fmla="*/ 5009948 w 7467600"/>
              <a:gd name="connsiteY570" fmla="*/ 1273619 h 6858000"/>
              <a:gd name="connsiteX571" fmla="*/ 5121777 w 7467600"/>
              <a:gd name="connsiteY571" fmla="*/ 1654213 h 6858000"/>
              <a:gd name="connsiteX572" fmla="*/ 5293545 w 7467600"/>
              <a:gd name="connsiteY572" fmla="*/ 2072247 h 6858000"/>
              <a:gd name="connsiteX573" fmla="*/ 5294042 w 7467600"/>
              <a:gd name="connsiteY573" fmla="*/ 2065019 h 6858000"/>
              <a:gd name="connsiteX574" fmla="*/ 5171936 w 7467600"/>
              <a:gd name="connsiteY574" fmla="*/ 1647613 h 6858000"/>
              <a:gd name="connsiteX575" fmla="*/ 5009948 w 7467600"/>
              <a:gd name="connsiteY575" fmla="*/ 1273619 h 6858000"/>
              <a:gd name="connsiteX576" fmla="*/ 655236 w 7467600"/>
              <a:gd name="connsiteY576" fmla="*/ 1268632 h 6858000"/>
              <a:gd name="connsiteX577" fmla="*/ 839521 w 7467600"/>
              <a:gd name="connsiteY577" fmla="*/ 1685315 h 6858000"/>
              <a:gd name="connsiteX578" fmla="*/ 1109416 w 7467600"/>
              <a:gd name="connsiteY578" fmla="*/ 2061663 h 6858000"/>
              <a:gd name="connsiteX579" fmla="*/ 1298300 w 7467600"/>
              <a:gd name="connsiteY579" fmla="*/ 2247742 h 6858000"/>
              <a:gd name="connsiteX580" fmla="*/ 1125871 w 7467600"/>
              <a:gd name="connsiteY580" fmla="*/ 1989513 h 6858000"/>
              <a:gd name="connsiteX581" fmla="*/ 981574 w 7467600"/>
              <a:gd name="connsiteY581" fmla="*/ 1783157 h 6858000"/>
              <a:gd name="connsiteX582" fmla="*/ 922198 w 7467600"/>
              <a:gd name="connsiteY582" fmla="*/ 1677437 h 6858000"/>
              <a:gd name="connsiteX583" fmla="*/ 869293 w 7467600"/>
              <a:gd name="connsiteY583" fmla="*/ 1583214 h 6858000"/>
              <a:gd name="connsiteX584" fmla="*/ 751431 w 7467600"/>
              <a:gd name="connsiteY584" fmla="*/ 1405731 h 6858000"/>
              <a:gd name="connsiteX585" fmla="*/ 655236 w 7467600"/>
              <a:gd name="connsiteY585" fmla="*/ 1268632 h 6858000"/>
              <a:gd name="connsiteX586" fmla="*/ 6516292 w 7467600"/>
              <a:gd name="connsiteY586" fmla="*/ 1263064 h 6858000"/>
              <a:gd name="connsiteX587" fmla="*/ 5736320 w 7467600"/>
              <a:gd name="connsiteY587" fmla="*/ 1501803 h 6858000"/>
              <a:gd name="connsiteX588" fmla="*/ 6516292 w 7467600"/>
              <a:gd name="connsiteY588" fmla="*/ 1263064 h 6858000"/>
              <a:gd name="connsiteX589" fmla="*/ 291466 w 7467600"/>
              <a:gd name="connsiteY589" fmla="*/ 1250369 h 6858000"/>
              <a:gd name="connsiteX590" fmla="*/ 323180 w 7467600"/>
              <a:gd name="connsiteY590" fmla="*/ 1435283 h 6858000"/>
              <a:gd name="connsiteX591" fmla="*/ 349381 w 7467600"/>
              <a:gd name="connsiteY591" fmla="*/ 1875041 h 6858000"/>
              <a:gd name="connsiteX592" fmla="*/ 374363 w 7467600"/>
              <a:gd name="connsiteY592" fmla="*/ 1506494 h 6858000"/>
              <a:gd name="connsiteX593" fmla="*/ 302168 w 7467600"/>
              <a:gd name="connsiteY593" fmla="*/ 1274495 h 6858000"/>
              <a:gd name="connsiteX594" fmla="*/ 291466 w 7467600"/>
              <a:gd name="connsiteY594" fmla="*/ 1250369 h 6858000"/>
              <a:gd name="connsiteX595" fmla="*/ 678222 w 7467600"/>
              <a:gd name="connsiteY595" fmla="*/ 1248670 h 6858000"/>
              <a:gd name="connsiteX596" fmla="*/ 775536 w 7467600"/>
              <a:gd name="connsiteY596" fmla="*/ 1388015 h 6858000"/>
              <a:gd name="connsiteX597" fmla="*/ 894529 w 7467600"/>
              <a:gd name="connsiteY597" fmla="*/ 1567739 h 6858000"/>
              <a:gd name="connsiteX598" fmla="*/ 948000 w 7467600"/>
              <a:gd name="connsiteY598" fmla="*/ 1663088 h 6858000"/>
              <a:gd name="connsiteX599" fmla="*/ 1006812 w 7467600"/>
              <a:gd name="connsiteY599" fmla="*/ 1767683 h 6858000"/>
              <a:gd name="connsiteX600" fmla="*/ 1149133 w 7467600"/>
              <a:gd name="connsiteY600" fmla="*/ 1971513 h 6858000"/>
              <a:gd name="connsiteX601" fmla="*/ 1333952 w 7467600"/>
              <a:gd name="connsiteY601" fmla="*/ 2251620 h 6858000"/>
              <a:gd name="connsiteX602" fmla="*/ 1337329 w 7467600"/>
              <a:gd name="connsiteY602" fmla="*/ 2258350 h 6858000"/>
              <a:gd name="connsiteX603" fmla="*/ 1014726 w 7467600"/>
              <a:gd name="connsiteY603" fmla="*/ 1615556 h 6858000"/>
              <a:gd name="connsiteX604" fmla="*/ 678222 w 7467600"/>
              <a:gd name="connsiteY604" fmla="*/ 1248670 h 6858000"/>
              <a:gd name="connsiteX605" fmla="*/ 6691602 w 7467600"/>
              <a:gd name="connsiteY605" fmla="*/ 1140573 h 6858000"/>
              <a:gd name="connsiteX606" fmla="*/ 6571100 w 7467600"/>
              <a:gd name="connsiteY606" fmla="*/ 1183662 h 6858000"/>
              <a:gd name="connsiteX607" fmla="*/ 6241687 w 7467600"/>
              <a:gd name="connsiteY607" fmla="*/ 1257600 h 6858000"/>
              <a:gd name="connsiteX608" fmla="*/ 5693009 w 7467600"/>
              <a:gd name="connsiteY608" fmla="*/ 1478256 h 6858000"/>
              <a:gd name="connsiteX609" fmla="*/ 6548420 w 7467600"/>
              <a:gd name="connsiteY609" fmla="*/ 1214599 h 6858000"/>
              <a:gd name="connsiteX610" fmla="*/ 6605473 w 7467600"/>
              <a:gd name="connsiteY610" fmla="*/ 1184686 h 6858000"/>
              <a:gd name="connsiteX611" fmla="*/ 6691602 w 7467600"/>
              <a:gd name="connsiteY611" fmla="*/ 1140573 h 6858000"/>
              <a:gd name="connsiteX612" fmla="*/ 4002475 w 7467600"/>
              <a:gd name="connsiteY612" fmla="*/ 1037802 h 6858000"/>
              <a:gd name="connsiteX613" fmla="*/ 4000324 w 7467600"/>
              <a:gd name="connsiteY613" fmla="*/ 1039362 h 6858000"/>
              <a:gd name="connsiteX614" fmla="*/ 4002862 w 7467600"/>
              <a:gd name="connsiteY614" fmla="*/ 1042866 h 6858000"/>
              <a:gd name="connsiteX615" fmla="*/ 4002475 w 7467600"/>
              <a:gd name="connsiteY615" fmla="*/ 1037802 h 6858000"/>
              <a:gd name="connsiteX616" fmla="*/ 506322 w 7467600"/>
              <a:gd name="connsiteY616" fmla="*/ 1020997 h 6858000"/>
              <a:gd name="connsiteX617" fmla="*/ 533068 w 7467600"/>
              <a:gd name="connsiteY617" fmla="*/ 1029409 h 6858000"/>
              <a:gd name="connsiteX618" fmla="*/ 1232525 w 7467600"/>
              <a:gd name="connsiteY618" fmla="*/ 1804675 h 6858000"/>
              <a:gd name="connsiteX619" fmla="*/ 1388858 w 7467600"/>
              <a:gd name="connsiteY619" fmla="*/ 2368011 h 6858000"/>
              <a:gd name="connsiteX620" fmla="*/ 1384098 w 7467600"/>
              <a:gd name="connsiteY620" fmla="*/ 2378125 h 6858000"/>
              <a:gd name="connsiteX621" fmla="*/ 1425393 w 7467600"/>
              <a:gd name="connsiteY621" fmla="*/ 2589124 h 6858000"/>
              <a:gd name="connsiteX622" fmla="*/ 1424001 w 7467600"/>
              <a:gd name="connsiteY622" fmla="*/ 2597541 h 6858000"/>
              <a:gd name="connsiteX623" fmla="*/ 2152729 w 7467600"/>
              <a:gd name="connsiteY623" fmla="*/ 2864487 h 6858000"/>
              <a:gd name="connsiteX624" fmla="*/ 2020609 w 7467600"/>
              <a:gd name="connsiteY624" fmla="*/ 2539671 h 6858000"/>
              <a:gd name="connsiteX625" fmla="*/ 2018920 w 7467600"/>
              <a:gd name="connsiteY625" fmla="*/ 2536309 h 6858000"/>
              <a:gd name="connsiteX626" fmla="*/ 1342441 w 7467600"/>
              <a:gd name="connsiteY626" fmla="*/ 1173017 h 6858000"/>
              <a:gd name="connsiteX627" fmla="*/ 1367925 w 7467600"/>
              <a:gd name="connsiteY627" fmla="*/ 1135648 h 6858000"/>
              <a:gd name="connsiteX628" fmla="*/ 1771401 w 7467600"/>
              <a:gd name="connsiteY628" fmla="*/ 1806673 h 6858000"/>
              <a:gd name="connsiteX629" fmla="*/ 1972385 w 7467600"/>
              <a:gd name="connsiteY629" fmla="*/ 2198735 h 6858000"/>
              <a:gd name="connsiteX630" fmla="*/ 2040892 w 7467600"/>
              <a:gd name="connsiteY630" fmla="*/ 2405205 h 6858000"/>
              <a:gd name="connsiteX631" fmla="*/ 2131689 w 7467600"/>
              <a:gd name="connsiteY631" fmla="*/ 1936926 h 6858000"/>
              <a:gd name="connsiteX632" fmla="*/ 2454820 w 7467600"/>
              <a:gd name="connsiteY632" fmla="*/ 1248808 h 6858000"/>
              <a:gd name="connsiteX633" fmla="*/ 2492512 w 7467600"/>
              <a:gd name="connsiteY633" fmla="*/ 1302920 h 6858000"/>
              <a:gd name="connsiteX634" fmla="*/ 2081216 w 7467600"/>
              <a:gd name="connsiteY634" fmla="*/ 2527513 h 6858000"/>
              <a:gd name="connsiteX635" fmla="*/ 2081211 w 7467600"/>
              <a:gd name="connsiteY635" fmla="*/ 2528916 h 6858000"/>
              <a:gd name="connsiteX636" fmla="*/ 2199067 w 7467600"/>
              <a:gd name="connsiteY636" fmla="*/ 2884061 h 6858000"/>
              <a:gd name="connsiteX637" fmla="*/ 3192586 w 7467600"/>
              <a:gd name="connsiteY637" fmla="*/ 3411496 h 6858000"/>
              <a:gd name="connsiteX638" fmla="*/ 3182620 w 7467600"/>
              <a:gd name="connsiteY638" fmla="*/ 3483279 h 6858000"/>
              <a:gd name="connsiteX639" fmla="*/ 2435119 w 7467600"/>
              <a:gd name="connsiteY639" fmla="*/ 3080173 h 6858000"/>
              <a:gd name="connsiteX640" fmla="*/ 2410152 w 7467600"/>
              <a:gd name="connsiteY640" fmla="*/ 3063751 h 6858000"/>
              <a:gd name="connsiteX641" fmla="*/ 2408099 w 7467600"/>
              <a:gd name="connsiteY641" fmla="*/ 3064403 h 6858000"/>
              <a:gd name="connsiteX642" fmla="*/ 2407218 w 7467600"/>
              <a:gd name="connsiteY642" fmla="*/ 3070324 h 6858000"/>
              <a:gd name="connsiteX643" fmla="*/ 2380138 w 7467600"/>
              <a:gd name="connsiteY643" fmla="*/ 3099341 h 6858000"/>
              <a:gd name="connsiteX644" fmla="*/ 1765923 w 7467600"/>
              <a:gd name="connsiteY644" fmla="*/ 3581043 h 6858000"/>
              <a:gd name="connsiteX645" fmla="*/ 1702258 w 7467600"/>
              <a:gd name="connsiteY645" fmla="*/ 3612286 h 6858000"/>
              <a:gd name="connsiteX646" fmla="*/ 1538370 w 7467600"/>
              <a:gd name="connsiteY646" fmla="*/ 3811804 h 6858000"/>
              <a:gd name="connsiteX647" fmla="*/ 542867 w 7467600"/>
              <a:gd name="connsiteY647" fmla="*/ 4944092 h 6858000"/>
              <a:gd name="connsiteX648" fmla="*/ 515800 w 7467600"/>
              <a:gd name="connsiteY648" fmla="*/ 4862180 h 6858000"/>
              <a:gd name="connsiteX649" fmla="*/ 909145 w 7467600"/>
              <a:gd name="connsiteY649" fmla="*/ 4199225 h 6858000"/>
              <a:gd name="connsiteX650" fmla="*/ 1214067 w 7467600"/>
              <a:gd name="connsiteY650" fmla="*/ 3908561 h 6858000"/>
              <a:gd name="connsiteX651" fmla="*/ 640967 w 7467600"/>
              <a:gd name="connsiteY651" fmla="*/ 4105601 h 6858000"/>
              <a:gd name="connsiteX652" fmla="*/ 112563 w 7467600"/>
              <a:gd name="connsiteY652" fmla="*/ 4396952 h 6858000"/>
              <a:gd name="connsiteX653" fmla="*/ 0 w 7467600"/>
              <a:gd name="connsiteY653" fmla="*/ 4466006 h 6858000"/>
              <a:gd name="connsiteX654" fmla="*/ 0 w 7467600"/>
              <a:gd name="connsiteY654" fmla="*/ 4233763 h 6858000"/>
              <a:gd name="connsiteX655" fmla="*/ 36881 w 7467600"/>
              <a:gd name="connsiteY655" fmla="*/ 4200118 h 6858000"/>
              <a:gd name="connsiteX656" fmla="*/ 910534 w 7467600"/>
              <a:gd name="connsiteY656" fmla="*/ 3629753 h 6858000"/>
              <a:gd name="connsiteX657" fmla="*/ 1578717 w 7467600"/>
              <a:gd name="connsiteY657" fmla="*/ 3575982 h 6858000"/>
              <a:gd name="connsiteX658" fmla="*/ 2338780 w 7467600"/>
              <a:gd name="connsiteY658" fmla="*/ 3033725 h 6858000"/>
              <a:gd name="connsiteX659" fmla="*/ 1807991 w 7467600"/>
              <a:gd name="connsiteY659" fmla="*/ 2807184 h 6858000"/>
              <a:gd name="connsiteX660" fmla="*/ 1416358 w 7467600"/>
              <a:gd name="connsiteY660" fmla="*/ 3112571 h 6858000"/>
              <a:gd name="connsiteX661" fmla="*/ 939066 w 7467600"/>
              <a:gd name="connsiteY661" fmla="*/ 3378798 h 6858000"/>
              <a:gd name="connsiteX662" fmla="*/ 115099 w 7467600"/>
              <a:gd name="connsiteY662" fmla="*/ 3607650 h 6858000"/>
              <a:gd name="connsiteX663" fmla="*/ 97284 w 7467600"/>
              <a:gd name="connsiteY663" fmla="*/ 3520393 h 6858000"/>
              <a:gd name="connsiteX664" fmla="*/ 922050 w 7467600"/>
              <a:gd name="connsiteY664" fmla="*/ 3074867 h 6858000"/>
              <a:gd name="connsiteX665" fmla="*/ 1405265 w 7467600"/>
              <a:gd name="connsiteY665" fmla="*/ 3016319 h 6858000"/>
              <a:gd name="connsiteX666" fmla="*/ 1407512 w 7467600"/>
              <a:gd name="connsiteY666" fmla="*/ 3018001 h 6858000"/>
              <a:gd name="connsiteX667" fmla="*/ 1726266 w 7467600"/>
              <a:gd name="connsiteY667" fmla="*/ 2777274 h 6858000"/>
              <a:gd name="connsiteX668" fmla="*/ 625390 w 7467600"/>
              <a:gd name="connsiteY668" fmla="*/ 2514541 h 6858000"/>
              <a:gd name="connsiteX669" fmla="*/ 619799 w 7467600"/>
              <a:gd name="connsiteY669" fmla="*/ 2527180 h 6858000"/>
              <a:gd name="connsiteX670" fmla="*/ 310030 w 7467600"/>
              <a:gd name="connsiteY670" fmla="*/ 2771818 h 6858000"/>
              <a:gd name="connsiteX671" fmla="*/ 173877 w 7467600"/>
              <a:gd name="connsiteY671" fmla="*/ 2937056 h 6858000"/>
              <a:gd name="connsiteX672" fmla="*/ 77889 w 7467600"/>
              <a:gd name="connsiteY672" fmla="*/ 3138440 h 6858000"/>
              <a:gd name="connsiteX673" fmla="*/ 0 w 7467600"/>
              <a:gd name="connsiteY673" fmla="*/ 3271395 h 6858000"/>
              <a:gd name="connsiteX674" fmla="*/ 0 w 7467600"/>
              <a:gd name="connsiteY674" fmla="*/ 3153002 h 6858000"/>
              <a:gd name="connsiteX675" fmla="*/ 2386 w 7467600"/>
              <a:gd name="connsiteY675" fmla="*/ 3149203 h 6858000"/>
              <a:gd name="connsiteX676" fmla="*/ 89753 w 7467600"/>
              <a:gd name="connsiteY676" fmla="*/ 2987702 h 6858000"/>
              <a:gd name="connsiteX677" fmla="*/ 76869 w 7467600"/>
              <a:gd name="connsiteY677" fmla="*/ 3005404 h 6858000"/>
              <a:gd name="connsiteX678" fmla="*/ 32049 w 7467600"/>
              <a:gd name="connsiteY678" fmla="*/ 3065814 h 6858000"/>
              <a:gd name="connsiteX679" fmla="*/ 0 w 7467600"/>
              <a:gd name="connsiteY679" fmla="*/ 3108744 h 6858000"/>
              <a:gd name="connsiteX680" fmla="*/ 0 w 7467600"/>
              <a:gd name="connsiteY680" fmla="*/ 3058059 h 6858000"/>
              <a:gd name="connsiteX681" fmla="*/ 7610 w 7467600"/>
              <a:gd name="connsiteY681" fmla="*/ 3047889 h 6858000"/>
              <a:gd name="connsiteX682" fmla="*/ 52419 w 7467600"/>
              <a:gd name="connsiteY682" fmla="*/ 2987479 h 6858000"/>
              <a:gd name="connsiteX683" fmla="*/ 59142 w 7467600"/>
              <a:gd name="connsiteY683" fmla="*/ 2978488 h 6858000"/>
              <a:gd name="connsiteX684" fmla="*/ 0 w 7467600"/>
              <a:gd name="connsiteY684" fmla="*/ 3015334 h 6858000"/>
              <a:gd name="connsiteX685" fmla="*/ 0 w 7467600"/>
              <a:gd name="connsiteY685" fmla="*/ 2914286 h 6858000"/>
              <a:gd name="connsiteX686" fmla="*/ 36383 w 7467600"/>
              <a:gd name="connsiteY686" fmla="*/ 2901128 h 6858000"/>
              <a:gd name="connsiteX687" fmla="*/ 156329 w 7467600"/>
              <a:gd name="connsiteY687" fmla="*/ 2840533 h 6858000"/>
              <a:gd name="connsiteX688" fmla="*/ 358355 w 7467600"/>
              <a:gd name="connsiteY688" fmla="*/ 2620471 h 6858000"/>
              <a:gd name="connsiteX689" fmla="*/ 510577 w 7467600"/>
              <a:gd name="connsiteY689" fmla="*/ 2501244 h 6858000"/>
              <a:gd name="connsiteX690" fmla="*/ 211967 w 7467600"/>
              <a:gd name="connsiteY690" fmla="*/ 2479171 h 6858000"/>
              <a:gd name="connsiteX691" fmla="*/ 0 w 7467600"/>
              <a:gd name="connsiteY691" fmla="*/ 2476398 h 6858000"/>
              <a:gd name="connsiteX692" fmla="*/ 0 w 7467600"/>
              <a:gd name="connsiteY692" fmla="*/ 2389189 h 6858000"/>
              <a:gd name="connsiteX693" fmla="*/ 103062 w 7467600"/>
              <a:gd name="connsiteY693" fmla="*/ 2389518 h 6858000"/>
              <a:gd name="connsiteX694" fmla="*/ 510734 w 7467600"/>
              <a:gd name="connsiteY694" fmla="*/ 2416201 h 6858000"/>
              <a:gd name="connsiteX695" fmla="*/ 279257 w 7467600"/>
              <a:gd name="connsiteY695" fmla="*/ 2092102 h 6858000"/>
              <a:gd name="connsiteX696" fmla="*/ 65265 w 7467600"/>
              <a:gd name="connsiteY696" fmla="*/ 2006049 h 6858000"/>
              <a:gd name="connsiteX697" fmla="*/ 0 w 7467600"/>
              <a:gd name="connsiteY697" fmla="*/ 1982532 h 6858000"/>
              <a:gd name="connsiteX698" fmla="*/ 0 w 7467600"/>
              <a:gd name="connsiteY698" fmla="*/ 1912789 h 6858000"/>
              <a:gd name="connsiteX699" fmla="*/ 97460 w 7467600"/>
              <a:gd name="connsiteY699" fmla="*/ 1953725 h 6858000"/>
              <a:gd name="connsiteX700" fmla="*/ 221272 w 7467600"/>
              <a:gd name="connsiteY700" fmla="*/ 1980766 h 6858000"/>
              <a:gd name="connsiteX701" fmla="*/ 116765 w 7467600"/>
              <a:gd name="connsiteY701" fmla="*/ 1911033 h 6858000"/>
              <a:gd name="connsiteX702" fmla="*/ 16405 w 7467600"/>
              <a:gd name="connsiteY702" fmla="*/ 1803412 h 6858000"/>
              <a:gd name="connsiteX703" fmla="*/ 0 w 7467600"/>
              <a:gd name="connsiteY703" fmla="*/ 1784777 h 6858000"/>
              <a:gd name="connsiteX704" fmla="*/ 0 w 7467600"/>
              <a:gd name="connsiteY704" fmla="*/ 1740082 h 6858000"/>
              <a:gd name="connsiteX705" fmla="*/ 39394 w 7467600"/>
              <a:gd name="connsiteY705" fmla="*/ 1784856 h 6858000"/>
              <a:gd name="connsiteX706" fmla="*/ 135813 w 7467600"/>
              <a:gd name="connsiteY706" fmla="*/ 1888838 h 6858000"/>
              <a:gd name="connsiteX707" fmla="*/ 242575 w 7467600"/>
              <a:gd name="connsiteY707" fmla="*/ 1958841 h 6858000"/>
              <a:gd name="connsiteX708" fmla="*/ 82197 w 7467600"/>
              <a:gd name="connsiteY708" fmla="*/ 1754826 h 6858000"/>
              <a:gd name="connsiteX709" fmla="*/ 0 w 7467600"/>
              <a:gd name="connsiteY709" fmla="*/ 1679650 h 6858000"/>
              <a:gd name="connsiteX710" fmla="*/ 0 w 7467600"/>
              <a:gd name="connsiteY710" fmla="*/ 1602463 h 6858000"/>
              <a:gd name="connsiteX711" fmla="*/ 84689 w 7467600"/>
              <a:gd name="connsiteY711" fmla="*/ 1677442 h 6858000"/>
              <a:gd name="connsiteX712" fmla="*/ 298437 w 7467600"/>
              <a:gd name="connsiteY712" fmla="*/ 1968019 h 6858000"/>
              <a:gd name="connsiteX713" fmla="*/ 227269 w 7467600"/>
              <a:gd name="connsiteY713" fmla="*/ 1114064 h 6858000"/>
              <a:gd name="connsiteX714" fmla="*/ 248003 w 7467600"/>
              <a:gd name="connsiteY714" fmla="*/ 1089613 h 6858000"/>
              <a:gd name="connsiteX715" fmla="*/ 427020 w 7467600"/>
              <a:gd name="connsiteY715" fmla="*/ 1619803 h 6858000"/>
              <a:gd name="connsiteX716" fmla="*/ 340345 w 7467600"/>
              <a:gd name="connsiteY716" fmla="*/ 2027739 h 6858000"/>
              <a:gd name="connsiteX717" fmla="*/ 360865 w 7467600"/>
              <a:gd name="connsiteY717" fmla="*/ 2044827 h 6858000"/>
              <a:gd name="connsiteX718" fmla="*/ 560414 w 7467600"/>
              <a:gd name="connsiteY718" fmla="*/ 2421457 h 6858000"/>
              <a:gd name="connsiteX719" fmla="*/ 1359703 w 7467600"/>
              <a:gd name="connsiteY719" fmla="*/ 2578554 h 6858000"/>
              <a:gd name="connsiteX720" fmla="*/ 1359422 w 7467600"/>
              <a:gd name="connsiteY720" fmla="*/ 2577994 h 6858000"/>
              <a:gd name="connsiteX721" fmla="*/ 828701 w 7467600"/>
              <a:gd name="connsiteY721" fmla="*/ 1839520 h 6858000"/>
              <a:gd name="connsiteX722" fmla="*/ 494427 w 7467600"/>
              <a:gd name="connsiteY722" fmla="*/ 1092333 h 6858000"/>
              <a:gd name="connsiteX723" fmla="*/ 506322 w 7467600"/>
              <a:gd name="connsiteY723" fmla="*/ 1020997 h 6858000"/>
              <a:gd name="connsiteX724" fmla="*/ 4570198 w 7467600"/>
              <a:gd name="connsiteY724" fmla="*/ 978081 h 6858000"/>
              <a:gd name="connsiteX725" fmla="*/ 4523691 w 7467600"/>
              <a:gd name="connsiteY725" fmla="*/ 1127776 h 6858000"/>
              <a:gd name="connsiteX726" fmla="*/ 4509875 w 7467600"/>
              <a:gd name="connsiteY726" fmla="*/ 1167552 h 6858000"/>
              <a:gd name="connsiteX727" fmla="*/ 4478168 w 7467600"/>
              <a:gd name="connsiteY727" fmla="*/ 1260735 h 6858000"/>
              <a:gd name="connsiteX728" fmla="*/ 4409309 w 7467600"/>
              <a:gd name="connsiteY728" fmla="*/ 1666996 h 6858000"/>
              <a:gd name="connsiteX729" fmla="*/ 4370031 w 7467600"/>
              <a:gd name="connsiteY729" fmla="*/ 1955666 h 6858000"/>
              <a:gd name="connsiteX730" fmla="*/ 4570198 w 7467600"/>
              <a:gd name="connsiteY730" fmla="*/ 978081 h 6858000"/>
              <a:gd name="connsiteX731" fmla="*/ 4557898 w 7467600"/>
              <a:gd name="connsiteY731" fmla="*/ 900011 h 6858000"/>
              <a:gd name="connsiteX732" fmla="*/ 4344840 w 7467600"/>
              <a:gd name="connsiteY732" fmla="*/ 1922038 h 6858000"/>
              <a:gd name="connsiteX733" fmla="*/ 4378710 w 7467600"/>
              <a:gd name="connsiteY733" fmla="*/ 1665516 h 6858000"/>
              <a:gd name="connsiteX734" fmla="*/ 4448798 w 7467600"/>
              <a:gd name="connsiteY734" fmla="*/ 1253024 h 6858000"/>
              <a:gd name="connsiteX735" fmla="*/ 4480315 w 7467600"/>
              <a:gd name="connsiteY735" fmla="*/ 1158454 h 6858000"/>
              <a:gd name="connsiteX736" fmla="*/ 4494133 w 7467600"/>
              <a:gd name="connsiteY736" fmla="*/ 1118676 h 6858000"/>
              <a:gd name="connsiteX737" fmla="*/ 4557898 w 7467600"/>
              <a:gd name="connsiteY737" fmla="*/ 900011 h 6858000"/>
              <a:gd name="connsiteX738" fmla="*/ 5870151 w 7467600"/>
              <a:gd name="connsiteY738" fmla="*/ 898890 h 6858000"/>
              <a:gd name="connsiteX739" fmla="*/ 5861335 w 7467600"/>
              <a:gd name="connsiteY739" fmla="*/ 899177 h 6858000"/>
              <a:gd name="connsiteX740" fmla="*/ 5843702 w 7467600"/>
              <a:gd name="connsiteY740" fmla="*/ 899748 h 6858000"/>
              <a:gd name="connsiteX741" fmla="*/ 5651107 w 7467600"/>
              <a:gd name="connsiteY741" fmla="*/ 920306 h 6858000"/>
              <a:gd name="connsiteX742" fmla="*/ 5459407 w 7467600"/>
              <a:gd name="connsiteY742" fmla="*/ 940975 h 6858000"/>
              <a:gd name="connsiteX743" fmla="*/ 5374846 w 7467600"/>
              <a:gd name="connsiteY743" fmla="*/ 941988 h 6858000"/>
              <a:gd name="connsiteX744" fmla="*/ 5256105 w 7467600"/>
              <a:gd name="connsiteY744" fmla="*/ 945632 h 6858000"/>
              <a:gd name="connsiteX745" fmla="*/ 5107071 w 7467600"/>
              <a:gd name="connsiteY745" fmla="*/ 969720 h 6858000"/>
              <a:gd name="connsiteX746" fmla="*/ 4998681 w 7467600"/>
              <a:gd name="connsiteY746" fmla="*/ 988771 h 6858000"/>
              <a:gd name="connsiteX747" fmla="*/ 5870151 w 7467600"/>
              <a:gd name="connsiteY747" fmla="*/ 898890 h 6858000"/>
              <a:gd name="connsiteX748" fmla="*/ 5504425 w 7467600"/>
              <a:gd name="connsiteY748" fmla="*/ 848067 h 6858000"/>
              <a:gd name="connsiteX749" fmla="*/ 4968849 w 7467600"/>
              <a:gd name="connsiteY749" fmla="*/ 962318 h 6858000"/>
              <a:gd name="connsiteX750" fmla="*/ 5104039 w 7467600"/>
              <a:gd name="connsiteY750" fmla="*/ 940634 h 6858000"/>
              <a:gd name="connsiteX751" fmla="*/ 5256311 w 7467600"/>
              <a:gd name="connsiteY751" fmla="*/ 916490 h 6858000"/>
              <a:gd name="connsiteX752" fmla="*/ 5377381 w 7467600"/>
              <a:gd name="connsiteY752" fmla="*/ 912671 h 6858000"/>
              <a:gd name="connsiteX753" fmla="*/ 5460148 w 7467600"/>
              <a:gd name="connsiteY753" fmla="*/ 911442 h 6858000"/>
              <a:gd name="connsiteX754" fmla="*/ 5648971 w 7467600"/>
              <a:gd name="connsiteY754" fmla="*/ 891331 h 6858000"/>
              <a:gd name="connsiteX755" fmla="*/ 5844807 w 7467600"/>
              <a:gd name="connsiteY755" fmla="*/ 870718 h 6858000"/>
              <a:gd name="connsiteX756" fmla="*/ 5862975 w 7467600"/>
              <a:gd name="connsiteY756" fmla="*/ 869756 h 6858000"/>
              <a:gd name="connsiteX757" fmla="*/ 5920887 w 7467600"/>
              <a:gd name="connsiteY757" fmla="*/ 865929 h 6858000"/>
              <a:gd name="connsiteX758" fmla="*/ 5504425 w 7467600"/>
              <a:gd name="connsiteY758" fmla="*/ 848067 h 6858000"/>
              <a:gd name="connsiteX759" fmla="*/ 3607114 w 7467600"/>
              <a:gd name="connsiteY759" fmla="*/ 467441 h 6858000"/>
              <a:gd name="connsiteX760" fmla="*/ 3296242 w 7467600"/>
              <a:gd name="connsiteY760" fmla="*/ 807991 h 6858000"/>
              <a:gd name="connsiteX761" fmla="*/ 3174674 w 7467600"/>
              <a:gd name="connsiteY761" fmla="*/ 919759 h 6858000"/>
              <a:gd name="connsiteX762" fmla="*/ 3042978 w 7467600"/>
              <a:gd name="connsiteY762" fmla="*/ 1054894 h 6858000"/>
              <a:gd name="connsiteX763" fmla="*/ 2968914 w 7467600"/>
              <a:gd name="connsiteY763" fmla="*/ 1133756 h 6858000"/>
              <a:gd name="connsiteX764" fmla="*/ 3103823 w 7467600"/>
              <a:gd name="connsiteY764" fmla="*/ 1026814 h 6858000"/>
              <a:gd name="connsiteX765" fmla="*/ 3607114 w 7467600"/>
              <a:gd name="connsiteY765" fmla="*/ 467441 h 6858000"/>
              <a:gd name="connsiteX766" fmla="*/ 3744487 w 7467600"/>
              <a:gd name="connsiteY766" fmla="*/ 383136 h 6858000"/>
              <a:gd name="connsiteX767" fmla="*/ 3970213 w 7467600"/>
              <a:gd name="connsiteY767" fmla="*/ 995559 h 6858000"/>
              <a:gd name="connsiteX768" fmla="*/ 3744487 w 7467600"/>
              <a:gd name="connsiteY768" fmla="*/ 383136 h 6858000"/>
              <a:gd name="connsiteX769" fmla="*/ 3624562 w 7467600"/>
              <a:gd name="connsiteY769" fmla="*/ 367041 h 6858000"/>
              <a:gd name="connsiteX770" fmla="*/ 3489712 w 7467600"/>
              <a:gd name="connsiteY770" fmla="*/ 485386 h 6858000"/>
              <a:gd name="connsiteX771" fmla="*/ 3182994 w 7467600"/>
              <a:gd name="connsiteY771" fmla="*/ 828265 h 6858000"/>
              <a:gd name="connsiteX772" fmla="*/ 2892114 w 7467600"/>
              <a:gd name="connsiteY772" fmla="*/ 1172635 h 6858000"/>
              <a:gd name="connsiteX773" fmla="*/ 3021459 w 7467600"/>
              <a:gd name="connsiteY773" fmla="*/ 1035385 h 6858000"/>
              <a:gd name="connsiteX774" fmla="*/ 3153873 w 7467600"/>
              <a:gd name="connsiteY774" fmla="*/ 898971 h 6858000"/>
              <a:gd name="connsiteX775" fmla="*/ 3276511 w 7467600"/>
              <a:gd name="connsiteY775" fmla="*/ 786423 h 6858000"/>
              <a:gd name="connsiteX776" fmla="*/ 3584154 w 7467600"/>
              <a:gd name="connsiteY776" fmla="*/ 448218 h 6858000"/>
              <a:gd name="connsiteX777" fmla="*/ 3624562 w 7467600"/>
              <a:gd name="connsiteY777" fmla="*/ 367041 h 6858000"/>
              <a:gd name="connsiteX778" fmla="*/ 3766672 w 7467600"/>
              <a:gd name="connsiteY778" fmla="*/ 359429 h 6858000"/>
              <a:gd name="connsiteX779" fmla="*/ 3996338 w 7467600"/>
              <a:gd name="connsiteY779" fmla="*/ 968237 h 6858000"/>
              <a:gd name="connsiteX780" fmla="*/ 3766672 w 7467600"/>
              <a:gd name="connsiteY780" fmla="*/ 359429 h 6858000"/>
              <a:gd name="connsiteX781" fmla="*/ 5805386 w 7467600"/>
              <a:gd name="connsiteY781" fmla="*/ 239240 h 6858000"/>
              <a:gd name="connsiteX782" fmla="*/ 5736947 w 7467600"/>
              <a:gd name="connsiteY782" fmla="*/ 261367 h 6858000"/>
              <a:gd name="connsiteX783" fmla="*/ 5427012 w 7467600"/>
              <a:gd name="connsiteY783" fmla="*/ 311272 h 6858000"/>
              <a:gd name="connsiteX784" fmla="*/ 5147818 w 7467600"/>
              <a:gd name="connsiteY784" fmla="*/ 322112 h 6858000"/>
              <a:gd name="connsiteX785" fmla="*/ 5060854 w 7467600"/>
              <a:gd name="connsiteY785" fmla="*/ 311882 h 6858000"/>
              <a:gd name="connsiteX786" fmla="*/ 4945989 w 7467600"/>
              <a:gd name="connsiteY786" fmla="*/ 300516 h 6858000"/>
              <a:gd name="connsiteX787" fmla="*/ 5410479 w 7467600"/>
              <a:gd name="connsiteY787" fmla="*/ 348434 h 6858000"/>
              <a:gd name="connsiteX788" fmla="*/ 5805386 w 7467600"/>
              <a:gd name="connsiteY788" fmla="*/ 239240 h 6858000"/>
              <a:gd name="connsiteX789" fmla="*/ 5905192 w 7467600"/>
              <a:gd name="connsiteY789" fmla="*/ 163079 h 6858000"/>
              <a:gd name="connsiteX790" fmla="*/ 5865655 w 7467600"/>
              <a:gd name="connsiteY790" fmla="*/ 171901 h 6858000"/>
              <a:gd name="connsiteX791" fmla="*/ 5259740 w 7467600"/>
              <a:gd name="connsiteY791" fmla="*/ 257013 h 6858000"/>
              <a:gd name="connsiteX792" fmla="*/ 5208466 w 7467600"/>
              <a:gd name="connsiteY792" fmla="*/ 257550 h 6858000"/>
              <a:gd name="connsiteX793" fmla="*/ 4980204 w 7467600"/>
              <a:gd name="connsiteY793" fmla="*/ 271903 h 6858000"/>
              <a:gd name="connsiteX794" fmla="*/ 5068068 w 7467600"/>
              <a:gd name="connsiteY794" fmla="*/ 282244 h 6858000"/>
              <a:gd name="connsiteX795" fmla="*/ 5153231 w 7467600"/>
              <a:gd name="connsiteY795" fmla="*/ 292240 h 6858000"/>
              <a:gd name="connsiteX796" fmla="*/ 5426491 w 7467600"/>
              <a:gd name="connsiteY796" fmla="*/ 281128 h 6858000"/>
              <a:gd name="connsiteX797" fmla="*/ 5731212 w 7467600"/>
              <a:gd name="connsiteY797" fmla="*/ 231951 h 6858000"/>
              <a:gd name="connsiteX798" fmla="*/ 5905192 w 7467600"/>
              <a:gd name="connsiteY798" fmla="*/ 163079 h 6858000"/>
              <a:gd name="connsiteX799" fmla="*/ 5944437 w 7467600"/>
              <a:gd name="connsiteY799" fmla="*/ 113829 h 6858000"/>
              <a:gd name="connsiteX800" fmla="*/ 5825032 w 7467600"/>
              <a:gd name="connsiteY800" fmla="*/ 146405 h 6858000"/>
              <a:gd name="connsiteX801" fmla="*/ 4955599 w 7467600"/>
              <a:gd name="connsiteY801" fmla="*/ 247008 h 6858000"/>
              <a:gd name="connsiteX802" fmla="*/ 5210104 w 7467600"/>
              <a:gd name="connsiteY802" fmla="*/ 228123 h 6858000"/>
              <a:gd name="connsiteX803" fmla="*/ 5261015 w 7467600"/>
              <a:gd name="connsiteY803" fmla="*/ 227087 h 6858000"/>
              <a:gd name="connsiteX804" fmla="*/ 5861181 w 7467600"/>
              <a:gd name="connsiteY804" fmla="*/ 143093 h 6858000"/>
              <a:gd name="connsiteX805" fmla="*/ 5961252 w 7467600"/>
              <a:gd name="connsiteY805" fmla="*/ 114820 h 6858000"/>
              <a:gd name="connsiteX806" fmla="*/ 5944437 w 7467600"/>
              <a:gd name="connsiteY806" fmla="*/ 113829 h 6858000"/>
              <a:gd name="connsiteX807" fmla="*/ 3882765 w 7467600"/>
              <a:gd name="connsiteY807" fmla="*/ 0 h 6858000"/>
              <a:gd name="connsiteX808" fmla="*/ 3995099 w 7467600"/>
              <a:gd name="connsiteY808" fmla="*/ 0 h 6858000"/>
              <a:gd name="connsiteX809" fmla="*/ 4163818 w 7467600"/>
              <a:gd name="connsiteY809" fmla="*/ 234104 h 6858000"/>
              <a:gd name="connsiteX810" fmla="*/ 4172099 w 7467600"/>
              <a:gd name="connsiteY810" fmla="*/ 234207 h 6858000"/>
              <a:gd name="connsiteX811" fmla="*/ 4784282 w 7467600"/>
              <a:gd name="connsiteY811" fmla="*/ 276561 h 6858000"/>
              <a:gd name="connsiteX812" fmla="*/ 4801687 w 7467600"/>
              <a:gd name="connsiteY812" fmla="*/ 267764 h 6858000"/>
              <a:gd name="connsiteX813" fmla="*/ 6082788 w 7467600"/>
              <a:gd name="connsiteY813" fmla="*/ 64119 h 6858000"/>
              <a:gd name="connsiteX814" fmla="*/ 6099442 w 7467600"/>
              <a:gd name="connsiteY814" fmla="*/ 82568 h 6858000"/>
              <a:gd name="connsiteX815" fmla="*/ 4804137 w 7467600"/>
              <a:gd name="connsiteY815" fmla="*/ 320931 h 6858000"/>
              <a:gd name="connsiteX816" fmla="*/ 4227047 w 7467600"/>
              <a:gd name="connsiteY816" fmla="*/ 313415 h 6858000"/>
              <a:gd name="connsiteX817" fmla="*/ 4346041 w 7467600"/>
              <a:gd name="connsiteY817" fmla="*/ 456086 h 6858000"/>
              <a:gd name="connsiteX818" fmla="*/ 4870967 w 7467600"/>
              <a:gd name="connsiteY818" fmla="*/ 963061 h 6858000"/>
              <a:gd name="connsiteX819" fmla="*/ 4889647 w 7467600"/>
              <a:gd name="connsiteY819" fmla="*/ 957147 h 6858000"/>
              <a:gd name="connsiteX820" fmla="*/ 5422504 w 7467600"/>
              <a:gd name="connsiteY820" fmla="*/ 805191 h 6858000"/>
              <a:gd name="connsiteX821" fmla="*/ 6087656 w 7467600"/>
              <a:gd name="connsiteY821" fmla="*/ 826703 h 6858000"/>
              <a:gd name="connsiteX822" fmla="*/ 6058717 w 7467600"/>
              <a:gd name="connsiteY822" fmla="*/ 865992 h 6858000"/>
              <a:gd name="connsiteX823" fmla="*/ 4974153 w 7467600"/>
              <a:gd name="connsiteY823" fmla="*/ 1045456 h 6858000"/>
              <a:gd name="connsiteX824" fmla="*/ 5627835 w 7467600"/>
              <a:gd name="connsiteY824" fmla="*/ 1472077 h 6858000"/>
              <a:gd name="connsiteX825" fmla="*/ 5629817 w 7467600"/>
              <a:gd name="connsiteY825" fmla="*/ 1471412 h 6858000"/>
              <a:gd name="connsiteX826" fmla="*/ 5634124 w 7467600"/>
              <a:gd name="connsiteY826" fmla="*/ 1470572 h 6858000"/>
              <a:gd name="connsiteX827" fmla="*/ 5755832 w 7467600"/>
              <a:gd name="connsiteY827" fmla="*/ 1383886 h 6858000"/>
              <a:gd name="connsiteX828" fmla="*/ 6014186 w 7467600"/>
              <a:gd name="connsiteY828" fmla="*/ 1279799 h 6858000"/>
              <a:gd name="connsiteX829" fmla="*/ 6901619 w 7467600"/>
              <a:gd name="connsiteY829" fmla="*/ 1047874 h 6858000"/>
              <a:gd name="connsiteX830" fmla="*/ 6931566 w 7467600"/>
              <a:gd name="connsiteY830" fmla="*/ 1062034 h 6858000"/>
              <a:gd name="connsiteX831" fmla="*/ 5790982 w 7467600"/>
              <a:gd name="connsiteY831" fmla="*/ 1561380 h 6858000"/>
              <a:gd name="connsiteX832" fmla="*/ 6188971 w 7467600"/>
              <a:gd name="connsiteY832" fmla="*/ 1755168 h 6858000"/>
              <a:gd name="connsiteX833" fmla="*/ 6202446 w 7467600"/>
              <a:gd name="connsiteY833" fmla="*/ 1752268 h 6858000"/>
              <a:gd name="connsiteX834" fmla="*/ 7179560 w 7467600"/>
              <a:gd name="connsiteY834" fmla="*/ 1467551 h 6858000"/>
              <a:gd name="connsiteX835" fmla="*/ 7158730 w 7467600"/>
              <a:gd name="connsiteY835" fmla="*/ 1507835 h 6858000"/>
              <a:gd name="connsiteX836" fmla="*/ 6326959 w 7467600"/>
              <a:gd name="connsiteY836" fmla="*/ 1817686 h 6858000"/>
              <a:gd name="connsiteX837" fmla="*/ 6537433 w 7467600"/>
              <a:gd name="connsiteY837" fmla="*/ 1907790 h 6858000"/>
              <a:gd name="connsiteX838" fmla="*/ 6550221 w 7467600"/>
              <a:gd name="connsiteY838" fmla="*/ 1910729 h 6858000"/>
              <a:gd name="connsiteX839" fmla="*/ 6964438 w 7467600"/>
              <a:gd name="connsiteY839" fmla="*/ 2209505 h 6858000"/>
              <a:gd name="connsiteX840" fmla="*/ 7367862 w 7467600"/>
              <a:gd name="connsiteY840" fmla="*/ 2806833 h 6858000"/>
              <a:gd name="connsiteX841" fmla="*/ 7364329 w 7467600"/>
              <a:gd name="connsiteY841" fmla="*/ 2826907 h 6858000"/>
              <a:gd name="connsiteX842" fmla="*/ 7290545 w 7467600"/>
              <a:gd name="connsiteY842" fmla="*/ 2850663 h 6858000"/>
              <a:gd name="connsiteX843" fmla="*/ 6472036 w 7467600"/>
              <a:gd name="connsiteY843" fmla="*/ 1959003 h 6858000"/>
              <a:gd name="connsiteX844" fmla="*/ 5792897 w 7467600"/>
              <a:gd name="connsiteY844" fmla="*/ 1647747 h 6858000"/>
              <a:gd name="connsiteX845" fmla="*/ 5842751 w 7467600"/>
              <a:gd name="connsiteY845" fmla="*/ 1816112 h 6858000"/>
              <a:gd name="connsiteX846" fmla="*/ 5847424 w 7467600"/>
              <a:gd name="connsiteY846" fmla="*/ 1815776 h 6858000"/>
              <a:gd name="connsiteX847" fmla="*/ 6399821 w 7467600"/>
              <a:gd name="connsiteY847" fmla="*/ 2344799 h 6858000"/>
              <a:gd name="connsiteX848" fmla="*/ 6323232 w 7467600"/>
              <a:gd name="connsiteY848" fmla="*/ 2389634 h 6858000"/>
              <a:gd name="connsiteX849" fmla="*/ 5942958 w 7467600"/>
              <a:gd name="connsiteY849" fmla="*/ 2077708 h 6858000"/>
              <a:gd name="connsiteX850" fmla="*/ 5921559 w 7467600"/>
              <a:gd name="connsiteY850" fmla="*/ 2378596 h 6858000"/>
              <a:gd name="connsiteX851" fmla="*/ 5817651 w 7467600"/>
              <a:gd name="connsiteY851" fmla="*/ 3023919 h 6858000"/>
              <a:gd name="connsiteX852" fmla="*/ 5729634 w 7467600"/>
              <a:gd name="connsiteY852" fmla="*/ 3051849 h 6858000"/>
              <a:gd name="connsiteX853" fmla="*/ 5611018 w 7467600"/>
              <a:gd name="connsiteY853" fmla="*/ 2316769 h 6858000"/>
              <a:gd name="connsiteX854" fmla="*/ 5687608 w 7467600"/>
              <a:gd name="connsiteY854" fmla="*/ 2039972 h 6858000"/>
              <a:gd name="connsiteX855" fmla="*/ 5657554 w 7467600"/>
              <a:gd name="connsiteY855" fmla="*/ 1576445 h 6858000"/>
              <a:gd name="connsiteX856" fmla="*/ 5150475 w 7467600"/>
              <a:gd name="connsiteY856" fmla="*/ 1274012 h 6858000"/>
              <a:gd name="connsiteX857" fmla="*/ 5349142 w 7467600"/>
              <a:gd name="connsiteY857" fmla="*/ 2204405 h 6858000"/>
              <a:gd name="connsiteX858" fmla="*/ 5262214 w 7467600"/>
              <a:gd name="connsiteY858" fmla="*/ 2233836 h 6858000"/>
              <a:gd name="connsiteX859" fmla="*/ 4981539 w 7467600"/>
              <a:gd name="connsiteY859" fmla="*/ 1542201 h 6858000"/>
              <a:gd name="connsiteX860" fmla="*/ 4958461 w 7467600"/>
              <a:gd name="connsiteY860" fmla="*/ 1136957 h 6858000"/>
              <a:gd name="connsiteX861" fmla="*/ 4655015 w 7467600"/>
              <a:gd name="connsiteY861" fmla="*/ 891426 h 6858000"/>
              <a:gd name="connsiteX862" fmla="*/ 4348002 w 7467600"/>
              <a:gd name="connsiteY862" fmla="*/ 2205895 h 6858000"/>
              <a:gd name="connsiteX863" fmla="*/ 4262250 w 7467600"/>
              <a:gd name="connsiteY863" fmla="*/ 2219972 h 6858000"/>
              <a:gd name="connsiteX864" fmla="*/ 4550611 w 7467600"/>
              <a:gd name="connsiteY864" fmla="*/ 817540 h 6858000"/>
              <a:gd name="connsiteX865" fmla="*/ 4564418 w 7467600"/>
              <a:gd name="connsiteY865" fmla="*/ 808293 h 6858000"/>
              <a:gd name="connsiteX866" fmla="*/ 4266388 w 7467600"/>
              <a:gd name="connsiteY866" fmla="*/ 500083 h 6858000"/>
              <a:gd name="connsiteX867" fmla="*/ 4032842 w 7467600"/>
              <a:gd name="connsiteY867" fmla="*/ 211809 h 6858000"/>
              <a:gd name="connsiteX868" fmla="*/ 3882765 w 7467600"/>
              <a:gd name="connsiteY868" fmla="*/ 0 h 6858000"/>
              <a:gd name="connsiteX869" fmla="*/ 3721337 w 7467600"/>
              <a:gd name="connsiteY869" fmla="*/ 0 h 6858000"/>
              <a:gd name="connsiteX870" fmla="*/ 3797544 w 7467600"/>
              <a:gd name="connsiteY870" fmla="*/ 0 h 6858000"/>
              <a:gd name="connsiteX871" fmla="*/ 3775734 w 7467600"/>
              <a:gd name="connsiteY871" fmla="*/ 95131 h 6858000"/>
              <a:gd name="connsiteX872" fmla="*/ 3724807 w 7467600"/>
              <a:gd name="connsiteY872" fmla="*/ 272257 h 6858000"/>
              <a:gd name="connsiteX873" fmla="*/ 3726844 w 7467600"/>
              <a:gd name="connsiteY873" fmla="*/ 282988 h 6858000"/>
              <a:gd name="connsiteX874" fmla="*/ 3742664 w 7467600"/>
              <a:gd name="connsiteY874" fmla="*/ 279918 h 6858000"/>
              <a:gd name="connsiteX875" fmla="*/ 4103910 w 7467600"/>
              <a:gd name="connsiteY875" fmla="*/ 1161917 h 6858000"/>
              <a:gd name="connsiteX876" fmla="*/ 4020269 w 7467600"/>
              <a:gd name="connsiteY876" fmla="*/ 1200406 h 6858000"/>
              <a:gd name="connsiteX877" fmla="*/ 3674882 w 7467600"/>
              <a:gd name="connsiteY877" fmla="*/ 488524 h 6858000"/>
              <a:gd name="connsiteX878" fmla="*/ 3132682 w 7467600"/>
              <a:gd name="connsiteY878" fmla="*/ 1072284 h 6858000"/>
              <a:gd name="connsiteX879" fmla="*/ 2716346 w 7467600"/>
              <a:gd name="connsiteY879" fmla="*/ 1276376 h 6858000"/>
              <a:gd name="connsiteX880" fmla="*/ 2716772 w 7467600"/>
              <a:gd name="connsiteY880" fmla="*/ 1255462 h 6858000"/>
              <a:gd name="connsiteX881" fmla="*/ 3471096 w 7467600"/>
              <a:gd name="connsiteY881" fmla="*/ 437072 h 6858000"/>
              <a:gd name="connsiteX882" fmla="*/ 3639057 w 7467600"/>
              <a:gd name="connsiteY882" fmla="*/ 286334 h 6858000"/>
              <a:gd name="connsiteX883" fmla="*/ 3640309 w 7467600"/>
              <a:gd name="connsiteY883" fmla="*/ 284664 h 6858000"/>
              <a:gd name="connsiteX884" fmla="*/ 3646022 w 7467600"/>
              <a:gd name="connsiteY884" fmla="*/ 276711 h 6858000"/>
              <a:gd name="connsiteX885" fmla="*/ 3707943 w 7467600"/>
              <a:gd name="connsiteY885" fmla="*/ 65958 h 6858000"/>
              <a:gd name="connsiteX886" fmla="*/ 3721337 w 7467600"/>
              <a:gd name="connsiteY886" fmla="*/ 0 h 6858000"/>
              <a:gd name="connsiteX887" fmla="*/ 2867960 w 7467600"/>
              <a:gd name="connsiteY887" fmla="*/ 0 h 6858000"/>
              <a:gd name="connsiteX888" fmla="*/ 2926351 w 7467600"/>
              <a:gd name="connsiteY888" fmla="*/ 0 h 6858000"/>
              <a:gd name="connsiteX889" fmla="*/ 2902823 w 7467600"/>
              <a:gd name="connsiteY889" fmla="*/ 262929 h 6858000"/>
              <a:gd name="connsiteX890" fmla="*/ 2940663 w 7467600"/>
              <a:gd name="connsiteY890" fmla="*/ 140884 h 6858000"/>
              <a:gd name="connsiteX891" fmla="*/ 2947039 w 7467600"/>
              <a:gd name="connsiteY891" fmla="*/ 122524 h 6858000"/>
              <a:gd name="connsiteX892" fmla="*/ 2984316 w 7467600"/>
              <a:gd name="connsiteY892" fmla="*/ 0 h 6858000"/>
              <a:gd name="connsiteX893" fmla="*/ 3016114 w 7467600"/>
              <a:gd name="connsiteY893" fmla="*/ 0 h 6858000"/>
              <a:gd name="connsiteX894" fmla="*/ 2979949 w 7467600"/>
              <a:gd name="connsiteY894" fmla="*/ 119274 h 6858000"/>
              <a:gd name="connsiteX895" fmla="*/ 3023879 w 7467600"/>
              <a:gd name="connsiteY895" fmla="*/ 0 h 6858000"/>
              <a:gd name="connsiteX896" fmla="*/ 3105400 w 7467600"/>
              <a:gd name="connsiteY896" fmla="*/ 0 h 6858000"/>
              <a:gd name="connsiteX897" fmla="*/ 3094669 w 7467600"/>
              <a:gd name="connsiteY897" fmla="*/ 30308 h 6858000"/>
              <a:gd name="connsiteX898" fmla="*/ 2901945 w 7467600"/>
              <a:gd name="connsiteY898" fmla="*/ 466538 h 6858000"/>
              <a:gd name="connsiteX899" fmla="*/ 2815209 w 7467600"/>
              <a:gd name="connsiteY899" fmla="*/ 497361 h 6858000"/>
              <a:gd name="connsiteX900" fmla="*/ 2844845 w 7467600"/>
              <a:gd name="connsiteY900" fmla="*/ 127638 h 6858000"/>
              <a:gd name="connsiteX901" fmla="*/ 2867960 w 7467600"/>
              <a:gd name="connsiteY901" fmla="*/ 0 h 6858000"/>
              <a:gd name="connsiteX902" fmla="*/ 1057230 w 7467600"/>
              <a:gd name="connsiteY902" fmla="*/ 0 h 6858000"/>
              <a:gd name="connsiteX903" fmla="*/ 1111003 w 7467600"/>
              <a:gd name="connsiteY903" fmla="*/ 0 h 6858000"/>
              <a:gd name="connsiteX904" fmla="*/ 1125553 w 7467600"/>
              <a:gd name="connsiteY904" fmla="*/ 52588 h 6858000"/>
              <a:gd name="connsiteX905" fmla="*/ 1304276 w 7467600"/>
              <a:gd name="connsiteY905" fmla="*/ 476275 h 6858000"/>
              <a:gd name="connsiteX906" fmla="*/ 1492066 w 7467600"/>
              <a:gd name="connsiteY906" fmla="*/ 886333 h 6858000"/>
              <a:gd name="connsiteX907" fmla="*/ 1423698 w 7467600"/>
              <a:gd name="connsiteY907" fmla="*/ 710817 h 6858000"/>
              <a:gd name="connsiteX908" fmla="*/ 1357609 w 7467600"/>
              <a:gd name="connsiteY908" fmla="*/ 532892 h 6858000"/>
              <a:gd name="connsiteX909" fmla="*/ 1309550 w 7467600"/>
              <a:gd name="connsiteY909" fmla="*/ 374031 h 6858000"/>
              <a:gd name="connsiteX910" fmla="*/ 1193673 w 7467600"/>
              <a:gd name="connsiteY910" fmla="*/ 49533 h 6858000"/>
              <a:gd name="connsiteX911" fmla="*/ 1164391 w 7467600"/>
              <a:gd name="connsiteY911" fmla="*/ 0 h 6858000"/>
              <a:gd name="connsiteX912" fmla="*/ 1200666 w 7467600"/>
              <a:gd name="connsiteY912" fmla="*/ 0 h 6858000"/>
              <a:gd name="connsiteX913" fmla="*/ 1223408 w 7467600"/>
              <a:gd name="connsiteY913" fmla="*/ 38996 h 6858000"/>
              <a:gd name="connsiteX914" fmla="*/ 1339635 w 7467600"/>
              <a:gd name="connsiteY914" fmla="*/ 365517 h 6858000"/>
              <a:gd name="connsiteX915" fmla="*/ 1387469 w 7467600"/>
              <a:gd name="connsiteY915" fmla="*/ 523079 h 6858000"/>
              <a:gd name="connsiteX916" fmla="*/ 1452685 w 7467600"/>
              <a:gd name="connsiteY916" fmla="*/ 699806 h 6858000"/>
              <a:gd name="connsiteX917" fmla="*/ 1492092 w 7467600"/>
              <a:gd name="connsiteY917" fmla="*/ 800424 h 6858000"/>
              <a:gd name="connsiteX918" fmla="*/ 1455302 w 7467600"/>
              <a:gd name="connsiteY918" fmla="*/ 632913 h 6858000"/>
              <a:gd name="connsiteX919" fmla="*/ 1222336 w 7467600"/>
              <a:gd name="connsiteY919" fmla="*/ 9480 h 6858000"/>
              <a:gd name="connsiteX920" fmla="*/ 1214634 w 7467600"/>
              <a:gd name="connsiteY920" fmla="*/ 0 h 6858000"/>
              <a:gd name="connsiteX921" fmla="*/ 1289827 w 7467600"/>
              <a:gd name="connsiteY921" fmla="*/ 0 h 6858000"/>
              <a:gd name="connsiteX922" fmla="*/ 1321076 w 7467600"/>
              <a:gd name="connsiteY922" fmla="*/ 59722 h 6858000"/>
              <a:gd name="connsiteX923" fmla="*/ 1512579 w 7467600"/>
              <a:gd name="connsiteY923" fmla="*/ 626441 h 6858000"/>
              <a:gd name="connsiteX924" fmla="*/ 1506076 w 7467600"/>
              <a:gd name="connsiteY924" fmla="*/ 1089289 h 6858000"/>
              <a:gd name="connsiteX925" fmla="*/ 1486346 w 7467600"/>
              <a:gd name="connsiteY925" fmla="*/ 1079919 h 6858000"/>
              <a:gd name="connsiteX926" fmla="*/ 1070511 w 7467600"/>
              <a:gd name="connsiteY926" fmla="*/ 48609 h 6858000"/>
              <a:gd name="connsiteX927" fmla="*/ 1057230 w 7467600"/>
              <a:gd name="connsiteY927" fmla="*/ 0 h 6858000"/>
              <a:gd name="connsiteX928" fmla="*/ 43151 w 7467600"/>
              <a:gd name="connsiteY928" fmla="*/ 0 h 6858000"/>
              <a:gd name="connsiteX929" fmla="*/ 95283 w 7467600"/>
              <a:gd name="connsiteY929" fmla="*/ 0 h 6858000"/>
              <a:gd name="connsiteX930" fmla="*/ 300708 w 7467600"/>
              <a:gd name="connsiteY930" fmla="*/ 154571 h 6858000"/>
              <a:gd name="connsiteX931" fmla="*/ 530414 w 7467600"/>
              <a:gd name="connsiteY931" fmla="*/ 354673 h 6858000"/>
              <a:gd name="connsiteX932" fmla="*/ 333785 w 7467600"/>
              <a:gd name="connsiteY932" fmla="*/ 161564 h 6858000"/>
              <a:gd name="connsiteX933" fmla="*/ 147005 w 7467600"/>
              <a:gd name="connsiteY933" fmla="*/ 0 h 6858000"/>
              <a:gd name="connsiteX934" fmla="*/ 272509 w 7467600"/>
              <a:gd name="connsiteY934" fmla="*/ 0 h 6858000"/>
              <a:gd name="connsiteX935" fmla="*/ 326276 w 7467600"/>
              <a:gd name="connsiteY935" fmla="*/ 45847 h 6858000"/>
              <a:gd name="connsiteX936" fmla="*/ 823759 w 7467600"/>
              <a:gd name="connsiteY936" fmla="*/ 574145 h 6858000"/>
              <a:gd name="connsiteX937" fmla="*/ 811254 w 7467600"/>
              <a:gd name="connsiteY937" fmla="*/ 665546 h 6858000"/>
              <a:gd name="connsiteX938" fmla="*/ 154042 w 7467600"/>
              <a:gd name="connsiteY938" fmla="*/ 261522 h 6858000"/>
              <a:gd name="connsiteX939" fmla="*/ 13550 w 7467600"/>
              <a:gd name="connsiteY939" fmla="*/ 158423 h 6858000"/>
              <a:gd name="connsiteX940" fmla="*/ 0 w 7467600"/>
              <a:gd name="connsiteY940" fmla="*/ 146618 h 6858000"/>
              <a:gd name="connsiteX941" fmla="*/ 0 w 7467600"/>
              <a:gd name="connsiteY941" fmla="*/ 59161 h 6858000"/>
              <a:gd name="connsiteX942" fmla="*/ 45427 w 7467600"/>
              <a:gd name="connsiteY942" fmla="*/ 101078 h 6858000"/>
              <a:gd name="connsiteX943" fmla="*/ 630103 w 7467600"/>
              <a:gd name="connsiteY943" fmla="*/ 485885 h 6858000"/>
              <a:gd name="connsiteX944" fmla="*/ 532040 w 7467600"/>
              <a:gd name="connsiteY944" fmla="*/ 399359 h 6858000"/>
              <a:gd name="connsiteX945" fmla="*/ 517618 w 7467600"/>
              <a:gd name="connsiteY945" fmla="*/ 385726 h 6858000"/>
              <a:gd name="connsiteX946" fmla="*/ 285074 w 7467600"/>
              <a:gd name="connsiteY946" fmla="*/ 182755 h 6858000"/>
              <a:gd name="connsiteX947" fmla="*/ 43151 w 7467600"/>
              <a:gd name="connsiteY947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467600 w 7467600"/>
              <a:gd name="connsiteY4" fmla="*/ 6736157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1019354 w 7467600"/>
              <a:gd name="connsiteY15" fmla="*/ 6315006 h 6858000"/>
              <a:gd name="connsiteX16" fmla="*/ 441046 w 7467600"/>
              <a:gd name="connsiteY16" fmla="*/ 6691153 h 6858000"/>
              <a:gd name="connsiteX17" fmla="*/ 1019354 w 7467600"/>
              <a:gd name="connsiteY17" fmla="*/ 6315006 h 6858000"/>
              <a:gd name="connsiteX18" fmla="*/ 991680 w 7467600"/>
              <a:gd name="connsiteY18" fmla="*/ 6298413 h 6858000"/>
              <a:gd name="connsiteX19" fmla="*/ 409060 w 7467600"/>
              <a:gd name="connsiteY19" fmla="*/ 6671470 h 6858000"/>
              <a:gd name="connsiteX20" fmla="*/ 991680 w 7467600"/>
              <a:gd name="connsiteY20" fmla="*/ 6298413 h 6858000"/>
              <a:gd name="connsiteX21" fmla="*/ 103333 w 7467600"/>
              <a:gd name="connsiteY21" fmla="*/ 5699602 h 6858000"/>
              <a:gd name="connsiteX22" fmla="*/ 233938 w 7467600"/>
              <a:gd name="connsiteY22" fmla="*/ 5809416 h 6858000"/>
              <a:gd name="connsiteX23" fmla="*/ 883580 w 7467600"/>
              <a:gd name="connsiteY23" fmla="*/ 6180710 h 6858000"/>
              <a:gd name="connsiteX24" fmla="*/ 487337 w 7467600"/>
              <a:gd name="connsiteY24" fmla="*/ 5950182 h 6858000"/>
              <a:gd name="connsiteX25" fmla="*/ 354051 w 7467600"/>
              <a:gd name="connsiteY25" fmla="*/ 5854912 h 6858000"/>
              <a:gd name="connsiteX26" fmla="*/ 195436 w 7467600"/>
              <a:gd name="connsiteY26" fmla="*/ 5755068 h 6858000"/>
              <a:gd name="connsiteX27" fmla="*/ 103333 w 7467600"/>
              <a:gd name="connsiteY27" fmla="*/ 5699602 h 6858000"/>
              <a:gd name="connsiteX28" fmla="*/ 5539432 w 7467600"/>
              <a:gd name="connsiteY28" fmla="*/ 5642928 h 6858000"/>
              <a:gd name="connsiteX29" fmla="*/ 5555462 w 7467600"/>
              <a:gd name="connsiteY29" fmla="*/ 5694454 h 6858000"/>
              <a:gd name="connsiteX30" fmla="*/ 5828270 w 7467600"/>
              <a:gd name="connsiteY30" fmla="*/ 6320663 h 6858000"/>
              <a:gd name="connsiteX31" fmla="*/ 5947416 w 7467600"/>
              <a:gd name="connsiteY31" fmla="*/ 6574846 h 6858000"/>
              <a:gd name="connsiteX32" fmla="*/ 5539432 w 7467600"/>
              <a:gd name="connsiteY32" fmla="*/ 5642928 h 6858000"/>
              <a:gd name="connsiteX33" fmla="*/ 51253 w 7467600"/>
              <a:gd name="connsiteY33" fmla="*/ 5631825 h 6858000"/>
              <a:gd name="connsiteX34" fmla="*/ 211622 w 7467600"/>
              <a:gd name="connsiteY34" fmla="*/ 5728803 h 6858000"/>
              <a:gd name="connsiteX35" fmla="*/ 371652 w 7467600"/>
              <a:gd name="connsiteY35" fmla="*/ 5829062 h 6858000"/>
              <a:gd name="connsiteX36" fmla="*/ 505903 w 7467600"/>
              <a:gd name="connsiteY36" fmla="*/ 5925221 h 6858000"/>
              <a:gd name="connsiteX37" fmla="*/ 899240 w 7467600"/>
              <a:gd name="connsiteY37" fmla="*/ 6153068 h 6858000"/>
              <a:gd name="connsiteX38" fmla="*/ 988114 w 7467600"/>
              <a:gd name="connsiteY38" fmla="*/ 6174204 h 6858000"/>
              <a:gd name="connsiteX39" fmla="*/ 845971 w 7467600"/>
              <a:gd name="connsiteY39" fmla="*/ 6067177 h 6858000"/>
              <a:gd name="connsiteX40" fmla="*/ 448057 w 7467600"/>
              <a:gd name="connsiteY40" fmla="*/ 5841376 h 6858000"/>
              <a:gd name="connsiteX41" fmla="*/ 51253 w 7467600"/>
              <a:gd name="connsiteY41" fmla="*/ 5631825 h 6858000"/>
              <a:gd name="connsiteX42" fmla="*/ 2606687 w 7467600"/>
              <a:gd name="connsiteY42" fmla="*/ 5630718 h 6858000"/>
              <a:gd name="connsiteX43" fmla="*/ 2645658 w 7467600"/>
              <a:gd name="connsiteY43" fmla="*/ 6640259 h 6858000"/>
              <a:gd name="connsiteX44" fmla="*/ 2606687 w 7467600"/>
              <a:gd name="connsiteY44" fmla="*/ 5630718 h 6858000"/>
              <a:gd name="connsiteX45" fmla="*/ 3642057 w 7467600"/>
              <a:gd name="connsiteY45" fmla="*/ 5573487 h 6858000"/>
              <a:gd name="connsiteX46" fmla="*/ 3632981 w 7467600"/>
              <a:gd name="connsiteY46" fmla="*/ 5579437 h 6858000"/>
              <a:gd name="connsiteX47" fmla="*/ 3382436 w 7467600"/>
              <a:gd name="connsiteY47" fmla="*/ 5952726 h 6858000"/>
              <a:gd name="connsiteX48" fmla="*/ 3191929 w 7467600"/>
              <a:gd name="connsiteY48" fmla="*/ 6662669 h 6858000"/>
              <a:gd name="connsiteX49" fmla="*/ 3369898 w 7467600"/>
              <a:gd name="connsiteY49" fmla="*/ 6081771 h 6858000"/>
              <a:gd name="connsiteX50" fmla="*/ 3642057 w 7467600"/>
              <a:gd name="connsiteY50" fmla="*/ 5573487 h 6858000"/>
              <a:gd name="connsiteX51" fmla="*/ 2650666 w 7467600"/>
              <a:gd name="connsiteY51" fmla="*/ 5530686 h 6858000"/>
              <a:gd name="connsiteX52" fmla="*/ 2650249 w 7467600"/>
              <a:gd name="connsiteY52" fmla="*/ 5532101 h 6858000"/>
              <a:gd name="connsiteX53" fmla="*/ 2663808 w 7467600"/>
              <a:gd name="connsiteY53" fmla="*/ 6535215 h 6858000"/>
              <a:gd name="connsiteX54" fmla="*/ 2665418 w 7467600"/>
              <a:gd name="connsiteY54" fmla="*/ 6132756 h 6858000"/>
              <a:gd name="connsiteX55" fmla="*/ 2650666 w 7467600"/>
              <a:gd name="connsiteY55" fmla="*/ 5530686 h 6858000"/>
              <a:gd name="connsiteX56" fmla="*/ 2680277 w 7467600"/>
              <a:gd name="connsiteY56" fmla="*/ 5479204 h 6858000"/>
              <a:gd name="connsiteX57" fmla="*/ 2678972 w 7467600"/>
              <a:gd name="connsiteY57" fmla="*/ 5481582 h 6858000"/>
              <a:gd name="connsiteX58" fmla="*/ 2696666 w 7467600"/>
              <a:gd name="connsiteY58" fmla="*/ 6133836 h 6858000"/>
              <a:gd name="connsiteX59" fmla="*/ 2695769 w 7467600"/>
              <a:gd name="connsiteY59" fmla="*/ 6390955 h 6858000"/>
              <a:gd name="connsiteX60" fmla="*/ 2739893 w 7467600"/>
              <a:gd name="connsiteY60" fmla="*/ 6108357 h 6858000"/>
              <a:gd name="connsiteX61" fmla="*/ 2680277 w 7467600"/>
              <a:gd name="connsiteY61" fmla="*/ 5479204 h 6858000"/>
              <a:gd name="connsiteX62" fmla="*/ 1132195 w 7467600"/>
              <a:gd name="connsiteY62" fmla="*/ 5467980 h 6858000"/>
              <a:gd name="connsiteX63" fmla="*/ 1679056 w 7467600"/>
              <a:gd name="connsiteY63" fmla="*/ 5516907 h 6858000"/>
              <a:gd name="connsiteX64" fmla="*/ 2128648 w 7467600"/>
              <a:gd name="connsiteY64" fmla="*/ 5474249 h 6858000"/>
              <a:gd name="connsiteX65" fmla="*/ 1825619 w 7467600"/>
              <a:gd name="connsiteY65" fmla="*/ 5478447 h 6858000"/>
              <a:gd name="connsiteX66" fmla="*/ 1737798 w 7467600"/>
              <a:gd name="connsiteY66" fmla="*/ 5483353 h 6858000"/>
              <a:gd name="connsiteX67" fmla="*/ 1132195 w 7467600"/>
              <a:gd name="connsiteY67" fmla="*/ 5467980 h 6858000"/>
              <a:gd name="connsiteX68" fmla="*/ 1456157 w 7467600"/>
              <a:gd name="connsiteY68" fmla="*/ 5371404 h 6858000"/>
              <a:gd name="connsiteX69" fmla="*/ 1244432 w 7467600"/>
              <a:gd name="connsiteY69" fmla="*/ 5385601 h 6858000"/>
              <a:gd name="connsiteX70" fmla="*/ 973990 w 7467600"/>
              <a:gd name="connsiteY70" fmla="*/ 5424940 h 6858000"/>
              <a:gd name="connsiteX71" fmla="*/ 1103809 w 7467600"/>
              <a:gd name="connsiteY71" fmla="*/ 5433720 h 6858000"/>
              <a:gd name="connsiteX72" fmla="*/ 1123454 w 7467600"/>
              <a:gd name="connsiteY72" fmla="*/ 5435727 h 6858000"/>
              <a:gd name="connsiteX73" fmla="*/ 1737017 w 7467600"/>
              <a:gd name="connsiteY73" fmla="*/ 5452183 h 6858000"/>
              <a:gd name="connsiteX74" fmla="*/ 1824397 w 7467600"/>
              <a:gd name="connsiteY74" fmla="*/ 5447757 h 6858000"/>
              <a:gd name="connsiteX75" fmla="*/ 2070059 w 7467600"/>
              <a:gd name="connsiteY75" fmla="*/ 5441660 h 6858000"/>
              <a:gd name="connsiteX76" fmla="*/ 1456157 w 7467600"/>
              <a:gd name="connsiteY76" fmla="*/ 5371404 h 6858000"/>
              <a:gd name="connsiteX77" fmla="*/ 4988186 w 7467600"/>
              <a:gd name="connsiteY77" fmla="*/ 5216467 h 6858000"/>
              <a:gd name="connsiteX78" fmla="*/ 4777334 w 7467600"/>
              <a:gd name="connsiteY78" fmla="*/ 5406072 h 6858000"/>
              <a:gd name="connsiteX79" fmla="*/ 4718341 w 7467600"/>
              <a:gd name="connsiteY79" fmla="*/ 5468043 h 6858000"/>
              <a:gd name="connsiteX80" fmla="*/ 4604655 w 7467600"/>
              <a:gd name="connsiteY80" fmla="*/ 5583434 h 6858000"/>
              <a:gd name="connsiteX81" fmla="*/ 4565074 w 7467600"/>
              <a:gd name="connsiteY81" fmla="*/ 5618550 h 6858000"/>
              <a:gd name="connsiteX82" fmla="*/ 4988186 w 7467600"/>
              <a:gd name="connsiteY82" fmla="*/ 5216467 h 6858000"/>
              <a:gd name="connsiteX83" fmla="*/ 4978032 w 7467600"/>
              <a:gd name="connsiteY83" fmla="*/ 5183809 h 6858000"/>
              <a:gd name="connsiteX84" fmla="*/ 4463413 w 7467600"/>
              <a:gd name="connsiteY84" fmla="*/ 5615162 h 6858000"/>
              <a:gd name="connsiteX85" fmla="*/ 4358134 w 7467600"/>
              <a:gd name="connsiteY85" fmla="*/ 5742791 h 6858000"/>
              <a:gd name="connsiteX86" fmla="*/ 4376219 w 7467600"/>
              <a:gd name="connsiteY86" fmla="*/ 5729027 h 6858000"/>
              <a:gd name="connsiteX87" fmla="*/ 4582340 w 7467600"/>
              <a:gd name="connsiteY87" fmla="*/ 5561037 h 6858000"/>
              <a:gd name="connsiteX88" fmla="*/ 4694684 w 7467600"/>
              <a:gd name="connsiteY88" fmla="*/ 5447098 h 6858000"/>
              <a:gd name="connsiteX89" fmla="*/ 4754123 w 7467600"/>
              <a:gd name="connsiteY89" fmla="*/ 5384643 h 6858000"/>
              <a:gd name="connsiteX90" fmla="*/ 4978032 w 7467600"/>
              <a:gd name="connsiteY90" fmla="*/ 5183809 h 6858000"/>
              <a:gd name="connsiteX91" fmla="*/ 1903353 w 7467600"/>
              <a:gd name="connsiteY91" fmla="*/ 5044827 h 6858000"/>
              <a:gd name="connsiteX92" fmla="*/ 1936931 w 7467600"/>
              <a:gd name="connsiteY92" fmla="*/ 5093954 h 6858000"/>
              <a:gd name="connsiteX93" fmla="*/ 2195868 w 7467600"/>
              <a:gd name="connsiteY93" fmla="*/ 5396574 h 6858000"/>
              <a:gd name="connsiteX94" fmla="*/ 2088852 w 7467600"/>
              <a:gd name="connsiteY94" fmla="*/ 5166123 h 6858000"/>
              <a:gd name="connsiteX95" fmla="*/ 1958241 w 7467600"/>
              <a:gd name="connsiteY95" fmla="*/ 5067955 h 6858000"/>
              <a:gd name="connsiteX96" fmla="*/ 1903353 w 7467600"/>
              <a:gd name="connsiteY96" fmla="*/ 5044827 h 6858000"/>
              <a:gd name="connsiteX97" fmla="*/ 1979378 w 7467600"/>
              <a:gd name="connsiteY97" fmla="*/ 4769504 h 6858000"/>
              <a:gd name="connsiteX98" fmla="*/ 2882120 w 7467600"/>
              <a:gd name="connsiteY98" fmla="*/ 5064547 h 6858000"/>
              <a:gd name="connsiteX99" fmla="*/ 2793103 w 7467600"/>
              <a:gd name="connsiteY99" fmla="*/ 5039699 h 6858000"/>
              <a:gd name="connsiteX100" fmla="*/ 2770041 w 7467600"/>
              <a:gd name="connsiteY100" fmla="*/ 5033634 h 6858000"/>
              <a:gd name="connsiteX101" fmla="*/ 1979378 w 7467600"/>
              <a:gd name="connsiteY101" fmla="*/ 4769504 h 6858000"/>
              <a:gd name="connsiteX102" fmla="*/ 1927410 w 7467600"/>
              <a:gd name="connsiteY102" fmla="*/ 4716164 h 6858000"/>
              <a:gd name="connsiteX103" fmla="*/ 1959587 w 7467600"/>
              <a:gd name="connsiteY103" fmla="*/ 4728849 h 6858000"/>
              <a:gd name="connsiteX104" fmla="*/ 2777707 w 7467600"/>
              <a:gd name="connsiteY104" fmla="*/ 5003991 h 6858000"/>
              <a:gd name="connsiteX105" fmla="*/ 2800768 w 7467600"/>
              <a:gd name="connsiteY105" fmla="*/ 5010056 h 6858000"/>
              <a:gd name="connsiteX106" fmla="*/ 2879408 w 7467600"/>
              <a:gd name="connsiteY106" fmla="*/ 5031590 h 6858000"/>
              <a:gd name="connsiteX107" fmla="*/ 2862295 w 7467600"/>
              <a:gd name="connsiteY107" fmla="*/ 5022958 h 6858000"/>
              <a:gd name="connsiteX108" fmla="*/ 2813343 w 7467600"/>
              <a:gd name="connsiteY108" fmla="*/ 4998369 h 6858000"/>
              <a:gd name="connsiteX109" fmla="*/ 2646245 w 7467600"/>
              <a:gd name="connsiteY109" fmla="*/ 4930999 h 6858000"/>
              <a:gd name="connsiteX110" fmla="*/ 1999243 w 7467600"/>
              <a:gd name="connsiteY110" fmla="*/ 4730524 h 6858000"/>
              <a:gd name="connsiteX111" fmla="*/ 1979527 w 7467600"/>
              <a:gd name="connsiteY111" fmla="*/ 4726651 h 6858000"/>
              <a:gd name="connsiteX112" fmla="*/ 1927410 w 7467600"/>
              <a:gd name="connsiteY112" fmla="*/ 4716164 h 6858000"/>
              <a:gd name="connsiteX113" fmla="*/ 1997014 w 7467600"/>
              <a:gd name="connsiteY113" fmla="*/ 4698007 h 6858000"/>
              <a:gd name="connsiteX114" fmla="*/ 2005458 w 7467600"/>
              <a:gd name="connsiteY114" fmla="*/ 4699540 h 6858000"/>
              <a:gd name="connsiteX115" fmla="*/ 2657186 w 7467600"/>
              <a:gd name="connsiteY115" fmla="*/ 4901687 h 6858000"/>
              <a:gd name="connsiteX116" fmla="*/ 2826662 w 7467600"/>
              <a:gd name="connsiteY116" fmla="*/ 4970362 h 6858000"/>
              <a:gd name="connsiteX117" fmla="*/ 2876100 w 7467600"/>
              <a:gd name="connsiteY117" fmla="*/ 4995397 h 6858000"/>
              <a:gd name="connsiteX118" fmla="*/ 3042600 w 7467600"/>
              <a:gd name="connsiteY118" fmla="*/ 5059532 h 6858000"/>
              <a:gd name="connsiteX119" fmla="*/ 1997014 w 7467600"/>
              <a:gd name="connsiteY119" fmla="*/ 4698007 h 6858000"/>
              <a:gd name="connsiteX120" fmla="*/ 2305292 w 7467600"/>
              <a:gd name="connsiteY120" fmla="*/ 4219492 h 6858000"/>
              <a:gd name="connsiteX121" fmla="*/ 3360922 w 7467600"/>
              <a:gd name="connsiteY121" fmla="*/ 4529373 h 6858000"/>
              <a:gd name="connsiteX122" fmla="*/ 3492420 w 7467600"/>
              <a:gd name="connsiteY122" fmla="*/ 4510145 h 6858000"/>
              <a:gd name="connsiteX123" fmla="*/ 3364086 w 7467600"/>
              <a:gd name="connsiteY123" fmla="*/ 4480340 h 6858000"/>
              <a:gd name="connsiteX124" fmla="*/ 3225818 w 7467600"/>
              <a:gd name="connsiteY124" fmla="*/ 4411822 h 6858000"/>
              <a:gd name="connsiteX125" fmla="*/ 3129696 w 7467600"/>
              <a:gd name="connsiteY125" fmla="*/ 4360704 h 6858000"/>
              <a:gd name="connsiteX126" fmla="*/ 2814545 w 7467600"/>
              <a:gd name="connsiteY126" fmla="*/ 4282955 h 6858000"/>
              <a:gd name="connsiteX127" fmla="*/ 2305292 w 7467600"/>
              <a:gd name="connsiteY127" fmla="*/ 4219492 h 6858000"/>
              <a:gd name="connsiteX128" fmla="*/ 2626982 w 7467600"/>
              <a:gd name="connsiteY128" fmla="*/ 4206450 h 6858000"/>
              <a:gd name="connsiteX129" fmla="*/ 2490617 w 7467600"/>
              <a:gd name="connsiteY129" fmla="*/ 4206951 h 6858000"/>
              <a:gd name="connsiteX130" fmla="*/ 2819869 w 7467600"/>
              <a:gd name="connsiteY130" fmla="*/ 4252936 h 6858000"/>
              <a:gd name="connsiteX131" fmla="*/ 3143018 w 7467600"/>
              <a:gd name="connsiteY131" fmla="*/ 4332698 h 6858000"/>
              <a:gd name="connsiteX132" fmla="*/ 3241520 w 7467600"/>
              <a:gd name="connsiteY132" fmla="*/ 4385112 h 6858000"/>
              <a:gd name="connsiteX133" fmla="*/ 3374575 w 7467600"/>
              <a:gd name="connsiteY133" fmla="*/ 4451517 h 6858000"/>
              <a:gd name="connsiteX134" fmla="*/ 3505221 w 7467600"/>
              <a:gd name="connsiteY134" fmla="*/ 4480757 h 6858000"/>
              <a:gd name="connsiteX135" fmla="*/ 2626982 w 7467600"/>
              <a:gd name="connsiteY135" fmla="*/ 4206450 h 6858000"/>
              <a:gd name="connsiteX136" fmla="*/ 1310106 w 7467600"/>
              <a:gd name="connsiteY136" fmla="*/ 3943217 h 6858000"/>
              <a:gd name="connsiteX137" fmla="*/ 854994 w 7467600"/>
              <a:gd name="connsiteY137" fmla="*/ 4399136 h 6858000"/>
              <a:gd name="connsiteX138" fmla="*/ 742462 w 7467600"/>
              <a:gd name="connsiteY138" fmla="*/ 4594648 h 6858000"/>
              <a:gd name="connsiteX139" fmla="*/ 820602 w 7467600"/>
              <a:gd name="connsiteY139" fmla="*/ 4485915 h 6858000"/>
              <a:gd name="connsiteX140" fmla="*/ 878295 w 7467600"/>
              <a:gd name="connsiteY140" fmla="*/ 4403594 h 6858000"/>
              <a:gd name="connsiteX141" fmla="*/ 1240607 w 7467600"/>
              <a:gd name="connsiteY141" fmla="*/ 4010401 h 6858000"/>
              <a:gd name="connsiteX142" fmla="*/ 1310106 w 7467600"/>
              <a:gd name="connsiteY142" fmla="*/ 3943217 h 6858000"/>
              <a:gd name="connsiteX143" fmla="*/ 1423113 w 7467600"/>
              <a:gd name="connsiteY143" fmla="*/ 3874565 h 6858000"/>
              <a:gd name="connsiteX144" fmla="*/ 1260565 w 7467600"/>
              <a:gd name="connsiteY144" fmla="*/ 4031982 h 6858000"/>
              <a:gd name="connsiteX145" fmla="*/ 901900 w 7467600"/>
              <a:gd name="connsiteY145" fmla="*/ 4421236 h 6858000"/>
              <a:gd name="connsiteX146" fmla="*/ 845044 w 7467600"/>
              <a:gd name="connsiteY146" fmla="*/ 4502436 h 6858000"/>
              <a:gd name="connsiteX147" fmla="*/ 685926 w 7467600"/>
              <a:gd name="connsiteY147" fmla="*/ 4703069 h 6858000"/>
              <a:gd name="connsiteX148" fmla="*/ 684248 w 7467600"/>
              <a:gd name="connsiteY148" fmla="*/ 4706721 h 6858000"/>
              <a:gd name="connsiteX149" fmla="*/ 1423113 w 7467600"/>
              <a:gd name="connsiteY149" fmla="*/ 3874565 h 6858000"/>
              <a:gd name="connsiteX150" fmla="*/ 3316479 w 7467600"/>
              <a:gd name="connsiteY150" fmla="*/ 3872136 h 6858000"/>
              <a:gd name="connsiteX151" fmla="*/ 3546806 w 7467600"/>
              <a:gd name="connsiteY151" fmla="*/ 4356139 h 6858000"/>
              <a:gd name="connsiteX152" fmla="*/ 3364433 w 7467600"/>
              <a:gd name="connsiteY152" fmla="*/ 3953121 h 6858000"/>
              <a:gd name="connsiteX153" fmla="*/ 3316479 w 7467600"/>
              <a:gd name="connsiteY153" fmla="*/ 3872136 h 6858000"/>
              <a:gd name="connsiteX154" fmla="*/ 3291335 w 7467600"/>
              <a:gd name="connsiteY154" fmla="*/ 3767420 h 6858000"/>
              <a:gd name="connsiteX155" fmla="*/ 3390805 w 7467600"/>
              <a:gd name="connsiteY155" fmla="*/ 3937163 h 6858000"/>
              <a:gd name="connsiteX156" fmla="*/ 3579062 w 7467600"/>
              <a:gd name="connsiteY156" fmla="*/ 4359040 h 6858000"/>
              <a:gd name="connsiteX157" fmla="*/ 3467355 w 7467600"/>
              <a:gd name="connsiteY157" fmla="*/ 3988130 h 6858000"/>
              <a:gd name="connsiteX158" fmla="*/ 3310753 w 7467600"/>
              <a:gd name="connsiteY158" fmla="*/ 3787140 h 6858000"/>
              <a:gd name="connsiteX159" fmla="*/ 3291335 w 7467600"/>
              <a:gd name="connsiteY159" fmla="*/ 3767420 h 6858000"/>
              <a:gd name="connsiteX160" fmla="*/ 1635889 w 7467600"/>
              <a:gd name="connsiteY160" fmla="*/ 3709494 h 6858000"/>
              <a:gd name="connsiteX161" fmla="*/ 1634800 w 7467600"/>
              <a:gd name="connsiteY161" fmla="*/ 3731111 h 6858000"/>
              <a:gd name="connsiteX162" fmla="*/ 1635889 w 7467600"/>
              <a:gd name="connsiteY162" fmla="*/ 3709494 h 6858000"/>
              <a:gd name="connsiteX163" fmla="*/ 1510397 w 7467600"/>
              <a:gd name="connsiteY163" fmla="*/ 3684705 h 6858000"/>
              <a:gd name="connsiteX164" fmla="*/ 1146550 w 7467600"/>
              <a:gd name="connsiteY164" fmla="*/ 3802012 h 6858000"/>
              <a:gd name="connsiteX165" fmla="*/ 698834 w 7467600"/>
              <a:gd name="connsiteY165" fmla="*/ 3952272 h 6858000"/>
              <a:gd name="connsiteX166" fmla="*/ 34256 w 7467600"/>
              <a:gd name="connsiteY166" fmla="*/ 4347603 h 6858000"/>
              <a:gd name="connsiteX167" fmla="*/ 527241 w 7467600"/>
              <a:gd name="connsiteY167" fmla="*/ 4065078 h 6858000"/>
              <a:gd name="connsiteX168" fmla="*/ 1510397 w 7467600"/>
              <a:gd name="connsiteY168" fmla="*/ 3684705 h 6858000"/>
              <a:gd name="connsiteX169" fmla="*/ 1313114 w 7467600"/>
              <a:gd name="connsiteY169" fmla="*/ 3655216 h 6858000"/>
              <a:gd name="connsiteX170" fmla="*/ 1109304 w 7467600"/>
              <a:gd name="connsiteY170" fmla="*/ 3669030 h 6858000"/>
              <a:gd name="connsiteX171" fmla="*/ 8129 w 7467600"/>
              <a:gd name="connsiteY171" fmla="*/ 4330519 h 6858000"/>
              <a:gd name="connsiteX172" fmla="*/ 687572 w 7467600"/>
              <a:gd name="connsiteY172" fmla="*/ 3925629 h 6858000"/>
              <a:gd name="connsiteX173" fmla="*/ 1138365 w 7467600"/>
              <a:gd name="connsiteY173" fmla="*/ 3774515 h 6858000"/>
              <a:gd name="connsiteX174" fmla="*/ 1505579 w 7467600"/>
              <a:gd name="connsiteY174" fmla="*/ 3655526 h 6858000"/>
              <a:gd name="connsiteX175" fmla="*/ 1313114 w 7467600"/>
              <a:gd name="connsiteY175" fmla="*/ 3655216 h 6858000"/>
              <a:gd name="connsiteX176" fmla="*/ 3655073 w 7467600"/>
              <a:gd name="connsiteY176" fmla="*/ 3650884 h 6858000"/>
              <a:gd name="connsiteX177" fmla="*/ 3989938 w 7467600"/>
              <a:gd name="connsiteY177" fmla="*/ 3991685 h 6858000"/>
              <a:gd name="connsiteX178" fmla="*/ 4393907 w 7467600"/>
              <a:gd name="connsiteY178" fmla="*/ 4261258 h 6858000"/>
              <a:gd name="connsiteX179" fmla="*/ 4648051 w 7467600"/>
              <a:gd name="connsiteY179" fmla="*/ 4374051 h 6858000"/>
              <a:gd name="connsiteX180" fmla="*/ 4383389 w 7467600"/>
              <a:gd name="connsiteY180" fmla="*/ 4184369 h 6858000"/>
              <a:gd name="connsiteX181" fmla="*/ 4165508 w 7467600"/>
              <a:gd name="connsiteY181" fmla="*/ 4035196 h 6858000"/>
              <a:gd name="connsiteX182" fmla="*/ 4068162 w 7467600"/>
              <a:gd name="connsiteY182" fmla="*/ 3953394 h 6858000"/>
              <a:gd name="connsiteX183" fmla="*/ 3981416 w 7467600"/>
              <a:gd name="connsiteY183" fmla="*/ 3880482 h 6858000"/>
              <a:gd name="connsiteX184" fmla="*/ 3800147 w 7467600"/>
              <a:gd name="connsiteY184" fmla="*/ 3749872 h 6858000"/>
              <a:gd name="connsiteX185" fmla="*/ 3655073 w 7467600"/>
              <a:gd name="connsiteY185" fmla="*/ 3650884 h 6858000"/>
              <a:gd name="connsiteX186" fmla="*/ 3670252 w 7467600"/>
              <a:gd name="connsiteY186" fmla="*/ 3622798 h 6858000"/>
              <a:gd name="connsiteX187" fmla="*/ 3817258 w 7467600"/>
              <a:gd name="connsiteY187" fmla="*/ 3723577 h 6858000"/>
              <a:gd name="connsiteX188" fmla="*/ 4000461 w 7467600"/>
              <a:gd name="connsiteY188" fmla="*/ 3855966 h 6858000"/>
              <a:gd name="connsiteX189" fmla="*/ 4088180 w 7467600"/>
              <a:gd name="connsiteY189" fmla="*/ 3929774 h 6858000"/>
              <a:gd name="connsiteX190" fmla="*/ 4184555 w 7467600"/>
              <a:gd name="connsiteY190" fmla="*/ 4010683 h 6858000"/>
              <a:gd name="connsiteX191" fmla="*/ 4399563 w 7467600"/>
              <a:gd name="connsiteY191" fmla="*/ 4158106 h 6858000"/>
              <a:gd name="connsiteX192" fmla="*/ 4684469 w 7467600"/>
              <a:gd name="connsiteY192" fmla="*/ 4364680 h 6858000"/>
              <a:gd name="connsiteX193" fmla="*/ 4690271 w 7467600"/>
              <a:gd name="connsiteY193" fmla="*/ 4370034 h 6858000"/>
              <a:gd name="connsiteX194" fmla="*/ 4136093 w 7467600"/>
              <a:gd name="connsiteY194" fmla="*/ 3858466 h 6858000"/>
              <a:gd name="connsiteX195" fmla="*/ 3670252 w 7467600"/>
              <a:gd name="connsiteY195" fmla="*/ 3622798 h 6858000"/>
              <a:gd name="connsiteX196" fmla="*/ 4440129 w 7467600"/>
              <a:gd name="connsiteY196" fmla="*/ 3448571 h 6858000"/>
              <a:gd name="connsiteX197" fmla="*/ 4856525 w 7467600"/>
              <a:gd name="connsiteY197" fmla="*/ 3915351 h 6858000"/>
              <a:gd name="connsiteX198" fmla="*/ 5059055 w 7467600"/>
              <a:gd name="connsiteY198" fmla="*/ 4108918 h 6858000"/>
              <a:gd name="connsiteX199" fmla="*/ 5290070 w 7467600"/>
              <a:gd name="connsiteY199" fmla="*/ 4263619 h 6858000"/>
              <a:gd name="connsiteX200" fmla="*/ 4834991 w 7467600"/>
              <a:gd name="connsiteY200" fmla="*/ 3830985 h 6858000"/>
              <a:gd name="connsiteX201" fmla="*/ 4440129 w 7467600"/>
              <a:gd name="connsiteY201" fmla="*/ 3448571 h 6858000"/>
              <a:gd name="connsiteX202" fmla="*/ 4441737 w 7467600"/>
              <a:gd name="connsiteY202" fmla="*/ 3399734 h 6858000"/>
              <a:gd name="connsiteX203" fmla="*/ 4431236 w 7467600"/>
              <a:gd name="connsiteY203" fmla="*/ 3400954 h 6858000"/>
              <a:gd name="connsiteX204" fmla="*/ 4557150 w 7467600"/>
              <a:gd name="connsiteY204" fmla="*/ 3510023 h 6858000"/>
              <a:gd name="connsiteX205" fmla="*/ 4856936 w 7467600"/>
              <a:gd name="connsiteY205" fmla="*/ 3809146 h 6858000"/>
              <a:gd name="connsiteX206" fmla="*/ 5111996 w 7467600"/>
              <a:gd name="connsiteY206" fmla="*/ 4065759 h 6858000"/>
              <a:gd name="connsiteX207" fmla="*/ 5388878 w 7467600"/>
              <a:gd name="connsiteY207" fmla="*/ 4300185 h 6858000"/>
              <a:gd name="connsiteX208" fmla="*/ 5425556 w 7467600"/>
              <a:gd name="connsiteY208" fmla="*/ 4308967 h 6858000"/>
              <a:gd name="connsiteX209" fmla="*/ 4943646 w 7467600"/>
              <a:gd name="connsiteY209" fmla="*/ 3822916 h 6858000"/>
              <a:gd name="connsiteX210" fmla="*/ 4594837 w 7467600"/>
              <a:gd name="connsiteY210" fmla="*/ 3532274 h 6858000"/>
              <a:gd name="connsiteX211" fmla="*/ 4441737 w 7467600"/>
              <a:gd name="connsiteY211" fmla="*/ 3399734 h 6858000"/>
              <a:gd name="connsiteX212" fmla="*/ 5425834 w 7467600"/>
              <a:gd name="connsiteY212" fmla="*/ 3162785 h 6858000"/>
              <a:gd name="connsiteX213" fmla="*/ 5401644 w 7467600"/>
              <a:gd name="connsiteY213" fmla="*/ 3617847 h 6858000"/>
              <a:gd name="connsiteX214" fmla="*/ 5467256 w 7467600"/>
              <a:gd name="connsiteY214" fmla="*/ 4175494 h 6858000"/>
              <a:gd name="connsiteX215" fmla="*/ 5448069 w 7467600"/>
              <a:gd name="connsiteY215" fmla="*/ 3567554 h 6858000"/>
              <a:gd name="connsiteX216" fmla="*/ 5425834 w 7467600"/>
              <a:gd name="connsiteY216" fmla="*/ 3162785 h 6858000"/>
              <a:gd name="connsiteX217" fmla="*/ 1318687 w 7467600"/>
              <a:gd name="connsiteY217" fmla="*/ 3113840 h 6858000"/>
              <a:gd name="connsiteX218" fmla="*/ 1066793 w 7467600"/>
              <a:gd name="connsiteY218" fmla="*/ 3212171 h 6858000"/>
              <a:gd name="connsiteX219" fmla="*/ 993319 w 7467600"/>
              <a:gd name="connsiteY219" fmla="*/ 3247648 h 6858000"/>
              <a:gd name="connsiteX220" fmla="*/ 853081 w 7467600"/>
              <a:gd name="connsiteY220" fmla="*/ 3312410 h 6858000"/>
              <a:gd name="connsiteX221" fmla="*/ 805957 w 7467600"/>
              <a:gd name="connsiteY221" fmla="*/ 3330443 h 6858000"/>
              <a:gd name="connsiteX222" fmla="*/ 1318687 w 7467600"/>
              <a:gd name="connsiteY222" fmla="*/ 3113840 h 6858000"/>
              <a:gd name="connsiteX223" fmla="*/ 5453702 w 7467600"/>
              <a:gd name="connsiteY223" fmla="*/ 3090882 h 6858000"/>
              <a:gd name="connsiteX224" fmla="*/ 5480135 w 7467600"/>
              <a:gd name="connsiteY224" fmla="*/ 3565802 h 6858000"/>
              <a:gd name="connsiteX225" fmla="*/ 5499023 w 7467600"/>
              <a:gd name="connsiteY225" fmla="*/ 4166310 h 6858000"/>
              <a:gd name="connsiteX226" fmla="*/ 5547022 w 7467600"/>
              <a:gd name="connsiteY226" fmla="*/ 3607838 h 6858000"/>
              <a:gd name="connsiteX227" fmla="*/ 5515964 w 7467600"/>
              <a:gd name="connsiteY227" fmla="*/ 3378541 h 6858000"/>
              <a:gd name="connsiteX228" fmla="*/ 5453702 w 7467600"/>
              <a:gd name="connsiteY228" fmla="*/ 3090882 h 6858000"/>
              <a:gd name="connsiteX229" fmla="*/ 1238695 w 7467600"/>
              <a:gd name="connsiteY229" fmla="*/ 3076820 h 6858000"/>
              <a:gd name="connsiteX230" fmla="*/ 716371 w 7467600"/>
              <a:gd name="connsiteY230" fmla="*/ 3293249 h 6858000"/>
              <a:gd name="connsiteX231" fmla="*/ 579522 w 7467600"/>
              <a:gd name="connsiteY231" fmla="*/ 3371759 h 6858000"/>
              <a:gd name="connsiteX232" fmla="*/ 600288 w 7467600"/>
              <a:gd name="connsiteY232" fmla="*/ 3365555 h 6858000"/>
              <a:gd name="connsiteX233" fmla="*/ 840692 w 7467600"/>
              <a:gd name="connsiteY233" fmla="*/ 3284921 h 6858000"/>
              <a:gd name="connsiteX234" fmla="*/ 979248 w 7467600"/>
              <a:gd name="connsiteY234" fmla="*/ 3221003 h 6858000"/>
              <a:gd name="connsiteX235" fmla="*/ 1053282 w 7467600"/>
              <a:gd name="connsiteY235" fmla="*/ 3185247 h 6858000"/>
              <a:gd name="connsiteX236" fmla="*/ 1320603 w 7467600"/>
              <a:gd name="connsiteY236" fmla="*/ 3081281 h 6858000"/>
              <a:gd name="connsiteX237" fmla="*/ 1238695 w 7467600"/>
              <a:gd name="connsiteY237" fmla="*/ 3076820 h 6858000"/>
              <a:gd name="connsiteX238" fmla="*/ 5425627 w 7467600"/>
              <a:gd name="connsiteY238" fmla="*/ 2954192 h 6858000"/>
              <a:gd name="connsiteX239" fmla="*/ 5470770 w 7467600"/>
              <a:gd name="connsiteY239" fmla="*/ 3005435 h 6858000"/>
              <a:gd name="connsiteX240" fmla="*/ 5519779 w 7467600"/>
              <a:gd name="connsiteY240" fmla="*/ 4359223 h 6858000"/>
              <a:gd name="connsiteX241" fmla="*/ 5520293 w 7467600"/>
              <a:gd name="connsiteY241" fmla="*/ 4360602 h 6858000"/>
              <a:gd name="connsiteX242" fmla="*/ 5767221 w 7467600"/>
              <a:gd name="connsiteY242" fmla="*/ 4665564 h 6858000"/>
              <a:gd name="connsiteX243" fmla="*/ 6937169 w 7467600"/>
              <a:gd name="connsiteY243" fmla="*/ 4815941 h 6858000"/>
              <a:gd name="connsiteX244" fmla="*/ 6953922 w 7467600"/>
              <a:gd name="connsiteY244" fmla="*/ 4890068 h 6858000"/>
              <a:gd name="connsiteX245" fmla="*/ 6071359 w 7467600"/>
              <a:gd name="connsiteY245" fmla="*/ 4770770 h 6858000"/>
              <a:gd name="connsiteX246" fmla="*/ 6038839 w 7467600"/>
              <a:gd name="connsiteY246" fmla="*/ 4764474 h 6858000"/>
              <a:gd name="connsiteX247" fmla="*/ 6038706 w 7467600"/>
              <a:gd name="connsiteY247" fmla="*/ 4763847 h 6858000"/>
              <a:gd name="connsiteX248" fmla="*/ 6037784 w 7467600"/>
              <a:gd name="connsiteY248" fmla="*/ 4764270 h 6858000"/>
              <a:gd name="connsiteX249" fmla="*/ 6038839 w 7467600"/>
              <a:gd name="connsiteY249" fmla="*/ 4764474 h 6858000"/>
              <a:gd name="connsiteX250" fmla="*/ 6040338 w 7467600"/>
              <a:gd name="connsiteY250" fmla="*/ 4771418 h 6858000"/>
              <a:gd name="connsiteX251" fmla="*/ 6024488 w 7467600"/>
              <a:gd name="connsiteY251" fmla="*/ 4809903 h 6858000"/>
              <a:gd name="connsiteX252" fmla="*/ 5599771 w 7467600"/>
              <a:gd name="connsiteY252" fmla="*/ 5509652 h 6858000"/>
              <a:gd name="connsiteX253" fmla="*/ 5548843 w 7467600"/>
              <a:gd name="connsiteY253" fmla="*/ 5563845 h 6858000"/>
              <a:gd name="connsiteX254" fmla="*/ 5940952 w 7467600"/>
              <a:gd name="connsiteY254" fmla="*/ 6250028 h 6858000"/>
              <a:gd name="connsiteX255" fmla="*/ 6043441 w 7467600"/>
              <a:gd name="connsiteY255" fmla="*/ 6665847 h 6858000"/>
              <a:gd name="connsiteX256" fmla="*/ 6093432 w 7467600"/>
              <a:gd name="connsiteY256" fmla="*/ 6858000 h 6858000"/>
              <a:gd name="connsiteX257" fmla="*/ 6034344 w 7467600"/>
              <a:gd name="connsiteY257" fmla="*/ 6858000 h 6858000"/>
              <a:gd name="connsiteX258" fmla="*/ 6026679 w 7467600"/>
              <a:gd name="connsiteY258" fmla="*/ 6836959 h 6858000"/>
              <a:gd name="connsiteX259" fmla="*/ 5800441 w 7467600"/>
              <a:gd name="connsiteY259" fmla="*/ 6335286 h 6858000"/>
              <a:gd name="connsiteX260" fmla="*/ 5526562 w 7467600"/>
              <a:gd name="connsiteY260" fmla="*/ 5705388 h 6858000"/>
              <a:gd name="connsiteX261" fmla="*/ 5519640 w 7467600"/>
              <a:gd name="connsiteY261" fmla="*/ 5683774 h 6858000"/>
              <a:gd name="connsiteX262" fmla="*/ 5844559 w 7467600"/>
              <a:gd name="connsiteY262" fmla="*/ 6553349 h 6858000"/>
              <a:gd name="connsiteX263" fmla="*/ 5975994 w 7467600"/>
              <a:gd name="connsiteY263" fmla="*/ 6858000 h 6858000"/>
              <a:gd name="connsiteX264" fmla="*/ 5898547 w 7467600"/>
              <a:gd name="connsiteY264" fmla="*/ 6858000 h 6858000"/>
              <a:gd name="connsiteX265" fmla="*/ 5682041 w 7467600"/>
              <a:gd name="connsiteY265" fmla="*/ 6355860 h 6858000"/>
              <a:gd name="connsiteX266" fmla="*/ 5461758 w 7467600"/>
              <a:gd name="connsiteY266" fmla="*/ 5820220 h 6858000"/>
              <a:gd name="connsiteX267" fmla="*/ 5237282 w 7467600"/>
              <a:gd name="connsiteY267" fmla="*/ 6579086 h 6858000"/>
              <a:gd name="connsiteX268" fmla="*/ 5115009 w 7467600"/>
              <a:gd name="connsiteY268" fmla="*/ 6858000 h 6858000"/>
              <a:gd name="connsiteX269" fmla="*/ 5028074 w 7467600"/>
              <a:gd name="connsiteY269" fmla="*/ 6858000 h 6858000"/>
              <a:gd name="connsiteX270" fmla="*/ 5079508 w 7467600"/>
              <a:gd name="connsiteY270" fmla="*/ 6749074 h 6858000"/>
              <a:gd name="connsiteX271" fmla="*/ 5371846 w 7467600"/>
              <a:gd name="connsiteY271" fmla="*/ 5924413 h 6858000"/>
              <a:gd name="connsiteX272" fmla="*/ 5270512 w 7467600"/>
              <a:gd name="connsiteY272" fmla="*/ 6138975 h 6858000"/>
              <a:gd name="connsiteX273" fmla="*/ 5062409 w 7467600"/>
              <a:gd name="connsiteY273" fmla="*/ 6653544 h 6858000"/>
              <a:gd name="connsiteX274" fmla="*/ 5036628 w 7467600"/>
              <a:gd name="connsiteY274" fmla="*/ 6754247 h 6858000"/>
              <a:gd name="connsiteX275" fmla="*/ 5009112 w 7467600"/>
              <a:gd name="connsiteY275" fmla="*/ 6858000 h 6858000"/>
              <a:gd name="connsiteX276" fmla="*/ 4976679 w 7467600"/>
              <a:gd name="connsiteY276" fmla="*/ 6858000 h 6858000"/>
              <a:gd name="connsiteX277" fmla="*/ 5006537 w 7467600"/>
              <a:gd name="connsiteY277" fmla="*/ 6747068 h 6858000"/>
              <a:gd name="connsiteX278" fmla="*/ 5032723 w 7467600"/>
              <a:gd name="connsiteY278" fmla="*/ 6644957 h 6858000"/>
              <a:gd name="connsiteX279" fmla="*/ 5242949 w 7467600"/>
              <a:gd name="connsiteY279" fmla="*/ 6125175 h 6858000"/>
              <a:gd name="connsiteX280" fmla="*/ 5286321 w 7467600"/>
              <a:gd name="connsiteY280" fmla="*/ 6033555 h 6858000"/>
              <a:gd name="connsiteX281" fmla="*/ 5008210 w 7467600"/>
              <a:gd name="connsiteY281" fmla="*/ 6649194 h 6858000"/>
              <a:gd name="connsiteX282" fmla="*/ 4986321 w 7467600"/>
              <a:gd name="connsiteY282" fmla="*/ 6765687 h 6858000"/>
              <a:gd name="connsiteX283" fmla="*/ 4973474 w 7467600"/>
              <a:gd name="connsiteY283" fmla="*/ 6858000 h 6858000"/>
              <a:gd name="connsiteX284" fmla="*/ 4907178 w 7467600"/>
              <a:gd name="connsiteY284" fmla="*/ 6858000 h 6858000"/>
              <a:gd name="connsiteX285" fmla="*/ 4910810 w 7467600"/>
              <a:gd name="connsiteY285" fmla="*/ 6829660 h 6858000"/>
              <a:gd name="connsiteX286" fmla="*/ 4987461 w 7467600"/>
              <a:gd name="connsiteY286" fmla="*/ 6432994 h 6858000"/>
              <a:gd name="connsiteX287" fmla="*/ 5179262 w 7467600"/>
              <a:gd name="connsiteY287" fmla="*/ 6035044 h 6858000"/>
              <a:gd name="connsiteX288" fmla="*/ 4689678 w 7467600"/>
              <a:gd name="connsiteY288" fmla="*/ 6440241 h 6858000"/>
              <a:gd name="connsiteX289" fmla="*/ 4477543 w 7467600"/>
              <a:gd name="connsiteY289" fmla="*/ 6674836 h 6858000"/>
              <a:gd name="connsiteX290" fmla="*/ 4329957 w 7467600"/>
              <a:gd name="connsiteY290" fmla="*/ 6858000 h 6858000"/>
              <a:gd name="connsiteX291" fmla="*/ 4218595 w 7467600"/>
              <a:gd name="connsiteY291" fmla="*/ 6858000 h 6858000"/>
              <a:gd name="connsiteX292" fmla="*/ 4368888 w 7467600"/>
              <a:gd name="connsiteY292" fmla="*/ 6668412 h 6858000"/>
              <a:gd name="connsiteX293" fmla="*/ 4563091 w 7467600"/>
              <a:gd name="connsiteY293" fmla="*/ 6442508 h 6858000"/>
              <a:gd name="connsiteX294" fmla="*/ 5387324 w 7467600"/>
              <a:gd name="connsiteY294" fmla="*/ 5705830 h 6858000"/>
              <a:gd name="connsiteX295" fmla="*/ 5073620 w 7467600"/>
              <a:gd name="connsiteY295" fmla="*/ 5955437 h 6858000"/>
              <a:gd name="connsiteX296" fmla="*/ 4689789 w 7467600"/>
              <a:gd name="connsiteY296" fmla="*/ 6268382 h 6858000"/>
              <a:gd name="connsiteX297" fmla="*/ 4418722 w 7467600"/>
              <a:gd name="connsiteY297" fmla="*/ 6570886 h 6858000"/>
              <a:gd name="connsiteX298" fmla="*/ 4214944 w 7467600"/>
              <a:gd name="connsiteY298" fmla="*/ 6858000 h 6858000"/>
              <a:gd name="connsiteX299" fmla="*/ 4177898 w 7467600"/>
              <a:gd name="connsiteY299" fmla="*/ 6858000 h 6858000"/>
              <a:gd name="connsiteX300" fmla="*/ 4391597 w 7467600"/>
              <a:gd name="connsiteY300" fmla="*/ 6556370 h 6858000"/>
              <a:gd name="connsiteX301" fmla="*/ 4668889 w 7467600"/>
              <a:gd name="connsiteY301" fmla="*/ 6246399 h 6858000"/>
              <a:gd name="connsiteX302" fmla="*/ 5055427 w 7467600"/>
              <a:gd name="connsiteY302" fmla="*/ 5931476 h 6858000"/>
              <a:gd name="connsiteX303" fmla="*/ 5371814 w 7467600"/>
              <a:gd name="connsiteY303" fmla="*/ 5678975 h 6858000"/>
              <a:gd name="connsiteX304" fmla="*/ 4987918 w 7467600"/>
              <a:gd name="connsiteY304" fmla="*/ 5838701 h 6858000"/>
              <a:gd name="connsiteX305" fmla="*/ 4317146 w 7467600"/>
              <a:gd name="connsiteY305" fmla="*/ 6587716 h 6858000"/>
              <a:gd name="connsiteX306" fmla="*/ 4171627 w 7467600"/>
              <a:gd name="connsiteY306" fmla="*/ 6858000 h 6858000"/>
              <a:gd name="connsiteX307" fmla="*/ 4081585 w 7467600"/>
              <a:gd name="connsiteY307" fmla="*/ 6858000 h 6858000"/>
              <a:gd name="connsiteX308" fmla="*/ 4238603 w 7467600"/>
              <a:gd name="connsiteY308" fmla="*/ 6559341 h 6858000"/>
              <a:gd name="connsiteX309" fmla="*/ 4778333 w 7467600"/>
              <a:gd name="connsiteY309" fmla="*/ 5873626 h 6858000"/>
              <a:gd name="connsiteX310" fmla="*/ 5414185 w 7467600"/>
              <a:gd name="connsiteY310" fmla="*/ 5573882 h 6858000"/>
              <a:gd name="connsiteX311" fmla="*/ 5959648 w 7467600"/>
              <a:gd name="connsiteY311" fmla="*/ 4760797 h 6858000"/>
              <a:gd name="connsiteX312" fmla="*/ 5355019 w 7467600"/>
              <a:gd name="connsiteY312" fmla="*/ 4734672 h 6858000"/>
              <a:gd name="connsiteX313" fmla="*/ 5083565 w 7467600"/>
              <a:gd name="connsiteY313" fmla="*/ 5179121 h 6858000"/>
              <a:gd name="connsiteX314" fmla="*/ 4713577 w 7467600"/>
              <a:gd name="connsiteY314" fmla="*/ 5616803 h 6858000"/>
              <a:gd name="connsiteX315" fmla="*/ 3989559 w 7467600"/>
              <a:gd name="connsiteY315" fmla="*/ 6145945 h 6858000"/>
              <a:gd name="connsiteX316" fmla="*/ 3939824 w 7467600"/>
              <a:gd name="connsiteY316" fmla="*/ 6066900 h 6858000"/>
              <a:gd name="connsiteX317" fmla="*/ 4584537 w 7467600"/>
              <a:gd name="connsiteY317" fmla="*/ 5324826 h 6858000"/>
              <a:gd name="connsiteX318" fmla="*/ 5037105 w 7467600"/>
              <a:gd name="connsiteY318" fmla="*/ 5088765 h 6858000"/>
              <a:gd name="connsiteX319" fmla="*/ 5039930 w 7467600"/>
              <a:gd name="connsiteY319" fmla="*/ 5089585 h 6858000"/>
              <a:gd name="connsiteX320" fmla="*/ 5263764 w 7467600"/>
              <a:gd name="connsiteY320" fmla="*/ 4735525 h 6858000"/>
              <a:gd name="connsiteX321" fmla="*/ 4086300 w 7467600"/>
              <a:gd name="connsiteY321" fmla="*/ 4884599 h 6858000"/>
              <a:gd name="connsiteX322" fmla="*/ 4085485 w 7467600"/>
              <a:gd name="connsiteY322" fmla="*/ 4899070 h 6858000"/>
              <a:gd name="connsiteX323" fmla="*/ 3871915 w 7467600"/>
              <a:gd name="connsiteY323" fmla="*/ 5253645 h 6858000"/>
              <a:gd name="connsiteX324" fmla="*/ 3799374 w 7467600"/>
              <a:gd name="connsiteY324" fmla="*/ 5466127 h 6858000"/>
              <a:gd name="connsiteX325" fmla="*/ 3498850 w 7467600"/>
              <a:gd name="connsiteY325" fmla="*/ 6661888 h 6858000"/>
              <a:gd name="connsiteX326" fmla="*/ 3399216 w 7467600"/>
              <a:gd name="connsiteY326" fmla="*/ 6858000 h 6858000"/>
              <a:gd name="connsiteX327" fmla="*/ 3303688 w 7467600"/>
              <a:gd name="connsiteY327" fmla="*/ 6858000 h 6858000"/>
              <a:gd name="connsiteX328" fmla="*/ 3391774 w 7467600"/>
              <a:gd name="connsiteY328" fmla="*/ 6697181 h 6858000"/>
              <a:gd name="connsiteX329" fmla="*/ 3735540 w 7467600"/>
              <a:gd name="connsiteY329" fmla="*/ 5546923 h 6858000"/>
              <a:gd name="connsiteX330" fmla="*/ 3729438 w 7467600"/>
              <a:gd name="connsiteY330" fmla="*/ 5569058 h 6858000"/>
              <a:gd name="connsiteX331" fmla="*/ 3707782 w 7467600"/>
              <a:gd name="connsiteY331" fmla="*/ 5644908 h 6858000"/>
              <a:gd name="connsiteX332" fmla="*/ 3583827 w 7467600"/>
              <a:gd name="connsiteY332" fmla="*/ 6039215 h 6858000"/>
              <a:gd name="connsiteX333" fmla="*/ 3547861 w 7467600"/>
              <a:gd name="connsiteY333" fmla="*/ 6129609 h 6858000"/>
              <a:gd name="connsiteX334" fmla="*/ 3490905 w 7467600"/>
              <a:gd name="connsiteY334" fmla="*/ 6277660 h 6858000"/>
              <a:gd name="connsiteX335" fmla="*/ 3455859 w 7467600"/>
              <a:gd name="connsiteY335" fmla="*/ 6391301 h 6858000"/>
              <a:gd name="connsiteX336" fmla="*/ 3429112 w 7467600"/>
              <a:gd name="connsiteY336" fmla="*/ 6479469 h 6858000"/>
              <a:gd name="connsiteX337" fmla="*/ 3304862 w 7467600"/>
              <a:gd name="connsiteY337" fmla="*/ 6796476 h 6858000"/>
              <a:gd name="connsiteX338" fmla="*/ 3276071 w 7467600"/>
              <a:gd name="connsiteY338" fmla="*/ 6858000 h 6858000"/>
              <a:gd name="connsiteX339" fmla="*/ 3240805 w 7467600"/>
              <a:gd name="connsiteY339" fmla="*/ 6858000 h 6858000"/>
              <a:gd name="connsiteX340" fmla="*/ 3275917 w 7467600"/>
              <a:gd name="connsiteY340" fmla="*/ 6783192 h 6858000"/>
              <a:gd name="connsiteX341" fmla="*/ 3399358 w 7467600"/>
              <a:gd name="connsiteY341" fmla="*/ 6469011 h 6858000"/>
              <a:gd name="connsiteX342" fmla="*/ 3425650 w 7467600"/>
              <a:gd name="connsiteY342" fmla="*/ 6381333 h 6858000"/>
              <a:gd name="connsiteX343" fmla="*/ 3460661 w 7467600"/>
              <a:gd name="connsiteY343" fmla="*/ 6266763 h 6858000"/>
              <a:gd name="connsiteX344" fmla="*/ 3518021 w 7467600"/>
              <a:gd name="connsiteY344" fmla="*/ 6117298 h 6858000"/>
              <a:gd name="connsiteX345" fmla="*/ 3554035 w 7467600"/>
              <a:gd name="connsiteY345" fmla="*/ 6027832 h 6858000"/>
              <a:gd name="connsiteX346" fmla="*/ 3677174 w 7467600"/>
              <a:gd name="connsiteY346" fmla="*/ 5636351 h 6858000"/>
              <a:gd name="connsiteX347" fmla="*/ 3698819 w 7467600"/>
              <a:gd name="connsiteY347" fmla="*/ 5560503 h 6858000"/>
              <a:gd name="connsiteX348" fmla="*/ 3702094 w 7467600"/>
              <a:gd name="connsiteY348" fmla="*/ 5549194 h 6858000"/>
              <a:gd name="connsiteX349" fmla="*/ 3398355 w 7467600"/>
              <a:gd name="connsiteY349" fmla="*/ 6094603 h 6858000"/>
              <a:gd name="connsiteX350" fmla="*/ 3193941 w 7467600"/>
              <a:gd name="connsiteY350" fmla="*/ 6798775 h 6858000"/>
              <a:gd name="connsiteX351" fmla="*/ 3184140 w 7467600"/>
              <a:gd name="connsiteY351" fmla="*/ 6858000 h 6858000"/>
              <a:gd name="connsiteX352" fmla="*/ 3099978 w 7467600"/>
              <a:gd name="connsiteY352" fmla="*/ 6858000 h 6858000"/>
              <a:gd name="connsiteX353" fmla="*/ 3101556 w 7467600"/>
              <a:gd name="connsiteY353" fmla="*/ 6843337 h 6858000"/>
              <a:gd name="connsiteX354" fmla="*/ 3370162 w 7467600"/>
              <a:gd name="connsiteY354" fmla="*/ 5785550 h 6858000"/>
              <a:gd name="connsiteX355" fmla="*/ 3746477 w 7467600"/>
              <a:gd name="connsiteY355" fmla="*/ 5377889 h 6858000"/>
              <a:gd name="connsiteX356" fmla="*/ 3863399 w 7467600"/>
              <a:gd name="connsiteY356" fmla="*/ 5087257 h 6858000"/>
              <a:gd name="connsiteX357" fmla="*/ 3968712 w 7467600"/>
              <a:gd name="connsiteY357" fmla="*/ 4913989 h 6858000"/>
              <a:gd name="connsiteX358" fmla="*/ 2792390 w 7467600"/>
              <a:gd name="connsiteY358" fmla="*/ 5382974 h 6858000"/>
              <a:gd name="connsiteX359" fmla="*/ 2714982 w 7467600"/>
              <a:gd name="connsiteY359" fmla="*/ 5427051 h 6858000"/>
              <a:gd name="connsiteX360" fmla="*/ 2813361 w 7467600"/>
              <a:gd name="connsiteY360" fmla="*/ 6023912 h 6858000"/>
              <a:gd name="connsiteX361" fmla="*/ 2688430 w 7467600"/>
              <a:gd name="connsiteY361" fmla="*/ 6801564 h 6858000"/>
              <a:gd name="connsiteX362" fmla="*/ 2629626 w 7467600"/>
              <a:gd name="connsiteY362" fmla="*/ 6763394 h 6858000"/>
              <a:gd name="connsiteX363" fmla="*/ 2565328 w 7467600"/>
              <a:gd name="connsiteY363" fmla="*/ 5516399 h 6858000"/>
              <a:gd name="connsiteX364" fmla="*/ 1922999 w 7467600"/>
              <a:gd name="connsiteY364" fmla="*/ 5980343 h 6858000"/>
              <a:gd name="connsiteX365" fmla="*/ 1950261 w 7467600"/>
              <a:gd name="connsiteY365" fmla="*/ 6405858 h 6858000"/>
              <a:gd name="connsiteX366" fmla="*/ 2365554 w 7467600"/>
              <a:gd name="connsiteY366" fmla="*/ 6759107 h 6858000"/>
              <a:gd name="connsiteX367" fmla="*/ 2424142 w 7467600"/>
              <a:gd name="connsiteY367" fmla="*/ 6858000 h 6858000"/>
              <a:gd name="connsiteX368" fmla="*/ 2395994 w 7467600"/>
              <a:gd name="connsiteY368" fmla="*/ 6858000 h 6858000"/>
              <a:gd name="connsiteX369" fmla="*/ 2392863 w 7467600"/>
              <a:gd name="connsiteY369" fmla="*/ 6852964 h 6858000"/>
              <a:gd name="connsiteX370" fmla="*/ 2017589 w 7467600"/>
              <a:gd name="connsiteY370" fmla="*/ 6493982 h 6858000"/>
              <a:gd name="connsiteX371" fmla="*/ 2147336 w 7467600"/>
              <a:gd name="connsiteY371" fmla="*/ 6594052 h 6858000"/>
              <a:gd name="connsiteX372" fmla="*/ 2207047 w 7467600"/>
              <a:gd name="connsiteY372" fmla="*/ 6654540 h 6858000"/>
              <a:gd name="connsiteX373" fmla="*/ 2299106 w 7467600"/>
              <a:gd name="connsiteY373" fmla="*/ 6778931 h 6858000"/>
              <a:gd name="connsiteX374" fmla="*/ 2314430 w 7467600"/>
              <a:gd name="connsiteY374" fmla="*/ 6801144 h 6858000"/>
              <a:gd name="connsiteX375" fmla="*/ 2352406 w 7467600"/>
              <a:gd name="connsiteY375" fmla="*/ 6858000 h 6858000"/>
              <a:gd name="connsiteX376" fmla="*/ 2314492 w 7467600"/>
              <a:gd name="connsiteY376" fmla="*/ 6858000 h 6858000"/>
              <a:gd name="connsiteX377" fmla="*/ 2288095 w 7467600"/>
              <a:gd name="connsiteY377" fmla="*/ 6818030 h 6858000"/>
              <a:gd name="connsiteX378" fmla="*/ 2272768 w 7467600"/>
              <a:gd name="connsiteY378" fmla="*/ 6795822 h 6858000"/>
              <a:gd name="connsiteX379" fmla="*/ 2182715 w 7467600"/>
              <a:gd name="connsiteY379" fmla="*/ 6675071 h 6858000"/>
              <a:gd name="connsiteX380" fmla="*/ 2032061 w 7467600"/>
              <a:gd name="connsiteY380" fmla="*/ 6541380 h 6858000"/>
              <a:gd name="connsiteX381" fmla="*/ 2257220 w 7467600"/>
              <a:gd name="connsiteY381" fmla="*/ 6826257 h 6858000"/>
              <a:gd name="connsiteX382" fmla="*/ 2281324 w 7467600"/>
              <a:gd name="connsiteY382" fmla="*/ 6858000 h 6858000"/>
              <a:gd name="connsiteX383" fmla="*/ 2242860 w 7467600"/>
              <a:gd name="connsiteY383" fmla="*/ 6858000 h 6858000"/>
              <a:gd name="connsiteX384" fmla="*/ 2232818 w 7467600"/>
              <a:gd name="connsiteY384" fmla="*/ 6844926 h 6858000"/>
              <a:gd name="connsiteX385" fmla="*/ 1990172 w 7467600"/>
              <a:gd name="connsiteY385" fmla="*/ 6542121 h 6858000"/>
              <a:gd name="connsiteX386" fmla="*/ 2124090 w 7467600"/>
              <a:gd name="connsiteY386" fmla="*/ 6761017 h 6858000"/>
              <a:gd name="connsiteX387" fmla="*/ 2200380 w 7467600"/>
              <a:gd name="connsiteY387" fmla="*/ 6858000 h 6858000"/>
              <a:gd name="connsiteX388" fmla="*/ 2147507 w 7467600"/>
              <a:gd name="connsiteY388" fmla="*/ 6858000 h 6858000"/>
              <a:gd name="connsiteX389" fmla="*/ 2070668 w 7467600"/>
              <a:gd name="connsiteY389" fmla="*/ 6761520 h 6858000"/>
              <a:gd name="connsiteX390" fmla="*/ 1975142 w 7467600"/>
              <a:gd name="connsiteY390" fmla="*/ 6585570 h 6858000"/>
              <a:gd name="connsiteX391" fmla="*/ 2050035 w 7467600"/>
              <a:gd name="connsiteY391" fmla="*/ 6813345 h 6858000"/>
              <a:gd name="connsiteX392" fmla="*/ 2063025 w 7467600"/>
              <a:gd name="connsiteY392" fmla="*/ 6858000 h 6858000"/>
              <a:gd name="connsiteX393" fmla="*/ 2021675 w 7467600"/>
              <a:gd name="connsiteY393" fmla="*/ 6858000 h 6858000"/>
              <a:gd name="connsiteX394" fmla="*/ 2019308 w 7467600"/>
              <a:gd name="connsiteY394" fmla="*/ 6847118 h 6858000"/>
              <a:gd name="connsiteX395" fmla="*/ 1938835 w 7467600"/>
              <a:gd name="connsiteY395" fmla="*/ 6551160 h 6858000"/>
              <a:gd name="connsiteX396" fmla="*/ 1953230 w 7467600"/>
              <a:gd name="connsiteY396" fmla="*/ 6759699 h 6858000"/>
              <a:gd name="connsiteX397" fmla="*/ 1956763 w 7467600"/>
              <a:gd name="connsiteY397" fmla="*/ 6778191 h 6858000"/>
              <a:gd name="connsiteX398" fmla="*/ 1967925 w 7467600"/>
              <a:gd name="connsiteY398" fmla="*/ 6858000 h 6858000"/>
              <a:gd name="connsiteX399" fmla="*/ 1936622 w 7467600"/>
              <a:gd name="connsiteY399" fmla="*/ 6858000 h 6858000"/>
              <a:gd name="connsiteX400" fmla="*/ 1926261 w 7467600"/>
              <a:gd name="connsiteY400" fmla="*/ 6784064 h 6858000"/>
              <a:gd name="connsiteX401" fmla="*/ 1922724 w 7467600"/>
              <a:gd name="connsiteY401" fmla="*/ 6765577 h 6858000"/>
              <a:gd name="connsiteX402" fmla="*/ 1904650 w 7467600"/>
              <a:gd name="connsiteY402" fmla="*/ 6639616 h 6858000"/>
              <a:gd name="connsiteX403" fmla="*/ 1885273 w 7467600"/>
              <a:gd name="connsiteY403" fmla="*/ 6858000 h 6858000"/>
              <a:gd name="connsiteX404" fmla="*/ 1854363 w 7467600"/>
              <a:gd name="connsiteY404" fmla="*/ 6858000 h 6858000"/>
              <a:gd name="connsiteX405" fmla="*/ 1880391 w 7467600"/>
              <a:gd name="connsiteY405" fmla="*/ 6603796 h 6858000"/>
              <a:gd name="connsiteX406" fmla="*/ 1818273 w 7467600"/>
              <a:gd name="connsiteY406" fmla="*/ 6715729 h 6858000"/>
              <a:gd name="connsiteX407" fmla="*/ 1794691 w 7467600"/>
              <a:gd name="connsiteY407" fmla="*/ 6843239 h 6858000"/>
              <a:gd name="connsiteX408" fmla="*/ 1794914 w 7467600"/>
              <a:gd name="connsiteY408" fmla="*/ 6858000 h 6858000"/>
              <a:gd name="connsiteX409" fmla="*/ 1746128 w 7467600"/>
              <a:gd name="connsiteY409" fmla="*/ 6858000 h 6858000"/>
              <a:gd name="connsiteX410" fmla="*/ 1753934 w 7467600"/>
              <a:gd name="connsiteY410" fmla="*/ 6724796 h 6858000"/>
              <a:gd name="connsiteX411" fmla="*/ 1792053 w 7467600"/>
              <a:gd name="connsiteY411" fmla="*/ 6572396 h 6858000"/>
              <a:gd name="connsiteX412" fmla="*/ 1862248 w 7467600"/>
              <a:gd name="connsiteY412" fmla="*/ 6266397 h 6858000"/>
              <a:gd name="connsiteX413" fmla="*/ 1862250 w 7467600"/>
              <a:gd name="connsiteY413" fmla="*/ 6033531 h 6858000"/>
              <a:gd name="connsiteX414" fmla="*/ 1211999 w 7467600"/>
              <a:gd name="connsiteY414" fmla="*/ 6683610 h 6858000"/>
              <a:gd name="connsiteX415" fmla="*/ 1213266 w 7467600"/>
              <a:gd name="connsiteY415" fmla="*/ 6691947 h 6858000"/>
              <a:gd name="connsiteX416" fmla="*/ 1203370 w 7467600"/>
              <a:gd name="connsiteY416" fmla="*/ 6850676 h 6858000"/>
              <a:gd name="connsiteX417" fmla="*/ 1203671 w 7467600"/>
              <a:gd name="connsiteY417" fmla="*/ 6858000 h 6858000"/>
              <a:gd name="connsiteX418" fmla="*/ 1143180 w 7467600"/>
              <a:gd name="connsiteY418" fmla="*/ 6858000 h 6858000"/>
              <a:gd name="connsiteX419" fmla="*/ 1142176 w 7467600"/>
              <a:gd name="connsiteY419" fmla="*/ 6766045 h 6858000"/>
              <a:gd name="connsiteX420" fmla="*/ 1067484 w 7467600"/>
              <a:gd name="connsiteY420" fmla="*/ 6858000 h 6858000"/>
              <a:gd name="connsiteX421" fmla="*/ 953928 w 7467600"/>
              <a:gd name="connsiteY421" fmla="*/ 6858000 h 6858000"/>
              <a:gd name="connsiteX422" fmla="*/ 959715 w 7467600"/>
              <a:gd name="connsiteY422" fmla="*/ 6850185 h 6858000"/>
              <a:gd name="connsiteX423" fmla="*/ 1483788 w 7467600"/>
              <a:gd name="connsiteY423" fmla="*/ 6259174 h 6858000"/>
              <a:gd name="connsiteX424" fmla="*/ 1100671 w 7467600"/>
              <a:gd name="connsiteY424" fmla="*/ 6252137 h 6858000"/>
              <a:gd name="connsiteX425" fmla="*/ 1090144 w 7467600"/>
              <a:gd name="connsiteY425" fmla="*/ 6256748 h 6858000"/>
              <a:gd name="connsiteX426" fmla="*/ 1095872 w 7467600"/>
              <a:gd name="connsiteY426" fmla="*/ 6271892 h 6858000"/>
              <a:gd name="connsiteX427" fmla="*/ 262785 w 7467600"/>
              <a:gd name="connsiteY427" fmla="*/ 6845450 h 6858000"/>
              <a:gd name="connsiteX428" fmla="*/ 209968 w 7467600"/>
              <a:gd name="connsiteY428" fmla="*/ 6770713 h 6858000"/>
              <a:gd name="connsiteX429" fmla="*/ 873460 w 7467600"/>
              <a:gd name="connsiteY429" fmla="*/ 6253768 h 6858000"/>
              <a:gd name="connsiteX430" fmla="*/ 192686 w 7467600"/>
              <a:gd name="connsiteY430" fmla="*/ 5849257 h 6858000"/>
              <a:gd name="connsiteX431" fmla="*/ 4696 w 7467600"/>
              <a:gd name="connsiteY431" fmla="*/ 5697668 h 6858000"/>
              <a:gd name="connsiteX432" fmla="*/ 0 w 7467600"/>
              <a:gd name="connsiteY432" fmla="*/ 5689984 h 6858000"/>
              <a:gd name="connsiteX433" fmla="*/ 0 w 7467600"/>
              <a:gd name="connsiteY433" fmla="*/ 5513472 h 6858000"/>
              <a:gd name="connsiteX434" fmla="*/ 174101 w 7467600"/>
              <a:gd name="connsiteY434" fmla="*/ 5620277 h 6858000"/>
              <a:gd name="connsiteX435" fmla="*/ 891800 w 7467600"/>
              <a:gd name="connsiteY435" fmla="*/ 6036935 h 6858000"/>
              <a:gd name="connsiteX436" fmla="*/ 1072219 w 7467600"/>
              <a:gd name="connsiteY436" fmla="*/ 6169443 h 6858000"/>
              <a:gd name="connsiteX437" fmla="*/ 1074117 w 7467600"/>
              <a:gd name="connsiteY437" fmla="*/ 6170301 h 6858000"/>
              <a:gd name="connsiteX438" fmla="*/ 1083114 w 7467600"/>
              <a:gd name="connsiteY438" fmla="*/ 6174131 h 6858000"/>
              <a:gd name="connsiteX439" fmla="*/ 1543010 w 7467600"/>
              <a:gd name="connsiteY439" fmla="*/ 6191140 h 6858000"/>
              <a:gd name="connsiteX440" fmla="*/ 1551080 w 7467600"/>
              <a:gd name="connsiteY440" fmla="*/ 6195006 h 6858000"/>
              <a:gd name="connsiteX441" fmla="*/ 2345443 w 7467600"/>
              <a:gd name="connsiteY441" fmla="*/ 5549882 h 6858000"/>
              <a:gd name="connsiteX442" fmla="*/ 1721499 w 7467600"/>
              <a:gd name="connsiteY442" fmla="*/ 5599969 h 6858000"/>
              <a:gd name="connsiteX443" fmla="*/ 767716 w 7467600"/>
              <a:gd name="connsiteY443" fmla="*/ 5472768 h 6858000"/>
              <a:gd name="connsiteX444" fmla="*/ 722147 w 7467600"/>
              <a:gd name="connsiteY444" fmla="*/ 5393091 h 6858000"/>
              <a:gd name="connsiteX445" fmla="*/ 1485552 w 7467600"/>
              <a:gd name="connsiteY445" fmla="*/ 5313202 h 6858000"/>
              <a:gd name="connsiteX446" fmla="*/ 2143004 w 7467600"/>
              <a:gd name="connsiteY446" fmla="*/ 5402420 h 6858000"/>
              <a:gd name="connsiteX447" fmla="*/ 1933391 w 7467600"/>
              <a:gd name="connsiteY447" fmla="*/ 5156971 h 6858000"/>
              <a:gd name="connsiteX448" fmla="*/ 1827118 w 7467600"/>
              <a:gd name="connsiteY448" fmla="*/ 4968410 h 6858000"/>
              <a:gd name="connsiteX449" fmla="*/ 1837349 w 7467600"/>
              <a:gd name="connsiteY449" fmla="*/ 4956357 h 6858000"/>
              <a:gd name="connsiteX450" fmla="*/ 2162835 w 7467600"/>
              <a:gd name="connsiteY450" fmla="*/ 5187853 h 6858000"/>
              <a:gd name="connsiteX451" fmla="*/ 2257167 w 7467600"/>
              <a:gd name="connsiteY451" fmla="*/ 5462123 h 6858000"/>
              <a:gd name="connsiteX452" fmla="*/ 2261598 w 7467600"/>
              <a:gd name="connsiteY452" fmla="*/ 5467998 h 6858000"/>
              <a:gd name="connsiteX453" fmla="*/ 2437177 w 7467600"/>
              <a:gd name="connsiteY453" fmla="*/ 5479608 h 6858000"/>
              <a:gd name="connsiteX454" fmla="*/ 2445247 w 7467600"/>
              <a:gd name="connsiteY454" fmla="*/ 5483476 h 6858000"/>
              <a:gd name="connsiteX455" fmla="*/ 2743626 w 7467600"/>
              <a:gd name="connsiteY455" fmla="*/ 5304819 h 6858000"/>
              <a:gd name="connsiteX456" fmla="*/ 3048102 w 7467600"/>
              <a:gd name="connsiteY456" fmla="*/ 5150595 h 6858000"/>
              <a:gd name="connsiteX457" fmla="*/ 1799414 w 7467600"/>
              <a:gd name="connsiteY457" fmla="*/ 4694732 h 6858000"/>
              <a:gd name="connsiteX458" fmla="*/ 1771735 w 7467600"/>
              <a:gd name="connsiteY458" fmla="*/ 4619929 h 6858000"/>
              <a:gd name="connsiteX459" fmla="*/ 3104273 w 7467600"/>
              <a:gd name="connsiteY459" fmla="*/ 5076159 h 6858000"/>
              <a:gd name="connsiteX460" fmla="*/ 3113245 w 7467600"/>
              <a:gd name="connsiteY460" fmla="*/ 5090705 h 6858000"/>
              <a:gd name="connsiteX461" fmla="*/ 3126294 w 7467600"/>
              <a:gd name="connsiteY461" fmla="*/ 5114400 h 6858000"/>
              <a:gd name="connsiteX462" fmla="*/ 3937433 w 7467600"/>
              <a:gd name="connsiteY462" fmla="*/ 4830473 h 6858000"/>
              <a:gd name="connsiteX463" fmla="*/ 3590475 w 7467600"/>
              <a:gd name="connsiteY463" fmla="*/ 4597974 h 6858000"/>
              <a:gd name="connsiteX464" fmla="*/ 3100264 w 7467600"/>
              <a:gd name="connsiteY464" fmla="*/ 4579845 h 6858000"/>
              <a:gd name="connsiteX465" fmla="*/ 2183576 w 7467600"/>
              <a:gd name="connsiteY465" fmla="*/ 4227150 h 6858000"/>
              <a:gd name="connsiteX466" fmla="*/ 2151029 w 7467600"/>
              <a:gd name="connsiteY466" fmla="*/ 4146947 h 6858000"/>
              <a:gd name="connsiteX467" fmla="*/ 3563434 w 7467600"/>
              <a:gd name="connsiteY467" fmla="*/ 4469115 h 6858000"/>
              <a:gd name="connsiteX468" fmla="*/ 3177952 w 7467600"/>
              <a:gd name="connsiteY468" fmla="*/ 3657386 h 6858000"/>
              <a:gd name="connsiteX469" fmla="*/ 3189263 w 7467600"/>
              <a:gd name="connsiteY469" fmla="*/ 3625726 h 6858000"/>
              <a:gd name="connsiteX470" fmla="*/ 3560912 w 7467600"/>
              <a:gd name="connsiteY470" fmla="*/ 4079863 h 6858000"/>
              <a:gd name="connsiteX471" fmla="*/ 3626636 w 7467600"/>
              <a:gd name="connsiteY471" fmla="*/ 4512230 h 6858000"/>
              <a:gd name="connsiteX472" fmla="*/ 3653088 w 7467600"/>
              <a:gd name="connsiteY472" fmla="*/ 4521417 h 6858000"/>
              <a:gd name="connsiteX473" fmla="*/ 3988128 w 7467600"/>
              <a:gd name="connsiteY473" fmla="*/ 4817267 h 6858000"/>
              <a:gd name="connsiteX474" fmla="*/ 4830582 w 7467600"/>
              <a:gd name="connsiteY474" fmla="*/ 4676000 h 6858000"/>
              <a:gd name="connsiteX475" fmla="*/ 4830100 w 7467600"/>
              <a:gd name="connsiteY475" fmla="*/ 4675554 h 6858000"/>
              <a:gd name="connsiteX476" fmla="*/ 4036318 w 7467600"/>
              <a:gd name="connsiteY476" fmla="*/ 4147013 h 6858000"/>
              <a:gd name="connsiteX477" fmla="*/ 3432098 w 7467600"/>
              <a:gd name="connsiteY477" fmla="*/ 3537312 h 6858000"/>
              <a:gd name="connsiteX478" fmla="*/ 3446761 w 7467600"/>
              <a:gd name="connsiteY478" fmla="*/ 3461278 h 6858000"/>
              <a:gd name="connsiteX479" fmla="*/ 4419733 w 7467600"/>
              <a:gd name="connsiteY479" fmla="*/ 3963555 h 6858000"/>
              <a:gd name="connsiteX480" fmla="*/ 4781371 w 7467600"/>
              <a:gd name="connsiteY480" fmla="*/ 4458604 h 6858000"/>
              <a:gd name="connsiteX481" fmla="*/ 4780440 w 7467600"/>
              <a:gd name="connsiteY481" fmla="*/ 4470290 h 6858000"/>
              <a:gd name="connsiteX482" fmla="*/ 4898954 w 7467600"/>
              <a:gd name="connsiteY482" fmla="*/ 4662092 h 6858000"/>
              <a:gd name="connsiteX483" fmla="*/ 4900699 w 7467600"/>
              <a:gd name="connsiteY483" fmla="*/ 4670867 h 6858000"/>
              <a:gd name="connsiteX484" fmla="*/ 5714511 w 7467600"/>
              <a:gd name="connsiteY484" fmla="*/ 4663483 h 6858000"/>
              <a:gd name="connsiteX485" fmla="*/ 5464793 w 7467600"/>
              <a:gd name="connsiteY485" fmla="*/ 4393556 h 6858000"/>
              <a:gd name="connsiteX486" fmla="*/ 5461897 w 7467600"/>
              <a:gd name="connsiteY486" fmla="*/ 4390879 h 6858000"/>
              <a:gd name="connsiteX487" fmla="*/ 4294126 w 7467600"/>
              <a:gd name="connsiteY487" fmla="*/ 3303048 h 6858000"/>
              <a:gd name="connsiteX488" fmla="*/ 4305321 w 7467600"/>
              <a:gd name="connsiteY488" fmla="*/ 3256953 h 6858000"/>
              <a:gd name="connsiteX489" fmla="*/ 4949299 w 7467600"/>
              <a:gd name="connsiteY489" fmla="*/ 3766336 h 6858000"/>
              <a:gd name="connsiteX490" fmla="*/ 5291452 w 7467600"/>
              <a:gd name="connsiteY490" fmla="*/ 4076801 h 6858000"/>
              <a:gd name="connsiteX491" fmla="*/ 5434998 w 7467600"/>
              <a:gd name="connsiteY491" fmla="*/ 4254100 h 6858000"/>
              <a:gd name="connsiteX492" fmla="*/ 5351015 w 7467600"/>
              <a:gd name="connsiteY492" fmla="*/ 3760989 h 6858000"/>
              <a:gd name="connsiteX493" fmla="*/ 5413780 w 7467600"/>
              <a:gd name="connsiteY493" fmla="*/ 2966265 h 6858000"/>
              <a:gd name="connsiteX494" fmla="*/ 5425627 w 7467600"/>
              <a:gd name="connsiteY494" fmla="*/ 2954192 h 6858000"/>
              <a:gd name="connsiteX495" fmla="*/ 6604735 w 7467600"/>
              <a:gd name="connsiteY495" fmla="*/ 2041381 h 6858000"/>
              <a:gd name="connsiteX496" fmla="*/ 7204487 w 7467600"/>
              <a:gd name="connsiteY496" fmla="*/ 2742112 h 6858000"/>
              <a:gd name="connsiteX497" fmla="*/ 7131592 w 7467600"/>
              <a:gd name="connsiteY497" fmla="*/ 2672096 h 6858000"/>
              <a:gd name="connsiteX498" fmla="*/ 6996344 w 7467600"/>
              <a:gd name="connsiteY498" fmla="*/ 2518310 h 6858000"/>
              <a:gd name="connsiteX499" fmla="*/ 6735495 w 7467600"/>
              <a:gd name="connsiteY499" fmla="*/ 2196890 h 6858000"/>
              <a:gd name="connsiteX500" fmla="*/ 6721901 w 7467600"/>
              <a:gd name="connsiteY500" fmla="*/ 2179274 h 6858000"/>
              <a:gd name="connsiteX501" fmla="*/ 6604735 w 7467600"/>
              <a:gd name="connsiteY501" fmla="*/ 2041381 h 6858000"/>
              <a:gd name="connsiteX502" fmla="*/ 6591670 w 7467600"/>
              <a:gd name="connsiteY502" fmla="*/ 1988277 h 6858000"/>
              <a:gd name="connsiteX503" fmla="*/ 6747349 w 7467600"/>
              <a:gd name="connsiteY503" fmla="*/ 2160069 h 6858000"/>
              <a:gd name="connsiteX504" fmla="*/ 6760943 w 7467600"/>
              <a:gd name="connsiteY504" fmla="*/ 2177686 h 6858000"/>
              <a:gd name="connsiteX505" fmla="*/ 7021065 w 7467600"/>
              <a:gd name="connsiteY505" fmla="*/ 2498102 h 6858000"/>
              <a:gd name="connsiteX506" fmla="*/ 7155223 w 7467600"/>
              <a:gd name="connsiteY506" fmla="*/ 2650386 h 6858000"/>
              <a:gd name="connsiteX507" fmla="*/ 7203167 w 7467600"/>
              <a:gd name="connsiteY507" fmla="*/ 2697288 h 6858000"/>
              <a:gd name="connsiteX508" fmla="*/ 6937703 w 7467600"/>
              <a:gd name="connsiteY508" fmla="*/ 2321981 h 6858000"/>
              <a:gd name="connsiteX509" fmla="*/ 6591670 w 7467600"/>
              <a:gd name="connsiteY509" fmla="*/ 1988277 h 6858000"/>
              <a:gd name="connsiteX510" fmla="*/ 5798671 w 7467600"/>
              <a:gd name="connsiteY510" fmla="*/ 1981601 h 6858000"/>
              <a:gd name="connsiteX511" fmla="*/ 5754709 w 7467600"/>
              <a:gd name="connsiteY511" fmla="*/ 2071454 h 6858000"/>
              <a:gd name="connsiteX512" fmla="*/ 5763044 w 7467600"/>
              <a:gd name="connsiteY512" fmla="*/ 2842206 h 6858000"/>
              <a:gd name="connsiteX513" fmla="*/ 5764974 w 7467600"/>
              <a:gd name="connsiteY513" fmla="*/ 2799609 h 6858000"/>
              <a:gd name="connsiteX514" fmla="*/ 5767665 w 7467600"/>
              <a:gd name="connsiteY514" fmla="*/ 2666409 h 6858000"/>
              <a:gd name="connsiteX515" fmla="*/ 5763055 w 7467600"/>
              <a:gd name="connsiteY515" fmla="*/ 2579705 h 6858000"/>
              <a:gd name="connsiteX516" fmla="*/ 5758079 w 7467600"/>
              <a:gd name="connsiteY516" fmla="*/ 2492508 h 6858000"/>
              <a:gd name="connsiteX517" fmla="*/ 5779325 w 7467600"/>
              <a:gd name="connsiteY517" fmla="*/ 2197069 h 6858000"/>
              <a:gd name="connsiteX518" fmla="*/ 5798671 w 7467600"/>
              <a:gd name="connsiteY518" fmla="*/ 1981601 h 6858000"/>
              <a:gd name="connsiteX519" fmla="*/ 5829202 w 7467600"/>
              <a:gd name="connsiteY519" fmla="*/ 1971679 h 6858000"/>
              <a:gd name="connsiteX520" fmla="*/ 5809558 w 7467600"/>
              <a:gd name="connsiteY520" fmla="*/ 2198043 h 6858000"/>
              <a:gd name="connsiteX521" fmla="*/ 5788653 w 7467600"/>
              <a:gd name="connsiteY521" fmla="*/ 2489430 h 6858000"/>
              <a:gd name="connsiteX522" fmla="*/ 5793439 w 7467600"/>
              <a:gd name="connsiteY522" fmla="*/ 2575235 h 6858000"/>
              <a:gd name="connsiteX523" fmla="*/ 5796837 w 7467600"/>
              <a:gd name="connsiteY523" fmla="*/ 2637633 h 6858000"/>
              <a:gd name="connsiteX524" fmla="*/ 5818614 w 7467600"/>
              <a:gd name="connsiteY524" fmla="*/ 2473055 h 6858000"/>
              <a:gd name="connsiteX525" fmla="*/ 5829202 w 7467600"/>
              <a:gd name="connsiteY525" fmla="*/ 1971679 h 6858000"/>
              <a:gd name="connsiteX526" fmla="*/ 5911389 w 7467600"/>
              <a:gd name="connsiteY526" fmla="*/ 1898371 h 6858000"/>
              <a:gd name="connsiteX527" fmla="*/ 6237627 w 7467600"/>
              <a:gd name="connsiteY527" fmla="*/ 2231921 h 6858000"/>
              <a:gd name="connsiteX528" fmla="*/ 5911389 w 7467600"/>
              <a:gd name="connsiteY528" fmla="*/ 1898371 h 6858000"/>
              <a:gd name="connsiteX529" fmla="*/ 6944437 w 7467600"/>
              <a:gd name="connsiteY529" fmla="*/ 1575402 h 6858000"/>
              <a:gd name="connsiteX530" fmla="*/ 6304730 w 7467600"/>
              <a:gd name="connsiteY530" fmla="*/ 1766654 h 6858000"/>
              <a:gd name="connsiteX531" fmla="*/ 6944437 w 7467600"/>
              <a:gd name="connsiteY531" fmla="*/ 1575402 h 6858000"/>
              <a:gd name="connsiteX532" fmla="*/ 7019523 w 7467600"/>
              <a:gd name="connsiteY532" fmla="*/ 1519450 h 6858000"/>
              <a:gd name="connsiteX533" fmla="*/ 6298091 w 7467600"/>
              <a:gd name="connsiteY533" fmla="*/ 1737122 h 6858000"/>
              <a:gd name="connsiteX534" fmla="*/ 7019523 w 7467600"/>
              <a:gd name="connsiteY534" fmla="*/ 1519450 h 6858000"/>
              <a:gd name="connsiteX535" fmla="*/ 2399523 w 7467600"/>
              <a:gd name="connsiteY535" fmla="*/ 1428234 h 6858000"/>
              <a:gd name="connsiteX536" fmla="*/ 2224982 w 7467600"/>
              <a:gd name="connsiteY536" fmla="*/ 1826201 h 6858000"/>
              <a:gd name="connsiteX537" fmla="*/ 2096099 w 7467600"/>
              <a:gd name="connsiteY537" fmla="*/ 2345900 h 6858000"/>
              <a:gd name="connsiteX538" fmla="*/ 2283317 w 7467600"/>
              <a:gd name="connsiteY538" fmla="*/ 1796925 h 6858000"/>
              <a:gd name="connsiteX539" fmla="*/ 2399523 w 7467600"/>
              <a:gd name="connsiteY539" fmla="*/ 1428234 h 6858000"/>
              <a:gd name="connsiteX540" fmla="*/ 2448558 w 7467600"/>
              <a:gd name="connsiteY540" fmla="*/ 1373435 h 6858000"/>
              <a:gd name="connsiteX541" fmla="*/ 2312521 w 7467600"/>
              <a:gd name="connsiteY541" fmla="*/ 1806140 h 6858000"/>
              <a:gd name="connsiteX542" fmla="*/ 2127533 w 7467600"/>
              <a:gd name="connsiteY542" fmla="*/ 2348380 h 6858000"/>
              <a:gd name="connsiteX543" fmla="*/ 2358080 w 7467600"/>
              <a:gd name="connsiteY543" fmla="*/ 1866134 h 6858000"/>
              <a:gd name="connsiteX544" fmla="*/ 2407436 w 7467600"/>
              <a:gd name="connsiteY544" fmla="*/ 1651070 h 6858000"/>
              <a:gd name="connsiteX545" fmla="*/ 2448558 w 7467600"/>
              <a:gd name="connsiteY545" fmla="*/ 1373435 h 6858000"/>
              <a:gd name="connsiteX546" fmla="*/ 278707 w 7467600"/>
              <a:gd name="connsiteY546" fmla="*/ 1352270 h 6858000"/>
              <a:gd name="connsiteX547" fmla="*/ 321570 w 7467600"/>
              <a:gd name="connsiteY547" fmla="*/ 1861610 h 6858000"/>
              <a:gd name="connsiteX548" fmla="*/ 294281 w 7467600"/>
              <a:gd name="connsiteY548" fmla="*/ 1440658 h 6858000"/>
              <a:gd name="connsiteX549" fmla="*/ 278707 w 7467600"/>
              <a:gd name="connsiteY549" fmla="*/ 1352270 h 6858000"/>
              <a:gd name="connsiteX550" fmla="*/ 1423821 w 7467600"/>
              <a:gd name="connsiteY550" fmla="*/ 1351958 h 6858000"/>
              <a:gd name="connsiteX551" fmla="*/ 1638521 w 7467600"/>
              <a:gd name="connsiteY551" fmla="*/ 1908470 h 6858000"/>
              <a:gd name="connsiteX552" fmla="*/ 1754199 w 7467600"/>
              <a:gd name="connsiteY552" fmla="*/ 2149284 h 6858000"/>
              <a:gd name="connsiteX553" fmla="*/ 1908359 w 7467600"/>
              <a:gd name="connsiteY553" fmla="*/ 2364988 h 6858000"/>
              <a:gd name="connsiteX554" fmla="*/ 1647661 w 7467600"/>
              <a:gd name="connsiteY554" fmla="*/ 1825945 h 6858000"/>
              <a:gd name="connsiteX555" fmla="*/ 1423821 w 7467600"/>
              <a:gd name="connsiteY555" fmla="*/ 1351958 h 6858000"/>
              <a:gd name="connsiteX556" fmla="*/ 1431890 w 7467600"/>
              <a:gd name="connsiteY556" fmla="*/ 1306475 h 6858000"/>
              <a:gd name="connsiteX557" fmla="*/ 1507597 w 7467600"/>
              <a:gd name="connsiteY557" fmla="*/ 1446132 h 6858000"/>
              <a:gd name="connsiteX558" fmla="*/ 1674586 w 7467600"/>
              <a:gd name="connsiteY558" fmla="*/ 1813832 h 6858000"/>
              <a:gd name="connsiteX559" fmla="*/ 1815950 w 7467600"/>
              <a:gd name="connsiteY559" fmla="*/ 2128564 h 6858000"/>
              <a:gd name="connsiteX560" fmla="*/ 1984242 w 7467600"/>
              <a:gd name="connsiteY560" fmla="*/ 2430829 h 6858000"/>
              <a:gd name="connsiteX561" fmla="*/ 2014023 w 7467600"/>
              <a:gd name="connsiteY561" fmla="*/ 2450995 h 6858000"/>
              <a:gd name="connsiteX562" fmla="*/ 1747337 w 7467600"/>
              <a:gd name="connsiteY562" fmla="*/ 1855264 h 6858000"/>
              <a:gd name="connsiteX563" fmla="*/ 1533749 w 7467600"/>
              <a:gd name="connsiteY563" fmla="*/ 1478656 h 6858000"/>
              <a:gd name="connsiteX564" fmla="*/ 1431890 w 7467600"/>
              <a:gd name="connsiteY564" fmla="*/ 1306475 h 6858000"/>
              <a:gd name="connsiteX565" fmla="*/ 5052692 w 7467600"/>
              <a:gd name="connsiteY565" fmla="*/ 1292994 h 6858000"/>
              <a:gd name="connsiteX566" fmla="*/ 5200661 w 7467600"/>
              <a:gd name="connsiteY566" fmla="*/ 1635186 h 6858000"/>
              <a:gd name="connsiteX567" fmla="*/ 5297138 w 7467600"/>
              <a:gd name="connsiteY567" fmla="*/ 1906351 h 6858000"/>
              <a:gd name="connsiteX568" fmla="*/ 5052692 w 7467600"/>
              <a:gd name="connsiteY568" fmla="*/ 1292994 h 6858000"/>
              <a:gd name="connsiteX569" fmla="*/ 5009948 w 7467600"/>
              <a:gd name="connsiteY569" fmla="*/ 1273619 h 6858000"/>
              <a:gd name="connsiteX570" fmla="*/ 5121777 w 7467600"/>
              <a:gd name="connsiteY570" fmla="*/ 1654213 h 6858000"/>
              <a:gd name="connsiteX571" fmla="*/ 5293545 w 7467600"/>
              <a:gd name="connsiteY571" fmla="*/ 2072247 h 6858000"/>
              <a:gd name="connsiteX572" fmla="*/ 5294042 w 7467600"/>
              <a:gd name="connsiteY572" fmla="*/ 2065019 h 6858000"/>
              <a:gd name="connsiteX573" fmla="*/ 5171936 w 7467600"/>
              <a:gd name="connsiteY573" fmla="*/ 1647613 h 6858000"/>
              <a:gd name="connsiteX574" fmla="*/ 5009948 w 7467600"/>
              <a:gd name="connsiteY574" fmla="*/ 1273619 h 6858000"/>
              <a:gd name="connsiteX575" fmla="*/ 655236 w 7467600"/>
              <a:gd name="connsiteY575" fmla="*/ 1268632 h 6858000"/>
              <a:gd name="connsiteX576" fmla="*/ 839521 w 7467600"/>
              <a:gd name="connsiteY576" fmla="*/ 1685315 h 6858000"/>
              <a:gd name="connsiteX577" fmla="*/ 1109416 w 7467600"/>
              <a:gd name="connsiteY577" fmla="*/ 2061663 h 6858000"/>
              <a:gd name="connsiteX578" fmla="*/ 1298300 w 7467600"/>
              <a:gd name="connsiteY578" fmla="*/ 2247742 h 6858000"/>
              <a:gd name="connsiteX579" fmla="*/ 1125871 w 7467600"/>
              <a:gd name="connsiteY579" fmla="*/ 1989513 h 6858000"/>
              <a:gd name="connsiteX580" fmla="*/ 981574 w 7467600"/>
              <a:gd name="connsiteY580" fmla="*/ 1783157 h 6858000"/>
              <a:gd name="connsiteX581" fmla="*/ 922198 w 7467600"/>
              <a:gd name="connsiteY581" fmla="*/ 1677437 h 6858000"/>
              <a:gd name="connsiteX582" fmla="*/ 869293 w 7467600"/>
              <a:gd name="connsiteY582" fmla="*/ 1583214 h 6858000"/>
              <a:gd name="connsiteX583" fmla="*/ 751431 w 7467600"/>
              <a:gd name="connsiteY583" fmla="*/ 1405731 h 6858000"/>
              <a:gd name="connsiteX584" fmla="*/ 655236 w 7467600"/>
              <a:gd name="connsiteY584" fmla="*/ 1268632 h 6858000"/>
              <a:gd name="connsiteX585" fmla="*/ 6516292 w 7467600"/>
              <a:gd name="connsiteY585" fmla="*/ 1263064 h 6858000"/>
              <a:gd name="connsiteX586" fmla="*/ 5736320 w 7467600"/>
              <a:gd name="connsiteY586" fmla="*/ 1501803 h 6858000"/>
              <a:gd name="connsiteX587" fmla="*/ 6516292 w 7467600"/>
              <a:gd name="connsiteY587" fmla="*/ 1263064 h 6858000"/>
              <a:gd name="connsiteX588" fmla="*/ 291466 w 7467600"/>
              <a:gd name="connsiteY588" fmla="*/ 1250369 h 6858000"/>
              <a:gd name="connsiteX589" fmla="*/ 323180 w 7467600"/>
              <a:gd name="connsiteY589" fmla="*/ 1435283 h 6858000"/>
              <a:gd name="connsiteX590" fmla="*/ 349381 w 7467600"/>
              <a:gd name="connsiteY590" fmla="*/ 1875041 h 6858000"/>
              <a:gd name="connsiteX591" fmla="*/ 374363 w 7467600"/>
              <a:gd name="connsiteY591" fmla="*/ 1506494 h 6858000"/>
              <a:gd name="connsiteX592" fmla="*/ 302168 w 7467600"/>
              <a:gd name="connsiteY592" fmla="*/ 1274495 h 6858000"/>
              <a:gd name="connsiteX593" fmla="*/ 291466 w 7467600"/>
              <a:gd name="connsiteY593" fmla="*/ 1250369 h 6858000"/>
              <a:gd name="connsiteX594" fmla="*/ 678222 w 7467600"/>
              <a:gd name="connsiteY594" fmla="*/ 1248670 h 6858000"/>
              <a:gd name="connsiteX595" fmla="*/ 775536 w 7467600"/>
              <a:gd name="connsiteY595" fmla="*/ 1388015 h 6858000"/>
              <a:gd name="connsiteX596" fmla="*/ 894529 w 7467600"/>
              <a:gd name="connsiteY596" fmla="*/ 1567739 h 6858000"/>
              <a:gd name="connsiteX597" fmla="*/ 948000 w 7467600"/>
              <a:gd name="connsiteY597" fmla="*/ 1663088 h 6858000"/>
              <a:gd name="connsiteX598" fmla="*/ 1006812 w 7467600"/>
              <a:gd name="connsiteY598" fmla="*/ 1767683 h 6858000"/>
              <a:gd name="connsiteX599" fmla="*/ 1149133 w 7467600"/>
              <a:gd name="connsiteY599" fmla="*/ 1971513 h 6858000"/>
              <a:gd name="connsiteX600" fmla="*/ 1333952 w 7467600"/>
              <a:gd name="connsiteY600" fmla="*/ 2251620 h 6858000"/>
              <a:gd name="connsiteX601" fmla="*/ 1337329 w 7467600"/>
              <a:gd name="connsiteY601" fmla="*/ 2258350 h 6858000"/>
              <a:gd name="connsiteX602" fmla="*/ 1014726 w 7467600"/>
              <a:gd name="connsiteY602" fmla="*/ 1615556 h 6858000"/>
              <a:gd name="connsiteX603" fmla="*/ 678222 w 7467600"/>
              <a:gd name="connsiteY603" fmla="*/ 1248670 h 6858000"/>
              <a:gd name="connsiteX604" fmla="*/ 6691602 w 7467600"/>
              <a:gd name="connsiteY604" fmla="*/ 1140573 h 6858000"/>
              <a:gd name="connsiteX605" fmla="*/ 6571100 w 7467600"/>
              <a:gd name="connsiteY605" fmla="*/ 1183662 h 6858000"/>
              <a:gd name="connsiteX606" fmla="*/ 6241687 w 7467600"/>
              <a:gd name="connsiteY606" fmla="*/ 1257600 h 6858000"/>
              <a:gd name="connsiteX607" fmla="*/ 5693009 w 7467600"/>
              <a:gd name="connsiteY607" fmla="*/ 1478256 h 6858000"/>
              <a:gd name="connsiteX608" fmla="*/ 6548420 w 7467600"/>
              <a:gd name="connsiteY608" fmla="*/ 1214599 h 6858000"/>
              <a:gd name="connsiteX609" fmla="*/ 6605473 w 7467600"/>
              <a:gd name="connsiteY609" fmla="*/ 1184686 h 6858000"/>
              <a:gd name="connsiteX610" fmla="*/ 6691602 w 7467600"/>
              <a:gd name="connsiteY610" fmla="*/ 1140573 h 6858000"/>
              <a:gd name="connsiteX611" fmla="*/ 4002475 w 7467600"/>
              <a:gd name="connsiteY611" fmla="*/ 1037802 h 6858000"/>
              <a:gd name="connsiteX612" fmla="*/ 4000324 w 7467600"/>
              <a:gd name="connsiteY612" fmla="*/ 1039362 h 6858000"/>
              <a:gd name="connsiteX613" fmla="*/ 4002862 w 7467600"/>
              <a:gd name="connsiteY613" fmla="*/ 1042866 h 6858000"/>
              <a:gd name="connsiteX614" fmla="*/ 4002475 w 7467600"/>
              <a:gd name="connsiteY614" fmla="*/ 1037802 h 6858000"/>
              <a:gd name="connsiteX615" fmla="*/ 506322 w 7467600"/>
              <a:gd name="connsiteY615" fmla="*/ 1020997 h 6858000"/>
              <a:gd name="connsiteX616" fmla="*/ 533068 w 7467600"/>
              <a:gd name="connsiteY616" fmla="*/ 1029409 h 6858000"/>
              <a:gd name="connsiteX617" fmla="*/ 1232525 w 7467600"/>
              <a:gd name="connsiteY617" fmla="*/ 1804675 h 6858000"/>
              <a:gd name="connsiteX618" fmla="*/ 1388858 w 7467600"/>
              <a:gd name="connsiteY618" fmla="*/ 2368011 h 6858000"/>
              <a:gd name="connsiteX619" fmla="*/ 1384098 w 7467600"/>
              <a:gd name="connsiteY619" fmla="*/ 2378125 h 6858000"/>
              <a:gd name="connsiteX620" fmla="*/ 1425393 w 7467600"/>
              <a:gd name="connsiteY620" fmla="*/ 2589124 h 6858000"/>
              <a:gd name="connsiteX621" fmla="*/ 1424001 w 7467600"/>
              <a:gd name="connsiteY621" fmla="*/ 2597541 h 6858000"/>
              <a:gd name="connsiteX622" fmla="*/ 2152729 w 7467600"/>
              <a:gd name="connsiteY622" fmla="*/ 2864487 h 6858000"/>
              <a:gd name="connsiteX623" fmla="*/ 2020609 w 7467600"/>
              <a:gd name="connsiteY623" fmla="*/ 2539671 h 6858000"/>
              <a:gd name="connsiteX624" fmla="*/ 2018920 w 7467600"/>
              <a:gd name="connsiteY624" fmla="*/ 2536309 h 6858000"/>
              <a:gd name="connsiteX625" fmla="*/ 1342441 w 7467600"/>
              <a:gd name="connsiteY625" fmla="*/ 1173017 h 6858000"/>
              <a:gd name="connsiteX626" fmla="*/ 1367925 w 7467600"/>
              <a:gd name="connsiteY626" fmla="*/ 1135648 h 6858000"/>
              <a:gd name="connsiteX627" fmla="*/ 1771401 w 7467600"/>
              <a:gd name="connsiteY627" fmla="*/ 1806673 h 6858000"/>
              <a:gd name="connsiteX628" fmla="*/ 1972385 w 7467600"/>
              <a:gd name="connsiteY628" fmla="*/ 2198735 h 6858000"/>
              <a:gd name="connsiteX629" fmla="*/ 2040892 w 7467600"/>
              <a:gd name="connsiteY629" fmla="*/ 2405205 h 6858000"/>
              <a:gd name="connsiteX630" fmla="*/ 2131689 w 7467600"/>
              <a:gd name="connsiteY630" fmla="*/ 1936926 h 6858000"/>
              <a:gd name="connsiteX631" fmla="*/ 2454820 w 7467600"/>
              <a:gd name="connsiteY631" fmla="*/ 1248808 h 6858000"/>
              <a:gd name="connsiteX632" fmla="*/ 2492512 w 7467600"/>
              <a:gd name="connsiteY632" fmla="*/ 1302920 h 6858000"/>
              <a:gd name="connsiteX633" fmla="*/ 2081216 w 7467600"/>
              <a:gd name="connsiteY633" fmla="*/ 2527513 h 6858000"/>
              <a:gd name="connsiteX634" fmla="*/ 2081211 w 7467600"/>
              <a:gd name="connsiteY634" fmla="*/ 2528916 h 6858000"/>
              <a:gd name="connsiteX635" fmla="*/ 2199067 w 7467600"/>
              <a:gd name="connsiteY635" fmla="*/ 2884061 h 6858000"/>
              <a:gd name="connsiteX636" fmla="*/ 3192586 w 7467600"/>
              <a:gd name="connsiteY636" fmla="*/ 3411496 h 6858000"/>
              <a:gd name="connsiteX637" fmla="*/ 3182620 w 7467600"/>
              <a:gd name="connsiteY637" fmla="*/ 3483279 h 6858000"/>
              <a:gd name="connsiteX638" fmla="*/ 2435119 w 7467600"/>
              <a:gd name="connsiteY638" fmla="*/ 3080173 h 6858000"/>
              <a:gd name="connsiteX639" fmla="*/ 2410152 w 7467600"/>
              <a:gd name="connsiteY639" fmla="*/ 3063751 h 6858000"/>
              <a:gd name="connsiteX640" fmla="*/ 2408099 w 7467600"/>
              <a:gd name="connsiteY640" fmla="*/ 3064403 h 6858000"/>
              <a:gd name="connsiteX641" fmla="*/ 2407218 w 7467600"/>
              <a:gd name="connsiteY641" fmla="*/ 3070324 h 6858000"/>
              <a:gd name="connsiteX642" fmla="*/ 2380138 w 7467600"/>
              <a:gd name="connsiteY642" fmla="*/ 3099341 h 6858000"/>
              <a:gd name="connsiteX643" fmla="*/ 1765923 w 7467600"/>
              <a:gd name="connsiteY643" fmla="*/ 3581043 h 6858000"/>
              <a:gd name="connsiteX644" fmla="*/ 1702258 w 7467600"/>
              <a:gd name="connsiteY644" fmla="*/ 3612286 h 6858000"/>
              <a:gd name="connsiteX645" fmla="*/ 1538370 w 7467600"/>
              <a:gd name="connsiteY645" fmla="*/ 3811804 h 6858000"/>
              <a:gd name="connsiteX646" fmla="*/ 542867 w 7467600"/>
              <a:gd name="connsiteY646" fmla="*/ 4944092 h 6858000"/>
              <a:gd name="connsiteX647" fmla="*/ 515800 w 7467600"/>
              <a:gd name="connsiteY647" fmla="*/ 4862180 h 6858000"/>
              <a:gd name="connsiteX648" fmla="*/ 909145 w 7467600"/>
              <a:gd name="connsiteY648" fmla="*/ 4199225 h 6858000"/>
              <a:gd name="connsiteX649" fmla="*/ 1214067 w 7467600"/>
              <a:gd name="connsiteY649" fmla="*/ 3908561 h 6858000"/>
              <a:gd name="connsiteX650" fmla="*/ 640967 w 7467600"/>
              <a:gd name="connsiteY650" fmla="*/ 4105601 h 6858000"/>
              <a:gd name="connsiteX651" fmla="*/ 112563 w 7467600"/>
              <a:gd name="connsiteY651" fmla="*/ 4396952 h 6858000"/>
              <a:gd name="connsiteX652" fmla="*/ 0 w 7467600"/>
              <a:gd name="connsiteY652" fmla="*/ 4466006 h 6858000"/>
              <a:gd name="connsiteX653" fmla="*/ 0 w 7467600"/>
              <a:gd name="connsiteY653" fmla="*/ 4233763 h 6858000"/>
              <a:gd name="connsiteX654" fmla="*/ 36881 w 7467600"/>
              <a:gd name="connsiteY654" fmla="*/ 4200118 h 6858000"/>
              <a:gd name="connsiteX655" fmla="*/ 910534 w 7467600"/>
              <a:gd name="connsiteY655" fmla="*/ 3629753 h 6858000"/>
              <a:gd name="connsiteX656" fmla="*/ 1578717 w 7467600"/>
              <a:gd name="connsiteY656" fmla="*/ 3575982 h 6858000"/>
              <a:gd name="connsiteX657" fmla="*/ 2338780 w 7467600"/>
              <a:gd name="connsiteY657" fmla="*/ 3033725 h 6858000"/>
              <a:gd name="connsiteX658" fmla="*/ 1807991 w 7467600"/>
              <a:gd name="connsiteY658" fmla="*/ 2807184 h 6858000"/>
              <a:gd name="connsiteX659" fmla="*/ 1416358 w 7467600"/>
              <a:gd name="connsiteY659" fmla="*/ 3112571 h 6858000"/>
              <a:gd name="connsiteX660" fmla="*/ 939066 w 7467600"/>
              <a:gd name="connsiteY660" fmla="*/ 3378798 h 6858000"/>
              <a:gd name="connsiteX661" fmla="*/ 115099 w 7467600"/>
              <a:gd name="connsiteY661" fmla="*/ 3607650 h 6858000"/>
              <a:gd name="connsiteX662" fmla="*/ 97284 w 7467600"/>
              <a:gd name="connsiteY662" fmla="*/ 3520393 h 6858000"/>
              <a:gd name="connsiteX663" fmla="*/ 922050 w 7467600"/>
              <a:gd name="connsiteY663" fmla="*/ 3074867 h 6858000"/>
              <a:gd name="connsiteX664" fmla="*/ 1405265 w 7467600"/>
              <a:gd name="connsiteY664" fmla="*/ 3016319 h 6858000"/>
              <a:gd name="connsiteX665" fmla="*/ 1407512 w 7467600"/>
              <a:gd name="connsiteY665" fmla="*/ 3018001 h 6858000"/>
              <a:gd name="connsiteX666" fmla="*/ 1726266 w 7467600"/>
              <a:gd name="connsiteY666" fmla="*/ 2777274 h 6858000"/>
              <a:gd name="connsiteX667" fmla="*/ 625390 w 7467600"/>
              <a:gd name="connsiteY667" fmla="*/ 2514541 h 6858000"/>
              <a:gd name="connsiteX668" fmla="*/ 619799 w 7467600"/>
              <a:gd name="connsiteY668" fmla="*/ 2527180 h 6858000"/>
              <a:gd name="connsiteX669" fmla="*/ 310030 w 7467600"/>
              <a:gd name="connsiteY669" fmla="*/ 2771818 h 6858000"/>
              <a:gd name="connsiteX670" fmla="*/ 173877 w 7467600"/>
              <a:gd name="connsiteY670" fmla="*/ 2937056 h 6858000"/>
              <a:gd name="connsiteX671" fmla="*/ 77889 w 7467600"/>
              <a:gd name="connsiteY671" fmla="*/ 3138440 h 6858000"/>
              <a:gd name="connsiteX672" fmla="*/ 0 w 7467600"/>
              <a:gd name="connsiteY672" fmla="*/ 3271395 h 6858000"/>
              <a:gd name="connsiteX673" fmla="*/ 0 w 7467600"/>
              <a:gd name="connsiteY673" fmla="*/ 3153002 h 6858000"/>
              <a:gd name="connsiteX674" fmla="*/ 2386 w 7467600"/>
              <a:gd name="connsiteY674" fmla="*/ 3149203 h 6858000"/>
              <a:gd name="connsiteX675" fmla="*/ 89753 w 7467600"/>
              <a:gd name="connsiteY675" fmla="*/ 2987702 h 6858000"/>
              <a:gd name="connsiteX676" fmla="*/ 76869 w 7467600"/>
              <a:gd name="connsiteY676" fmla="*/ 3005404 h 6858000"/>
              <a:gd name="connsiteX677" fmla="*/ 32049 w 7467600"/>
              <a:gd name="connsiteY677" fmla="*/ 3065814 h 6858000"/>
              <a:gd name="connsiteX678" fmla="*/ 0 w 7467600"/>
              <a:gd name="connsiteY678" fmla="*/ 3108744 h 6858000"/>
              <a:gd name="connsiteX679" fmla="*/ 0 w 7467600"/>
              <a:gd name="connsiteY679" fmla="*/ 3058059 h 6858000"/>
              <a:gd name="connsiteX680" fmla="*/ 7610 w 7467600"/>
              <a:gd name="connsiteY680" fmla="*/ 3047889 h 6858000"/>
              <a:gd name="connsiteX681" fmla="*/ 52419 w 7467600"/>
              <a:gd name="connsiteY681" fmla="*/ 2987479 h 6858000"/>
              <a:gd name="connsiteX682" fmla="*/ 59142 w 7467600"/>
              <a:gd name="connsiteY682" fmla="*/ 2978488 h 6858000"/>
              <a:gd name="connsiteX683" fmla="*/ 0 w 7467600"/>
              <a:gd name="connsiteY683" fmla="*/ 3015334 h 6858000"/>
              <a:gd name="connsiteX684" fmla="*/ 0 w 7467600"/>
              <a:gd name="connsiteY684" fmla="*/ 2914286 h 6858000"/>
              <a:gd name="connsiteX685" fmla="*/ 36383 w 7467600"/>
              <a:gd name="connsiteY685" fmla="*/ 2901128 h 6858000"/>
              <a:gd name="connsiteX686" fmla="*/ 156329 w 7467600"/>
              <a:gd name="connsiteY686" fmla="*/ 2840533 h 6858000"/>
              <a:gd name="connsiteX687" fmla="*/ 358355 w 7467600"/>
              <a:gd name="connsiteY687" fmla="*/ 2620471 h 6858000"/>
              <a:gd name="connsiteX688" fmla="*/ 510577 w 7467600"/>
              <a:gd name="connsiteY688" fmla="*/ 2501244 h 6858000"/>
              <a:gd name="connsiteX689" fmla="*/ 211967 w 7467600"/>
              <a:gd name="connsiteY689" fmla="*/ 2479171 h 6858000"/>
              <a:gd name="connsiteX690" fmla="*/ 0 w 7467600"/>
              <a:gd name="connsiteY690" fmla="*/ 2476398 h 6858000"/>
              <a:gd name="connsiteX691" fmla="*/ 0 w 7467600"/>
              <a:gd name="connsiteY691" fmla="*/ 2389189 h 6858000"/>
              <a:gd name="connsiteX692" fmla="*/ 103062 w 7467600"/>
              <a:gd name="connsiteY692" fmla="*/ 2389518 h 6858000"/>
              <a:gd name="connsiteX693" fmla="*/ 510734 w 7467600"/>
              <a:gd name="connsiteY693" fmla="*/ 2416201 h 6858000"/>
              <a:gd name="connsiteX694" fmla="*/ 279257 w 7467600"/>
              <a:gd name="connsiteY694" fmla="*/ 2092102 h 6858000"/>
              <a:gd name="connsiteX695" fmla="*/ 65265 w 7467600"/>
              <a:gd name="connsiteY695" fmla="*/ 2006049 h 6858000"/>
              <a:gd name="connsiteX696" fmla="*/ 0 w 7467600"/>
              <a:gd name="connsiteY696" fmla="*/ 1982532 h 6858000"/>
              <a:gd name="connsiteX697" fmla="*/ 0 w 7467600"/>
              <a:gd name="connsiteY697" fmla="*/ 1912789 h 6858000"/>
              <a:gd name="connsiteX698" fmla="*/ 97460 w 7467600"/>
              <a:gd name="connsiteY698" fmla="*/ 1953725 h 6858000"/>
              <a:gd name="connsiteX699" fmla="*/ 221272 w 7467600"/>
              <a:gd name="connsiteY699" fmla="*/ 1980766 h 6858000"/>
              <a:gd name="connsiteX700" fmla="*/ 116765 w 7467600"/>
              <a:gd name="connsiteY700" fmla="*/ 1911033 h 6858000"/>
              <a:gd name="connsiteX701" fmla="*/ 16405 w 7467600"/>
              <a:gd name="connsiteY701" fmla="*/ 1803412 h 6858000"/>
              <a:gd name="connsiteX702" fmla="*/ 0 w 7467600"/>
              <a:gd name="connsiteY702" fmla="*/ 1784777 h 6858000"/>
              <a:gd name="connsiteX703" fmla="*/ 0 w 7467600"/>
              <a:gd name="connsiteY703" fmla="*/ 1740082 h 6858000"/>
              <a:gd name="connsiteX704" fmla="*/ 39394 w 7467600"/>
              <a:gd name="connsiteY704" fmla="*/ 1784856 h 6858000"/>
              <a:gd name="connsiteX705" fmla="*/ 135813 w 7467600"/>
              <a:gd name="connsiteY705" fmla="*/ 1888838 h 6858000"/>
              <a:gd name="connsiteX706" fmla="*/ 242575 w 7467600"/>
              <a:gd name="connsiteY706" fmla="*/ 1958841 h 6858000"/>
              <a:gd name="connsiteX707" fmla="*/ 82197 w 7467600"/>
              <a:gd name="connsiteY707" fmla="*/ 1754826 h 6858000"/>
              <a:gd name="connsiteX708" fmla="*/ 0 w 7467600"/>
              <a:gd name="connsiteY708" fmla="*/ 1679650 h 6858000"/>
              <a:gd name="connsiteX709" fmla="*/ 0 w 7467600"/>
              <a:gd name="connsiteY709" fmla="*/ 1602463 h 6858000"/>
              <a:gd name="connsiteX710" fmla="*/ 84689 w 7467600"/>
              <a:gd name="connsiteY710" fmla="*/ 1677442 h 6858000"/>
              <a:gd name="connsiteX711" fmla="*/ 298437 w 7467600"/>
              <a:gd name="connsiteY711" fmla="*/ 1968019 h 6858000"/>
              <a:gd name="connsiteX712" fmla="*/ 227269 w 7467600"/>
              <a:gd name="connsiteY712" fmla="*/ 1114064 h 6858000"/>
              <a:gd name="connsiteX713" fmla="*/ 248003 w 7467600"/>
              <a:gd name="connsiteY713" fmla="*/ 1089613 h 6858000"/>
              <a:gd name="connsiteX714" fmla="*/ 427020 w 7467600"/>
              <a:gd name="connsiteY714" fmla="*/ 1619803 h 6858000"/>
              <a:gd name="connsiteX715" fmla="*/ 340345 w 7467600"/>
              <a:gd name="connsiteY715" fmla="*/ 2027739 h 6858000"/>
              <a:gd name="connsiteX716" fmla="*/ 360865 w 7467600"/>
              <a:gd name="connsiteY716" fmla="*/ 2044827 h 6858000"/>
              <a:gd name="connsiteX717" fmla="*/ 560414 w 7467600"/>
              <a:gd name="connsiteY717" fmla="*/ 2421457 h 6858000"/>
              <a:gd name="connsiteX718" fmla="*/ 1359703 w 7467600"/>
              <a:gd name="connsiteY718" fmla="*/ 2578554 h 6858000"/>
              <a:gd name="connsiteX719" fmla="*/ 1359422 w 7467600"/>
              <a:gd name="connsiteY719" fmla="*/ 2577994 h 6858000"/>
              <a:gd name="connsiteX720" fmla="*/ 828701 w 7467600"/>
              <a:gd name="connsiteY720" fmla="*/ 1839520 h 6858000"/>
              <a:gd name="connsiteX721" fmla="*/ 494427 w 7467600"/>
              <a:gd name="connsiteY721" fmla="*/ 1092333 h 6858000"/>
              <a:gd name="connsiteX722" fmla="*/ 506322 w 7467600"/>
              <a:gd name="connsiteY722" fmla="*/ 1020997 h 6858000"/>
              <a:gd name="connsiteX723" fmla="*/ 4570198 w 7467600"/>
              <a:gd name="connsiteY723" fmla="*/ 978081 h 6858000"/>
              <a:gd name="connsiteX724" fmla="*/ 4523691 w 7467600"/>
              <a:gd name="connsiteY724" fmla="*/ 1127776 h 6858000"/>
              <a:gd name="connsiteX725" fmla="*/ 4509875 w 7467600"/>
              <a:gd name="connsiteY725" fmla="*/ 1167552 h 6858000"/>
              <a:gd name="connsiteX726" fmla="*/ 4478168 w 7467600"/>
              <a:gd name="connsiteY726" fmla="*/ 1260735 h 6858000"/>
              <a:gd name="connsiteX727" fmla="*/ 4409309 w 7467600"/>
              <a:gd name="connsiteY727" fmla="*/ 1666996 h 6858000"/>
              <a:gd name="connsiteX728" fmla="*/ 4370031 w 7467600"/>
              <a:gd name="connsiteY728" fmla="*/ 1955666 h 6858000"/>
              <a:gd name="connsiteX729" fmla="*/ 4570198 w 7467600"/>
              <a:gd name="connsiteY729" fmla="*/ 978081 h 6858000"/>
              <a:gd name="connsiteX730" fmla="*/ 4557898 w 7467600"/>
              <a:gd name="connsiteY730" fmla="*/ 900011 h 6858000"/>
              <a:gd name="connsiteX731" fmla="*/ 4344840 w 7467600"/>
              <a:gd name="connsiteY731" fmla="*/ 1922038 h 6858000"/>
              <a:gd name="connsiteX732" fmla="*/ 4378710 w 7467600"/>
              <a:gd name="connsiteY732" fmla="*/ 1665516 h 6858000"/>
              <a:gd name="connsiteX733" fmla="*/ 4448798 w 7467600"/>
              <a:gd name="connsiteY733" fmla="*/ 1253024 h 6858000"/>
              <a:gd name="connsiteX734" fmla="*/ 4480315 w 7467600"/>
              <a:gd name="connsiteY734" fmla="*/ 1158454 h 6858000"/>
              <a:gd name="connsiteX735" fmla="*/ 4494133 w 7467600"/>
              <a:gd name="connsiteY735" fmla="*/ 1118676 h 6858000"/>
              <a:gd name="connsiteX736" fmla="*/ 4557898 w 7467600"/>
              <a:gd name="connsiteY736" fmla="*/ 900011 h 6858000"/>
              <a:gd name="connsiteX737" fmla="*/ 5870151 w 7467600"/>
              <a:gd name="connsiteY737" fmla="*/ 898890 h 6858000"/>
              <a:gd name="connsiteX738" fmla="*/ 5861335 w 7467600"/>
              <a:gd name="connsiteY738" fmla="*/ 899177 h 6858000"/>
              <a:gd name="connsiteX739" fmla="*/ 5843702 w 7467600"/>
              <a:gd name="connsiteY739" fmla="*/ 899748 h 6858000"/>
              <a:gd name="connsiteX740" fmla="*/ 5651107 w 7467600"/>
              <a:gd name="connsiteY740" fmla="*/ 920306 h 6858000"/>
              <a:gd name="connsiteX741" fmla="*/ 5459407 w 7467600"/>
              <a:gd name="connsiteY741" fmla="*/ 940975 h 6858000"/>
              <a:gd name="connsiteX742" fmla="*/ 5374846 w 7467600"/>
              <a:gd name="connsiteY742" fmla="*/ 941988 h 6858000"/>
              <a:gd name="connsiteX743" fmla="*/ 5256105 w 7467600"/>
              <a:gd name="connsiteY743" fmla="*/ 945632 h 6858000"/>
              <a:gd name="connsiteX744" fmla="*/ 5107071 w 7467600"/>
              <a:gd name="connsiteY744" fmla="*/ 969720 h 6858000"/>
              <a:gd name="connsiteX745" fmla="*/ 4998681 w 7467600"/>
              <a:gd name="connsiteY745" fmla="*/ 988771 h 6858000"/>
              <a:gd name="connsiteX746" fmla="*/ 5870151 w 7467600"/>
              <a:gd name="connsiteY746" fmla="*/ 898890 h 6858000"/>
              <a:gd name="connsiteX747" fmla="*/ 5504425 w 7467600"/>
              <a:gd name="connsiteY747" fmla="*/ 848067 h 6858000"/>
              <a:gd name="connsiteX748" fmla="*/ 4968849 w 7467600"/>
              <a:gd name="connsiteY748" fmla="*/ 962318 h 6858000"/>
              <a:gd name="connsiteX749" fmla="*/ 5104039 w 7467600"/>
              <a:gd name="connsiteY749" fmla="*/ 940634 h 6858000"/>
              <a:gd name="connsiteX750" fmla="*/ 5256311 w 7467600"/>
              <a:gd name="connsiteY750" fmla="*/ 916490 h 6858000"/>
              <a:gd name="connsiteX751" fmla="*/ 5377381 w 7467600"/>
              <a:gd name="connsiteY751" fmla="*/ 912671 h 6858000"/>
              <a:gd name="connsiteX752" fmla="*/ 5460148 w 7467600"/>
              <a:gd name="connsiteY752" fmla="*/ 911442 h 6858000"/>
              <a:gd name="connsiteX753" fmla="*/ 5648971 w 7467600"/>
              <a:gd name="connsiteY753" fmla="*/ 891331 h 6858000"/>
              <a:gd name="connsiteX754" fmla="*/ 5844807 w 7467600"/>
              <a:gd name="connsiteY754" fmla="*/ 870718 h 6858000"/>
              <a:gd name="connsiteX755" fmla="*/ 5862975 w 7467600"/>
              <a:gd name="connsiteY755" fmla="*/ 869756 h 6858000"/>
              <a:gd name="connsiteX756" fmla="*/ 5920887 w 7467600"/>
              <a:gd name="connsiteY756" fmla="*/ 865929 h 6858000"/>
              <a:gd name="connsiteX757" fmla="*/ 5504425 w 7467600"/>
              <a:gd name="connsiteY757" fmla="*/ 848067 h 6858000"/>
              <a:gd name="connsiteX758" fmla="*/ 3607114 w 7467600"/>
              <a:gd name="connsiteY758" fmla="*/ 467441 h 6858000"/>
              <a:gd name="connsiteX759" fmla="*/ 3296242 w 7467600"/>
              <a:gd name="connsiteY759" fmla="*/ 807991 h 6858000"/>
              <a:gd name="connsiteX760" fmla="*/ 3174674 w 7467600"/>
              <a:gd name="connsiteY760" fmla="*/ 919759 h 6858000"/>
              <a:gd name="connsiteX761" fmla="*/ 3042978 w 7467600"/>
              <a:gd name="connsiteY761" fmla="*/ 1054894 h 6858000"/>
              <a:gd name="connsiteX762" fmla="*/ 2968914 w 7467600"/>
              <a:gd name="connsiteY762" fmla="*/ 1133756 h 6858000"/>
              <a:gd name="connsiteX763" fmla="*/ 3103823 w 7467600"/>
              <a:gd name="connsiteY763" fmla="*/ 1026814 h 6858000"/>
              <a:gd name="connsiteX764" fmla="*/ 3607114 w 7467600"/>
              <a:gd name="connsiteY764" fmla="*/ 467441 h 6858000"/>
              <a:gd name="connsiteX765" fmla="*/ 3744487 w 7467600"/>
              <a:gd name="connsiteY765" fmla="*/ 383136 h 6858000"/>
              <a:gd name="connsiteX766" fmla="*/ 3970213 w 7467600"/>
              <a:gd name="connsiteY766" fmla="*/ 995559 h 6858000"/>
              <a:gd name="connsiteX767" fmla="*/ 3744487 w 7467600"/>
              <a:gd name="connsiteY767" fmla="*/ 383136 h 6858000"/>
              <a:gd name="connsiteX768" fmla="*/ 3624562 w 7467600"/>
              <a:gd name="connsiteY768" fmla="*/ 367041 h 6858000"/>
              <a:gd name="connsiteX769" fmla="*/ 3489712 w 7467600"/>
              <a:gd name="connsiteY769" fmla="*/ 485386 h 6858000"/>
              <a:gd name="connsiteX770" fmla="*/ 3182994 w 7467600"/>
              <a:gd name="connsiteY770" fmla="*/ 828265 h 6858000"/>
              <a:gd name="connsiteX771" fmla="*/ 2892114 w 7467600"/>
              <a:gd name="connsiteY771" fmla="*/ 1172635 h 6858000"/>
              <a:gd name="connsiteX772" fmla="*/ 3021459 w 7467600"/>
              <a:gd name="connsiteY772" fmla="*/ 1035385 h 6858000"/>
              <a:gd name="connsiteX773" fmla="*/ 3153873 w 7467600"/>
              <a:gd name="connsiteY773" fmla="*/ 898971 h 6858000"/>
              <a:gd name="connsiteX774" fmla="*/ 3276511 w 7467600"/>
              <a:gd name="connsiteY774" fmla="*/ 786423 h 6858000"/>
              <a:gd name="connsiteX775" fmla="*/ 3584154 w 7467600"/>
              <a:gd name="connsiteY775" fmla="*/ 448218 h 6858000"/>
              <a:gd name="connsiteX776" fmla="*/ 3624562 w 7467600"/>
              <a:gd name="connsiteY776" fmla="*/ 367041 h 6858000"/>
              <a:gd name="connsiteX777" fmla="*/ 3766672 w 7467600"/>
              <a:gd name="connsiteY777" fmla="*/ 359429 h 6858000"/>
              <a:gd name="connsiteX778" fmla="*/ 3996338 w 7467600"/>
              <a:gd name="connsiteY778" fmla="*/ 968237 h 6858000"/>
              <a:gd name="connsiteX779" fmla="*/ 3766672 w 7467600"/>
              <a:gd name="connsiteY779" fmla="*/ 359429 h 6858000"/>
              <a:gd name="connsiteX780" fmla="*/ 5805386 w 7467600"/>
              <a:gd name="connsiteY780" fmla="*/ 239240 h 6858000"/>
              <a:gd name="connsiteX781" fmla="*/ 5736947 w 7467600"/>
              <a:gd name="connsiteY781" fmla="*/ 261367 h 6858000"/>
              <a:gd name="connsiteX782" fmla="*/ 5427012 w 7467600"/>
              <a:gd name="connsiteY782" fmla="*/ 311272 h 6858000"/>
              <a:gd name="connsiteX783" fmla="*/ 5147818 w 7467600"/>
              <a:gd name="connsiteY783" fmla="*/ 322112 h 6858000"/>
              <a:gd name="connsiteX784" fmla="*/ 5060854 w 7467600"/>
              <a:gd name="connsiteY784" fmla="*/ 311882 h 6858000"/>
              <a:gd name="connsiteX785" fmla="*/ 4945989 w 7467600"/>
              <a:gd name="connsiteY785" fmla="*/ 300516 h 6858000"/>
              <a:gd name="connsiteX786" fmla="*/ 5410479 w 7467600"/>
              <a:gd name="connsiteY786" fmla="*/ 348434 h 6858000"/>
              <a:gd name="connsiteX787" fmla="*/ 5805386 w 7467600"/>
              <a:gd name="connsiteY787" fmla="*/ 239240 h 6858000"/>
              <a:gd name="connsiteX788" fmla="*/ 5905192 w 7467600"/>
              <a:gd name="connsiteY788" fmla="*/ 163079 h 6858000"/>
              <a:gd name="connsiteX789" fmla="*/ 5865655 w 7467600"/>
              <a:gd name="connsiteY789" fmla="*/ 171901 h 6858000"/>
              <a:gd name="connsiteX790" fmla="*/ 5259740 w 7467600"/>
              <a:gd name="connsiteY790" fmla="*/ 257013 h 6858000"/>
              <a:gd name="connsiteX791" fmla="*/ 5208466 w 7467600"/>
              <a:gd name="connsiteY791" fmla="*/ 257550 h 6858000"/>
              <a:gd name="connsiteX792" fmla="*/ 4980204 w 7467600"/>
              <a:gd name="connsiteY792" fmla="*/ 271903 h 6858000"/>
              <a:gd name="connsiteX793" fmla="*/ 5068068 w 7467600"/>
              <a:gd name="connsiteY793" fmla="*/ 282244 h 6858000"/>
              <a:gd name="connsiteX794" fmla="*/ 5153231 w 7467600"/>
              <a:gd name="connsiteY794" fmla="*/ 292240 h 6858000"/>
              <a:gd name="connsiteX795" fmla="*/ 5426491 w 7467600"/>
              <a:gd name="connsiteY795" fmla="*/ 281128 h 6858000"/>
              <a:gd name="connsiteX796" fmla="*/ 5731212 w 7467600"/>
              <a:gd name="connsiteY796" fmla="*/ 231951 h 6858000"/>
              <a:gd name="connsiteX797" fmla="*/ 5905192 w 7467600"/>
              <a:gd name="connsiteY797" fmla="*/ 163079 h 6858000"/>
              <a:gd name="connsiteX798" fmla="*/ 5944437 w 7467600"/>
              <a:gd name="connsiteY798" fmla="*/ 113829 h 6858000"/>
              <a:gd name="connsiteX799" fmla="*/ 5825032 w 7467600"/>
              <a:gd name="connsiteY799" fmla="*/ 146405 h 6858000"/>
              <a:gd name="connsiteX800" fmla="*/ 4955599 w 7467600"/>
              <a:gd name="connsiteY800" fmla="*/ 247008 h 6858000"/>
              <a:gd name="connsiteX801" fmla="*/ 5210104 w 7467600"/>
              <a:gd name="connsiteY801" fmla="*/ 228123 h 6858000"/>
              <a:gd name="connsiteX802" fmla="*/ 5261015 w 7467600"/>
              <a:gd name="connsiteY802" fmla="*/ 227087 h 6858000"/>
              <a:gd name="connsiteX803" fmla="*/ 5861181 w 7467600"/>
              <a:gd name="connsiteY803" fmla="*/ 143093 h 6858000"/>
              <a:gd name="connsiteX804" fmla="*/ 5961252 w 7467600"/>
              <a:gd name="connsiteY804" fmla="*/ 114820 h 6858000"/>
              <a:gd name="connsiteX805" fmla="*/ 5944437 w 7467600"/>
              <a:gd name="connsiteY805" fmla="*/ 113829 h 6858000"/>
              <a:gd name="connsiteX806" fmla="*/ 3882765 w 7467600"/>
              <a:gd name="connsiteY806" fmla="*/ 0 h 6858000"/>
              <a:gd name="connsiteX807" fmla="*/ 3995099 w 7467600"/>
              <a:gd name="connsiteY807" fmla="*/ 0 h 6858000"/>
              <a:gd name="connsiteX808" fmla="*/ 4163818 w 7467600"/>
              <a:gd name="connsiteY808" fmla="*/ 234104 h 6858000"/>
              <a:gd name="connsiteX809" fmla="*/ 4172099 w 7467600"/>
              <a:gd name="connsiteY809" fmla="*/ 234207 h 6858000"/>
              <a:gd name="connsiteX810" fmla="*/ 4784282 w 7467600"/>
              <a:gd name="connsiteY810" fmla="*/ 276561 h 6858000"/>
              <a:gd name="connsiteX811" fmla="*/ 4801687 w 7467600"/>
              <a:gd name="connsiteY811" fmla="*/ 267764 h 6858000"/>
              <a:gd name="connsiteX812" fmla="*/ 6082788 w 7467600"/>
              <a:gd name="connsiteY812" fmla="*/ 64119 h 6858000"/>
              <a:gd name="connsiteX813" fmla="*/ 6099442 w 7467600"/>
              <a:gd name="connsiteY813" fmla="*/ 82568 h 6858000"/>
              <a:gd name="connsiteX814" fmla="*/ 4804137 w 7467600"/>
              <a:gd name="connsiteY814" fmla="*/ 320931 h 6858000"/>
              <a:gd name="connsiteX815" fmla="*/ 4227047 w 7467600"/>
              <a:gd name="connsiteY815" fmla="*/ 313415 h 6858000"/>
              <a:gd name="connsiteX816" fmla="*/ 4346041 w 7467600"/>
              <a:gd name="connsiteY816" fmla="*/ 456086 h 6858000"/>
              <a:gd name="connsiteX817" fmla="*/ 4870967 w 7467600"/>
              <a:gd name="connsiteY817" fmla="*/ 963061 h 6858000"/>
              <a:gd name="connsiteX818" fmla="*/ 4889647 w 7467600"/>
              <a:gd name="connsiteY818" fmla="*/ 957147 h 6858000"/>
              <a:gd name="connsiteX819" fmla="*/ 5422504 w 7467600"/>
              <a:gd name="connsiteY819" fmla="*/ 805191 h 6858000"/>
              <a:gd name="connsiteX820" fmla="*/ 6087656 w 7467600"/>
              <a:gd name="connsiteY820" fmla="*/ 826703 h 6858000"/>
              <a:gd name="connsiteX821" fmla="*/ 6058717 w 7467600"/>
              <a:gd name="connsiteY821" fmla="*/ 865992 h 6858000"/>
              <a:gd name="connsiteX822" fmla="*/ 4974153 w 7467600"/>
              <a:gd name="connsiteY822" fmla="*/ 1045456 h 6858000"/>
              <a:gd name="connsiteX823" fmla="*/ 5627835 w 7467600"/>
              <a:gd name="connsiteY823" fmla="*/ 1472077 h 6858000"/>
              <a:gd name="connsiteX824" fmla="*/ 5629817 w 7467600"/>
              <a:gd name="connsiteY824" fmla="*/ 1471412 h 6858000"/>
              <a:gd name="connsiteX825" fmla="*/ 5634124 w 7467600"/>
              <a:gd name="connsiteY825" fmla="*/ 1470572 h 6858000"/>
              <a:gd name="connsiteX826" fmla="*/ 5755832 w 7467600"/>
              <a:gd name="connsiteY826" fmla="*/ 1383886 h 6858000"/>
              <a:gd name="connsiteX827" fmla="*/ 6014186 w 7467600"/>
              <a:gd name="connsiteY827" fmla="*/ 1279799 h 6858000"/>
              <a:gd name="connsiteX828" fmla="*/ 6901619 w 7467600"/>
              <a:gd name="connsiteY828" fmla="*/ 1047874 h 6858000"/>
              <a:gd name="connsiteX829" fmla="*/ 6931566 w 7467600"/>
              <a:gd name="connsiteY829" fmla="*/ 1062034 h 6858000"/>
              <a:gd name="connsiteX830" fmla="*/ 5790982 w 7467600"/>
              <a:gd name="connsiteY830" fmla="*/ 1561380 h 6858000"/>
              <a:gd name="connsiteX831" fmla="*/ 6188971 w 7467600"/>
              <a:gd name="connsiteY831" fmla="*/ 1755168 h 6858000"/>
              <a:gd name="connsiteX832" fmla="*/ 6202446 w 7467600"/>
              <a:gd name="connsiteY832" fmla="*/ 1752268 h 6858000"/>
              <a:gd name="connsiteX833" fmla="*/ 7179560 w 7467600"/>
              <a:gd name="connsiteY833" fmla="*/ 1467551 h 6858000"/>
              <a:gd name="connsiteX834" fmla="*/ 7158730 w 7467600"/>
              <a:gd name="connsiteY834" fmla="*/ 1507835 h 6858000"/>
              <a:gd name="connsiteX835" fmla="*/ 6326959 w 7467600"/>
              <a:gd name="connsiteY835" fmla="*/ 1817686 h 6858000"/>
              <a:gd name="connsiteX836" fmla="*/ 6537433 w 7467600"/>
              <a:gd name="connsiteY836" fmla="*/ 1907790 h 6858000"/>
              <a:gd name="connsiteX837" fmla="*/ 6550221 w 7467600"/>
              <a:gd name="connsiteY837" fmla="*/ 1910729 h 6858000"/>
              <a:gd name="connsiteX838" fmla="*/ 6964438 w 7467600"/>
              <a:gd name="connsiteY838" fmla="*/ 2209505 h 6858000"/>
              <a:gd name="connsiteX839" fmla="*/ 7367862 w 7467600"/>
              <a:gd name="connsiteY839" fmla="*/ 2806833 h 6858000"/>
              <a:gd name="connsiteX840" fmla="*/ 7364329 w 7467600"/>
              <a:gd name="connsiteY840" fmla="*/ 2826907 h 6858000"/>
              <a:gd name="connsiteX841" fmla="*/ 7290545 w 7467600"/>
              <a:gd name="connsiteY841" fmla="*/ 2850663 h 6858000"/>
              <a:gd name="connsiteX842" fmla="*/ 6472036 w 7467600"/>
              <a:gd name="connsiteY842" fmla="*/ 1959003 h 6858000"/>
              <a:gd name="connsiteX843" fmla="*/ 5792897 w 7467600"/>
              <a:gd name="connsiteY843" fmla="*/ 1647747 h 6858000"/>
              <a:gd name="connsiteX844" fmla="*/ 5842751 w 7467600"/>
              <a:gd name="connsiteY844" fmla="*/ 1816112 h 6858000"/>
              <a:gd name="connsiteX845" fmla="*/ 5847424 w 7467600"/>
              <a:gd name="connsiteY845" fmla="*/ 1815776 h 6858000"/>
              <a:gd name="connsiteX846" fmla="*/ 6399821 w 7467600"/>
              <a:gd name="connsiteY846" fmla="*/ 2344799 h 6858000"/>
              <a:gd name="connsiteX847" fmla="*/ 6323232 w 7467600"/>
              <a:gd name="connsiteY847" fmla="*/ 2389634 h 6858000"/>
              <a:gd name="connsiteX848" fmla="*/ 5942958 w 7467600"/>
              <a:gd name="connsiteY848" fmla="*/ 2077708 h 6858000"/>
              <a:gd name="connsiteX849" fmla="*/ 5921559 w 7467600"/>
              <a:gd name="connsiteY849" fmla="*/ 2378596 h 6858000"/>
              <a:gd name="connsiteX850" fmla="*/ 5817651 w 7467600"/>
              <a:gd name="connsiteY850" fmla="*/ 3023919 h 6858000"/>
              <a:gd name="connsiteX851" fmla="*/ 5729634 w 7467600"/>
              <a:gd name="connsiteY851" fmla="*/ 3051849 h 6858000"/>
              <a:gd name="connsiteX852" fmla="*/ 5611018 w 7467600"/>
              <a:gd name="connsiteY852" fmla="*/ 2316769 h 6858000"/>
              <a:gd name="connsiteX853" fmla="*/ 5687608 w 7467600"/>
              <a:gd name="connsiteY853" fmla="*/ 2039972 h 6858000"/>
              <a:gd name="connsiteX854" fmla="*/ 5657554 w 7467600"/>
              <a:gd name="connsiteY854" fmla="*/ 1576445 h 6858000"/>
              <a:gd name="connsiteX855" fmla="*/ 5150475 w 7467600"/>
              <a:gd name="connsiteY855" fmla="*/ 1274012 h 6858000"/>
              <a:gd name="connsiteX856" fmla="*/ 5349142 w 7467600"/>
              <a:gd name="connsiteY856" fmla="*/ 2204405 h 6858000"/>
              <a:gd name="connsiteX857" fmla="*/ 5262214 w 7467600"/>
              <a:gd name="connsiteY857" fmla="*/ 2233836 h 6858000"/>
              <a:gd name="connsiteX858" fmla="*/ 4981539 w 7467600"/>
              <a:gd name="connsiteY858" fmla="*/ 1542201 h 6858000"/>
              <a:gd name="connsiteX859" fmla="*/ 4958461 w 7467600"/>
              <a:gd name="connsiteY859" fmla="*/ 1136957 h 6858000"/>
              <a:gd name="connsiteX860" fmla="*/ 4655015 w 7467600"/>
              <a:gd name="connsiteY860" fmla="*/ 891426 h 6858000"/>
              <a:gd name="connsiteX861" fmla="*/ 4348002 w 7467600"/>
              <a:gd name="connsiteY861" fmla="*/ 2205895 h 6858000"/>
              <a:gd name="connsiteX862" fmla="*/ 4262250 w 7467600"/>
              <a:gd name="connsiteY862" fmla="*/ 2219972 h 6858000"/>
              <a:gd name="connsiteX863" fmla="*/ 4550611 w 7467600"/>
              <a:gd name="connsiteY863" fmla="*/ 817540 h 6858000"/>
              <a:gd name="connsiteX864" fmla="*/ 4564418 w 7467600"/>
              <a:gd name="connsiteY864" fmla="*/ 808293 h 6858000"/>
              <a:gd name="connsiteX865" fmla="*/ 4266388 w 7467600"/>
              <a:gd name="connsiteY865" fmla="*/ 500083 h 6858000"/>
              <a:gd name="connsiteX866" fmla="*/ 4032842 w 7467600"/>
              <a:gd name="connsiteY866" fmla="*/ 211809 h 6858000"/>
              <a:gd name="connsiteX867" fmla="*/ 3882765 w 7467600"/>
              <a:gd name="connsiteY867" fmla="*/ 0 h 6858000"/>
              <a:gd name="connsiteX868" fmla="*/ 3721337 w 7467600"/>
              <a:gd name="connsiteY868" fmla="*/ 0 h 6858000"/>
              <a:gd name="connsiteX869" fmla="*/ 3797544 w 7467600"/>
              <a:gd name="connsiteY869" fmla="*/ 0 h 6858000"/>
              <a:gd name="connsiteX870" fmla="*/ 3775734 w 7467600"/>
              <a:gd name="connsiteY870" fmla="*/ 95131 h 6858000"/>
              <a:gd name="connsiteX871" fmla="*/ 3724807 w 7467600"/>
              <a:gd name="connsiteY871" fmla="*/ 272257 h 6858000"/>
              <a:gd name="connsiteX872" fmla="*/ 3726844 w 7467600"/>
              <a:gd name="connsiteY872" fmla="*/ 282988 h 6858000"/>
              <a:gd name="connsiteX873" fmla="*/ 3742664 w 7467600"/>
              <a:gd name="connsiteY873" fmla="*/ 279918 h 6858000"/>
              <a:gd name="connsiteX874" fmla="*/ 4103910 w 7467600"/>
              <a:gd name="connsiteY874" fmla="*/ 1161917 h 6858000"/>
              <a:gd name="connsiteX875" fmla="*/ 4020269 w 7467600"/>
              <a:gd name="connsiteY875" fmla="*/ 1200406 h 6858000"/>
              <a:gd name="connsiteX876" fmla="*/ 3674882 w 7467600"/>
              <a:gd name="connsiteY876" fmla="*/ 488524 h 6858000"/>
              <a:gd name="connsiteX877" fmla="*/ 3132682 w 7467600"/>
              <a:gd name="connsiteY877" fmla="*/ 1072284 h 6858000"/>
              <a:gd name="connsiteX878" fmla="*/ 2716346 w 7467600"/>
              <a:gd name="connsiteY878" fmla="*/ 1276376 h 6858000"/>
              <a:gd name="connsiteX879" fmla="*/ 2716772 w 7467600"/>
              <a:gd name="connsiteY879" fmla="*/ 1255462 h 6858000"/>
              <a:gd name="connsiteX880" fmla="*/ 3471096 w 7467600"/>
              <a:gd name="connsiteY880" fmla="*/ 437072 h 6858000"/>
              <a:gd name="connsiteX881" fmla="*/ 3639057 w 7467600"/>
              <a:gd name="connsiteY881" fmla="*/ 286334 h 6858000"/>
              <a:gd name="connsiteX882" fmla="*/ 3640309 w 7467600"/>
              <a:gd name="connsiteY882" fmla="*/ 284664 h 6858000"/>
              <a:gd name="connsiteX883" fmla="*/ 3646022 w 7467600"/>
              <a:gd name="connsiteY883" fmla="*/ 276711 h 6858000"/>
              <a:gd name="connsiteX884" fmla="*/ 3707943 w 7467600"/>
              <a:gd name="connsiteY884" fmla="*/ 65958 h 6858000"/>
              <a:gd name="connsiteX885" fmla="*/ 3721337 w 7467600"/>
              <a:gd name="connsiteY885" fmla="*/ 0 h 6858000"/>
              <a:gd name="connsiteX886" fmla="*/ 2867960 w 7467600"/>
              <a:gd name="connsiteY886" fmla="*/ 0 h 6858000"/>
              <a:gd name="connsiteX887" fmla="*/ 2926351 w 7467600"/>
              <a:gd name="connsiteY887" fmla="*/ 0 h 6858000"/>
              <a:gd name="connsiteX888" fmla="*/ 2902823 w 7467600"/>
              <a:gd name="connsiteY888" fmla="*/ 262929 h 6858000"/>
              <a:gd name="connsiteX889" fmla="*/ 2940663 w 7467600"/>
              <a:gd name="connsiteY889" fmla="*/ 140884 h 6858000"/>
              <a:gd name="connsiteX890" fmla="*/ 2947039 w 7467600"/>
              <a:gd name="connsiteY890" fmla="*/ 122524 h 6858000"/>
              <a:gd name="connsiteX891" fmla="*/ 2984316 w 7467600"/>
              <a:gd name="connsiteY891" fmla="*/ 0 h 6858000"/>
              <a:gd name="connsiteX892" fmla="*/ 3016114 w 7467600"/>
              <a:gd name="connsiteY892" fmla="*/ 0 h 6858000"/>
              <a:gd name="connsiteX893" fmla="*/ 2979949 w 7467600"/>
              <a:gd name="connsiteY893" fmla="*/ 119274 h 6858000"/>
              <a:gd name="connsiteX894" fmla="*/ 3023879 w 7467600"/>
              <a:gd name="connsiteY894" fmla="*/ 0 h 6858000"/>
              <a:gd name="connsiteX895" fmla="*/ 3105400 w 7467600"/>
              <a:gd name="connsiteY895" fmla="*/ 0 h 6858000"/>
              <a:gd name="connsiteX896" fmla="*/ 3094669 w 7467600"/>
              <a:gd name="connsiteY896" fmla="*/ 30308 h 6858000"/>
              <a:gd name="connsiteX897" fmla="*/ 2901945 w 7467600"/>
              <a:gd name="connsiteY897" fmla="*/ 466538 h 6858000"/>
              <a:gd name="connsiteX898" fmla="*/ 2815209 w 7467600"/>
              <a:gd name="connsiteY898" fmla="*/ 497361 h 6858000"/>
              <a:gd name="connsiteX899" fmla="*/ 2844845 w 7467600"/>
              <a:gd name="connsiteY899" fmla="*/ 127638 h 6858000"/>
              <a:gd name="connsiteX900" fmla="*/ 2867960 w 7467600"/>
              <a:gd name="connsiteY900" fmla="*/ 0 h 6858000"/>
              <a:gd name="connsiteX901" fmla="*/ 1057230 w 7467600"/>
              <a:gd name="connsiteY901" fmla="*/ 0 h 6858000"/>
              <a:gd name="connsiteX902" fmla="*/ 1111003 w 7467600"/>
              <a:gd name="connsiteY902" fmla="*/ 0 h 6858000"/>
              <a:gd name="connsiteX903" fmla="*/ 1125553 w 7467600"/>
              <a:gd name="connsiteY903" fmla="*/ 52588 h 6858000"/>
              <a:gd name="connsiteX904" fmla="*/ 1304276 w 7467600"/>
              <a:gd name="connsiteY904" fmla="*/ 476275 h 6858000"/>
              <a:gd name="connsiteX905" fmla="*/ 1492066 w 7467600"/>
              <a:gd name="connsiteY905" fmla="*/ 886333 h 6858000"/>
              <a:gd name="connsiteX906" fmla="*/ 1423698 w 7467600"/>
              <a:gd name="connsiteY906" fmla="*/ 710817 h 6858000"/>
              <a:gd name="connsiteX907" fmla="*/ 1357609 w 7467600"/>
              <a:gd name="connsiteY907" fmla="*/ 532892 h 6858000"/>
              <a:gd name="connsiteX908" fmla="*/ 1309550 w 7467600"/>
              <a:gd name="connsiteY908" fmla="*/ 374031 h 6858000"/>
              <a:gd name="connsiteX909" fmla="*/ 1193673 w 7467600"/>
              <a:gd name="connsiteY909" fmla="*/ 49533 h 6858000"/>
              <a:gd name="connsiteX910" fmla="*/ 1164391 w 7467600"/>
              <a:gd name="connsiteY910" fmla="*/ 0 h 6858000"/>
              <a:gd name="connsiteX911" fmla="*/ 1200666 w 7467600"/>
              <a:gd name="connsiteY911" fmla="*/ 0 h 6858000"/>
              <a:gd name="connsiteX912" fmla="*/ 1223408 w 7467600"/>
              <a:gd name="connsiteY912" fmla="*/ 38996 h 6858000"/>
              <a:gd name="connsiteX913" fmla="*/ 1339635 w 7467600"/>
              <a:gd name="connsiteY913" fmla="*/ 365517 h 6858000"/>
              <a:gd name="connsiteX914" fmla="*/ 1387469 w 7467600"/>
              <a:gd name="connsiteY914" fmla="*/ 523079 h 6858000"/>
              <a:gd name="connsiteX915" fmla="*/ 1452685 w 7467600"/>
              <a:gd name="connsiteY915" fmla="*/ 699806 h 6858000"/>
              <a:gd name="connsiteX916" fmla="*/ 1492092 w 7467600"/>
              <a:gd name="connsiteY916" fmla="*/ 800424 h 6858000"/>
              <a:gd name="connsiteX917" fmla="*/ 1455302 w 7467600"/>
              <a:gd name="connsiteY917" fmla="*/ 632913 h 6858000"/>
              <a:gd name="connsiteX918" fmla="*/ 1222336 w 7467600"/>
              <a:gd name="connsiteY918" fmla="*/ 9480 h 6858000"/>
              <a:gd name="connsiteX919" fmla="*/ 1214634 w 7467600"/>
              <a:gd name="connsiteY919" fmla="*/ 0 h 6858000"/>
              <a:gd name="connsiteX920" fmla="*/ 1289827 w 7467600"/>
              <a:gd name="connsiteY920" fmla="*/ 0 h 6858000"/>
              <a:gd name="connsiteX921" fmla="*/ 1321076 w 7467600"/>
              <a:gd name="connsiteY921" fmla="*/ 59722 h 6858000"/>
              <a:gd name="connsiteX922" fmla="*/ 1512579 w 7467600"/>
              <a:gd name="connsiteY922" fmla="*/ 626441 h 6858000"/>
              <a:gd name="connsiteX923" fmla="*/ 1506076 w 7467600"/>
              <a:gd name="connsiteY923" fmla="*/ 1089289 h 6858000"/>
              <a:gd name="connsiteX924" fmla="*/ 1486346 w 7467600"/>
              <a:gd name="connsiteY924" fmla="*/ 1079919 h 6858000"/>
              <a:gd name="connsiteX925" fmla="*/ 1070511 w 7467600"/>
              <a:gd name="connsiteY925" fmla="*/ 48609 h 6858000"/>
              <a:gd name="connsiteX926" fmla="*/ 1057230 w 7467600"/>
              <a:gd name="connsiteY926" fmla="*/ 0 h 6858000"/>
              <a:gd name="connsiteX927" fmla="*/ 43151 w 7467600"/>
              <a:gd name="connsiteY927" fmla="*/ 0 h 6858000"/>
              <a:gd name="connsiteX928" fmla="*/ 95283 w 7467600"/>
              <a:gd name="connsiteY928" fmla="*/ 0 h 6858000"/>
              <a:gd name="connsiteX929" fmla="*/ 300708 w 7467600"/>
              <a:gd name="connsiteY929" fmla="*/ 154571 h 6858000"/>
              <a:gd name="connsiteX930" fmla="*/ 530414 w 7467600"/>
              <a:gd name="connsiteY930" fmla="*/ 354673 h 6858000"/>
              <a:gd name="connsiteX931" fmla="*/ 333785 w 7467600"/>
              <a:gd name="connsiteY931" fmla="*/ 161564 h 6858000"/>
              <a:gd name="connsiteX932" fmla="*/ 147005 w 7467600"/>
              <a:gd name="connsiteY932" fmla="*/ 0 h 6858000"/>
              <a:gd name="connsiteX933" fmla="*/ 272509 w 7467600"/>
              <a:gd name="connsiteY933" fmla="*/ 0 h 6858000"/>
              <a:gd name="connsiteX934" fmla="*/ 326276 w 7467600"/>
              <a:gd name="connsiteY934" fmla="*/ 45847 h 6858000"/>
              <a:gd name="connsiteX935" fmla="*/ 823759 w 7467600"/>
              <a:gd name="connsiteY935" fmla="*/ 574145 h 6858000"/>
              <a:gd name="connsiteX936" fmla="*/ 811254 w 7467600"/>
              <a:gd name="connsiteY936" fmla="*/ 665546 h 6858000"/>
              <a:gd name="connsiteX937" fmla="*/ 154042 w 7467600"/>
              <a:gd name="connsiteY937" fmla="*/ 261522 h 6858000"/>
              <a:gd name="connsiteX938" fmla="*/ 13550 w 7467600"/>
              <a:gd name="connsiteY938" fmla="*/ 158423 h 6858000"/>
              <a:gd name="connsiteX939" fmla="*/ 0 w 7467600"/>
              <a:gd name="connsiteY939" fmla="*/ 146618 h 6858000"/>
              <a:gd name="connsiteX940" fmla="*/ 0 w 7467600"/>
              <a:gd name="connsiteY940" fmla="*/ 59161 h 6858000"/>
              <a:gd name="connsiteX941" fmla="*/ 45427 w 7467600"/>
              <a:gd name="connsiteY941" fmla="*/ 101078 h 6858000"/>
              <a:gd name="connsiteX942" fmla="*/ 630103 w 7467600"/>
              <a:gd name="connsiteY942" fmla="*/ 485885 h 6858000"/>
              <a:gd name="connsiteX943" fmla="*/ 532040 w 7467600"/>
              <a:gd name="connsiteY943" fmla="*/ 399359 h 6858000"/>
              <a:gd name="connsiteX944" fmla="*/ 517618 w 7467600"/>
              <a:gd name="connsiteY944" fmla="*/ 385726 h 6858000"/>
              <a:gd name="connsiteX945" fmla="*/ 285074 w 7467600"/>
              <a:gd name="connsiteY945" fmla="*/ 182755 h 6858000"/>
              <a:gd name="connsiteX946" fmla="*/ 43151 w 7467600"/>
              <a:gd name="connsiteY946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434024 w 7467600"/>
              <a:gd name="connsiteY4" fmla="*/ 6722130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1019354 w 7467600"/>
              <a:gd name="connsiteY14" fmla="*/ 6315006 h 6858000"/>
              <a:gd name="connsiteX15" fmla="*/ 441046 w 7467600"/>
              <a:gd name="connsiteY15" fmla="*/ 6691153 h 6858000"/>
              <a:gd name="connsiteX16" fmla="*/ 1019354 w 7467600"/>
              <a:gd name="connsiteY16" fmla="*/ 6315006 h 6858000"/>
              <a:gd name="connsiteX17" fmla="*/ 991680 w 7467600"/>
              <a:gd name="connsiteY17" fmla="*/ 6298413 h 6858000"/>
              <a:gd name="connsiteX18" fmla="*/ 409060 w 7467600"/>
              <a:gd name="connsiteY18" fmla="*/ 6671470 h 6858000"/>
              <a:gd name="connsiteX19" fmla="*/ 991680 w 7467600"/>
              <a:gd name="connsiteY19" fmla="*/ 6298413 h 6858000"/>
              <a:gd name="connsiteX20" fmla="*/ 103333 w 7467600"/>
              <a:gd name="connsiteY20" fmla="*/ 5699602 h 6858000"/>
              <a:gd name="connsiteX21" fmla="*/ 233938 w 7467600"/>
              <a:gd name="connsiteY21" fmla="*/ 5809416 h 6858000"/>
              <a:gd name="connsiteX22" fmla="*/ 883580 w 7467600"/>
              <a:gd name="connsiteY22" fmla="*/ 6180710 h 6858000"/>
              <a:gd name="connsiteX23" fmla="*/ 487337 w 7467600"/>
              <a:gd name="connsiteY23" fmla="*/ 5950182 h 6858000"/>
              <a:gd name="connsiteX24" fmla="*/ 354051 w 7467600"/>
              <a:gd name="connsiteY24" fmla="*/ 5854912 h 6858000"/>
              <a:gd name="connsiteX25" fmla="*/ 195436 w 7467600"/>
              <a:gd name="connsiteY25" fmla="*/ 5755068 h 6858000"/>
              <a:gd name="connsiteX26" fmla="*/ 103333 w 7467600"/>
              <a:gd name="connsiteY26" fmla="*/ 5699602 h 6858000"/>
              <a:gd name="connsiteX27" fmla="*/ 5539432 w 7467600"/>
              <a:gd name="connsiteY27" fmla="*/ 5642928 h 6858000"/>
              <a:gd name="connsiteX28" fmla="*/ 5555462 w 7467600"/>
              <a:gd name="connsiteY28" fmla="*/ 5694454 h 6858000"/>
              <a:gd name="connsiteX29" fmla="*/ 5828270 w 7467600"/>
              <a:gd name="connsiteY29" fmla="*/ 6320663 h 6858000"/>
              <a:gd name="connsiteX30" fmla="*/ 5947416 w 7467600"/>
              <a:gd name="connsiteY30" fmla="*/ 6574846 h 6858000"/>
              <a:gd name="connsiteX31" fmla="*/ 5539432 w 7467600"/>
              <a:gd name="connsiteY31" fmla="*/ 5642928 h 6858000"/>
              <a:gd name="connsiteX32" fmla="*/ 51253 w 7467600"/>
              <a:gd name="connsiteY32" fmla="*/ 5631825 h 6858000"/>
              <a:gd name="connsiteX33" fmla="*/ 211622 w 7467600"/>
              <a:gd name="connsiteY33" fmla="*/ 5728803 h 6858000"/>
              <a:gd name="connsiteX34" fmla="*/ 371652 w 7467600"/>
              <a:gd name="connsiteY34" fmla="*/ 5829062 h 6858000"/>
              <a:gd name="connsiteX35" fmla="*/ 505903 w 7467600"/>
              <a:gd name="connsiteY35" fmla="*/ 5925221 h 6858000"/>
              <a:gd name="connsiteX36" fmla="*/ 899240 w 7467600"/>
              <a:gd name="connsiteY36" fmla="*/ 6153068 h 6858000"/>
              <a:gd name="connsiteX37" fmla="*/ 988114 w 7467600"/>
              <a:gd name="connsiteY37" fmla="*/ 6174204 h 6858000"/>
              <a:gd name="connsiteX38" fmla="*/ 845971 w 7467600"/>
              <a:gd name="connsiteY38" fmla="*/ 6067177 h 6858000"/>
              <a:gd name="connsiteX39" fmla="*/ 448057 w 7467600"/>
              <a:gd name="connsiteY39" fmla="*/ 5841376 h 6858000"/>
              <a:gd name="connsiteX40" fmla="*/ 51253 w 7467600"/>
              <a:gd name="connsiteY40" fmla="*/ 5631825 h 6858000"/>
              <a:gd name="connsiteX41" fmla="*/ 2606687 w 7467600"/>
              <a:gd name="connsiteY41" fmla="*/ 5630718 h 6858000"/>
              <a:gd name="connsiteX42" fmla="*/ 2645658 w 7467600"/>
              <a:gd name="connsiteY42" fmla="*/ 6640259 h 6858000"/>
              <a:gd name="connsiteX43" fmla="*/ 2606687 w 7467600"/>
              <a:gd name="connsiteY43" fmla="*/ 5630718 h 6858000"/>
              <a:gd name="connsiteX44" fmla="*/ 3642057 w 7467600"/>
              <a:gd name="connsiteY44" fmla="*/ 5573487 h 6858000"/>
              <a:gd name="connsiteX45" fmla="*/ 3632981 w 7467600"/>
              <a:gd name="connsiteY45" fmla="*/ 5579437 h 6858000"/>
              <a:gd name="connsiteX46" fmla="*/ 3382436 w 7467600"/>
              <a:gd name="connsiteY46" fmla="*/ 5952726 h 6858000"/>
              <a:gd name="connsiteX47" fmla="*/ 3191929 w 7467600"/>
              <a:gd name="connsiteY47" fmla="*/ 6662669 h 6858000"/>
              <a:gd name="connsiteX48" fmla="*/ 3369898 w 7467600"/>
              <a:gd name="connsiteY48" fmla="*/ 6081771 h 6858000"/>
              <a:gd name="connsiteX49" fmla="*/ 3642057 w 7467600"/>
              <a:gd name="connsiteY49" fmla="*/ 5573487 h 6858000"/>
              <a:gd name="connsiteX50" fmla="*/ 2650666 w 7467600"/>
              <a:gd name="connsiteY50" fmla="*/ 5530686 h 6858000"/>
              <a:gd name="connsiteX51" fmla="*/ 2650249 w 7467600"/>
              <a:gd name="connsiteY51" fmla="*/ 5532101 h 6858000"/>
              <a:gd name="connsiteX52" fmla="*/ 2663808 w 7467600"/>
              <a:gd name="connsiteY52" fmla="*/ 6535215 h 6858000"/>
              <a:gd name="connsiteX53" fmla="*/ 2665418 w 7467600"/>
              <a:gd name="connsiteY53" fmla="*/ 6132756 h 6858000"/>
              <a:gd name="connsiteX54" fmla="*/ 2650666 w 7467600"/>
              <a:gd name="connsiteY54" fmla="*/ 5530686 h 6858000"/>
              <a:gd name="connsiteX55" fmla="*/ 2680277 w 7467600"/>
              <a:gd name="connsiteY55" fmla="*/ 5479204 h 6858000"/>
              <a:gd name="connsiteX56" fmla="*/ 2678972 w 7467600"/>
              <a:gd name="connsiteY56" fmla="*/ 5481582 h 6858000"/>
              <a:gd name="connsiteX57" fmla="*/ 2696666 w 7467600"/>
              <a:gd name="connsiteY57" fmla="*/ 6133836 h 6858000"/>
              <a:gd name="connsiteX58" fmla="*/ 2695769 w 7467600"/>
              <a:gd name="connsiteY58" fmla="*/ 6390955 h 6858000"/>
              <a:gd name="connsiteX59" fmla="*/ 2739893 w 7467600"/>
              <a:gd name="connsiteY59" fmla="*/ 6108357 h 6858000"/>
              <a:gd name="connsiteX60" fmla="*/ 2680277 w 7467600"/>
              <a:gd name="connsiteY60" fmla="*/ 5479204 h 6858000"/>
              <a:gd name="connsiteX61" fmla="*/ 1132195 w 7467600"/>
              <a:gd name="connsiteY61" fmla="*/ 5467980 h 6858000"/>
              <a:gd name="connsiteX62" fmla="*/ 1679056 w 7467600"/>
              <a:gd name="connsiteY62" fmla="*/ 5516907 h 6858000"/>
              <a:gd name="connsiteX63" fmla="*/ 2128648 w 7467600"/>
              <a:gd name="connsiteY63" fmla="*/ 5474249 h 6858000"/>
              <a:gd name="connsiteX64" fmla="*/ 1825619 w 7467600"/>
              <a:gd name="connsiteY64" fmla="*/ 5478447 h 6858000"/>
              <a:gd name="connsiteX65" fmla="*/ 1737798 w 7467600"/>
              <a:gd name="connsiteY65" fmla="*/ 5483353 h 6858000"/>
              <a:gd name="connsiteX66" fmla="*/ 1132195 w 7467600"/>
              <a:gd name="connsiteY66" fmla="*/ 5467980 h 6858000"/>
              <a:gd name="connsiteX67" fmla="*/ 1456157 w 7467600"/>
              <a:gd name="connsiteY67" fmla="*/ 5371404 h 6858000"/>
              <a:gd name="connsiteX68" fmla="*/ 1244432 w 7467600"/>
              <a:gd name="connsiteY68" fmla="*/ 5385601 h 6858000"/>
              <a:gd name="connsiteX69" fmla="*/ 973990 w 7467600"/>
              <a:gd name="connsiteY69" fmla="*/ 5424940 h 6858000"/>
              <a:gd name="connsiteX70" fmla="*/ 1103809 w 7467600"/>
              <a:gd name="connsiteY70" fmla="*/ 5433720 h 6858000"/>
              <a:gd name="connsiteX71" fmla="*/ 1123454 w 7467600"/>
              <a:gd name="connsiteY71" fmla="*/ 5435727 h 6858000"/>
              <a:gd name="connsiteX72" fmla="*/ 1737017 w 7467600"/>
              <a:gd name="connsiteY72" fmla="*/ 5452183 h 6858000"/>
              <a:gd name="connsiteX73" fmla="*/ 1824397 w 7467600"/>
              <a:gd name="connsiteY73" fmla="*/ 5447757 h 6858000"/>
              <a:gd name="connsiteX74" fmla="*/ 2070059 w 7467600"/>
              <a:gd name="connsiteY74" fmla="*/ 5441660 h 6858000"/>
              <a:gd name="connsiteX75" fmla="*/ 1456157 w 7467600"/>
              <a:gd name="connsiteY75" fmla="*/ 5371404 h 6858000"/>
              <a:gd name="connsiteX76" fmla="*/ 4988186 w 7467600"/>
              <a:gd name="connsiteY76" fmla="*/ 5216467 h 6858000"/>
              <a:gd name="connsiteX77" fmla="*/ 4777334 w 7467600"/>
              <a:gd name="connsiteY77" fmla="*/ 5406072 h 6858000"/>
              <a:gd name="connsiteX78" fmla="*/ 4718341 w 7467600"/>
              <a:gd name="connsiteY78" fmla="*/ 5468043 h 6858000"/>
              <a:gd name="connsiteX79" fmla="*/ 4604655 w 7467600"/>
              <a:gd name="connsiteY79" fmla="*/ 5583434 h 6858000"/>
              <a:gd name="connsiteX80" fmla="*/ 4565074 w 7467600"/>
              <a:gd name="connsiteY80" fmla="*/ 5618550 h 6858000"/>
              <a:gd name="connsiteX81" fmla="*/ 4988186 w 7467600"/>
              <a:gd name="connsiteY81" fmla="*/ 5216467 h 6858000"/>
              <a:gd name="connsiteX82" fmla="*/ 4978032 w 7467600"/>
              <a:gd name="connsiteY82" fmla="*/ 5183809 h 6858000"/>
              <a:gd name="connsiteX83" fmla="*/ 4463413 w 7467600"/>
              <a:gd name="connsiteY83" fmla="*/ 5615162 h 6858000"/>
              <a:gd name="connsiteX84" fmla="*/ 4358134 w 7467600"/>
              <a:gd name="connsiteY84" fmla="*/ 5742791 h 6858000"/>
              <a:gd name="connsiteX85" fmla="*/ 4376219 w 7467600"/>
              <a:gd name="connsiteY85" fmla="*/ 5729027 h 6858000"/>
              <a:gd name="connsiteX86" fmla="*/ 4582340 w 7467600"/>
              <a:gd name="connsiteY86" fmla="*/ 5561037 h 6858000"/>
              <a:gd name="connsiteX87" fmla="*/ 4694684 w 7467600"/>
              <a:gd name="connsiteY87" fmla="*/ 5447098 h 6858000"/>
              <a:gd name="connsiteX88" fmla="*/ 4754123 w 7467600"/>
              <a:gd name="connsiteY88" fmla="*/ 5384643 h 6858000"/>
              <a:gd name="connsiteX89" fmla="*/ 4978032 w 7467600"/>
              <a:gd name="connsiteY89" fmla="*/ 5183809 h 6858000"/>
              <a:gd name="connsiteX90" fmla="*/ 1903353 w 7467600"/>
              <a:gd name="connsiteY90" fmla="*/ 5044827 h 6858000"/>
              <a:gd name="connsiteX91" fmla="*/ 1936931 w 7467600"/>
              <a:gd name="connsiteY91" fmla="*/ 5093954 h 6858000"/>
              <a:gd name="connsiteX92" fmla="*/ 2195868 w 7467600"/>
              <a:gd name="connsiteY92" fmla="*/ 5396574 h 6858000"/>
              <a:gd name="connsiteX93" fmla="*/ 2088852 w 7467600"/>
              <a:gd name="connsiteY93" fmla="*/ 5166123 h 6858000"/>
              <a:gd name="connsiteX94" fmla="*/ 1958241 w 7467600"/>
              <a:gd name="connsiteY94" fmla="*/ 5067955 h 6858000"/>
              <a:gd name="connsiteX95" fmla="*/ 1903353 w 7467600"/>
              <a:gd name="connsiteY95" fmla="*/ 5044827 h 6858000"/>
              <a:gd name="connsiteX96" fmla="*/ 1979378 w 7467600"/>
              <a:gd name="connsiteY96" fmla="*/ 4769504 h 6858000"/>
              <a:gd name="connsiteX97" fmla="*/ 2882120 w 7467600"/>
              <a:gd name="connsiteY97" fmla="*/ 5064547 h 6858000"/>
              <a:gd name="connsiteX98" fmla="*/ 2793103 w 7467600"/>
              <a:gd name="connsiteY98" fmla="*/ 5039699 h 6858000"/>
              <a:gd name="connsiteX99" fmla="*/ 2770041 w 7467600"/>
              <a:gd name="connsiteY99" fmla="*/ 5033634 h 6858000"/>
              <a:gd name="connsiteX100" fmla="*/ 1979378 w 7467600"/>
              <a:gd name="connsiteY100" fmla="*/ 4769504 h 6858000"/>
              <a:gd name="connsiteX101" fmla="*/ 1927410 w 7467600"/>
              <a:gd name="connsiteY101" fmla="*/ 4716164 h 6858000"/>
              <a:gd name="connsiteX102" fmla="*/ 1959587 w 7467600"/>
              <a:gd name="connsiteY102" fmla="*/ 4728849 h 6858000"/>
              <a:gd name="connsiteX103" fmla="*/ 2777707 w 7467600"/>
              <a:gd name="connsiteY103" fmla="*/ 5003991 h 6858000"/>
              <a:gd name="connsiteX104" fmla="*/ 2800768 w 7467600"/>
              <a:gd name="connsiteY104" fmla="*/ 5010056 h 6858000"/>
              <a:gd name="connsiteX105" fmla="*/ 2879408 w 7467600"/>
              <a:gd name="connsiteY105" fmla="*/ 5031590 h 6858000"/>
              <a:gd name="connsiteX106" fmla="*/ 2862295 w 7467600"/>
              <a:gd name="connsiteY106" fmla="*/ 5022958 h 6858000"/>
              <a:gd name="connsiteX107" fmla="*/ 2813343 w 7467600"/>
              <a:gd name="connsiteY107" fmla="*/ 4998369 h 6858000"/>
              <a:gd name="connsiteX108" fmla="*/ 2646245 w 7467600"/>
              <a:gd name="connsiteY108" fmla="*/ 4930999 h 6858000"/>
              <a:gd name="connsiteX109" fmla="*/ 1999243 w 7467600"/>
              <a:gd name="connsiteY109" fmla="*/ 4730524 h 6858000"/>
              <a:gd name="connsiteX110" fmla="*/ 1979527 w 7467600"/>
              <a:gd name="connsiteY110" fmla="*/ 4726651 h 6858000"/>
              <a:gd name="connsiteX111" fmla="*/ 1927410 w 7467600"/>
              <a:gd name="connsiteY111" fmla="*/ 4716164 h 6858000"/>
              <a:gd name="connsiteX112" fmla="*/ 1997014 w 7467600"/>
              <a:gd name="connsiteY112" fmla="*/ 4698007 h 6858000"/>
              <a:gd name="connsiteX113" fmla="*/ 2005458 w 7467600"/>
              <a:gd name="connsiteY113" fmla="*/ 4699540 h 6858000"/>
              <a:gd name="connsiteX114" fmla="*/ 2657186 w 7467600"/>
              <a:gd name="connsiteY114" fmla="*/ 4901687 h 6858000"/>
              <a:gd name="connsiteX115" fmla="*/ 2826662 w 7467600"/>
              <a:gd name="connsiteY115" fmla="*/ 4970362 h 6858000"/>
              <a:gd name="connsiteX116" fmla="*/ 2876100 w 7467600"/>
              <a:gd name="connsiteY116" fmla="*/ 4995397 h 6858000"/>
              <a:gd name="connsiteX117" fmla="*/ 3042600 w 7467600"/>
              <a:gd name="connsiteY117" fmla="*/ 5059532 h 6858000"/>
              <a:gd name="connsiteX118" fmla="*/ 1997014 w 7467600"/>
              <a:gd name="connsiteY118" fmla="*/ 4698007 h 6858000"/>
              <a:gd name="connsiteX119" fmla="*/ 2305292 w 7467600"/>
              <a:gd name="connsiteY119" fmla="*/ 4219492 h 6858000"/>
              <a:gd name="connsiteX120" fmla="*/ 3360922 w 7467600"/>
              <a:gd name="connsiteY120" fmla="*/ 4529373 h 6858000"/>
              <a:gd name="connsiteX121" fmla="*/ 3492420 w 7467600"/>
              <a:gd name="connsiteY121" fmla="*/ 4510145 h 6858000"/>
              <a:gd name="connsiteX122" fmla="*/ 3364086 w 7467600"/>
              <a:gd name="connsiteY122" fmla="*/ 4480340 h 6858000"/>
              <a:gd name="connsiteX123" fmla="*/ 3225818 w 7467600"/>
              <a:gd name="connsiteY123" fmla="*/ 4411822 h 6858000"/>
              <a:gd name="connsiteX124" fmla="*/ 3129696 w 7467600"/>
              <a:gd name="connsiteY124" fmla="*/ 4360704 h 6858000"/>
              <a:gd name="connsiteX125" fmla="*/ 2814545 w 7467600"/>
              <a:gd name="connsiteY125" fmla="*/ 4282955 h 6858000"/>
              <a:gd name="connsiteX126" fmla="*/ 2305292 w 7467600"/>
              <a:gd name="connsiteY126" fmla="*/ 4219492 h 6858000"/>
              <a:gd name="connsiteX127" fmla="*/ 2626982 w 7467600"/>
              <a:gd name="connsiteY127" fmla="*/ 4206450 h 6858000"/>
              <a:gd name="connsiteX128" fmla="*/ 2490617 w 7467600"/>
              <a:gd name="connsiteY128" fmla="*/ 4206951 h 6858000"/>
              <a:gd name="connsiteX129" fmla="*/ 2819869 w 7467600"/>
              <a:gd name="connsiteY129" fmla="*/ 4252936 h 6858000"/>
              <a:gd name="connsiteX130" fmla="*/ 3143018 w 7467600"/>
              <a:gd name="connsiteY130" fmla="*/ 4332698 h 6858000"/>
              <a:gd name="connsiteX131" fmla="*/ 3241520 w 7467600"/>
              <a:gd name="connsiteY131" fmla="*/ 4385112 h 6858000"/>
              <a:gd name="connsiteX132" fmla="*/ 3374575 w 7467600"/>
              <a:gd name="connsiteY132" fmla="*/ 4451517 h 6858000"/>
              <a:gd name="connsiteX133" fmla="*/ 3505221 w 7467600"/>
              <a:gd name="connsiteY133" fmla="*/ 4480757 h 6858000"/>
              <a:gd name="connsiteX134" fmla="*/ 2626982 w 7467600"/>
              <a:gd name="connsiteY134" fmla="*/ 4206450 h 6858000"/>
              <a:gd name="connsiteX135" fmla="*/ 1310106 w 7467600"/>
              <a:gd name="connsiteY135" fmla="*/ 3943217 h 6858000"/>
              <a:gd name="connsiteX136" fmla="*/ 854994 w 7467600"/>
              <a:gd name="connsiteY136" fmla="*/ 4399136 h 6858000"/>
              <a:gd name="connsiteX137" fmla="*/ 742462 w 7467600"/>
              <a:gd name="connsiteY137" fmla="*/ 4594648 h 6858000"/>
              <a:gd name="connsiteX138" fmla="*/ 820602 w 7467600"/>
              <a:gd name="connsiteY138" fmla="*/ 4485915 h 6858000"/>
              <a:gd name="connsiteX139" fmla="*/ 878295 w 7467600"/>
              <a:gd name="connsiteY139" fmla="*/ 4403594 h 6858000"/>
              <a:gd name="connsiteX140" fmla="*/ 1240607 w 7467600"/>
              <a:gd name="connsiteY140" fmla="*/ 4010401 h 6858000"/>
              <a:gd name="connsiteX141" fmla="*/ 1310106 w 7467600"/>
              <a:gd name="connsiteY141" fmla="*/ 3943217 h 6858000"/>
              <a:gd name="connsiteX142" fmla="*/ 1423113 w 7467600"/>
              <a:gd name="connsiteY142" fmla="*/ 3874565 h 6858000"/>
              <a:gd name="connsiteX143" fmla="*/ 1260565 w 7467600"/>
              <a:gd name="connsiteY143" fmla="*/ 4031982 h 6858000"/>
              <a:gd name="connsiteX144" fmla="*/ 901900 w 7467600"/>
              <a:gd name="connsiteY144" fmla="*/ 4421236 h 6858000"/>
              <a:gd name="connsiteX145" fmla="*/ 845044 w 7467600"/>
              <a:gd name="connsiteY145" fmla="*/ 4502436 h 6858000"/>
              <a:gd name="connsiteX146" fmla="*/ 685926 w 7467600"/>
              <a:gd name="connsiteY146" fmla="*/ 4703069 h 6858000"/>
              <a:gd name="connsiteX147" fmla="*/ 684248 w 7467600"/>
              <a:gd name="connsiteY147" fmla="*/ 4706721 h 6858000"/>
              <a:gd name="connsiteX148" fmla="*/ 1423113 w 7467600"/>
              <a:gd name="connsiteY148" fmla="*/ 3874565 h 6858000"/>
              <a:gd name="connsiteX149" fmla="*/ 3316479 w 7467600"/>
              <a:gd name="connsiteY149" fmla="*/ 3872136 h 6858000"/>
              <a:gd name="connsiteX150" fmla="*/ 3546806 w 7467600"/>
              <a:gd name="connsiteY150" fmla="*/ 4356139 h 6858000"/>
              <a:gd name="connsiteX151" fmla="*/ 3364433 w 7467600"/>
              <a:gd name="connsiteY151" fmla="*/ 3953121 h 6858000"/>
              <a:gd name="connsiteX152" fmla="*/ 3316479 w 7467600"/>
              <a:gd name="connsiteY152" fmla="*/ 3872136 h 6858000"/>
              <a:gd name="connsiteX153" fmla="*/ 3291335 w 7467600"/>
              <a:gd name="connsiteY153" fmla="*/ 3767420 h 6858000"/>
              <a:gd name="connsiteX154" fmla="*/ 3390805 w 7467600"/>
              <a:gd name="connsiteY154" fmla="*/ 3937163 h 6858000"/>
              <a:gd name="connsiteX155" fmla="*/ 3579062 w 7467600"/>
              <a:gd name="connsiteY155" fmla="*/ 4359040 h 6858000"/>
              <a:gd name="connsiteX156" fmla="*/ 3467355 w 7467600"/>
              <a:gd name="connsiteY156" fmla="*/ 3988130 h 6858000"/>
              <a:gd name="connsiteX157" fmla="*/ 3310753 w 7467600"/>
              <a:gd name="connsiteY157" fmla="*/ 3787140 h 6858000"/>
              <a:gd name="connsiteX158" fmla="*/ 3291335 w 7467600"/>
              <a:gd name="connsiteY158" fmla="*/ 3767420 h 6858000"/>
              <a:gd name="connsiteX159" fmla="*/ 1635889 w 7467600"/>
              <a:gd name="connsiteY159" fmla="*/ 3709494 h 6858000"/>
              <a:gd name="connsiteX160" fmla="*/ 1634800 w 7467600"/>
              <a:gd name="connsiteY160" fmla="*/ 3731111 h 6858000"/>
              <a:gd name="connsiteX161" fmla="*/ 1635889 w 7467600"/>
              <a:gd name="connsiteY161" fmla="*/ 3709494 h 6858000"/>
              <a:gd name="connsiteX162" fmla="*/ 1510397 w 7467600"/>
              <a:gd name="connsiteY162" fmla="*/ 3684705 h 6858000"/>
              <a:gd name="connsiteX163" fmla="*/ 1146550 w 7467600"/>
              <a:gd name="connsiteY163" fmla="*/ 3802012 h 6858000"/>
              <a:gd name="connsiteX164" fmla="*/ 698834 w 7467600"/>
              <a:gd name="connsiteY164" fmla="*/ 3952272 h 6858000"/>
              <a:gd name="connsiteX165" fmla="*/ 34256 w 7467600"/>
              <a:gd name="connsiteY165" fmla="*/ 4347603 h 6858000"/>
              <a:gd name="connsiteX166" fmla="*/ 527241 w 7467600"/>
              <a:gd name="connsiteY166" fmla="*/ 4065078 h 6858000"/>
              <a:gd name="connsiteX167" fmla="*/ 1510397 w 7467600"/>
              <a:gd name="connsiteY167" fmla="*/ 3684705 h 6858000"/>
              <a:gd name="connsiteX168" fmla="*/ 1313114 w 7467600"/>
              <a:gd name="connsiteY168" fmla="*/ 3655216 h 6858000"/>
              <a:gd name="connsiteX169" fmla="*/ 1109304 w 7467600"/>
              <a:gd name="connsiteY169" fmla="*/ 3669030 h 6858000"/>
              <a:gd name="connsiteX170" fmla="*/ 8129 w 7467600"/>
              <a:gd name="connsiteY170" fmla="*/ 4330519 h 6858000"/>
              <a:gd name="connsiteX171" fmla="*/ 687572 w 7467600"/>
              <a:gd name="connsiteY171" fmla="*/ 3925629 h 6858000"/>
              <a:gd name="connsiteX172" fmla="*/ 1138365 w 7467600"/>
              <a:gd name="connsiteY172" fmla="*/ 3774515 h 6858000"/>
              <a:gd name="connsiteX173" fmla="*/ 1505579 w 7467600"/>
              <a:gd name="connsiteY173" fmla="*/ 3655526 h 6858000"/>
              <a:gd name="connsiteX174" fmla="*/ 1313114 w 7467600"/>
              <a:gd name="connsiteY174" fmla="*/ 3655216 h 6858000"/>
              <a:gd name="connsiteX175" fmla="*/ 3655073 w 7467600"/>
              <a:gd name="connsiteY175" fmla="*/ 3650884 h 6858000"/>
              <a:gd name="connsiteX176" fmla="*/ 3989938 w 7467600"/>
              <a:gd name="connsiteY176" fmla="*/ 3991685 h 6858000"/>
              <a:gd name="connsiteX177" fmla="*/ 4393907 w 7467600"/>
              <a:gd name="connsiteY177" fmla="*/ 4261258 h 6858000"/>
              <a:gd name="connsiteX178" fmla="*/ 4648051 w 7467600"/>
              <a:gd name="connsiteY178" fmla="*/ 4374051 h 6858000"/>
              <a:gd name="connsiteX179" fmla="*/ 4383389 w 7467600"/>
              <a:gd name="connsiteY179" fmla="*/ 4184369 h 6858000"/>
              <a:gd name="connsiteX180" fmla="*/ 4165508 w 7467600"/>
              <a:gd name="connsiteY180" fmla="*/ 4035196 h 6858000"/>
              <a:gd name="connsiteX181" fmla="*/ 4068162 w 7467600"/>
              <a:gd name="connsiteY181" fmla="*/ 3953394 h 6858000"/>
              <a:gd name="connsiteX182" fmla="*/ 3981416 w 7467600"/>
              <a:gd name="connsiteY182" fmla="*/ 3880482 h 6858000"/>
              <a:gd name="connsiteX183" fmla="*/ 3800147 w 7467600"/>
              <a:gd name="connsiteY183" fmla="*/ 3749872 h 6858000"/>
              <a:gd name="connsiteX184" fmla="*/ 3655073 w 7467600"/>
              <a:gd name="connsiteY184" fmla="*/ 3650884 h 6858000"/>
              <a:gd name="connsiteX185" fmla="*/ 3670252 w 7467600"/>
              <a:gd name="connsiteY185" fmla="*/ 3622798 h 6858000"/>
              <a:gd name="connsiteX186" fmla="*/ 3817258 w 7467600"/>
              <a:gd name="connsiteY186" fmla="*/ 3723577 h 6858000"/>
              <a:gd name="connsiteX187" fmla="*/ 4000461 w 7467600"/>
              <a:gd name="connsiteY187" fmla="*/ 3855966 h 6858000"/>
              <a:gd name="connsiteX188" fmla="*/ 4088180 w 7467600"/>
              <a:gd name="connsiteY188" fmla="*/ 3929774 h 6858000"/>
              <a:gd name="connsiteX189" fmla="*/ 4184555 w 7467600"/>
              <a:gd name="connsiteY189" fmla="*/ 4010683 h 6858000"/>
              <a:gd name="connsiteX190" fmla="*/ 4399563 w 7467600"/>
              <a:gd name="connsiteY190" fmla="*/ 4158106 h 6858000"/>
              <a:gd name="connsiteX191" fmla="*/ 4684469 w 7467600"/>
              <a:gd name="connsiteY191" fmla="*/ 4364680 h 6858000"/>
              <a:gd name="connsiteX192" fmla="*/ 4690271 w 7467600"/>
              <a:gd name="connsiteY192" fmla="*/ 4370034 h 6858000"/>
              <a:gd name="connsiteX193" fmla="*/ 4136093 w 7467600"/>
              <a:gd name="connsiteY193" fmla="*/ 3858466 h 6858000"/>
              <a:gd name="connsiteX194" fmla="*/ 3670252 w 7467600"/>
              <a:gd name="connsiteY194" fmla="*/ 3622798 h 6858000"/>
              <a:gd name="connsiteX195" fmla="*/ 4440129 w 7467600"/>
              <a:gd name="connsiteY195" fmla="*/ 3448571 h 6858000"/>
              <a:gd name="connsiteX196" fmla="*/ 4856525 w 7467600"/>
              <a:gd name="connsiteY196" fmla="*/ 3915351 h 6858000"/>
              <a:gd name="connsiteX197" fmla="*/ 5059055 w 7467600"/>
              <a:gd name="connsiteY197" fmla="*/ 4108918 h 6858000"/>
              <a:gd name="connsiteX198" fmla="*/ 5290070 w 7467600"/>
              <a:gd name="connsiteY198" fmla="*/ 4263619 h 6858000"/>
              <a:gd name="connsiteX199" fmla="*/ 4834991 w 7467600"/>
              <a:gd name="connsiteY199" fmla="*/ 3830985 h 6858000"/>
              <a:gd name="connsiteX200" fmla="*/ 4440129 w 7467600"/>
              <a:gd name="connsiteY200" fmla="*/ 3448571 h 6858000"/>
              <a:gd name="connsiteX201" fmla="*/ 4441737 w 7467600"/>
              <a:gd name="connsiteY201" fmla="*/ 3399734 h 6858000"/>
              <a:gd name="connsiteX202" fmla="*/ 4431236 w 7467600"/>
              <a:gd name="connsiteY202" fmla="*/ 3400954 h 6858000"/>
              <a:gd name="connsiteX203" fmla="*/ 4557150 w 7467600"/>
              <a:gd name="connsiteY203" fmla="*/ 3510023 h 6858000"/>
              <a:gd name="connsiteX204" fmla="*/ 4856936 w 7467600"/>
              <a:gd name="connsiteY204" fmla="*/ 3809146 h 6858000"/>
              <a:gd name="connsiteX205" fmla="*/ 5111996 w 7467600"/>
              <a:gd name="connsiteY205" fmla="*/ 4065759 h 6858000"/>
              <a:gd name="connsiteX206" fmla="*/ 5388878 w 7467600"/>
              <a:gd name="connsiteY206" fmla="*/ 4300185 h 6858000"/>
              <a:gd name="connsiteX207" fmla="*/ 5425556 w 7467600"/>
              <a:gd name="connsiteY207" fmla="*/ 4308967 h 6858000"/>
              <a:gd name="connsiteX208" fmla="*/ 4943646 w 7467600"/>
              <a:gd name="connsiteY208" fmla="*/ 3822916 h 6858000"/>
              <a:gd name="connsiteX209" fmla="*/ 4594837 w 7467600"/>
              <a:gd name="connsiteY209" fmla="*/ 3532274 h 6858000"/>
              <a:gd name="connsiteX210" fmla="*/ 4441737 w 7467600"/>
              <a:gd name="connsiteY210" fmla="*/ 3399734 h 6858000"/>
              <a:gd name="connsiteX211" fmla="*/ 5425834 w 7467600"/>
              <a:gd name="connsiteY211" fmla="*/ 3162785 h 6858000"/>
              <a:gd name="connsiteX212" fmla="*/ 5401644 w 7467600"/>
              <a:gd name="connsiteY212" fmla="*/ 3617847 h 6858000"/>
              <a:gd name="connsiteX213" fmla="*/ 5467256 w 7467600"/>
              <a:gd name="connsiteY213" fmla="*/ 4175494 h 6858000"/>
              <a:gd name="connsiteX214" fmla="*/ 5448069 w 7467600"/>
              <a:gd name="connsiteY214" fmla="*/ 3567554 h 6858000"/>
              <a:gd name="connsiteX215" fmla="*/ 5425834 w 7467600"/>
              <a:gd name="connsiteY215" fmla="*/ 3162785 h 6858000"/>
              <a:gd name="connsiteX216" fmla="*/ 1318687 w 7467600"/>
              <a:gd name="connsiteY216" fmla="*/ 3113840 h 6858000"/>
              <a:gd name="connsiteX217" fmla="*/ 1066793 w 7467600"/>
              <a:gd name="connsiteY217" fmla="*/ 3212171 h 6858000"/>
              <a:gd name="connsiteX218" fmla="*/ 993319 w 7467600"/>
              <a:gd name="connsiteY218" fmla="*/ 3247648 h 6858000"/>
              <a:gd name="connsiteX219" fmla="*/ 853081 w 7467600"/>
              <a:gd name="connsiteY219" fmla="*/ 3312410 h 6858000"/>
              <a:gd name="connsiteX220" fmla="*/ 805957 w 7467600"/>
              <a:gd name="connsiteY220" fmla="*/ 3330443 h 6858000"/>
              <a:gd name="connsiteX221" fmla="*/ 1318687 w 7467600"/>
              <a:gd name="connsiteY221" fmla="*/ 3113840 h 6858000"/>
              <a:gd name="connsiteX222" fmla="*/ 5453702 w 7467600"/>
              <a:gd name="connsiteY222" fmla="*/ 3090882 h 6858000"/>
              <a:gd name="connsiteX223" fmla="*/ 5480135 w 7467600"/>
              <a:gd name="connsiteY223" fmla="*/ 3565802 h 6858000"/>
              <a:gd name="connsiteX224" fmla="*/ 5499023 w 7467600"/>
              <a:gd name="connsiteY224" fmla="*/ 4166310 h 6858000"/>
              <a:gd name="connsiteX225" fmla="*/ 5547022 w 7467600"/>
              <a:gd name="connsiteY225" fmla="*/ 3607838 h 6858000"/>
              <a:gd name="connsiteX226" fmla="*/ 5515964 w 7467600"/>
              <a:gd name="connsiteY226" fmla="*/ 3378541 h 6858000"/>
              <a:gd name="connsiteX227" fmla="*/ 5453702 w 7467600"/>
              <a:gd name="connsiteY227" fmla="*/ 3090882 h 6858000"/>
              <a:gd name="connsiteX228" fmla="*/ 1238695 w 7467600"/>
              <a:gd name="connsiteY228" fmla="*/ 3076820 h 6858000"/>
              <a:gd name="connsiteX229" fmla="*/ 716371 w 7467600"/>
              <a:gd name="connsiteY229" fmla="*/ 3293249 h 6858000"/>
              <a:gd name="connsiteX230" fmla="*/ 579522 w 7467600"/>
              <a:gd name="connsiteY230" fmla="*/ 3371759 h 6858000"/>
              <a:gd name="connsiteX231" fmla="*/ 600288 w 7467600"/>
              <a:gd name="connsiteY231" fmla="*/ 3365555 h 6858000"/>
              <a:gd name="connsiteX232" fmla="*/ 840692 w 7467600"/>
              <a:gd name="connsiteY232" fmla="*/ 3284921 h 6858000"/>
              <a:gd name="connsiteX233" fmla="*/ 979248 w 7467600"/>
              <a:gd name="connsiteY233" fmla="*/ 3221003 h 6858000"/>
              <a:gd name="connsiteX234" fmla="*/ 1053282 w 7467600"/>
              <a:gd name="connsiteY234" fmla="*/ 3185247 h 6858000"/>
              <a:gd name="connsiteX235" fmla="*/ 1320603 w 7467600"/>
              <a:gd name="connsiteY235" fmla="*/ 3081281 h 6858000"/>
              <a:gd name="connsiteX236" fmla="*/ 1238695 w 7467600"/>
              <a:gd name="connsiteY236" fmla="*/ 3076820 h 6858000"/>
              <a:gd name="connsiteX237" fmla="*/ 5425627 w 7467600"/>
              <a:gd name="connsiteY237" fmla="*/ 2954192 h 6858000"/>
              <a:gd name="connsiteX238" fmla="*/ 5470770 w 7467600"/>
              <a:gd name="connsiteY238" fmla="*/ 3005435 h 6858000"/>
              <a:gd name="connsiteX239" fmla="*/ 5519779 w 7467600"/>
              <a:gd name="connsiteY239" fmla="*/ 4359223 h 6858000"/>
              <a:gd name="connsiteX240" fmla="*/ 5520293 w 7467600"/>
              <a:gd name="connsiteY240" fmla="*/ 4360602 h 6858000"/>
              <a:gd name="connsiteX241" fmla="*/ 5767221 w 7467600"/>
              <a:gd name="connsiteY241" fmla="*/ 4665564 h 6858000"/>
              <a:gd name="connsiteX242" fmla="*/ 6937169 w 7467600"/>
              <a:gd name="connsiteY242" fmla="*/ 4815941 h 6858000"/>
              <a:gd name="connsiteX243" fmla="*/ 6953922 w 7467600"/>
              <a:gd name="connsiteY243" fmla="*/ 4890068 h 6858000"/>
              <a:gd name="connsiteX244" fmla="*/ 6071359 w 7467600"/>
              <a:gd name="connsiteY244" fmla="*/ 4770770 h 6858000"/>
              <a:gd name="connsiteX245" fmla="*/ 6038839 w 7467600"/>
              <a:gd name="connsiteY245" fmla="*/ 4764474 h 6858000"/>
              <a:gd name="connsiteX246" fmla="*/ 6038706 w 7467600"/>
              <a:gd name="connsiteY246" fmla="*/ 4763847 h 6858000"/>
              <a:gd name="connsiteX247" fmla="*/ 6037784 w 7467600"/>
              <a:gd name="connsiteY247" fmla="*/ 4764270 h 6858000"/>
              <a:gd name="connsiteX248" fmla="*/ 6038839 w 7467600"/>
              <a:gd name="connsiteY248" fmla="*/ 4764474 h 6858000"/>
              <a:gd name="connsiteX249" fmla="*/ 6040338 w 7467600"/>
              <a:gd name="connsiteY249" fmla="*/ 4771418 h 6858000"/>
              <a:gd name="connsiteX250" fmla="*/ 6024488 w 7467600"/>
              <a:gd name="connsiteY250" fmla="*/ 4809903 h 6858000"/>
              <a:gd name="connsiteX251" fmla="*/ 5599771 w 7467600"/>
              <a:gd name="connsiteY251" fmla="*/ 5509652 h 6858000"/>
              <a:gd name="connsiteX252" fmla="*/ 5548843 w 7467600"/>
              <a:gd name="connsiteY252" fmla="*/ 5563845 h 6858000"/>
              <a:gd name="connsiteX253" fmla="*/ 5940952 w 7467600"/>
              <a:gd name="connsiteY253" fmla="*/ 6250028 h 6858000"/>
              <a:gd name="connsiteX254" fmla="*/ 6043441 w 7467600"/>
              <a:gd name="connsiteY254" fmla="*/ 6665847 h 6858000"/>
              <a:gd name="connsiteX255" fmla="*/ 6093432 w 7467600"/>
              <a:gd name="connsiteY255" fmla="*/ 6858000 h 6858000"/>
              <a:gd name="connsiteX256" fmla="*/ 6034344 w 7467600"/>
              <a:gd name="connsiteY256" fmla="*/ 6858000 h 6858000"/>
              <a:gd name="connsiteX257" fmla="*/ 6026679 w 7467600"/>
              <a:gd name="connsiteY257" fmla="*/ 6836959 h 6858000"/>
              <a:gd name="connsiteX258" fmla="*/ 5800441 w 7467600"/>
              <a:gd name="connsiteY258" fmla="*/ 6335286 h 6858000"/>
              <a:gd name="connsiteX259" fmla="*/ 5526562 w 7467600"/>
              <a:gd name="connsiteY259" fmla="*/ 5705388 h 6858000"/>
              <a:gd name="connsiteX260" fmla="*/ 5519640 w 7467600"/>
              <a:gd name="connsiteY260" fmla="*/ 5683774 h 6858000"/>
              <a:gd name="connsiteX261" fmla="*/ 5844559 w 7467600"/>
              <a:gd name="connsiteY261" fmla="*/ 6553349 h 6858000"/>
              <a:gd name="connsiteX262" fmla="*/ 5975994 w 7467600"/>
              <a:gd name="connsiteY262" fmla="*/ 6858000 h 6858000"/>
              <a:gd name="connsiteX263" fmla="*/ 5898547 w 7467600"/>
              <a:gd name="connsiteY263" fmla="*/ 6858000 h 6858000"/>
              <a:gd name="connsiteX264" fmla="*/ 5682041 w 7467600"/>
              <a:gd name="connsiteY264" fmla="*/ 6355860 h 6858000"/>
              <a:gd name="connsiteX265" fmla="*/ 5461758 w 7467600"/>
              <a:gd name="connsiteY265" fmla="*/ 5820220 h 6858000"/>
              <a:gd name="connsiteX266" fmla="*/ 5237282 w 7467600"/>
              <a:gd name="connsiteY266" fmla="*/ 6579086 h 6858000"/>
              <a:gd name="connsiteX267" fmla="*/ 5115009 w 7467600"/>
              <a:gd name="connsiteY267" fmla="*/ 6858000 h 6858000"/>
              <a:gd name="connsiteX268" fmla="*/ 5028074 w 7467600"/>
              <a:gd name="connsiteY268" fmla="*/ 6858000 h 6858000"/>
              <a:gd name="connsiteX269" fmla="*/ 5079508 w 7467600"/>
              <a:gd name="connsiteY269" fmla="*/ 6749074 h 6858000"/>
              <a:gd name="connsiteX270" fmla="*/ 5371846 w 7467600"/>
              <a:gd name="connsiteY270" fmla="*/ 5924413 h 6858000"/>
              <a:gd name="connsiteX271" fmla="*/ 5270512 w 7467600"/>
              <a:gd name="connsiteY271" fmla="*/ 6138975 h 6858000"/>
              <a:gd name="connsiteX272" fmla="*/ 5062409 w 7467600"/>
              <a:gd name="connsiteY272" fmla="*/ 6653544 h 6858000"/>
              <a:gd name="connsiteX273" fmla="*/ 5036628 w 7467600"/>
              <a:gd name="connsiteY273" fmla="*/ 6754247 h 6858000"/>
              <a:gd name="connsiteX274" fmla="*/ 5009112 w 7467600"/>
              <a:gd name="connsiteY274" fmla="*/ 6858000 h 6858000"/>
              <a:gd name="connsiteX275" fmla="*/ 4976679 w 7467600"/>
              <a:gd name="connsiteY275" fmla="*/ 6858000 h 6858000"/>
              <a:gd name="connsiteX276" fmla="*/ 5006537 w 7467600"/>
              <a:gd name="connsiteY276" fmla="*/ 6747068 h 6858000"/>
              <a:gd name="connsiteX277" fmla="*/ 5032723 w 7467600"/>
              <a:gd name="connsiteY277" fmla="*/ 6644957 h 6858000"/>
              <a:gd name="connsiteX278" fmla="*/ 5242949 w 7467600"/>
              <a:gd name="connsiteY278" fmla="*/ 6125175 h 6858000"/>
              <a:gd name="connsiteX279" fmla="*/ 5286321 w 7467600"/>
              <a:gd name="connsiteY279" fmla="*/ 6033555 h 6858000"/>
              <a:gd name="connsiteX280" fmla="*/ 5008210 w 7467600"/>
              <a:gd name="connsiteY280" fmla="*/ 6649194 h 6858000"/>
              <a:gd name="connsiteX281" fmla="*/ 4986321 w 7467600"/>
              <a:gd name="connsiteY281" fmla="*/ 6765687 h 6858000"/>
              <a:gd name="connsiteX282" fmla="*/ 4973474 w 7467600"/>
              <a:gd name="connsiteY282" fmla="*/ 6858000 h 6858000"/>
              <a:gd name="connsiteX283" fmla="*/ 4907178 w 7467600"/>
              <a:gd name="connsiteY283" fmla="*/ 6858000 h 6858000"/>
              <a:gd name="connsiteX284" fmla="*/ 4910810 w 7467600"/>
              <a:gd name="connsiteY284" fmla="*/ 6829660 h 6858000"/>
              <a:gd name="connsiteX285" fmla="*/ 4987461 w 7467600"/>
              <a:gd name="connsiteY285" fmla="*/ 6432994 h 6858000"/>
              <a:gd name="connsiteX286" fmla="*/ 5179262 w 7467600"/>
              <a:gd name="connsiteY286" fmla="*/ 6035044 h 6858000"/>
              <a:gd name="connsiteX287" fmla="*/ 4689678 w 7467600"/>
              <a:gd name="connsiteY287" fmla="*/ 6440241 h 6858000"/>
              <a:gd name="connsiteX288" fmla="*/ 4477543 w 7467600"/>
              <a:gd name="connsiteY288" fmla="*/ 6674836 h 6858000"/>
              <a:gd name="connsiteX289" fmla="*/ 4329957 w 7467600"/>
              <a:gd name="connsiteY289" fmla="*/ 6858000 h 6858000"/>
              <a:gd name="connsiteX290" fmla="*/ 4218595 w 7467600"/>
              <a:gd name="connsiteY290" fmla="*/ 6858000 h 6858000"/>
              <a:gd name="connsiteX291" fmla="*/ 4368888 w 7467600"/>
              <a:gd name="connsiteY291" fmla="*/ 6668412 h 6858000"/>
              <a:gd name="connsiteX292" fmla="*/ 4563091 w 7467600"/>
              <a:gd name="connsiteY292" fmla="*/ 6442508 h 6858000"/>
              <a:gd name="connsiteX293" fmla="*/ 5387324 w 7467600"/>
              <a:gd name="connsiteY293" fmla="*/ 5705830 h 6858000"/>
              <a:gd name="connsiteX294" fmla="*/ 5073620 w 7467600"/>
              <a:gd name="connsiteY294" fmla="*/ 5955437 h 6858000"/>
              <a:gd name="connsiteX295" fmla="*/ 4689789 w 7467600"/>
              <a:gd name="connsiteY295" fmla="*/ 6268382 h 6858000"/>
              <a:gd name="connsiteX296" fmla="*/ 4418722 w 7467600"/>
              <a:gd name="connsiteY296" fmla="*/ 6570886 h 6858000"/>
              <a:gd name="connsiteX297" fmla="*/ 4214944 w 7467600"/>
              <a:gd name="connsiteY297" fmla="*/ 6858000 h 6858000"/>
              <a:gd name="connsiteX298" fmla="*/ 4177898 w 7467600"/>
              <a:gd name="connsiteY298" fmla="*/ 6858000 h 6858000"/>
              <a:gd name="connsiteX299" fmla="*/ 4391597 w 7467600"/>
              <a:gd name="connsiteY299" fmla="*/ 6556370 h 6858000"/>
              <a:gd name="connsiteX300" fmla="*/ 4668889 w 7467600"/>
              <a:gd name="connsiteY300" fmla="*/ 6246399 h 6858000"/>
              <a:gd name="connsiteX301" fmla="*/ 5055427 w 7467600"/>
              <a:gd name="connsiteY301" fmla="*/ 5931476 h 6858000"/>
              <a:gd name="connsiteX302" fmla="*/ 5371814 w 7467600"/>
              <a:gd name="connsiteY302" fmla="*/ 5678975 h 6858000"/>
              <a:gd name="connsiteX303" fmla="*/ 4987918 w 7467600"/>
              <a:gd name="connsiteY303" fmla="*/ 5838701 h 6858000"/>
              <a:gd name="connsiteX304" fmla="*/ 4317146 w 7467600"/>
              <a:gd name="connsiteY304" fmla="*/ 6587716 h 6858000"/>
              <a:gd name="connsiteX305" fmla="*/ 4171627 w 7467600"/>
              <a:gd name="connsiteY305" fmla="*/ 6858000 h 6858000"/>
              <a:gd name="connsiteX306" fmla="*/ 4081585 w 7467600"/>
              <a:gd name="connsiteY306" fmla="*/ 6858000 h 6858000"/>
              <a:gd name="connsiteX307" fmla="*/ 4238603 w 7467600"/>
              <a:gd name="connsiteY307" fmla="*/ 6559341 h 6858000"/>
              <a:gd name="connsiteX308" fmla="*/ 4778333 w 7467600"/>
              <a:gd name="connsiteY308" fmla="*/ 5873626 h 6858000"/>
              <a:gd name="connsiteX309" fmla="*/ 5414185 w 7467600"/>
              <a:gd name="connsiteY309" fmla="*/ 5573882 h 6858000"/>
              <a:gd name="connsiteX310" fmla="*/ 5959648 w 7467600"/>
              <a:gd name="connsiteY310" fmla="*/ 4760797 h 6858000"/>
              <a:gd name="connsiteX311" fmla="*/ 5355019 w 7467600"/>
              <a:gd name="connsiteY311" fmla="*/ 4734672 h 6858000"/>
              <a:gd name="connsiteX312" fmla="*/ 5083565 w 7467600"/>
              <a:gd name="connsiteY312" fmla="*/ 5179121 h 6858000"/>
              <a:gd name="connsiteX313" fmla="*/ 4713577 w 7467600"/>
              <a:gd name="connsiteY313" fmla="*/ 5616803 h 6858000"/>
              <a:gd name="connsiteX314" fmla="*/ 3989559 w 7467600"/>
              <a:gd name="connsiteY314" fmla="*/ 6145945 h 6858000"/>
              <a:gd name="connsiteX315" fmla="*/ 3939824 w 7467600"/>
              <a:gd name="connsiteY315" fmla="*/ 6066900 h 6858000"/>
              <a:gd name="connsiteX316" fmla="*/ 4584537 w 7467600"/>
              <a:gd name="connsiteY316" fmla="*/ 5324826 h 6858000"/>
              <a:gd name="connsiteX317" fmla="*/ 5037105 w 7467600"/>
              <a:gd name="connsiteY317" fmla="*/ 5088765 h 6858000"/>
              <a:gd name="connsiteX318" fmla="*/ 5039930 w 7467600"/>
              <a:gd name="connsiteY318" fmla="*/ 5089585 h 6858000"/>
              <a:gd name="connsiteX319" fmla="*/ 5263764 w 7467600"/>
              <a:gd name="connsiteY319" fmla="*/ 4735525 h 6858000"/>
              <a:gd name="connsiteX320" fmla="*/ 4086300 w 7467600"/>
              <a:gd name="connsiteY320" fmla="*/ 4884599 h 6858000"/>
              <a:gd name="connsiteX321" fmla="*/ 4085485 w 7467600"/>
              <a:gd name="connsiteY321" fmla="*/ 4899070 h 6858000"/>
              <a:gd name="connsiteX322" fmla="*/ 3871915 w 7467600"/>
              <a:gd name="connsiteY322" fmla="*/ 5253645 h 6858000"/>
              <a:gd name="connsiteX323" fmla="*/ 3799374 w 7467600"/>
              <a:gd name="connsiteY323" fmla="*/ 5466127 h 6858000"/>
              <a:gd name="connsiteX324" fmla="*/ 3498850 w 7467600"/>
              <a:gd name="connsiteY324" fmla="*/ 6661888 h 6858000"/>
              <a:gd name="connsiteX325" fmla="*/ 3399216 w 7467600"/>
              <a:gd name="connsiteY325" fmla="*/ 6858000 h 6858000"/>
              <a:gd name="connsiteX326" fmla="*/ 3303688 w 7467600"/>
              <a:gd name="connsiteY326" fmla="*/ 6858000 h 6858000"/>
              <a:gd name="connsiteX327" fmla="*/ 3391774 w 7467600"/>
              <a:gd name="connsiteY327" fmla="*/ 6697181 h 6858000"/>
              <a:gd name="connsiteX328" fmla="*/ 3735540 w 7467600"/>
              <a:gd name="connsiteY328" fmla="*/ 5546923 h 6858000"/>
              <a:gd name="connsiteX329" fmla="*/ 3729438 w 7467600"/>
              <a:gd name="connsiteY329" fmla="*/ 5569058 h 6858000"/>
              <a:gd name="connsiteX330" fmla="*/ 3707782 w 7467600"/>
              <a:gd name="connsiteY330" fmla="*/ 5644908 h 6858000"/>
              <a:gd name="connsiteX331" fmla="*/ 3583827 w 7467600"/>
              <a:gd name="connsiteY331" fmla="*/ 6039215 h 6858000"/>
              <a:gd name="connsiteX332" fmla="*/ 3547861 w 7467600"/>
              <a:gd name="connsiteY332" fmla="*/ 6129609 h 6858000"/>
              <a:gd name="connsiteX333" fmla="*/ 3490905 w 7467600"/>
              <a:gd name="connsiteY333" fmla="*/ 6277660 h 6858000"/>
              <a:gd name="connsiteX334" fmla="*/ 3455859 w 7467600"/>
              <a:gd name="connsiteY334" fmla="*/ 6391301 h 6858000"/>
              <a:gd name="connsiteX335" fmla="*/ 3429112 w 7467600"/>
              <a:gd name="connsiteY335" fmla="*/ 6479469 h 6858000"/>
              <a:gd name="connsiteX336" fmla="*/ 3304862 w 7467600"/>
              <a:gd name="connsiteY336" fmla="*/ 6796476 h 6858000"/>
              <a:gd name="connsiteX337" fmla="*/ 3276071 w 7467600"/>
              <a:gd name="connsiteY337" fmla="*/ 6858000 h 6858000"/>
              <a:gd name="connsiteX338" fmla="*/ 3240805 w 7467600"/>
              <a:gd name="connsiteY338" fmla="*/ 6858000 h 6858000"/>
              <a:gd name="connsiteX339" fmla="*/ 3275917 w 7467600"/>
              <a:gd name="connsiteY339" fmla="*/ 6783192 h 6858000"/>
              <a:gd name="connsiteX340" fmla="*/ 3399358 w 7467600"/>
              <a:gd name="connsiteY340" fmla="*/ 6469011 h 6858000"/>
              <a:gd name="connsiteX341" fmla="*/ 3425650 w 7467600"/>
              <a:gd name="connsiteY341" fmla="*/ 6381333 h 6858000"/>
              <a:gd name="connsiteX342" fmla="*/ 3460661 w 7467600"/>
              <a:gd name="connsiteY342" fmla="*/ 6266763 h 6858000"/>
              <a:gd name="connsiteX343" fmla="*/ 3518021 w 7467600"/>
              <a:gd name="connsiteY343" fmla="*/ 6117298 h 6858000"/>
              <a:gd name="connsiteX344" fmla="*/ 3554035 w 7467600"/>
              <a:gd name="connsiteY344" fmla="*/ 6027832 h 6858000"/>
              <a:gd name="connsiteX345" fmla="*/ 3677174 w 7467600"/>
              <a:gd name="connsiteY345" fmla="*/ 5636351 h 6858000"/>
              <a:gd name="connsiteX346" fmla="*/ 3698819 w 7467600"/>
              <a:gd name="connsiteY346" fmla="*/ 5560503 h 6858000"/>
              <a:gd name="connsiteX347" fmla="*/ 3702094 w 7467600"/>
              <a:gd name="connsiteY347" fmla="*/ 5549194 h 6858000"/>
              <a:gd name="connsiteX348" fmla="*/ 3398355 w 7467600"/>
              <a:gd name="connsiteY348" fmla="*/ 6094603 h 6858000"/>
              <a:gd name="connsiteX349" fmla="*/ 3193941 w 7467600"/>
              <a:gd name="connsiteY349" fmla="*/ 6798775 h 6858000"/>
              <a:gd name="connsiteX350" fmla="*/ 3184140 w 7467600"/>
              <a:gd name="connsiteY350" fmla="*/ 6858000 h 6858000"/>
              <a:gd name="connsiteX351" fmla="*/ 3099978 w 7467600"/>
              <a:gd name="connsiteY351" fmla="*/ 6858000 h 6858000"/>
              <a:gd name="connsiteX352" fmla="*/ 3101556 w 7467600"/>
              <a:gd name="connsiteY352" fmla="*/ 6843337 h 6858000"/>
              <a:gd name="connsiteX353" fmla="*/ 3370162 w 7467600"/>
              <a:gd name="connsiteY353" fmla="*/ 5785550 h 6858000"/>
              <a:gd name="connsiteX354" fmla="*/ 3746477 w 7467600"/>
              <a:gd name="connsiteY354" fmla="*/ 5377889 h 6858000"/>
              <a:gd name="connsiteX355" fmla="*/ 3863399 w 7467600"/>
              <a:gd name="connsiteY355" fmla="*/ 5087257 h 6858000"/>
              <a:gd name="connsiteX356" fmla="*/ 3968712 w 7467600"/>
              <a:gd name="connsiteY356" fmla="*/ 4913989 h 6858000"/>
              <a:gd name="connsiteX357" fmla="*/ 2792390 w 7467600"/>
              <a:gd name="connsiteY357" fmla="*/ 5382974 h 6858000"/>
              <a:gd name="connsiteX358" fmla="*/ 2714982 w 7467600"/>
              <a:gd name="connsiteY358" fmla="*/ 5427051 h 6858000"/>
              <a:gd name="connsiteX359" fmla="*/ 2813361 w 7467600"/>
              <a:gd name="connsiteY359" fmla="*/ 6023912 h 6858000"/>
              <a:gd name="connsiteX360" fmla="*/ 2688430 w 7467600"/>
              <a:gd name="connsiteY360" fmla="*/ 6801564 h 6858000"/>
              <a:gd name="connsiteX361" fmla="*/ 2629626 w 7467600"/>
              <a:gd name="connsiteY361" fmla="*/ 6763394 h 6858000"/>
              <a:gd name="connsiteX362" fmla="*/ 2565328 w 7467600"/>
              <a:gd name="connsiteY362" fmla="*/ 5516399 h 6858000"/>
              <a:gd name="connsiteX363" fmla="*/ 1922999 w 7467600"/>
              <a:gd name="connsiteY363" fmla="*/ 5980343 h 6858000"/>
              <a:gd name="connsiteX364" fmla="*/ 1950261 w 7467600"/>
              <a:gd name="connsiteY364" fmla="*/ 6405858 h 6858000"/>
              <a:gd name="connsiteX365" fmla="*/ 2365554 w 7467600"/>
              <a:gd name="connsiteY365" fmla="*/ 6759107 h 6858000"/>
              <a:gd name="connsiteX366" fmla="*/ 2424142 w 7467600"/>
              <a:gd name="connsiteY366" fmla="*/ 6858000 h 6858000"/>
              <a:gd name="connsiteX367" fmla="*/ 2395994 w 7467600"/>
              <a:gd name="connsiteY367" fmla="*/ 6858000 h 6858000"/>
              <a:gd name="connsiteX368" fmla="*/ 2392863 w 7467600"/>
              <a:gd name="connsiteY368" fmla="*/ 6852964 h 6858000"/>
              <a:gd name="connsiteX369" fmla="*/ 2017589 w 7467600"/>
              <a:gd name="connsiteY369" fmla="*/ 6493982 h 6858000"/>
              <a:gd name="connsiteX370" fmla="*/ 2147336 w 7467600"/>
              <a:gd name="connsiteY370" fmla="*/ 6594052 h 6858000"/>
              <a:gd name="connsiteX371" fmla="*/ 2207047 w 7467600"/>
              <a:gd name="connsiteY371" fmla="*/ 6654540 h 6858000"/>
              <a:gd name="connsiteX372" fmla="*/ 2299106 w 7467600"/>
              <a:gd name="connsiteY372" fmla="*/ 6778931 h 6858000"/>
              <a:gd name="connsiteX373" fmla="*/ 2314430 w 7467600"/>
              <a:gd name="connsiteY373" fmla="*/ 6801144 h 6858000"/>
              <a:gd name="connsiteX374" fmla="*/ 2352406 w 7467600"/>
              <a:gd name="connsiteY374" fmla="*/ 6858000 h 6858000"/>
              <a:gd name="connsiteX375" fmla="*/ 2314492 w 7467600"/>
              <a:gd name="connsiteY375" fmla="*/ 6858000 h 6858000"/>
              <a:gd name="connsiteX376" fmla="*/ 2288095 w 7467600"/>
              <a:gd name="connsiteY376" fmla="*/ 6818030 h 6858000"/>
              <a:gd name="connsiteX377" fmla="*/ 2272768 w 7467600"/>
              <a:gd name="connsiteY377" fmla="*/ 6795822 h 6858000"/>
              <a:gd name="connsiteX378" fmla="*/ 2182715 w 7467600"/>
              <a:gd name="connsiteY378" fmla="*/ 6675071 h 6858000"/>
              <a:gd name="connsiteX379" fmla="*/ 2032061 w 7467600"/>
              <a:gd name="connsiteY379" fmla="*/ 6541380 h 6858000"/>
              <a:gd name="connsiteX380" fmla="*/ 2257220 w 7467600"/>
              <a:gd name="connsiteY380" fmla="*/ 6826257 h 6858000"/>
              <a:gd name="connsiteX381" fmla="*/ 2281324 w 7467600"/>
              <a:gd name="connsiteY381" fmla="*/ 6858000 h 6858000"/>
              <a:gd name="connsiteX382" fmla="*/ 2242860 w 7467600"/>
              <a:gd name="connsiteY382" fmla="*/ 6858000 h 6858000"/>
              <a:gd name="connsiteX383" fmla="*/ 2232818 w 7467600"/>
              <a:gd name="connsiteY383" fmla="*/ 6844926 h 6858000"/>
              <a:gd name="connsiteX384" fmla="*/ 1990172 w 7467600"/>
              <a:gd name="connsiteY384" fmla="*/ 6542121 h 6858000"/>
              <a:gd name="connsiteX385" fmla="*/ 2124090 w 7467600"/>
              <a:gd name="connsiteY385" fmla="*/ 6761017 h 6858000"/>
              <a:gd name="connsiteX386" fmla="*/ 2200380 w 7467600"/>
              <a:gd name="connsiteY386" fmla="*/ 6858000 h 6858000"/>
              <a:gd name="connsiteX387" fmla="*/ 2147507 w 7467600"/>
              <a:gd name="connsiteY387" fmla="*/ 6858000 h 6858000"/>
              <a:gd name="connsiteX388" fmla="*/ 2070668 w 7467600"/>
              <a:gd name="connsiteY388" fmla="*/ 6761520 h 6858000"/>
              <a:gd name="connsiteX389" fmla="*/ 1975142 w 7467600"/>
              <a:gd name="connsiteY389" fmla="*/ 6585570 h 6858000"/>
              <a:gd name="connsiteX390" fmla="*/ 2050035 w 7467600"/>
              <a:gd name="connsiteY390" fmla="*/ 6813345 h 6858000"/>
              <a:gd name="connsiteX391" fmla="*/ 2063025 w 7467600"/>
              <a:gd name="connsiteY391" fmla="*/ 6858000 h 6858000"/>
              <a:gd name="connsiteX392" fmla="*/ 2021675 w 7467600"/>
              <a:gd name="connsiteY392" fmla="*/ 6858000 h 6858000"/>
              <a:gd name="connsiteX393" fmla="*/ 2019308 w 7467600"/>
              <a:gd name="connsiteY393" fmla="*/ 6847118 h 6858000"/>
              <a:gd name="connsiteX394" fmla="*/ 1938835 w 7467600"/>
              <a:gd name="connsiteY394" fmla="*/ 6551160 h 6858000"/>
              <a:gd name="connsiteX395" fmla="*/ 1953230 w 7467600"/>
              <a:gd name="connsiteY395" fmla="*/ 6759699 h 6858000"/>
              <a:gd name="connsiteX396" fmla="*/ 1956763 w 7467600"/>
              <a:gd name="connsiteY396" fmla="*/ 6778191 h 6858000"/>
              <a:gd name="connsiteX397" fmla="*/ 1967925 w 7467600"/>
              <a:gd name="connsiteY397" fmla="*/ 6858000 h 6858000"/>
              <a:gd name="connsiteX398" fmla="*/ 1936622 w 7467600"/>
              <a:gd name="connsiteY398" fmla="*/ 6858000 h 6858000"/>
              <a:gd name="connsiteX399" fmla="*/ 1926261 w 7467600"/>
              <a:gd name="connsiteY399" fmla="*/ 6784064 h 6858000"/>
              <a:gd name="connsiteX400" fmla="*/ 1922724 w 7467600"/>
              <a:gd name="connsiteY400" fmla="*/ 6765577 h 6858000"/>
              <a:gd name="connsiteX401" fmla="*/ 1904650 w 7467600"/>
              <a:gd name="connsiteY401" fmla="*/ 6639616 h 6858000"/>
              <a:gd name="connsiteX402" fmla="*/ 1885273 w 7467600"/>
              <a:gd name="connsiteY402" fmla="*/ 6858000 h 6858000"/>
              <a:gd name="connsiteX403" fmla="*/ 1854363 w 7467600"/>
              <a:gd name="connsiteY403" fmla="*/ 6858000 h 6858000"/>
              <a:gd name="connsiteX404" fmla="*/ 1880391 w 7467600"/>
              <a:gd name="connsiteY404" fmla="*/ 6603796 h 6858000"/>
              <a:gd name="connsiteX405" fmla="*/ 1818273 w 7467600"/>
              <a:gd name="connsiteY405" fmla="*/ 6715729 h 6858000"/>
              <a:gd name="connsiteX406" fmla="*/ 1794691 w 7467600"/>
              <a:gd name="connsiteY406" fmla="*/ 6843239 h 6858000"/>
              <a:gd name="connsiteX407" fmla="*/ 1794914 w 7467600"/>
              <a:gd name="connsiteY407" fmla="*/ 6858000 h 6858000"/>
              <a:gd name="connsiteX408" fmla="*/ 1746128 w 7467600"/>
              <a:gd name="connsiteY408" fmla="*/ 6858000 h 6858000"/>
              <a:gd name="connsiteX409" fmla="*/ 1753934 w 7467600"/>
              <a:gd name="connsiteY409" fmla="*/ 6724796 h 6858000"/>
              <a:gd name="connsiteX410" fmla="*/ 1792053 w 7467600"/>
              <a:gd name="connsiteY410" fmla="*/ 6572396 h 6858000"/>
              <a:gd name="connsiteX411" fmla="*/ 1862248 w 7467600"/>
              <a:gd name="connsiteY411" fmla="*/ 6266397 h 6858000"/>
              <a:gd name="connsiteX412" fmla="*/ 1862250 w 7467600"/>
              <a:gd name="connsiteY412" fmla="*/ 6033531 h 6858000"/>
              <a:gd name="connsiteX413" fmla="*/ 1211999 w 7467600"/>
              <a:gd name="connsiteY413" fmla="*/ 6683610 h 6858000"/>
              <a:gd name="connsiteX414" fmla="*/ 1213266 w 7467600"/>
              <a:gd name="connsiteY414" fmla="*/ 6691947 h 6858000"/>
              <a:gd name="connsiteX415" fmla="*/ 1203370 w 7467600"/>
              <a:gd name="connsiteY415" fmla="*/ 6850676 h 6858000"/>
              <a:gd name="connsiteX416" fmla="*/ 1203671 w 7467600"/>
              <a:gd name="connsiteY416" fmla="*/ 6858000 h 6858000"/>
              <a:gd name="connsiteX417" fmla="*/ 1143180 w 7467600"/>
              <a:gd name="connsiteY417" fmla="*/ 6858000 h 6858000"/>
              <a:gd name="connsiteX418" fmla="*/ 1142176 w 7467600"/>
              <a:gd name="connsiteY418" fmla="*/ 6766045 h 6858000"/>
              <a:gd name="connsiteX419" fmla="*/ 1067484 w 7467600"/>
              <a:gd name="connsiteY419" fmla="*/ 6858000 h 6858000"/>
              <a:gd name="connsiteX420" fmla="*/ 953928 w 7467600"/>
              <a:gd name="connsiteY420" fmla="*/ 6858000 h 6858000"/>
              <a:gd name="connsiteX421" fmla="*/ 959715 w 7467600"/>
              <a:gd name="connsiteY421" fmla="*/ 6850185 h 6858000"/>
              <a:gd name="connsiteX422" fmla="*/ 1483788 w 7467600"/>
              <a:gd name="connsiteY422" fmla="*/ 6259174 h 6858000"/>
              <a:gd name="connsiteX423" fmla="*/ 1100671 w 7467600"/>
              <a:gd name="connsiteY423" fmla="*/ 6252137 h 6858000"/>
              <a:gd name="connsiteX424" fmla="*/ 1090144 w 7467600"/>
              <a:gd name="connsiteY424" fmla="*/ 6256748 h 6858000"/>
              <a:gd name="connsiteX425" fmla="*/ 1095872 w 7467600"/>
              <a:gd name="connsiteY425" fmla="*/ 6271892 h 6858000"/>
              <a:gd name="connsiteX426" fmla="*/ 262785 w 7467600"/>
              <a:gd name="connsiteY426" fmla="*/ 6845450 h 6858000"/>
              <a:gd name="connsiteX427" fmla="*/ 209968 w 7467600"/>
              <a:gd name="connsiteY427" fmla="*/ 6770713 h 6858000"/>
              <a:gd name="connsiteX428" fmla="*/ 873460 w 7467600"/>
              <a:gd name="connsiteY428" fmla="*/ 6253768 h 6858000"/>
              <a:gd name="connsiteX429" fmla="*/ 192686 w 7467600"/>
              <a:gd name="connsiteY429" fmla="*/ 5849257 h 6858000"/>
              <a:gd name="connsiteX430" fmla="*/ 4696 w 7467600"/>
              <a:gd name="connsiteY430" fmla="*/ 5697668 h 6858000"/>
              <a:gd name="connsiteX431" fmla="*/ 0 w 7467600"/>
              <a:gd name="connsiteY431" fmla="*/ 5689984 h 6858000"/>
              <a:gd name="connsiteX432" fmla="*/ 0 w 7467600"/>
              <a:gd name="connsiteY432" fmla="*/ 5513472 h 6858000"/>
              <a:gd name="connsiteX433" fmla="*/ 174101 w 7467600"/>
              <a:gd name="connsiteY433" fmla="*/ 5620277 h 6858000"/>
              <a:gd name="connsiteX434" fmla="*/ 891800 w 7467600"/>
              <a:gd name="connsiteY434" fmla="*/ 6036935 h 6858000"/>
              <a:gd name="connsiteX435" fmla="*/ 1072219 w 7467600"/>
              <a:gd name="connsiteY435" fmla="*/ 6169443 h 6858000"/>
              <a:gd name="connsiteX436" fmla="*/ 1074117 w 7467600"/>
              <a:gd name="connsiteY436" fmla="*/ 6170301 h 6858000"/>
              <a:gd name="connsiteX437" fmla="*/ 1083114 w 7467600"/>
              <a:gd name="connsiteY437" fmla="*/ 6174131 h 6858000"/>
              <a:gd name="connsiteX438" fmla="*/ 1543010 w 7467600"/>
              <a:gd name="connsiteY438" fmla="*/ 6191140 h 6858000"/>
              <a:gd name="connsiteX439" fmla="*/ 1551080 w 7467600"/>
              <a:gd name="connsiteY439" fmla="*/ 6195006 h 6858000"/>
              <a:gd name="connsiteX440" fmla="*/ 2345443 w 7467600"/>
              <a:gd name="connsiteY440" fmla="*/ 5549882 h 6858000"/>
              <a:gd name="connsiteX441" fmla="*/ 1721499 w 7467600"/>
              <a:gd name="connsiteY441" fmla="*/ 5599969 h 6858000"/>
              <a:gd name="connsiteX442" fmla="*/ 767716 w 7467600"/>
              <a:gd name="connsiteY442" fmla="*/ 5472768 h 6858000"/>
              <a:gd name="connsiteX443" fmla="*/ 722147 w 7467600"/>
              <a:gd name="connsiteY443" fmla="*/ 5393091 h 6858000"/>
              <a:gd name="connsiteX444" fmla="*/ 1485552 w 7467600"/>
              <a:gd name="connsiteY444" fmla="*/ 5313202 h 6858000"/>
              <a:gd name="connsiteX445" fmla="*/ 2143004 w 7467600"/>
              <a:gd name="connsiteY445" fmla="*/ 5402420 h 6858000"/>
              <a:gd name="connsiteX446" fmla="*/ 1933391 w 7467600"/>
              <a:gd name="connsiteY446" fmla="*/ 5156971 h 6858000"/>
              <a:gd name="connsiteX447" fmla="*/ 1827118 w 7467600"/>
              <a:gd name="connsiteY447" fmla="*/ 4968410 h 6858000"/>
              <a:gd name="connsiteX448" fmla="*/ 1837349 w 7467600"/>
              <a:gd name="connsiteY448" fmla="*/ 4956357 h 6858000"/>
              <a:gd name="connsiteX449" fmla="*/ 2162835 w 7467600"/>
              <a:gd name="connsiteY449" fmla="*/ 5187853 h 6858000"/>
              <a:gd name="connsiteX450" fmla="*/ 2257167 w 7467600"/>
              <a:gd name="connsiteY450" fmla="*/ 5462123 h 6858000"/>
              <a:gd name="connsiteX451" fmla="*/ 2261598 w 7467600"/>
              <a:gd name="connsiteY451" fmla="*/ 5467998 h 6858000"/>
              <a:gd name="connsiteX452" fmla="*/ 2437177 w 7467600"/>
              <a:gd name="connsiteY452" fmla="*/ 5479608 h 6858000"/>
              <a:gd name="connsiteX453" fmla="*/ 2445247 w 7467600"/>
              <a:gd name="connsiteY453" fmla="*/ 5483476 h 6858000"/>
              <a:gd name="connsiteX454" fmla="*/ 2743626 w 7467600"/>
              <a:gd name="connsiteY454" fmla="*/ 5304819 h 6858000"/>
              <a:gd name="connsiteX455" fmla="*/ 3048102 w 7467600"/>
              <a:gd name="connsiteY455" fmla="*/ 5150595 h 6858000"/>
              <a:gd name="connsiteX456" fmla="*/ 1799414 w 7467600"/>
              <a:gd name="connsiteY456" fmla="*/ 4694732 h 6858000"/>
              <a:gd name="connsiteX457" fmla="*/ 1771735 w 7467600"/>
              <a:gd name="connsiteY457" fmla="*/ 4619929 h 6858000"/>
              <a:gd name="connsiteX458" fmla="*/ 3104273 w 7467600"/>
              <a:gd name="connsiteY458" fmla="*/ 5076159 h 6858000"/>
              <a:gd name="connsiteX459" fmla="*/ 3113245 w 7467600"/>
              <a:gd name="connsiteY459" fmla="*/ 5090705 h 6858000"/>
              <a:gd name="connsiteX460" fmla="*/ 3126294 w 7467600"/>
              <a:gd name="connsiteY460" fmla="*/ 5114400 h 6858000"/>
              <a:gd name="connsiteX461" fmla="*/ 3937433 w 7467600"/>
              <a:gd name="connsiteY461" fmla="*/ 4830473 h 6858000"/>
              <a:gd name="connsiteX462" fmla="*/ 3590475 w 7467600"/>
              <a:gd name="connsiteY462" fmla="*/ 4597974 h 6858000"/>
              <a:gd name="connsiteX463" fmla="*/ 3100264 w 7467600"/>
              <a:gd name="connsiteY463" fmla="*/ 4579845 h 6858000"/>
              <a:gd name="connsiteX464" fmla="*/ 2183576 w 7467600"/>
              <a:gd name="connsiteY464" fmla="*/ 4227150 h 6858000"/>
              <a:gd name="connsiteX465" fmla="*/ 2151029 w 7467600"/>
              <a:gd name="connsiteY465" fmla="*/ 4146947 h 6858000"/>
              <a:gd name="connsiteX466" fmla="*/ 3563434 w 7467600"/>
              <a:gd name="connsiteY466" fmla="*/ 4469115 h 6858000"/>
              <a:gd name="connsiteX467" fmla="*/ 3177952 w 7467600"/>
              <a:gd name="connsiteY467" fmla="*/ 3657386 h 6858000"/>
              <a:gd name="connsiteX468" fmla="*/ 3189263 w 7467600"/>
              <a:gd name="connsiteY468" fmla="*/ 3625726 h 6858000"/>
              <a:gd name="connsiteX469" fmla="*/ 3560912 w 7467600"/>
              <a:gd name="connsiteY469" fmla="*/ 4079863 h 6858000"/>
              <a:gd name="connsiteX470" fmla="*/ 3626636 w 7467600"/>
              <a:gd name="connsiteY470" fmla="*/ 4512230 h 6858000"/>
              <a:gd name="connsiteX471" fmla="*/ 3653088 w 7467600"/>
              <a:gd name="connsiteY471" fmla="*/ 4521417 h 6858000"/>
              <a:gd name="connsiteX472" fmla="*/ 3988128 w 7467600"/>
              <a:gd name="connsiteY472" fmla="*/ 4817267 h 6858000"/>
              <a:gd name="connsiteX473" fmla="*/ 4830582 w 7467600"/>
              <a:gd name="connsiteY473" fmla="*/ 4676000 h 6858000"/>
              <a:gd name="connsiteX474" fmla="*/ 4830100 w 7467600"/>
              <a:gd name="connsiteY474" fmla="*/ 4675554 h 6858000"/>
              <a:gd name="connsiteX475" fmla="*/ 4036318 w 7467600"/>
              <a:gd name="connsiteY475" fmla="*/ 4147013 h 6858000"/>
              <a:gd name="connsiteX476" fmla="*/ 3432098 w 7467600"/>
              <a:gd name="connsiteY476" fmla="*/ 3537312 h 6858000"/>
              <a:gd name="connsiteX477" fmla="*/ 3446761 w 7467600"/>
              <a:gd name="connsiteY477" fmla="*/ 3461278 h 6858000"/>
              <a:gd name="connsiteX478" fmla="*/ 4419733 w 7467600"/>
              <a:gd name="connsiteY478" fmla="*/ 3963555 h 6858000"/>
              <a:gd name="connsiteX479" fmla="*/ 4781371 w 7467600"/>
              <a:gd name="connsiteY479" fmla="*/ 4458604 h 6858000"/>
              <a:gd name="connsiteX480" fmla="*/ 4780440 w 7467600"/>
              <a:gd name="connsiteY480" fmla="*/ 4470290 h 6858000"/>
              <a:gd name="connsiteX481" fmla="*/ 4898954 w 7467600"/>
              <a:gd name="connsiteY481" fmla="*/ 4662092 h 6858000"/>
              <a:gd name="connsiteX482" fmla="*/ 4900699 w 7467600"/>
              <a:gd name="connsiteY482" fmla="*/ 4670867 h 6858000"/>
              <a:gd name="connsiteX483" fmla="*/ 5714511 w 7467600"/>
              <a:gd name="connsiteY483" fmla="*/ 4663483 h 6858000"/>
              <a:gd name="connsiteX484" fmla="*/ 5464793 w 7467600"/>
              <a:gd name="connsiteY484" fmla="*/ 4393556 h 6858000"/>
              <a:gd name="connsiteX485" fmla="*/ 5461897 w 7467600"/>
              <a:gd name="connsiteY485" fmla="*/ 4390879 h 6858000"/>
              <a:gd name="connsiteX486" fmla="*/ 4294126 w 7467600"/>
              <a:gd name="connsiteY486" fmla="*/ 3303048 h 6858000"/>
              <a:gd name="connsiteX487" fmla="*/ 4305321 w 7467600"/>
              <a:gd name="connsiteY487" fmla="*/ 3256953 h 6858000"/>
              <a:gd name="connsiteX488" fmla="*/ 4949299 w 7467600"/>
              <a:gd name="connsiteY488" fmla="*/ 3766336 h 6858000"/>
              <a:gd name="connsiteX489" fmla="*/ 5291452 w 7467600"/>
              <a:gd name="connsiteY489" fmla="*/ 4076801 h 6858000"/>
              <a:gd name="connsiteX490" fmla="*/ 5434998 w 7467600"/>
              <a:gd name="connsiteY490" fmla="*/ 4254100 h 6858000"/>
              <a:gd name="connsiteX491" fmla="*/ 5351015 w 7467600"/>
              <a:gd name="connsiteY491" fmla="*/ 3760989 h 6858000"/>
              <a:gd name="connsiteX492" fmla="*/ 5413780 w 7467600"/>
              <a:gd name="connsiteY492" fmla="*/ 2966265 h 6858000"/>
              <a:gd name="connsiteX493" fmla="*/ 5425627 w 7467600"/>
              <a:gd name="connsiteY493" fmla="*/ 2954192 h 6858000"/>
              <a:gd name="connsiteX494" fmla="*/ 6604735 w 7467600"/>
              <a:gd name="connsiteY494" fmla="*/ 2041381 h 6858000"/>
              <a:gd name="connsiteX495" fmla="*/ 7204487 w 7467600"/>
              <a:gd name="connsiteY495" fmla="*/ 2742112 h 6858000"/>
              <a:gd name="connsiteX496" fmla="*/ 7131592 w 7467600"/>
              <a:gd name="connsiteY496" fmla="*/ 2672096 h 6858000"/>
              <a:gd name="connsiteX497" fmla="*/ 6996344 w 7467600"/>
              <a:gd name="connsiteY497" fmla="*/ 2518310 h 6858000"/>
              <a:gd name="connsiteX498" fmla="*/ 6735495 w 7467600"/>
              <a:gd name="connsiteY498" fmla="*/ 2196890 h 6858000"/>
              <a:gd name="connsiteX499" fmla="*/ 6721901 w 7467600"/>
              <a:gd name="connsiteY499" fmla="*/ 2179274 h 6858000"/>
              <a:gd name="connsiteX500" fmla="*/ 6604735 w 7467600"/>
              <a:gd name="connsiteY500" fmla="*/ 2041381 h 6858000"/>
              <a:gd name="connsiteX501" fmla="*/ 6591670 w 7467600"/>
              <a:gd name="connsiteY501" fmla="*/ 1988277 h 6858000"/>
              <a:gd name="connsiteX502" fmla="*/ 6747349 w 7467600"/>
              <a:gd name="connsiteY502" fmla="*/ 2160069 h 6858000"/>
              <a:gd name="connsiteX503" fmla="*/ 6760943 w 7467600"/>
              <a:gd name="connsiteY503" fmla="*/ 2177686 h 6858000"/>
              <a:gd name="connsiteX504" fmla="*/ 7021065 w 7467600"/>
              <a:gd name="connsiteY504" fmla="*/ 2498102 h 6858000"/>
              <a:gd name="connsiteX505" fmla="*/ 7155223 w 7467600"/>
              <a:gd name="connsiteY505" fmla="*/ 2650386 h 6858000"/>
              <a:gd name="connsiteX506" fmla="*/ 7203167 w 7467600"/>
              <a:gd name="connsiteY506" fmla="*/ 2697288 h 6858000"/>
              <a:gd name="connsiteX507" fmla="*/ 6937703 w 7467600"/>
              <a:gd name="connsiteY507" fmla="*/ 2321981 h 6858000"/>
              <a:gd name="connsiteX508" fmla="*/ 6591670 w 7467600"/>
              <a:gd name="connsiteY508" fmla="*/ 1988277 h 6858000"/>
              <a:gd name="connsiteX509" fmla="*/ 5798671 w 7467600"/>
              <a:gd name="connsiteY509" fmla="*/ 1981601 h 6858000"/>
              <a:gd name="connsiteX510" fmla="*/ 5754709 w 7467600"/>
              <a:gd name="connsiteY510" fmla="*/ 2071454 h 6858000"/>
              <a:gd name="connsiteX511" fmla="*/ 5763044 w 7467600"/>
              <a:gd name="connsiteY511" fmla="*/ 2842206 h 6858000"/>
              <a:gd name="connsiteX512" fmla="*/ 5764974 w 7467600"/>
              <a:gd name="connsiteY512" fmla="*/ 2799609 h 6858000"/>
              <a:gd name="connsiteX513" fmla="*/ 5767665 w 7467600"/>
              <a:gd name="connsiteY513" fmla="*/ 2666409 h 6858000"/>
              <a:gd name="connsiteX514" fmla="*/ 5763055 w 7467600"/>
              <a:gd name="connsiteY514" fmla="*/ 2579705 h 6858000"/>
              <a:gd name="connsiteX515" fmla="*/ 5758079 w 7467600"/>
              <a:gd name="connsiteY515" fmla="*/ 2492508 h 6858000"/>
              <a:gd name="connsiteX516" fmla="*/ 5779325 w 7467600"/>
              <a:gd name="connsiteY516" fmla="*/ 2197069 h 6858000"/>
              <a:gd name="connsiteX517" fmla="*/ 5798671 w 7467600"/>
              <a:gd name="connsiteY517" fmla="*/ 1981601 h 6858000"/>
              <a:gd name="connsiteX518" fmla="*/ 5829202 w 7467600"/>
              <a:gd name="connsiteY518" fmla="*/ 1971679 h 6858000"/>
              <a:gd name="connsiteX519" fmla="*/ 5809558 w 7467600"/>
              <a:gd name="connsiteY519" fmla="*/ 2198043 h 6858000"/>
              <a:gd name="connsiteX520" fmla="*/ 5788653 w 7467600"/>
              <a:gd name="connsiteY520" fmla="*/ 2489430 h 6858000"/>
              <a:gd name="connsiteX521" fmla="*/ 5793439 w 7467600"/>
              <a:gd name="connsiteY521" fmla="*/ 2575235 h 6858000"/>
              <a:gd name="connsiteX522" fmla="*/ 5796837 w 7467600"/>
              <a:gd name="connsiteY522" fmla="*/ 2637633 h 6858000"/>
              <a:gd name="connsiteX523" fmla="*/ 5818614 w 7467600"/>
              <a:gd name="connsiteY523" fmla="*/ 2473055 h 6858000"/>
              <a:gd name="connsiteX524" fmla="*/ 5829202 w 7467600"/>
              <a:gd name="connsiteY524" fmla="*/ 1971679 h 6858000"/>
              <a:gd name="connsiteX525" fmla="*/ 5911389 w 7467600"/>
              <a:gd name="connsiteY525" fmla="*/ 1898371 h 6858000"/>
              <a:gd name="connsiteX526" fmla="*/ 6237627 w 7467600"/>
              <a:gd name="connsiteY526" fmla="*/ 2231921 h 6858000"/>
              <a:gd name="connsiteX527" fmla="*/ 5911389 w 7467600"/>
              <a:gd name="connsiteY527" fmla="*/ 1898371 h 6858000"/>
              <a:gd name="connsiteX528" fmla="*/ 6944437 w 7467600"/>
              <a:gd name="connsiteY528" fmla="*/ 1575402 h 6858000"/>
              <a:gd name="connsiteX529" fmla="*/ 6304730 w 7467600"/>
              <a:gd name="connsiteY529" fmla="*/ 1766654 h 6858000"/>
              <a:gd name="connsiteX530" fmla="*/ 6944437 w 7467600"/>
              <a:gd name="connsiteY530" fmla="*/ 1575402 h 6858000"/>
              <a:gd name="connsiteX531" fmla="*/ 7019523 w 7467600"/>
              <a:gd name="connsiteY531" fmla="*/ 1519450 h 6858000"/>
              <a:gd name="connsiteX532" fmla="*/ 6298091 w 7467600"/>
              <a:gd name="connsiteY532" fmla="*/ 1737122 h 6858000"/>
              <a:gd name="connsiteX533" fmla="*/ 7019523 w 7467600"/>
              <a:gd name="connsiteY533" fmla="*/ 1519450 h 6858000"/>
              <a:gd name="connsiteX534" fmla="*/ 2399523 w 7467600"/>
              <a:gd name="connsiteY534" fmla="*/ 1428234 h 6858000"/>
              <a:gd name="connsiteX535" fmla="*/ 2224982 w 7467600"/>
              <a:gd name="connsiteY535" fmla="*/ 1826201 h 6858000"/>
              <a:gd name="connsiteX536" fmla="*/ 2096099 w 7467600"/>
              <a:gd name="connsiteY536" fmla="*/ 2345900 h 6858000"/>
              <a:gd name="connsiteX537" fmla="*/ 2283317 w 7467600"/>
              <a:gd name="connsiteY537" fmla="*/ 1796925 h 6858000"/>
              <a:gd name="connsiteX538" fmla="*/ 2399523 w 7467600"/>
              <a:gd name="connsiteY538" fmla="*/ 1428234 h 6858000"/>
              <a:gd name="connsiteX539" fmla="*/ 2448558 w 7467600"/>
              <a:gd name="connsiteY539" fmla="*/ 1373435 h 6858000"/>
              <a:gd name="connsiteX540" fmla="*/ 2312521 w 7467600"/>
              <a:gd name="connsiteY540" fmla="*/ 1806140 h 6858000"/>
              <a:gd name="connsiteX541" fmla="*/ 2127533 w 7467600"/>
              <a:gd name="connsiteY541" fmla="*/ 2348380 h 6858000"/>
              <a:gd name="connsiteX542" fmla="*/ 2358080 w 7467600"/>
              <a:gd name="connsiteY542" fmla="*/ 1866134 h 6858000"/>
              <a:gd name="connsiteX543" fmla="*/ 2407436 w 7467600"/>
              <a:gd name="connsiteY543" fmla="*/ 1651070 h 6858000"/>
              <a:gd name="connsiteX544" fmla="*/ 2448558 w 7467600"/>
              <a:gd name="connsiteY544" fmla="*/ 1373435 h 6858000"/>
              <a:gd name="connsiteX545" fmla="*/ 278707 w 7467600"/>
              <a:gd name="connsiteY545" fmla="*/ 1352270 h 6858000"/>
              <a:gd name="connsiteX546" fmla="*/ 321570 w 7467600"/>
              <a:gd name="connsiteY546" fmla="*/ 1861610 h 6858000"/>
              <a:gd name="connsiteX547" fmla="*/ 294281 w 7467600"/>
              <a:gd name="connsiteY547" fmla="*/ 1440658 h 6858000"/>
              <a:gd name="connsiteX548" fmla="*/ 278707 w 7467600"/>
              <a:gd name="connsiteY548" fmla="*/ 1352270 h 6858000"/>
              <a:gd name="connsiteX549" fmla="*/ 1423821 w 7467600"/>
              <a:gd name="connsiteY549" fmla="*/ 1351958 h 6858000"/>
              <a:gd name="connsiteX550" fmla="*/ 1638521 w 7467600"/>
              <a:gd name="connsiteY550" fmla="*/ 1908470 h 6858000"/>
              <a:gd name="connsiteX551" fmla="*/ 1754199 w 7467600"/>
              <a:gd name="connsiteY551" fmla="*/ 2149284 h 6858000"/>
              <a:gd name="connsiteX552" fmla="*/ 1908359 w 7467600"/>
              <a:gd name="connsiteY552" fmla="*/ 2364988 h 6858000"/>
              <a:gd name="connsiteX553" fmla="*/ 1647661 w 7467600"/>
              <a:gd name="connsiteY553" fmla="*/ 1825945 h 6858000"/>
              <a:gd name="connsiteX554" fmla="*/ 1423821 w 7467600"/>
              <a:gd name="connsiteY554" fmla="*/ 1351958 h 6858000"/>
              <a:gd name="connsiteX555" fmla="*/ 1431890 w 7467600"/>
              <a:gd name="connsiteY555" fmla="*/ 1306475 h 6858000"/>
              <a:gd name="connsiteX556" fmla="*/ 1507597 w 7467600"/>
              <a:gd name="connsiteY556" fmla="*/ 1446132 h 6858000"/>
              <a:gd name="connsiteX557" fmla="*/ 1674586 w 7467600"/>
              <a:gd name="connsiteY557" fmla="*/ 1813832 h 6858000"/>
              <a:gd name="connsiteX558" fmla="*/ 1815950 w 7467600"/>
              <a:gd name="connsiteY558" fmla="*/ 2128564 h 6858000"/>
              <a:gd name="connsiteX559" fmla="*/ 1984242 w 7467600"/>
              <a:gd name="connsiteY559" fmla="*/ 2430829 h 6858000"/>
              <a:gd name="connsiteX560" fmla="*/ 2014023 w 7467600"/>
              <a:gd name="connsiteY560" fmla="*/ 2450995 h 6858000"/>
              <a:gd name="connsiteX561" fmla="*/ 1747337 w 7467600"/>
              <a:gd name="connsiteY561" fmla="*/ 1855264 h 6858000"/>
              <a:gd name="connsiteX562" fmla="*/ 1533749 w 7467600"/>
              <a:gd name="connsiteY562" fmla="*/ 1478656 h 6858000"/>
              <a:gd name="connsiteX563" fmla="*/ 1431890 w 7467600"/>
              <a:gd name="connsiteY563" fmla="*/ 1306475 h 6858000"/>
              <a:gd name="connsiteX564" fmla="*/ 5052692 w 7467600"/>
              <a:gd name="connsiteY564" fmla="*/ 1292994 h 6858000"/>
              <a:gd name="connsiteX565" fmla="*/ 5200661 w 7467600"/>
              <a:gd name="connsiteY565" fmla="*/ 1635186 h 6858000"/>
              <a:gd name="connsiteX566" fmla="*/ 5297138 w 7467600"/>
              <a:gd name="connsiteY566" fmla="*/ 1906351 h 6858000"/>
              <a:gd name="connsiteX567" fmla="*/ 5052692 w 7467600"/>
              <a:gd name="connsiteY567" fmla="*/ 1292994 h 6858000"/>
              <a:gd name="connsiteX568" fmla="*/ 5009948 w 7467600"/>
              <a:gd name="connsiteY568" fmla="*/ 1273619 h 6858000"/>
              <a:gd name="connsiteX569" fmla="*/ 5121777 w 7467600"/>
              <a:gd name="connsiteY569" fmla="*/ 1654213 h 6858000"/>
              <a:gd name="connsiteX570" fmla="*/ 5293545 w 7467600"/>
              <a:gd name="connsiteY570" fmla="*/ 2072247 h 6858000"/>
              <a:gd name="connsiteX571" fmla="*/ 5294042 w 7467600"/>
              <a:gd name="connsiteY571" fmla="*/ 2065019 h 6858000"/>
              <a:gd name="connsiteX572" fmla="*/ 5171936 w 7467600"/>
              <a:gd name="connsiteY572" fmla="*/ 1647613 h 6858000"/>
              <a:gd name="connsiteX573" fmla="*/ 5009948 w 7467600"/>
              <a:gd name="connsiteY573" fmla="*/ 1273619 h 6858000"/>
              <a:gd name="connsiteX574" fmla="*/ 655236 w 7467600"/>
              <a:gd name="connsiteY574" fmla="*/ 1268632 h 6858000"/>
              <a:gd name="connsiteX575" fmla="*/ 839521 w 7467600"/>
              <a:gd name="connsiteY575" fmla="*/ 1685315 h 6858000"/>
              <a:gd name="connsiteX576" fmla="*/ 1109416 w 7467600"/>
              <a:gd name="connsiteY576" fmla="*/ 2061663 h 6858000"/>
              <a:gd name="connsiteX577" fmla="*/ 1298300 w 7467600"/>
              <a:gd name="connsiteY577" fmla="*/ 2247742 h 6858000"/>
              <a:gd name="connsiteX578" fmla="*/ 1125871 w 7467600"/>
              <a:gd name="connsiteY578" fmla="*/ 1989513 h 6858000"/>
              <a:gd name="connsiteX579" fmla="*/ 981574 w 7467600"/>
              <a:gd name="connsiteY579" fmla="*/ 1783157 h 6858000"/>
              <a:gd name="connsiteX580" fmla="*/ 922198 w 7467600"/>
              <a:gd name="connsiteY580" fmla="*/ 1677437 h 6858000"/>
              <a:gd name="connsiteX581" fmla="*/ 869293 w 7467600"/>
              <a:gd name="connsiteY581" fmla="*/ 1583214 h 6858000"/>
              <a:gd name="connsiteX582" fmla="*/ 751431 w 7467600"/>
              <a:gd name="connsiteY582" fmla="*/ 1405731 h 6858000"/>
              <a:gd name="connsiteX583" fmla="*/ 655236 w 7467600"/>
              <a:gd name="connsiteY583" fmla="*/ 1268632 h 6858000"/>
              <a:gd name="connsiteX584" fmla="*/ 6516292 w 7467600"/>
              <a:gd name="connsiteY584" fmla="*/ 1263064 h 6858000"/>
              <a:gd name="connsiteX585" fmla="*/ 5736320 w 7467600"/>
              <a:gd name="connsiteY585" fmla="*/ 1501803 h 6858000"/>
              <a:gd name="connsiteX586" fmla="*/ 6516292 w 7467600"/>
              <a:gd name="connsiteY586" fmla="*/ 1263064 h 6858000"/>
              <a:gd name="connsiteX587" fmla="*/ 291466 w 7467600"/>
              <a:gd name="connsiteY587" fmla="*/ 1250369 h 6858000"/>
              <a:gd name="connsiteX588" fmla="*/ 323180 w 7467600"/>
              <a:gd name="connsiteY588" fmla="*/ 1435283 h 6858000"/>
              <a:gd name="connsiteX589" fmla="*/ 349381 w 7467600"/>
              <a:gd name="connsiteY589" fmla="*/ 1875041 h 6858000"/>
              <a:gd name="connsiteX590" fmla="*/ 374363 w 7467600"/>
              <a:gd name="connsiteY590" fmla="*/ 1506494 h 6858000"/>
              <a:gd name="connsiteX591" fmla="*/ 302168 w 7467600"/>
              <a:gd name="connsiteY591" fmla="*/ 1274495 h 6858000"/>
              <a:gd name="connsiteX592" fmla="*/ 291466 w 7467600"/>
              <a:gd name="connsiteY592" fmla="*/ 1250369 h 6858000"/>
              <a:gd name="connsiteX593" fmla="*/ 678222 w 7467600"/>
              <a:gd name="connsiteY593" fmla="*/ 1248670 h 6858000"/>
              <a:gd name="connsiteX594" fmla="*/ 775536 w 7467600"/>
              <a:gd name="connsiteY594" fmla="*/ 1388015 h 6858000"/>
              <a:gd name="connsiteX595" fmla="*/ 894529 w 7467600"/>
              <a:gd name="connsiteY595" fmla="*/ 1567739 h 6858000"/>
              <a:gd name="connsiteX596" fmla="*/ 948000 w 7467600"/>
              <a:gd name="connsiteY596" fmla="*/ 1663088 h 6858000"/>
              <a:gd name="connsiteX597" fmla="*/ 1006812 w 7467600"/>
              <a:gd name="connsiteY597" fmla="*/ 1767683 h 6858000"/>
              <a:gd name="connsiteX598" fmla="*/ 1149133 w 7467600"/>
              <a:gd name="connsiteY598" fmla="*/ 1971513 h 6858000"/>
              <a:gd name="connsiteX599" fmla="*/ 1333952 w 7467600"/>
              <a:gd name="connsiteY599" fmla="*/ 2251620 h 6858000"/>
              <a:gd name="connsiteX600" fmla="*/ 1337329 w 7467600"/>
              <a:gd name="connsiteY600" fmla="*/ 2258350 h 6858000"/>
              <a:gd name="connsiteX601" fmla="*/ 1014726 w 7467600"/>
              <a:gd name="connsiteY601" fmla="*/ 1615556 h 6858000"/>
              <a:gd name="connsiteX602" fmla="*/ 678222 w 7467600"/>
              <a:gd name="connsiteY602" fmla="*/ 1248670 h 6858000"/>
              <a:gd name="connsiteX603" fmla="*/ 6691602 w 7467600"/>
              <a:gd name="connsiteY603" fmla="*/ 1140573 h 6858000"/>
              <a:gd name="connsiteX604" fmla="*/ 6571100 w 7467600"/>
              <a:gd name="connsiteY604" fmla="*/ 1183662 h 6858000"/>
              <a:gd name="connsiteX605" fmla="*/ 6241687 w 7467600"/>
              <a:gd name="connsiteY605" fmla="*/ 1257600 h 6858000"/>
              <a:gd name="connsiteX606" fmla="*/ 5693009 w 7467600"/>
              <a:gd name="connsiteY606" fmla="*/ 1478256 h 6858000"/>
              <a:gd name="connsiteX607" fmla="*/ 6548420 w 7467600"/>
              <a:gd name="connsiteY607" fmla="*/ 1214599 h 6858000"/>
              <a:gd name="connsiteX608" fmla="*/ 6605473 w 7467600"/>
              <a:gd name="connsiteY608" fmla="*/ 1184686 h 6858000"/>
              <a:gd name="connsiteX609" fmla="*/ 6691602 w 7467600"/>
              <a:gd name="connsiteY609" fmla="*/ 1140573 h 6858000"/>
              <a:gd name="connsiteX610" fmla="*/ 4002475 w 7467600"/>
              <a:gd name="connsiteY610" fmla="*/ 1037802 h 6858000"/>
              <a:gd name="connsiteX611" fmla="*/ 4000324 w 7467600"/>
              <a:gd name="connsiteY611" fmla="*/ 1039362 h 6858000"/>
              <a:gd name="connsiteX612" fmla="*/ 4002862 w 7467600"/>
              <a:gd name="connsiteY612" fmla="*/ 1042866 h 6858000"/>
              <a:gd name="connsiteX613" fmla="*/ 4002475 w 7467600"/>
              <a:gd name="connsiteY613" fmla="*/ 1037802 h 6858000"/>
              <a:gd name="connsiteX614" fmla="*/ 506322 w 7467600"/>
              <a:gd name="connsiteY614" fmla="*/ 1020997 h 6858000"/>
              <a:gd name="connsiteX615" fmla="*/ 533068 w 7467600"/>
              <a:gd name="connsiteY615" fmla="*/ 1029409 h 6858000"/>
              <a:gd name="connsiteX616" fmla="*/ 1232525 w 7467600"/>
              <a:gd name="connsiteY616" fmla="*/ 1804675 h 6858000"/>
              <a:gd name="connsiteX617" fmla="*/ 1388858 w 7467600"/>
              <a:gd name="connsiteY617" fmla="*/ 2368011 h 6858000"/>
              <a:gd name="connsiteX618" fmla="*/ 1384098 w 7467600"/>
              <a:gd name="connsiteY618" fmla="*/ 2378125 h 6858000"/>
              <a:gd name="connsiteX619" fmla="*/ 1425393 w 7467600"/>
              <a:gd name="connsiteY619" fmla="*/ 2589124 h 6858000"/>
              <a:gd name="connsiteX620" fmla="*/ 1424001 w 7467600"/>
              <a:gd name="connsiteY620" fmla="*/ 2597541 h 6858000"/>
              <a:gd name="connsiteX621" fmla="*/ 2152729 w 7467600"/>
              <a:gd name="connsiteY621" fmla="*/ 2864487 h 6858000"/>
              <a:gd name="connsiteX622" fmla="*/ 2020609 w 7467600"/>
              <a:gd name="connsiteY622" fmla="*/ 2539671 h 6858000"/>
              <a:gd name="connsiteX623" fmla="*/ 2018920 w 7467600"/>
              <a:gd name="connsiteY623" fmla="*/ 2536309 h 6858000"/>
              <a:gd name="connsiteX624" fmla="*/ 1342441 w 7467600"/>
              <a:gd name="connsiteY624" fmla="*/ 1173017 h 6858000"/>
              <a:gd name="connsiteX625" fmla="*/ 1367925 w 7467600"/>
              <a:gd name="connsiteY625" fmla="*/ 1135648 h 6858000"/>
              <a:gd name="connsiteX626" fmla="*/ 1771401 w 7467600"/>
              <a:gd name="connsiteY626" fmla="*/ 1806673 h 6858000"/>
              <a:gd name="connsiteX627" fmla="*/ 1972385 w 7467600"/>
              <a:gd name="connsiteY627" fmla="*/ 2198735 h 6858000"/>
              <a:gd name="connsiteX628" fmla="*/ 2040892 w 7467600"/>
              <a:gd name="connsiteY628" fmla="*/ 2405205 h 6858000"/>
              <a:gd name="connsiteX629" fmla="*/ 2131689 w 7467600"/>
              <a:gd name="connsiteY629" fmla="*/ 1936926 h 6858000"/>
              <a:gd name="connsiteX630" fmla="*/ 2454820 w 7467600"/>
              <a:gd name="connsiteY630" fmla="*/ 1248808 h 6858000"/>
              <a:gd name="connsiteX631" fmla="*/ 2492512 w 7467600"/>
              <a:gd name="connsiteY631" fmla="*/ 1302920 h 6858000"/>
              <a:gd name="connsiteX632" fmla="*/ 2081216 w 7467600"/>
              <a:gd name="connsiteY632" fmla="*/ 2527513 h 6858000"/>
              <a:gd name="connsiteX633" fmla="*/ 2081211 w 7467600"/>
              <a:gd name="connsiteY633" fmla="*/ 2528916 h 6858000"/>
              <a:gd name="connsiteX634" fmla="*/ 2199067 w 7467600"/>
              <a:gd name="connsiteY634" fmla="*/ 2884061 h 6858000"/>
              <a:gd name="connsiteX635" fmla="*/ 3192586 w 7467600"/>
              <a:gd name="connsiteY635" fmla="*/ 3411496 h 6858000"/>
              <a:gd name="connsiteX636" fmla="*/ 3182620 w 7467600"/>
              <a:gd name="connsiteY636" fmla="*/ 3483279 h 6858000"/>
              <a:gd name="connsiteX637" fmla="*/ 2435119 w 7467600"/>
              <a:gd name="connsiteY637" fmla="*/ 3080173 h 6858000"/>
              <a:gd name="connsiteX638" fmla="*/ 2410152 w 7467600"/>
              <a:gd name="connsiteY638" fmla="*/ 3063751 h 6858000"/>
              <a:gd name="connsiteX639" fmla="*/ 2408099 w 7467600"/>
              <a:gd name="connsiteY639" fmla="*/ 3064403 h 6858000"/>
              <a:gd name="connsiteX640" fmla="*/ 2407218 w 7467600"/>
              <a:gd name="connsiteY640" fmla="*/ 3070324 h 6858000"/>
              <a:gd name="connsiteX641" fmla="*/ 2380138 w 7467600"/>
              <a:gd name="connsiteY641" fmla="*/ 3099341 h 6858000"/>
              <a:gd name="connsiteX642" fmla="*/ 1765923 w 7467600"/>
              <a:gd name="connsiteY642" fmla="*/ 3581043 h 6858000"/>
              <a:gd name="connsiteX643" fmla="*/ 1702258 w 7467600"/>
              <a:gd name="connsiteY643" fmla="*/ 3612286 h 6858000"/>
              <a:gd name="connsiteX644" fmla="*/ 1538370 w 7467600"/>
              <a:gd name="connsiteY644" fmla="*/ 3811804 h 6858000"/>
              <a:gd name="connsiteX645" fmla="*/ 542867 w 7467600"/>
              <a:gd name="connsiteY645" fmla="*/ 4944092 h 6858000"/>
              <a:gd name="connsiteX646" fmla="*/ 515800 w 7467600"/>
              <a:gd name="connsiteY646" fmla="*/ 4862180 h 6858000"/>
              <a:gd name="connsiteX647" fmla="*/ 909145 w 7467600"/>
              <a:gd name="connsiteY647" fmla="*/ 4199225 h 6858000"/>
              <a:gd name="connsiteX648" fmla="*/ 1214067 w 7467600"/>
              <a:gd name="connsiteY648" fmla="*/ 3908561 h 6858000"/>
              <a:gd name="connsiteX649" fmla="*/ 640967 w 7467600"/>
              <a:gd name="connsiteY649" fmla="*/ 4105601 h 6858000"/>
              <a:gd name="connsiteX650" fmla="*/ 112563 w 7467600"/>
              <a:gd name="connsiteY650" fmla="*/ 4396952 h 6858000"/>
              <a:gd name="connsiteX651" fmla="*/ 0 w 7467600"/>
              <a:gd name="connsiteY651" fmla="*/ 4466006 h 6858000"/>
              <a:gd name="connsiteX652" fmla="*/ 0 w 7467600"/>
              <a:gd name="connsiteY652" fmla="*/ 4233763 h 6858000"/>
              <a:gd name="connsiteX653" fmla="*/ 36881 w 7467600"/>
              <a:gd name="connsiteY653" fmla="*/ 4200118 h 6858000"/>
              <a:gd name="connsiteX654" fmla="*/ 910534 w 7467600"/>
              <a:gd name="connsiteY654" fmla="*/ 3629753 h 6858000"/>
              <a:gd name="connsiteX655" fmla="*/ 1578717 w 7467600"/>
              <a:gd name="connsiteY655" fmla="*/ 3575982 h 6858000"/>
              <a:gd name="connsiteX656" fmla="*/ 2338780 w 7467600"/>
              <a:gd name="connsiteY656" fmla="*/ 3033725 h 6858000"/>
              <a:gd name="connsiteX657" fmla="*/ 1807991 w 7467600"/>
              <a:gd name="connsiteY657" fmla="*/ 2807184 h 6858000"/>
              <a:gd name="connsiteX658" fmla="*/ 1416358 w 7467600"/>
              <a:gd name="connsiteY658" fmla="*/ 3112571 h 6858000"/>
              <a:gd name="connsiteX659" fmla="*/ 939066 w 7467600"/>
              <a:gd name="connsiteY659" fmla="*/ 3378798 h 6858000"/>
              <a:gd name="connsiteX660" fmla="*/ 115099 w 7467600"/>
              <a:gd name="connsiteY660" fmla="*/ 3607650 h 6858000"/>
              <a:gd name="connsiteX661" fmla="*/ 97284 w 7467600"/>
              <a:gd name="connsiteY661" fmla="*/ 3520393 h 6858000"/>
              <a:gd name="connsiteX662" fmla="*/ 922050 w 7467600"/>
              <a:gd name="connsiteY662" fmla="*/ 3074867 h 6858000"/>
              <a:gd name="connsiteX663" fmla="*/ 1405265 w 7467600"/>
              <a:gd name="connsiteY663" fmla="*/ 3016319 h 6858000"/>
              <a:gd name="connsiteX664" fmla="*/ 1407512 w 7467600"/>
              <a:gd name="connsiteY664" fmla="*/ 3018001 h 6858000"/>
              <a:gd name="connsiteX665" fmla="*/ 1726266 w 7467600"/>
              <a:gd name="connsiteY665" fmla="*/ 2777274 h 6858000"/>
              <a:gd name="connsiteX666" fmla="*/ 625390 w 7467600"/>
              <a:gd name="connsiteY666" fmla="*/ 2514541 h 6858000"/>
              <a:gd name="connsiteX667" fmla="*/ 619799 w 7467600"/>
              <a:gd name="connsiteY667" fmla="*/ 2527180 h 6858000"/>
              <a:gd name="connsiteX668" fmla="*/ 310030 w 7467600"/>
              <a:gd name="connsiteY668" fmla="*/ 2771818 h 6858000"/>
              <a:gd name="connsiteX669" fmla="*/ 173877 w 7467600"/>
              <a:gd name="connsiteY669" fmla="*/ 2937056 h 6858000"/>
              <a:gd name="connsiteX670" fmla="*/ 77889 w 7467600"/>
              <a:gd name="connsiteY670" fmla="*/ 3138440 h 6858000"/>
              <a:gd name="connsiteX671" fmla="*/ 0 w 7467600"/>
              <a:gd name="connsiteY671" fmla="*/ 3271395 h 6858000"/>
              <a:gd name="connsiteX672" fmla="*/ 0 w 7467600"/>
              <a:gd name="connsiteY672" fmla="*/ 3153002 h 6858000"/>
              <a:gd name="connsiteX673" fmla="*/ 2386 w 7467600"/>
              <a:gd name="connsiteY673" fmla="*/ 3149203 h 6858000"/>
              <a:gd name="connsiteX674" fmla="*/ 89753 w 7467600"/>
              <a:gd name="connsiteY674" fmla="*/ 2987702 h 6858000"/>
              <a:gd name="connsiteX675" fmla="*/ 76869 w 7467600"/>
              <a:gd name="connsiteY675" fmla="*/ 3005404 h 6858000"/>
              <a:gd name="connsiteX676" fmla="*/ 32049 w 7467600"/>
              <a:gd name="connsiteY676" fmla="*/ 3065814 h 6858000"/>
              <a:gd name="connsiteX677" fmla="*/ 0 w 7467600"/>
              <a:gd name="connsiteY677" fmla="*/ 3108744 h 6858000"/>
              <a:gd name="connsiteX678" fmla="*/ 0 w 7467600"/>
              <a:gd name="connsiteY678" fmla="*/ 3058059 h 6858000"/>
              <a:gd name="connsiteX679" fmla="*/ 7610 w 7467600"/>
              <a:gd name="connsiteY679" fmla="*/ 3047889 h 6858000"/>
              <a:gd name="connsiteX680" fmla="*/ 52419 w 7467600"/>
              <a:gd name="connsiteY680" fmla="*/ 2987479 h 6858000"/>
              <a:gd name="connsiteX681" fmla="*/ 59142 w 7467600"/>
              <a:gd name="connsiteY681" fmla="*/ 2978488 h 6858000"/>
              <a:gd name="connsiteX682" fmla="*/ 0 w 7467600"/>
              <a:gd name="connsiteY682" fmla="*/ 3015334 h 6858000"/>
              <a:gd name="connsiteX683" fmla="*/ 0 w 7467600"/>
              <a:gd name="connsiteY683" fmla="*/ 2914286 h 6858000"/>
              <a:gd name="connsiteX684" fmla="*/ 36383 w 7467600"/>
              <a:gd name="connsiteY684" fmla="*/ 2901128 h 6858000"/>
              <a:gd name="connsiteX685" fmla="*/ 156329 w 7467600"/>
              <a:gd name="connsiteY685" fmla="*/ 2840533 h 6858000"/>
              <a:gd name="connsiteX686" fmla="*/ 358355 w 7467600"/>
              <a:gd name="connsiteY686" fmla="*/ 2620471 h 6858000"/>
              <a:gd name="connsiteX687" fmla="*/ 510577 w 7467600"/>
              <a:gd name="connsiteY687" fmla="*/ 2501244 h 6858000"/>
              <a:gd name="connsiteX688" fmla="*/ 211967 w 7467600"/>
              <a:gd name="connsiteY688" fmla="*/ 2479171 h 6858000"/>
              <a:gd name="connsiteX689" fmla="*/ 0 w 7467600"/>
              <a:gd name="connsiteY689" fmla="*/ 2476398 h 6858000"/>
              <a:gd name="connsiteX690" fmla="*/ 0 w 7467600"/>
              <a:gd name="connsiteY690" fmla="*/ 2389189 h 6858000"/>
              <a:gd name="connsiteX691" fmla="*/ 103062 w 7467600"/>
              <a:gd name="connsiteY691" fmla="*/ 2389518 h 6858000"/>
              <a:gd name="connsiteX692" fmla="*/ 510734 w 7467600"/>
              <a:gd name="connsiteY692" fmla="*/ 2416201 h 6858000"/>
              <a:gd name="connsiteX693" fmla="*/ 279257 w 7467600"/>
              <a:gd name="connsiteY693" fmla="*/ 2092102 h 6858000"/>
              <a:gd name="connsiteX694" fmla="*/ 65265 w 7467600"/>
              <a:gd name="connsiteY694" fmla="*/ 2006049 h 6858000"/>
              <a:gd name="connsiteX695" fmla="*/ 0 w 7467600"/>
              <a:gd name="connsiteY695" fmla="*/ 1982532 h 6858000"/>
              <a:gd name="connsiteX696" fmla="*/ 0 w 7467600"/>
              <a:gd name="connsiteY696" fmla="*/ 1912789 h 6858000"/>
              <a:gd name="connsiteX697" fmla="*/ 97460 w 7467600"/>
              <a:gd name="connsiteY697" fmla="*/ 1953725 h 6858000"/>
              <a:gd name="connsiteX698" fmla="*/ 221272 w 7467600"/>
              <a:gd name="connsiteY698" fmla="*/ 1980766 h 6858000"/>
              <a:gd name="connsiteX699" fmla="*/ 116765 w 7467600"/>
              <a:gd name="connsiteY699" fmla="*/ 1911033 h 6858000"/>
              <a:gd name="connsiteX700" fmla="*/ 16405 w 7467600"/>
              <a:gd name="connsiteY700" fmla="*/ 1803412 h 6858000"/>
              <a:gd name="connsiteX701" fmla="*/ 0 w 7467600"/>
              <a:gd name="connsiteY701" fmla="*/ 1784777 h 6858000"/>
              <a:gd name="connsiteX702" fmla="*/ 0 w 7467600"/>
              <a:gd name="connsiteY702" fmla="*/ 1740082 h 6858000"/>
              <a:gd name="connsiteX703" fmla="*/ 39394 w 7467600"/>
              <a:gd name="connsiteY703" fmla="*/ 1784856 h 6858000"/>
              <a:gd name="connsiteX704" fmla="*/ 135813 w 7467600"/>
              <a:gd name="connsiteY704" fmla="*/ 1888838 h 6858000"/>
              <a:gd name="connsiteX705" fmla="*/ 242575 w 7467600"/>
              <a:gd name="connsiteY705" fmla="*/ 1958841 h 6858000"/>
              <a:gd name="connsiteX706" fmla="*/ 82197 w 7467600"/>
              <a:gd name="connsiteY706" fmla="*/ 1754826 h 6858000"/>
              <a:gd name="connsiteX707" fmla="*/ 0 w 7467600"/>
              <a:gd name="connsiteY707" fmla="*/ 1679650 h 6858000"/>
              <a:gd name="connsiteX708" fmla="*/ 0 w 7467600"/>
              <a:gd name="connsiteY708" fmla="*/ 1602463 h 6858000"/>
              <a:gd name="connsiteX709" fmla="*/ 84689 w 7467600"/>
              <a:gd name="connsiteY709" fmla="*/ 1677442 h 6858000"/>
              <a:gd name="connsiteX710" fmla="*/ 298437 w 7467600"/>
              <a:gd name="connsiteY710" fmla="*/ 1968019 h 6858000"/>
              <a:gd name="connsiteX711" fmla="*/ 227269 w 7467600"/>
              <a:gd name="connsiteY711" fmla="*/ 1114064 h 6858000"/>
              <a:gd name="connsiteX712" fmla="*/ 248003 w 7467600"/>
              <a:gd name="connsiteY712" fmla="*/ 1089613 h 6858000"/>
              <a:gd name="connsiteX713" fmla="*/ 427020 w 7467600"/>
              <a:gd name="connsiteY713" fmla="*/ 1619803 h 6858000"/>
              <a:gd name="connsiteX714" fmla="*/ 340345 w 7467600"/>
              <a:gd name="connsiteY714" fmla="*/ 2027739 h 6858000"/>
              <a:gd name="connsiteX715" fmla="*/ 360865 w 7467600"/>
              <a:gd name="connsiteY715" fmla="*/ 2044827 h 6858000"/>
              <a:gd name="connsiteX716" fmla="*/ 560414 w 7467600"/>
              <a:gd name="connsiteY716" fmla="*/ 2421457 h 6858000"/>
              <a:gd name="connsiteX717" fmla="*/ 1359703 w 7467600"/>
              <a:gd name="connsiteY717" fmla="*/ 2578554 h 6858000"/>
              <a:gd name="connsiteX718" fmla="*/ 1359422 w 7467600"/>
              <a:gd name="connsiteY718" fmla="*/ 2577994 h 6858000"/>
              <a:gd name="connsiteX719" fmla="*/ 828701 w 7467600"/>
              <a:gd name="connsiteY719" fmla="*/ 1839520 h 6858000"/>
              <a:gd name="connsiteX720" fmla="*/ 494427 w 7467600"/>
              <a:gd name="connsiteY720" fmla="*/ 1092333 h 6858000"/>
              <a:gd name="connsiteX721" fmla="*/ 506322 w 7467600"/>
              <a:gd name="connsiteY721" fmla="*/ 1020997 h 6858000"/>
              <a:gd name="connsiteX722" fmla="*/ 4570198 w 7467600"/>
              <a:gd name="connsiteY722" fmla="*/ 978081 h 6858000"/>
              <a:gd name="connsiteX723" fmla="*/ 4523691 w 7467600"/>
              <a:gd name="connsiteY723" fmla="*/ 1127776 h 6858000"/>
              <a:gd name="connsiteX724" fmla="*/ 4509875 w 7467600"/>
              <a:gd name="connsiteY724" fmla="*/ 1167552 h 6858000"/>
              <a:gd name="connsiteX725" fmla="*/ 4478168 w 7467600"/>
              <a:gd name="connsiteY725" fmla="*/ 1260735 h 6858000"/>
              <a:gd name="connsiteX726" fmla="*/ 4409309 w 7467600"/>
              <a:gd name="connsiteY726" fmla="*/ 1666996 h 6858000"/>
              <a:gd name="connsiteX727" fmla="*/ 4370031 w 7467600"/>
              <a:gd name="connsiteY727" fmla="*/ 1955666 h 6858000"/>
              <a:gd name="connsiteX728" fmla="*/ 4570198 w 7467600"/>
              <a:gd name="connsiteY728" fmla="*/ 978081 h 6858000"/>
              <a:gd name="connsiteX729" fmla="*/ 4557898 w 7467600"/>
              <a:gd name="connsiteY729" fmla="*/ 900011 h 6858000"/>
              <a:gd name="connsiteX730" fmla="*/ 4344840 w 7467600"/>
              <a:gd name="connsiteY730" fmla="*/ 1922038 h 6858000"/>
              <a:gd name="connsiteX731" fmla="*/ 4378710 w 7467600"/>
              <a:gd name="connsiteY731" fmla="*/ 1665516 h 6858000"/>
              <a:gd name="connsiteX732" fmla="*/ 4448798 w 7467600"/>
              <a:gd name="connsiteY732" fmla="*/ 1253024 h 6858000"/>
              <a:gd name="connsiteX733" fmla="*/ 4480315 w 7467600"/>
              <a:gd name="connsiteY733" fmla="*/ 1158454 h 6858000"/>
              <a:gd name="connsiteX734" fmla="*/ 4494133 w 7467600"/>
              <a:gd name="connsiteY734" fmla="*/ 1118676 h 6858000"/>
              <a:gd name="connsiteX735" fmla="*/ 4557898 w 7467600"/>
              <a:gd name="connsiteY735" fmla="*/ 900011 h 6858000"/>
              <a:gd name="connsiteX736" fmla="*/ 5870151 w 7467600"/>
              <a:gd name="connsiteY736" fmla="*/ 898890 h 6858000"/>
              <a:gd name="connsiteX737" fmla="*/ 5861335 w 7467600"/>
              <a:gd name="connsiteY737" fmla="*/ 899177 h 6858000"/>
              <a:gd name="connsiteX738" fmla="*/ 5843702 w 7467600"/>
              <a:gd name="connsiteY738" fmla="*/ 899748 h 6858000"/>
              <a:gd name="connsiteX739" fmla="*/ 5651107 w 7467600"/>
              <a:gd name="connsiteY739" fmla="*/ 920306 h 6858000"/>
              <a:gd name="connsiteX740" fmla="*/ 5459407 w 7467600"/>
              <a:gd name="connsiteY740" fmla="*/ 940975 h 6858000"/>
              <a:gd name="connsiteX741" fmla="*/ 5374846 w 7467600"/>
              <a:gd name="connsiteY741" fmla="*/ 941988 h 6858000"/>
              <a:gd name="connsiteX742" fmla="*/ 5256105 w 7467600"/>
              <a:gd name="connsiteY742" fmla="*/ 945632 h 6858000"/>
              <a:gd name="connsiteX743" fmla="*/ 5107071 w 7467600"/>
              <a:gd name="connsiteY743" fmla="*/ 969720 h 6858000"/>
              <a:gd name="connsiteX744" fmla="*/ 4998681 w 7467600"/>
              <a:gd name="connsiteY744" fmla="*/ 988771 h 6858000"/>
              <a:gd name="connsiteX745" fmla="*/ 5870151 w 7467600"/>
              <a:gd name="connsiteY745" fmla="*/ 898890 h 6858000"/>
              <a:gd name="connsiteX746" fmla="*/ 5504425 w 7467600"/>
              <a:gd name="connsiteY746" fmla="*/ 848067 h 6858000"/>
              <a:gd name="connsiteX747" fmla="*/ 4968849 w 7467600"/>
              <a:gd name="connsiteY747" fmla="*/ 962318 h 6858000"/>
              <a:gd name="connsiteX748" fmla="*/ 5104039 w 7467600"/>
              <a:gd name="connsiteY748" fmla="*/ 940634 h 6858000"/>
              <a:gd name="connsiteX749" fmla="*/ 5256311 w 7467600"/>
              <a:gd name="connsiteY749" fmla="*/ 916490 h 6858000"/>
              <a:gd name="connsiteX750" fmla="*/ 5377381 w 7467600"/>
              <a:gd name="connsiteY750" fmla="*/ 912671 h 6858000"/>
              <a:gd name="connsiteX751" fmla="*/ 5460148 w 7467600"/>
              <a:gd name="connsiteY751" fmla="*/ 911442 h 6858000"/>
              <a:gd name="connsiteX752" fmla="*/ 5648971 w 7467600"/>
              <a:gd name="connsiteY752" fmla="*/ 891331 h 6858000"/>
              <a:gd name="connsiteX753" fmla="*/ 5844807 w 7467600"/>
              <a:gd name="connsiteY753" fmla="*/ 870718 h 6858000"/>
              <a:gd name="connsiteX754" fmla="*/ 5862975 w 7467600"/>
              <a:gd name="connsiteY754" fmla="*/ 869756 h 6858000"/>
              <a:gd name="connsiteX755" fmla="*/ 5920887 w 7467600"/>
              <a:gd name="connsiteY755" fmla="*/ 865929 h 6858000"/>
              <a:gd name="connsiteX756" fmla="*/ 5504425 w 7467600"/>
              <a:gd name="connsiteY756" fmla="*/ 848067 h 6858000"/>
              <a:gd name="connsiteX757" fmla="*/ 3607114 w 7467600"/>
              <a:gd name="connsiteY757" fmla="*/ 467441 h 6858000"/>
              <a:gd name="connsiteX758" fmla="*/ 3296242 w 7467600"/>
              <a:gd name="connsiteY758" fmla="*/ 807991 h 6858000"/>
              <a:gd name="connsiteX759" fmla="*/ 3174674 w 7467600"/>
              <a:gd name="connsiteY759" fmla="*/ 919759 h 6858000"/>
              <a:gd name="connsiteX760" fmla="*/ 3042978 w 7467600"/>
              <a:gd name="connsiteY760" fmla="*/ 1054894 h 6858000"/>
              <a:gd name="connsiteX761" fmla="*/ 2968914 w 7467600"/>
              <a:gd name="connsiteY761" fmla="*/ 1133756 h 6858000"/>
              <a:gd name="connsiteX762" fmla="*/ 3103823 w 7467600"/>
              <a:gd name="connsiteY762" fmla="*/ 1026814 h 6858000"/>
              <a:gd name="connsiteX763" fmla="*/ 3607114 w 7467600"/>
              <a:gd name="connsiteY763" fmla="*/ 467441 h 6858000"/>
              <a:gd name="connsiteX764" fmla="*/ 3744487 w 7467600"/>
              <a:gd name="connsiteY764" fmla="*/ 383136 h 6858000"/>
              <a:gd name="connsiteX765" fmla="*/ 3970213 w 7467600"/>
              <a:gd name="connsiteY765" fmla="*/ 995559 h 6858000"/>
              <a:gd name="connsiteX766" fmla="*/ 3744487 w 7467600"/>
              <a:gd name="connsiteY766" fmla="*/ 383136 h 6858000"/>
              <a:gd name="connsiteX767" fmla="*/ 3624562 w 7467600"/>
              <a:gd name="connsiteY767" fmla="*/ 367041 h 6858000"/>
              <a:gd name="connsiteX768" fmla="*/ 3489712 w 7467600"/>
              <a:gd name="connsiteY768" fmla="*/ 485386 h 6858000"/>
              <a:gd name="connsiteX769" fmla="*/ 3182994 w 7467600"/>
              <a:gd name="connsiteY769" fmla="*/ 828265 h 6858000"/>
              <a:gd name="connsiteX770" fmla="*/ 2892114 w 7467600"/>
              <a:gd name="connsiteY770" fmla="*/ 1172635 h 6858000"/>
              <a:gd name="connsiteX771" fmla="*/ 3021459 w 7467600"/>
              <a:gd name="connsiteY771" fmla="*/ 1035385 h 6858000"/>
              <a:gd name="connsiteX772" fmla="*/ 3153873 w 7467600"/>
              <a:gd name="connsiteY772" fmla="*/ 898971 h 6858000"/>
              <a:gd name="connsiteX773" fmla="*/ 3276511 w 7467600"/>
              <a:gd name="connsiteY773" fmla="*/ 786423 h 6858000"/>
              <a:gd name="connsiteX774" fmla="*/ 3584154 w 7467600"/>
              <a:gd name="connsiteY774" fmla="*/ 448218 h 6858000"/>
              <a:gd name="connsiteX775" fmla="*/ 3624562 w 7467600"/>
              <a:gd name="connsiteY775" fmla="*/ 367041 h 6858000"/>
              <a:gd name="connsiteX776" fmla="*/ 3766672 w 7467600"/>
              <a:gd name="connsiteY776" fmla="*/ 359429 h 6858000"/>
              <a:gd name="connsiteX777" fmla="*/ 3996338 w 7467600"/>
              <a:gd name="connsiteY777" fmla="*/ 968237 h 6858000"/>
              <a:gd name="connsiteX778" fmla="*/ 3766672 w 7467600"/>
              <a:gd name="connsiteY778" fmla="*/ 359429 h 6858000"/>
              <a:gd name="connsiteX779" fmla="*/ 5805386 w 7467600"/>
              <a:gd name="connsiteY779" fmla="*/ 239240 h 6858000"/>
              <a:gd name="connsiteX780" fmla="*/ 5736947 w 7467600"/>
              <a:gd name="connsiteY780" fmla="*/ 261367 h 6858000"/>
              <a:gd name="connsiteX781" fmla="*/ 5427012 w 7467600"/>
              <a:gd name="connsiteY781" fmla="*/ 311272 h 6858000"/>
              <a:gd name="connsiteX782" fmla="*/ 5147818 w 7467600"/>
              <a:gd name="connsiteY782" fmla="*/ 322112 h 6858000"/>
              <a:gd name="connsiteX783" fmla="*/ 5060854 w 7467600"/>
              <a:gd name="connsiteY783" fmla="*/ 311882 h 6858000"/>
              <a:gd name="connsiteX784" fmla="*/ 4945989 w 7467600"/>
              <a:gd name="connsiteY784" fmla="*/ 300516 h 6858000"/>
              <a:gd name="connsiteX785" fmla="*/ 5410479 w 7467600"/>
              <a:gd name="connsiteY785" fmla="*/ 348434 h 6858000"/>
              <a:gd name="connsiteX786" fmla="*/ 5805386 w 7467600"/>
              <a:gd name="connsiteY786" fmla="*/ 239240 h 6858000"/>
              <a:gd name="connsiteX787" fmla="*/ 5905192 w 7467600"/>
              <a:gd name="connsiteY787" fmla="*/ 163079 h 6858000"/>
              <a:gd name="connsiteX788" fmla="*/ 5865655 w 7467600"/>
              <a:gd name="connsiteY788" fmla="*/ 171901 h 6858000"/>
              <a:gd name="connsiteX789" fmla="*/ 5259740 w 7467600"/>
              <a:gd name="connsiteY789" fmla="*/ 257013 h 6858000"/>
              <a:gd name="connsiteX790" fmla="*/ 5208466 w 7467600"/>
              <a:gd name="connsiteY790" fmla="*/ 257550 h 6858000"/>
              <a:gd name="connsiteX791" fmla="*/ 4980204 w 7467600"/>
              <a:gd name="connsiteY791" fmla="*/ 271903 h 6858000"/>
              <a:gd name="connsiteX792" fmla="*/ 5068068 w 7467600"/>
              <a:gd name="connsiteY792" fmla="*/ 282244 h 6858000"/>
              <a:gd name="connsiteX793" fmla="*/ 5153231 w 7467600"/>
              <a:gd name="connsiteY793" fmla="*/ 292240 h 6858000"/>
              <a:gd name="connsiteX794" fmla="*/ 5426491 w 7467600"/>
              <a:gd name="connsiteY794" fmla="*/ 281128 h 6858000"/>
              <a:gd name="connsiteX795" fmla="*/ 5731212 w 7467600"/>
              <a:gd name="connsiteY795" fmla="*/ 231951 h 6858000"/>
              <a:gd name="connsiteX796" fmla="*/ 5905192 w 7467600"/>
              <a:gd name="connsiteY796" fmla="*/ 163079 h 6858000"/>
              <a:gd name="connsiteX797" fmla="*/ 5944437 w 7467600"/>
              <a:gd name="connsiteY797" fmla="*/ 113829 h 6858000"/>
              <a:gd name="connsiteX798" fmla="*/ 5825032 w 7467600"/>
              <a:gd name="connsiteY798" fmla="*/ 146405 h 6858000"/>
              <a:gd name="connsiteX799" fmla="*/ 4955599 w 7467600"/>
              <a:gd name="connsiteY799" fmla="*/ 247008 h 6858000"/>
              <a:gd name="connsiteX800" fmla="*/ 5210104 w 7467600"/>
              <a:gd name="connsiteY800" fmla="*/ 228123 h 6858000"/>
              <a:gd name="connsiteX801" fmla="*/ 5261015 w 7467600"/>
              <a:gd name="connsiteY801" fmla="*/ 227087 h 6858000"/>
              <a:gd name="connsiteX802" fmla="*/ 5861181 w 7467600"/>
              <a:gd name="connsiteY802" fmla="*/ 143093 h 6858000"/>
              <a:gd name="connsiteX803" fmla="*/ 5961252 w 7467600"/>
              <a:gd name="connsiteY803" fmla="*/ 114820 h 6858000"/>
              <a:gd name="connsiteX804" fmla="*/ 5944437 w 7467600"/>
              <a:gd name="connsiteY804" fmla="*/ 113829 h 6858000"/>
              <a:gd name="connsiteX805" fmla="*/ 3882765 w 7467600"/>
              <a:gd name="connsiteY805" fmla="*/ 0 h 6858000"/>
              <a:gd name="connsiteX806" fmla="*/ 3995099 w 7467600"/>
              <a:gd name="connsiteY806" fmla="*/ 0 h 6858000"/>
              <a:gd name="connsiteX807" fmla="*/ 4163818 w 7467600"/>
              <a:gd name="connsiteY807" fmla="*/ 234104 h 6858000"/>
              <a:gd name="connsiteX808" fmla="*/ 4172099 w 7467600"/>
              <a:gd name="connsiteY808" fmla="*/ 234207 h 6858000"/>
              <a:gd name="connsiteX809" fmla="*/ 4784282 w 7467600"/>
              <a:gd name="connsiteY809" fmla="*/ 276561 h 6858000"/>
              <a:gd name="connsiteX810" fmla="*/ 4801687 w 7467600"/>
              <a:gd name="connsiteY810" fmla="*/ 267764 h 6858000"/>
              <a:gd name="connsiteX811" fmla="*/ 6082788 w 7467600"/>
              <a:gd name="connsiteY811" fmla="*/ 64119 h 6858000"/>
              <a:gd name="connsiteX812" fmla="*/ 6099442 w 7467600"/>
              <a:gd name="connsiteY812" fmla="*/ 82568 h 6858000"/>
              <a:gd name="connsiteX813" fmla="*/ 4804137 w 7467600"/>
              <a:gd name="connsiteY813" fmla="*/ 320931 h 6858000"/>
              <a:gd name="connsiteX814" fmla="*/ 4227047 w 7467600"/>
              <a:gd name="connsiteY814" fmla="*/ 313415 h 6858000"/>
              <a:gd name="connsiteX815" fmla="*/ 4346041 w 7467600"/>
              <a:gd name="connsiteY815" fmla="*/ 456086 h 6858000"/>
              <a:gd name="connsiteX816" fmla="*/ 4870967 w 7467600"/>
              <a:gd name="connsiteY816" fmla="*/ 963061 h 6858000"/>
              <a:gd name="connsiteX817" fmla="*/ 4889647 w 7467600"/>
              <a:gd name="connsiteY817" fmla="*/ 957147 h 6858000"/>
              <a:gd name="connsiteX818" fmla="*/ 5422504 w 7467600"/>
              <a:gd name="connsiteY818" fmla="*/ 805191 h 6858000"/>
              <a:gd name="connsiteX819" fmla="*/ 6087656 w 7467600"/>
              <a:gd name="connsiteY819" fmla="*/ 826703 h 6858000"/>
              <a:gd name="connsiteX820" fmla="*/ 6058717 w 7467600"/>
              <a:gd name="connsiteY820" fmla="*/ 865992 h 6858000"/>
              <a:gd name="connsiteX821" fmla="*/ 4974153 w 7467600"/>
              <a:gd name="connsiteY821" fmla="*/ 1045456 h 6858000"/>
              <a:gd name="connsiteX822" fmla="*/ 5627835 w 7467600"/>
              <a:gd name="connsiteY822" fmla="*/ 1472077 h 6858000"/>
              <a:gd name="connsiteX823" fmla="*/ 5629817 w 7467600"/>
              <a:gd name="connsiteY823" fmla="*/ 1471412 h 6858000"/>
              <a:gd name="connsiteX824" fmla="*/ 5634124 w 7467600"/>
              <a:gd name="connsiteY824" fmla="*/ 1470572 h 6858000"/>
              <a:gd name="connsiteX825" fmla="*/ 5755832 w 7467600"/>
              <a:gd name="connsiteY825" fmla="*/ 1383886 h 6858000"/>
              <a:gd name="connsiteX826" fmla="*/ 6014186 w 7467600"/>
              <a:gd name="connsiteY826" fmla="*/ 1279799 h 6858000"/>
              <a:gd name="connsiteX827" fmla="*/ 6901619 w 7467600"/>
              <a:gd name="connsiteY827" fmla="*/ 1047874 h 6858000"/>
              <a:gd name="connsiteX828" fmla="*/ 6931566 w 7467600"/>
              <a:gd name="connsiteY828" fmla="*/ 1062034 h 6858000"/>
              <a:gd name="connsiteX829" fmla="*/ 5790982 w 7467600"/>
              <a:gd name="connsiteY829" fmla="*/ 1561380 h 6858000"/>
              <a:gd name="connsiteX830" fmla="*/ 6188971 w 7467600"/>
              <a:gd name="connsiteY830" fmla="*/ 1755168 h 6858000"/>
              <a:gd name="connsiteX831" fmla="*/ 6202446 w 7467600"/>
              <a:gd name="connsiteY831" fmla="*/ 1752268 h 6858000"/>
              <a:gd name="connsiteX832" fmla="*/ 7179560 w 7467600"/>
              <a:gd name="connsiteY832" fmla="*/ 1467551 h 6858000"/>
              <a:gd name="connsiteX833" fmla="*/ 7158730 w 7467600"/>
              <a:gd name="connsiteY833" fmla="*/ 1507835 h 6858000"/>
              <a:gd name="connsiteX834" fmla="*/ 6326959 w 7467600"/>
              <a:gd name="connsiteY834" fmla="*/ 1817686 h 6858000"/>
              <a:gd name="connsiteX835" fmla="*/ 6537433 w 7467600"/>
              <a:gd name="connsiteY835" fmla="*/ 1907790 h 6858000"/>
              <a:gd name="connsiteX836" fmla="*/ 6550221 w 7467600"/>
              <a:gd name="connsiteY836" fmla="*/ 1910729 h 6858000"/>
              <a:gd name="connsiteX837" fmla="*/ 6964438 w 7467600"/>
              <a:gd name="connsiteY837" fmla="*/ 2209505 h 6858000"/>
              <a:gd name="connsiteX838" fmla="*/ 7367862 w 7467600"/>
              <a:gd name="connsiteY838" fmla="*/ 2806833 h 6858000"/>
              <a:gd name="connsiteX839" fmla="*/ 7364329 w 7467600"/>
              <a:gd name="connsiteY839" fmla="*/ 2826907 h 6858000"/>
              <a:gd name="connsiteX840" fmla="*/ 7290545 w 7467600"/>
              <a:gd name="connsiteY840" fmla="*/ 2850663 h 6858000"/>
              <a:gd name="connsiteX841" fmla="*/ 6472036 w 7467600"/>
              <a:gd name="connsiteY841" fmla="*/ 1959003 h 6858000"/>
              <a:gd name="connsiteX842" fmla="*/ 5792897 w 7467600"/>
              <a:gd name="connsiteY842" fmla="*/ 1647747 h 6858000"/>
              <a:gd name="connsiteX843" fmla="*/ 5842751 w 7467600"/>
              <a:gd name="connsiteY843" fmla="*/ 1816112 h 6858000"/>
              <a:gd name="connsiteX844" fmla="*/ 5847424 w 7467600"/>
              <a:gd name="connsiteY844" fmla="*/ 1815776 h 6858000"/>
              <a:gd name="connsiteX845" fmla="*/ 6399821 w 7467600"/>
              <a:gd name="connsiteY845" fmla="*/ 2344799 h 6858000"/>
              <a:gd name="connsiteX846" fmla="*/ 6323232 w 7467600"/>
              <a:gd name="connsiteY846" fmla="*/ 2389634 h 6858000"/>
              <a:gd name="connsiteX847" fmla="*/ 5942958 w 7467600"/>
              <a:gd name="connsiteY847" fmla="*/ 2077708 h 6858000"/>
              <a:gd name="connsiteX848" fmla="*/ 5921559 w 7467600"/>
              <a:gd name="connsiteY848" fmla="*/ 2378596 h 6858000"/>
              <a:gd name="connsiteX849" fmla="*/ 5817651 w 7467600"/>
              <a:gd name="connsiteY849" fmla="*/ 3023919 h 6858000"/>
              <a:gd name="connsiteX850" fmla="*/ 5729634 w 7467600"/>
              <a:gd name="connsiteY850" fmla="*/ 3051849 h 6858000"/>
              <a:gd name="connsiteX851" fmla="*/ 5611018 w 7467600"/>
              <a:gd name="connsiteY851" fmla="*/ 2316769 h 6858000"/>
              <a:gd name="connsiteX852" fmla="*/ 5687608 w 7467600"/>
              <a:gd name="connsiteY852" fmla="*/ 2039972 h 6858000"/>
              <a:gd name="connsiteX853" fmla="*/ 5657554 w 7467600"/>
              <a:gd name="connsiteY853" fmla="*/ 1576445 h 6858000"/>
              <a:gd name="connsiteX854" fmla="*/ 5150475 w 7467600"/>
              <a:gd name="connsiteY854" fmla="*/ 1274012 h 6858000"/>
              <a:gd name="connsiteX855" fmla="*/ 5349142 w 7467600"/>
              <a:gd name="connsiteY855" fmla="*/ 2204405 h 6858000"/>
              <a:gd name="connsiteX856" fmla="*/ 5262214 w 7467600"/>
              <a:gd name="connsiteY856" fmla="*/ 2233836 h 6858000"/>
              <a:gd name="connsiteX857" fmla="*/ 4981539 w 7467600"/>
              <a:gd name="connsiteY857" fmla="*/ 1542201 h 6858000"/>
              <a:gd name="connsiteX858" fmla="*/ 4958461 w 7467600"/>
              <a:gd name="connsiteY858" fmla="*/ 1136957 h 6858000"/>
              <a:gd name="connsiteX859" fmla="*/ 4655015 w 7467600"/>
              <a:gd name="connsiteY859" fmla="*/ 891426 h 6858000"/>
              <a:gd name="connsiteX860" fmla="*/ 4348002 w 7467600"/>
              <a:gd name="connsiteY860" fmla="*/ 2205895 h 6858000"/>
              <a:gd name="connsiteX861" fmla="*/ 4262250 w 7467600"/>
              <a:gd name="connsiteY861" fmla="*/ 2219972 h 6858000"/>
              <a:gd name="connsiteX862" fmla="*/ 4550611 w 7467600"/>
              <a:gd name="connsiteY862" fmla="*/ 817540 h 6858000"/>
              <a:gd name="connsiteX863" fmla="*/ 4564418 w 7467600"/>
              <a:gd name="connsiteY863" fmla="*/ 808293 h 6858000"/>
              <a:gd name="connsiteX864" fmla="*/ 4266388 w 7467600"/>
              <a:gd name="connsiteY864" fmla="*/ 500083 h 6858000"/>
              <a:gd name="connsiteX865" fmla="*/ 4032842 w 7467600"/>
              <a:gd name="connsiteY865" fmla="*/ 211809 h 6858000"/>
              <a:gd name="connsiteX866" fmla="*/ 3882765 w 7467600"/>
              <a:gd name="connsiteY866" fmla="*/ 0 h 6858000"/>
              <a:gd name="connsiteX867" fmla="*/ 3721337 w 7467600"/>
              <a:gd name="connsiteY867" fmla="*/ 0 h 6858000"/>
              <a:gd name="connsiteX868" fmla="*/ 3797544 w 7467600"/>
              <a:gd name="connsiteY868" fmla="*/ 0 h 6858000"/>
              <a:gd name="connsiteX869" fmla="*/ 3775734 w 7467600"/>
              <a:gd name="connsiteY869" fmla="*/ 95131 h 6858000"/>
              <a:gd name="connsiteX870" fmla="*/ 3724807 w 7467600"/>
              <a:gd name="connsiteY870" fmla="*/ 272257 h 6858000"/>
              <a:gd name="connsiteX871" fmla="*/ 3726844 w 7467600"/>
              <a:gd name="connsiteY871" fmla="*/ 282988 h 6858000"/>
              <a:gd name="connsiteX872" fmla="*/ 3742664 w 7467600"/>
              <a:gd name="connsiteY872" fmla="*/ 279918 h 6858000"/>
              <a:gd name="connsiteX873" fmla="*/ 4103910 w 7467600"/>
              <a:gd name="connsiteY873" fmla="*/ 1161917 h 6858000"/>
              <a:gd name="connsiteX874" fmla="*/ 4020269 w 7467600"/>
              <a:gd name="connsiteY874" fmla="*/ 1200406 h 6858000"/>
              <a:gd name="connsiteX875" fmla="*/ 3674882 w 7467600"/>
              <a:gd name="connsiteY875" fmla="*/ 488524 h 6858000"/>
              <a:gd name="connsiteX876" fmla="*/ 3132682 w 7467600"/>
              <a:gd name="connsiteY876" fmla="*/ 1072284 h 6858000"/>
              <a:gd name="connsiteX877" fmla="*/ 2716346 w 7467600"/>
              <a:gd name="connsiteY877" fmla="*/ 1276376 h 6858000"/>
              <a:gd name="connsiteX878" fmla="*/ 2716772 w 7467600"/>
              <a:gd name="connsiteY878" fmla="*/ 1255462 h 6858000"/>
              <a:gd name="connsiteX879" fmla="*/ 3471096 w 7467600"/>
              <a:gd name="connsiteY879" fmla="*/ 437072 h 6858000"/>
              <a:gd name="connsiteX880" fmla="*/ 3639057 w 7467600"/>
              <a:gd name="connsiteY880" fmla="*/ 286334 h 6858000"/>
              <a:gd name="connsiteX881" fmla="*/ 3640309 w 7467600"/>
              <a:gd name="connsiteY881" fmla="*/ 284664 h 6858000"/>
              <a:gd name="connsiteX882" fmla="*/ 3646022 w 7467600"/>
              <a:gd name="connsiteY882" fmla="*/ 276711 h 6858000"/>
              <a:gd name="connsiteX883" fmla="*/ 3707943 w 7467600"/>
              <a:gd name="connsiteY883" fmla="*/ 65958 h 6858000"/>
              <a:gd name="connsiteX884" fmla="*/ 3721337 w 7467600"/>
              <a:gd name="connsiteY884" fmla="*/ 0 h 6858000"/>
              <a:gd name="connsiteX885" fmla="*/ 2867960 w 7467600"/>
              <a:gd name="connsiteY885" fmla="*/ 0 h 6858000"/>
              <a:gd name="connsiteX886" fmla="*/ 2926351 w 7467600"/>
              <a:gd name="connsiteY886" fmla="*/ 0 h 6858000"/>
              <a:gd name="connsiteX887" fmla="*/ 2902823 w 7467600"/>
              <a:gd name="connsiteY887" fmla="*/ 262929 h 6858000"/>
              <a:gd name="connsiteX888" fmla="*/ 2940663 w 7467600"/>
              <a:gd name="connsiteY888" fmla="*/ 140884 h 6858000"/>
              <a:gd name="connsiteX889" fmla="*/ 2947039 w 7467600"/>
              <a:gd name="connsiteY889" fmla="*/ 122524 h 6858000"/>
              <a:gd name="connsiteX890" fmla="*/ 2984316 w 7467600"/>
              <a:gd name="connsiteY890" fmla="*/ 0 h 6858000"/>
              <a:gd name="connsiteX891" fmla="*/ 3016114 w 7467600"/>
              <a:gd name="connsiteY891" fmla="*/ 0 h 6858000"/>
              <a:gd name="connsiteX892" fmla="*/ 2979949 w 7467600"/>
              <a:gd name="connsiteY892" fmla="*/ 119274 h 6858000"/>
              <a:gd name="connsiteX893" fmla="*/ 3023879 w 7467600"/>
              <a:gd name="connsiteY893" fmla="*/ 0 h 6858000"/>
              <a:gd name="connsiteX894" fmla="*/ 3105400 w 7467600"/>
              <a:gd name="connsiteY894" fmla="*/ 0 h 6858000"/>
              <a:gd name="connsiteX895" fmla="*/ 3094669 w 7467600"/>
              <a:gd name="connsiteY895" fmla="*/ 30308 h 6858000"/>
              <a:gd name="connsiteX896" fmla="*/ 2901945 w 7467600"/>
              <a:gd name="connsiteY896" fmla="*/ 466538 h 6858000"/>
              <a:gd name="connsiteX897" fmla="*/ 2815209 w 7467600"/>
              <a:gd name="connsiteY897" fmla="*/ 497361 h 6858000"/>
              <a:gd name="connsiteX898" fmla="*/ 2844845 w 7467600"/>
              <a:gd name="connsiteY898" fmla="*/ 127638 h 6858000"/>
              <a:gd name="connsiteX899" fmla="*/ 2867960 w 7467600"/>
              <a:gd name="connsiteY899" fmla="*/ 0 h 6858000"/>
              <a:gd name="connsiteX900" fmla="*/ 1057230 w 7467600"/>
              <a:gd name="connsiteY900" fmla="*/ 0 h 6858000"/>
              <a:gd name="connsiteX901" fmla="*/ 1111003 w 7467600"/>
              <a:gd name="connsiteY901" fmla="*/ 0 h 6858000"/>
              <a:gd name="connsiteX902" fmla="*/ 1125553 w 7467600"/>
              <a:gd name="connsiteY902" fmla="*/ 52588 h 6858000"/>
              <a:gd name="connsiteX903" fmla="*/ 1304276 w 7467600"/>
              <a:gd name="connsiteY903" fmla="*/ 476275 h 6858000"/>
              <a:gd name="connsiteX904" fmla="*/ 1492066 w 7467600"/>
              <a:gd name="connsiteY904" fmla="*/ 886333 h 6858000"/>
              <a:gd name="connsiteX905" fmla="*/ 1423698 w 7467600"/>
              <a:gd name="connsiteY905" fmla="*/ 710817 h 6858000"/>
              <a:gd name="connsiteX906" fmla="*/ 1357609 w 7467600"/>
              <a:gd name="connsiteY906" fmla="*/ 532892 h 6858000"/>
              <a:gd name="connsiteX907" fmla="*/ 1309550 w 7467600"/>
              <a:gd name="connsiteY907" fmla="*/ 374031 h 6858000"/>
              <a:gd name="connsiteX908" fmla="*/ 1193673 w 7467600"/>
              <a:gd name="connsiteY908" fmla="*/ 49533 h 6858000"/>
              <a:gd name="connsiteX909" fmla="*/ 1164391 w 7467600"/>
              <a:gd name="connsiteY909" fmla="*/ 0 h 6858000"/>
              <a:gd name="connsiteX910" fmla="*/ 1200666 w 7467600"/>
              <a:gd name="connsiteY910" fmla="*/ 0 h 6858000"/>
              <a:gd name="connsiteX911" fmla="*/ 1223408 w 7467600"/>
              <a:gd name="connsiteY911" fmla="*/ 38996 h 6858000"/>
              <a:gd name="connsiteX912" fmla="*/ 1339635 w 7467600"/>
              <a:gd name="connsiteY912" fmla="*/ 365517 h 6858000"/>
              <a:gd name="connsiteX913" fmla="*/ 1387469 w 7467600"/>
              <a:gd name="connsiteY913" fmla="*/ 523079 h 6858000"/>
              <a:gd name="connsiteX914" fmla="*/ 1452685 w 7467600"/>
              <a:gd name="connsiteY914" fmla="*/ 699806 h 6858000"/>
              <a:gd name="connsiteX915" fmla="*/ 1492092 w 7467600"/>
              <a:gd name="connsiteY915" fmla="*/ 800424 h 6858000"/>
              <a:gd name="connsiteX916" fmla="*/ 1455302 w 7467600"/>
              <a:gd name="connsiteY916" fmla="*/ 632913 h 6858000"/>
              <a:gd name="connsiteX917" fmla="*/ 1222336 w 7467600"/>
              <a:gd name="connsiteY917" fmla="*/ 9480 h 6858000"/>
              <a:gd name="connsiteX918" fmla="*/ 1214634 w 7467600"/>
              <a:gd name="connsiteY918" fmla="*/ 0 h 6858000"/>
              <a:gd name="connsiteX919" fmla="*/ 1289827 w 7467600"/>
              <a:gd name="connsiteY919" fmla="*/ 0 h 6858000"/>
              <a:gd name="connsiteX920" fmla="*/ 1321076 w 7467600"/>
              <a:gd name="connsiteY920" fmla="*/ 59722 h 6858000"/>
              <a:gd name="connsiteX921" fmla="*/ 1512579 w 7467600"/>
              <a:gd name="connsiteY921" fmla="*/ 626441 h 6858000"/>
              <a:gd name="connsiteX922" fmla="*/ 1506076 w 7467600"/>
              <a:gd name="connsiteY922" fmla="*/ 1089289 h 6858000"/>
              <a:gd name="connsiteX923" fmla="*/ 1486346 w 7467600"/>
              <a:gd name="connsiteY923" fmla="*/ 1079919 h 6858000"/>
              <a:gd name="connsiteX924" fmla="*/ 1070511 w 7467600"/>
              <a:gd name="connsiteY924" fmla="*/ 48609 h 6858000"/>
              <a:gd name="connsiteX925" fmla="*/ 1057230 w 7467600"/>
              <a:gd name="connsiteY925" fmla="*/ 0 h 6858000"/>
              <a:gd name="connsiteX926" fmla="*/ 43151 w 7467600"/>
              <a:gd name="connsiteY926" fmla="*/ 0 h 6858000"/>
              <a:gd name="connsiteX927" fmla="*/ 95283 w 7467600"/>
              <a:gd name="connsiteY927" fmla="*/ 0 h 6858000"/>
              <a:gd name="connsiteX928" fmla="*/ 300708 w 7467600"/>
              <a:gd name="connsiteY928" fmla="*/ 154571 h 6858000"/>
              <a:gd name="connsiteX929" fmla="*/ 530414 w 7467600"/>
              <a:gd name="connsiteY929" fmla="*/ 354673 h 6858000"/>
              <a:gd name="connsiteX930" fmla="*/ 333785 w 7467600"/>
              <a:gd name="connsiteY930" fmla="*/ 161564 h 6858000"/>
              <a:gd name="connsiteX931" fmla="*/ 147005 w 7467600"/>
              <a:gd name="connsiteY931" fmla="*/ 0 h 6858000"/>
              <a:gd name="connsiteX932" fmla="*/ 272509 w 7467600"/>
              <a:gd name="connsiteY932" fmla="*/ 0 h 6858000"/>
              <a:gd name="connsiteX933" fmla="*/ 326276 w 7467600"/>
              <a:gd name="connsiteY933" fmla="*/ 45847 h 6858000"/>
              <a:gd name="connsiteX934" fmla="*/ 823759 w 7467600"/>
              <a:gd name="connsiteY934" fmla="*/ 574145 h 6858000"/>
              <a:gd name="connsiteX935" fmla="*/ 811254 w 7467600"/>
              <a:gd name="connsiteY935" fmla="*/ 665546 h 6858000"/>
              <a:gd name="connsiteX936" fmla="*/ 154042 w 7467600"/>
              <a:gd name="connsiteY936" fmla="*/ 261522 h 6858000"/>
              <a:gd name="connsiteX937" fmla="*/ 13550 w 7467600"/>
              <a:gd name="connsiteY937" fmla="*/ 158423 h 6858000"/>
              <a:gd name="connsiteX938" fmla="*/ 0 w 7467600"/>
              <a:gd name="connsiteY938" fmla="*/ 146618 h 6858000"/>
              <a:gd name="connsiteX939" fmla="*/ 0 w 7467600"/>
              <a:gd name="connsiteY939" fmla="*/ 59161 h 6858000"/>
              <a:gd name="connsiteX940" fmla="*/ 45427 w 7467600"/>
              <a:gd name="connsiteY940" fmla="*/ 101078 h 6858000"/>
              <a:gd name="connsiteX941" fmla="*/ 630103 w 7467600"/>
              <a:gd name="connsiteY941" fmla="*/ 485885 h 6858000"/>
              <a:gd name="connsiteX942" fmla="*/ 532040 w 7467600"/>
              <a:gd name="connsiteY942" fmla="*/ 399359 h 6858000"/>
              <a:gd name="connsiteX943" fmla="*/ 517618 w 7467600"/>
              <a:gd name="connsiteY943" fmla="*/ 385726 h 6858000"/>
              <a:gd name="connsiteX944" fmla="*/ 285074 w 7467600"/>
              <a:gd name="connsiteY944" fmla="*/ 182755 h 6858000"/>
              <a:gd name="connsiteX945" fmla="*/ 43151 w 7467600"/>
              <a:gd name="connsiteY945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289862 w 7467600"/>
              <a:gd name="connsiteY4" fmla="*/ 6659827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1019354 w 7467600"/>
              <a:gd name="connsiteY13" fmla="*/ 6315006 h 6858000"/>
              <a:gd name="connsiteX14" fmla="*/ 441046 w 7467600"/>
              <a:gd name="connsiteY14" fmla="*/ 6691153 h 6858000"/>
              <a:gd name="connsiteX15" fmla="*/ 1019354 w 7467600"/>
              <a:gd name="connsiteY15" fmla="*/ 6315006 h 6858000"/>
              <a:gd name="connsiteX16" fmla="*/ 991680 w 7467600"/>
              <a:gd name="connsiteY16" fmla="*/ 6298413 h 6858000"/>
              <a:gd name="connsiteX17" fmla="*/ 409060 w 7467600"/>
              <a:gd name="connsiteY17" fmla="*/ 6671470 h 6858000"/>
              <a:gd name="connsiteX18" fmla="*/ 991680 w 7467600"/>
              <a:gd name="connsiteY18" fmla="*/ 6298413 h 6858000"/>
              <a:gd name="connsiteX19" fmla="*/ 103333 w 7467600"/>
              <a:gd name="connsiteY19" fmla="*/ 5699602 h 6858000"/>
              <a:gd name="connsiteX20" fmla="*/ 233938 w 7467600"/>
              <a:gd name="connsiteY20" fmla="*/ 5809416 h 6858000"/>
              <a:gd name="connsiteX21" fmla="*/ 883580 w 7467600"/>
              <a:gd name="connsiteY21" fmla="*/ 6180710 h 6858000"/>
              <a:gd name="connsiteX22" fmla="*/ 487337 w 7467600"/>
              <a:gd name="connsiteY22" fmla="*/ 5950182 h 6858000"/>
              <a:gd name="connsiteX23" fmla="*/ 354051 w 7467600"/>
              <a:gd name="connsiteY23" fmla="*/ 5854912 h 6858000"/>
              <a:gd name="connsiteX24" fmla="*/ 195436 w 7467600"/>
              <a:gd name="connsiteY24" fmla="*/ 5755068 h 6858000"/>
              <a:gd name="connsiteX25" fmla="*/ 103333 w 7467600"/>
              <a:gd name="connsiteY25" fmla="*/ 5699602 h 6858000"/>
              <a:gd name="connsiteX26" fmla="*/ 5539432 w 7467600"/>
              <a:gd name="connsiteY26" fmla="*/ 5642928 h 6858000"/>
              <a:gd name="connsiteX27" fmla="*/ 5555462 w 7467600"/>
              <a:gd name="connsiteY27" fmla="*/ 5694454 h 6858000"/>
              <a:gd name="connsiteX28" fmla="*/ 5828270 w 7467600"/>
              <a:gd name="connsiteY28" fmla="*/ 6320663 h 6858000"/>
              <a:gd name="connsiteX29" fmla="*/ 5947416 w 7467600"/>
              <a:gd name="connsiteY29" fmla="*/ 6574846 h 6858000"/>
              <a:gd name="connsiteX30" fmla="*/ 5539432 w 7467600"/>
              <a:gd name="connsiteY30" fmla="*/ 5642928 h 6858000"/>
              <a:gd name="connsiteX31" fmla="*/ 51253 w 7467600"/>
              <a:gd name="connsiteY31" fmla="*/ 5631825 h 6858000"/>
              <a:gd name="connsiteX32" fmla="*/ 211622 w 7467600"/>
              <a:gd name="connsiteY32" fmla="*/ 5728803 h 6858000"/>
              <a:gd name="connsiteX33" fmla="*/ 371652 w 7467600"/>
              <a:gd name="connsiteY33" fmla="*/ 5829062 h 6858000"/>
              <a:gd name="connsiteX34" fmla="*/ 505903 w 7467600"/>
              <a:gd name="connsiteY34" fmla="*/ 5925221 h 6858000"/>
              <a:gd name="connsiteX35" fmla="*/ 899240 w 7467600"/>
              <a:gd name="connsiteY35" fmla="*/ 6153068 h 6858000"/>
              <a:gd name="connsiteX36" fmla="*/ 988114 w 7467600"/>
              <a:gd name="connsiteY36" fmla="*/ 6174204 h 6858000"/>
              <a:gd name="connsiteX37" fmla="*/ 845971 w 7467600"/>
              <a:gd name="connsiteY37" fmla="*/ 6067177 h 6858000"/>
              <a:gd name="connsiteX38" fmla="*/ 448057 w 7467600"/>
              <a:gd name="connsiteY38" fmla="*/ 5841376 h 6858000"/>
              <a:gd name="connsiteX39" fmla="*/ 51253 w 7467600"/>
              <a:gd name="connsiteY39" fmla="*/ 5631825 h 6858000"/>
              <a:gd name="connsiteX40" fmla="*/ 2606687 w 7467600"/>
              <a:gd name="connsiteY40" fmla="*/ 5630718 h 6858000"/>
              <a:gd name="connsiteX41" fmla="*/ 2645658 w 7467600"/>
              <a:gd name="connsiteY41" fmla="*/ 6640259 h 6858000"/>
              <a:gd name="connsiteX42" fmla="*/ 2606687 w 7467600"/>
              <a:gd name="connsiteY42" fmla="*/ 5630718 h 6858000"/>
              <a:gd name="connsiteX43" fmla="*/ 3642057 w 7467600"/>
              <a:gd name="connsiteY43" fmla="*/ 5573487 h 6858000"/>
              <a:gd name="connsiteX44" fmla="*/ 3632981 w 7467600"/>
              <a:gd name="connsiteY44" fmla="*/ 5579437 h 6858000"/>
              <a:gd name="connsiteX45" fmla="*/ 3382436 w 7467600"/>
              <a:gd name="connsiteY45" fmla="*/ 5952726 h 6858000"/>
              <a:gd name="connsiteX46" fmla="*/ 3191929 w 7467600"/>
              <a:gd name="connsiteY46" fmla="*/ 6662669 h 6858000"/>
              <a:gd name="connsiteX47" fmla="*/ 3369898 w 7467600"/>
              <a:gd name="connsiteY47" fmla="*/ 6081771 h 6858000"/>
              <a:gd name="connsiteX48" fmla="*/ 3642057 w 7467600"/>
              <a:gd name="connsiteY48" fmla="*/ 5573487 h 6858000"/>
              <a:gd name="connsiteX49" fmla="*/ 2650666 w 7467600"/>
              <a:gd name="connsiteY49" fmla="*/ 5530686 h 6858000"/>
              <a:gd name="connsiteX50" fmla="*/ 2650249 w 7467600"/>
              <a:gd name="connsiteY50" fmla="*/ 5532101 h 6858000"/>
              <a:gd name="connsiteX51" fmla="*/ 2663808 w 7467600"/>
              <a:gd name="connsiteY51" fmla="*/ 6535215 h 6858000"/>
              <a:gd name="connsiteX52" fmla="*/ 2665418 w 7467600"/>
              <a:gd name="connsiteY52" fmla="*/ 6132756 h 6858000"/>
              <a:gd name="connsiteX53" fmla="*/ 2650666 w 7467600"/>
              <a:gd name="connsiteY53" fmla="*/ 5530686 h 6858000"/>
              <a:gd name="connsiteX54" fmla="*/ 2680277 w 7467600"/>
              <a:gd name="connsiteY54" fmla="*/ 5479204 h 6858000"/>
              <a:gd name="connsiteX55" fmla="*/ 2678972 w 7467600"/>
              <a:gd name="connsiteY55" fmla="*/ 5481582 h 6858000"/>
              <a:gd name="connsiteX56" fmla="*/ 2696666 w 7467600"/>
              <a:gd name="connsiteY56" fmla="*/ 6133836 h 6858000"/>
              <a:gd name="connsiteX57" fmla="*/ 2695769 w 7467600"/>
              <a:gd name="connsiteY57" fmla="*/ 6390955 h 6858000"/>
              <a:gd name="connsiteX58" fmla="*/ 2739893 w 7467600"/>
              <a:gd name="connsiteY58" fmla="*/ 6108357 h 6858000"/>
              <a:gd name="connsiteX59" fmla="*/ 2680277 w 7467600"/>
              <a:gd name="connsiteY59" fmla="*/ 5479204 h 6858000"/>
              <a:gd name="connsiteX60" fmla="*/ 1132195 w 7467600"/>
              <a:gd name="connsiteY60" fmla="*/ 5467980 h 6858000"/>
              <a:gd name="connsiteX61" fmla="*/ 1679056 w 7467600"/>
              <a:gd name="connsiteY61" fmla="*/ 5516907 h 6858000"/>
              <a:gd name="connsiteX62" fmla="*/ 2128648 w 7467600"/>
              <a:gd name="connsiteY62" fmla="*/ 5474249 h 6858000"/>
              <a:gd name="connsiteX63" fmla="*/ 1825619 w 7467600"/>
              <a:gd name="connsiteY63" fmla="*/ 5478447 h 6858000"/>
              <a:gd name="connsiteX64" fmla="*/ 1737798 w 7467600"/>
              <a:gd name="connsiteY64" fmla="*/ 5483353 h 6858000"/>
              <a:gd name="connsiteX65" fmla="*/ 1132195 w 7467600"/>
              <a:gd name="connsiteY65" fmla="*/ 5467980 h 6858000"/>
              <a:gd name="connsiteX66" fmla="*/ 1456157 w 7467600"/>
              <a:gd name="connsiteY66" fmla="*/ 5371404 h 6858000"/>
              <a:gd name="connsiteX67" fmla="*/ 1244432 w 7467600"/>
              <a:gd name="connsiteY67" fmla="*/ 5385601 h 6858000"/>
              <a:gd name="connsiteX68" fmla="*/ 973990 w 7467600"/>
              <a:gd name="connsiteY68" fmla="*/ 5424940 h 6858000"/>
              <a:gd name="connsiteX69" fmla="*/ 1103809 w 7467600"/>
              <a:gd name="connsiteY69" fmla="*/ 5433720 h 6858000"/>
              <a:gd name="connsiteX70" fmla="*/ 1123454 w 7467600"/>
              <a:gd name="connsiteY70" fmla="*/ 5435727 h 6858000"/>
              <a:gd name="connsiteX71" fmla="*/ 1737017 w 7467600"/>
              <a:gd name="connsiteY71" fmla="*/ 5452183 h 6858000"/>
              <a:gd name="connsiteX72" fmla="*/ 1824397 w 7467600"/>
              <a:gd name="connsiteY72" fmla="*/ 5447757 h 6858000"/>
              <a:gd name="connsiteX73" fmla="*/ 2070059 w 7467600"/>
              <a:gd name="connsiteY73" fmla="*/ 5441660 h 6858000"/>
              <a:gd name="connsiteX74" fmla="*/ 1456157 w 7467600"/>
              <a:gd name="connsiteY74" fmla="*/ 5371404 h 6858000"/>
              <a:gd name="connsiteX75" fmla="*/ 4988186 w 7467600"/>
              <a:gd name="connsiteY75" fmla="*/ 5216467 h 6858000"/>
              <a:gd name="connsiteX76" fmla="*/ 4777334 w 7467600"/>
              <a:gd name="connsiteY76" fmla="*/ 5406072 h 6858000"/>
              <a:gd name="connsiteX77" fmla="*/ 4718341 w 7467600"/>
              <a:gd name="connsiteY77" fmla="*/ 5468043 h 6858000"/>
              <a:gd name="connsiteX78" fmla="*/ 4604655 w 7467600"/>
              <a:gd name="connsiteY78" fmla="*/ 5583434 h 6858000"/>
              <a:gd name="connsiteX79" fmla="*/ 4565074 w 7467600"/>
              <a:gd name="connsiteY79" fmla="*/ 5618550 h 6858000"/>
              <a:gd name="connsiteX80" fmla="*/ 4988186 w 7467600"/>
              <a:gd name="connsiteY80" fmla="*/ 5216467 h 6858000"/>
              <a:gd name="connsiteX81" fmla="*/ 4978032 w 7467600"/>
              <a:gd name="connsiteY81" fmla="*/ 5183809 h 6858000"/>
              <a:gd name="connsiteX82" fmla="*/ 4463413 w 7467600"/>
              <a:gd name="connsiteY82" fmla="*/ 5615162 h 6858000"/>
              <a:gd name="connsiteX83" fmla="*/ 4358134 w 7467600"/>
              <a:gd name="connsiteY83" fmla="*/ 5742791 h 6858000"/>
              <a:gd name="connsiteX84" fmla="*/ 4376219 w 7467600"/>
              <a:gd name="connsiteY84" fmla="*/ 5729027 h 6858000"/>
              <a:gd name="connsiteX85" fmla="*/ 4582340 w 7467600"/>
              <a:gd name="connsiteY85" fmla="*/ 5561037 h 6858000"/>
              <a:gd name="connsiteX86" fmla="*/ 4694684 w 7467600"/>
              <a:gd name="connsiteY86" fmla="*/ 5447098 h 6858000"/>
              <a:gd name="connsiteX87" fmla="*/ 4754123 w 7467600"/>
              <a:gd name="connsiteY87" fmla="*/ 5384643 h 6858000"/>
              <a:gd name="connsiteX88" fmla="*/ 4978032 w 7467600"/>
              <a:gd name="connsiteY88" fmla="*/ 5183809 h 6858000"/>
              <a:gd name="connsiteX89" fmla="*/ 1903353 w 7467600"/>
              <a:gd name="connsiteY89" fmla="*/ 5044827 h 6858000"/>
              <a:gd name="connsiteX90" fmla="*/ 1936931 w 7467600"/>
              <a:gd name="connsiteY90" fmla="*/ 5093954 h 6858000"/>
              <a:gd name="connsiteX91" fmla="*/ 2195868 w 7467600"/>
              <a:gd name="connsiteY91" fmla="*/ 5396574 h 6858000"/>
              <a:gd name="connsiteX92" fmla="*/ 2088852 w 7467600"/>
              <a:gd name="connsiteY92" fmla="*/ 5166123 h 6858000"/>
              <a:gd name="connsiteX93" fmla="*/ 1958241 w 7467600"/>
              <a:gd name="connsiteY93" fmla="*/ 5067955 h 6858000"/>
              <a:gd name="connsiteX94" fmla="*/ 1903353 w 7467600"/>
              <a:gd name="connsiteY94" fmla="*/ 5044827 h 6858000"/>
              <a:gd name="connsiteX95" fmla="*/ 1979378 w 7467600"/>
              <a:gd name="connsiteY95" fmla="*/ 4769504 h 6858000"/>
              <a:gd name="connsiteX96" fmla="*/ 2882120 w 7467600"/>
              <a:gd name="connsiteY96" fmla="*/ 5064547 h 6858000"/>
              <a:gd name="connsiteX97" fmla="*/ 2793103 w 7467600"/>
              <a:gd name="connsiteY97" fmla="*/ 5039699 h 6858000"/>
              <a:gd name="connsiteX98" fmla="*/ 2770041 w 7467600"/>
              <a:gd name="connsiteY98" fmla="*/ 5033634 h 6858000"/>
              <a:gd name="connsiteX99" fmla="*/ 1979378 w 7467600"/>
              <a:gd name="connsiteY99" fmla="*/ 4769504 h 6858000"/>
              <a:gd name="connsiteX100" fmla="*/ 1927410 w 7467600"/>
              <a:gd name="connsiteY100" fmla="*/ 4716164 h 6858000"/>
              <a:gd name="connsiteX101" fmla="*/ 1959587 w 7467600"/>
              <a:gd name="connsiteY101" fmla="*/ 4728849 h 6858000"/>
              <a:gd name="connsiteX102" fmla="*/ 2777707 w 7467600"/>
              <a:gd name="connsiteY102" fmla="*/ 5003991 h 6858000"/>
              <a:gd name="connsiteX103" fmla="*/ 2800768 w 7467600"/>
              <a:gd name="connsiteY103" fmla="*/ 5010056 h 6858000"/>
              <a:gd name="connsiteX104" fmla="*/ 2879408 w 7467600"/>
              <a:gd name="connsiteY104" fmla="*/ 5031590 h 6858000"/>
              <a:gd name="connsiteX105" fmla="*/ 2862295 w 7467600"/>
              <a:gd name="connsiteY105" fmla="*/ 5022958 h 6858000"/>
              <a:gd name="connsiteX106" fmla="*/ 2813343 w 7467600"/>
              <a:gd name="connsiteY106" fmla="*/ 4998369 h 6858000"/>
              <a:gd name="connsiteX107" fmla="*/ 2646245 w 7467600"/>
              <a:gd name="connsiteY107" fmla="*/ 4930999 h 6858000"/>
              <a:gd name="connsiteX108" fmla="*/ 1999243 w 7467600"/>
              <a:gd name="connsiteY108" fmla="*/ 4730524 h 6858000"/>
              <a:gd name="connsiteX109" fmla="*/ 1979527 w 7467600"/>
              <a:gd name="connsiteY109" fmla="*/ 4726651 h 6858000"/>
              <a:gd name="connsiteX110" fmla="*/ 1927410 w 7467600"/>
              <a:gd name="connsiteY110" fmla="*/ 4716164 h 6858000"/>
              <a:gd name="connsiteX111" fmla="*/ 1997014 w 7467600"/>
              <a:gd name="connsiteY111" fmla="*/ 4698007 h 6858000"/>
              <a:gd name="connsiteX112" fmla="*/ 2005458 w 7467600"/>
              <a:gd name="connsiteY112" fmla="*/ 4699540 h 6858000"/>
              <a:gd name="connsiteX113" fmla="*/ 2657186 w 7467600"/>
              <a:gd name="connsiteY113" fmla="*/ 4901687 h 6858000"/>
              <a:gd name="connsiteX114" fmla="*/ 2826662 w 7467600"/>
              <a:gd name="connsiteY114" fmla="*/ 4970362 h 6858000"/>
              <a:gd name="connsiteX115" fmla="*/ 2876100 w 7467600"/>
              <a:gd name="connsiteY115" fmla="*/ 4995397 h 6858000"/>
              <a:gd name="connsiteX116" fmla="*/ 3042600 w 7467600"/>
              <a:gd name="connsiteY116" fmla="*/ 5059532 h 6858000"/>
              <a:gd name="connsiteX117" fmla="*/ 1997014 w 7467600"/>
              <a:gd name="connsiteY117" fmla="*/ 4698007 h 6858000"/>
              <a:gd name="connsiteX118" fmla="*/ 2305292 w 7467600"/>
              <a:gd name="connsiteY118" fmla="*/ 4219492 h 6858000"/>
              <a:gd name="connsiteX119" fmla="*/ 3360922 w 7467600"/>
              <a:gd name="connsiteY119" fmla="*/ 4529373 h 6858000"/>
              <a:gd name="connsiteX120" fmla="*/ 3492420 w 7467600"/>
              <a:gd name="connsiteY120" fmla="*/ 4510145 h 6858000"/>
              <a:gd name="connsiteX121" fmla="*/ 3364086 w 7467600"/>
              <a:gd name="connsiteY121" fmla="*/ 4480340 h 6858000"/>
              <a:gd name="connsiteX122" fmla="*/ 3225818 w 7467600"/>
              <a:gd name="connsiteY122" fmla="*/ 4411822 h 6858000"/>
              <a:gd name="connsiteX123" fmla="*/ 3129696 w 7467600"/>
              <a:gd name="connsiteY123" fmla="*/ 4360704 h 6858000"/>
              <a:gd name="connsiteX124" fmla="*/ 2814545 w 7467600"/>
              <a:gd name="connsiteY124" fmla="*/ 4282955 h 6858000"/>
              <a:gd name="connsiteX125" fmla="*/ 2305292 w 7467600"/>
              <a:gd name="connsiteY125" fmla="*/ 4219492 h 6858000"/>
              <a:gd name="connsiteX126" fmla="*/ 2626982 w 7467600"/>
              <a:gd name="connsiteY126" fmla="*/ 4206450 h 6858000"/>
              <a:gd name="connsiteX127" fmla="*/ 2490617 w 7467600"/>
              <a:gd name="connsiteY127" fmla="*/ 4206951 h 6858000"/>
              <a:gd name="connsiteX128" fmla="*/ 2819869 w 7467600"/>
              <a:gd name="connsiteY128" fmla="*/ 4252936 h 6858000"/>
              <a:gd name="connsiteX129" fmla="*/ 3143018 w 7467600"/>
              <a:gd name="connsiteY129" fmla="*/ 4332698 h 6858000"/>
              <a:gd name="connsiteX130" fmla="*/ 3241520 w 7467600"/>
              <a:gd name="connsiteY130" fmla="*/ 4385112 h 6858000"/>
              <a:gd name="connsiteX131" fmla="*/ 3374575 w 7467600"/>
              <a:gd name="connsiteY131" fmla="*/ 4451517 h 6858000"/>
              <a:gd name="connsiteX132" fmla="*/ 3505221 w 7467600"/>
              <a:gd name="connsiteY132" fmla="*/ 4480757 h 6858000"/>
              <a:gd name="connsiteX133" fmla="*/ 2626982 w 7467600"/>
              <a:gd name="connsiteY133" fmla="*/ 4206450 h 6858000"/>
              <a:gd name="connsiteX134" fmla="*/ 1310106 w 7467600"/>
              <a:gd name="connsiteY134" fmla="*/ 3943217 h 6858000"/>
              <a:gd name="connsiteX135" fmla="*/ 854994 w 7467600"/>
              <a:gd name="connsiteY135" fmla="*/ 4399136 h 6858000"/>
              <a:gd name="connsiteX136" fmla="*/ 742462 w 7467600"/>
              <a:gd name="connsiteY136" fmla="*/ 4594648 h 6858000"/>
              <a:gd name="connsiteX137" fmla="*/ 820602 w 7467600"/>
              <a:gd name="connsiteY137" fmla="*/ 4485915 h 6858000"/>
              <a:gd name="connsiteX138" fmla="*/ 878295 w 7467600"/>
              <a:gd name="connsiteY138" fmla="*/ 4403594 h 6858000"/>
              <a:gd name="connsiteX139" fmla="*/ 1240607 w 7467600"/>
              <a:gd name="connsiteY139" fmla="*/ 4010401 h 6858000"/>
              <a:gd name="connsiteX140" fmla="*/ 1310106 w 7467600"/>
              <a:gd name="connsiteY140" fmla="*/ 3943217 h 6858000"/>
              <a:gd name="connsiteX141" fmla="*/ 1423113 w 7467600"/>
              <a:gd name="connsiteY141" fmla="*/ 3874565 h 6858000"/>
              <a:gd name="connsiteX142" fmla="*/ 1260565 w 7467600"/>
              <a:gd name="connsiteY142" fmla="*/ 4031982 h 6858000"/>
              <a:gd name="connsiteX143" fmla="*/ 901900 w 7467600"/>
              <a:gd name="connsiteY143" fmla="*/ 4421236 h 6858000"/>
              <a:gd name="connsiteX144" fmla="*/ 845044 w 7467600"/>
              <a:gd name="connsiteY144" fmla="*/ 4502436 h 6858000"/>
              <a:gd name="connsiteX145" fmla="*/ 685926 w 7467600"/>
              <a:gd name="connsiteY145" fmla="*/ 4703069 h 6858000"/>
              <a:gd name="connsiteX146" fmla="*/ 684248 w 7467600"/>
              <a:gd name="connsiteY146" fmla="*/ 4706721 h 6858000"/>
              <a:gd name="connsiteX147" fmla="*/ 1423113 w 7467600"/>
              <a:gd name="connsiteY147" fmla="*/ 3874565 h 6858000"/>
              <a:gd name="connsiteX148" fmla="*/ 3316479 w 7467600"/>
              <a:gd name="connsiteY148" fmla="*/ 3872136 h 6858000"/>
              <a:gd name="connsiteX149" fmla="*/ 3546806 w 7467600"/>
              <a:gd name="connsiteY149" fmla="*/ 4356139 h 6858000"/>
              <a:gd name="connsiteX150" fmla="*/ 3364433 w 7467600"/>
              <a:gd name="connsiteY150" fmla="*/ 3953121 h 6858000"/>
              <a:gd name="connsiteX151" fmla="*/ 3316479 w 7467600"/>
              <a:gd name="connsiteY151" fmla="*/ 3872136 h 6858000"/>
              <a:gd name="connsiteX152" fmla="*/ 3291335 w 7467600"/>
              <a:gd name="connsiteY152" fmla="*/ 3767420 h 6858000"/>
              <a:gd name="connsiteX153" fmla="*/ 3390805 w 7467600"/>
              <a:gd name="connsiteY153" fmla="*/ 3937163 h 6858000"/>
              <a:gd name="connsiteX154" fmla="*/ 3579062 w 7467600"/>
              <a:gd name="connsiteY154" fmla="*/ 4359040 h 6858000"/>
              <a:gd name="connsiteX155" fmla="*/ 3467355 w 7467600"/>
              <a:gd name="connsiteY155" fmla="*/ 3988130 h 6858000"/>
              <a:gd name="connsiteX156" fmla="*/ 3310753 w 7467600"/>
              <a:gd name="connsiteY156" fmla="*/ 3787140 h 6858000"/>
              <a:gd name="connsiteX157" fmla="*/ 3291335 w 7467600"/>
              <a:gd name="connsiteY157" fmla="*/ 3767420 h 6858000"/>
              <a:gd name="connsiteX158" fmla="*/ 1635889 w 7467600"/>
              <a:gd name="connsiteY158" fmla="*/ 3709494 h 6858000"/>
              <a:gd name="connsiteX159" fmla="*/ 1634800 w 7467600"/>
              <a:gd name="connsiteY159" fmla="*/ 3731111 h 6858000"/>
              <a:gd name="connsiteX160" fmla="*/ 1635889 w 7467600"/>
              <a:gd name="connsiteY160" fmla="*/ 3709494 h 6858000"/>
              <a:gd name="connsiteX161" fmla="*/ 1510397 w 7467600"/>
              <a:gd name="connsiteY161" fmla="*/ 3684705 h 6858000"/>
              <a:gd name="connsiteX162" fmla="*/ 1146550 w 7467600"/>
              <a:gd name="connsiteY162" fmla="*/ 3802012 h 6858000"/>
              <a:gd name="connsiteX163" fmla="*/ 698834 w 7467600"/>
              <a:gd name="connsiteY163" fmla="*/ 3952272 h 6858000"/>
              <a:gd name="connsiteX164" fmla="*/ 34256 w 7467600"/>
              <a:gd name="connsiteY164" fmla="*/ 4347603 h 6858000"/>
              <a:gd name="connsiteX165" fmla="*/ 527241 w 7467600"/>
              <a:gd name="connsiteY165" fmla="*/ 4065078 h 6858000"/>
              <a:gd name="connsiteX166" fmla="*/ 1510397 w 7467600"/>
              <a:gd name="connsiteY166" fmla="*/ 3684705 h 6858000"/>
              <a:gd name="connsiteX167" fmla="*/ 1313114 w 7467600"/>
              <a:gd name="connsiteY167" fmla="*/ 3655216 h 6858000"/>
              <a:gd name="connsiteX168" fmla="*/ 1109304 w 7467600"/>
              <a:gd name="connsiteY168" fmla="*/ 3669030 h 6858000"/>
              <a:gd name="connsiteX169" fmla="*/ 8129 w 7467600"/>
              <a:gd name="connsiteY169" fmla="*/ 4330519 h 6858000"/>
              <a:gd name="connsiteX170" fmla="*/ 687572 w 7467600"/>
              <a:gd name="connsiteY170" fmla="*/ 3925629 h 6858000"/>
              <a:gd name="connsiteX171" fmla="*/ 1138365 w 7467600"/>
              <a:gd name="connsiteY171" fmla="*/ 3774515 h 6858000"/>
              <a:gd name="connsiteX172" fmla="*/ 1505579 w 7467600"/>
              <a:gd name="connsiteY172" fmla="*/ 3655526 h 6858000"/>
              <a:gd name="connsiteX173" fmla="*/ 1313114 w 7467600"/>
              <a:gd name="connsiteY173" fmla="*/ 3655216 h 6858000"/>
              <a:gd name="connsiteX174" fmla="*/ 3655073 w 7467600"/>
              <a:gd name="connsiteY174" fmla="*/ 3650884 h 6858000"/>
              <a:gd name="connsiteX175" fmla="*/ 3989938 w 7467600"/>
              <a:gd name="connsiteY175" fmla="*/ 3991685 h 6858000"/>
              <a:gd name="connsiteX176" fmla="*/ 4393907 w 7467600"/>
              <a:gd name="connsiteY176" fmla="*/ 4261258 h 6858000"/>
              <a:gd name="connsiteX177" fmla="*/ 4648051 w 7467600"/>
              <a:gd name="connsiteY177" fmla="*/ 4374051 h 6858000"/>
              <a:gd name="connsiteX178" fmla="*/ 4383389 w 7467600"/>
              <a:gd name="connsiteY178" fmla="*/ 4184369 h 6858000"/>
              <a:gd name="connsiteX179" fmla="*/ 4165508 w 7467600"/>
              <a:gd name="connsiteY179" fmla="*/ 4035196 h 6858000"/>
              <a:gd name="connsiteX180" fmla="*/ 4068162 w 7467600"/>
              <a:gd name="connsiteY180" fmla="*/ 3953394 h 6858000"/>
              <a:gd name="connsiteX181" fmla="*/ 3981416 w 7467600"/>
              <a:gd name="connsiteY181" fmla="*/ 3880482 h 6858000"/>
              <a:gd name="connsiteX182" fmla="*/ 3800147 w 7467600"/>
              <a:gd name="connsiteY182" fmla="*/ 3749872 h 6858000"/>
              <a:gd name="connsiteX183" fmla="*/ 3655073 w 7467600"/>
              <a:gd name="connsiteY183" fmla="*/ 3650884 h 6858000"/>
              <a:gd name="connsiteX184" fmla="*/ 3670252 w 7467600"/>
              <a:gd name="connsiteY184" fmla="*/ 3622798 h 6858000"/>
              <a:gd name="connsiteX185" fmla="*/ 3817258 w 7467600"/>
              <a:gd name="connsiteY185" fmla="*/ 3723577 h 6858000"/>
              <a:gd name="connsiteX186" fmla="*/ 4000461 w 7467600"/>
              <a:gd name="connsiteY186" fmla="*/ 3855966 h 6858000"/>
              <a:gd name="connsiteX187" fmla="*/ 4088180 w 7467600"/>
              <a:gd name="connsiteY187" fmla="*/ 3929774 h 6858000"/>
              <a:gd name="connsiteX188" fmla="*/ 4184555 w 7467600"/>
              <a:gd name="connsiteY188" fmla="*/ 4010683 h 6858000"/>
              <a:gd name="connsiteX189" fmla="*/ 4399563 w 7467600"/>
              <a:gd name="connsiteY189" fmla="*/ 4158106 h 6858000"/>
              <a:gd name="connsiteX190" fmla="*/ 4684469 w 7467600"/>
              <a:gd name="connsiteY190" fmla="*/ 4364680 h 6858000"/>
              <a:gd name="connsiteX191" fmla="*/ 4690271 w 7467600"/>
              <a:gd name="connsiteY191" fmla="*/ 4370034 h 6858000"/>
              <a:gd name="connsiteX192" fmla="*/ 4136093 w 7467600"/>
              <a:gd name="connsiteY192" fmla="*/ 3858466 h 6858000"/>
              <a:gd name="connsiteX193" fmla="*/ 3670252 w 7467600"/>
              <a:gd name="connsiteY193" fmla="*/ 3622798 h 6858000"/>
              <a:gd name="connsiteX194" fmla="*/ 4440129 w 7467600"/>
              <a:gd name="connsiteY194" fmla="*/ 3448571 h 6858000"/>
              <a:gd name="connsiteX195" fmla="*/ 4856525 w 7467600"/>
              <a:gd name="connsiteY195" fmla="*/ 3915351 h 6858000"/>
              <a:gd name="connsiteX196" fmla="*/ 5059055 w 7467600"/>
              <a:gd name="connsiteY196" fmla="*/ 4108918 h 6858000"/>
              <a:gd name="connsiteX197" fmla="*/ 5290070 w 7467600"/>
              <a:gd name="connsiteY197" fmla="*/ 4263619 h 6858000"/>
              <a:gd name="connsiteX198" fmla="*/ 4834991 w 7467600"/>
              <a:gd name="connsiteY198" fmla="*/ 3830985 h 6858000"/>
              <a:gd name="connsiteX199" fmla="*/ 4440129 w 7467600"/>
              <a:gd name="connsiteY199" fmla="*/ 3448571 h 6858000"/>
              <a:gd name="connsiteX200" fmla="*/ 4441737 w 7467600"/>
              <a:gd name="connsiteY200" fmla="*/ 3399734 h 6858000"/>
              <a:gd name="connsiteX201" fmla="*/ 4431236 w 7467600"/>
              <a:gd name="connsiteY201" fmla="*/ 3400954 h 6858000"/>
              <a:gd name="connsiteX202" fmla="*/ 4557150 w 7467600"/>
              <a:gd name="connsiteY202" fmla="*/ 3510023 h 6858000"/>
              <a:gd name="connsiteX203" fmla="*/ 4856936 w 7467600"/>
              <a:gd name="connsiteY203" fmla="*/ 3809146 h 6858000"/>
              <a:gd name="connsiteX204" fmla="*/ 5111996 w 7467600"/>
              <a:gd name="connsiteY204" fmla="*/ 4065759 h 6858000"/>
              <a:gd name="connsiteX205" fmla="*/ 5388878 w 7467600"/>
              <a:gd name="connsiteY205" fmla="*/ 4300185 h 6858000"/>
              <a:gd name="connsiteX206" fmla="*/ 5425556 w 7467600"/>
              <a:gd name="connsiteY206" fmla="*/ 4308967 h 6858000"/>
              <a:gd name="connsiteX207" fmla="*/ 4943646 w 7467600"/>
              <a:gd name="connsiteY207" fmla="*/ 3822916 h 6858000"/>
              <a:gd name="connsiteX208" fmla="*/ 4594837 w 7467600"/>
              <a:gd name="connsiteY208" fmla="*/ 3532274 h 6858000"/>
              <a:gd name="connsiteX209" fmla="*/ 4441737 w 7467600"/>
              <a:gd name="connsiteY209" fmla="*/ 3399734 h 6858000"/>
              <a:gd name="connsiteX210" fmla="*/ 5425834 w 7467600"/>
              <a:gd name="connsiteY210" fmla="*/ 3162785 h 6858000"/>
              <a:gd name="connsiteX211" fmla="*/ 5401644 w 7467600"/>
              <a:gd name="connsiteY211" fmla="*/ 3617847 h 6858000"/>
              <a:gd name="connsiteX212" fmla="*/ 5467256 w 7467600"/>
              <a:gd name="connsiteY212" fmla="*/ 4175494 h 6858000"/>
              <a:gd name="connsiteX213" fmla="*/ 5448069 w 7467600"/>
              <a:gd name="connsiteY213" fmla="*/ 3567554 h 6858000"/>
              <a:gd name="connsiteX214" fmla="*/ 5425834 w 7467600"/>
              <a:gd name="connsiteY214" fmla="*/ 3162785 h 6858000"/>
              <a:gd name="connsiteX215" fmla="*/ 1318687 w 7467600"/>
              <a:gd name="connsiteY215" fmla="*/ 3113840 h 6858000"/>
              <a:gd name="connsiteX216" fmla="*/ 1066793 w 7467600"/>
              <a:gd name="connsiteY216" fmla="*/ 3212171 h 6858000"/>
              <a:gd name="connsiteX217" fmla="*/ 993319 w 7467600"/>
              <a:gd name="connsiteY217" fmla="*/ 3247648 h 6858000"/>
              <a:gd name="connsiteX218" fmla="*/ 853081 w 7467600"/>
              <a:gd name="connsiteY218" fmla="*/ 3312410 h 6858000"/>
              <a:gd name="connsiteX219" fmla="*/ 805957 w 7467600"/>
              <a:gd name="connsiteY219" fmla="*/ 3330443 h 6858000"/>
              <a:gd name="connsiteX220" fmla="*/ 1318687 w 7467600"/>
              <a:gd name="connsiteY220" fmla="*/ 3113840 h 6858000"/>
              <a:gd name="connsiteX221" fmla="*/ 5453702 w 7467600"/>
              <a:gd name="connsiteY221" fmla="*/ 3090882 h 6858000"/>
              <a:gd name="connsiteX222" fmla="*/ 5480135 w 7467600"/>
              <a:gd name="connsiteY222" fmla="*/ 3565802 h 6858000"/>
              <a:gd name="connsiteX223" fmla="*/ 5499023 w 7467600"/>
              <a:gd name="connsiteY223" fmla="*/ 4166310 h 6858000"/>
              <a:gd name="connsiteX224" fmla="*/ 5547022 w 7467600"/>
              <a:gd name="connsiteY224" fmla="*/ 3607838 h 6858000"/>
              <a:gd name="connsiteX225" fmla="*/ 5515964 w 7467600"/>
              <a:gd name="connsiteY225" fmla="*/ 3378541 h 6858000"/>
              <a:gd name="connsiteX226" fmla="*/ 5453702 w 7467600"/>
              <a:gd name="connsiteY226" fmla="*/ 3090882 h 6858000"/>
              <a:gd name="connsiteX227" fmla="*/ 1238695 w 7467600"/>
              <a:gd name="connsiteY227" fmla="*/ 3076820 h 6858000"/>
              <a:gd name="connsiteX228" fmla="*/ 716371 w 7467600"/>
              <a:gd name="connsiteY228" fmla="*/ 3293249 h 6858000"/>
              <a:gd name="connsiteX229" fmla="*/ 579522 w 7467600"/>
              <a:gd name="connsiteY229" fmla="*/ 3371759 h 6858000"/>
              <a:gd name="connsiteX230" fmla="*/ 600288 w 7467600"/>
              <a:gd name="connsiteY230" fmla="*/ 3365555 h 6858000"/>
              <a:gd name="connsiteX231" fmla="*/ 840692 w 7467600"/>
              <a:gd name="connsiteY231" fmla="*/ 3284921 h 6858000"/>
              <a:gd name="connsiteX232" fmla="*/ 979248 w 7467600"/>
              <a:gd name="connsiteY232" fmla="*/ 3221003 h 6858000"/>
              <a:gd name="connsiteX233" fmla="*/ 1053282 w 7467600"/>
              <a:gd name="connsiteY233" fmla="*/ 3185247 h 6858000"/>
              <a:gd name="connsiteX234" fmla="*/ 1320603 w 7467600"/>
              <a:gd name="connsiteY234" fmla="*/ 3081281 h 6858000"/>
              <a:gd name="connsiteX235" fmla="*/ 1238695 w 7467600"/>
              <a:gd name="connsiteY235" fmla="*/ 3076820 h 6858000"/>
              <a:gd name="connsiteX236" fmla="*/ 5425627 w 7467600"/>
              <a:gd name="connsiteY236" fmla="*/ 2954192 h 6858000"/>
              <a:gd name="connsiteX237" fmla="*/ 5470770 w 7467600"/>
              <a:gd name="connsiteY237" fmla="*/ 3005435 h 6858000"/>
              <a:gd name="connsiteX238" fmla="*/ 5519779 w 7467600"/>
              <a:gd name="connsiteY238" fmla="*/ 4359223 h 6858000"/>
              <a:gd name="connsiteX239" fmla="*/ 5520293 w 7467600"/>
              <a:gd name="connsiteY239" fmla="*/ 4360602 h 6858000"/>
              <a:gd name="connsiteX240" fmla="*/ 5767221 w 7467600"/>
              <a:gd name="connsiteY240" fmla="*/ 4665564 h 6858000"/>
              <a:gd name="connsiteX241" fmla="*/ 6937169 w 7467600"/>
              <a:gd name="connsiteY241" fmla="*/ 4815941 h 6858000"/>
              <a:gd name="connsiteX242" fmla="*/ 6953922 w 7467600"/>
              <a:gd name="connsiteY242" fmla="*/ 4890068 h 6858000"/>
              <a:gd name="connsiteX243" fmla="*/ 6071359 w 7467600"/>
              <a:gd name="connsiteY243" fmla="*/ 4770770 h 6858000"/>
              <a:gd name="connsiteX244" fmla="*/ 6038839 w 7467600"/>
              <a:gd name="connsiteY244" fmla="*/ 4764474 h 6858000"/>
              <a:gd name="connsiteX245" fmla="*/ 6038706 w 7467600"/>
              <a:gd name="connsiteY245" fmla="*/ 4763847 h 6858000"/>
              <a:gd name="connsiteX246" fmla="*/ 6037784 w 7467600"/>
              <a:gd name="connsiteY246" fmla="*/ 4764270 h 6858000"/>
              <a:gd name="connsiteX247" fmla="*/ 6038839 w 7467600"/>
              <a:gd name="connsiteY247" fmla="*/ 4764474 h 6858000"/>
              <a:gd name="connsiteX248" fmla="*/ 6040338 w 7467600"/>
              <a:gd name="connsiteY248" fmla="*/ 4771418 h 6858000"/>
              <a:gd name="connsiteX249" fmla="*/ 6024488 w 7467600"/>
              <a:gd name="connsiteY249" fmla="*/ 4809903 h 6858000"/>
              <a:gd name="connsiteX250" fmla="*/ 5599771 w 7467600"/>
              <a:gd name="connsiteY250" fmla="*/ 5509652 h 6858000"/>
              <a:gd name="connsiteX251" fmla="*/ 5548843 w 7467600"/>
              <a:gd name="connsiteY251" fmla="*/ 5563845 h 6858000"/>
              <a:gd name="connsiteX252" fmla="*/ 5940952 w 7467600"/>
              <a:gd name="connsiteY252" fmla="*/ 6250028 h 6858000"/>
              <a:gd name="connsiteX253" fmla="*/ 6043441 w 7467600"/>
              <a:gd name="connsiteY253" fmla="*/ 6665847 h 6858000"/>
              <a:gd name="connsiteX254" fmla="*/ 6093432 w 7467600"/>
              <a:gd name="connsiteY254" fmla="*/ 6858000 h 6858000"/>
              <a:gd name="connsiteX255" fmla="*/ 6034344 w 7467600"/>
              <a:gd name="connsiteY255" fmla="*/ 6858000 h 6858000"/>
              <a:gd name="connsiteX256" fmla="*/ 6026679 w 7467600"/>
              <a:gd name="connsiteY256" fmla="*/ 6836959 h 6858000"/>
              <a:gd name="connsiteX257" fmla="*/ 5800441 w 7467600"/>
              <a:gd name="connsiteY257" fmla="*/ 6335286 h 6858000"/>
              <a:gd name="connsiteX258" fmla="*/ 5526562 w 7467600"/>
              <a:gd name="connsiteY258" fmla="*/ 5705388 h 6858000"/>
              <a:gd name="connsiteX259" fmla="*/ 5519640 w 7467600"/>
              <a:gd name="connsiteY259" fmla="*/ 5683774 h 6858000"/>
              <a:gd name="connsiteX260" fmla="*/ 5844559 w 7467600"/>
              <a:gd name="connsiteY260" fmla="*/ 6553349 h 6858000"/>
              <a:gd name="connsiteX261" fmla="*/ 5975994 w 7467600"/>
              <a:gd name="connsiteY261" fmla="*/ 6858000 h 6858000"/>
              <a:gd name="connsiteX262" fmla="*/ 5898547 w 7467600"/>
              <a:gd name="connsiteY262" fmla="*/ 6858000 h 6858000"/>
              <a:gd name="connsiteX263" fmla="*/ 5682041 w 7467600"/>
              <a:gd name="connsiteY263" fmla="*/ 6355860 h 6858000"/>
              <a:gd name="connsiteX264" fmla="*/ 5461758 w 7467600"/>
              <a:gd name="connsiteY264" fmla="*/ 5820220 h 6858000"/>
              <a:gd name="connsiteX265" fmla="*/ 5237282 w 7467600"/>
              <a:gd name="connsiteY265" fmla="*/ 6579086 h 6858000"/>
              <a:gd name="connsiteX266" fmla="*/ 5115009 w 7467600"/>
              <a:gd name="connsiteY266" fmla="*/ 6858000 h 6858000"/>
              <a:gd name="connsiteX267" fmla="*/ 5028074 w 7467600"/>
              <a:gd name="connsiteY267" fmla="*/ 6858000 h 6858000"/>
              <a:gd name="connsiteX268" fmla="*/ 5079508 w 7467600"/>
              <a:gd name="connsiteY268" fmla="*/ 6749074 h 6858000"/>
              <a:gd name="connsiteX269" fmla="*/ 5371846 w 7467600"/>
              <a:gd name="connsiteY269" fmla="*/ 5924413 h 6858000"/>
              <a:gd name="connsiteX270" fmla="*/ 5270512 w 7467600"/>
              <a:gd name="connsiteY270" fmla="*/ 6138975 h 6858000"/>
              <a:gd name="connsiteX271" fmla="*/ 5062409 w 7467600"/>
              <a:gd name="connsiteY271" fmla="*/ 6653544 h 6858000"/>
              <a:gd name="connsiteX272" fmla="*/ 5036628 w 7467600"/>
              <a:gd name="connsiteY272" fmla="*/ 6754247 h 6858000"/>
              <a:gd name="connsiteX273" fmla="*/ 5009112 w 7467600"/>
              <a:gd name="connsiteY273" fmla="*/ 6858000 h 6858000"/>
              <a:gd name="connsiteX274" fmla="*/ 4976679 w 7467600"/>
              <a:gd name="connsiteY274" fmla="*/ 6858000 h 6858000"/>
              <a:gd name="connsiteX275" fmla="*/ 5006537 w 7467600"/>
              <a:gd name="connsiteY275" fmla="*/ 6747068 h 6858000"/>
              <a:gd name="connsiteX276" fmla="*/ 5032723 w 7467600"/>
              <a:gd name="connsiteY276" fmla="*/ 6644957 h 6858000"/>
              <a:gd name="connsiteX277" fmla="*/ 5242949 w 7467600"/>
              <a:gd name="connsiteY277" fmla="*/ 6125175 h 6858000"/>
              <a:gd name="connsiteX278" fmla="*/ 5286321 w 7467600"/>
              <a:gd name="connsiteY278" fmla="*/ 6033555 h 6858000"/>
              <a:gd name="connsiteX279" fmla="*/ 5008210 w 7467600"/>
              <a:gd name="connsiteY279" fmla="*/ 6649194 h 6858000"/>
              <a:gd name="connsiteX280" fmla="*/ 4986321 w 7467600"/>
              <a:gd name="connsiteY280" fmla="*/ 6765687 h 6858000"/>
              <a:gd name="connsiteX281" fmla="*/ 4973474 w 7467600"/>
              <a:gd name="connsiteY281" fmla="*/ 6858000 h 6858000"/>
              <a:gd name="connsiteX282" fmla="*/ 4907178 w 7467600"/>
              <a:gd name="connsiteY282" fmla="*/ 6858000 h 6858000"/>
              <a:gd name="connsiteX283" fmla="*/ 4910810 w 7467600"/>
              <a:gd name="connsiteY283" fmla="*/ 6829660 h 6858000"/>
              <a:gd name="connsiteX284" fmla="*/ 4987461 w 7467600"/>
              <a:gd name="connsiteY284" fmla="*/ 6432994 h 6858000"/>
              <a:gd name="connsiteX285" fmla="*/ 5179262 w 7467600"/>
              <a:gd name="connsiteY285" fmla="*/ 6035044 h 6858000"/>
              <a:gd name="connsiteX286" fmla="*/ 4689678 w 7467600"/>
              <a:gd name="connsiteY286" fmla="*/ 6440241 h 6858000"/>
              <a:gd name="connsiteX287" fmla="*/ 4477543 w 7467600"/>
              <a:gd name="connsiteY287" fmla="*/ 6674836 h 6858000"/>
              <a:gd name="connsiteX288" fmla="*/ 4329957 w 7467600"/>
              <a:gd name="connsiteY288" fmla="*/ 6858000 h 6858000"/>
              <a:gd name="connsiteX289" fmla="*/ 4218595 w 7467600"/>
              <a:gd name="connsiteY289" fmla="*/ 6858000 h 6858000"/>
              <a:gd name="connsiteX290" fmla="*/ 4368888 w 7467600"/>
              <a:gd name="connsiteY290" fmla="*/ 6668412 h 6858000"/>
              <a:gd name="connsiteX291" fmla="*/ 4563091 w 7467600"/>
              <a:gd name="connsiteY291" fmla="*/ 6442508 h 6858000"/>
              <a:gd name="connsiteX292" fmla="*/ 5387324 w 7467600"/>
              <a:gd name="connsiteY292" fmla="*/ 5705830 h 6858000"/>
              <a:gd name="connsiteX293" fmla="*/ 5073620 w 7467600"/>
              <a:gd name="connsiteY293" fmla="*/ 5955437 h 6858000"/>
              <a:gd name="connsiteX294" fmla="*/ 4689789 w 7467600"/>
              <a:gd name="connsiteY294" fmla="*/ 6268382 h 6858000"/>
              <a:gd name="connsiteX295" fmla="*/ 4418722 w 7467600"/>
              <a:gd name="connsiteY295" fmla="*/ 6570886 h 6858000"/>
              <a:gd name="connsiteX296" fmla="*/ 4214944 w 7467600"/>
              <a:gd name="connsiteY296" fmla="*/ 6858000 h 6858000"/>
              <a:gd name="connsiteX297" fmla="*/ 4177898 w 7467600"/>
              <a:gd name="connsiteY297" fmla="*/ 6858000 h 6858000"/>
              <a:gd name="connsiteX298" fmla="*/ 4391597 w 7467600"/>
              <a:gd name="connsiteY298" fmla="*/ 6556370 h 6858000"/>
              <a:gd name="connsiteX299" fmla="*/ 4668889 w 7467600"/>
              <a:gd name="connsiteY299" fmla="*/ 6246399 h 6858000"/>
              <a:gd name="connsiteX300" fmla="*/ 5055427 w 7467600"/>
              <a:gd name="connsiteY300" fmla="*/ 5931476 h 6858000"/>
              <a:gd name="connsiteX301" fmla="*/ 5371814 w 7467600"/>
              <a:gd name="connsiteY301" fmla="*/ 5678975 h 6858000"/>
              <a:gd name="connsiteX302" fmla="*/ 4987918 w 7467600"/>
              <a:gd name="connsiteY302" fmla="*/ 5838701 h 6858000"/>
              <a:gd name="connsiteX303" fmla="*/ 4317146 w 7467600"/>
              <a:gd name="connsiteY303" fmla="*/ 6587716 h 6858000"/>
              <a:gd name="connsiteX304" fmla="*/ 4171627 w 7467600"/>
              <a:gd name="connsiteY304" fmla="*/ 6858000 h 6858000"/>
              <a:gd name="connsiteX305" fmla="*/ 4081585 w 7467600"/>
              <a:gd name="connsiteY305" fmla="*/ 6858000 h 6858000"/>
              <a:gd name="connsiteX306" fmla="*/ 4238603 w 7467600"/>
              <a:gd name="connsiteY306" fmla="*/ 6559341 h 6858000"/>
              <a:gd name="connsiteX307" fmla="*/ 4778333 w 7467600"/>
              <a:gd name="connsiteY307" fmla="*/ 5873626 h 6858000"/>
              <a:gd name="connsiteX308" fmla="*/ 5414185 w 7467600"/>
              <a:gd name="connsiteY308" fmla="*/ 5573882 h 6858000"/>
              <a:gd name="connsiteX309" fmla="*/ 5959648 w 7467600"/>
              <a:gd name="connsiteY309" fmla="*/ 4760797 h 6858000"/>
              <a:gd name="connsiteX310" fmla="*/ 5355019 w 7467600"/>
              <a:gd name="connsiteY310" fmla="*/ 4734672 h 6858000"/>
              <a:gd name="connsiteX311" fmla="*/ 5083565 w 7467600"/>
              <a:gd name="connsiteY311" fmla="*/ 5179121 h 6858000"/>
              <a:gd name="connsiteX312" fmla="*/ 4713577 w 7467600"/>
              <a:gd name="connsiteY312" fmla="*/ 5616803 h 6858000"/>
              <a:gd name="connsiteX313" fmla="*/ 3989559 w 7467600"/>
              <a:gd name="connsiteY313" fmla="*/ 6145945 h 6858000"/>
              <a:gd name="connsiteX314" fmla="*/ 3939824 w 7467600"/>
              <a:gd name="connsiteY314" fmla="*/ 6066900 h 6858000"/>
              <a:gd name="connsiteX315" fmla="*/ 4584537 w 7467600"/>
              <a:gd name="connsiteY315" fmla="*/ 5324826 h 6858000"/>
              <a:gd name="connsiteX316" fmla="*/ 5037105 w 7467600"/>
              <a:gd name="connsiteY316" fmla="*/ 5088765 h 6858000"/>
              <a:gd name="connsiteX317" fmla="*/ 5039930 w 7467600"/>
              <a:gd name="connsiteY317" fmla="*/ 5089585 h 6858000"/>
              <a:gd name="connsiteX318" fmla="*/ 5263764 w 7467600"/>
              <a:gd name="connsiteY318" fmla="*/ 4735525 h 6858000"/>
              <a:gd name="connsiteX319" fmla="*/ 4086300 w 7467600"/>
              <a:gd name="connsiteY319" fmla="*/ 4884599 h 6858000"/>
              <a:gd name="connsiteX320" fmla="*/ 4085485 w 7467600"/>
              <a:gd name="connsiteY320" fmla="*/ 4899070 h 6858000"/>
              <a:gd name="connsiteX321" fmla="*/ 3871915 w 7467600"/>
              <a:gd name="connsiteY321" fmla="*/ 5253645 h 6858000"/>
              <a:gd name="connsiteX322" fmla="*/ 3799374 w 7467600"/>
              <a:gd name="connsiteY322" fmla="*/ 5466127 h 6858000"/>
              <a:gd name="connsiteX323" fmla="*/ 3498850 w 7467600"/>
              <a:gd name="connsiteY323" fmla="*/ 6661888 h 6858000"/>
              <a:gd name="connsiteX324" fmla="*/ 3399216 w 7467600"/>
              <a:gd name="connsiteY324" fmla="*/ 6858000 h 6858000"/>
              <a:gd name="connsiteX325" fmla="*/ 3303688 w 7467600"/>
              <a:gd name="connsiteY325" fmla="*/ 6858000 h 6858000"/>
              <a:gd name="connsiteX326" fmla="*/ 3391774 w 7467600"/>
              <a:gd name="connsiteY326" fmla="*/ 6697181 h 6858000"/>
              <a:gd name="connsiteX327" fmla="*/ 3735540 w 7467600"/>
              <a:gd name="connsiteY327" fmla="*/ 5546923 h 6858000"/>
              <a:gd name="connsiteX328" fmla="*/ 3729438 w 7467600"/>
              <a:gd name="connsiteY328" fmla="*/ 5569058 h 6858000"/>
              <a:gd name="connsiteX329" fmla="*/ 3707782 w 7467600"/>
              <a:gd name="connsiteY329" fmla="*/ 5644908 h 6858000"/>
              <a:gd name="connsiteX330" fmla="*/ 3583827 w 7467600"/>
              <a:gd name="connsiteY330" fmla="*/ 6039215 h 6858000"/>
              <a:gd name="connsiteX331" fmla="*/ 3547861 w 7467600"/>
              <a:gd name="connsiteY331" fmla="*/ 6129609 h 6858000"/>
              <a:gd name="connsiteX332" fmla="*/ 3490905 w 7467600"/>
              <a:gd name="connsiteY332" fmla="*/ 6277660 h 6858000"/>
              <a:gd name="connsiteX333" fmla="*/ 3455859 w 7467600"/>
              <a:gd name="connsiteY333" fmla="*/ 6391301 h 6858000"/>
              <a:gd name="connsiteX334" fmla="*/ 3429112 w 7467600"/>
              <a:gd name="connsiteY334" fmla="*/ 6479469 h 6858000"/>
              <a:gd name="connsiteX335" fmla="*/ 3304862 w 7467600"/>
              <a:gd name="connsiteY335" fmla="*/ 6796476 h 6858000"/>
              <a:gd name="connsiteX336" fmla="*/ 3276071 w 7467600"/>
              <a:gd name="connsiteY336" fmla="*/ 6858000 h 6858000"/>
              <a:gd name="connsiteX337" fmla="*/ 3240805 w 7467600"/>
              <a:gd name="connsiteY337" fmla="*/ 6858000 h 6858000"/>
              <a:gd name="connsiteX338" fmla="*/ 3275917 w 7467600"/>
              <a:gd name="connsiteY338" fmla="*/ 6783192 h 6858000"/>
              <a:gd name="connsiteX339" fmla="*/ 3399358 w 7467600"/>
              <a:gd name="connsiteY339" fmla="*/ 6469011 h 6858000"/>
              <a:gd name="connsiteX340" fmla="*/ 3425650 w 7467600"/>
              <a:gd name="connsiteY340" fmla="*/ 6381333 h 6858000"/>
              <a:gd name="connsiteX341" fmla="*/ 3460661 w 7467600"/>
              <a:gd name="connsiteY341" fmla="*/ 6266763 h 6858000"/>
              <a:gd name="connsiteX342" fmla="*/ 3518021 w 7467600"/>
              <a:gd name="connsiteY342" fmla="*/ 6117298 h 6858000"/>
              <a:gd name="connsiteX343" fmla="*/ 3554035 w 7467600"/>
              <a:gd name="connsiteY343" fmla="*/ 6027832 h 6858000"/>
              <a:gd name="connsiteX344" fmla="*/ 3677174 w 7467600"/>
              <a:gd name="connsiteY344" fmla="*/ 5636351 h 6858000"/>
              <a:gd name="connsiteX345" fmla="*/ 3698819 w 7467600"/>
              <a:gd name="connsiteY345" fmla="*/ 5560503 h 6858000"/>
              <a:gd name="connsiteX346" fmla="*/ 3702094 w 7467600"/>
              <a:gd name="connsiteY346" fmla="*/ 5549194 h 6858000"/>
              <a:gd name="connsiteX347" fmla="*/ 3398355 w 7467600"/>
              <a:gd name="connsiteY347" fmla="*/ 6094603 h 6858000"/>
              <a:gd name="connsiteX348" fmla="*/ 3193941 w 7467600"/>
              <a:gd name="connsiteY348" fmla="*/ 6798775 h 6858000"/>
              <a:gd name="connsiteX349" fmla="*/ 3184140 w 7467600"/>
              <a:gd name="connsiteY349" fmla="*/ 6858000 h 6858000"/>
              <a:gd name="connsiteX350" fmla="*/ 3099978 w 7467600"/>
              <a:gd name="connsiteY350" fmla="*/ 6858000 h 6858000"/>
              <a:gd name="connsiteX351" fmla="*/ 3101556 w 7467600"/>
              <a:gd name="connsiteY351" fmla="*/ 6843337 h 6858000"/>
              <a:gd name="connsiteX352" fmla="*/ 3370162 w 7467600"/>
              <a:gd name="connsiteY352" fmla="*/ 5785550 h 6858000"/>
              <a:gd name="connsiteX353" fmla="*/ 3746477 w 7467600"/>
              <a:gd name="connsiteY353" fmla="*/ 5377889 h 6858000"/>
              <a:gd name="connsiteX354" fmla="*/ 3863399 w 7467600"/>
              <a:gd name="connsiteY354" fmla="*/ 5087257 h 6858000"/>
              <a:gd name="connsiteX355" fmla="*/ 3968712 w 7467600"/>
              <a:gd name="connsiteY355" fmla="*/ 4913989 h 6858000"/>
              <a:gd name="connsiteX356" fmla="*/ 2792390 w 7467600"/>
              <a:gd name="connsiteY356" fmla="*/ 5382974 h 6858000"/>
              <a:gd name="connsiteX357" fmla="*/ 2714982 w 7467600"/>
              <a:gd name="connsiteY357" fmla="*/ 5427051 h 6858000"/>
              <a:gd name="connsiteX358" fmla="*/ 2813361 w 7467600"/>
              <a:gd name="connsiteY358" fmla="*/ 6023912 h 6858000"/>
              <a:gd name="connsiteX359" fmla="*/ 2688430 w 7467600"/>
              <a:gd name="connsiteY359" fmla="*/ 6801564 h 6858000"/>
              <a:gd name="connsiteX360" fmla="*/ 2629626 w 7467600"/>
              <a:gd name="connsiteY360" fmla="*/ 6763394 h 6858000"/>
              <a:gd name="connsiteX361" fmla="*/ 2565328 w 7467600"/>
              <a:gd name="connsiteY361" fmla="*/ 5516399 h 6858000"/>
              <a:gd name="connsiteX362" fmla="*/ 1922999 w 7467600"/>
              <a:gd name="connsiteY362" fmla="*/ 5980343 h 6858000"/>
              <a:gd name="connsiteX363" fmla="*/ 1950261 w 7467600"/>
              <a:gd name="connsiteY363" fmla="*/ 6405858 h 6858000"/>
              <a:gd name="connsiteX364" fmla="*/ 2365554 w 7467600"/>
              <a:gd name="connsiteY364" fmla="*/ 6759107 h 6858000"/>
              <a:gd name="connsiteX365" fmla="*/ 2424142 w 7467600"/>
              <a:gd name="connsiteY365" fmla="*/ 6858000 h 6858000"/>
              <a:gd name="connsiteX366" fmla="*/ 2395994 w 7467600"/>
              <a:gd name="connsiteY366" fmla="*/ 6858000 h 6858000"/>
              <a:gd name="connsiteX367" fmla="*/ 2392863 w 7467600"/>
              <a:gd name="connsiteY367" fmla="*/ 6852964 h 6858000"/>
              <a:gd name="connsiteX368" fmla="*/ 2017589 w 7467600"/>
              <a:gd name="connsiteY368" fmla="*/ 6493982 h 6858000"/>
              <a:gd name="connsiteX369" fmla="*/ 2147336 w 7467600"/>
              <a:gd name="connsiteY369" fmla="*/ 6594052 h 6858000"/>
              <a:gd name="connsiteX370" fmla="*/ 2207047 w 7467600"/>
              <a:gd name="connsiteY370" fmla="*/ 6654540 h 6858000"/>
              <a:gd name="connsiteX371" fmla="*/ 2299106 w 7467600"/>
              <a:gd name="connsiteY371" fmla="*/ 6778931 h 6858000"/>
              <a:gd name="connsiteX372" fmla="*/ 2314430 w 7467600"/>
              <a:gd name="connsiteY372" fmla="*/ 6801144 h 6858000"/>
              <a:gd name="connsiteX373" fmla="*/ 2352406 w 7467600"/>
              <a:gd name="connsiteY373" fmla="*/ 6858000 h 6858000"/>
              <a:gd name="connsiteX374" fmla="*/ 2314492 w 7467600"/>
              <a:gd name="connsiteY374" fmla="*/ 6858000 h 6858000"/>
              <a:gd name="connsiteX375" fmla="*/ 2288095 w 7467600"/>
              <a:gd name="connsiteY375" fmla="*/ 6818030 h 6858000"/>
              <a:gd name="connsiteX376" fmla="*/ 2272768 w 7467600"/>
              <a:gd name="connsiteY376" fmla="*/ 6795822 h 6858000"/>
              <a:gd name="connsiteX377" fmla="*/ 2182715 w 7467600"/>
              <a:gd name="connsiteY377" fmla="*/ 6675071 h 6858000"/>
              <a:gd name="connsiteX378" fmla="*/ 2032061 w 7467600"/>
              <a:gd name="connsiteY378" fmla="*/ 6541380 h 6858000"/>
              <a:gd name="connsiteX379" fmla="*/ 2257220 w 7467600"/>
              <a:gd name="connsiteY379" fmla="*/ 6826257 h 6858000"/>
              <a:gd name="connsiteX380" fmla="*/ 2281324 w 7467600"/>
              <a:gd name="connsiteY380" fmla="*/ 6858000 h 6858000"/>
              <a:gd name="connsiteX381" fmla="*/ 2242860 w 7467600"/>
              <a:gd name="connsiteY381" fmla="*/ 6858000 h 6858000"/>
              <a:gd name="connsiteX382" fmla="*/ 2232818 w 7467600"/>
              <a:gd name="connsiteY382" fmla="*/ 6844926 h 6858000"/>
              <a:gd name="connsiteX383" fmla="*/ 1990172 w 7467600"/>
              <a:gd name="connsiteY383" fmla="*/ 6542121 h 6858000"/>
              <a:gd name="connsiteX384" fmla="*/ 2124090 w 7467600"/>
              <a:gd name="connsiteY384" fmla="*/ 6761017 h 6858000"/>
              <a:gd name="connsiteX385" fmla="*/ 2200380 w 7467600"/>
              <a:gd name="connsiteY385" fmla="*/ 6858000 h 6858000"/>
              <a:gd name="connsiteX386" fmla="*/ 2147507 w 7467600"/>
              <a:gd name="connsiteY386" fmla="*/ 6858000 h 6858000"/>
              <a:gd name="connsiteX387" fmla="*/ 2070668 w 7467600"/>
              <a:gd name="connsiteY387" fmla="*/ 6761520 h 6858000"/>
              <a:gd name="connsiteX388" fmla="*/ 1975142 w 7467600"/>
              <a:gd name="connsiteY388" fmla="*/ 6585570 h 6858000"/>
              <a:gd name="connsiteX389" fmla="*/ 2050035 w 7467600"/>
              <a:gd name="connsiteY389" fmla="*/ 6813345 h 6858000"/>
              <a:gd name="connsiteX390" fmla="*/ 2063025 w 7467600"/>
              <a:gd name="connsiteY390" fmla="*/ 6858000 h 6858000"/>
              <a:gd name="connsiteX391" fmla="*/ 2021675 w 7467600"/>
              <a:gd name="connsiteY391" fmla="*/ 6858000 h 6858000"/>
              <a:gd name="connsiteX392" fmla="*/ 2019308 w 7467600"/>
              <a:gd name="connsiteY392" fmla="*/ 6847118 h 6858000"/>
              <a:gd name="connsiteX393" fmla="*/ 1938835 w 7467600"/>
              <a:gd name="connsiteY393" fmla="*/ 6551160 h 6858000"/>
              <a:gd name="connsiteX394" fmla="*/ 1953230 w 7467600"/>
              <a:gd name="connsiteY394" fmla="*/ 6759699 h 6858000"/>
              <a:gd name="connsiteX395" fmla="*/ 1956763 w 7467600"/>
              <a:gd name="connsiteY395" fmla="*/ 6778191 h 6858000"/>
              <a:gd name="connsiteX396" fmla="*/ 1967925 w 7467600"/>
              <a:gd name="connsiteY396" fmla="*/ 6858000 h 6858000"/>
              <a:gd name="connsiteX397" fmla="*/ 1936622 w 7467600"/>
              <a:gd name="connsiteY397" fmla="*/ 6858000 h 6858000"/>
              <a:gd name="connsiteX398" fmla="*/ 1926261 w 7467600"/>
              <a:gd name="connsiteY398" fmla="*/ 6784064 h 6858000"/>
              <a:gd name="connsiteX399" fmla="*/ 1922724 w 7467600"/>
              <a:gd name="connsiteY399" fmla="*/ 6765577 h 6858000"/>
              <a:gd name="connsiteX400" fmla="*/ 1904650 w 7467600"/>
              <a:gd name="connsiteY400" fmla="*/ 6639616 h 6858000"/>
              <a:gd name="connsiteX401" fmla="*/ 1885273 w 7467600"/>
              <a:gd name="connsiteY401" fmla="*/ 6858000 h 6858000"/>
              <a:gd name="connsiteX402" fmla="*/ 1854363 w 7467600"/>
              <a:gd name="connsiteY402" fmla="*/ 6858000 h 6858000"/>
              <a:gd name="connsiteX403" fmla="*/ 1880391 w 7467600"/>
              <a:gd name="connsiteY403" fmla="*/ 6603796 h 6858000"/>
              <a:gd name="connsiteX404" fmla="*/ 1818273 w 7467600"/>
              <a:gd name="connsiteY404" fmla="*/ 6715729 h 6858000"/>
              <a:gd name="connsiteX405" fmla="*/ 1794691 w 7467600"/>
              <a:gd name="connsiteY405" fmla="*/ 6843239 h 6858000"/>
              <a:gd name="connsiteX406" fmla="*/ 1794914 w 7467600"/>
              <a:gd name="connsiteY406" fmla="*/ 6858000 h 6858000"/>
              <a:gd name="connsiteX407" fmla="*/ 1746128 w 7467600"/>
              <a:gd name="connsiteY407" fmla="*/ 6858000 h 6858000"/>
              <a:gd name="connsiteX408" fmla="*/ 1753934 w 7467600"/>
              <a:gd name="connsiteY408" fmla="*/ 6724796 h 6858000"/>
              <a:gd name="connsiteX409" fmla="*/ 1792053 w 7467600"/>
              <a:gd name="connsiteY409" fmla="*/ 6572396 h 6858000"/>
              <a:gd name="connsiteX410" fmla="*/ 1862248 w 7467600"/>
              <a:gd name="connsiteY410" fmla="*/ 6266397 h 6858000"/>
              <a:gd name="connsiteX411" fmla="*/ 1862250 w 7467600"/>
              <a:gd name="connsiteY411" fmla="*/ 6033531 h 6858000"/>
              <a:gd name="connsiteX412" fmla="*/ 1211999 w 7467600"/>
              <a:gd name="connsiteY412" fmla="*/ 6683610 h 6858000"/>
              <a:gd name="connsiteX413" fmla="*/ 1213266 w 7467600"/>
              <a:gd name="connsiteY413" fmla="*/ 6691947 h 6858000"/>
              <a:gd name="connsiteX414" fmla="*/ 1203370 w 7467600"/>
              <a:gd name="connsiteY414" fmla="*/ 6850676 h 6858000"/>
              <a:gd name="connsiteX415" fmla="*/ 1203671 w 7467600"/>
              <a:gd name="connsiteY415" fmla="*/ 6858000 h 6858000"/>
              <a:gd name="connsiteX416" fmla="*/ 1143180 w 7467600"/>
              <a:gd name="connsiteY416" fmla="*/ 6858000 h 6858000"/>
              <a:gd name="connsiteX417" fmla="*/ 1142176 w 7467600"/>
              <a:gd name="connsiteY417" fmla="*/ 6766045 h 6858000"/>
              <a:gd name="connsiteX418" fmla="*/ 1067484 w 7467600"/>
              <a:gd name="connsiteY418" fmla="*/ 6858000 h 6858000"/>
              <a:gd name="connsiteX419" fmla="*/ 953928 w 7467600"/>
              <a:gd name="connsiteY419" fmla="*/ 6858000 h 6858000"/>
              <a:gd name="connsiteX420" fmla="*/ 959715 w 7467600"/>
              <a:gd name="connsiteY420" fmla="*/ 6850185 h 6858000"/>
              <a:gd name="connsiteX421" fmla="*/ 1483788 w 7467600"/>
              <a:gd name="connsiteY421" fmla="*/ 6259174 h 6858000"/>
              <a:gd name="connsiteX422" fmla="*/ 1100671 w 7467600"/>
              <a:gd name="connsiteY422" fmla="*/ 6252137 h 6858000"/>
              <a:gd name="connsiteX423" fmla="*/ 1090144 w 7467600"/>
              <a:gd name="connsiteY423" fmla="*/ 6256748 h 6858000"/>
              <a:gd name="connsiteX424" fmla="*/ 1095872 w 7467600"/>
              <a:gd name="connsiteY424" fmla="*/ 6271892 h 6858000"/>
              <a:gd name="connsiteX425" fmla="*/ 262785 w 7467600"/>
              <a:gd name="connsiteY425" fmla="*/ 6845450 h 6858000"/>
              <a:gd name="connsiteX426" fmla="*/ 209968 w 7467600"/>
              <a:gd name="connsiteY426" fmla="*/ 6770713 h 6858000"/>
              <a:gd name="connsiteX427" fmla="*/ 873460 w 7467600"/>
              <a:gd name="connsiteY427" fmla="*/ 6253768 h 6858000"/>
              <a:gd name="connsiteX428" fmla="*/ 192686 w 7467600"/>
              <a:gd name="connsiteY428" fmla="*/ 5849257 h 6858000"/>
              <a:gd name="connsiteX429" fmla="*/ 4696 w 7467600"/>
              <a:gd name="connsiteY429" fmla="*/ 5697668 h 6858000"/>
              <a:gd name="connsiteX430" fmla="*/ 0 w 7467600"/>
              <a:gd name="connsiteY430" fmla="*/ 5689984 h 6858000"/>
              <a:gd name="connsiteX431" fmla="*/ 0 w 7467600"/>
              <a:gd name="connsiteY431" fmla="*/ 5513472 h 6858000"/>
              <a:gd name="connsiteX432" fmla="*/ 174101 w 7467600"/>
              <a:gd name="connsiteY432" fmla="*/ 5620277 h 6858000"/>
              <a:gd name="connsiteX433" fmla="*/ 891800 w 7467600"/>
              <a:gd name="connsiteY433" fmla="*/ 6036935 h 6858000"/>
              <a:gd name="connsiteX434" fmla="*/ 1072219 w 7467600"/>
              <a:gd name="connsiteY434" fmla="*/ 6169443 h 6858000"/>
              <a:gd name="connsiteX435" fmla="*/ 1074117 w 7467600"/>
              <a:gd name="connsiteY435" fmla="*/ 6170301 h 6858000"/>
              <a:gd name="connsiteX436" fmla="*/ 1083114 w 7467600"/>
              <a:gd name="connsiteY436" fmla="*/ 6174131 h 6858000"/>
              <a:gd name="connsiteX437" fmla="*/ 1543010 w 7467600"/>
              <a:gd name="connsiteY437" fmla="*/ 6191140 h 6858000"/>
              <a:gd name="connsiteX438" fmla="*/ 1551080 w 7467600"/>
              <a:gd name="connsiteY438" fmla="*/ 6195006 h 6858000"/>
              <a:gd name="connsiteX439" fmla="*/ 2345443 w 7467600"/>
              <a:gd name="connsiteY439" fmla="*/ 5549882 h 6858000"/>
              <a:gd name="connsiteX440" fmla="*/ 1721499 w 7467600"/>
              <a:gd name="connsiteY440" fmla="*/ 5599969 h 6858000"/>
              <a:gd name="connsiteX441" fmla="*/ 767716 w 7467600"/>
              <a:gd name="connsiteY441" fmla="*/ 5472768 h 6858000"/>
              <a:gd name="connsiteX442" fmla="*/ 722147 w 7467600"/>
              <a:gd name="connsiteY442" fmla="*/ 5393091 h 6858000"/>
              <a:gd name="connsiteX443" fmla="*/ 1485552 w 7467600"/>
              <a:gd name="connsiteY443" fmla="*/ 5313202 h 6858000"/>
              <a:gd name="connsiteX444" fmla="*/ 2143004 w 7467600"/>
              <a:gd name="connsiteY444" fmla="*/ 5402420 h 6858000"/>
              <a:gd name="connsiteX445" fmla="*/ 1933391 w 7467600"/>
              <a:gd name="connsiteY445" fmla="*/ 5156971 h 6858000"/>
              <a:gd name="connsiteX446" fmla="*/ 1827118 w 7467600"/>
              <a:gd name="connsiteY446" fmla="*/ 4968410 h 6858000"/>
              <a:gd name="connsiteX447" fmla="*/ 1837349 w 7467600"/>
              <a:gd name="connsiteY447" fmla="*/ 4956357 h 6858000"/>
              <a:gd name="connsiteX448" fmla="*/ 2162835 w 7467600"/>
              <a:gd name="connsiteY448" fmla="*/ 5187853 h 6858000"/>
              <a:gd name="connsiteX449" fmla="*/ 2257167 w 7467600"/>
              <a:gd name="connsiteY449" fmla="*/ 5462123 h 6858000"/>
              <a:gd name="connsiteX450" fmla="*/ 2261598 w 7467600"/>
              <a:gd name="connsiteY450" fmla="*/ 5467998 h 6858000"/>
              <a:gd name="connsiteX451" fmla="*/ 2437177 w 7467600"/>
              <a:gd name="connsiteY451" fmla="*/ 5479608 h 6858000"/>
              <a:gd name="connsiteX452" fmla="*/ 2445247 w 7467600"/>
              <a:gd name="connsiteY452" fmla="*/ 5483476 h 6858000"/>
              <a:gd name="connsiteX453" fmla="*/ 2743626 w 7467600"/>
              <a:gd name="connsiteY453" fmla="*/ 5304819 h 6858000"/>
              <a:gd name="connsiteX454" fmla="*/ 3048102 w 7467600"/>
              <a:gd name="connsiteY454" fmla="*/ 5150595 h 6858000"/>
              <a:gd name="connsiteX455" fmla="*/ 1799414 w 7467600"/>
              <a:gd name="connsiteY455" fmla="*/ 4694732 h 6858000"/>
              <a:gd name="connsiteX456" fmla="*/ 1771735 w 7467600"/>
              <a:gd name="connsiteY456" fmla="*/ 4619929 h 6858000"/>
              <a:gd name="connsiteX457" fmla="*/ 3104273 w 7467600"/>
              <a:gd name="connsiteY457" fmla="*/ 5076159 h 6858000"/>
              <a:gd name="connsiteX458" fmla="*/ 3113245 w 7467600"/>
              <a:gd name="connsiteY458" fmla="*/ 5090705 h 6858000"/>
              <a:gd name="connsiteX459" fmla="*/ 3126294 w 7467600"/>
              <a:gd name="connsiteY459" fmla="*/ 5114400 h 6858000"/>
              <a:gd name="connsiteX460" fmla="*/ 3937433 w 7467600"/>
              <a:gd name="connsiteY460" fmla="*/ 4830473 h 6858000"/>
              <a:gd name="connsiteX461" fmla="*/ 3590475 w 7467600"/>
              <a:gd name="connsiteY461" fmla="*/ 4597974 h 6858000"/>
              <a:gd name="connsiteX462" fmla="*/ 3100264 w 7467600"/>
              <a:gd name="connsiteY462" fmla="*/ 4579845 h 6858000"/>
              <a:gd name="connsiteX463" fmla="*/ 2183576 w 7467600"/>
              <a:gd name="connsiteY463" fmla="*/ 4227150 h 6858000"/>
              <a:gd name="connsiteX464" fmla="*/ 2151029 w 7467600"/>
              <a:gd name="connsiteY464" fmla="*/ 4146947 h 6858000"/>
              <a:gd name="connsiteX465" fmla="*/ 3563434 w 7467600"/>
              <a:gd name="connsiteY465" fmla="*/ 4469115 h 6858000"/>
              <a:gd name="connsiteX466" fmla="*/ 3177952 w 7467600"/>
              <a:gd name="connsiteY466" fmla="*/ 3657386 h 6858000"/>
              <a:gd name="connsiteX467" fmla="*/ 3189263 w 7467600"/>
              <a:gd name="connsiteY467" fmla="*/ 3625726 h 6858000"/>
              <a:gd name="connsiteX468" fmla="*/ 3560912 w 7467600"/>
              <a:gd name="connsiteY468" fmla="*/ 4079863 h 6858000"/>
              <a:gd name="connsiteX469" fmla="*/ 3626636 w 7467600"/>
              <a:gd name="connsiteY469" fmla="*/ 4512230 h 6858000"/>
              <a:gd name="connsiteX470" fmla="*/ 3653088 w 7467600"/>
              <a:gd name="connsiteY470" fmla="*/ 4521417 h 6858000"/>
              <a:gd name="connsiteX471" fmla="*/ 3988128 w 7467600"/>
              <a:gd name="connsiteY471" fmla="*/ 4817267 h 6858000"/>
              <a:gd name="connsiteX472" fmla="*/ 4830582 w 7467600"/>
              <a:gd name="connsiteY472" fmla="*/ 4676000 h 6858000"/>
              <a:gd name="connsiteX473" fmla="*/ 4830100 w 7467600"/>
              <a:gd name="connsiteY473" fmla="*/ 4675554 h 6858000"/>
              <a:gd name="connsiteX474" fmla="*/ 4036318 w 7467600"/>
              <a:gd name="connsiteY474" fmla="*/ 4147013 h 6858000"/>
              <a:gd name="connsiteX475" fmla="*/ 3432098 w 7467600"/>
              <a:gd name="connsiteY475" fmla="*/ 3537312 h 6858000"/>
              <a:gd name="connsiteX476" fmla="*/ 3446761 w 7467600"/>
              <a:gd name="connsiteY476" fmla="*/ 3461278 h 6858000"/>
              <a:gd name="connsiteX477" fmla="*/ 4419733 w 7467600"/>
              <a:gd name="connsiteY477" fmla="*/ 3963555 h 6858000"/>
              <a:gd name="connsiteX478" fmla="*/ 4781371 w 7467600"/>
              <a:gd name="connsiteY478" fmla="*/ 4458604 h 6858000"/>
              <a:gd name="connsiteX479" fmla="*/ 4780440 w 7467600"/>
              <a:gd name="connsiteY479" fmla="*/ 4470290 h 6858000"/>
              <a:gd name="connsiteX480" fmla="*/ 4898954 w 7467600"/>
              <a:gd name="connsiteY480" fmla="*/ 4662092 h 6858000"/>
              <a:gd name="connsiteX481" fmla="*/ 4900699 w 7467600"/>
              <a:gd name="connsiteY481" fmla="*/ 4670867 h 6858000"/>
              <a:gd name="connsiteX482" fmla="*/ 5714511 w 7467600"/>
              <a:gd name="connsiteY482" fmla="*/ 4663483 h 6858000"/>
              <a:gd name="connsiteX483" fmla="*/ 5464793 w 7467600"/>
              <a:gd name="connsiteY483" fmla="*/ 4393556 h 6858000"/>
              <a:gd name="connsiteX484" fmla="*/ 5461897 w 7467600"/>
              <a:gd name="connsiteY484" fmla="*/ 4390879 h 6858000"/>
              <a:gd name="connsiteX485" fmla="*/ 4294126 w 7467600"/>
              <a:gd name="connsiteY485" fmla="*/ 3303048 h 6858000"/>
              <a:gd name="connsiteX486" fmla="*/ 4305321 w 7467600"/>
              <a:gd name="connsiteY486" fmla="*/ 3256953 h 6858000"/>
              <a:gd name="connsiteX487" fmla="*/ 4949299 w 7467600"/>
              <a:gd name="connsiteY487" fmla="*/ 3766336 h 6858000"/>
              <a:gd name="connsiteX488" fmla="*/ 5291452 w 7467600"/>
              <a:gd name="connsiteY488" fmla="*/ 4076801 h 6858000"/>
              <a:gd name="connsiteX489" fmla="*/ 5434998 w 7467600"/>
              <a:gd name="connsiteY489" fmla="*/ 4254100 h 6858000"/>
              <a:gd name="connsiteX490" fmla="*/ 5351015 w 7467600"/>
              <a:gd name="connsiteY490" fmla="*/ 3760989 h 6858000"/>
              <a:gd name="connsiteX491" fmla="*/ 5413780 w 7467600"/>
              <a:gd name="connsiteY491" fmla="*/ 2966265 h 6858000"/>
              <a:gd name="connsiteX492" fmla="*/ 5425627 w 7467600"/>
              <a:gd name="connsiteY492" fmla="*/ 2954192 h 6858000"/>
              <a:gd name="connsiteX493" fmla="*/ 6604735 w 7467600"/>
              <a:gd name="connsiteY493" fmla="*/ 2041381 h 6858000"/>
              <a:gd name="connsiteX494" fmla="*/ 7204487 w 7467600"/>
              <a:gd name="connsiteY494" fmla="*/ 2742112 h 6858000"/>
              <a:gd name="connsiteX495" fmla="*/ 7131592 w 7467600"/>
              <a:gd name="connsiteY495" fmla="*/ 2672096 h 6858000"/>
              <a:gd name="connsiteX496" fmla="*/ 6996344 w 7467600"/>
              <a:gd name="connsiteY496" fmla="*/ 2518310 h 6858000"/>
              <a:gd name="connsiteX497" fmla="*/ 6735495 w 7467600"/>
              <a:gd name="connsiteY497" fmla="*/ 2196890 h 6858000"/>
              <a:gd name="connsiteX498" fmla="*/ 6721901 w 7467600"/>
              <a:gd name="connsiteY498" fmla="*/ 2179274 h 6858000"/>
              <a:gd name="connsiteX499" fmla="*/ 6604735 w 7467600"/>
              <a:gd name="connsiteY499" fmla="*/ 2041381 h 6858000"/>
              <a:gd name="connsiteX500" fmla="*/ 6591670 w 7467600"/>
              <a:gd name="connsiteY500" fmla="*/ 1988277 h 6858000"/>
              <a:gd name="connsiteX501" fmla="*/ 6747349 w 7467600"/>
              <a:gd name="connsiteY501" fmla="*/ 2160069 h 6858000"/>
              <a:gd name="connsiteX502" fmla="*/ 6760943 w 7467600"/>
              <a:gd name="connsiteY502" fmla="*/ 2177686 h 6858000"/>
              <a:gd name="connsiteX503" fmla="*/ 7021065 w 7467600"/>
              <a:gd name="connsiteY503" fmla="*/ 2498102 h 6858000"/>
              <a:gd name="connsiteX504" fmla="*/ 7155223 w 7467600"/>
              <a:gd name="connsiteY504" fmla="*/ 2650386 h 6858000"/>
              <a:gd name="connsiteX505" fmla="*/ 7203167 w 7467600"/>
              <a:gd name="connsiteY505" fmla="*/ 2697288 h 6858000"/>
              <a:gd name="connsiteX506" fmla="*/ 6937703 w 7467600"/>
              <a:gd name="connsiteY506" fmla="*/ 2321981 h 6858000"/>
              <a:gd name="connsiteX507" fmla="*/ 6591670 w 7467600"/>
              <a:gd name="connsiteY507" fmla="*/ 1988277 h 6858000"/>
              <a:gd name="connsiteX508" fmla="*/ 5798671 w 7467600"/>
              <a:gd name="connsiteY508" fmla="*/ 1981601 h 6858000"/>
              <a:gd name="connsiteX509" fmla="*/ 5754709 w 7467600"/>
              <a:gd name="connsiteY509" fmla="*/ 2071454 h 6858000"/>
              <a:gd name="connsiteX510" fmla="*/ 5763044 w 7467600"/>
              <a:gd name="connsiteY510" fmla="*/ 2842206 h 6858000"/>
              <a:gd name="connsiteX511" fmla="*/ 5764974 w 7467600"/>
              <a:gd name="connsiteY511" fmla="*/ 2799609 h 6858000"/>
              <a:gd name="connsiteX512" fmla="*/ 5767665 w 7467600"/>
              <a:gd name="connsiteY512" fmla="*/ 2666409 h 6858000"/>
              <a:gd name="connsiteX513" fmla="*/ 5763055 w 7467600"/>
              <a:gd name="connsiteY513" fmla="*/ 2579705 h 6858000"/>
              <a:gd name="connsiteX514" fmla="*/ 5758079 w 7467600"/>
              <a:gd name="connsiteY514" fmla="*/ 2492508 h 6858000"/>
              <a:gd name="connsiteX515" fmla="*/ 5779325 w 7467600"/>
              <a:gd name="connsiteY515" fmla="*/ 2197069 h 6858000"/>
              <a:gd name="connsiteX516" fmla="*/ 5798671 w 7467600"/>
              <a:gd name="connsiteY516" fmla="*/ 1981601 h 6858000"/>
              <a:gd name="connsiteX517" fmla="*/ 5829202 w 7467600"/>
              <a:gd name="connsiteY517" fmla="*/ 1971679 h 6858000"/>
              <a:gd name="connsiteX518" fmla="*/ 5809558 w 7467600"/>
              <a:gd name="connsiteY518" fmla="*/ 2198043 h 6858000"/>
              <a:gd name="connsiteX519" fmla="*/ 5788653 w 7467600"/>
              <a:gd name="connsiteY519" fmla="*/ 2489430 h 6858000"/>
              <a:gd name="connsiteX520" fmla="*/ 5793439 w 7467600"/>
              <a:gd name="connsiteY520" fmla="*/ 2575235 h 6858000"/>
              <a:gd name="connsiteX521" fmla="*/ 5796837 w 7467600"/>
              <a:gd name="connsiteY521" fmla="*/ 2637633 h 6858000"/>
              <a:gd name="connsiteX522" fmla="*/ 5818614 w 7467600"/>
              <a:gd name="connsiteY522" fmla="*/ 2473055 h 6858000"/>
              <a:gd name="connsiteX523" fmla="*/ 5829202 w 7467600"/>
              <a:gd name="connsiteY523" fmla="*/ 1971679 h 6858000"/>
              <a:gd name="connsiteX524" fmla="*/ 5911389 w 7467600"/>
              <a:gd name="connsiteY524" fmla="*/ 1898371 h 6858000"/>
              <a:gd name="connsiteX525" fmla="*/ 6237627 w 7467600"/>
              <a:gd name="connsiteY525" fmla="*/ 2231921 h 6858000"/>
              <a:gd name="connsiteX526" fmla="*/ 5911389 w 7467600"/>
              <a:gd name="connsiteY526" fmla="*/ 1898371 h 6858000"/>
              <a:gd name="connsiteX527" fmla="*/ 6944437 w 7467600"/>
              <a:gd name="connsiteY527" fmla="*/ 1575402 h 6858000"/>
              <a:gd name="connsiteX528" fmla="*/ 6304730 w 7467600"/>
              <a:gd name="connsiteY528" fmla="*/ 1766654 h 6858000"/>
              <a:gd name="connsiteX529" fmla="*/ 6944437 w 7467600"/>
              <a:gd name="connsiteY529" fmla="*/ 1575402 h 6858000"/>
              <a:gd name="connsiteX530" fmla="*/ 7019523 w 7467600"/>
              <a:gd name="connsiteY530" fmla="*/ 1519450 h 6858000"/>
              <a:gd name="connsiteX531" fmla="*/ 6298091 w 7467600"/>
              <a:gd name="connsiteY531" fmla="*/ 1737122 h 6858000"/>
              <a:gd name="connsiteX532" fmla="*/ 7019523 w 7467600"/>
              <a:gd name="connsiteY532" fmla="*/ 1519450 h 6858000"/>
              <a:gd name="connsiteX533" fmla="*/ 2399523 w 7467600"/>
              <a:gd name="connsiteY533" fmla="*/ 1428234 h 6858000"/>
              <a:gd name="connsiteX534" fmla="*/ 2224982 w 7467600"/>
              <a:gd name="connsiteY534" fmla="*/ 1826201 h 6858000"/>
              <a:gd name="connsiteX535" fmla="*/ 2096099 w 7467600"/>
              <a:gd name="connsiteY535" fmla="*/ 2345900 h 6858000"/>
              <a:gd name="connsiteX536" fmla="*/ 2283317 w 7467600"/>
              <a:gd name="connsiteY536" fmla="*/ 1796925 h 6858000"/>
              <a:gd name="connsiteX537" fmla="*/ 2399523 w 7467600"/>
              <a:gd name="connsiteY537" fmla="*/ 1428234 h 6858000"/>
              <a:gd name="connsiteX538" fmla="*/ 2448558 w 7467600"/>
              <a:gd name="connsiteY538" fmla="*/ 1373435 h 6858000"/>
              <a:gd name="connsiteX539" fmla="*/ 2312521 w 7467600"/>
              <a:gd name="connsiteY539" fmla="*/ 1806140 h 6858000"/>
              <a:gd name="connsiteX540" fmla="*/ 2127533 w 7467600"/>
              <a:gd name="connsiteY540" fmla="*/ 2348380 h 6858000"/>
              <a:gd name="connsiteX541" fmla="*/ 2358080 w 7467600"/>
              <a:gd name="connsiteY541" fmla="*/ 1866134 h 6858000"/>
              <a:gd name="connsiteX542" fmla="*/ 2407436 w 7467600"/>
              <a:gd name="connsiteY542" fmla="*/ 1651070 h 6858000"/>
              <a:gd name="connsiteX543" fmla="*/ 2448558 w 7467600"/>
              <a:gd name="connsiteY543" fmla="*/ 1373435 h 6858000"/>
              <a:gd name="connsiteX544" fmla="*/ 278707 w 7467600"/>
              <a:gd name="connsiteY544" fmla="*/ 1352270 h 6858000"/>
              <a:gd name="connsiteX545" fmla="*/ 321570 w 7467600"/>
              <a:gd name="connsiteY545" fmla="*/ 1861610 h 6858000"/>
              <a:gd name="connsiteX546" fmla="*/ 294281 w 7467600"/>
              <a:gd name="connsiteY546" fmla="*/ 1440658 h 6858000"/>
              <a:gd name="connsiteX547" fmla="*/ 278707 w 7467600"/>
              <a:gd name="connsiteY547" fmla="*/ 1352270 h 6858000"/>
              <a:gd name="connsiteX548" fmla="*/ 1423821 w 7467600"/>
              <a:gd name="connsiteY548" fmla="*/ 1351958 h 6858000"/>
              <a:gd name="connsiteX549" fmla="*/ 1638521 w 7467600"/>
              <a:gd name="connsiteY549" fmla="*/ 1908470 h 6858000"/>
              <a:gd name="connsiteX550" fmla="*/ 1754199 w 7467600"/>
              <a:gd name="connsiteY550" fmla="*/ 2149284 h 6858000"/>
              <a:gd name="connsiteX551" fmla="*/ 1908359 w 7467600"/>
              <a:gd name="connsiteY551" fmla="*/ 2364988 h 6858000"/>
              <a:gd name="connsiteX552" fmla="*/ 1647661 w 7467600"/>
              <a:gd name="connsiteY552" fmla="*/ 1825945 h 6858000"/>
              <a:gd name="connsiteX553" fmla="*/ 1423821 w 7467600"/>
              <a:gd name="connsiteY553" fmla="*/ 1351958 h 6858000"/>
              <a:gd name="connsiteX554" fmla="*/ 1431890 w 7467600"/>
              <a:gd name="connsiteY554" fmla="*/ 1306475 h 6858000"/>
              <a:gd name="connsiteX555" fmla="*/ 1507597 w 7467600"/>
              <a:gd name="connsiteY555" fmla="*/ 1446132 h 6858000"/>
              <a:gd name="connsiteX556" fmla="*/ 1674586 w 7467600"/>
              <a:gd name="connsiteY556" fmla="*/ 1813832 h 6858000"/>
              <a:gd name="connsiteX557" fmla="*/ 1815950 w 7467600"/>
              <a:gd name="connsiteY557" fmla="*/ 2128564 h 6858000"/>
              <a:gd name="connsiteX558" fmla="*/ 1984242 w 7467600"/>
              <a:gd name="connsiteY558" fmla="*/ 2430829 h 6858000"/>
              <a:gd name="connsiteX559" fmla="*/ 2014023 w 7467600"/>
              <a:gd name="connsiteY559" fmla="*/ 2450995 h 6858000"/>
              <a:gd name="connsiteX560" fmla="*/ 1747337 w 7467600"/>
              <a:gd name="connsiteY560" fmla="*/ 1855264 h 6858000"/>
              <a:gd name="connsiteX561" fmla="*/ 1533749 w 7467600"/>
              <a:gd name="connsiteY561" fmla="*/ 1478656 h 6858000"/>
              <a:gd name="connsiteX562" fmla="*/ 1431890 w 7467600"/>
              <a:gd name="connsiteY562" fmla="*/ 1306475 h 6858000"/>
              <a:gd name="connsiteX563" fmla="*/ 5052692 w 7467600"/>
              <a:gd name="connsiteY563" fmla="*/ 1292994 h 6858000"/>
              <a:gd name="connsiteX564" fmla="*/ 5200661 w 7467600"/>
              <a:gd name="connsiteY564" fmla="*/ 1635186 h 6858000"/>
              <a:gd name="connsiteX565" fmla="*/ 5297138 w 7467600"/>
              <a:gd name="connsiteY565" fmla="*/ 1906351 h 6858000"/>
              <a:gd name="connsiteX566" fmla="*/ 5052692 w 7467600"/>
              <a:gd name="connsiteY566" fmla="*/ 1292994 h 6858000"/>
              <a:gd name="connsiteX567" fmla="*/ 5009948 w 7467600"/>
              <a:gd name="connsiteY567" fmla="*/ 1273619 h 6858000"/>
              <a:gd name="connsiteX568" fmla="*/ 5121777 w 7467600"/>
              <a:gd name="connsiteY568" fmla="*/ 1654213 h 6858000"/>
              <a:gd name="connsiteX569" fmla="*/ 5293545 w 7467600"/>
              <a:gd name="connsiteY569" fmla="*/ 2072247 h 6858000"/>
              <a:gd name="connsiteX570" fmla="*/ 5294042 w 7467600"/>
              <a:gd name="connsiteY570" fmla="*/ 2065019 h 6858000"/>
              <a:gd name="connsiteX571" fmla="*/ 5171936 w 7467600"/>
              <a:gd name="connsiteY571" fmla="*/ 1647613 h 6858000"/>
              <a:gd name="connsiteX572" fmla="*/ 5009948 w 7467600"/>
              <a:gd name="connsiteY572" fmla="*/ 1273619 h 6858000"/>
              <a:gd name="connsiteX573" fmla="*/ 655236 w 7467600"/>
              <a:gd name="connsiteY573" fmla="*/ 1268632 h 6858000"/>
              <a:gd name="connsiteX574" fmla="*/ 839521 w 7467600"/>
              <a:gd name="connsiteY574" fmla="*/ 1685315 h 6858000"/>
              <a:gd name="connsiteX575" fmla="*/ 1109416 w 7467600"/>
              <a:gd name="connsiteY575" fmla="*/ 2061663 h 6858000"/>
              <a:gd name="connsiteX576" fmla="*/ 1298300 w 7467600"/>
              <a:gd name="connsiteY576" fmla="*/ 2247742 h 6858000"/>
              <a:gd name="connsiteX577" fmla="*/ 1125871 w 7467600"/>
              <a:gd name="connsiteY577" fmla="*/ 1989513 h 6858000"/>
              <a:gd name="connsiteX578" fmla="*/ 981574 w 7467600"/>
              <a:gd name="connsiteY578" fmla="*/ 1783157 h 6858000"/>
              <a:gd name="connsiteX579" fmla="*/ 922198 w 7467600"/>
              <a:gd name="connsiteY579" fmla="*/ 1677437 h 6858000"/>
              <a:gd name="connsiteX580" fmla="*/ 869293 w 7467600"/>
              <a:gd name="connsiteY580" fmla="*/ 1583214 h 6858000"/>
              <a:gd name="connsiteX581" fmla="*/ 751431 w 7467600"/>
              <a:gd name="connsiteY581" fmla="*/ 1405731 h 6858000"/>
              <a:gd name="connsiteX582" fmla="*/ 655236 w 7467600"/>
              <a:gd name="connsiteY582" fmla="*/ 1268632 h 6858000"/>
              <a:gd name="connsiteX583" fmla="*/ 6516292 w 7467600"/>
              <a:gd name="connsiteY583" fmla="*/ 1263064 h 6858000"/>
              <a:gd name="connsiteX584" fmla="*/ 5736320 w 7467600"/>
              <a:gd name="connsiteY584" fmla="*/ 1501803 h 6858000"/>
              <a:gd name="connsiteX585" fmla="*/ 6516292 w 7467600"/>
              <a:gd name="connsiteY585" fmla="*/ 1263064 h 6858000"/>
              <a:gd name="connsiteX586" fmla="*/ 291466 w 7467600"/>
              <a:gd name="connsiteY586" fmla="*/ 1250369 h 6858000"/>
              <a:gd name="connsiteX587" fmla="*/ 323180 w 7467600"/>
              <a:gd name="connsiteY587" fmla="*/ 1435283 h 6858000"/>
              <a:gd name="connsiteX588" fmla="*/ 349381 w 7467600"/>
              <a:gd name="connsiteY588" fmla="*/ 1875041 h 6858000"/>
              <a:gd name="connsiteX589" fmla="*/ 374363 w 7467600"/>
              <a:gd name="connsiteY589" fmla="*/ 1506494 h 6858000"/>
              <a:gd name="connsiteX590" fmla="*/ 302168 w 7467600"/>
              <a:gd name="connsiteY590" fmla="*/ 1274495 h 6858000"/>
              <a:gd name="connsiteX591" fmla="*/ 291466 w 7467600"/>
              <a:gd name="connsiteY591" fmla="*/ 1250369 h 6858000"/>
              <a:gd name="connsiteX592" fmla="*/ 678222 w 7467600"/>
              <a:gd name="connsiteY592" fmla="*/ 1248670 h 6858000"/>
              <a:gd name="connsiteX593" fmla="*/ 775536 w 7467600"/>
              <a:gd name="connsiteY593" fmla="*/ 1388015 h 6858000"/>
              <a:gd name="connsiteX594" fmla="*/ 894529 w 7467600"/>
              <a:gd name="connsiteY594" fmla="*/ 1567739 h 6858000"/>
              <a:gd name="connsiteX595" fmla="*/ 948000 w 7467600"/>
              <a:gd name="connsiteY595" fmla="*/ 1663088 h 6858000"/>
              <a:gd name="connsiteX596" fmla="*/ 1006812 w 7467600"/>
              <a:gd name="connsiteY596" fmla="*/ 1767683 h 6858000"/>
              <a:gd name="connsiteX597" fmla="*/ 1149133 w 7467600"/>
              <a:gd name="connsiteY597" fmla="*/ 1971513 h 6858000"/>
              <a:gd name="connsiteX598" fmla="*/ 1333952 w 7467600"/>
              <a:gd name="connsiteY598" fmla="*/ 2251620 h 6858000"/>
              <a:gd name="connsiteX599" fmla="*/ 1337329 w 7467600"/>
              <a:gd name="connsiteY599" fmla="*/ 2258350 h 6858000"/>
              <a:gd name="connsiteX600" fmla="*/ 1014726 w 7467600"/>
              <a:gd name="connsiteY600" fmla="*/ 1615556 h 6858000"/>
              <a:gd name="connsiteX601" fmla="*/ 678222 w 7467600"/>
              <a:gd name="connsiteY601" fmla="*/ 1248670 h 6858000"/>
              <a:gd name="connsiteX602" fmla="*/ 6691602 w 7467600"/>
              <a:gd name="connsiteY602" fmla="*/ 1140573 h 6858000"/>
              <a:gd name="connsiteX603" fmla="*/ 6571100 w 7467600"/>
              <a:gd name="connsiteY603" fmla="*/ 1183662 h 6858000"/>
              <a:gd name="connsiteX604" fmla="*/ 6241687 w 7467600"/>
              <a:gd name="connsiteY604" fmla="*/ 1257600 h 6858000"/>
              <a:gd name="connsiteX605" fmla="*/ 5693009 w 7467600"/>
              <a:gd name="connsiteY605" fmla="*/ 1478256 h 6858000"/>
              <a:gd name="connsiteX606" fmla="*/ 6548420 w 7467600"/>
              <a:gd name="connsiteY606" fmla="*/ 1214599 h 6858000"/>
              <a:gd name="connsiteX607" fmla="*/ 6605473 w 7467600"/>
              <a:gd name="connsiteY607" fmla="*/ 1184686 h 6858000"/>
              <a:gd name="connsiteX608" fmla="*/ 6691602 w 7467600"/>
              <a:gd name="connsiteY608" fmla="*/ 1140573 h 6858000"/>
              <a:gd name="connsiteX609" fmla="*/ 4002475 w 7467600"/>
              <a:gd name="connsiteY609" fmla="*/ 1037802 h 6858000"/>
              <a:gd name="connsiteX610" fmla="*/ 4000324 w 7467600"/>
              <a:gd name="connsiteY610" fmla="*/ 1039362 h 6858000"/>
              <a:gd name="connsiteX611" fmla="*/ 4002862 w 7467600"/>
              <a:gd name="connsiteY611" fmla="*/ 1042866 h 6858000"/>
              <a:gd name="connsiteX612" fmla="*/ 4002475 w 7467600"/>
              <a:gd name="connsiteY612" fmla="*/ 1037802 h 6858000"/>
              <a:gd name="connsiteX613" fmla="*/ 506322 w 7467600"/>
              <a:gd name="connsiteY613" fmla="*/ 1020997 h 6858000"/>
              <a:gd name="connsiteX614" fmla="*/ 533068 w 7467600"/>
              <a:gd name="connsiteY614" fmla="*/ 1029409 h 6858000"/>
              <a:gd name="connsiteX615" fmla="*/ 1232525 w 7467600"/>
              <a:gd name="connsiteY615" fmla="*/ 1804675 h 6858000"/>
              <a:gd name="connsiteX616" fmla="*/ 1388858 w 7467600"/>
              <a:gd name="connsiteY616" fmla="*/ 2368011 h 6858000"/>
              <a:gd name="connsiteX617" fmla="*/ 1384098 w 7467600"/>
              <a:gd name="connsiteY617" fmla="*/ 2378125 h 6858000"/>
              <a:gd name="connsiteX618" fmla="*/ 1425393 w 7467600"/>
              <a:gd name="connsiteY618" fmla="*/ 2589124 h 6858000"/>
              <a:gd name="connsiteX619" fmla="*/ 1424001 w 7467600"/>
              <a:gd name="connsiteY619" fmla="*/ 2597541 h 6858000"/>
              <a:gd name="connsiteX620" fmla="*/ 2152729 w 7467600"/>
              <a:gd name="connsiteY620" fmla="*/ 2864487 h 6858000"/>
              <a:gd name="connsiteX621" fmla="*/ 2020609 w 7467600"/>
              <a:gd name="connsiteY621" fmla="*/ 2539671 h 6858000"/>
              <a:gd name="connsiteX622" fmla="*/ 2018920 w 7467600"/>
              <a:gd name="connsiteY622" fmla="*/ 2536309 h 6858000"/>
              <a:gd name="connsiteX623" fmla="*/ 1342441 w 7467600"/>
              <a:gd name="connsiteY623" fmla="*/ 1173017 h 6858000"/>
              <a:gd name="connsiteX624" fmla="*/ 1367925 w 7467600"/>
              <a:gd name="connsiteY624" fmla="*/ 1135648 h 6858000"/>
              <a:gd name="connsiteX625" fmla="*/ 1771401 w 7467600"/>
              <a:gd name="connsiteY625" fmla="*/ 1806673 h 6858000"/>
              <a:gd name="connsiteX626" fmla="*/ 1972385 w 7467600"/>
              <a:gd name="connsiteY626" fmla="*/ 2198735 h 6858000"/>
              <a:gd name="connsiteX627" fmla="*/ 2040892 w 7467600"/>
              <a:gd name="connsiteY627" fmla="*/ 2405205 h 6858000"/>
              <a:gd name="connsiteX628" fmla="*/ 2131689 w 7467600"/>
              <a:gd name="connsiteY628" fmla="*/ 1936926 h 6858000"/>
              <a:gd name="connsiteX629" fmla="*/ 2454820 w 7467600"/>
              <a:gd name="connsiteY629" fmla="*/ 1248808 h 6858000"/>
              <a:gd name="connsiteX630" fmla="*/ 2492512 w 7467600"/>
              <a:gd name="connsiteY630" fmla="*/ 1302920 h 6858000"/>
              <a:gd name="connsiteX631" fmla="*/ 2081216 w 7467600"/>
              <a:gd name="connsiteY631" fmla="*/ 2527513 h 6858000"/>
              <a:gd name="connsiteX632" fmla="*/ 2081211 w 7467600"/>
              <a:gd name="connsiteY632" fmla="*/ 2528916 h 6858000"/>
              <a:gd name="connsiteX633" fmla="*/ 2199067 w 7467600"/>
              <a:gd name="connsiteY633" fmla="*/ 2884061 h 6858000"/>
              <a:gd name="connsiteX634" fmla="*/ 3192586 w 7467600"/>
              <a:gd name="connsiteY634" fmla="*/ 3411496 h 6858000"/>
              <a:gd name="connsiteX635" fmla="*/ 3182620 w 7467600"/>
              <a:gd name="connsiteY635" fmla="*/ 3483279 h 6858000"/>
              <a:gd name="connsiteX636" fmla="*/ 2435119 w 7467600"/>
              <a:gd name="connsiteY636" fmla="*/ 3080173 h 6858000"/>
              <a:gd name="connsiteX637" fmla="*/ 2410152 w 7467600"/>
              <a:gd name="connsiteY637" fmla="*/ 3063751 h 6858000"/>
              <a:gd name="connsiteX638" fmla="*/ 2408099 w 7467600"/>
              <a:gd name="connsiteY638" fmla="*/ 3064403 h 6858000"/>
              <a:gd name="connsiteX639" fmla="*/ 2407218 w 7467600"/>
              <a:gd name="connsiteY639" fmla="*/ 3070324 h 6858000"/>
              <a:gd name="connsiteX640" fmla="*/ 2380138 w 7467600"/>
              <a:gd name="connsiteY640" fmla="*/ 3099341 h 6858000"/>
              <a:gd name="connsiteX641" fmla="*/ 1765923 w 7467600"/>
              <a:gd name="connsiteY641" fmla="*/ 3581043 h 6858000"/>
              <a:gd name="connsiteX642" fmla="*/ 1702258 w 7467600"/>
              <a:gd name="connsiteY642" fmla="*/ 3612286 h 6858000"/>
              <a:gd name="connsiteX643" fmla="*/ 1538370 w 7467600"/>
              <a:gd name="connsiteY643" fmla="*/ 3811804 h 6858000"/>
              <a:gd name="connsiteX644" fmla="*/ 542867 w 7467600"/>
              <a:gd name="connsiteY644" fmla="*/ 4944092 h 6858000"/>
              <a:gd name="connsiteX645" fmla="*/ 515800 w 7467600"/>
              <a:gd name="connsiteY645" fmla="*/ 4862180 h 6858000"/>
              <a:gd name="connsiteX646" fmla="*/ 909145 w 7467600"/>
              <a:gd name="connsiteY646" fmla="*/ 4199225 h 6858000"/>
              <a:gd name="connsiteX647" fmla="*/ 1214067 w 7467600"/>
              <a:gd name="connsiteY647" fmla="*/ 3908561 h 6858000"/>
              <a:gd name="connsiteX648" fmla="*/ 640967 w 7467600"/>
              <a:gd name="connsiteY648" fmla="*/ 4105601 h 6858000"/>
              <a:gd name="connsiteX649" fmla="*/ 112563 w 7467600"/>
              <a:gd name="connsiteY649" fmla="*/ 4396952 h 6858000"/>
              <a:gd name="connsiteX650" fmla="*/ 0 w 7467600"/>
              <a:gd name="connsiteY650" fmla="*/ 4466006 h 6858000"/>
              <a:gd name="connsiteX651" fmla="*/ 0 w 7467600"/>
              <a:gd name="connsiteY651" fmla="*/ 4233763 h 6858000"/>
              <a:gd name="connsiteX652" fmla="*/ 36881 w 7467600"/>
              <a:gd name="connsiteY652" fmla="*/ 4200118 h 6858000"/>
              <a:gd name="connsiteX653" fmla="*/ 910534 w 7467600"/>
              <a:gd name="connsiteY653" fmla="*/ 3629753 h 6858000"/>
              <a:gd name="connsiteX654" fmla="*/ 1578717 w 7467600"/>
              <a:gd name="connsiteY654" fmla="*/ 3575982 h 6858000"/>
              <a:gd name="connsiteX655" fmla="*/ 2338780 w 7467600"/>
              <a:gd name="connsiteY655" fmla="*/ 3033725 h 6858000"/>
              <a:gd name="connsiteX656" fmla="*/ 1807991 w 7467600"/>
              <a:gd name="connsiteY656" fmla="*/ 2807184 h 6858000"/>
              <a:gd name="connsiteX657" fmla="*/ 1416358 w 7467600"/>
              <a:gd name="connsiteY657" fmla="*/ 3112571 h 6858000"/>
              <a:gd name="connsiteX658" fmla="*/ 939066 w 7467600"/>
              <a:gd name="connsiteY658" fmla="*/ 3378798 h 6858000"/>
              <a:gd name="connsiteX659" fmla="*/ 115099 w 7467600"/>
              <a:gd name="connsiteY659" fmla="*/ 3607650 h 6858000"/>
              <a:gd name="connsiteX660" fmla="*/ 97284 w 7467600"/>
              <a:gd name="connsiteY660" fmla="*/ 3520393 h 6858000"/>
              <a:gd name="connsiteX661" fmla="*/ 922050 w 7467600"/>
              <a:gd name="connsiteY661" fmla="*/ 3074867 h 6858000"/>
              <a:gd name="connsiteX662" fmla="*/ 1405265 w 7467600"/>
              <a:gd name="connsiteY662" fmla="*/ 3016319 h 6858000"/>
              <a:gd name="connsiteX663" fmla="*/ 1407512 w 7467600"/>
              <a:gd name="connsiteY663" fmla="*/ 3018001 h 6858000"/>
              <a:gd name="connsiteX664" fmla="*/ 1726266 w 7467600"/>
              <a:gd name="connsiteY664" fmla="*/ 2777274 h 6858000"/>
              <a:gd name="connsiteX665" fmla="*/ 625390 w 7467600"/>
              <a:gd name="connsiteY665" fmla="*/ 2514541 h 6858000"/>
              <a:gd name="connsiteX666" fmla="*/ 619799 w 7467600"/>
              <a:gd name="connsiteY666" fmla="*/ 2527180 h 6858000"/>
              <a:gd name="connsiteX667" fmla="*/ 310030 w 7467600"/>
              <a:gd name="connsiteY667" fmla="*/ 2771818 h 6858000"/>
              <a:gd name="connsiteX668" fmla="*/ 173877 w 7467600"/>
              <a:gd name="connsiteY668" fmla="*/ 2937056 h 6858000"/>
              <a:gd name="connsiteX669" fmla="*/ 77889 w 7467600"/>
              <a:gd name="connsiteY669" fmla="*/ 3138440 h 6858000"/>
              <a:gd name="connsiteX670" fmla="*/ 0 w 7467600"/>
              <a:gd name="connsiteY670" fmla="*/ 3271395 h 6858000"/>
              <a:gd name="connsiteX671" fmla="*/ 0 w 7467600"/>
              <a:gd name="connsiteY671" fmla="*/ 3153002 h 6858000"/>
              <a:gd name="connsiteX672" fmla="*/ 2386 w 7467600"/>
              <a:gd name="connsiteY672" fmla="*/ 3149203 h 6858000"/>
              <a:gd name="connsiteX673" fmla="*/ 89753 w 7467600"/>
              <a:gd name="connsiteY673" fmla="*/ 2987702 h 6858000"/>
              <a:gd name="connsiteX674" fmla="*/ 76869 w 7467600"/>
              <a:gd name="connsiteY674" fmla="*/ 3005404 h 6858000"/>
              <a:gd name="connsiteX675" fmla="*/ 32049 w 7467600"/>
              <a:gd name="connsiteY675" fmla="*/ 3065814 h 6858000"/>
              <a:gd name="connsiteX676" fmla="*/ 0 w 7467600"/>
              <a:gd name="connsiteY676" fmla="*/ 3108744 h 6858000"/>
              <a:gd name="connsiteX677" fmla="*/ 0 w 7467600"/>
              <a:gd name="connsiteY677" fmla="*/ 3058059 h 6858000"/>
              <a:gd name="connsiteX678" fmla="*/ 7610 w 7467600"/>
              <a:gd name="connsiteY678" fmla="*/ 3047889 h 6858000"/>
              <a:gd name="connsiteX679" fmla="*/ 52419 w 7467600"/>
              <a:gd name="connsiteY679" fmla="*/ 2987479 h 6858000"/>
              <a:gd name="connsiteX680" fmla="*/ 59142 w 7467600"/>
              <a:gd name="connsiteY680" fmla="*/ 2978488 h 6858000"/>
              <a:gd name="connsiteX681" fmla="*/ 0 w 7467600"/>
              <a:gd name="connsiteY681" fmla="*/ 3015334 h 6858000"/>
              <a:gd name="connsiteX682" fmla="*/ 0 w 7467600"/>
              <a:gd name="connsiteY682" fmla="*/ 2914286 h 6858000"/>
              <a:gd name="connsiteX683" fmla="*/ 36383 w 7467600"/>
              <a:gd name="connsiteY683" fmla="*/ 2901128 h 6858000"/>
              <a:gd name="connsiteX684" fmla="*/ 156329 w 7467600"/>
              <a:gd name="connsiteY684" fmla="*/ 2840533 h 6858000"/>
              <a:gd name="connsiteX685" fmla="*/ 358355 w 7467600"/>
              <a:gd name="connsiteY685" fmla="*/ 2620471 h 6858000"/>
              <a:gd name="connsiteX686" fmla="*/ 510577 w 7467600"/>
              <a:gd name="connsiteY686" fmla="*/ 2501244 h 6858000"/>
              <a:gd name="connsiteX687" fmla="*/ 211967 w 7467600"/>
              <a:gd name="connsiteY687" fmla="*/ 2479171 h 6858000"/>
              <a:gd name="connsiteX688" fmla="*/ 0 w 7467600"/>
              <a:gd name="connsiteY688" fmla="*/ 2476398 h 6858000"/>
              <a:gd name="connsiteX689" fmla="*/ 0 w 7467600"/>
              <a:gd name="connsiteY689" fmla="*/ 2389189 h 6858000"/>
              <a:gd name="connsiteX690" fmla="*/ 103062 w 7467600"/>
              <a:gd name="connsiteY690" fmla="*/ 2389518 h 6858000"/>
              <a:gd name="connsiteX691" fmla="*/ 510734 w 7467600"/>
              <a:gd name="connsiteY691" fmla="*/ 2416201 h 6858000"/>
              <a:gd name="connsiteX692" fmla="*/ 279257 w 7467600"/>
              <a:gd name="connsiteY692" fmla="*/ 2092102 h 6858000"/>
              <a:gd name="connsiteX693" fmla="*/ 65265 w 7467600"/>
              <a:gd name="connsiteY693" fmla="*/ 2006049 h 6858000"/>
              <a:gd name="connsiteX694" fmla="*/ 0 w 7467600"/>
              <a:gd name="connsiteY694" fmla="*/ 1982532 h 6858000"/>
              <a:gd name="connsiteX695" fmla="*/ 0 w 7467600"/>
              <a:gd name="connsiteY695" fmla="*/ 1912789 h 6858000"/>
              <a:gd name="connsiteX696" fmla="*/ 97460 w 7467600"/>
              <a:gd name="connsiteY696" fmla="*/ 1953725 h 6858000"/>
              <a:gd name="connsiteX697" fmla="*/ 221272 w 7467600"/>
              <a:gd name="connsiteY697" fmla="*/ 1980766 h 6858000"/>
              <a:gd name="connsiteX698" fmla="*/ 116765 w 7467600"/>
              <a:gd name="connsiteY698" fmla="*/ 1911033 h 6858000"/>
              <a:gd name="connsiteX699" fmla="*/ 16405 w 7467600"/>
              <a:gd name="connsiteY699" fmla="*/ 1803412 h 6858000"/>
              <a:gd name="connsiteX700" fmla="*/ 0 w 7467600"/>
              <a:gd name="connsiteY700" fmla="*/ 1784777 h 6858000"/>
              <a:gd name="connsiteX701" fmla="*/ 0 w 7467600"/>
              <a:gd name="connsiteY701" fmla="*/ 1740082 h 6858000"/>
              <a:gd name="connsiteX702" fmla="*/ 39394 w 7467600"/>
              <a:gd name="connsiteY702" fmla="*/ 1784856 h 6858000"/>
              <a:gd name="connsiteX703" fmla="*/ 135813 w 7467600"/>
              <a:gd name="connsiteY703" fmla="*/ 1888838 h 6858000"/>
              <a:gd name="connsiteX704" fmla="*/ 242575 w 7467600"/>
              <a:gd name="connsiteY704" fmla="*/ 1958841 h 6858000"/>
              <a:gd name="connsiteX705" fmla="*/ 82197 w 7467600"/>
              <a:gd name="connsiteY705" fmla="*/ 1754826 h 6858000"/>
              <a:gd name="connsiteX706" fmla="*/ 0 w 7467600"/>
              <a:gd name="connsiteY706" fmla="*/ 1679650 h 6858000"/>
              <a:gd name="connsiteX707" fmla="*/ 0 w 7467600"/>
              <a:gd name="connsiteY707" fmla="*/ 1602463 h 6858000"/>
              <a:gd name="connsiteX708" fmla="*/ 84689 w 7467600"/>
              <a:gd name="connsiteY708" fmla="*/ 1677442 h 6858000"/>
              <a:gd name="connsiteX709" fmla="*/ 298437 w 7467600"/>
              <a:gd name="connsiteY709" fmla="*/ 1968019 h 6858000"/>
              <a:gd name="connsiteX710" fmla="*/ 227269 w 7467600"/>
              <a:gd name="connsiteY710" fmla="*/ 1114064 h 6858000"/>
              <a:gd name="connsiteX711" fmla="*/ 248003 w 7467600"/>
              <a:gd name="connsiteY711" fmla="*/ 1089613 h 6858000"/>
              <a:gd name="connsiteX712" fmla="*/ 427020 w 7467600"/>
              <a:gd name="connsiteY712" fmla="*/ 1619803 h 6858000"/>
              <a:gd name="connsiteX713" fmla="*/ 340345 w 7467600"/>
              <a:gd name="connsiteY713" fmla="*/ 2027739 h 6858000"/>
              <a:gd name="connsiteX714" fmla="*/ 360865 w 7467600"/>
              <a:gd name="connsiteY714" fmla="*/ 2044827 h 6858000"/>
              <a:gd name="connsiteX715" fmla="*/ 560414 w 7467600"/>
              <a:gd name="connsiteY715" fmla="*/ 2421457 h 6858000"/>
              <a:gd name="connsiteX716" fmla="*/ 1359703 w 7467600"/>
              <a:gd name="connsiteY716" fmla="*/ 2578554 h 6858000"/>
              <a:gd name="connsiteX717" fmla="*/ 1359422 w 7467600"/>
              <a:gd name="connsiteY717" fmla="*/ 2577994 h 6858000"/>
              <a:gd name="connsiteX718" fmla="*/ 828701 w 7467600"/>
              <a:gd name="connsiteY718" fmla="*/ 1839520 h 6858000"/>
              <a:gd name="connsiteX719" fmla="*/ 494427 w 7467600"/>
              <a:gd name="connsiteY719" fmla="*/ 1092333 h 6858000"/>
              <a:gd name="connsiteX720" fmla="*/ 506322 w 7467600"/>
              <a:gd name="connsiteY720" fmla="*/ 1020997 h 6858000"/>
              <a:gd name="connsiteX721" fmla="*/ 4570198 w 7467600"/>
              <a:gd name="connsiteY721" fmla="*/ 978081 h 6858000"/>
              <a:gd name="connsiteX722" fmla="*/ 4523691 w 7467600"/>
              <a:gd name="connsiteY722" fmla="*/ 1127776 h 6858000"/>
              <a:gd name="connsiteX723" fmla="*/ 4509875 w 7467600"/>
              <a:gd name="connsiteY723" fmla="*/ 1167552 h 6858000"/>
              <a:gd name="connsiteX724" fmla="*/ 4478168 w 7467600"/>
              <a:gd name="connsiteY724" fmla="*/ 1260735 h 6858000"/>
              <a:gd name="connsiteX725" fmla="*/ 4409309 w 7467600"/>
              <a:gd name="connsiteY725" fmla="*/ 1666996 h 6858000"/>
              <a:gd name="connsiteX726" fmla="*/ 4370031 w 7467600"/>
              <a:gd name="connsiteY726" fmla="*/ 1955666 h 6858000"/>
              <a:gd name="connsiteX727" fmla="*/ 4570198 w 7467600"/>
              <a:gd name="connsiteY727" fmla="*/ 978081 h 6858000"/>
              <a:gd name="connsiteX728" fmla="*/ 4557898 w 7467600"/>
              <a:gd name="connsiteY728" fmla="*/ 900011 h 6858000"/>
              <a:gd name="connsiteX729" fmla="*/ 4344840 w 7467600"/>
              <a:gd name="connsiteY729" fmla="*/ 1922038 h 6858000"/>
              <a:gd name="connsiteX730" fmla="*/ 4378710 w 7467600"/>
              <a:gd name="connsiteY730" fmla="*/ 1665516 h 6858000"/>
              <a:gd name="connsiteX731" fmla="*/ 4448798 w 7467600"/>
              <a:gd name="connsiteY731" fmla="*/ 1253024 h 6858000"/>
              <a:gd name="connsiteX732" fmla="*/ 4480315 w 7467600"/>
              <a:gd name="connsiteY732" fmla="*/ 1158454 h 6858000"/>
              <a:gd name="connsiteX733" fmla="*/ 4494133 w 7467600"/>
              <a:gd name="connsiteY733" fmla="*/ 1118676 h 6858000"/>
              <a:gd name="connsiteX734" fmla="*/ 4557898 w 7467600"/>
              <a:gd name="connsiteY734" fmla="*/ 900011 h 6858000"/>
              <a:gd name="connsiteX735" fmla="*/ 5870151 w 7467600"/>
              <a:gd name="connsiteY735" fmla="*/ 898890 h 6858000"/>
              <a:gd name="connsiteX736" fmla="*/ 5861335 w 7467600"/>
              <a:gd name="connsiteY736" fmla="*/ 899177 h 6858000"/>
              <a:gd name="connsiteX737" fmla="*/ 5843702 w 7467600"/>
              <a:gd name="connsiteY737" fmla="*/ 899748 h 6858000"/>
              <a:gd name="connsiteX738" fmla="*/ 5651107 w 7467600"/>
              <a:gd name="connsiteY738" fmla="*/ 920306 h 6858000"/>
              <a:gd name="connsiteX739" fmla="*/ 5459407 w 7467600"/>
              <a:gd name="connsiteY739" fmla="*/ 940975 h 6858000"/>
              <a:gd name="connsiteX740" fmla="*/ 5374846 w 7467600"/>
              <a:gd name="connsiteY740" fmla="*/ 941988 h 6858000"/>
              <a:gd name="connsiteX741" fmla="*/ 5256105 w 7467600"/>
              <a:gd name="connsiteY741" fmla="*/ 945632 h 6858000"/>
              <a:gd name="connsiteX742" fmla="*/ 5107071 w 7467600"/>
              <a:gd name="connsiteY742" fmla="*/ 969720 h 6858000"/>
              <a:gd name="connsiteX743" fmla="*/ 4998681 w 7467600"/>
              <a:gd name="connsiteY743" fmla="*/ 988771 h 6858000"/>
              <a:gd name="connsiteX744" fmla="*/ 5870151 w 7467600"/>
              <a:gd name="connsiteY744" fmla="*/ 898890 h 6858000"/>
              <a:gd name="connsiteX745" fmla="*/ 5504425 w 7467600"/>
              <a:gd name="connsiteY745" fmla="*/ 848067 h 6858000"/>
              <a:gd name="connsiteX746" fmla="*/ 4968849 w 7467600"/>
              <a:gd name="connsiteY746" fmla="*/ 962318 h 6858000"/>
              <a:gd name="connsiteX747" fmla="*/ 5104039 w 7467600"/>
              <a:gd name="connsiteY747" fmla="*/ 940634 h 6858000"/>
              <a:gd name="connsiteX748" fmla="*/ 5256311 w 7467600"/>
              <a:gd name="connsiteY748" fmla="*/ 916490 h 6858000"/>
              <a:gd name="connsiteX749" fmla="*/ 5377381 w 7467600"/>
              <a:gd name="connsiteY749" fmla="*/ 912671 h 6858000"/>
              <a:gd name="connsiteX750" fmla="*/ 5460148 w 7467600"/>
              <a:gd name="connsiteY750" fmla="*/ 911442 h 6858000"/>
              <a:gd name="connsiteX751" fmla="*/ 5648971 w 7467600"/>
              <a:gd name="connsiteY751" fmla="*/ 891331 h 6858000"/>
              <a:gd name="connsiteX752" fmla="*/ 5844807 w 7467600"/>
              <a:gd name="connsiteY752" fmla="*/ 870718 h 6858000"/>
              <a:gd name="connsiteX753" fmla="*/ 5862975 w 7467600"/>
              <a:gd name="connsiteY753" fmla="*/ 869756 h 6858000"/>
              <a:gd name="connsiteX754" fmla="*/ 5920887 w 7467600"/>
              <a:gd name="connsiteY754" fmla="*/ 865929 h 6858000"/>
              <a:gd name="connsiteX755" fmla="*/ 5504425 w 7467600"/>
              <a:gd name="connsiteY755" fmla="*/ 848067 h 6858000"/>
              <a:gd name="connsiteX756" fmla="*/ 3607114 w 7467600"/>
              <a:gd name="connsiteY756" fmla="*/ 467441 h 6858000"/>
              <a:gd name="connsiteX757" fmla="*/ 3296242 w 7467600"/>
              <a:gd name="connsiteY757" fmla="*/ 807991 h 6858000"/>
              <a:gd name="connsiteX758" fmla="*/ 3174674 w 7467600"/>
              <a:gd name="connsiteY758" fmla="*/ 919759 h 6858000"/>
              <a:gd name="connsiteX759" fmla="*/ 3042978 w 7467600"/>
              <a:gd name="connsiteY759" fmla="*/ 1054894 h 6858000"/>
              <a:gd name="connsiteX760" fmla="*/ 2968914 w 7467600"/>
              <a:gd name="connsiteY760" fmla="*/ 1133756 h 6858000"/>
              <a:gd name="connsiteX761" fmla="*/ 3103823 w 7467600"/>
              <a:gd name="connsiteY761" fmla="*/ 1026814 h 6858000"/>
              <a:gd name="connsiteX762" fmla="*/ 3607114 w 7467600"/>
              <a:gd name="connsiteY762" fmla="*/ 467441 h 6858000"/>
              <a:gd name="connsiteX763" fmla="*/ 3744487 w 7467600"/>
              <a:gd name="connsiteY763" fmla="*/ 383136 h 6858000"/>
              <a:gd name="connsiteX764" fmla="*/ 3970213 w 7467600"/>
              <a:gd name="connsiteY764" fmla="*/ 995559 h 6858000"/>
              <a:gd name="connsiteX765" fmla="*/ 3744487 w 7467600"/>
              <a:gd name="connsiteY765" fmla="*/ 383136 h 6858000"/>
              <a:gd name="connsiteX766" fmla="*/ 3624562 w 7467600"/>
              <a:gd name="connsiteY766" fmla="*/ 367041 h 6858000"/>
              <a:gd name="connsiteX767" fmla="*/ 3489712 w 7467600"/>
              <a:gd name="connsiteY767" fmla="*/ 485386 h 6858000"/>
              <a:gd name="connsiteX768" fmla="*/ 3182994 w 7467600"/>
              <a:gd name="connsiteY768" fmla="*/ 828265 h 6858000"/>
              <a:gd name="connsiteX769" fmla="*/ 2892114 w 7467600"/>
              <a:gd name="connsiteY769" fmla="*/ 1172635 h 6858000"/>
              <a:gd name="connsiteX770" fmla="*/ 3021459 w 7467600"/>
              <a:gd name="connsiteY770" fmla="*/ 1035385 h 6858000"/>
              <a:gd name="connsiteX771" fmla="*/ 3153873 w 7467600"/>
              <a:gd name="connsiteY771" fmla="*/ 898971 h 6858000"/>
              <a:gd name="connsiteX772" fmla="*/ 3276511 w 7467600"/>
              <a:gd name="connsiteY772" fmla="*/ 786423 h 6858000"/>
              <a:gd name="connsiteX773" fmla="*/ 3584154 w 7467600"/>
              <a:gd name="connsiteY773" fmla="*/ 448218 h 6858000"/>
              <a:gd name="connsiteX774" fmla="*/ 3624562 w 7467600"/>
              <a:gd name="connsiteY774" fmla="*/ 367041 h 6858000"/>
              <a:gd name="connsiteX775" fmla="*/ 3766672 w 7467600"/>
              <a:gd name="connsiteY775" fmla="*/ 359429 h 6858000"/>
              <a:gd name="connsiteX776" fmla="*/ 3996338 w 7467600"/>
              <a:gd name="connsiteY776" fmla="*/ 968237 h 6858000"/>
              <a:gd name="connsiteX777" fmla="*/ 3766672 w 7467600"/>
              <a:gd name="connsiteY777" fmla="*/ 359429 h 6858000"/>
              <a:gd name="connsiteX778" fmla="*/ 5805386 w 7467600"/>
              <a:gd name="connsiteY778" fmla="*/ 239240 h 6858000"/>
              <a:gd name="connsiteX779" fmla="*/ 5736947 w 7467600"/>
              <a:gd name="connsiteY779" fmla="*/ 261367 h 6858000"/>
              <a:gd name="connsiteX780" fmla="*/ 5427012 w 7467600"/>
              <a:gd name="connsiteY780" fmla="*/ 311272 h 6858000"/>
              <a:gd name="connsiteX781" fmla="*/ 5147818 w 7467600"/>
              <a:gd name="connsiteY781" fmla="*/ 322112 h 6858000"/>
              <a:gd name="connsiteX782" fmla="*/ 5060854 w 7467600"/>
              <a:gd name="connsiteY782" fmla="*/ 311882 h 6858000"/>
              <a:gd name="connsiteX783" fmla="*/ 4945989 w 7467600"/>
              <a:gd name="connsiteY783" fmla="*/ 300516 h 6858000"/>
              <a:gd name="connsiteX784" fmla="*/ 5410479 w 7467600"/>
              <a:gd name="connsiteY784" fmla="*/ 348434 h 6858000"/>
              <a:gd name="connsiteX785" fmla="*/ 5805386 w 7467600"/>
              <a:gd name="connsiteY785" fmla="*/ 239240 h 6858000"/>
              <a:gd name="connsiteX786" fmla="*/ 5905192 w 7467600"/>
              <a:gd name="connsiteY786" fmla="*/ 163079 h 6858000"/>
              <a:gd name="connsiteX787" fmla="*/ 5865655 w 7467600"/>
              <a:gd name="connsiteY787" fmla="*/ 171901 h 6858000"/>
              <a:gd name="connsiteX788" fmla="*/ 5259740 w 7467600"/>
              <a:gd name="connsiteY788" fmla="*/ 257013 h 6858000"/>
              <a:gd name="connsiteX789" fmla="*/ 5208466 w 7467600"/>
              <a:gd name="connsiteY789" fmla="*/ 257550 h 6858000"/>
              <a:gd name="connsiteX790" fmla="*/ 4980204 w 7467600"/>
              <a:gd name="connsiteY790" fmla="*/ 271903 h 6858000"/>
              <a:gd name="connsiteX791" fmla="*/ 5068068 w 7467600"/>
              <a:gd name="connsiteY791" fmla="*/ 282244 h 6858000"/>
              <a:gd name="connsiteX792" fmla="*/ 5153231 w 7467600"/>
              <a:gd name="connsiteY792" fmla="*/ 292240 h 6858000"/>
              <a:gd name="connsiteX793" fmla="*/ 5426491 w 7467600"/>
              <a:gd name="connsiteY793" fmla="*/ 281128 h 6858000"/>
              <a:gd name="connsiteX794" fmla="*/ 5731212 w 7467600"/>
              <a:gd name="connsiteY794" fmla="*/ 231951 h 6858000"/>
              <a:gd name="connsiteX795" fmla="*/ 5905192 w 7467600"/>
              <a:gd name="connsiteY795" fmla="*/ 163079 h 6858000"/>
              <a:gd name="connsiteX796" fmla="*/ 5944437 w 7467600"/>
              <a:gd name="connsiteY796" fmla="*/ 113829 h 6858000"/>
              <a:gd name="connsiteX797" fmla="*/ 5825032 w 7467600"/>
              <a:gd name="connsiteY797" fmla="*/ 146405 h 6858000"/>
              <a:gd name="connsiteX798" fmla="*/ 4955599 w 7467600"/>
              <a:gd name="connsiteY798" fmla="*/ 247008 h 6858000"/>
              <a:gd name="connsiteX799" fmla="*/ 5210104 w 7467600"/>
              <a:gd name="connsiteY799" fmla="*/ 228123 h 6858000"/>
              <a:gd name="connsiteX800" fmla="*/ 5261015 w 7467600"/>
              <a:gd name="connsiteY800" fmla="*/ 227087 h 6858000"/>
              <a:gd name="connsiteX801" fmla="*/ 5861181 w 7467600"/>
              <a:gd name="connsiteY801" fmla="*/ 143093 h 6858000"/>
              <a:gd name="connsiteX802" fmla="*/ 5961252 w 7467600"/>
              <a:gd name="connsiteY802" fmla="*/ 114820 h 6858000"/>
              <a:gd name="connsiteX803" fmla="*/ 5944437 w 7467600"/>
              <a:gd name="connsiteY803" fmla="*/ 113829 h 6858000"/>
              <a:gd name="connsiteX804" fmla="*/ 3882765 w 7467600"/>
              <a:gd name="connsiteY804" fmla="*/ 0 h 6858000"/>
              <a:gd name="connsiteX805" fmla="*/ 3995099 w 7467600"/>
              <a:gd name="connsiteY805" fmla="*/ 0 h 6858000"/>
              <a:gd name="connsiteX806" fmla="*/ 4163818 w 7467600"/>
              <a:gd name="connsiteY806" fmla="*/ 234104 h 6858000"/>
              <a:gd name="connsiteX807" fmla="*/ 4172099 w 7467600"/>
              <a:gd name="connsiteY807" fmla="*/ 234207 h 6858000"/>
              <a:gd name="connsiteX808" fmla="*/ 4784282 w 7467600"/>
              <a:gd name="connsiteY808" fmla="*/ 276561 h 6858000"/>
              <a:gd name="connsiteX809" fmla="*/ 4801687 w 7467600"/>
              <a:gd name="connsiteY809" fmla="*/ 267764 h 6858000"/>
              <a:gd name="connsiteX810" fmla="*/ 6082788 w 7467600"/>
              <a:gd name="connsiteY810" fmla="*/ 64119 h 6858000"/>
              <a:gd name="connsiteX811" fmla="*/ 6099442 w 7467600"/>
              <a:gd name="connsiteY811" fmla="*/ 82568 h 6858000"/>
              <a:gd name="connsiteX812" fmla="*/ 4804137 w 7467600"/>
              <a:gd name="connsiteY812" fmla="*/ 320931 h 6858000"/>
              <a:gd name="connsiteX813" fmla="*/ 4227047 w 7467600"/>
              <a:gd name="connsiteY813" fmla="*/ 313415 h 6858000"/>
              <a:gd name="connsiteX814" fmla="*/ 4346041 w 7467600"/>
              <a:gd name="connsiteY814" fmla="*/ 456086 h 6858000"/>
              <a:gd name="connsiteX815" fmla="*/ 4870967 w 7467600"/>
              <a:gd name="connsiteY815" fmla="*/ 963061 h 6858000"/>
              <a:gd name="connsiteX816" fmla="*/ 4889647 w 7467600"/>
              <a:gd name="connsiteY816" fmla="*/ 957147 h 6858000"/>
              <a:gd name="connsiteX817" fmla="*/ 5422504 w 7467600"/>
              <a:gd name="connsiteY817" fmla="*/ 805191 h 6858000"/>
              <a:gd name="connsiteX818" fmla="*/ 6087656 w 7467600"/>
              <a:gd name="connsiteY818" fmla="*/ 826703 h 6858000"/>
              <a:gd name="connsiteX819" fmla="*/ 6058717 w 7467600"/>
              <a:gd name="connsiteY819" fmla="*/ 865992 h 6858000"/>
              <a:gd name="connsiteX820" fmla="*/ 4974153 w 7467600"/>
              <a:gd name="connsiteY820" fmla="*/ 1045456 h 6858000"/>
              <a:gd name="connsiteX821" fmla="*/ 5627835 w 7467600"/>
              <a:gd name="connsiteY821" fmla="*/ 1472077 h 6858000"/>
              <a:gd name="connsiteX822" fmla="*/ 5629817 w 7467600"/>
              <a:gd name="connsiteY822" fmla="*/ 1471412 h 6858000"/>
              <a:gd name="connsiteX823" fmla="*/ 5634124 w 7467600"/>
              <a:gd name="connsiteY823" fmla="*/ 1470572 h 6858000"/>
              <a:gd name="connsiteX824" fmla="*/ 5755832 w 7467600"/>
              <a:gd name="connsiteY824" fmla="*/ 1383886 h 6858000"/>
              <a:gd name="connsiteX825" fmla="*/ 6014186 w 7467600"/>
              <a:gd name="connsiteY825" fmla="*/ 1279799 h 6858000"/>
              <a:gd name="connsiteX826" fmla="*/ 6901619 w 7467600"/>
              <a:gd name="connsiteY826" fmla="*/ 1047874 h 6858000"/>
              <a:gd name="connsiteX827" fmla="*/ 6931566 w 7467600"/>
              <a:gd name="connsiteY827" fmla="*/ 1062034 h 6858000"/>
              <a:gd name="connsiteX828" fmla="*/ 5790982 w 7467600"/>
              <a:gd name="connsiteY828" fmla="*/ 1561380 h 6858000"/>
              <a:gd name="connsiteX829" fmla="*/ 6188971 w 7467600"/>
              <a:gd name="connsiteY829" fmla="*/ 1755168 h 6858000"/>
              <a:gd name="connsiteX830" fmla="*/ 6202446 w 7467600"/>
              <a:gd name="connsiteY830" fmla="*/ 1752268 h 6858000"/>
              <a:gd name="connsiteX831" fmla="*/ 7179560 w 7467600"/>
              <a:gd name="connsiteY831" fmla="*/ 1467551 h 6858000"/>
              <a:gd name="connsiteX832" fmla="*/ 7158730 w 7467600"/>
              <a:gd name="connsiteY832" fmla="*/ 1507835 h 6858000"/>
              <a:gd name="connsiteX833" fmla="*/ 6326959 w 7467600"/>
              <a:gd name="connsiteY833" fmla="*/ 1817686 h 6858000"/>
              <a:gd name="connsiteX834" fmla="*/ 6537433 w 7467600"/>
              <a:gd name="connsiteY834" fmla="*/ 1907790 h 6858000"/>
              <a:gd name="connsiteX835" fmla="*/ 6550221 w 7467600"/>
              <a:gd name="connsiteY835" fmla="*/ 1910729 h 6858000"/>
              <a:gd name="connsiteX836" fmla="*/ 6964438 w 7467600"/>
              <a:gd name="connsiteY836" fmla="*/ 2209505 h 6858000"/>
              <a:gd name="connsiteX837" fmla="*/ 7367862 w 7467600"/>
              <a:gd name="connsiteY837" fmla="*/ 2806833 h 6858000"/>
              <a:gd name="connsiteX838" fmla="*/ 7364329 w 7467600"/>
              <a:gd name="connsiteY838" fmla="*/ 2826907 h 6858000"/>
              <a:gd name="connsiteX839" fmla="*/ 7290545 w 7467600"/>
              <a:gd name="connsiteY839" fmla="*/ 2850663 h 6858000"/>
              <a:gd name="connsiteX840" fmla="*/ 6472036 w 7467600"/>
              <a:gd name="connsiteY840" fmla="*/ 1959003 h 6858000"/>
              <a:gd name="connsiteX841" fmla="*/ 5792897 w 7467600"/>
              <a:gd name="connsiteY841" fmla="*/ 1647747 h 6858000"/>
              <a:gd name="connsiteX842" fmla="*/ 5842751 w 7467600"/>
              <a:gd name="connsiteY842" fmla="*/ 1816112 h 6858000"/>
              <a:gd name="connsiteX843" fmla="*/ 5847424 w 7467600"/>
              <a:gd name="connsiteY843" fmla="*/ 1815776 h 6858000"/>
              <a:gd name="connsiteX844" fmla="*/ 6399821 w 7467600"/>
              <a:gd name="connsiteY844" fmla="*/ 2344799 h 6858000"/>
              <a:gd name="connsiteX845" fmla="*/ 6323232 w 7467600"/>
              <a:gd name="connsiteY845" fmla="*/ 2389634 h 6858000"/>
              <a:gd name="connsiteX846" fmla="*/ 5942958 w 7467600"/>
              <a:gd name="connsiteY846" fmla="*/ 2077708 h 6858000"/>
              <a:gd name="connsiteX847" fmla="*/ 5921559 w 7467600"/>
              <a:gd name="connsiteY847" fmla="*/ 2378596 h 6858000"/>
              <a:gd name="connsiteX848" fmla="*/ 5817651 w 7467600"/>
              <a:gd name="connsiteY848" fmla="*/ 3023919 h 6858000"/>
              <a:gd name="connsiteX849" fmla="*/ 5729634 w 7467600"/>
              <a:gd name="connsiteY849" fmla="*/ 3051849 h 6858000"/>
              <a:gd name="connsiteX850" fmla="*/ 5611018 w 7467600"/>
              <a:gd name="connsiteY850" fmla="*/ 2316769 h 6858000"/>
              <a:gd name="connsiteX851" fmla="*/ 5687608 w 7467600"/>
              <a:gd name="connsiteY851" fmla="*/ 2039972 h 6858000"/>
              <a:gd name="connsiteX852" fmla="*/ 5657554 w 7467600"/>
              <a:gd name="connsiteY852" fmla="*/ 1576445 h 6858000"/>
              <a:gd name="connsiteX853" fmla="*/ 5150475 w 7467600"/>
              <a:gd name="connsiteY853" fmla="*/ 1274012 h 6858000"/>
              <a:gd name="connsiteX854" fmla="*/ 5349142 w 7467600"/>
              <a:gd name="connsiteY854" fmla="*/ 2204405 h 6858000"/>
              <a:gd name="connsiteX855" fmla="*/ 5262214 w 7467600"/>
              <a:gd name="connsiteY855" fmla="*/ 2233836 h 6858000"/>
              <a:gd name="connsiteX856" fmla="*/ 4981539 w 7467600"/>
              <a:gd name="connsiteY856" fmla="*/ 1542201 h 6858000"/>
              <a:gd name="connsiteX857" fmla="*/ 4958461 w 7467600"/>
              <a:gd name="connsiteY857" fmla="*/ 1136957 h 6858000"/>
              <a:gd name="connsiteX858" fmla="*/ 4655015 w 7467600"/>
              <a:gd name="connsiteY858" fmla="*/ 891426 h 6858000"/>
              <a:gd name="connsiteX859" fmla="*/ 4348002 w 7467600"/>
              <a:gd name="connsiteY859" fmla="*/ 2205895 h 6858000"/>
              <a:gd name="connsiteX860" fmla="*/ 4262250 w 7467600"/>
              <a:gd name="connsiteY860" fmla="*/ 2219972 h 6858000"/>
              <a:gd name="connsiteX861" fmla="*/ 4550611 w 7467600"/>
              <a:gd name="connsiteY861" fmla="*/ 817540 h 6858000"/>
              <a:gd name="connsiteX862" fmla="*/ 4564418 w 7467600"/>
              <a:gd name="connsiteY862" fmla="*/ 808293 h 6858000"/>
              <a:gd name="connsiteX863" fmla="*/ 4266388 w 7467600"/>
              <a:gd name="connsiteY863" fmla="*/ 500083 h 6858000"/>
              <a:gd name="connsiteX864" fmla="*/ 4032842 w 7467600"/>
              <a:gd name="connsiteY864" fmla="*/ 211809 h 6858000"/>
              <a:gd name="connsiteX865" fmla="*/ 3882765 w 7467600"/>
              <a:gd name="connsiteY865" fmla="*/ 0 h 6858000"/>
              <a:gd name="connsiteX866" fmla="*/ 3721337 w 7467600"/>
              <a:gd name="connsiteY866" fmla="*/ 0 h 6858000"/>
              <a:gd name="connsiteX867" fmla="*/ 3797544 w 7467600"/>
              <a:gd name="connsiteY867" fmla="*/ 0 h 6858000"/>
              <a:gd name="connsiteX868" fmla="*/ 3775734 w 7467600"/>
              <a:gd name="connsiteY868" fmla="*/ 95131 h 6858000"/>
              <a:gd name="connsiteX869" fmla="*/ 3724807 w 7467600"/>
              <a:gd name="connsiteY869" fmla="*/ 272257 h 6858000"/>
              <a:gd name="connsiteX870" fmla="*/ 3726844 w 7467600"/>
              <a:gd name="connsiteY870" fmla="*/ 282988 h 6858000"/>
              <a:gd name="connsiteX871" fmla="*/ 3742664 w 7467600"/>
              <a:gd name="connsiteY871" fmla="*/ 279918 h 6858000"/>
              <a:gd name="connsiteX872" fmla="*/ 4103910 w 7467600"/>
              <a:gd name="connsiteY872" fmla="*/ 1161917 h 6858000"/>
              <a:gd name="connsiteX873" fmla="*/ 4020269 w 7467600"/>
              <a:gd name="connsiteY873" fmla="*/ 1200406 h 6858000"/>
              <a:gd name="connsiteX874" fmla="*/ 3674882 w 7467600"/>
              <a:gd name="connsiteY874" fmla="*/ 488524 h 6858000"/>
              <a:gd name="connsiteX875" fmla="*/ 3132682 w 7467600"/>
              <a:gd name="connsiteY875" fmla="*/ 1072284 h 6858000"/>
              <a:gd name="connsiteX876" fmla="*/ 2716346 w 7467600"/>
              <a:gd name="connsiteY876" fmla="*/ 1276376 h 6858000"/>
              <a:gd name="connsiteX877" fmla="*/ 2716772 w 7467600"/>
              <a:gd name="connsiteY877" fmla="*/ 1255462 h 6858000"/>
              <a:gd name="connsiteX878" fmla="*/ 3471096 w 7467600"/>
              <a:gd name="connsiteY878" fmla="*/ 437072 h 6858000"/>
              <a:gd name="connsiteX879" fmla="*/ 3639057 w 7467600"/>
              <a:gd name="connsiteY879" fmla="*/ 286334 h 6858000"/>
              <a:gd name="connsiteX880" fmla="*/ 3640309 w 7467600"/>
              <a:gd name="connsiteY880" fmla="*/ 284664 h 6858000"/>
              <a:gd name="connsiteX881" fmla="*/ 3646022 w 7467600"/>
              <a:gd name="connsiteY881" fmla="*/ 276711 h 6858000"/>
              <a:gd name="connsiteX882" fmla="*/ 3707943 w 7467600"/>
              <a:gd name="connsiteY882" fmla="*/ 65958 h 6858000"/>
              <a:gd name="connsiteX883" fmla="*/ 3721337 w 7467600"/>
              <a:gd name="connsiteY883" fmla="*/ 0 h 6858000"/>
              <a:gd name="connsiteX884" fmla="*/ 2867960 w 7467600"/>
              <a:gd name="connsiteY884" fmla="*/ 0 h 6858000"/>
              <a:gd name="connsiteX885" fmla="*/ 2926351 w 7467600"/>
              <a:gd name="connsiteY885" fmla="*/ 0 h 6858000"/>
              <a:gd name="connsiteX886" fmla="*/ 2902823 w 7467600"/>
              <a:gd name="connsiteY886" fmla="*/ 262929 h 6858000"/>
              <a:gd name="connsiteX887" fmla="*/ 2940663 w 7467600"/>
              <a:gd name="connsiteY887" fmla="*/ 140884 h 6858000"/>
              <a:gd name="connsiteX888" fmla="*/ 2947039 w 7467600"/>
              <a:gd name="connsiteY888" fmla="*/ 122524 h 6858000"/>
              <a:gd name="connsiteX889" fmla="*/ 2984316 w 7467600"/>
              <a:gd name="connsiteY889" fmla="*/ 0 h 6858000"/>
              <a:gd name="connsiteX890" fmla="*/ 3016114 w 7467600"/>
              <a:gd name="connsiteY890" fmla="*/ 0 h 6858000"/>
              <a:gd name="connsiteX891" fmla="*/ 2979949 w 7467600"/>
              <a:gd name="connsiteY891" fmla="*/ 119274 h 6858000"/>
              <a:gd name="connsiteX892" fmla="*/ 3023879 w 7467600"/>
              <a:gd name="connsiteY892" fmla="*/ 0 h 6858000"/>
              <a:gd name="connsiteX893" fmla="*/ 3105400 w 7467600"/>
              <a:gd name="connsiteY893" fmla="*/ 0 h 6858000"/>
              <a:gd name="connsiteX894" fmla="*/ 3094669 w 7467600"/>
              <a:gd name="connsiteY894" fmla="*/ 30308 h 6858000"/>
              <a:gd name="connsiteX895" fmla="*/ 2901945 w 7467600"/>
              <a:gd name="connsiteY895" fmla="*/ 466538 h 6858000"/>
              <a:gd name="connsiteX896" fmla="*/ 2815209 w 7467600"/>
              <a:gd name="connsiteY896" fmla="*/ 497361 h 6858000"/>
              <a:gd name="connsiteX897" fmla="*/ 2844845 w 7467600"/>
              <a:gd name="connsiteY897" fmla="*/ 127638 h 6858000"/>
              <a:gd name="connsiteX898" fmla="*/ 2867960 w 7467600"/>
              <a:gd name="connsiteY898" fmla="*/ 0 h 6858000"/>
              <a:gd name="connsiteX899" fmla="*/ 1057230 w 7467600"/>
              <a:gd name="connsiteY899" fmla="*/ 0 h 6858000"/>
              <a:gd name="connsiteX900" fmla="*/ 1111003 w 7467600"/>
              <a:gd name="connsiteY900" fmla="*/ 0 h 6858000"/>
              <a:gd name="connsiteX901" fmla="*/ 1125553 w 7467600"/>
              <a:gd name="connsiteY901" fmla="*/ 52588 h 6858000"/>
              <a:gd name="connsiteX902" fmla="*/ 1304276 w 7467600"/>
              <a:gd name="connsiteY902" fmla="*/ 476275 h 6858000"/>
              <a:gd name="connsiteX903" fmla="*/ 1492066 w 7467600"/>
              <a:gd name="connsiteY903" fmla="*/ 886333 h 6858000"/>
              <a:gd name="connsiteX904" fmla="*/ 1423698 w 7467600"/>
              <a:gd name="connsiteY904" fmla="*/ 710817 h 6858000"/>
              <a:gd name="connsiteX905" fmla="*/ 1357609 w 7467600"/>
              <a:gd name="connsiteY905" fmla="*/ 532892 h 6858000"/>
              <a:gd name="connsiteX906" fmla="*/ 1309550 w 7467600"/>
              <a:gd name="connsiteY906" fmla="*/ 374031 h 6858000"/>
              <a:gd name="connsiteX907" fmla="*/ 1193673 w 7467600"/>
              <a:gd name="connsiteY907" fmla="*/ 49533 h 6858000"/>
              <a:gd name="connsiteX908" fmla="*/ 1164391 w 7467600"/>
              <a:gd name="connsiteY908" fmla="*/ 0 h 6858000"/>
              <a:gd name="connsiteX909" fmla="*/ 1200666 w 7467600"/>
              <a:gd name="connsiteY909" fmla="*/ 0 h 6858000"/>
              <a:gd name="connsiteX910" fmla="*/ 1223408 w 7467600"/>
              <a:gd name="connsiteY910" fmla="*/ 38996 h 6858000"/>
              <a:gd name="connsiteX911" fmla="*/ 1339635 w 7467600"/>
              <a:gd name="connsiteY911" fmla="*/ 365517 h 6858000"/>
              <a:gd name="connsiteX912" fmla="*/ 1387469 w 7467600"/>
              <a:gd name="connsiteY912" fmla="*/ 523079 h 6858000"/>
              <a:gd name="connsiteX913" fmla="*/ 1452685 w 7467600"/>
              <a:gd name="connsiteY913" fmla="*/ 699806 h 6858000"/>
              <a:gd name="connsiteX914" fmla="*/ 1492092 w 7467600"/>
              <a:gd name="connsiteY914" fmla="*/ 800424 h 6858000"/>
              <a:gd name="connsiteX915" fmla="*/ 1455302 w 7467600"/>
              <a:gd name="connsiteY915" fmla="*/ 632913 h 6858000"/>
              <a:gd name="connsiteX916" fmla="*/ 1222336 w 7467600"/>
              <a:gd name="connsiteY916" fmla="*/ 9480 h 6858000"/>
              <a:gd name="connsiteX917" fmla="*/ 1214634 w 7467600"/>
              <a:gd name="connsiteY917" fmla="*/ 0 h 6858000"/>
              <a:gd name="connsiteX918" fmla="*/ 1289827 w 7467600"/>
              <a:gd name="connsiteY918" fmla="*/ 0 h 6858000"/>
              <a:gd name="connsiteX919" fmla="*/ 1321076 w 7467600"/>
              <a:gd name="connsiteY919" fmla="*/ 59722 h 6858000"/>
              <a:gd name="connsiteX920" fmla="*/ 1512579 w 7467600"/>
              <a:gd name="connsiteY920" fmla="*/ 626441 h 6858000"/>
              <a:gd name="connsiteX921" fmla="*/ 1506076 w 7467600"/>
              <a:gd name="connsiteY921" fmla="*/ 1089289 h 6858000"/>
              <a:gd name="connsiteX922" fmla="*/ 1486346 w 7467600"/>
              <a:gd name="connsiteY922" fmla="*/ 1079919 h 6858000"/>
              <a:gd name="connsiteX923" fmla="*/ 1070511 w 7467600"/>
              <a:gd name="connsiteY923" fmla="*/ 48609 h 6858000"/>
              <a:gd name="connsiteX924" fmla="*/ 1057230 w 7467600"/>
              <a:gd name="connsiteY924" fmla="*/ 0 h 6858000"/>
              <a:gd name="connsiteX925" fmla="*/ 43151 w 7467600"/>
              <a:gd name="connsiteY925" fmla="*/ 0 h 6858000"/>
              <a:gd name="connsiteX926" fmla="*/ 95283 w 7467600"/>
              <a:gd name="connsiteY926" fmla="*/ 0 h 6858000"/>
              <a:gd name="connsiteX927" fmla="*/ 300708 w 7467600"/>
              <a:gd name="connsiteY927" fmla="*/ 154571 h 6858000"/>
              <a:gd name="connsiteX928" fmla="*/ 530414 w 7467600"/>
              <a:gd name="connsiteY928" fmla="*/ 354673 h 6858000"/>
              <a:gd name="connsiteX929" fmla="*/ 333785 w 7467600"/>
              <a:gd name="connsiteY929" fmla="*/ 161564 h 6858000"/>
              <a:gd name="connsiteX930" fmla="*/ 147005 w 7467600"/>
              <a:gd name="connsiteY930" fmla="*/ 0 h 6858000"/>
              <a:gd name="connsiteX931" fmla="*/ 272509 w 7467600"/>
              <a:gd name="connsiteY931" fmla="*/ 0 h 6858000"/>
              <a:gd name="connsiteX932" fmla="*/ 326276 w 7467600"/>
              <a:gd name="connsiteY932" fmla="*/ 45847 h 6858000"/>
              <a:gd name="connsiteX933" fmla="*/ 823759 w 7467600"/>
              <a:gd name="connsiteY933" fmla="*/ 574145 h 6858000"/>
              <a:gd name="connsiteX934" fmla="*/ 811254 w 7467600"/>
              <a:gd name="connsiteY934" fmla="*/ 665546 h 6858000"/>
              <a:gd name="connsiteX935" fmla="*/ 154042 w 7467600"/>
              <a:gd name="connsiteY935" fmla="*/ 261522 h 6858000"/>
              <a:gd name="connsiteX936" fmla="*/ 13550 w 7467600"/>
              <a:gd name="connsiteY936" fmla="*/ 158423 h 6858000"/>
              <a:gd name="connsiteX937" fmla="*/ 0 w 7467600"/>
              <a:gd name="connsiteY937" fmla="*/ 146618 h 6858000"/>
              <a:gd name="connsiteX938" fmla="*/ 0 w 7467600"/>
              <a:gd name="connsiteY938" fmla="*/ 59161 h 6858000"/>
              <a:gd name="connsiteX939" fmla="*/ 45427 w 7467600"/>
              <a:gd name="connsiteY939" fmla="*/ 101078 h 6858000"/>
              <a:gd name="connsiteX940" fmla="*/ 630103 w 7467600"/>
              <a:gd name="connsiteY940" fmla="*/ 485885 h 6858000"/>
              <a:gd name="connsiteX941" fmla="*/ 532040 w 7467600"/>
              <a:gd name="connsiteY941" fmla="*/ 399359 h 6858000"/>
              <a:gd name="connsiteX942" fmla="*/ 517618 w 7467600"/>
              <a:gd name="connsiteY942" fmla="*/ 385726 h 6858000"/>
              <a:gd name="connsiteX943" fmla="*/ 285074 w 7467600"/>
              <a:gd name="connsiteY943" fmla="*/ 182755 h 6858000"/>
              <a:gd name="connsiteX944" fmla="*/ 43151 w 7467600"/>
              <a:gd name="connsiteY944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289862 w 7467600"/>
              <a:gd name="connsiteY4" fmla="*/ 6659827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289862 w 7467600"/>
              <a:gd name="connsiteY11" fmla="*/ 6659827 h 6858000"/>
              <a:gd name="connsiteX12" fmla="*/ 1019354 w 7467600"/>
              <a:gd name="connsiteY12" fmla="*/ 6315006 h 6858000"/>
              <a:gd name="connsiteX13" fmla="*/ 441046 w 7467600"/>
              <a:gd name="connsiteY13" fmla="*/ 6691153 h 6858000"/>
              <a:gd name="connsiteX14" fmla="*/ 1019354 w 7467600"/>
              <a:gd name="connsiteY14" fmla="*/ 6315006 h 6858000"/>
              <a:gd name="connsiteX15" fmla="*/ 991680 w 7467600"/>
              <a:gd name="connsiteY15" fmla="*/ 6298413 h 6858000"/>
              <a:gd name="connsiteX16" fmla="*/ 409060 w 7467600"/>
              <a:gd name="connsiteY16" fmla="*/ 6671470 h 6858000"/>
              <a:gd name="connsiteX17" fmla="*/ 991680 w 7467600"/>
              <a:gd name="connsiteY17" fmla="*/ 6298413 h 6858000"/>
              <a:gd name="connsiteX18" fmla="*/ 103333 w 7467600"/>
              <a:gd name="connsiteY18" fmla="*/ 5699602 h 6858000"/>
              <a:gd name="connsiteX19" fmla="*/ 233938 w 7467600"/>
              <a:gd name="connsiteY19" fmla="*/ 5809416 h 6858000"/>
              <a:gd name="connsiteX20" fmla="*/ 883580 w 7467600"/>
              <a:gd name="connsiteY20" fmla="*/ 6180710 h 6858000"/>
              <a:gd name="connsiteX21" fmla="*/ 487337 w 7467600"/>
              <a:gd name="connsiteY21" fmla="*/ 5950182 h 6858000"/>
              <a:gd name="connsiteX22" fmla="*/ 354051 w 7467600"/>
              <a:gd name="connsiteY22" fmla="*/ 5854912 h 6858000"/>
              <a:gd name="connsiteX23" fmla="*/ 195436 w 7467600"/>
              <a:gd name="connsiteY23" fmla="*/ 5755068 h 6858000"/>
              <a:gd name="connsiteX24" fmla="*/ 103333 w 7467600"/>
              <a:gd name="connsiteY24" fmla="*/ 5699602 h 6858000"/>
              <a:gd name="connsiteX25" fmla="*/ 5539432 w 7467600"/>
              <a:gd name="connsiteY25" fmla="*/ 5642928 h 6858000"/>
              <a:gd name="connsiteX26" fmla="*/ 5555462 w 7467600"/>
              <a:gd name="connsiteY26" fmla="*/ 5694454 h 6858000"/>
              <a:gd name="connsiteX27" fmla="*/ 5828270 w 7467600"/>
              <a:gd name="connsiteY27" fmla="*/ 6320663 h 6858000"/>
              <a:gd name="connsiteX28" fmla="*/ 5947416 w 7467600"/>
              <a:gd name="connsiteY28" fmla="*/ 6574846 h 6858000"/>
              <a:gd name="connsiteX29" fmla="*/ 5539432 w 7467600"/>
              <a:gd name="connsiteY29" fmla="*/ 5642928 h 6858000"/>
              <a:gd name="connsiteX30" fmla="*/ 51253 w 7467600"/>
              <a:gd name="connsiteY30" fmla="*/ 5631825 h 6858000"/>
              <a:gd name="connsiteX31" fmla="*/ 211622 w 7467600"/>
              <a:gd name="connsiteY31" fmla="*/ 5728803 h 6858000"/>
              <a:gd name="connsiteX32" fmla="*/ 371652 w 7467600"/>
              <a:gd name="connsiteY32" fmla="*/ 5829062 h 6858000"/>
              <a:gd name="connsiteX33" fmla="*/ 505903 w 7467600"/>
              <a:gd name="connsiteY33" fmla="*/ 5925221 h 6858000"/>
              <a:gd name="connsiteX34" fmla="*/ 899240 w 7467600"/>
              <a:gd name="connsiteY34" fmla="*/ 6153068 h 6858000"/>
              <a:gd name="connsiteX35" fmla="*/ 988114 w 7467600"/>
              <a:gd name="connsiteY35" fmla="*/ 6174204 h 6858000"/>
              <a:gd name="connsiteX36" fmla="*/ 845971 w 7467600"/>
              <a:gd name="connsiteY36" fmla="*/ 6067177 h 6858000"/>
              <a:gd name="connsiteX37" fmla="*/ 448057 w 7467600"/>
              <a:gd name="connsiteY37" fmla="*/ 5841376 h 6858000"/>
              <a:gd name="connsiteX38" fmla="*/ 51253 w 7467600"/>
              <a:gd name="connsiteY38" fmla="*/ 5631825 h 6858000"/>
              <a:gd name="connsiteX39" fmla="*/ 2606687 w 7467600"/>
              <a:gd name="connsiteY39" fmla="*/ 5630718 h 6858000"/>
              <a:gd name="connsiteX40" fmla="*/ 2645658 w 7467600"/>
              <a:gd name="connsiteY40" fmla="*/ 6640259 h 6858000"/>
              <a:gd name="connsiteX41" fmla="*/ 2606687 w 7467600"/>
              <a:gd name="connsiteY41" fmla="*/ 5630718 h 6858000"/>
              <a:gd name="connsiteX42" fmla="*/ 3642057 w 7467600"/>
              <a:gd name="connsiteY42" fmla="*/ 5573487 h 6858000"/>
              <a:gd name="connsiteX43" fmla="*/ 3632981 w 7467600"/>
              <a:gd name="connsiteY43" fmla="*/ 5579437 h 6858000"/>
              <a:gd name="connsiteX44" fmla="*/ 3382436 w 7467600"/>
              <a:gd name="connsiteY44" fmla="*/ 5952726 h 6858000"/>
              <a:gd name="connsiteX45" fmla="*/ 3191929 w 7467600"/>
              <a:gd name="connsiteY45" fmla="*/ 6662669 h 6858000"/>
              <a:gd name="connsiteX46" fmla="*/ 3369898 w 7467600"/>
              <a:gd name="connsiteY46" fmla="*/ 6081771 h 6858000"/>
              <a:gd name="connsiteX47" fmla="*/ 3642057 w 7467600"/>
              <a:gd name="connsiteY47" fmla="*/ 5573487 h 6858000"/>
              <a:gd name="connsiteX48" fmla="*/ 2650666 w 7467600"/>
              <a:gd name="connsiteY48" fmla="*/ 5530686 h 6858000"/>
              <a:gd name="connsiteX49" fmla="*/ 2650249 w 7467600"/>
              <a:gd name="connsiteY49" fmla="*/ 5532101 h 6858000"/>
              <a:gd name="connsiteX50" fmla="*/ 2663808 w 7467600"/>
              <a:gd name="connsiteY50" fmla="*/ 6535215 h 6858000"/>
              <a:gd name="connsiteX51" fmla="*/ 2665418 w 7467600"/>
              <a:gd name="connsiteY51" fmla="*/ 6132756 h 6858000"/>
              <a:gd name="connsiteX52" fmla="*/ 2650666 w 7467600"/>
              <a:gd name="connsiteY52" fmla="*/ 5530686 h 6858000"/>
              <a:gd name="connsiteX53" fmla="*/ 2680277 w 7467600"/>
              <a:gd name="connsiteY53" fmla="*/ 5479204 h 6858000"/>
              <a:gd name="connsiteX54" fmla="*/ 2678972 w 7467600"/>
              <a:gd name="connsiteY54" fmla="*/ 5481582 h 6858000"/>
              <a:gd name="connsiteX55" fmla="*/ 2696666 w 7467600"/>
              <a:gd name="connsiteY55" fmla="*/ 6133836 h 6858000"/>
              <a:gd name="connsiteX56" fmla="*/ 2695769 w 7467600"/>
              <a:gd name="connsiteY56" fmla="*/ 6390955 h 6858000"/>
              <a:gd name="connsiteX57" fmla="*/ 2739893 w 7467600"/>
              <a:gd name="connsiteY57" fmla="*/ 6108357 h 6858000"/>
              <a:gd name="connsiteX58" fmla="*/ 2680277 w 7467600"/>
              <a:gd name="connsiteY58" fmla="*/ 5479204 h 6858000"/>
              <a:gd name="connsiteX59" fmla="*/ 1132195 w 7467600"/>
              <a:gd name="connsiteY59" fmla="*/ 5467980 h 6858000"/>
              <a:gd name="connsiteX60" fmla="*/ 1679056 w 7467600"/>
              <a:gd name="connsiteY60" fmla="*/ 5516907 h 6858000"/>
              <a:gd name="connsiteX61" fmla="*/ 2128648 w 7467600"/>
              <a:gd name="connsiteY61" fmla="*/ 5474249 h 6858000"/>
              <a:gd name="connsiteX62" fmla="*/ 1825619 w 7467600"/>
              <a:gd name="connsiteY62" fmla="*/ 5478447 h 6858000"/>
              <a:gd name="connsiteX63" fmla="*/ 1737798 w 7467600"/>
              <a:gd name="connsiteY63" fmla="*/ 5483353 h 6858000"/>
              <a:gd name="connsiteX64" fmla="*/ 1132195 w 7467600"/>
              <a:gd name="connsiteY64" fmla="*/ 5467980 h 6858000"/>
              <a:gd name="connsiteX65" fmla="*/ 1456157 w 7467600"/>
              <a:gd name="connsiteY65" fmla="*/ 5371404 h 6858000"/>
              <a:gd name="connsiteX66" fmla="*/ 1244432 w 7467600"/>
              <a:gd name="connsiteY66" fmla="*/ 5385601 h 6858000"/>
              <a:gd name="connsiteX67" fmla="*/ 973990 w 7467600"/>
              <a:gd name="connsiteY67" fmla="*/ 5424940 h 6858000"/>
              <a:gd name="connsiteX68" fmla="*/ 1103809 w 7467600"/>
              <a:gd name="connsiteY68" fmla="*/ 5433720 h 6858000"/>
              <a:gd name="connsiteX69" fmla="*/ 1123454 w 7467600"/>
              <a:gd name="connsiteY69" fmla="*/ 5435727 h 6858000"/>
              <a:gd name="connsiteX70" fmla="*/ 1737017 w 7467600"/>
              <a:gd name="connsiteY70" fmla="*/ 5452183 h 6858000"/>
              <a:gd name="connsiteX71" fmla="*/ 1824397 w 7467600"/>
              <a:gd name="connsiteY71" fmla="*/ 5447757 h 6858000"/>
              <a:gd name="connsiteX72" fmla="*/ 2070059 w 7467600"/>
              <a:gd name="connsiteY72" fmla="*/ 5441660 h 6858000"/>
              <a:gd name="connsiteX73" fmla="*/ 1456157 w 7467600"/>
              <a:gd name="connsiteY73" fmla="*/ 5371404 h 6858000"/>
              <a:gd name="connsiteX74" fmla="*/ 4988186 w 7467600"/>
              <a:gd name="connsiteY74" fmla="*/ 5216467 h 6858000"/>
              <a:gd name="connsiteX75" fmla="*/ 4777334 w 7467600"/>
              <a:gd name="connsiteY75" fmla="*/ 5406072 h 6858000"/>
              <a:gd name="connsiteX76" fmla="*/ 4718341 w 7467600"/>
              <a:gd name="connsiteY76" fmla="*/ 5468043 h 6858000"/>
              <a:gd name="connsiteX77" fmla="*/ 4604655 w 7467600"/>
              <a:gd name="connsiteY77" fmla="*/ 5583434 h 6858000"/>
              <a:gd name="connsiteX78" fmla="*/ 4565074 w 7467600"/>
              <a:gd name="connsiteY78" fmla="*/ 5618550 h 6858000"/>
              <a:gd name="connsiteX79" fmla="*/ 4988186 w 7467600"/>
              <a:gd name="connsiteY79" fmla="*/ 5216467 h 6858000"/>
              <a:gd name="connsiteX80" fmla="*/ 4978032 w 7467600"/>
              <a:gd name="connsiteY80" fmla="*/ 5183809 h 6858000"/>
              <a:gd name="connsiteX81" fmla="*/ 4463413 w 7467600"/>
              <a:gd name="connsiteY81" fmla="*/ 5615162 h 6858000"/>
              <a:gd name="connsiteX82" fmla="*/ 4358134 w 7467600"/>
              <a:gd name="connsiteY82" fmla="*/ 5742791 h 6858000"/>
              <a:gd name="connsiteX83" fmla="*/ 4376219 w 7467600"/>
              <a:gd name="connsiteY83" fmla="*/ 5729027 h 6858000"/>
              <a:gd name="connsiteX84" fmla="*/ 4582340 w 7467600"/>
              <a:gd name="connsiteY84" fmla="*/ 5561037 h 6858000"/>
              <a:gd name="connsiteX85" fmla="*/ 4694684 w 7467600"/>
              <a:gd name="connsiteY85" fmla="*/ 5447098 h 6858000"/>
              <a:gd name="connsiteX86" fmla="*/ 4754123 w 7467600"/>
              <a:gd name="connsiteY86" fmla="*/ 5384643 h 6858000"/>
              <a:gd name="connsiteX87" fmla="*/ 4978032 w 7467600"/>
              <a:gd name="connsiteY87" fmla="*/ 5183809 h 6858000"/>
              <a:gd name="connsiteX88" fmla="*/ 1903353 w 7467600"/>
              <a:gd name="connsiteY88" fmla="*/ 5044827 h 6858000"/>
              <a:gd name="connsiteX89" fmla="*/ 1936931 w 7467600"/>
              <a:gd name="connsiteY89" fmla="*/ 5093954 h 6858000"/>
              <a:gd name="connsiteX90" fmla="*/ 2195868 w 7467600"/>
              <a:gd name="connsiteY90" fmla="*/ 5396574 h 6858000"/>
              <a:gd name="connsiteX91" fmla="*/ 2088852 w 7467600"/>
              <a:gd name="connsiteY91" fmla="*/ 5166123 h 6858000"/>
              <a:gd name="connsiteX92" fmla="*/ 1958241 w 7467600"/>
              <a:gd name="connsiteY92" fmla="*/ 5067955 h 6858000"/>
              <a:gd name="connsiteX93" fmla="*/ 1903353 w 7467600"/>
              <a:gd name="connsiteY93" fmla="*/ 5044827 h 6858000"/>
              <a:gd name="connsiteX94" fmla="*/ 1979378 w 7467600"/>
              <a:gd name="connsiteY94" fmla="*/ 4769504 h 6858000"/>
              <a:gd name="connsiteX95" fmla="*/ 2882120 w 7467600"/>
              <a:gd name="connsiteY95" fmla="*/ 5064547 h 6858000"/>
              <a:gd name="connsiteX96" fmla="*/ 2793103 w 7467600"/>
              <a:gd name="connsiteY96" fmla="*/ 5039699 h 6858000"/>
              <a:gd name="connsiteX97" fmla="*/ 2770041 w 7467600"/>
              <a:gd name="connsiteY97" fmla="*/ 5033634 h 6858000"/>
              <a:gd name="connsiteX98" fmla="*/ 1979378 w 7467600"/>
              <a:gd name="connsiteY98" fmla="*/ 4769504 h 6858000"/>
              <a:gd name="connsiteX99" fmla="*/ 1927410 w 7467600"/>
              <a:gd name="connsiteY99" fmla="*/ 4716164 h 6858000"/>
              <a:gd name="connsiteX100" fmla="*/ 1959587 w 7467600"/>
              <a:gd name="connsiteY100" fmla="*/ 4728849 h 6858000"/>
              <a:gd name="connsiteX101" fmla="*/ 2777707 w 7467600"/>
              <a:gd name="connsiteY101" fmla="*/ 5003991 h 6858000"/>
              <a:gd name="connsiteX102" fmla="*/ 2800768 w 7467600"/>
              <a:gd name="connsiteY102" fmla="*/ 5010056 h 6858000"/>
              <a:gd name="connsiteX103" fmla="*/ 2879408 w 7467600"/>
              <a:gd name="connsiteY103" fmla="*/ 5031590 h 6858000"/>
              <a:gd name="connsiteX104" fmla="*/ 2862295 w 7467600"/>
              <a:gd name="connsiteY104" fmla="*/ 5022958 h 6858000"/>
              <a:gd name="connsiteX105" fmla="*/ 2813343 w 7467600"/>
              <a:gd name="connsiteY105" fmla="*/ 4998369 h 6858000"/>
              <a:gd name="connsiteX106" fmla="*/ 2646245 w 7467600"/>
              <a:gd name="connsiteY106" fmla="*/ 4930999 h 6858000"/>
              <a:gd name="connsiteX107" fmla="*/ 1999243 w 7467600"/>
              <a:gd name="connsiteY107" fmla="*/ 4730524 h 6858000"/>
              <a:gd name="connsiteX108" fmla="*/ 1979527 w 7467600"/>
              <a:gd name="connsiteY108" fmla="*/ 4726651 h 6858000"/>
              <a:gd name="connsiteX109" fmla="*/ 1927410 w 7467600"/>
              <a:gd name="connsiteY109" fmla="*/ 4716164 h 6858000"/>
              <a:gd name="connsiteX110" fmla="*/ 1997014 w 7467600"/>
              <a:gd name="connsiteY110" fmla="*/ 4698007 h 6858000"/>
              <a:gd name="connsiteX111" fmla="*/ 2005458 w 7467600"/>
              <a:gd name="connsiteY111" fmla="*/ 4699540 h 6858000"/>
              <a:gd name="connsiteX112" fmla="*/ 2657186 w 7467600"/>
              <a:gd name="connsiteY112" fmla="*/ 4901687 h 6858000"/>
              <a:gd name="connsiteX113" fmla="*/ 2826662 w 7467600"/>
              <a:gd name="connsiteY113" fmla="*/ 4970362 h 6858000"/>
              <a:gd name="connsiteX114" fmla="*/ 2876100 w 7467600"/>
              <a:gd name="connsiteY114" fmla="*/ 4995397 h 6858000"/>
              <a:gd name="connsiteX115" fmla="*/ 3042600 w 7467600"/>
              <a:gd name="connsiteY115" fmla="*/ 5059532 h 6858000"/>
              <a:gd name="connsiteX116" fmla="*/ 1997014 w 7467600"/>
              <a:gd name="connsiteY116" fmla="*/ 4698007 h 6858000"/>
              <a:gd name="connsiteX117" fmla="*/ 2305292 w 7467600"/>
              <a:gd name="connsiteY117" fmla="*/ 4219492 h 6858000"/>
              <a:gd name="connsiteX118" fmla="*/ 3360922 w 7467600"/>
              <a:gd name="connsiteY118" fmla="*/ 4529373 h 6858000"/>
              <a:gd name="connsiteX119" fmla="*/ 3492420 w 7467600"/>
              <a:gd name="connsiteY119" fmla="*/ 4510145 h 6858000"/>
              <a:gd name="connsiteX120" fmla="*/ 3364086 w 7467600"/>
              <a:gd name="connsiteY120" fmla="*/ 4480340 h 6858000"/>
              <a:gd name="connsiteX121" fmla="*/ 3225818 w 7467600"/>
              <a:gd name="connsiteY121" fmla="*/ 4411822 h 6858000"/>
              <a:gd name="connsiteX122" fmla="*/ 3129696 w 7467600"/>
              <a:gd name="connsiteY122" fmla="*/ 4360704 h 6858000"/>
              <a:gd name="connsiteX123" fmla="*/ 2814545 w 7467600"/>
              <a:gd name="connsiteY123" fmla="*/ 4282955 h 6858000"/>
              <a:gd name="connsiteX124" fmla="*/ 2305292 w 7467600"/>
              <a:gd name="connsiteY124" fmla="*/ 4219492 h 6858000"/>
              <a:gd name="connsiteX125" fmla="*/ 2626982 w 7467600"/>
              <a:gd name="connsiteY125" fmla="*/ 4206450 h 6858000"/>
              <a:gd name="connsiteX126" fmla="*/ 2490617 w 7467600"/>
              <a:gd name="connsiteY126" fmla="*/ 4206951 h 6858000"/>
              <a:gd name="connsiteX127" fmla="*/ 2819869 w 7467600"/>
              <a:gd name="connsiteY127" fmla="*/ 4252936 h 6858000"/>
              <a:gd name="connsiteX128" fmla="*/ 3143018 w 7467600"/>
              <a:gd name="connsiteY128" fmla="*/ 4332698 h 6858000"/>
              <a:gd name="connsiteX129" fmla="*/ 3241520 w 7467600"/>
              <a:gd name="connsiteY129" fmla="*/ 4385112 h 6858000"/>
              <a:gd name="connsiteX130" fmla="*/ 3374575 w 7467600"/>
              <a:gd name="connsiteY130" fmla="*/ 4451517 h 6858000"/>
              <a:gd name="connsiteX131" fmla="*/ 3505221 w 7467600"/>
              <a:gd name="connsiteY131" fmla="*/ 4480757 h 6858000"/>
              <a:gd name="connsiteX132" fmla="*/ 2626982 w 7467600"/>
              <a:gd name="connsiteY132" fmla="*/ 4206450 h 6858000"/>
              <a:gd name="connsiteX133" fmla="*/ 1310106 w 7467600"/>
              <a:gd name="connsiteY133" fmla="*/ 3943217 h 6858000"/>
              <a:gd name="connsiteX134" fmla="*/ 854994 w 7467600"/>
              <a:gd name="connsiteY134" fmla="*/ 4399136 h 6858000"/>
              <a:gd name="connsiteX135" fmla="*/ 742462 w 7467600"/>
              <a:gd name="connsiteY135" fmla="*/ 4594648 h 6858000"/>
              <a:gd name="connsiteX136" fmla="*/ 820602 w 7467600"/>
              <a:gd name="connsiteY136" fmla="*/ 4485915 h 6858000"/>
              <a:gd name="connsiteX137" fmla="*/ 878295 w 7467600"/>
              <a:gd name="connsiteY137" fmla="*/ 4403594 h 6858000"/>
              <a:gd name="connsiteX138" fmla="*/ 1240607 w 7467600"/>
              <a:gd name="connsiteY138" fmla="*/ 4010401 h 6858000"/>
              <a:gd name="connsiteX139" fmla="*/ 1310106 w 7467600"/>
              <a:gd name="connsiteY139" fmla="*/ 3943217 h 6858000"/>
              <a:gd name="connsiteX140" fmla="*/ 1423113 w 7467600"/>
              <a:gd name="connsiteY140" fmla="*/ 3874565 h 6858000"/>
              <a:gd name="connsiteX141" fmla="*/ 1260565 w 7467600"/>
              <a:gd name="connsiteY141" fmla="*/ 4031982 h 6858000"/>
              <a:gd name="connsiteX142" fmla="*/ 901900 w 7467600"/>
              <a:gd name="connsiteY142" fmla="*/ 4421236 h 6858000"/>
              <a:gd name="connsiteX143" fmla="*/ 845044 w 7467600"/>
              <a:gd name="connsiteY143" fmla="*/ 4502436 h 6858000"/>
              <a:gd name="connsiteX144" fmla="*/ 685926 w 7467600"/>
              <a:gd name="connsiteY144" fmla="*/ 4703069 h 6858000"/>
              <a:gd name="connsiteX145" fmla="*/ 684248 w 7467600"/>
              <a:gd name="connsiteY145" fmla="*/ 4706721 h 6858000"/>
              <a:gd name="connsiteX146" fmla="*/ 1423113 w 7467600"/>
              <a:gd name="connsiteY146" fmla="*/ 3874565 h 6858000"/>
              <a:gd name="connsiteX147" fmla="*/ 3316479 w 7467600"/>
              <a:gd name="connsiteY147" fmla="*/ 3872136 h 6858000"/>
              <a:gd name="connsiteX148" fmla="*/ 3546806 w 7467600"/>
              <a:gd name="connsiteY148" fmla="*/ 4356139 h 6858000"/>
              <a:gd name="connsiteX149" fmla="*/ 3364433 w 7467600"/>
              <a:gd name="connsiteY149" fmla="*/ 3953121 h 6858000"/>
              <a:gd name="connsiteX150" fmla="*/ 3316479 w 7467600"/>
              <a:gd name="connsiteY150" fmla="*/ 3872136 h 6858000"/>
              <a:gd name="connsiteX151" fmla="*/ 3291335 w 7467600"/>
              <a:gd name="connsiteY151" fmla="*/ 3767420 h 6858000"/>
              <a:gd name="connsiteX152" fmla="*/ 3390805 w 7467600"/>
              <a:gd name="connsiteY152" fmla="*/ 3937163 h 6858000"/>
              <a:gd name="connsiteX153" fmla="*/ 3579062 w 7467600"/>
              <a:gd name="connsiteY153" fmla="*/ 4359040 h 6858000"/>
              <a:gd name="connsiteX154" fmla="*/ 3467355 w 7467600"/>
              <a:gd name="connsiteY154" fmla="*/ 3988130 h 6858000"/>
              <a:gd name="connsiteX155" fmla="*/ 3310753 w 7467600"/>
              <a:gd name="connsiteY155" fmla="*/ 3787140 h 6858000"/>
              <a:gd name="connsiteX156" fmla="*/ 3291335 w 7467600"/>
              <a:gd name="connsiteY156" fmla="*/ 3767420 h 6858000"/>
              <a:gd name="connsiteX157" fmla="*/ 1635889 w 7467600"/>
              <a:gd name="connsiteY157" fmla="*/ 3709494 h 6858000"/>
              <a:gd name="connsiteX158" fmla="*/ 1634800 w 7467600"/>
              <a:gd name="connsiteY158" fmla="*/ 3731111 h 6858000"/>
              <a:gd name="connsiteX159" fmla="*/ 1635889 w 7467600"/>
              <a:gd name="connsiteY159" fmla="*/ 3709494 h 6858000"/>
              <a:gd name="connsiteX160" fmla="*/ 1510397 w 7467600"/>
              <a:gd name="connsiteY160" fmla="*/ 3684705 h 6858000"/>
              <a:gd name="connsiteX161" fmla="*/ 1146550 w 7467600"/>
              <a:gd name="connsiteY161" fmla="*/ 3802012 h 6858000"/>
              <a:gd name="connsiteX162" fmla="*/ 698834 w 7467600"/>
              <a:gd name="connsiteY162" fmla="*/ 3952272 h 6858000"/>
              <a:gd name="connsiteX163" fmla="*/ 34256 w 7467600"/>
              <a:gd name="connsiteY163" fmla="*/ 4347603 h 6858000"/>
              <a:gd name="connsiteX164" fmla="*/ 527241 w 7467600"/>
              <a:gd name="connsiteY164" fmla="*/ 4065078 h 6858000"/>
              <a:gd name="connsiteX165" fmla="*/ 1510397 w 7467600"/>
              <a:gd name="connsiteY165" fmla="*/ 3684705 h 6858000"/>
              <a:gd name="connsiteX166" fmla="*/ 1313114 w 7467600"/>
              <a:gd name="connsiteY166" fmla="*/ 3655216 h 6858000"/>
              <a:gd name="connsiteX167" fmla="*/ 1109304 w 7467600"/>
              <a:gd name="connsiteY167" fmla="*/ 3669030 h 6858000"/>
              <a:gd name="connsiteX168" fmla="*/ 8129 w 7467600"/>
              <a:gd name="connsiteY168" fmla="*/ 4330519 h 6858000"/>
              <a:gd name="connsiteX169" fmla="*/ 687572 w 7467600"/>
              <a:gd name="connsiteY169" fmla="*/ 3925629 h 6858000"/>
              <a:gd name="connsiteX170" fmla="*/ 1138365 w 7467600"/>
              <a:gd name="connsiteY170" fmla="*/ 3774515 h 6858000"/>
              <a:gd name="connsiteX171" fmla="*/ 1505579 w 7467600"/>
              <a:gd name="connsiteY171" fmla="*/ 3655526 h 6858000"/>
              <a:gd name="connsiteX172" fmla="*/ 1313114 w 7467600"/>
              <a:gd name="connsiteY172" fmla="*/ 3655216 h 6858000"/>
              <a:gd name="connsiteX173" fmla="*/ 3655073 w 7467600"/>
              <a:gd name="connsiteY173" fmla="*/ 3650884 h 6858000"/>
              <a:gd name="connsiteX174" fmla="*/ 3989938 w 7467600"/>
              <a:gd name="connsiteY174" fmla="*/ 3991685 h 6858000"/>
              <a:gd name="connsiteX175" fmla="*/ 4393907 w 7467600"/>
              <a:gd name="connsiteY175" fmla="*/ 4261258 h 6858000"/>
              <a:gd name="connsiteX176" fmla="*/ 4648051 w 7467600"/>
              <a:gd name="connsiteY176" fmla="*/ 4374051 h 6858000"/>
              <a:gd name="connsiteX177" fmla="*/ 4383389 w 7467600"/>
              <a:gd name="connsiteY177" fmla="*/ 4184369 h 6858000"/>
              <a:gd name="connsiteX178" fmla="*/ 4165508 w 7467600"/>
              <a:gd name="connsiteY178" fmla="*/ 4035196 h 6858000"/>
              <a:gd name="connsiteX179" fmla="*/ 4068162 w 7467600"/>
              <a:gd name="connsiteY179" fmla="*/ 3953394 h 6858000"/>
              <a:gd name="connsiteX180" fmla="*/ 3981416 w 7467600"/>
              <a:gd name="connsiteY180" fmla="*/ 3880482 h 6858000"/>
              <a:gd name="connsiteX181" fmla="*/ 3800147 w 7467600"/>
              <a:gd name="connsiteY181" fmla="*/ 3749872 h 6858000"/>
              <a:gd name="connsiteX182" fmla="*/ 3655073 w 7467600"/>
              <a:gd name="connsiteY182" fmla="*/ 3650884 h 6858000"/>
              <a:gd name="connsiteX183" fmla="*/ 3670252 w 7467600"/>
              <a:gd name="connsiteY183" fmla="*/ 3622798 h 6858000"/>
              <a:gd name="connsiteX184" fmla="*/ 3817258 w 7467600"/>
              <a:gd name="connsiteY184" fmla="*/ 3723577 h 6858000"/>
              <a:gd name="connsiteX185" fmla="*/ 4000461 w 7467600"/>
              <a:gd name="connsiteY185" fmla="*/ 3855966 h 6858000"/>
              <a:gd name="connsiteX186" fmla="*/ 4088180 w 7467600"/>
              <a:gd name="connsiteY186" fmla="*/ 3929774 h 6858000"/>
              <a:gd name="connsiteX187" fmla="*/ 4184555 w 7467600"/>
              <a:gd name="connsiteY187" fmla="*/ 4010683 h 6858000"/>
              <a:gd name="connsiteX188" fmla="*/ 4399563 w 7467600"/>
              <a:gd name="connsiteY188" fmla="*/ 4158106 h 6858000"/>
              <a:gd name="connsiteX189" fmla="*/ 4684469 w 7467600"/>
              <a:gd name="connsiteY189" fmla="*/ 4364680 h 6858000"/>
              <a:gd name="connsiteX190" fmla="*/ 4690271 w 7467600"/>
              <a:gd name="connsiteY190" fmla="*/ 4370034 h 6858000"/>
              <a:gd name="connsiteX191" fmla="*/ 4136093 w 7467600"/>
              <a:gd name="connsiteY191" fmla="*/ 3858466 h 6858000"/>
              <a:gd name="connsiteX192" fmla="*/ 3670252 w 7467600"/>
              <a:gd name="connsiteY192" fmla="*/ 3622798 h 6858000"/>
              <a:gd name="connsiteX193" fmla="*/ 4440129 w 7467600"/>
              <a:gd name="connsiteY193" fmla="*/ 3448571 h 6858000"/>
              <a:gd name="connsiteX194" fmla="*/ 4856525 w 7467600"/>
              <a:gd name="connsiteY194" fmla="*/ 3915351 h 6858000"/>
              <a:gd name="connsiteX195" fmla="*/ 5059055 w 7467600"/>
              <a:gd name="connsiteY195" fmla="*/ 4108918 h 6858000"/>
              <a:gd name="connsiteX196" fmla="*/ 5290070 w 7467600"/>
              <a:gd name="connsiteY196" fmla="*/ 4263619 h 6858000"/>
              <a:gd name="connsiteX197" fmla="*/ 4834991 w 7467600"/>
              <a:gd name="connsiteY197" fmla="*/ 3830985 h 6858000"/>
              <a:gd name="connsiteX198" fmla="*/ 4440129 w 7467600"/>
              <a:gd name="connsiteY198" fmla="*/ 3448571 h 6858000"/>
              <a:gd name="connsiteX199" fmla="*/ 4441737 w 7467600"/>
              <a:gd name="connsiteY199" fmla="*/ 3399734 h 6858000"/>
              <a:gd name="connsiteX200" fmla="*/ 4431236 w 7467600"/>
              <a:gd name="connsiteY200" fmla="*/ 3400954 h 6858000"/>
              <a:gd name="connsiteX201" fmla="*/ 4557150 w 7467600"/>
              <a:gd name="connsiteY201" fmla="*/ 3510023 h 6858000"/>
              <a:gd name="connsiteX202" fmla="*/ 4856936 w 7467600"/>
              <a:gd name="connsiteY202" fmla="*/ 3809146 h 6858000"/>
              <a:gd name="connsiteX203" fmla="*/ 5111996 w 7467600"/>
              <a:gd name="connsiteY203" fmla="*/ 4065759 h 6858000"/>
              <a:gd name="connsiteX204" fmla="*/ 5388878 w 7467600"/>
              <a:gd name="connsiteY204" fmla="*/ 4300185 h 6858000"/>
              <a:gd name="connsiteX205" fmla="*/ 5425556 w 7467600"/>
              <a:gd name="connsiteY205" fmla="*/ 4308967 h 6858000"/>
              <a:gd name="connsiteX206" fmla="*/ 4943646 w 7467600"/>
              <a:gd name="connsiteY206" fmla="*/ 3822916 h 6858000"/>
              <a:gd name="connsiteX207" fmla="*/ 4594837 w 7467600"/>
              <a:gd name="connsiteY207" fmla="*/ 3532274 h 6858000"/>
              <a:gd name="connsiteX208" fmla="*/ 4441737 w 7467600"/>
              <a:gd name="connsiteY208" fmla="*/ 3399734 h 6858000"/>
              <a:gd name="connsiteX209" fmla="*/ 5425834 w 7467600"/>
              <a:gd name="connsiteY209" fmla="*/ 3162785 h 6858000"/>
              <a:gd name="connsiteX210" fmla="*/ 5401644 w 7467600"/>
              <a:gd name="connsiteY210" fmla="*/ 3617847 h 6858000"/>
              <a:gd name="connsiteX211" fmla="*/ 5467256 w 7467600"/>
              <a:gd name="connsiteY211" fmla="*/ 4175494 h 6858000"/>
              <a:gd name="connsiteX212" fmla="*/ 5448069 w 7467600"/>
              <a:gd name="connsiteY212" fmla="*/ 3567554 h 6858000"/>
              <a:gd name="connsiteX213" fmla="*/ 5425834 w 7467600"/>
              <a:gd name="connsiteY213" fmla="*/ 3162785 h 6858000"/>
              <a:gd name="connsiteX214" fmla="*/ 1318687 w 7467600"/>
              <a:gd name="connsiteY214" fmla="*/ 3113840 h 6858000"/>
              <a:gd name="connsiteX215" fmla="*/ 1066793 w 7467600"/>
              <a:gd name="connsiteY215" fmla="*/ 3212171 h 6858000"/>
              <a:gd name="connsiteX216" fmla="*/ 993319 w 7467600"/>
              <a:gd name="connsiteY216" fmla="*/ 3247648 h 6858000"/>
              <a:gd name="connsiteX217" fmla="*/ 853081 w 7467600"/>
              <a:gd name="connsiteY217" fmla="*/ 3312410 h 6858000"/>
              <a:gd name="connsiteX218" fmla="*/ 805957 w 7467600"/>
              <a:gd name="connsiteY218" fmla="*/ 3330443 h 6858000"/>
              <a:gd name="connsiteX219" fmla="*/ 1318687 w 7467600"/>
              <a:gd name="connsiteY219" fmla="*/ 3113840 h 6858000"/>
              <a:gd name="connsiteX220" fmla="*/ 5453702 w 7467600"/>
              <a:gd name="connsiteY220" fmla="*/ 3090882 h 6858000"/>
              <a:gd name="connsiteX221" fmla="*/ 5480135 w 7467600"/>
              <a:gd name="connsiteY221" fmla="*/ 3565802 h 6858000"/>
              <a:gd name="connsiteX222" fmla="*/ 5499023 w 7467600"/>
              <a:gd name="connsiteY222" fmla="*/ 4166310 h 6858000"/>
              <a:gd name="connsiteX223" fmla="*/ 5547022 w 7467600"/>
              <a:gd name="connsiteY223" fmla="*/ 3607838 h 6858000"/>
              <a:gd name="connsiteX224" fmla="*/ 5515964 w 7467600"/>
              <a:gd name="connsiteY224" fmla="*/ 3378541 h 6858000"/>
              <a:gd name="connsiteX225" fmla="*/ 5453702 w 7467600"/>
              <a:gd name="connsiteY225" fmla="*/ 3090882 h 6858000"/>
              <a:gd name="connsiteX226" fmla="*/ 1238695 w 7467600"/>
              <a:gd name="connsiteY226" fmla="*/ 3076820 h 6858000"/>
              <a:gd name="connsiteX227" fmla="*/ 716371 w 7467600"/>
              <a:gd name="connsiteY227" fmla="*/ 3293249 h 6858000"/>
              <a:gd name="connsiteX228" fmla="*/ 579522 w 7467600"/>
              <a:gd name="connsiteY228" fmla="*/ 3371759 h 6858000"/>
              <a:gd name="connsiteX229" fmla="*/ 600288 w 7467600"/>
              <a:gd name="connsiteY229" fmla="*/ 3365555 h 6858000"/>
              <a:gd name="connsiteX230" fmla="*/ 840692 w 7467600"/>
              <a:gd name="connsiteY230" fmla="*/ 3284921 h 6858000"/>
              <a:gd name="connsiteX231" fmla="*/ 979248 w 7467600"/>
              <a:gd name="connsiteY231" fmla="*/ 3221003 h 6858000"/>
              <a:gd name="connsiteX232" fmla="*/ 1053282 w 7467600"/>
              <a:gd name="connsiteY232" fmla="*/ 3185247 h 6858000"/>
              <a:gd name="connsiteX233" fmla="*/ 1320603 w 7467600"/>
              <a:gd name="connsiteY233" fmla="*/ 3081281 h 6858000"/>
              <a:gd name="connsiteX234" fmla="*/ 1238695 w 7467600"/>
              <a:gd name="connsiteY234" fmla="*/ 3076820 h 6858000"/>
              <a:gd name="connsiteX235" fmla="*/ 5425627 w 7467600"/>
              <a:gd name="connsiteY235" fmla="*/ 2954192 h 6858000"/>
              <a:gd name="connsiteX236" fmla="*/ 5470770 w 7467600"/>
              <a:gd name="connsiteY236" fmla="*/ 3005435 h 6858000"/>
              <a:gd name="connsiteX237" fmla="*/ 5519779 w 7467600"/>
              <a:gd name="connsiteY237" fmla="*/ 4359223 h 6858000"/>
              <a:gd name="connsiteX238" fmla="*/ 5520293 w 7467600"/>
              <a:gd name="connsiteY238" fmla="*/ 4360602 h 6858000"/>
              <a:gd name="connsiteX239" fmla="*/ 5767221 w 7467600"/>
              <a:gd name="connsiteY239" fmla="*/ 4665564 h 6858000"/>
              <a:gd name="connsiteX240" fmla="*/ 6937169 w 7467600"/>
              <a:gd name="connsiteY240" fmla="*/ 4815941 h 6858000"/>
              <a:gd name="connsiteX241" fmla="*/ 6953922 w 7467600"/>
              <a:gd name="connsiteY241" fmla="*/ 4890068 h 6858000"/>
              <a:gd name="connsiteX242" fmla="*/ 6071359 w 7467600"/>
              <a:gd name="connsiteY242" fmla="*/ 4770770 h 6858000"/>
              <a:gd name="connsiteX243" fmla="*/ 6038839 w 7467600"/>
              <a:gd name="connsiteY243" fmla="*/ 4764474 h 6858000"/>
              <a:gd name="connsiteX244" fmla="*/ 6038706 w 7467600"/>
              <a:gd name="connsiteY244" fmla="*/ 4763847 h 6858000"/>
              <a:gd name="connsiteX245" fmla="*/ 6037784 w 7467600"/>
              <a:gd name="connsiteY245" fmla="*/ 4764270 h 6858000"/>
              <a:gd name="connsiteX246" fmla="*/ 6038839 w 7467600"/>
              <a:gd name="connsiteY246" fmla="*/ 4764474 h 6858000"/>
              <a:gd name="connsiteX247" fmla="*/ 6040338 w 7467600"/>
              <a:gd name="connsiteY247" fmla="*/ 4771418 h 6858000"/>
              <a:gd name="connsiteX248" fmla="*/ 6024488 w 7467600"/>
              <a:gd name="connsiteY248" fmla="*/ 4809903 h 6858000"/>
              <a:gd name="connsiteX249" fmla="*/ 5599771 w 7467600"/>
              <a:gd name="connsiteY249" fmla="*/ 5509652 h 6858000"/>
              <a:gd name="connsiteX250" fmla="*/ 5548843 w 7467600"/>
              <a:gd name="connsiteY250" fmla="*/ 5563845 h 6858000"/>
              <a:gd name="connsiteX251" fmla="*/ 5940952 w 7467600"/>
              <a:gd name="connsiteY251" fmla="*/ 6250028 h 6858000"/>
              <a:gd name="connsiteX252" fmla="*/ 6043441 w 7467600"/>
              <a:gd name="connsiteY252" fmla="*/ 6665847 h 6858000"/>
              <a:gd name="connsiteX253" fmla="*/ 6093432 w 7467600"/>
              <a:gd name="connsiteY253" fmla="*/ 6858000 h 6858000"/>
              <a:gd name="connsiteX254" fmla="*/ 6034344 w 7467600"/>
              <a:gd name="connsiteY254" fmla="*/ 6858000 h 6858000"/>
              <a:gd name="connsiteX255" fmla="*/ 6026679 w 7467600"/>
              <a:gd name="connsiteY255" fmla="*/ 6836959 h 6858000"/>
              <a:gd name="connsiteX256" fmla="*/ 5800441 w 7467600"/>
              <a:gd name="connsiteY256" fmla="*/ 6335286 h 6858000"/>
              <a:gd name="connsiteX257" fmla="*/ 5526562 w 7467600"/>
              <a:gd name="connsiteY257" fmla="*/ 5705388 h 6858000"/>
              <a:gd name="connsiteX258" fmla="*/ 5519640 w 7467600"/>
              <a:gd name="connsiteY258" fmla="*/ 5683774 h 6858000"/>
              <a:gd name="connsiteX259" fmla="*/ 5844559 w 7467600"/>
              <a:gd name="connsiteY259" fmla="*/ 6553349 h 6858000"/>
              <a:gd name="connsiteX260" fmla="*/ 5975994 w 7467600"/>
              <a:gd name="connsiteY260" fmla="*/ 6858000 h 6858000"/>
              <a:gd name="connsiteX261" fmla="*/ 5898547 w 7467600"/>
              <a:gd name="connsiteY261" fmla="*/ 6858000 h 6858000"/>
              <a:gd name="connsiteX262" fmla="*/ 5682041 w 7467600"/>
              <a:gd name="connsiteY262" fmla="*/ 6355860 h 6858000"/>
              <a:gd name="connsiteX263" fmla="*/ 5461758 w 7467600"/>
              <a:gd name="connsiteY263" fmla="*/ 5820220 h 6858000"/>
              <a:gd name="connsiteX264" fmla="*/ 5237282 w 7467600"/>
              <a:gd name="connsiteY264" fmla="*/ 6579086 h 6858000"/>
              <a:gd name="connsiteX265" fmla="*/ 5115009 w 7467600"/>
              <a:gd name="connsiteY265" fmla="*/ 6858000 h 6858000"/>
              <a:gd name="connsiteX266" fmla="*/ 5028074 w 7467600"/>
              <a:gd name="connsiteY266" fmla="*/ 6858000 h 6858000"/>
              <a:gd name="connsiteX267" fmla="*/ 5079508 w 7467600"/>
              <a:gd name="connsiteY267" fmla="*/ 6749074 h 6858000"/>
              <a:gd name="connsiteX268" fmla="*/ 5371846 w 7467600"/>
              <a:gd name="connsiteY268" fmla="*/ 5924413 h 6858000"/>
              <a:gd name="connsiteX269" fmla="*/ 5270512 w 7467600"/>
              <a:gd name="connsiteY269" fmla="*/ 6138975 h 6858000"/>
              <a:gd name="connsiteX270" fmla="*/ 5062409 w 7467600"/>
              <a:gd name="connsiteY270" fmla="*/ 6653544 h 6858000"/>
              <a:gd name="connsiteX271" fmla="*/ 5036628 w 7467600"/>
              <a:gd name="connsiteY271" fmla="*/ 6754247 h 6858000"/>
              <a:gd name="connsiteX272" fmla="*/ 5009112 w 7467600"/>
              <a:gd name="connsiteY272" fmla="*/ 6858000 h 6858000"/>
              <a:gd name="connsiteX273" fmla="*/ 4976679 w 7467600"/>
              <a:gd name="connsiteY273" fmla="*/ 6858000 h 6858000"/>
              <a:gd name="connsiteX274" fmla="*/ 5006537 w 7467600"/>
              <a:gd name="connsiteY274" fmla="*/ 6747068 h 6858000"/>
              <a:gd name="connsiteX275" fmla="*/ 5032723 w 7467600"/>
              <a:gd name="connsiteY275" fmla="*/ 6644957 h 6858000"/>
              <a:gd name="connsiteX276" fmla="*/ 5242949 w 7467600"/>
              <a:gd name="connsiteY276" fmla="*/ 6125175 h 6858000"/>
              <a:gd name="connsiteX277" fmla="*/ 5286321 w 7467600"/>
              <a:gd name="connsiteY277" fmla="*/ 6033555 h 6858000"/>
              <a:gd name="connsiteX278" fmla="*/ 5008210 w 7467600"/>
              <a:gd name="connsiteY278" fmla="*/ 6649194 h 6858000"/>
              <a:gd name="connsiteX279" fmla="*/ 4986321 w 7467600"/>
              <a:gd name="connsiteY279" fmla="*/ 6765687 h 6858000"/>
              <a:gd name="connsiteX280" fmla="*/ 4973474 w 7467600"/>
              <a:gd name="connsiteY280" fmla="*/ 6858000 h 6858000"/>
              <a:gd name="connsiteX281" fmla="*/ 4907178 w 7467600"/>
              <a:gd name="connsiteY281" fmla="*/ 6858000 h 6858000"/>
              <a:gd name="connsiteX282" fmla="*/ 4910810 w 7467600"/>
              <a:gd name="connsiteY282" fmla="*/ 6829660 h 6858000"/>
              <a:gd name="connsiteX283" fmla="*/ 4987461 w 7467600"/>
              <a:gd name="connsiteY283" fmla="*/ 6432994 h 6858000"/>
              <a:gd name="connsiteX284" fmla="*/ 5179262 w 7467600"/>
              <a:gd name="connsiteY284" fmla="*/ 6035044 h 6858000"/>
              <a:gd name="connsiteX285" fmla="*/ 4689678 w 7467600"/>
              <a:gd name="connsiteY285" fmla="*/ 6440241 h 6858000"/>
              <a:gd name="connsiteX286" fmla="*/ 4477543 w 7467600"/>
              <a:gd name="connsiteY286" fmla="*/ 6674836 h 6858000"/>
              <a:gd name="connsiteX287" fmla="*/ 4329957 w 7467600"/>
              <a:gd name="connsiteY287" fmla="*/ 6858000 h 6858000"/>
              <a:gd name="connsiteX288" fmla="*/ 4218595 w 7467600"/>
              <a:gd name="connsiteY288" fmla="*/ 6858000 h 6858000"/>
              <a:gd name="connsiteX289" fmla="*/ 4368888 w 7467600"/>
              <a:gd name="connsiteY289" fmla="*/ 6668412 h 6858000"/>
              <a:gd name="connsiteX290" fmla="*/ 4563091 w 7467600"/>
              <a:gd name="connsiteY290" fmla="*/ 6442508 h 6858000"/>
              <a:gd name="connsiteX291" fmla="*/ 5387324 w 7467600"/>
              <a:gd name="connsiteY291" fmla="*/ 5705830 h 6858000"/>
              <a:gd name="connsiteX292" fmla="*/ 5073620 w 7467600"/>
              <a:gd name="connsiteY292" fmla="*/ 5955437 h 6858000"/>
              <a:gd name="connsiteX293" fmla="*/ 4689789 w 7467600"/>
              <a:gd name="connsiteY293" fmla="*/ 6268382 h 6858000"/>
              <a:gd name="connsiteX294" fmla="*/ 4418722 w 7467600"/>
              <a:gd name="connsiteY294" fmla="*/ 6570886 h 6858000"/>
              <a:gd name="connsiteX295" fmla="*/ 4214944 w 7467600"/>
              <a:gd name="connsiteY295" fmla="*/ 6858000 h 6858000"/>
              <a:gd name="connsiteX296" fmla="*/ 4177898 w 7467600"/>
              <a:gd name="connsiteY296" fmla="*/ 6858000 h 6858000"/>
              <a:gd name="connsiteX297" fmla="*/ 4391597 w 7467600"/>
              <a:gd name="connsiteY297" fmla="*/ 6556370 h 6858000"/>
              <a:gd name="connsiteX298" fmla="*/ 4668889 w 7467600"/>
              <a:gd name="connsiteY298" fmla="*/ 6246399 h 6858000"/>
              <a:gd name="connsiteX299" fmla="*/ 5055427 w 7467600"/>
              <a:gd name="connsiteY299" fmla="*/ 5931476 h 6858000"/>
              <a:gd name="connsiteX300" fmla="*/ 5371814 w 7467600"/>
              <a:gd name="connsiteY300" fmla="*/ 5678975 h 6858000"/>
              <a:gd name="connsiteX301" fmla="*/ 4987918 w 7467600"/>
              <a:gd name="connsiteY301" fmla="*/ 5838701 h 6858000"/>
              <a:gd name="connsiteX302" fmla="*/ 4317146 w 7467600"/>
              <a:gd name="connsiteY302" fmla="*/ 6587716 h 6858000"/>
              <a:gd name="connsiteX303" fmla="*/ 4171627 w 7467600"/>
              <a:gd name="connsiteY303" fmla="*/ 6858000 h 6858000"/>
              <a:gd name="connsiteX304" fmla="*/ 4081585 w 7467600"/>
              <a:gd name="connsiteY304" fmla="*/ 6858000 h 6858000"/>
              <a:gd name="connsiteX305" fmla="*/ 4238603 w 7467600"/>
              <a:gd name="connsiteY305" fmla="*/ 6559341 h 6858000"/>
              <a:gd name="connsiteX306" fmla="*/ 4778333 w 7467600"/>
              <a:gd name="connsiteY306" fmla="*/ 5873626 h 6858000"/>
              <a:gd name="connsiteX307" fmla="*/ 5414185 w 7467600"/>
              <a:gd name="connsiteY307" fmla="*/ 5573882 h 6858000"/>
              <a:gd name="connsiteX308" fmla="*/ 5959648 w 7467600"/>
              <a:gd name="connsiteY308" fmla="*/ 4760797 h 6858000"/>
              <a:gd name="connsiteX309" fmla="*/ 5355019 w 7467600"/>
              <a:gd name="connsiteY309" fmla="*/ 4734672 h 6858000"/>
              <a:gd name="connsiteX310" fmla="*/ 5083565 w 7467600"/>
              <a:gd name="connsiteY310" fmla="*/ 5179121 h 6858000"/>
              <a:gd name="connsiteX311" fmla="*/ 4713577 w 7467600"/>
              <a:gd name="connsiteY311" fmla="*/ 5616803 h 6858000"/>
              <a:gd name="connsiteX312" fmla="*/ 3989559 w 7467600"/>
              <a:gd name="connsiteY312" fmla="*/ 6145945 h 6858000"/>
              <a:gd name="connsiteX313" fmla="*/ 3939824 w 7467600"/>
              <a:gd name="connsiteY313" fmla="*/ 6066900 h 6858000"/>
              <a:gd name="connsiteX314" fmla="*/ 4584537 w 7467600"/>
              <a:gd name="connsiteY314" fmla="*/ 5324826 h 6858000"/>
              <a:gd name="connsiteX315" fmla="*/ 5037105 w 7467600"/>
              <a:gd name="connsiteY315" fmla="*/ 5088765 h 6858000"/>
              <a:gd name="connsiteX316" fmla="*/ 5039930 w 7467600"/>
              <a:gd name="connsiteY316" fmla="*/ 5089585 h 6858000"/>
              <a:gd name="connsiteX317" fmla="*/ 5263764 w 7467600"/>
              <a:gd name="connsiteY317" fmla="*/ 4735525 h 6858000"/>
              <a:gd name="connsiteX318" fmla="*/ 4086300 w 7467600"/>
              <a:gd name="connsiteY318" fmla="*/ 4884599 h 6858000"/>
              <a:gd name="connsiteX319" fmla="*/ 4085485 w 7467600"/>
              <a:gd name="connsiteY319" fmla="*/ 4899070 h 6858000"/>
              <a:gd name="connsiteX320" fmla="*/ 3871915 w 7467600"/>
              <a:gd name="connsiteY320" fmla="*/ 5253645 h 6858000"/>
              <a:gd name="connsiteX321" fmla="*/ 3799374 w 7467600"/>
              <a:gd name="connsiteY321" fmla="*/ 5466127 h 6858000"/>
              <a:gd name="connsiteX322" fmla="*/ 3498850 w 7467600"/>
              <a:gd name="connsiteY322" fmla="*/ 6661888 h 6858000"/>
              <a:gd name="connsiteX323" fmla="*/ 3399216 w 7467600"/>
              <a:gd name="connsiteY323" fmla="*/ 6858000 h 6858000"/>
              <a:gd name="connsiteX324" fmla="*/ 3303688 w 7467600"/>
              <a:gd name="connsiteY324" fmla="*/ 6858000 h 6858000"/>
              <a:gd name="connsiteX325" fmla="*/ 3391774 w 7467600"/>
              <a:gd name="connsiteY325" fmla="*/ 6697181 h 6858000"/>
              <a:gd name="connsiteX326" fmla="*/ 3735540 w 7467600"/>
              <a:gd name="connsiteY326" fmla="*/ 5546923 h 6858000"/>
              <a:gd name="connsiteX327" fmla="*/ 3729438 w 7467600"/>
              <a:gd name="connsiteY327" fmla="*/ 5569058 h 6858000"/>
              <a:gd name="connsiteX328" fmla="*/ 3707782 w 7467600"/>
              <a:gd name="connsiteY328" fmla="*/ 5644908 h 6858000"/>
              <a:gd name="connsiteX329" fmla="*/ 3583827 w 7467600"/>
              <a:gd name="connsiteY329" fmla="*/ 6039215 h 6858000"/>
              <a:gd name="connsiteX330" fmla="*/ 3547861 w 7467600"/>
              <a:gd name="connsiteY330" fmla="*/ 6129609 h 6858000"/>
              <a:gd name="connsiteX331" fmla="*/ 3490905 w 7467600"/>
              <a:gd name="connsiteY331" fmla="*/ 6277660 h 6858000"/>
              <a:gd name="connsiteX332" fmla="*/ 3455859 w 7467600"/>
              <a:gd name="connsiteY332" fmla="*/ 6391301 h 6858000"/>
              <a:gd name="connsiteX333" fmla="*/ 3429112 w 7467600"/>
              <a:gd name="connsiteY333" fmla="*/ 6479469 h 6858000"/>
              <a:gd name="connsiteX334" fmla="*/ 3304862 w 7467600"/>
              <a:gd name="connsiteY334" fmla="*/ 6796476 h 6858000"/>
              <a:gd name="connsiteX335" fmla="*/ 3276071 w 7467600"/>
              <a:gd name="connsiteY335" fmla="*/ 6858000 h 6858000"/>
              <a:gd name="connsiteX336" fmla="*/ 3240805 w 7467600"/>
              <a:gd name="connsiteY336" fmla="*/ 6858000 h 6858000"/>
              <a:gd name="connsiteX337" fmla="*/ 3275917 w 7467600"/>
              <a:gd name="connsiteY337" fmla="*/ 6783192 h 6858000"/>
              <a:gd name="connsiteX338" fmla="*/ 3399358 w 7467600"/>
              <a:gd name="connsiteY338" fmla="*/ 6469011 h 6858000"/>
              <a:gd name="connsiteX339" fmla="*/ 3425650 w 7467600"/>
              <a:gd name="connsiteY339" fmla="*/ 6381333 h 6858000"/>
              <a:gd name="connsiteX340" fmla="*/ 3460661 w 7467600"/>
              <a:gd name="connsiteY340" fmla="*/ 6266763 h 6858000"/>
              <a:gd name="connsiteX341" fmla="*/ 3518021 w 7467600"/>
              <a:gd name="connsiteY341" fmla="*/ 6117298 h 6858000"/>
              <a:gd name="connsiteX342" fmla="*/ 3554035 w 7467600"/>
              <a:gd name="connsiteY342" fmla="*/ 6027832 h 6858000"/>
              <a:gd name="connsiteX343" fmla="*/ 3677174 w 7467600"/>
              <a:gd name="connsiteY343" fmla="*/ 5636351 h 6858000"/>
              <a:gd name="connsiteX344" fmla="*/ 3698819 w 7467600"/>
              <a:gd name="connsiteY344" fmla="*/ 5560503 h 6858000"/>
              <a:gd name="connsiteX345" fmla="*/ 3702094 w 7467600"/>
              <a:gd name="connsiteY345" fmla="*/ 5549194 h 6858000"/>
              <a:gd name="connsiteX346" fmla="*/ 3398355 w 7467600"/>
              <a:gd name="connsiteY346" fmla="*/ 6094603 h 6858000"/>
              <a:gd name="connsiteX347" fmla="*/ 3193941 w 7467600"/>
              <a:gd name="connsiteY347" fmla="*/ 6798775 h 6858000"/>
              <a:gd name="connsiteX348" fmla="*/ 3184140 w 7467600"/>
              <a:gd name="connsiteY348" fmla="*/ 6858000 h 6858000"/>
              <a:gd name="connsiteX349" fmla="*/ 3099978 w 7467600"/>
              <a:gd name="connsiteY349" fmla="*/ 6858000 h 6858000"/>
              <a:gd name="connsiteX350" fmla="*/ 3101556 w 7467600"/>
              <a:gd name="connsiteY350" fmla="*/ 6843337 h 6858000"/>
              <a:gd name="connsiteX351" fmla="*/ 3370162 w 7467600"/>
              <a:gd name="connsiteY351" fmla="*/ 5785550 h 6858000"/>
              <a:gd name="connsiteX352" fmla="*/ 3746477 w 7467600"/>
              <a:gd name="connsiteY352" fmla="*/ 5377889 h 6858000"/>
              <a:gd name="connsiteX353" fmla="*/ 3863399 w 7467600"/>
              <a:gd name="connsiteY353" fmla="*/ 5087257 h 6858000"/>
              <a:gd name="connsiteX354" fmla="*/ 3968712 w 7467600"/>
              <a:gd name="connsiteY354" fmla="*/ 4913989 h 6858000"/>
              <a:gd name="connsiteX355" fmla="*/ 2792390 w 7467600"/>
              <a:gd name="connsiteY355" fmla="*/ 5382974 h 6858000"/>
              <a:gd name="connsiteX356" fmla="*/ 2714982 w 7467600"/>
              <a:gd name="connsiteY356" fmla="*/ 5427051 h 6858000"/>
              <a:gd name="connsiteX357" fmla="*/ 2813361 w 7467600"/>
              <a:gd name="connsiteY357" fmla="*/ 6023912 h 6858000"/>
              <a:gd name="connsiteX358" fmla="*/ 2688430 w 7467600"/>
              <a:gd name="connsiteY358" fmla="*/ 6801564 h 6858000"/>
              <a:gd name="connsiteX359" fmla="*/ 2629626 w 7467600"/>
              <a:gd name="connsiteY359" fmla="*/ 6763394 h 6858000"/>
              <a:gd name="connsiteX360" fmla="*/ 2565328 w 7467600"/>
              <a:gd name="connsiteY360" fmla="*/ 5516399 h 6858000"/>
              <a:gd name="connsiteX361" fmla="*/ 1922999 w 7467600"/>
              <a:gd name="connsiteY361" fmla="*/ 5980343 h 6858000"/>
              <a:gd name="connsiteX362" fmla="*/ 1950261 w 7467600"/>
              <a:gd name="connsiteY362" fmla="*/ 6405858 h 6858000"/>
              <a:gd name="connsiteX363" fmla="*/ 2365554 w 7467600"/>
              <a:gd name="connsiteY363" fmla="*/ 6759107 h 6858000"/>
              <a:gd name="connsiteX364" fmla="*/ 2424142 w 7467600"/>
              <a:gd name="connsiteY364" fmla="*/ 6858000 h 6858000"/>
              <a:gd name="connsiteX365" fmla="*/ 2395994 w 7467600"/>
              <a:gd name="connsiteY365" fmla="*/ 6858000 h 6858000"/>
              <a:gd name="connsiteX366" fmla="*/ 2392863 w 7467600"/>
              <a:gd name="connsiteY366" fmla="*/ 6852964 h 6858000"/>
              <a:gd name="connsiteX367" fmla="*/ 2017589 w 7467600"/>
              <a:gd name="connsiteY367" fmla="*/ 6493982 h 6858000"/>
              <a:gd name="connsiteX368" fmla="*/ 2147336 w 7467600"/>
              <a:gd name="connsiteY368" fmla="*/ 6594052 h 6858000"/>
              <a:gd name="connsiteX369" fmla="*/ 2207047 w 7467600"/>
              <a:gd name="connsiteY369" fmla="*/ 6654540 h 6858000"/>
              <a:gd name="connsiteX370" fmla="*/ 2299106 w 7467600"/>
              <a:gd name="connsiteY370" fmla="*/ 6778931 h 6858000"/>
              <a:gd name="connsiteX371" fmla="*/ 2314430 w 7467600"/>
              <a:gd name="connsiteY371" fmla="*/ 6801144 h 6858000"/>
              <a:gd name="connsiteX372" fmla="*/ 2352406 w 7467600"/>
              <a:gd name="connsiteY372" fmla="*/ 6858000 h 6858000"/>
              <a:gd name="connsiteX373" fmla="*/ 2314492 w 7467600"/>
              <a:gd name="connsiteY373" fmla="*/ 6858000 h 6858000"/>
              <a:gd name="connsiteX374" fmla="*/ 2288095 w 7467600"/>
              <a:gd name="connsiteY374" fmla="*/ 6818030 h 6858000"/>
              <a:gd name="connsiteX375" fmla="*/ 2272768 w 7467600"/>
              <a:gd name="connsiteY375" fmla="*/ 6795822 h 6858000"/>
              <a:gd name="connsiteX376" fmla="*/ 2182715 w 7467600"/>
              <a:gd name="connsiteY376" fmla="*/ 6675071 h 6858000"/>
              <a:gd name="connsiteX377" fmla="*/ 2032061 w 7467600"/>
              <a:gd name="connsiteY377" fmla="*/ 6541380 h 6858000"/>
              <a:gd name="connsiteX378" fmla="*/ 2257220 w 7467600"/>
              <a:gd name="connsiteY378" fmla="*/ 6826257 h 6858000"/>
              <a:gd name="connsiteX379" fmla="*/ 2281324 w 7467600"/>
              <a:gd name="connsiteY379" fmla="*/ 6858000 h 6858000"/>
              <a:gd name="connsiteX380" fmla="*/ 2242860 w 7467600"/>
              <a:gd name="connsiteY380" fmla="*/ 6858000 h 6858000"/>
              <a:gd name="connsiteX381" fmla="*/ 2232818 w 7467600"/>
              <a:gd name="connsiteY381" fmla="*/ 6844926 h 6858000"/>
              <a:gd name="connsiteX382" fmla="*/ 1990172 w 7467600"/>
              <a:gd name="connsiteY382" fmla="*/ 6542121 h 6858000"/>
              <a:gd name="connsiteX383" fmla="*/ 2124090 w 7467600"/>
              <a:gd name="connsiteY383" fmla="*/ 6761017 h 6858000"/>
              <a:gd name="connsiteX384" fmla="*/ 2200380 w 7467600"/>
              <a:gd name="connsiteY384" fmla="*/ 6858000 h 6858000"/>
              <a:gd name="connsiteX385" fmla="*/ 2147507 w 7467600"/>
              <a:gd name="connsiteY385" fmla="*/ 6858000 h 6858000"/>
              <a:gd name="connsiteX386" fmla="*/ 2070668 w 7467600"/>
              <a:gd name="connsiteY386" fmla="*/ 6761520 h 6858000"/>
              <a:gd name="connsiteX387" fmla="*/ 1975142 w 7467600"/>
              <a:gd name="connsiteY387" fmla="*/ 6585570 h 6858000"/>
              <a:gd name="connsiteX388" fmla="*/ 2050035 w 7467600"/>
              <a:gd name="connsiteY388" fmla="*/ 6813345 h 6858000"/>
              <a:gd name="connsiteX389" fmla="*/ 2063025 w 7467600"/>
              <a:gd name="connsiteY389" fmla="*/ 6858000 h 6858000"/>
              <a:gd name="connsiteX390" fmla="*/ 2021675 w 7467600"/>
              <a:gd name="connsiteY390" fmla="*/ 6858000 h 6858000"/>
              <a:gd name="connsiteX391" fmla="*/ 2019308 w 7467600"/>
              <a:gd name="connsiteY391" fmla="*/ 6847118 h 6858000"/>
              <a:gd name="connsiteX392" fmla="*/ 1938835 w 7467600"/>
              <a:gd name="connsiteY392" fmla="*/ 6551160 h 6858000"/>
              <a:gd name="connsiteX393" fmla="*/ 1953230 w 7467600"/>
              <a:gd name="connsiteY393" fmla="*/ 6759699 h 6858000"/>
              <a:gd name="connsiteX394" fmla="*/ 1956763 w 7467600"/>
              <a:gd name="connsiteY394" fmla="*/ 6778191 h 6858000"/>
              <a:gd name="connsiteX395" fmla="*/ 1967925 w 7467600"/>
              <a:gd name="connsiteY395" fmla="*/ 6858000 h 6858000"/>
              <a:gd name="connsiteX396" fmla="*/ 1936622 w 7467600"/>
              <a:gd name="connsiteY396" fmla="*/ 6858000 h 6858000"/>
              <a:gd name="connsiteX397" fmla="*/ 1926261 w 7467600"/>
              <a:gd name="connsiteY397" fmla="*/ 6784064 h 6858000"/>
              <a:gd name="connsiteX398" fmla="*/ 1922724 w 7467600"/>
              <a:gd name="connsiteY398" fmla="*/ 6765577 h 6858000"/>
              <a:gd name="connsiteX399" fmla="*/ 1904650 w 7467600"/>
              <a:gd name="connsiteY399" fmla="*/ 6639616 h 6858000"/>
              <a:gd name="connsiteX400" fmla="*/ 1885273 w 7467600"/>
              <a:gd name="connsiteY400" fmla="*/ 6858000 h 6858000"/>
              <a:gd name="connsiteX401" fmla="*/ 1854363 w 7467600"/>
              <a:gd name="connsiteY401" fmla="*/ 6858000 h 6858000"/>
              <a:gd name="connsiteX402" fmla="*/ 1880391 w 7467600"/>
              <a:gd name="connsiteY402" fmla="*/ 6603796 h 6858000"/>
              <a:gd name="connsiteX403" fmla="*/ 1818273 w 7467600"/>
              <a:gd name="connsiteY403" fmla="*/ 6715729 h 6858000"/>
              <a:gd name="connsiteX404" fmla="*/ 1794691 w 7467600"/>
              <a:gd name="connsiteY404" fmla="*/ 6843239 h 6858000"/>
              <a:gd name="connsiteX405" fmla="*/ 1794914 w 7467600"/>
              <a:gd name="connsiteY405" fmla="*/ 6858000 h 6858000"/>
              <a:gd name="connsiteX406" fmla="*/ 1746128 w 7467600"/>
              <a:gd name="connsiteY406" fmla="*/ 6858000 h 6858000"/>
              <a:gd name="connsiteX407" fmla="*/ 1753934 w 7467600"/>
              <a:gd name="connsiteY407" fmla="*/ 6724796 h 6858000"/>
              <a:gd name="connsiteX408" fmla="*/ 1792053 w 7467600"/>
              <a:gd name="connsiteY408" fmla="*/ 6572396 h 6858000"/>
              <a:gd name="connsiteX409" fmla="*/ 1862248 w 7467600"/>
              <a:gd name="connsiteY409" fmla="*/ 6266397 h 6858000"/>
              <a:gd name="connsiteX410" fmla="*/ 1862250 w 7467600"/>
              <a:gd name="connsiteY410" fmla="*/ 6033531 h 6858000"/>
              <a:gd name="connsiteX411" fmla="*/ 1211999 w 7467600"/>
              <a:gd name="connsiteY411" fmla="*/ 6683610 h 6858000"/>
              <a:gd name="connsiteX412" fmla="*/ 1213266 w 7467600"/>
              <a:gd name="connsiteY412" fmla="*/ 6691947 h 6858000"/>
              <a:gd name="connsiteX413" fmla="*/ 1203370 w 7467600"/>
              <a:gd name="connsiteY413" fmla="*/ 6850676 h 6858000"/>
              <a:gd name="connsiteX414" fmla="*/ 1203671 w 7467600"/>
              <a:gd name="connsiteY414" fmla="*/ 6858000 h 6858000"/>
              <a:gd name="connsiteX415" fmla="*/ 1143180 w 7467600"/>
              <a:gd name="connsiteY415" fmla="*/ 6858000 h 6858000"/>
              <a:gd name="connsiteX416" fmla="*/ 1142176 w 7467600"/>
              <a:gd name="connsiteY416" fmla="*/ 6766045 h 6858000"/>
              <a:gd name="connsiteX417" fmla="*/ 1067484 w 7467600"/>
              <a:gd name="connsiteY417" fmla="*/ 6858000 h 6858000"/>
              <a:gd name="connsiteX418" fmla="*/ 953928 w 7467600"/>
              <a:gd name="connsiteY418" fmla="*/ 6858000 h 6858000"/>
              <a:gd name="connsiteX419" fmla="*/ 959715 w 7467600"/>
              <a:gd name="connsiteY419" fmla="*/ 6850185 h 6858000"/>
              <a:gd name="connsiteX420" fmla="*/ 1483788 w 7467600"/>
              <a:gd name="connsiteY420" fmla="*/ 6259174 h 6858000"/>
              <a:gd name="connsiteX421" fmla="*/ 1100671 w 7467600"/>
              <a:gd name="connsiteY421" fmla="*/ 6252137 h 6858000"/>
              <a:gd name="connsiteX422" fmla="*/ 1090144 w 7467600"/>
              <a:gd name="connsiteY422" fmla="*/ 6256748 h 6858000"/>
              <a:gd name="connsiteX423" fmla="*/ 1095872 w 7467600"/>
              <a:gd name="connsiteY423" fmla="*/ 6271892 h 6858000"/>
              <a:gd name="connsiteX424" fmla="*/ 262785 w 7467600"/>
              <a:gd name="connsiteY424" fmla="*/ 6845450 h 6858000"/>
              <a:gd name="connsiteX425" fmla="*/ 209968 w 7467600"/>
              <a:gd name="connsiteY425" fmla="*/ 6770713 h 6858000"/>
              <a:gd name="connsiteX426" fmla="*/ 873460 w 7467600"/>
              <a:gd name="connsiteY426" fmla="*/ 6253768 h 6858000"/>
              <a:gd name="connsiteX427" fmla="*/ 192686 w 7467600"/>
              <a:gd name="connsiteY427" fmla="*/ 5849257 h 6858000"/>
              <a:gd name="connsiteX428" fmla="*/ 4696 w 7467600"/>
              <a:gd name="connsiteY428" fmla="*/ 5697668 h 6858000"/>
              <a:gd name="connsiteX429" fmla="*/ 0 w 7467600"/>
              <a:gd name="connsiteY429" fmla="*/ 5689984 h 6858000"/>
              <a:gd name="connsiteX430" fmla="*/ 0 w 7467600"/>
              <a:gd name="connsiteY430" fmla="*/ 5513472 h 6858000"/>
              <a:gd name="connsiteX431" fmla="*/ 174101 w 7467600"/>
              <a:gd name="connsiteY431" fmla="*/ 5620277 h 6858000"/>
              <a:gd name="connsiteX432" fmla="*/ 891800 w 7467600"/>
              <a:gd name="connsiteY432" fmla="*/ 6036935 h 6858000"/>
              <a:gd name="connsiteX433" fmla="*/ 1072219 w 7467600"/>
              <a:gd name="connsiteY433" fmla="*/ 6169443 h 6858000"/>
              <a:gd name="connsiteX434" fmla="*/ 1074117 w 7467600"/>
              <a:gd name="connsiteY434" fmla="*/ 6170301 h 6858000"/>
              <a:gd name="connsiteX435" fmla="*/ 1083114 w 7467600"/>
              <a:gd name="connsiteY435" fmla="*/ 6174131 h 6858000"/>
              <a:gd name="connsiteX436" fmla="*/ 1543010 w 7467600"/>
              <a:gd name="connsiteY436" fmla="*/ 6191140 h 6858000"/>
              <a:gd name="connsiteX437" fmla="*/ 1551080 w 7467600"/>
              <a:gd name="connsiteY437" fmla="*/ 6195006 h 6858000"/>
              <a:gd name="connsiteX438" fmla="*/ 2345443 w 7467600"/>
              <a:gd name="connsiteY438" fmla="*/ 5549882 h 6858000"/>
              <a:gd name="connsiteX439" fmla="*/ 1721499 w 7467600"/>
              <a:gd name="connsiteY439" fmla="*/ 5599969 h 6858000"/>
              <a:gd name="connsiteX440" fmla="*/ 767716 w 7467600"/>
              <a:gd name="connsiteY440" fmla="*/ 5472768 h 6858000"/>
              <a:gd name="connsiteX441" fmla="*/ 722147 w 7467600"/>
              <a:gd name="connsiteY441" fmla="*/ 5393091 h 6858000"/>
              <a:gd name="connsiteX442" fmla="*/ 1485552 w 7467600"/>
              <a:gd name="connsiteY442" fmla="*/ 5313202 h 6858000"/>
              <a:gd name="connsiteX443" fmla="*/ 2143004 w 7467600"/>
              <a:gd name="connsiteY443" fmla="*/ 5402420 h 6858000"/>
              <a:gd name="connsiteX444" fmla="*/ 1933391 w 7467600"/>
              <a:gd name="connsiteY444" fmla="*/ 5156971 h 6858000"/>
              <a:gd name="connsiteX445" fmla="*/ 1827118 w 7467600"/>
              <a:gd name="connsiteY445" fmla="*/ 4968410 h 6858000"/>
              <a:gd name="connsiteX446" fmla="*/ 1837349 w 7467600"/>
              <a:gd name="connsiteY446" fmla="*/ 4956357 h 6858000"/>
              <a:gd name="connsiteX447" fmla="*/ 2162835 w 7467600"/>
              <a:gd name="connsiteY447" fmla="*/ 5187853 h 6858000"/>
              <a:gd name="connsiteX448" fmla="*/ 2257167 w 7467600"/>
              <a:gd name="connsiteY448" fmla="*/ 5462123 h 6858000"/>
              <a:gd name="connsiteX449" fmla="*/ 2261598 w 7467600"/>
              <a:gd name="connsiteY449" fmla="*/ 5467998 h 6858000"/>
              <a:gd name="connsiteX450" fmla="*/ 2437177 w 7467600"/>
              <a:gd name="connsiteY450" fmla="*/ 5479608 h 6858000"/>
              <a:gd name="connsiteX451" fmla="*/ 2445247 w 7467600"/>
              <a:gd name="connsiteY451" fmla="*/ 5483476 h 6858000"/>
              <a:gd name="connsiteX452" fmla="*/ 2743626 w 7467600"/>
              <a:gd name="connsiteY452" fmla="*/ 5304819 h 6858000"/>
              <a:gd name="connsiteX453" fmla="*/ 3048102 w 7467600"/>
              <a:gd name="connsiteY453" fmla="*/ 5150595 h 6858000"/>
              <a:gd name="connsiteX454" fmla="*/ 1799414 w 7467600"/>
              <a:gd name="connsiteY454" fmla="*/ 4694732 h 6858000"/>
              <a:gd name="connsiteX455" fmla="*/ 1771735 w 7467600"/>
              <a:gd name="connsiteY455" fmla="*/ 4619929 h 6858000"/>
              <a:gd name="connsiteX456" fmla="*/ 3104273 w 7467600"/>
              <a:gd name="connsiteY456" fmla="*/ 5076159 h 6858000"/>
              <a:gd name="connsiteX457" fmla="*/ 3113245 w 7467600"/>
              <a:gd name="connsiteY457" fmla="*/ 5090705 h 6858000"/>
              <a:gd name="connsiteX458" fmla="*/ 3126294 w 7467600"/>
              <a:gd name="connsiteY458" fmla="*/ 5114400 h 6858000"/>
              <a:gd name="connsiteX459" fmla="*/ 3937433 w 7467600"/>
              <a:gd name="connsiteY459" fmla="*/ 4830473 h 6858000"/>
              <a:gd name="connsiteX460" fmla="*/ 3590475 w 7467600"/>
              <a:gd name="connsiteY460" fmla="*/ 4597974 h 6858000"/>
              <a:gd name="connsiteX461" fmla="*/ 3100264 w 7467600"/>
              <a:gd name="connsiteY461" fmla="*/ 4579845 h 6858000"/>
              <a:gd name="connsiteX462" fmla="*/ 2183576 w 7467600"/>
              <a:gd name="connsiteY462" fmla="*/ 4227150 h 6858000"/>
              <a:gd name="connsiteX463" fmla="*/ 2151029 w 7467600"/>
              <a:gd name="connsiteY463" fmla="*/ 4146947 h 6858000"/>
              <a:gd name="connsiteX464" fmla="*/ 3563434 w 7467600"/>
              <a:gd name="connsiteY464" fmla="*/ 4469115 h 6858000"/>
              <a:gd name="connsiteX465" fmla="*/ 3177952 w 7467600"/>
              <a:gd name="connsiteY465" fmla="*/ 3657386 h 6858000"/>
              <a:gd name="connsiteX466" fmla="*/ 3189263 w 7467600"/>
              <a:gd name="connsiteY466" fmla="*/ 3625726 h 6858000"/>
              <a:gd name="connsiteX467" fmla="*/ 3560912 w 7467600"/>
              <a:gd name="connsiteY467" fmla="*/ 4079863 h 6858000"/>
              <a:gd name="connsiteX468" fmla="*/ 3626636 w 7467600"/>
              <a:gd name="connsiteY468" fmla="*/ 4512230 h 6858000"/>
              <a:gd name="connsiteX469" fmla="*/ 3653088 w 7467600"/>
              <a:gd name="connsiteY469" fmla="*/ 4521417 h 6858000"/>
              <a:gd name="connsiteX470" fmla="*/ 3988128 w 7467600"/>
              <a:gd name="connsiteY470" fmla="*/ 4817267 h 6858000"/>
              <a:gd name="connsiteX471" fmla="*/ 4830582 w 7467600"/>
              <a:gd name="connsiteY471" fmla="*/ 4676000 h 6858000"/>
              <a:gd name="connsiteX472" fmla="*/ 4830100 w 7467600"/>
              <a:gd name="connsiteY472" fmla="*/ 4675554 h 6858000"/>
              <a:gd name="connsiteX473" fmla="*/ 4036318 w 7467600"/>
              <a:gd name="connsiteY473" fmla="*/ 4147013 h 6858000"/>
              <a:gd name="connsiteX474" fmla="*/ 3432098 w 7467600"/>
              <a:gd name="connsiteY474" fmla="*/ 3537312 h 6858000"/>
              <a:gd name="connsiteX475" fmla="*/ 3446761 w 7467600"/>
              <a:gd name="connsiteY475" fmla="*/ 3461278 h 6858000"/>
              <a:gd name="connsiteX476" fmla="*/ 4419733 w 7467600"/>
              <a:gd name="connsiteY476" fmla="*/ 3963555 h 6858000"/>
              <a:gd name="connsiteX477" fmla="*/ 4781371 w 7467600"/>
              <a:gd name="connsiteY477" fmla="*/ 4458604 h 6858000"/>
              <a:gd name="connsiteX478" fmla="*/ 4780440 w 7467600"/>
              <a:gd name="connsiteY478" fmla="*/ 4470290 h 6858000"/>
              <a:gd name="connsiteX479" fmla="*/ 4898954 w 7467600"/>
              <a:gd name="connsiteY479" fmla="*/ 4662092 h 6858000"/>
              <a:gd name="connsiteX480" fmla="*/ 4900699 w 7467600"/>
              <a:gd name="connsiteY480" fmla="*/ 4670867 h 6858000"/>
              <a:gd name="connsiteX481" fmla="*/ 5714511 w 7467600"/>
              <a:gd name="connsiteY481" fmla="*/ 4663483 h 6858000"/>
              <a:gd name="connsiteX482" fmla="*/ 5464793 w 7467600"/>
              <a:gd name="connsiteY482" fmla="*/ 4393556 h 6858000"/>
              <a:gd name="connsiteX483" fmla="*/ 5461897 w 7467600"/>
              <a:gd name="connsiteY483" fmla="*/ 4390879 h 6858000"/>
              <a:gd name="connsiteX484" fmla="*/ 4294126 w 7467600"/>
              <a:gd name="connsiteY484" fmla="*/ 3303048 h 6858000"/>
              <a:gd name="connsiteX485" fmla="*/ 4305321 w 7467600"/>
              <a:gd name="connsiteY485" fmla="*/ 3256953 h 6858000"/>
              <a:gd name="connsiteX486" fmla="*/ 4949299 w 7467600"/>
              <a:gd name="connsiteY486" fmla="*/ 3766336 h 6858000"/>
              <a:gd name="connsiteX487" fmla="*/ 5291452 w 7467600"/>
              <a:gd name="connsiteY487" fmla="*/ 4076801 h 6858000"/>
              <a:gd name="connsiteX488" fmla="*/ 5434998 w 7467600"/>
              <a:gd name="connsiteY488" fmla="*/ 4254100 h 6858000"/>
              <a:gd name="connsiteX489" fmla="*/ 5351015 w 7467600"/>
              <a:gd name="connsiteY489" fmla="*/ 3760989 h 6858000"/>
              <a:gd name="connsiteX490" fmla="*/ 5413780 w 7467600"/>
              <a:gd name="connsiteY490" fmla="*/ 2966265 h 6858000"/>
              <a:gd name="connsiteX491" fmla="*/ 5425627 w 7467600"/>
              <a:gd name="connsiteY491" fmla="*/ 2954192 h 6858000"/>
              <a:gd name="connsiteX492" fmla="*/ 6604735 w 7467600"/>
              <a:gd name="connsiteY492" fmla="*/ 2041381 h 6858000"/>
              <a:gd name="connsiteX493" fmla="*/ 7204487 w 7467600"/>
              <a:gd name="connsiteY493" fmla="*/ 2742112 h 6858000"/>
              <a:gd name="connsiteX494" fmla="*/ 7131592 w 7467600"/>
              <a:gd name="connsiteY494" fmla="*/ 2672096 h 6858000"/>
              <a:gd name="connsiteX495" fmla="*/ 6996344 w 7467600"/>
              <a:gd name="connsiteY495" fmla="*/ 2518310 h 6858000"/>
              <a:gd name="connsiteX496" fmla="*/ 6735495 w 7467600"/>
              <a:gd name="connsiteY496" fmla="*/ 2196890 h 6858000"/>
              <a:gd name="connsiteX497" fmla="*/ 6721901 w 7467600"/>
              <a:gd name="connsiteY497" fmla="*/ 2179274 h 6858000"/>
              <a:gd name="connsiteX498" fmla="*/ 6604735 w 7467600"/>
              <a:gd name="connsiteY498" fmla="*/ 2041381 h 6858000"/>
              <a:gd name="connsiteX499" fmla="*/ 6591670 w 7467600"/>
              <a:gd name="connsiteY499" fmla="*/ 1988277 h 6858000"/>
              <a:gd name="connsiteX500" fmla="*/ 6747349 w 7467600"/>
              <a:gd name="connsiteY500" fmla="*/ 2160069 h 6858000"/>
              <a:gd name="connsiteX501" fmla="*/ 6760943 w 7467600"/>
              <a:gd name="connsiteY501" fmla="*/ 2177686 h 6858000"/>
              <a:gd name="connsiteX502" fmla="*/ 7021065 w 7467600"/>
              <a:gd name="connsiteY502" fmla="*/ 2498102 h 6858000"/>
              <a:gd name="connsiteX503" fmla="*/ 7155223 w 7467600"/>
              <a:gd name="connsiteY503" fmla="*/ 2650386 h 6858000"/>
              <a:gd name="connsiteX504" fmla="*/ 7203167 w 7467600"/>
              <a:gd name="connsiteY504" fmla="*/ 2697288 h 6858000"/>
              <a:gd name="connsiteX505" fmla="*/ 6937703 w 7467600"/>
              <a:gd name="connsiteY505" fmla="*/ 2321981 h 6858000"/>
              <a:gd name="connsiteX506" fmla="*/ 6591670 w 7467600"/>
              <a:gd name="connsiteY506" fmla="*/ 1988277 h 6858000"/>
              <a:gd name="connsiteX507" fmla="*/ 5798671 w 7467600"/>
              <a:gd name="connsiteY507" fmla="*/ 1981601 h 6858000"/>
              <a:gd name="connsiteX508" fmla="*/ 5754709 w 7467600"/>
              <a:gd name="connsiteY508" fmla="*/ 2071454 h 6858000"/>
              <a:gd name="connsiteX509" fmla="*/ 5763044 w 7467600"/>
              <a:gd name="connsiteY509" fmla="*/ 2842206 h 6858000"/>
              <a:gd name="connsiteX510" fmla="*/ 5764974 w 7467600"/>
              <a:gd name="connsiteY510" fmla="*/ 2799609 h 6858000"/>
              <a:gd name="connsiteX511" fmla="*/ 5767665 w 7467600"/>
              <a:gd name="connsiteY511" fmla="*/ 2666409 h 6858000"/>
              <a:gd name="connsiteX512" fmla="*/ 5763055 w 7467600"/>
              <a:gd name="connsiteY512" fmla="*/ 2579705 h 6858000"/>
              <a:gd name="connsiteX513" fmla="*/ 5758079 w 7467600"/>
              <a:gd name="connsiteY513" fmla="*/ 2492508 h 6858000"/>
              <a:gd name="connsiteX514" fmla="*/ 5779325 w 7467600"/>
              <a:gd name="connsiteY514" fmla="*/ 2197069 h 6858000"/>
              <a:gd name="connsiteX515" fmla="*/ 5798671 w 7467600"/>
              <a:gd name="connsiteY515" fmla="*/ 1981601 h 6858000"/>
              <a:gd name="connsiteX516" fmla="*/ 5829202 w 7467600"/>
              <a:gd name="connsiteY516" fmla="*/ 1971679 h 6858000"/>
              <a:gd name="connsiteX517" fmla="*/ 5809558 w 7467600"/>
              <a:gd name="connsiteY517" fmla="*/ 2198043 h 6858000"/>
              <a:gd name="connsiteX518" fmla="*/ 5788653 w 7467600"/>
              <a:gd name="connsiteY518" fmla="*/ 2489430 h 6858000"/>
              <a:gd name="connsiteX519" fmla="*/ 5793439 w 7467600"/>
              <a:gd name="connsiteY519" fmla="*/ 2575235 h 6858000"/>
              <a:gd name="connsiteX520" fmla="*/ 5796837 w 7467600"/>
              <a:gd name="connsiteY520" fmla="*/ 2637633 h 6858000"/>
              <a:gd name="connsiteX521" fmla="*/ 5818614 w 7467600"/>
              <a:gd name="connsiteY521" fmla="*/ 2473055 h 6858000"/>
              <a:gd name="connsiteX522" fmla="*/ 5829202 w 7467600"/>
              <a:gd name="connsiteY522" fmla="*/ 1971679 h 6858000"/>
              <a:gd name="connsiteX523" fmla="*/ 5911389 w 7467600"/>
              <a:gd name="connsiteY523" fmla="*/ 1898371 h 6858000"/>
              <a:gd name="connsiteX524" fmla="*/ 6237627 w 7467600"/>
              <a:gd name="connsiteY524" fmla="*/ 2231921 h 6858000"/>
              <a:gd name="connsiteX525" fmla="*/ 5911389 w 7467600"/>
              <a:gd name="connsiteY525" fmla="*/ 1898371 h 6858000"/>
              <a:gd name="connsiteX526" fmla="*/ 6944437 w 7467600"/>
              <a:gd name="connsiteY526" fmla="*/ 1575402 h 6858000"/>
              <a:gd name="connsiteX527" fmla="*/ 6304730 w 7467600"/>
              <a:gd name="connsiteY527" fmla="*/ 1766654 h 6858000"/>
              <a:gd name="connsiteX528" fmla="*/ 6944437 w 7467600"/>
              <a:gd name="connsiteY528" fmla="*/ 1575402 h 6858000"/>
              <a:gd name="connsiteX529" fmla="*/ 7019523 w 7467600"/>
              <a:gd name="connsiteY529" fmla="*/ 1519450 h 6858000"/>
              <a:gd name="connsiteX530" fmla="*/ 6298091 w 7467600"/>
              <a:gd name="connsiteY530" fmla="*/ 1737122 h 6858000"/>
              <a:gd name="connsiteX531" fmla="*/ 7019523 w 7467600"/>
              <a:gd name="connsiteY531" fmla="*/ 1519450 h 6858000"/>
              <a:gd name="connsiteX532" fmla="*/ 2399523 w 7467600"/>
              <a:gd name="connsiteY532" fmla="*/ 1428234 h 6858000"/>
              <a:gd name="connsiteX533" fmla="*/ 2224982 w 7467600"/>
              <a:gd name="connsiteY533" fmla="*/ 1826201 h 6858000"/>
              <a:gd name="connsiteX534" fmla="*/ 2096099 w 7467600"/>
              <a:gd name="connsiteY534" fmla="*/ 2345900 h 6858000"/>
              <a:gd name="connsiteX535" fmla="*/ 2283317 w 7467600"/>
              <a:gd name="connsiteY535" fmla="*/ 1796925 h 6858000"/>
              <a:gd name="connsiteX536" fmla="*/ 2399523 w 7467600"/>
              <a:gd name="connsiteY536" fmla="*/ 1428234 h 6858000"/>
              <a:gd name="connsiteX537" fmla="*/ 2448558 w 7467600"/>
              <a:gd name="connsiteY537" fmla="*/ 1373435 h 6858000"/>
              <a:gd name="connsiteX538" fmla="*/ 2312521 w 7467600"/>
              <a:gd name="connsiteY538" fmla="*/ 1806140 h 6858000"/>
              <a:gd name="connsiteX539" fmla="*/ 2127533 w 7467600"/>
              <a:gd name="connsiteY539" fmla="*/ 2348380 h 6858000"/>
              <a:gd name="connsiteX540" fmla="*/ 2358080 w 7467600"/>
              <a:gd name="connsiteY540" fmla="*/ 1866134 h 6858000"/>
              <a:gd name="connsiteX541" fmla="*/ 2407436 w 7467600"/>
              <a:gd name="connsiteY541" fmla="*/ 1651070 h 6858000"/>
              <a:gd name="connsiteX542" fmla="*/ 2448558 w 7467600"/>
              <a:gd name="connsiteY542" fmla="*/ 1373435 h 6858000"/>
              <a:gd name="connsiteX543" fmla="*/ 278707 w 7467600"/>
              <a:gd name="connsiteY543" fmla="*/ 1352270 h 6858000"/>
              <a:gd name="connsiteX544" fmla="*/ 321570 w 7467600"/>
              <a:gd name="connsiteY544" fmla="*/ 1861610 h 6858000"/>
              <a:gd name="connsiteX545" fmla="*/ 294281 w 7467600"/>
              <a:gd name="connsiteY545" fmla="*/ 1440658 h 6858000"/>
              <a:gd name="connsiteX546" fmla="*/ 278707 w 7467600"/>
              <a:gd name="connsiteY546" fmla="*/ 1352270 h 6858000"/>
              <a:gd name="connsiteX547" fmla="*/ 1423821 w 7467600"/>
              <a:gd name="connsiteY547" fmla="*/ 1351958 h 6858000"/>
              <a:gd name="connsiteX548" fmla="*/ 1638521 w 7467600"/>
              <a:gd name="connsiteY548" fmla="*/ 1908470 h 6858000"/>
              <a:gd name="connsiteX549" fmla="*/ 1754199 w 7467600"/>
              <a:gd name="connsiteY549" fmla="*/ 2149284 h 6858000"/>
              <a:gd name="connsiteX550" fmla="*/ 1908359 w 7467600"/>
              <a:gd name="connsiteY550" fmla="*/ 2364988 h 6858000"/>
              <a:gd name="connsiteX551" fmla="*/ 1647661 w 7467600"/>
              <a:gd name="connsiteY551" fmla="*/ 1825945 h 6858000"/>
              <a:gd name="connsiteX552" fmla="*/ 1423821 w 7467600"/>
              <a:gd name="connsiteY552" fmla="*/ 1351958 h 6858000"/>
              <a:gd name="connsiteX553" fmla="*/ 1431890 w 7467600"/>
              <a:gd name="connsiteY553" fmla="*/ 1306475 h 6858000"/>
              <a:gd name="connsiteX554" fmla="*/ 1507597 w 7467600"/>
              <a:gd name="connsiteY554" fmla="*/ 1446132 h 6858000"/>
              <a:gd name="connsiteX555" fmla="*/ 1674586 w 7467600"/>
              <a:gd name="connsiteY555" fmla="*/ 1813832 h 6858000"/>
              <a:gd name="connsiteX556" fmla="*/ 1815950 w 7467600"/>
              <a:gd name="connsiteY556" fmla="*/ 2128564 h 6858000"/>
              <a:gd name="connsiteX557" fmla="*/ 1984242 w 7467600"/>
              <a:gd name="connsiteY557" fmla="*/ 2430829 h 6858000"/>
              <a:gd name="connsiteX558" fmla="*/ 2014023 w 7467600"/>
              <a:gd name="connsiteY558" fmla="*/ 2450995 h 6858000"/>
              <a:gd name="connsiteX559" fmla="*/ 1747337 w 7467600"/>
              <a:gd name="connsiteY559" fmla="*/ 1855264 h 6858000"/>
              <a:gd name="connsiteX560" fmla="*/ 1533749 w 7467600"/>
              <a:gd name="connsiteY560" fmla="*/ 1478656 h 6858000"/>
              <a:gd name="connsiteX561" fmla="*/ 1431890 w 7467600"/>
              <a:gd name="connsiteY561" fmla="*/ 1306475 h 6858000"/>
              <a:gd name="connsiteX562" fmla="*/ 5052692 w 7467600"/>
              <a:gd name="connsiteY562" fmla="*/ 1292994 h 6858000"/>
              <a:gd name="connsiteX563" fmla="*/ 5200661 w 7467600"/>
              <a:gd name="connsiteY563" fmla="*/ 1635186 h 6858000"/>
              <a:gd name="connsiteX564" fmla="*/ 5297138 w 7467600"/>
              <a:gd name="connsiteY564" fmla="*/ 1906351 h 6858000"/>
              <a:gd name="connsiteX565" fmla="*/ 5052692 w 7467600"/>
              <a:gd name="connsiteY565" fmla="*/ 1292994 h 6858000"/>
              <a:gd name="connsiteX566" fmla="*/ 5009948 w 7467600"/>
              <a:gd name="connsiteY566" fmla="*/ 1273619 h 6858000"/>
              <a:gd name="connsiteX567" fmla="*/ 5121777 w 7467600"/>
              <a:gd name="connsiteY567" fmla="*/ 1654213 h 6858000"/>
              <a:gd name="connsiteX568" fmla="*/ 5293545 w 7467600"/>
              <a:gd name="connsiteY568" fmla="*/ 2072247 h 6858000"/>
              <a:gd name="connsiteX569" fmla="*/ 5294042 w 7467600"/>
              <a:gd name="connsiteY569" fmla="*/ 2065019 h 6858000"/>
              <a:gd name="connsiteX570" fmla="*/ 5171936 w 7467600"/>
              <a:gd name="connsiteY570" fmla="*/ 1647613 h 6858000"/>
              <a:gd name="connsiteX571" fmla="*/ 5009948 w 7467600"/>
              <a:gd name="connsiteY571" fmla="*/ 1273619 h 6858000"/>
              <a:gd name="connsiteX572" fmla="*/ 655236 w 7467600"/>
              <a:gd name="connsiteY572" fmla="*/ 1268632 h 6858000"/>
              <a:gd name="connsiteX573" fmla="*/ 839521 w 7467600"/>
              <a:gd name="connsiteY573" fmla="*/ 1685315 h 6858000"/>
              <a:gd name="connsiteX574" fmla="*/ 1109416 w 7467600"/>
              <a:gd name="connsiteY574" fmla="*/ 2061663 h 6858000"/>
              <a:gd name="connsiteX575" fmla="*/ 1298300 w 7467600"/>
              <a:gd name="connsiteY575" fmla="*/ 2247742 h 6858000"/>
              <a:gd name="connsiteX576" fmla="*/ 1125871 w 7467600"/>
              <a:gd name="connsiteY576" fmla="*/ 1989513 h 6858000"/>
              <a:gd name="connsiteX577" fmla="*/ 981574 w 7467600"/>
              <a:gd name="connsiteY577" fmla="*/ 1783157 h 6858000"/>
              <a:gd name="connsiteX578" fmla="*/ 922198 w 7467600"/>
              <a:gd name="connsiteY578" fmla="*/ 1677437 h 6858000"/>
              <a:gd name="connsiteX579" fmla="*/ 869293 w 7467600"/>
              <a:gd name="connsiteY579" fmla="*/ 1583214 h 6858000"/>
              <a:gd name="connsiteX580" fmla="*/ 751431 w 7467600"/>
              <a:gd name="connsiteY580" fmla="*/ 1405731 h 6858000"/>
              <a:gd name="connsiteX581" fmla="*/ 655236 w 7467600"/>
              <a:gd name="connsiteY581" fmla="*/ 1268632 h 6858000"/>
              <a:gd name="connsiteX582" fmla="*/ 6516292 w 7467600"/>
              <a:gd name="connsiteY582" fmla="*/ 1263064 h 6858000"/>
              <a:gd name="connsiteX583" fmla="*/ 5736320 w 7467600"/>
              <a:gd name="connsiteY583" fmla="*/ 1501803 h 6858000"/>
              <a:gd name="connsiteX584" fmla="*/ 6516292 w 7467600"/>
              <a:gd name="connsiteY584" fmla="*/ 1263064 h 6858000"/>
              <a:gd name="connsiteX585" fmla="*/ 291466 w 7467600"/>
              <a:gd name="connsiteY585" fmla="*/ 1250369 h 6858000"/>
              <a:gd name="connsiteX586" fmla="*/ 323180 w 7467600"/>
              <a:gd name="connsiteY586" fmla="*/ 1435283 h 6858000"/>
              <a:gd name="connsiteX587" fmla="*/ 349381 w 7467600"/>
              <a:gd name="connsiteY587" fmla="*/ 1875041 h 6858000"/>
              <a:gd name="connsiteX588" fmla="*/ 374363 w 7467600"/>
              <a:gd name="connsiteY588" fmla="*/ 1506494 h 6858000"/>
              <a:gd name="connsiteX589" fmla="*/ 302168 w 7467600"/>
              <a:gd name="connsiteY589" fmla="*/ 1274495 h 6858000"/>
              <a:gd name="connsiteX590" fmla="*/ 291466 w 7467600"/>
              <a:gd name="connsiteY590" fmla="*/ 1250369 h 6858000"/>
              <a:gd name="connsiteX591" fmla="*/ 678222 w 7467600"/>
              <a:gd name="connsiteY591" fmla="*/ 1248670 h 6858000"/>
              <a:gd name="connsiteX592" fmla="*/ 775536 w 7467600"/>
              <a:gd name="connsiteY592" fmla="*/ 1388015 h 6858000"/>
              <a:gd name="connsiteX593" fmla="*/ 894529 w 7467600"/>
              <a:gd name="connsiteY593" fmla="*/ 1567739 h 6858000"/>
              <a:gd name="connsiteX594" fmla="*/ 948000 w 7467600"/>
              <a:gd name="connsiteY594" fmla="*/ 1663088 h 6858000"/>
              <a:gd name="connsiteX595" fmla="*/ 1006812 w 7467600"/>
              <a:gd name="connsiteY595" fmla="*/ 1767683 h 6858000"/>
              <a:gd name="connsiteX596" fmla="*/ 1149133 w 7467600"/>
              <a:gd name="connsiteY596" fmla="*/ 1971513 h 6858000"/>
              <a:gd name="connsiteX597" fmla="*/ 1333952 w 7467600"/>
              <a:gd name="connsiteY597" fmla="*/ 2251620 h 6858000"/>
              <a:gd name="connsiteX598" fmla="*/ 1337329 w 7467600"/>
              <a:gd name="connsiteY598" fmla="*/ 2258350 h 6858000"/>
              <a:gd name="connsiteX599" fmla="*/ 1014726 w 7467600"/>
              <a:gd name="connsiteY599" fmla="*/ 1615556 h 6858000"/>
              <a:gd name="connsiteX600" fmla="*/ 678222 w 7467600"/>
              <a:gd name="connsiteY600" fmla="*/ 1248670 h 6858000"/>
              <a:gd name="connsiteX601" fmla="*/ 6691602 w 7467600"/>
              <a:gd name="connsiteY601" fmla="*/ 1140573 h 6858000"/>
              <a:gd name="connsiteX602" fmla="*/ 6571100 w 7467600"/>
              <a:gd name="connsiteY602" fmla="*/ 1183662 h 6858000"/>
              <a:gd name="connsiteX603" fmla="*/ 6241687 w 7467600"/>
              <a:gd name="connsiteY603" fmla="*/ 1257600 h 6858000"/>
              <a:gd name="connsiteX604" fmla="*/ 5693009 w 7467600"/>
              <a:gd name="connsiteY604" fmla="*/ 1478256 h 6858000"/>
              <a:gd name="connsiteX605" fmla="*/ 6548420 w 7467600"/>
              <a:gd name="connsiteY605" fmla="*/ 1214599 h 6858000"/>
              <a:gd name="connsiteX606" fmla="*/ 6605473 w 7467600"/>
              <a:gd name="connsiteY606" fmla="*/ 1184686 h 6858000"/>
              <a:gd name="connsiteX607" fmla="*/ 6691602 w 7467600"/>
              <a:gd name="connsiteY607" fmla="*/ 1140573 h 6858000"/>
              <a:gd name="connsiteX608" fmla="*/ 4002475 w 7467600"/>
              <a:gd name="connsiteY608" fmla="*/ 1037802 h 6858000"/>
              <a:gd name="connsiteX609" fmla="*/ 4000324 w 7467600"/>
              <a:gd name="connsiteY609" fmla="*/ 1039362 h 6858000"/>
              <a:gd name="connsiteX610" fmla="*/ 4002862 w 7467600"/>
              <a:gd name="connsiteY610" fmla="*/ 1042866 h 6858000"/>
              <a:gd name="connsiteX611" fmla="*/ 4002475 w 7467600"/>
              <a:gd name="connsiteY611" fmla="*/ 1037802 h 6858000"/>
              <a:gd name="connsiteX612" fmla="*/ 506322 w 7467600"/>
              <a:gd name="connsiteY612" fmla="*/ 1020997 h 6858000"/>
              <a:gd name="connsiteX613" fmla="*/ 533068 w 7467600"/>
              <a:gd name="connsiteY613" fmla="*/ 1029409 h 6858000"/>
              <a:gd name="connsiteX614" fmla="*/ 1232525 w 7467600"/>
              <a:gd name="connsiteY614" fmla="*/ 1804675 h 6858000"/>
              <a:gd name="connsiteX615" fmla="*/ 1388858 w 7467600"/>
              <a:gd name="connsiteY615" fmla="*/ 2368011 h 6858000"/>
              <a:gd name="connsiteX616" fmla="*/ 1384098 w 7467600"/>
              <a:gd name="connsiteY616" fmla="*/ 2378125 h 6858000"/>
              <a:gd name="connsiteX617" fmla="*/ 1425393 w 7467600"/>
              <a:gd name="connsiteY617" fmla="*/ 2589124 h 6858000"/>
              <a:gd name="connsiteX618" fmla="*/ 1424001 w 7467600"/>
              <a:gd name="connsiteY618" fmla="*/ 2597541 h 6858000"/>
              <a:gd name="connsiteX619" fmla="*/ 2152729 w 7467600"/>
              <a:gd name="connsiteY619" fmla="*/ 2864487 h 6858000"/>
              <a:gd name="connsiteX620" fmla="*/ 2020609 w 7467600"/>
              <a:gd name="connsiteY620" fmla="*/ 2539671 h 6858000"/>
              <a:gd name="connsiteX621" fmla="*/ 2018920 w 7467600"/>
              <a:gd name="connsiteY621" fmla="*/ 2536309 h 6858000"/>
              <a:gd name="connsiteX622" fmla="*/ 1342441 w 7467600"/>
              <a:gd name="connsiteY622" fmla="*/ 1173017 h 6858000"/>
              <a:gd name="connsiteX623" fmla="*/ 1367925 w 7467600"/>
              <a:gd name="connsiteY623" fmla="*/ 1135648 h 6858000"/>
              <a:gd name="connsiteX624" fmla="*/ 1771401 w 7467600"/>
              <a:gd name="connsiteY624" fmla="*/ 1806673 h 6858000"/>
              <a:gd name="connsiteX625" fmla="*/ 1972385 w 7467600"/>
              <a:gd name="connsiteY625" fmla="*/ 2198735 h 6858000"/>
              <a:gd name="connsiteX626" fmla="*/ 2040892 w 7467600"/>
              <a:gd name="connsiteY626" fmla="*/ 2405205 h 6858000"/>
              <a:gd name="connsiteX627" fmla="*/ 2131689 w 7467600"/>
              <a:gd name="connsiteY627" fmla="*/ 1936926 h 6858000"/>
              <a:gd name="connsiteX628" fmla="*/ 2454820 w 7467600"/>
              <a:gd name="connsiteY628" fmla="*/ 1248808 h 6858000"/>
              <a:gd name="connsiteX629" fmla="*/ 2492512 w 7467600"/>
              <a:gd name="connsiteY629" fmla="*/ 1302920 h 6858000"/>
              <a:gd name="connsiteX630" fmla="*/ 2081216 w 7467600"/>
              <a:gd name="connsiteY630" fmla="*/ 2527513 h 6858000"/>
              <a:gd name="connsiteX631" fmla="*/ 2081211 w 7467600"/>
              <a:gd name="connsiteY631" fmla="*/ 2528916 h 6858000"/>
              <a:gd name="connsiteX632" fmla="*/ 2199067 w 7467600"/>
              <a:gd name="connsiteY632" fmla="*/ 2884061 h 6858000"/>
              <a:gd name="connsiteX633" fmla="*/ 3192586 w 7467600"/>
              <a:gd name="connsiteY633" fmla="*/ 3411496 h 6858000"/>
              <a:gd name="connsiteX634" fmla="*/ 3182620 w 7467600"/>
              <a:gd name="connsiteY634" fmla="*/ 3483279 h 6858000"/>
              <a:gd name="connsiteX635" fmla="*/ 2435119 w 7467600"/>
              <a:gd name="connsiteY635" fmla="*/ 3080173 h 6858000"/>
              <a:gd name="connsiteX636" fmla="*/ 2410152 w 7467600"/>
              <a:gd name="connsiteY636" fmla="*/ 3063751 h 6858000"/>
              <a:gd name="connsiteX637" fmla="*/ 2408099 w 7467600"/>
              <a:gd name="connsiteY637" fmla="*/ 3064403 h 6858000"/>
              <a:gd name="connsiteX638" fmla="*/ 2407218 w 7467600"/>
              <a:gd name="connsiteY638" fmla="*/ 3070324 h 6858000"/>
              <a:gd name="connsiteX639" fmla="*/ 2380138 w 7467600"/>
              <a:gd name="connsiteY639" fmla="*/ 3099341 h 6858000"/>
              <a:gd name="connsiteX640" fmla="*/ 1765923 w 7467600"/>
              <a:gd name="connsiteY640" fmla="*/ 3581043 h 6858000"/>
              <a:gd name="connsiteX641" fmla="*/ 1702258 w 7467600"/>
              <a:gd name="connsiteY641" fmla="*/ 3612286 h 6858000"/>
              <a:gd name="connsiteX642" fmla="*/ 1538370 w 7467600"/>
              <a:gd name="connsiteY642" fmla="*/ 3811804 h 6858000"/>
              <a:gd name="connsiteX643" fmla="*/ 542867 w 7467600"/>
              <a:gd name="connsiteY643" fmla="*/ 4944092 h 6858000"/>
              <a:gd name="connsiteX644" fmla="*/ 515800 w 7467600"/>
              <a:gd name="connsiteY644" fmla="*/ 4862180 h 6858000"/>
              <a:gd name="connsiteX645" fmla="*/ 909145 w 7467600"/>
              <a:gd name="connsiteY645" fmla="*/ 4199225 h 6858000"/>
              <a:gd name="connsiteX646" fmla="*/ 1214067 w 7467600"/>
              <a:gd name="connsiteY646" fmla="*/ 3908561 h 6858000"/>
              <a:gd name="connsiteX647" fmla="*/ 640967 w 7467600"/>
              <a:gd name="connsiteY647" fmla="*/ 4105601 h 6858000"/>
              <a:gd name="connsiteX648" fmla="*/ 112563 w 7467600"/>
              <a:gd name="connsiteY648" fmla="*/ 4396952 h 6858000"/>
              <a:gd name="connsiteX649" fmla="*/ 0 w 7467600"/>
              <a:gd name="connsiteY649" fmla="*/ 4466006 h 6858000"/>
              <a:gd name="connsiteX650" fmla="*/ 0 w 7467600"/>
              <a:gd name="connsiteY650" fmla="*/ 4233763 h 6858000"/>
              <a:gd name="connsiteX651" fmla="*/ 36881 w 7467600"/>
              <a:gd name="connsiteY651" fmla="*/ 4200118 h 6858000"/>
              <a:gd name="connsiteX652" fmla="*/ 910534 w 7467600"/>
              <a:gd name="connsiteY652" fmla="*/ 3629753 h 6858000"/>
              <a:gd name="connsiteX653" fmla="*/ 1578717 w 7467600"/>
              <a:gd name="connsiteY653" fmla="*/ 3575982 h 6858000"/>
              <a:gd name="connsiteX654" fmla="*/ 2338780 w 7467600"/>
              <a:gd name="connsiteY654" fmla="*/ 3033725 h 6858000"/>
              <a:gd name="connsiteX655" fmla="*/ 1807991 w 7467600"/>
              <a:gd name="connsiteY655" fmla="*/ 2807184 h 6858000"/>
              <a:gd name="connsiteX656" fmla="*/ 1416358 w 7467600"/>
              <a:gd name="connsiteY656" fmla="*/ 3112571 h 6858000"/>
              <a:gd name="connsiteX657" fmla="*/ 939066 w 7467600"/>
              <a:gd name="connsiteY657" fmla="*/ 3378798 h 6858000"/>
              <a:gd name="connsiteX658" fmla="*/ 115099 w 7467600"/>
              <a:gd name="connsiteY658" fmla="*/ 3607650 h 6858000"/>
              <a:gd name="connsiteX659" fmla="*/ 97284 w 7467600"/>
              <a:gd name="connsiteY659" fmla="*/ 3520393 h 6858000"/>
              <a:gd name="connsiteX660" fmla="*/ 922050 w 7467600"/>
              <a:gd name="connsiteY660" fmla="*/ 3074867 h 6858000"/>
              <a:gd name="connsiteX661" fmla="*/ 1405265 w 7467600"/>
              <a:gd name="connsiteY661" fmla="*/ 3016319 h 6858000"/>
              <a:gd name="connsiteX662" fmla="*/ 1407512 w 7467600"/>
              <a:gd name="connsiteY662" fmla="*/ 3018001 h 6858000"/>
              <a:gd name="connsiteX663" fmla="*/ 1726266 w 7467600"/>
              <a:gd name="connsiteY663" fmla="*/ 2777274 h 6858000"/>
              <a:gd name="connsiteX664" fmla="*/ 625390 w 7467600"/>
              <a:gd name="connsiteY664" fmla="*/ 2514541 h 6858000"/>
              <a:gd name="connsiteX665" fmla="*/ 619799 w 7467600"/>
              <a:gd name="connsiteY665" fmla="*/ 2527180 h 6858000"/>
              <a:gd name="connsiteX666" fmla="*/ 310030 w 7467600"/>
              <a:gd name="connsiteY666" fmla="*/ 2771818 h 6858000"/>
              <a:gd name="connsiteX667" fmla="*/ 173877 w 7467600"/>
              <a:gd name="connsiteY667" fmla="*/ 2937056 h 6858000"/>
              <a:gd name="connsiteX668" fmla="*/ 77889 w 7467600"/>
              <a:gd name="connsiteY668" fmla="*/ 3138440 h 6858000"/>
              <a:gd name="connsiteX669" fmla="*/ 0 w 7467600"/>
              <a:gd name="connsiteY669" fmla="*/ 3271395 h 6858000"/>
              <a:gd name="connsiteX670" fmla="*/ 0 w 7467600"/>
              <a:gd name="connsiteY670" fmla="*/ 3153002 h 6858000"/>
              <a:gd name="connsiteX671" fmla="*/ 2386 w 7467600"/>
              <a:gd name="connsiteY671" fmla="*/ 3149203 h 6858000"/>
              <a:gd name="connsiteX672" fmla="*/ 89753 w 7467600"/>
              <a:gd name="connsiteY672" fmla="*/ 2987702 h 6858000"/>
              <a:gd name="connsiteX673" fmla="*/ 76869 w 7467600"/>
              <a:gd name="connsiteY673" fmla="*/ 3005404 h 6858000"/>
              <a:gd name="connsiteX674" fmla="*/ 32049 w 7467600"/>
              <a:gd name="connsiteY674" fmla="*/ 3065814 h 6858000"/>
              <a:gd name="connsiteX675" fmla="*/ 0 w 7467600"/>
              <a:gd name="connsiteY675" fmla="*/ 3108744 h 6858000"/>
              <a:gd name="connsiteX676" fmla="*/ 0 w 7467600"/>
              <a:gd name="connsiteY676" fmla="*/ 3058059 h 6858000"/>
              <a:gd name="connsiteX677" fmla="*/ 7610 w 7467600"/>
              <a:gd name="connsiteY677" fmla="*/ 3047889 h 6858000"/>
              <a:gd name="connsiteX678" fmla="*/ 52419 w 7467600"/>
              <a:gd name="connsiteY678" fmla="*/ 2987479 h 6858000"/>
              <a:gd name="connsiteX679" fmla="*/ 59142 w 7467600"/>
              <a:gd name="connsiteY679" fmla="*/ 2978488 h 6858000"/>
              <a:gd name="connsiteX680" fmla="*/ 0 w 7467600"/>
              <a:gd name="connsiteY680" fmla="*/ 3015334 h 6858000"/>
              <a:gd name="connsiteX681" fmla="*/ 0 w 7467600"/>
              <a:gd name="connsiteY681" fmla="*/ 2914286 h 6858000"/>
              <a:gd name="connsiteX682" fmla="*/ 36383 w 7467600"/>
              <a:gd name="connsiteY682" fmla="*/ 2901128 h 6858000"/>
              <a:gd name="connsiteX683" fmla="*/ 156329 w 7467600"/>
              <a:gd name="connsiteY683" fmla="*/ 2840533 h 6858000"/>
              <a:gd name="connsiteX684" fmla="*/ 358355 w 7467600"/>
              <a:gd name="connsiteY684" fmla="*/ 2620471 h 6858000"/>
              <a:gd name="connsiteX685" fmla="*/ 510577 w 7467600"/>
              <a:gd name="connsiteY685" fmla="*/ 2501244 h 6858000"/>
              <a:gd name="connsiteX686" fmla="*/ 211967 w 7467600"/>
              <a:gd name="connsiteY686" fmla="*/ 2479171 h 6858000"/>
              <a:gd name="connsiteX687" fmla="*/ 0 w 7467600"/>
              <a:gd name="connsiteY687" fmla="*/ 2476398 h 6858000"/>
              <a:gd name="connsiteX688" fmla="*/ 0 w 7467600"/>
              <a:gd name="connsiteY688" fmla="*/ 2389189 h 6858000"/>
              <a:gd name="connsiteX689" fmla="*/ 103062 w 7467600"/>
              <a:gd name="connsiteY689" fmla="*/ 2389518 h 6858000"/>
              <a:gd name="connsiteX690" fmla="*/ 510734 w 7467600"/>
              <a:gd name="connsiteY690" fmla="*/ 2416201 h 6858000"/>
              <a:gd name="connsiteX691" fmla="*/ 279257 w 7467600"/>
              <a:gd name="connsiteY691" fmla="*/ 2092102 h 6858000"/>
              <a:gd name="connsiteX692" fmla="*/ 65265 w 7467600"/>
              <a:gd name="connsiteY692" fmla="*/ 2006049 h 6858000"/>
              <a:gd name="connsiteX693" fmla="*/ 0 w 7467600"/>
              <a:gd name="connsiteY693" fmla="*/ 1982532 h 6858000"/>
              <a:gd name="connsiteX694" fmla="*/ 0 w 7467600"/>
              <a:gd name="connsiteY694" fmla="*/ 1912789 h 6858000"/>
              <a:gd name="connsiteX695" fmla="*/ 97460 w 7467600"/>
              <a:gd name="connsiteY695" fmla="*/ 1953725 h 6858000"/>
              <a:gd name="connsiteX696" fmla="*/ 221272 w 7467600"/>
              <a:gd name="connsiteY696" fmla="*/ 1980766 h 6858000"/>
              <a:gd name="connsiteX697" fmla="*/ 116765 w 7467600"/>
              <a:gd name="connsiteY697" fmla="*/ 1911033 h 6858000"/>
              <a:gd name="connsiteX698" fmla="*/ 16405 w 7467600"/>
              <a:gd name="connsiteY698" fmla="*/ 1803412 h 6858000"/>
              <a:gd name="connsiteX699" fmla="*/ 0 w 7467600"/>
              <a:gd name="connsiteY699" fmla="*/ 1784777 h 6858000"/>
              <a:gd name="connsiteX700" fmla="*/ 0 w 7467600"/>
              <a:gd name="connsiteY700" fmla="*/ 1740082 h 6858000"/>
              <a:gd name="connsiteX701" fmla="*/ 39394 w 7467600"/>
              <a:gd name="connsiteY701" fmla="*/ 1784856 h 6858000"/>
              <a:gd name="connsiteX702" fmla="*/ 135813 w 7467600"/>
              <a:gd name="connsiteY702" fmla="*/ 1888838 h 6858000"/>
              <a:gd name="connsiteX703" fmla="*/ 242575 w 7467600"/>
              <a:gd name="connsiteY703" fmla="*/ 1958841 h 6858000"/>
              <a:gd name="connsiteX704" fmla="*/ 82197 w 7467600"/>
              <a:gd name="connsiteY704" fmla="*/ 1754826 h 6858000"/>
              <a:gd name="connsiteX705" fmla="*/ 0 w 7467600"/>
              <a:gd name="connsiteY705" fmla="*/ 1679650 h 6858000"/>
              <a:gd name="connsiteX706" fmla="*/ 0 w 7467600"/>
              <a:gd name="connsiteY706" fmla="*/ 1602463 h 6858000"/>
              <a:gd name="connsiteX707" fmla="*/ 84689 w 7467600"/>
              <a:gd name="connsiteY707" fmla="*/ 1677442 h 6858000"/>
              <a:gd name="connsiteX708" fmla="*/ 298437 w 7467600"/>
              <a:gd name="connsiteY708" fmla="*/ 1968019 h 6858000"/>
              <a:gd name="connsiteX709" fmla="*/ 227269 w 7467600"/>
              <a:gd name="connsiteY709" fmla="*/ 1114064 h 6858000"/>
              <a:gd name="connsiteX710" fmla="*/ 248003 w 7467600"/>
              <a:gd name="connsiteY710" fmla="*/ 1089613 h 6858000"/>
              <a:gd name="connsiteX711" fmla="*/ 427020 w 7467600"/>
              <a:gd name="connsiteY711" fmla="*/ 1619803 h 6858000"/>
              <a:gd name="connsiteX712" fmla="*/ 340345 w 7467600"/>
              <a:gd name="connsiteY712" fmla="*/ 2027739 h 6858000"/>
              <a:gd name="connsiteX713" fmla="*/ 360865 w 7467600"/>
              <a:gd name="connsiteY713" fmla="*/ 2044827 h 6858000"/>
              <a:gd name="connsiteX714" fmla="*/ 560414 w 7467600"/>
              <a:gd name="connsiteY714" fmla="*/ 2421457 h 6858000"/>
              <a:gd name="connsiteX715" fmla="*/ 1359703 w 7467600"/>
              <a:gd name="connsiteY715" fmla="*/ 2578554 h 6858000"/>
              <a:gd name="connsiteX716" fmla="*/ 1359422 w 7467600"/>
              <a:gd name="connsiteY716" fmla="*/ 2577994 h 6858000"/>
              <a:gd name="connsiteX717" fmla="*/ 828701 w 7467600"/>
              <a:gd name="connsiteY717" fmla="*/ 1839520 h 6858000"/>
              <a:gd name="connsiteX718" fmla="*/ 494427 w 7467600"/>
              <a:gd name="connsiteY718" fmla="*/ 1092333 h 6858000"/>
              <a:gd name="connsiteX719" fmla="*/ 506322 w 7467600"/>
              <a:gd name="connsiteY719" fmla="*/ 1020997 h 6858000"/>
              <a:gd name="connsiteX720" fmla="*/ 4570198 w 7467600"/>
              <a:gd name="connsiteY720" fmla="*/ 978081 h 6858000"/>
              <a:gd name="connsiteX721" fmla="*/ 4523691 w 7467600"/>
              <a:gd name="connsiteY721" fmla="*/ 1127776 h 6858000"/>
              <a:gd name="connsiteX722" fmla="*/ 4509875 w 7467600"/>
              <a:gd name="connsiteY722" fmla="*/ 1167552 h 6858000"/>
              <a:gd name="connsiteX723" fmla="*/ 4478168 w 7467600"/>
              <a:gd name="connsiteY723" fmla="*/ 1260735 h 6858000"/>
              <a:gd name="connsiteX724" fmla="*/ 4409309 w 7467600"/>
              <a:gd name="connsiteY724" fmla="*/ 1666996 h 6858000"/>
              <a:gd name="connsiteX725" fmla="*/ 4370031 w 7467600"/>
              <a:gd name="connsiteY725" fmla="*/ 1955666 h 6858000"/>
              <a:gd name="connsiteX726" fmla="*/ 4570198 w 7467600"/>
              <a:gd name="connsiteY726" fmla="*/ 978081 h 6858000"/>
              <a:gd name="connsiteX727" fmla="*/ 4557898 w 7467600"/>
              <a:gd name="connsiteY727" fmla="*/ 900011 h 6858000"/>
              <a:gd name="connsiteX728" fmla="*/ 4344840 w 7467600"/>
              <a:gd name="connsiteY728" fmla="*/ 1922038 h 6858000"/>
              <a:gd name="connsiteX729" fmla="*/ 4378710 w 7467600"/>
              <a:gd name="connsiteY729" fmla="*/ 1665516 h 6858000"/>
              <a:gd name="connsiteX730" fmla="*/ 4448798 w 7467600"/>
              <a:gd name="connsiteY730" fmla="*/ 1253024 h 6858000"/>
              <a:gd name="connsiteX731" fmla="*/ 4480315 w 7467600"/>
              <a:gd name="connsiteY731" fmla="*/ 1158454 h 6858000"/>
              <a:gd name="connsiteX732" fmla="*/ 4494133 w 7467600"/>
              <a:gd name="connsiteY732" fmla="*/ 1118676 h 6858000"/>
              <a:gd name="connsiteX733" fmla="*/ 4557898 w 7467600"/>
              <a:gd name="connsiteY733" fmla="*/ 900011 h 6858000"/>
              <a:gd name="connsiteX734" fmla="*/ 5870151 w 7467600"/>
              <a:gd name="connsiteY734" fmla="*/ 898890 h 6858000"/>
              <a:gd name="connsiteX735" fmla="*/ 5861335 w 7467600"/>
              <a:gd name="connsiteY735" fmla="*/ 899177 h 6858000"/>
              <a:gd name="connsiteX736" fmla="*/ 5843702 w 7467600"/>
              <a:gd name="connsiteY736" fmla="*/ 899748 h 6858000"/>
              <a:gd name="connsiteX737" fmla="*/ 5651107 w 7467600"/>
              <a:gd name="connsiteY737" fmla="*/ 920306 h 6858000"/>
              <a:gd name="connsiteX738" fmla="*/ 5459407 w 7467600"/>
              <a:gd name="connsiteY738" fmla="*/ 940975 h 6858000"/>
              <a:gd name="connsiteX739" fmla="*/ 5374846 w 7467600"/>
              <a:gd name="connsiteY739" fmla="*/ 941988 h 6858000"/>
              <a:gd name="connsiteX740" fmla="*/ 5256105 w 7467600"/>
              <a:gd name="connsiteY740" fmla="*/ 945632 h 6858000"/>
              <a:gd name="connsiteX741" fmla="*/ 5107071 w 7467600"/>
              <a:gd name="connsiteY741" fmla="*/ 969720 h 6858000"/>
              <a:gd name="connsiteX742" fmla="*/ 4998681 w 7467600"/>
              <a:gd name="connsiteY742" fmla="*/ 988771 h 6858000"/>
              <a:gd name="connsiteX743" fmla="*/ 5870151 w 7467600"/>
              <a:gd name="connsiteY743" fmla="*/ 898890 h 6858000"/>
              <a:gd name="connsiteX744" fmla="*/ 5504425 w 7467600"/>
              <a:gd name="connsiteY744" fmla="*/ 848067 h 6858000"/>
              <a:gd name="connsiteX745" fmla="*/ 4968849 w 7467600"/>
              <a:gd name="connsiteY745" fmla="*/ 962318 h 6858000"/>
              <a:gd name="connsiteX746" fmla="*/ 5104039 w 7467600"/>
              <a:gd name="connsiteY746" fmla="*/ 940634 h 6858000"/>
              <a:gd name="connsiteX747" fmla="*/ 5256311 w 7467600"/>
              <a:gd name="connsiteY747" fmla="*/ 916490 h 6858000"/>
              <a:gd name="connsiteX748" fmla="*/ 5377381 w 7467600"/>
              <a:gd name="connsiteY748" fmla="*/ 912671 h 6858000"/>
              <a:gd name="connsiteX749" fmla="*/ 5460148 w 7467600"/>
              <a:gd name="connsiteY749" fmla="*/ 911442 h 6858000"/>
              <a:gd name="connsiteX750" fmla="*/ 5648971 w 7467600"/>
              <a:gd name="connsiteY750" fmla="*/ 891331 h 6858000"/>
              <a:gd name="connsiteX751" fmla="*/ 5844807 w 7467600"/>
              <a:gd name="connsiteY751" fmla="*/ 870718 h 6858000"/>
              <a:gd name="connsiteX752" fmla="*/ 5862975 w 7467600"/>
              <a:gd name="connsiteY752" fmla="*/ 869756 h 6858000"/>
              <a:gd name="connsiteX753" fmla="*/ 5920887 w 7467600"/>
              <a:gd name="connsiteY753" fmla="*/ 865929 h 6858000"/>
              <a:gd name="connsiteX754" fmla="*/ 5504425 w 7467600"/>
              <a:gd name="connsiteY754" fmla="*/ 848067 h 6858000"/>
              <a:gd name="connsiteX755" fmla="*/ 3607114 w 7467600"/>
              <a:gd name="connsiteY755" fmla="*/ 467441 h 6858000"/>
              <a:gd name="connsiteX756" fmla="*/ 3296242 w 7467600"/>
              <a:gd name="connsiteY756" fmla="*/ 807991 h 6858000"/>
              <a:gd name="connsiteX757" fmla="*/ 3174674 w 7467600"/>
              <a:gd name="connsiteY757" fmla="*/ 919759 h 6858000"/>
              <a:gd name="connsiteX758" fmla="*/ 3042978 w 7467600"/>
              <a:gd name="connsiteY758" fmla="*/ 1054894 h 6858000"/>
              <a:gd name="connsiteX759" fmla="*/ 2968914 w 7467600"/>
              <a:gd name="connsiteY759" fmla="*/ 1133756 h 6858000"/>
              <a:gd name="connsiteX760" fmla="*/ 3103823 w 7467600"/>
              <a:gd name="connsiteY760" fmla="*/ 1026814 h 6858000"/>
              <a:gd name="connsiteX761" fmla="*/ 3607114 w 7467600"/>
              <a:gd name="connsiteY761" fmla="*/ 467441 h 6858000"/>
              <a:gd name="connsiteX762" fmla="*/ 3744487 w 7467600"/>
              <a:gd name="connsiteY762" fmla="*/ 383136 h 6858000"/>
              <a:gd name="connsiteX763" fmla="*/ 3970213 w 7467600"/>
              <a:gd name="connsiteY763" fmla="*/ 995559 h 6858000"/>
              <a:gd name="connsiteX764" fmla="*/ 3744487 w 7467600"/>
              <a:gd name="connsiteY764" fmla="*/ 383136 h 6858000"/>
              <a:gd name="connsiteX765" fmla="*/ 3624562 w 7467600"/>
              <a:gd name="connsiteY765" fmla="*/ 367041 h 6858000"/>
              <a:gd name="connsiteX766" fmla="*/ 3489712 w 7467600"/>
              <a:gd name="connsiteY766" fmla="*/ 485386 h 6858000"/>
              <a:gd name="connsiteX767" fmla="*/ 3182994 w 7467600"/>
              <a:gd name="connsiteY767" fmla="*/ 828265 h 6858000"/>
              <a:gd name="connsiteX768" fmla="*/ 2892114 w 7467600"/>
              <a:gd name="connsiteY768" fmla="*/ 1172635 h 6858000"/>
              <a:gd name="connsiteX769" fmla="*/ 3021459 w 7467600"/>
              <a:gd name="connsiteY769" fmla="*/ 1035385 h 6858000"/>
              <a:gd name="connsiteX770" fmla="*/ 3153873 w 7467600"/>
              <a:gd name="connsiteY770" fmla="*/ 898971 h 6858000"/>
              <a:gd name="connsiteX771" fmla="*/ 3276511 w 7467600"/>
              <a:gd name="connsiteY771" fmla="*/ 786423 h 6858000"/>
              <a:gd name="connsiteX772" fmla="*/ 3584154 w 7467600"/>
              <a:gd name="connsiteY772" fmla="*/ 448218 h 6858000"/>
              <a:gd name="connsiteX773" fmla="*/ 3624562 w 7467600"/>
              <a:gd name="connsiteY773" fmla="*/ 367041 h 6858000"/>
              <a:gd name="connsiteX774" fmla="*/ 3766672 w 7467600"/>
              <a:gd name="connsiteY774" fmla="*/ 359429 h 6858000"/>
              <a:gd name="connsiteX775" fmla="*/ 3996338 w 7467600"/>
              <a:gd name="connsiteY775" fmla="*/ 968237 h 6858000"/>
              <a:gd name="connsiteX776" fmla="*/ 3766672 w 7467600"/>
              <a:gd name="connsiteY776" fmla="*/ 359429 h 6858000"/>
              <a:gd name="connsiteX777" fmla="*/ 5805386 w 7467600"/>
              <a:gd name="connsiteY777" fmla="*/ 239240 h 6858000"/>
              <a:gd name="connsiteX778" fmla="*/ 5736947 w 7467600"/>
              <a:gd name="connsiteY778" fmla="*/ 261367 h 6858000"/>
              <a:gd name="connsiteX779" fmla="*/ 5427012 w 7467600"/>
              <a:gd name="connsiteY779" fmla="*/ 311272 h 6858000"/>
              <a:gd name="connsiteX780" fmla="*/ 5147818 w 7467600"/>
              <a:gd name="connsiteY780" fmla="*/ 322112 h 6858000"/>
              <a:gd name="connsiteX781" fmla="*/ 5060854 w 7467600"/>
              <a:gd name="connsiteY781" fmla="*/ 311882 h 6858000"/>
              <a:gd name="connsiteX782" fmla="*/ 4945989 w 7467600"/>
              <a:gd name="connsiteY782" fmla="*/ 300516 h 6858000"/>
              <a:gd name="connsiteX783" fmla="*/ 5410479 w 7467600"/>
              <a:gd name="connsiteY783" fmla="*/ 348434 h 6858000"/>
              <a:gd name="connsiteX784" fmla="*/ 5805386 w 7467600"/>
              <a:gd name="connsiteY784" fmla="*/ 239240 h 6858000"/>
              <a:gd name="connsiteX785" fmla="*/ 5905192 w 7467600"/>
              <a:gd name="connsiteY785" fmla="*/ 163079 h 6858000"/>
              <a:gd name="connsiteX786" fmla="*/ 5865655 w 7467600"/>
              <a:gd name="connsiteY786" fmla="*/ 171901 h 6858000"/>
              <a:gd name="connsiteX787" fmla="*/ 5259740 w 7467600"/>
              <a:gd name="connsiteY787" fmla="*/ 257013 h 6858000"/>
              <a:gd name="connsiteX788" fmla="*/ 5208466 w 7467600"/>
              <a:gd name="connsiteY788" fmla="*/ 257550 h 6858000"/>
              <a:gd name="connsiteX789" fmla="*/ 4980204 w 7467600"/>
              <a:gd name="connsiteY789" fmla="*/ 271903 h 6858000"/>
              <a:gd name="connsiteX790" fmla="*/ 5068068 w 7467600"/>
              <a:gd name="connsiteY790" fmla="*/ 282244 h 6858000"/>
              <a:gd name="connsiteX791" fmla="*/ 5153231 w 7467600"/>
              <a:gd name="connsiteY791" fmla="*/ 292240 h 6858000"/>
              <a:gd name="connsiteX792" fmla="*/ 5426491 w 7467600"/>
              <a:gd name="connsiteY792" fmla="*/ 281128 h 6858000"/>
              <a:gd name="connsiteX793" fmla="*/ 5731212 w 7467600"/>
              <a:gd name="connsiteY793" fmla="*/ 231951 h 6858000"/>
              <a:gd name="connsiteX794" fmla="*/ 5905192 w 7467600"/>
              <a:gd name="connsiteY794" fmla="*/ 163079 h 6858000"/>
              <a:gd name="connsiteX795" fmla="*/ 5944437 w 7467600"/>
              <a:gd name="connsiteY795" fmla="*/ 113829 h 6858000"/>
              <a:gd name="connsiteX796" fmla="*/ 5825032 w 7467600"/>
              <a:gd name="connsiteY796" fmla="*/ 146405 h 6858000"/>
              <a:gd name="connsiteX797" fmla="*/ 4955599 w 7467600"/>
              <a:gd name="connsiteY797" fmla="*/ 247008 h 6858000"/>
              <a:gd name="connsiteX798" fmla="*/ 5210104 w 7467600"/>
              <a:gd name="connsiteY798" fmla="*/ 228123 h 6858000"/>
              <a:gd name="connsiteX799" fmla="*/ 5261015 w 7467600"/>
              <a:gd name="connsiteY799" fmla="*/ 227087 h 6858000"/>
              <a:gd name="connsiteX800" fmla="*/ 5861181 w 7467600"/>
              <a:gd name="connsiteY800" fmla="*/ 143093 h 6858000"/>
              <a:gd name="connsiteX801" fmla="*/ 5961252 w 7467600"/>
              <a:gd name="connsiteY801" fmla="*/ 114820 h 6858000"/>
              <a:gd name="connsiteX802" fmla="*/ 5944437 w 7467600"/>
              <a:gd name="connsiteY802" fmla="*/ 113829 h 6858000"/>
              <a:gd name="connsiteX803" fmla="*/ 3882765 w 7467600"/>
              <a:gd name="connsiteY803" fmla="*/ 0 h 6858000"/>
              <a:gd name="connsiteX804" fmla="*/ 3995099 w 7467600"/>
              <a:gd name="connsiteY804" fmla="*/ 0 h 6858000"/>
              <a:gd name="connsiteX805" fmla="*/ 4163818 w 7467600"/>
              <a:gd name="connsiteY805" fmla="*/ 234104 h 6858000"/>
              <a:gd name="connsiteX806" fmla="*/ 4172099 w 7467600"/>
              <a:gd name="connsiteY806" fmla="*/ 234207 h 6858000"/>
              <a:gd name="connsiteX807" fmla="*/ 4784282 w 7467600"/>
              <a:gd name="connsiteY807" fmla="*/ 276561 h 6858000"/>
              <a:gd name="connsiteX808" fmla="*/ 4801687 w 7467600"/>
              <a:gd name="connsiteY808" fmla="*/ 267764 h 6858000"/>
              <a:gd name="connsiteX809" fmla="*/ 6082788 w 7467600"/>
              <a:gd name="connsiteY809" fmla="*/ 64119 h 6858000"/>
              <a:gd name="connsiteX810" fmla="*/ 6099442 w 7467600"/>
              <a:gd name="connsiteY810" fmla="*/ 82568 h 6858000"/>
              <a:gd name="connsiteX811" fmla="*/ 4804137 w 7467600"/>
              <a:gd name="connsiteY811" fmla="*/ 320931 h 6858000"/>
              <a:gd name="connsiteX812" fmla="*/ 4227047 w 7467600"/>
              <a:gd name="connsiteY812" fmla="*/ 313415 h 6858000"/>
              <a:gd name="connsiteX813" fmla="*/ 4346041 w 7467600"/>
              <a:gd name="connsiteY813" fmla="*/ 456086 h 6858000"/>
              <a:gd name="connsiteX814" fmla="*/ 4870967 w 7467600"/>
              <a:gd name="connsiteY814" fmla="*/ 963061 h 6858000"/>
              <a:gd name="connsiteX815" fmla="*/ 4889647 w 7467600"/>
              <a:gd name="connsiteY815" fmla="*/ 957147 h 6858000"/>
              <a:gd name="connsiteX816" fmla="*/ 5422504 w 7467600"/>
              <a:gd name="connsiteY816" fmla="*/ 805191 h 6858000"/>
              <a:gd name="connsiteX817" fmla="*/ 6087656 w 7467600"/>
              <a:gd name="connsiteY817" fmla="*/ 826703 h 6858000"/>
              <a:gd name="connsiteX818" fmla="*/ 6058717 w 7467600"/>
              <a:gd name="connsiteY818" fmla="*/ 865992 h 6858000"/>
              <a:gd name="connsiteX819" fmla="*/ 4974153 w 7467600"/>
              <a:gd name="connsiteY819" fmla="*/ 1045456 h 6858000"/>
              <a:gd name="connsiteX820" fmla="*/ 5627835 w 7467600"/>
              <a:gd name="connsiteY820" fmla="*/ 1472077 h 6858000"/>
              <a:gd name="connsiteX821" fmla="*/ 5629817 w 7467600"/>
              <a:gd name="connsiteY821" fmla="*/ 1471412 h 6858000"/>
              <a:gd name="connsiteX822" fmla="*/ 5634124 w 7467600"/>
              <a:gd name="connsiteY822" fmla="*/ 1470572 h 6858000"/>
              <a:gd name="connsiteX823" fmla="*/ 5755832 w 7467600"/>
              <a:gd name="connsiteY823" fmla="*/ 1383886 h 6858000"/>
              <a:gd name="connsiteX824" fmla="*/ 6014186 w 7467600"/>
              <a:gd name="connsiteY824" fmla="*/ 1279799 h 6858000"/>
              <a:gd name="connsiteX825" fmla="*/ 6901619 w 7467600"/>
              <a:gd name="connsiteY825" fmla="*/ 1047874 h 6858000"/>
              <a:gd name="connsiteX826" fmla="*/ 6931566 w 7467600"/>
              <a:gd name="connsiteY826" fmla="*/ 1062034 h 6858000"/>
              <a:gd name="connsiteX827" fmla="*/ 5790982 w 7467600"/>
              <a:gd name="connsiteY827" fmla="*/ 1561380 h 6858000"/>
              <a:gd name="connsiteX828" fmla="*/ 6188971 w 7467600"/>
              <a:gd name="connsiteY828" fmla="*/ 1755168 h 6858000"/>
              <a:gd name="connsiteX829" fmla="*/ 6202446 w 7467600"/>
              <a:gd name="connsiteY829" fmla="*/ 1752268 h 6858000"/>
              <a:gd name="connsiteX830" fmla="*/ 7179560 w 7467600"/>
              <a:gd name="connsiteY830" fmla="*/ 1467551 h 6858000"/>
              <a:gd name="connsiteX831" fmla="*/ 7158730 w 7467600"/>
              <a:gd name="connsiteY831" fmla="*/ 1507835 h 6858000"/>
              <a:gd name="connsiteX832" fmla="*/ 6326959 w 7467600"/>
              <a:gd name="connsiteY832" fmla="*/ 1817686 h 6858000"/>
              <a:gd name="connsiteX833" fmla="*/ 6537433 w 7467600"/>
              <a:gd name="connsiteY833" fmla="*/ 1907790 h 6858000"/>
              <a:gd name="connsiteX834" fmla="*/ 6550221 w 7467600"/>
              <a:gd name="connsiteY834" fmla="*/ 1910729 h 6858000"/>
              <a:gd name="connsiteX835" fmla="*/ 6964438 w 7467600"/>
              <a:gd name="connsiteY835" fmla="*/ 2209505 h 6858000"/>
              <a:gd name="connsiteX836" fmla="*/ 7367862 w 7467600"/>
              <a:gd name="connsiteY836" fmla="*/ 2806833 h 6858000"/>
              <a:gd name="connsiteX837" fmla="*/ 7364329 w 7467600"/>
              <a:gd name="connsiteY837" fmla="*/ 2826907 h 6858000"/>
              <a:gd name="connsiteX838" fmla="*/ 7290545 w 7467600"/>
              <a:gd name="connsiteY838" fmla="*/ 2850663 h 6858000"/>
              <a:gd name="connsiteX839" fmla="*/ 6472036 w 7467600"/>
              <a:gd name="connsiteY839" fmla="*/ 1959003 h 6858000"/>
              <a:gd name="connsiteX840" fmla="*/ 5792897 w 7467600"/>
              <a:gd name="connsiteY840" fmla="*/ 1647747 h 6858000"/>
              <a:gd name="connsiteX841" fmla="*/ 5842751 w 7467600"/>
              <a:gd name="connsiteY841" fmla="*/ 1816112 h 6858000"/>
              <a:gd name="connsiteX842" fmla="*/ 5847424 w 7467600"/>
              <a:gd name="connsiteY842" fmla="*/ 1815776 h 6858000"/>
              <a:gd name="connsiteX843" fmla="*/ 6399821 w 7467600"/>
              <a:gd name="connsiteY843" fmla="*/ 2344799 h 6858000"/>
              <a:gd name="connsiteX844" fmla="*/ 6323232 w 7467600"/>
              <a:gd name="connsiteY844" fmla="*/ 2389634 h 6858000"/>
              <a:gd name="connsiteX845" fmla="*/ 5942958 w 7467600"/>
              <a:gd name="connsiteY845" fmla="*/ 2077708 h 6858000"/>
              <a:gd name="connsiteX846" fmla="*/ 5921559 w 7467600"/>
              <a:gd name="connsiteY846" fmla="*/ 2378596 h 6858000"/>
              <a:gd name="connsiteX847" fmla="*/ 5817651 w 7467600"/>
              <a:gd name="connsiteY847" fmla="*/ 3023919 h 6858000"/>
              <a:gd name="connsiteX848" fmla="*/ 5729634 w 7467600"/>
              <a:gd name="connsiteY848" fmla="*/ 3051849 h 6858000"/>
              <a:gd name="connsiteX849" fmla="*/ 5611018 w 7467600"/>
              <a:gd name="connsiteY849" fmla="*/ 2316769 h 6858000"/>
              <a:gd name="connsiteX850" fmla="*/ 5687608 w 7467600"/>
              <a:gd name="connsiteY850" fmla="*/ 2039972 h 6858000"/>
              <a:gd name="connsiteX851" fmla="*/ 5657554 w 7467600"/>
              <a:gd name="connsiteY851" fmla="*/ 1576445 h 6858000"/>
              <a:gd name="connsiteX852" fmla="*/ 5150475 w 7467600"/>
              <a:gd name="connsiteY852" fmla="*/ 1274012 h 6858000"/>
              <a:gd name="connsiteX853" fmla="*/ 5349142 w 7467600"/>
              <a:gd name="connsiteY853" fmla="*/ 2204405 h 6858000"/>
              <a:gd name="connsiteX854" fmla="*/ 5262214 w 7467600"/>
              <a:gd name="connsiteY854" fmla="*/ 2233836 h 6858000"/>
              <a:gd name="connsiteX855" fmla="*/ 4981539 w 7467600"/>
              <a:gd name="connsiteY855" fmla="*/ 1542201 h 6858000"/>
              <a:gd name="connsiteX856" fmla="*/ 4958461 w 7467600"/>
              <a:gd name="connsiteY856" fmla="*/ 1136957 h 6858000"/>
              <a:gd name="connsiteX857" fmla="*/ 4655015 w 7467600"/>
              <a:gd name="connsiteY857" fmla="*/ 891426 h 6858000"/>
              <a:gd name="connsiteX858" fmla="*/ 4348002 w 7467600"/>
              <a:gd name="connsiteY858" fmla="*/ 2205895 h 6858000"/>
              <a:gd name="connsiteX859" fmla="*/ 4262250 w 7467600"/>
              <a:gd name="connsiteY859" fmla="*/ 2219972 h 6858000"/>
              <a:gd name="connsiteX860" fmla="*/ 4550611 w 7467600"/>
              <a:gd name="connsiteY860" fmla="*/ 817540 h 6858000"/>
              <a:gd name="connsiteX861" fmla="*/ 4564418 w 7467600"/>
              <a:gd name="connsiteY861" fmla="*/ 808293 h 6858000"/>
              <a:gd name="connsiteX862" fmla="*/ 4266388 w 7467600"/>
              <a:gd name="connsiteY862" fmla="*/ 500083 h 6858000"/>
              <a:gd name="connsiteX863" fmla="*/ 4032842 w 7467600"/>
              <a:gd name="connsiteY863" fmla="*/ 211809 h 6858000"/>
              <a:gd name="connsiteX864" fmla="*/ 3882765 w 7467600"/>
              <a:gd name="connsiteY864" fmla="*/ 0 h 6858000"/>
              <a:gd name="connsiteX865" fmla="*/ 3721337 w 7467600"/>
              <a:gd name="connsiteY865" fmla="*/ 0 h 6858000"/>
              <a:gd name="connsiteX866" fmla="*/ 3797544 w 7467600"/>
              <a:gd name="connsiteY866" fmla="*/ 0 h 6858000"/>
              <a:gd name="connsiteX867" fmla="*/ 3775734 w 7467600"/>
              <a:gd name="connsiteY867" fmla="*/ 95131 h 6858000"/>
              <a:gd name="connsiteX868" fmla="*/ 3724807 w 7467600"/>
              <a:gd name="connsiteY868" fmla="*/ 272257 h 6858000"/>
              <a:gd name="connsiteX869" fmla="*/ 3726844 w 7467600"/>
              <a:gd name="connsiteY869" fmla="*/ 282988 h 6858000"/>
              <a:gd name="connsiteX870" fmla="*/ 3742664 w 7467600"/>
              <a:gd name="connsiteY870" fmla="*/ 279918 h 6858000"/>
              <a:gd name="connsiteX871" fmla="*/ 4103910 w 7467600"/>
              <a:gd name="connsiteY871" fmla="*/ 1161917 h 6858000"/>
              <a:gd name="connsiteX872" fmla="*/ 4020269 w 7467600"/>
              <a:gd name="connsiteY872" fmla="*/ 1200406 h 6858000"/>
              <a:gd name="connsiteX873" fmla="*/ 3674882 w 7467600"/>
              <a:gd name="connsiteY873" fmla="*/ 488524 h 6858000"/>
              <a:gd name="connsiteX874" fmla="*/ 3132682 w 7467600"/>
              <a:gd name="connsiteY874" fmla="*/ 1072284 h 6858000"/>
              <a:gd name="connsiteX875" fmla="*/ 2716346 w 7467600"/>
              <a:gd name="connsiteY875" fmla="*/ 1276376 h 6858000"/>
              <a:gd name="connsiteX876" fmla="*/ 2716772 w 7467600"/>
              <a:gd name="connsiteY876" fmla="*/ 1255462 h 6858000"/>
              <a:gd name="connsiteX877" fmla="*/ 3471096 w 7467600"/>
              <a:gd name="connsiteY877" fmla="*/ 437072 h 6858000"/>
              <a:gd name="connsiteX878" fmla="*/ 3639057 w 7467600"/>
              <a:gd name="connsiteY878" fmla="*/ 286334 h 6858000"/>
              <a:gd name="connsiteX879" fmla="*/ 3640309 w 7467600"/>
              <a:gd name="connsiteY879" fmla="*/ 284664 h 6858000"/>
              <a:gd name="connsiteX880" fmla="*/ 3646022 w 7467600"/>
              <a:gd name="connsiteY880" fmla="*/ 276711 h 6858000"/>
              <a:gd name="connsiteX881" fmla="*/ 3707943 w 7467600"/>
              <a:gd name="connsiteY881" fmla="*/ 65958 h 6858000"/>
              <a:gd name="connsiteX882" fmla="*/ 3721337 w 7467600"/>
              <a:gd name="connsiteY882" fmla="*/ 0 h 6858000"/>
              <a:gd name="connsiteX883" fmla="*/ 2867960 w 7467600"/>
              <a:gd name="connsiteY883" fmla="*/ 0 h 6858000"/>
              <a:gd name="connsiteX884" fmla="*/ 2926351 w 7467600"/>
              <a:gd name="connsiteY884" fmla="*/ 0 h 6858000"/>
              <a:gd name="connsiteX885" fmla="*/ 2902823 w 7467600"/>
              <a:gd name="connsiteY885" fmla="*/ 262929 h 6858000"/>
              <a:gd name="connsiteX886" fmla="*/ 2940663 w 7467600"/>
              <a:gd name="connsiteY886" fmla="*/ 140884 h 6858000"/>
              <a:gd name="connsiteX887" fmla="*/ 2947039 w 7467600"/>
              <a:gd name="connsiteY887" fmla="*/ 122524 h 6858000"/>
              <a:gd name="connsiteX888" fmla="*/ 2984316 w 7467600"/>
              <a:gd name="connsiteY888" fmla="*/ 0 h 6858000"/>
              <a:gd name="connsiteX889" fmla="*/ 3016114 w 7467600"/>
              <a:gd name="connsiteY889" fmla="*/ 0 h 6858000"/>
              <a:gd name="connsiteX890" fmla="*/ 2979949 w 7467600"/>
              <a:gd name="connsiteY890" fmla="*/ 119274 h 6858000"/>
              <a:gd name="connsiteX891" fmla="*/ 3023879 w 7467600"/>
              <a:gd name="connsiteY891" fmla="*/ 0 h 6858000"/>
              <a:gd name="connsiteX892" fmla="*/ 3105400 w 7467600"/>
              <a:gd name="connsiteY892" fmla="*/ 0 h 6858000"/>
              <a:gd name="connsiteX893" fmla="*/ 3094669 w 7467600"/>
              <a:gd name="connsiteY893" fmla="*/ 30308 h 6858000"/>
              <a:gd name="connsiteX894" fmla="*/ 2901945 w 7467600"/>
              <a:gd name="connsiteY894" fmla="*/ 466538 h 6858000"/>
              <a:gd name="connsiteX895" fmla="*/ 2815209 w 7467600"/>
              <a:gd name="connsiteY895" fmla="*/ 497361 h 6858000"/>
              <a:gd name="connsiteX896" fmla="*/ 2844845 w 7467600"/>
              <a:gd name="connsiteY896" fmla="*/ 127638 h 6858000"/>
              <a:gd name="connsiteX897" fmla="*/ 2867960 w 7467600"/>
              <a:gd name="connsiteY897" fmla="*/ 0 h 6858000"/>
              <a:gd name="connsiteX898" fmla="*/ 1057230 w 7467600"/>
              <a:gd name="connsiteY898" fmla="*/ 0 h 6858000"/>
              <a:gd name="connsiteX899" fmla="*/ 1111003 w 7467600"/>
              <a:gd name="connsiteY899" fmla="*/ 0 h 6858000"/>
              <a:gd name="connsiteX900" fmla="*/ 1125553 w 7467600"/>
              <a:gd name="connsiteY900" fmla="*/ 52588 h 6858000"/>
              <a:gd name="connsiteX901" fmla="*/ 1304276 w 7467600"/>
              <a:gd name="connsiteY901" fmla="*/ 476275 h 6858000"/>
              <a:gd name="connsiteX902" fmla="*/ 1492066 w 7467600"/>
              <a:gd name="connsiteY902" fmla="*/ 886333 h 6858000"/>
              <a:gd name="connsiteX903" fmla="*/ 1423698 w 7467600"/>
              <a:gd name="connsiteY903" fmla="*/ 710817 h 6858000"/>
              <a:gd name="connsiteX904" fmla="*/ 1357609 w 7467600"/>
              <a:gd name="connsiteY904" fmla="*/ 532892 h 6858000"/>
              <a:gd name="connsiteX905" fmla="*/ 1309550 w 7467600"/>
              <a:gd name="connsiteY905" fmla="*/ 374031 h 6858000"/>
              <a:gd name="connsiteX906" fmla="*/ 1193673 w 7467600"/>
              <a:gd name="connsiteY906" fmla="*/ 49533 h 6858000"/>
              <a:gd name="connsiteX907" fmla="*/ 1164391 w 7467600"/>
              <a:gd name="connsiteY907" fmla="*/ 0 h 6858000"/>
              <a:gd name="connsiteX908" fmla="*/ 1200666 w 7467600"/>
              <a:gd name="connsiteY908" fmla="*/ 0 h 6858000"/>
              <a:gd name="connsiteX909" fmla="*/ 1223408 w 7467600"/>
              <a:gd name="connsiteY909" fmla="*/ 38996 h 6858000"/>
              <a:gd name="connsiteX910" fmla="*/ 1339635 w 7467600"/>
              <a:gd name="connsiteY910" fmla="*/ 365517 h 6858000"/>
              <a:gd name="connsiteX911" fmla="*/ 1387469 w 7467600"/>
              <a:gd name="connsiteY911" fmla="*/ 523079 h 6858000"/>
              <a:gd name="connsiteX912" fmla="*/ 1452685 w 7467600"/>
              <a:gd name="connsiteY912" fmla="*/ 699806 h 6858000"/>
              <a:gd name="connsiteX913" fmla="*/ 1492092 w 7467600"/>
              <a:gd name="connsiteY913" fmla="*/ 800424 h 6858000"/>
              <a:gd name="connsiteX914" fmla="*/ 1455302 w 7467600"/>
              <a:gd name="connsiteY914" fmla="*/ 632913 h 6858000"/>
              <a:gd name="connsiteX915" fmla="*/ 1222336 w 7467600"/>
              <a:gd name="connsiteY915" fmla="*/ 9480 h 6858000"/>
              <a:gd name="connsiteX916" fmla="*/ 1214634 w 7467600"/>
              <a:gd name="connsiteY916" fmla="*/ 0 h 6858000"/>
              <a:gd name="connsiteX917" fmla="*/ 1289827 w 7467600"/>
              <a:gd name="connsiteY917" fmla="*/ 0 h 6858000"/>
              <a:gd name="connsiteX918" fmla="*/ 1321076 w 7467600"/>
              <a:gd name="connsiteY918" fmla="*/ 59722 h 6858000"/>
              <a:gd name="connsiteX919" fmla="*/ 1512579 w 7467600"/>
              <a:gd name="connsiteY919" fmla="*/ 626441 h 6858000"/>
              <a:gd name="connsiteX920" fmla="*/ 1506076 w 7467600"/>
              <a:gd name="connsiteY920" fmla="*/ 1089289 h 6858000"/>
              <a:gd name="connsiteX921" fmla="*/ 1486346 w 7467600"/>
              <a:gd name="connsiteY921" fmla="*/ 1079919 h 6858000"/>
              <a:gd name="connsiteX922" fmla="*/ 1070511 w 7467600"/>
              <a:gd name="connsiteY922" fmla="*/ 48609 h 6858000"/>
              <a:gd name="connsiteX923" fmla="*/ 1057230 w 7467600"/>
              <a:gd name="connsiteY923" fmla="*/ 0 h 6858000"/>
              <a:gd name="connsiteX924" fmla="*/ 43151 w 7467600"/>
              <a:gd name="connsiteY924" fmla="*/ 0 h 6858000"/>
              <a:gd name="connsiteX925" fmla="*/ 95283 w 7467600"/>
              <a:gd name="connsiteY925" fmla="*/ 0 h 6858000"/>
              <a:gd name="connsiteX926" fmla="*/ 300708 w 7467600"/>
              <a:gd name="connsiteY926" fmla="*/ 154571 h 6858000"/>
              <a:gd name="connsiteX927" fmla="*/ 530414 w 7467600"/>
              <a:gd name="connsiteY927" fmla="*/ 354673 h 6858000"/>
              <a:gd name="connsiteX928" fmla="*/ 333785 w 7467600"/>
              <a:gd name="connsiteY928" fmla="*/ 161564 h 6858000"/>
              <a:gd name="connsiteX929" fmla="*/ 147005 w 7467600"/>
              <a:gd name="connsiteY929" fmla="*/ 0 h 6858000"/>
              <a:gd name="connsiteX930" fmla="*/ 272509 w 7467600"/>
              <a:gd name="connsiteY930" fmla="*/ 0 h 6858000"/>
              <a:gd name="connsiteX931" fmla="*/ 326276 w 7467600"/>
              <a:gd name="connsiteY931" fmla="*/ 45847 h 6858000"/>
              <a:gd name="connsiteX932" fmla="*/ 823759 w 7467600"/>
              <a:gd name="connsiteY932" fmla="*/ 574145 h 6858000"/>
              <a:gd name="connsiteX933" fmla="*/ 811254 w 7467600"/>
              <a:gd name="connsiteY933" fmla="*/ 665546 h 6858000"/>
              <a:gd name="connsiteX934" fmla="*/ 154042 w 7467600"/>
              <a:gd name="connsiteY934" fmla="*/ 261522 h 6858000"/>
              <a:gd name="connsiteX935" fmla="*/ 13550 w 7467600"/>
              <a:gd name="connsiteY935" fmla="*/ 158423 h 6858000"/>
              <a:gd name="connsiteX936" fmla="*/ 0 w 7467600"/>
              <a:gd name="connsiteY936" fmla="*/ 146618 h 6858000"/>
              <a:gd name="connsiteX937" fmla="*/ 0 w 7467600"/>
              <a:gd name="connsiteY937" fmla="*/ 59161 h 6858000"/>
              <a:gd name="connsiteX938" fmla="*/ 45427 w 7467600"/>
              <a:gd name="connsiteY938" fmla="*/ 101078 h 6858000"/>
              <a:gd name="connsiteX939" fmla="*/ 630103 w 7467600"/>
              <a:gd name="connsiteY939" fmla="*/ 485885 h 6858000"/>
              <a:gd name="connsiteX940" fmla="*/ 532040 w 7467600"/>
              <a:gd name="connsiteY940" fmla="*/ 399359 h 6858000"/>
              <a:gd name="connsiteX941" fmla="*/ 517618 w 7467600"/>
              <a:gd name="connsiteY941" fmla="*/ 385726 h 6858000"/>
              <a:gd name="connsiteX942" fmla="*/ 285074 w 7467600"/>
              <a:gd name="connsiteY942" fmla="*/ 182755 h 6858000"/>
              <a:gd name="connsiteX943" fmla="*/ 43151 w 7467600"/>
              <a:gd name="connsiteY943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289862 w 7467600"/>
              <a:gd name="connsiteY4" fmla="*/ 6659827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289862 w 7467600"/>
              <a:gd name="connsiteY10" fmla="*/ 6659827 h 6858000"/>
              <a:gd name="connsiteX11" fmla="*/ 1019354 w 7467600"/>
              <a:gd name="connsiteY11" fmla="*/ 6315006 h 6858000"/>
              <a:gd name="connsiteX12" fmla="*/ 441046 w 7467600"/>
              <a:gd name="connsiteY12" fmla="*/ 6691153 h 6858000"/>
              <a:gd name="connsiteX13" fmla="*/ 1019354 w 7467600"/>
              <a:gd name="connsiteY13" fmla="*/ 6315006 h 6858000"/>
              <a:gd name="connsiteX14" fmla="*/ 991680 w 7467600"/>
              <a:gd name="connsiteY14" fmla="*/ 6298413 h 6858000"/>
              <a:gd name="connsiteX15" fmla="*/ 409060 w 7467600"/>
              <a:gd name="connsiteY15" fmla="*/ 6671470 h 6858000"/>
              <a:gd name="connsiteX16" fmla="*/ 991680 w 7467600"/>
              <a:gd name="connsiteY16" fmla="*/ 6298413 h 6858000"/>
              <a:gd name="connsiteX17" fmla="*/ 103333 w 7467600"/>
              <a:gd name="connsiteY17" fmla="*/ 5699602 h 6858000"/>
              <a:gd name="connsiteX18" fmla="*/ 233938 w 7467600"/>
              <a:gd name="connsiteY18" fmla="*/ 5809416 h 6858000"/>
              <a:gd name="connsiteX19" fmla="*/ 883580 w 7467600"/>
              <a:gd name="connsiteY19" fmla="*/ 6180710 h 6858000"/>
              <a:gd name="connsiteX20" fmla="*/ 487337 w 7467600"/>
              <a:gd name="connsiteY20" fmla="*/ 5950182 h 6858000"/>
              <a:gd name="connsiteX21" fmla="*/ 354051 w 7467600"/>
              <a:gd name="connsiteY21" fmla="*/ 5854912 h 6858000"/>
              <a:gd name="connsiteX22" fmla="*/ 195436 w 7467600"/>
              <a:gd name="connsiteY22" fmla="*/ 5755068 h 6858000"/>
              <a:gd name="connsiteX23" fmla="*/ 103333 w 7467600"/>
              <a:gd name="connsiteY23" fmla="*/ 5699602 h 6858000"/>
              <a:gd name="connsiteX24" fmla="*/ 5539432 w 7467600"/>
              <a:gd name="connsiteY24" fmla="*/ 5642928 h 6858000"/>
              <a:gd name="connsiteX25" fmla="*/ 5555462 w 7467600"/>
              <a:gd name="connsiteY25" fmla="*/ 5694454 h 6858000"/>
              <a:gd name="connsiteX26" fmla="*/ 5828270 w 7467600"/>
              <a:gd name="connsiteY26" fmla="*/ 6320663 h 6858000"/>
              <a:gd name="connsiteX27" fmla="*/ 5947416 w 7467600"/>
              <a:gd name="connsiteY27" fmla="*/ 6574846 h 6858000"/>
              <a:gd name="connsiteX28" fmla="*/ 5539432 w 7467600"/>
              <a:gd name="connsiteY28" fmla="*/ 5642928 h 6858000"/>
              <a:gd name="connsiteX29" fmla="*/ 51253 w 7467600"/>
              <a:gd name="connsiteY29" fmla="*/ 5631825 h 6858000"/>
              <a:gd name="connsiteX30" fmla="*/ 211622 w 7467600"/>
              <a:gd name="connsiteY30" fmla="*/ 5728803 h 6858000"/>
              <a:gd name="connsiteX31" fmla="*/ 371652 w 7467600"/>
              <a:gd name="connsiteY31" fmla="*/ 5829062 h 6858000"/>
              <a:gd name="connsiteX32" fmla="*/ 505903 w 7467600"/>
              <a:gd name="connsiteY32" fmla="*/ 5925221 h 6858000"/>
              <a:gd name="connsiteX33" fmla="*/ 899240 w 7467600"/>
              <a:gd name="connsiteY33" fmla="*/ 6153068 h 6858000"/>
              <a:gd name="connsiteX34" fmla="*/ 988114 w 7467600"/>
              <a:gd name="connsiteY34" fmla="*/ 6174204 h 6858000"/>
              <a:gd name="connsiteX35" fmla="*/ 845971 w 7467600"/>
              <a:gd name="connsiteY35" fmla="*/ 6067177 h 6858000"/>
              <a:gd name="connsiteX36" fmla="*/ 448057 w 7467600"/>
              <a:gd name="connsiteY36" fmla="*/ 5841376 h 6858000"/>
              <a:gd name="connsiteX37" fmla="*/ 51253 w 7467600"/>
              <a:gd name="connsiteY37" fmla="*/ 5631825 h 6858000"/>
              <a:gd name="connsiteX38" fmla="*/ 2606687 w 7467600"/>
              <a:gd name="connsiteY38" fmla="*/ 5630718 h 6858000"/>
              <a:gd name="connsiteX39" fmla="*/ 2645658 w 7467600"/>
              <a:gd name="connsiteY39" fmla="*/ 6640259 h 6858000"/>
              <a:gd name="connsiteX40" fmla="*/ 2606687 w 7467600"/>
              <a:gd name="connsiteY40" fmla="*/ 5630718 h 6858000"/>
              <a:gd name="connsiteX41" fmla="*/ 3642057 w 7467600"/>
              <a:gd name="connsiteY41" fmla="*/ 5573487 h 6858000"/>
              <a:gd name="connsiteX42" fmla="*/ 3632981 w 7467600"/>
              <a:gd name="connsiteY42" fmla="*/ 5579437 h 6858000"/>
              <a:gd name="connsiteX43" fmla="*/ 3382436 w 7467600"/>
              <a:gd name="connsiteY43" fmla="*/ 5952726 h 6858000"/>
              <a:gd name="connsiteX44" fmla="*/ 3191929 w 7467600"/>
              <a:gd name="connsiteY44" fmla="*/ 6662669 h 6858000"/>
              <a:gd name="connsiteX45" fmla="*/ 3369898 w 7467600"/>
              <a:gd name="connsiteY45" fmla="*/ 6081771 h 6858000"/>
              <a:gd name="connsiteX46" fmla="*/ 3642057 w 7467600"/>
              <a:gd name="connsiteY46" fmla="*/ 5573487 h 6858000"/>
              <a:gd name="connsiteX47" fmla="*/ 2650666 w 7467600"/>
              <a:gd name="connsiteY47" fmla="*/ 5530686 h 6858000"/>
              <a:gd name="connsiteX48" fmla="*/ 2650249 w 7467600"/>
              <a:gd name="connsiteY48" fmla="*/ 5532101 h 6858000"/>
              <a:gd name="connsiteX49" fmla="*/ 2663808 w 7467600"/>
              <a:gd name="connsiteY49" fmla="*/ 6535215 h 6858000"/>
              <a:gd name="connsiteX50" fmla="*/ 2665418 w 7467600"/>
              <a:gd name="connsiteY50" fmla="*/ 6132756 h 6858000"/>
              <a:gd name="connsiteX51" fmla="*/ 2650666 w 7467600"/>
              <a:gd name="connsiteY51" fmla="*/ 5530686 h 6858000"/>
              <a:gd name="connsiteX52" fmla="*/ 2680277 w 7467600"/>
              <a:gd name="connsiteY52" fmla="*/ 5479204 h 6858000"/>
              <a:gd name="connsiteX53" fmla="*/ 2678972 w 7467600"/>
              <a:gd name="connsiteY53" fmla="*/ 5481582 h 6858000"/>
              <a:gd name="connsiteX54" fmla="*/ 2696666 w 7467600"/>
              <a:gd name="connsiteY54" fmla="*/ 6133836 h 6858000"/>
              <a:gd name="connsiteX55" fmla="*/ 2695769 w 7467600"/>
              <a:gd name="connsiteY55" fmla="*/ 6390955 h 6858000"/>
              <a:gd name="connsiteX56" fmla="*/ 2739893 w 7467600"/>
              <a:gd name="connsiteY56" fmla="*/ 6108357 h 6858000"/>
              <a:gd name="connsiteX57" fmla="*/ 2680277 w 7467600"/>
              <a:gd name="connsiteY57" fmla="*/ 5479204 h 6858000"/>
              <a:gd name="connsiteX58" fmla="*/ 1132195 w 7467600"/>
              <a:gd name="connsiteY58" fmla="*/ 5467980 h 6858000"/>
              <a:gd name="connsiteX59" fmla="*/ 1679056 w 7467600"/>
              <a:gd name="connsiteY59" fmla="*/ 5516907 h 6858000"/>
              <a:gd name="connsiteX60" fmla="*/ 2128648 w 7467600"/>
              <a:gd name="connsiteY60" fmla="*/ 5474249 h 6858000"/>
              <a:gd name="connsiteX61" fmla="*/ 1825619 w 7467600"/>
              <a:gd name="connsiteY61" fmla="*/ 5478447 h 6858000"/>
              <a:gd name="connsiteX62" fmla="*/ 1737798 w 7467600"/>
              <a:gd name="connsiteY62" fmla="*/ 5483353 h 6858000"/>
              <a:gd name="connsiteX63" fmla="*/ 1132195 w 7467600"/>
              <a:gd name="connsiteY63" fmla="*/ 5467980 h 6858000"/>
              <a:gd name="connsiteX64" fmla="*/ 1456157 w 7467600"/>
              <a:gd name="connsiteY64" fmla="*/ 5371404 h 6858000"/>
              <a:gd name="connsiteX65" fmla="*/ 1244432 w 7467600"/>
              <a:gd name="connsiteY65" fmla="*/ 5385601 h 6858000"/>
              <a:gd name="connsiteX66" fmla="*/ 973990 w 7467600"/>
              <a:gd name="connsiteY66" fmla="*/ 5424940 h 6858000"/>
              <a:gd name="connsiteX67" fmla="*/ 1103809 w 7467600"/>
              <a:gd name="connsiteY67" fmla="*/ 5433720 h 6858000"/>
              <a:gd name="connsiteX68" fmla="*/ 1123454 w 7467600"/>
              <a:gd name="connsiteY68" fmla="*/ 5435727 h 6858000"/>
              <a:gd name="connsiteX69" fmla="*/ 1737017 w 7467600"/>
              <a:gd name="connsiteY69" fmla="*/ 5452183 h 6858000"/>
              <a:gd name="connsiteX70" fmla="*/ 1824397 w 7467600"/>
              <a:gd name="connsiteY70" fmla="*/ 5447757 h 6858000"/>
              <a:gd name="connsiteX71" fmla="*/ 2070059 w 7467600"/>
              <a:gd name="connsiteY71" fmla="*/ 5441660 h 6858000"/>
              <a:gd name="connsiteX72" fmla="*/ 1456157 w 7467600"/>
              <a:gd name="connsiteY72" fmla="*/ 5371404 h 6858000"/>
              <a:gd name="connsiteX73" fmla="*/ 4988186 w 7467600"/>
              <a:gd name="connsiteY73" fmla="*/ 5216467 h 6858000"/>
              <a:gd name="connsiteX74" fmla="*/ 4777334 w 7467600"/>
              <a:gd name="connsiteY74" fmla="*/ 5406072 h 6858000"/>
              <a:gd name="connsiteX75" fmla="*/ 4718341 w 7467600"/>
              <a:gd name="connsiteY75" fmla="*/ 5468043 h 6858000"/>
              <a:gd name="connsiteX76" fmla="*/ 4604655 w 7467600"/>
              <a:gd name="connsiteY76" fmla="*/ 5583434 h 6858000"/>
              <a:gd name="connsiteX77" fmla="*/ 4565074 w 7467600"/>
              <a:gd name="connsiteY77" fmla="*/ 5618550 h 6858000"/>
              <a:gd name="connsiteX78" fmla="*/ 4988186 w 7467600"/>
              <a:gd name="connsiteY78" fmla="*/ 5216467 h 6858000"/>
              <a:gd name="connsiteX79" fmla="*/ 4978032 w 7467600"/>
              <a:gd name="connsiteY79" fmla="*/ 5183809 h 6858000"/>
              <a:gd name="connsiteX80" fmla="*/ 4463413 w 7467600"/>
              <a:gd name="connsiteY80" fmla="*/ 5615162 h 6858000"/>
              <a:gd name="connsiteX81" fmla="*/ 4358134 w 7467600"/>
              <a:gd name="connsiteY81" fmla="*/ 5742791 h 6858000"/>
              <a:gd name="connsiteX82" fmla="*/ 4376219 w 7467600"/>
              <a:gd name="connsiteY82" fmla="*/ 5729027 h 6858000"/>
              <a:gd name="connsiteX83" fmla="*/ 4582340 w 7467600"/>
              <a:gd name="connsiteY83" fmla="*/ 5561037 h 6858000"/>
              <a:gd name="connsiteX84" fmla="*/ 4694684 w 7467600"/>
              <a:gd name="connsiteY84" fmla="*/ 5447098 h 6858000"/>
              <a:gd name="connsiteX85" fmla="*/ 4754123 w 7467600"/>
              <a:gd name="connsiteY85" fmla="*/ 5384643 h 6858000"/>
              <a:gd name="connsiteX86" fmla="*/ 4978032 w 7467600"/>
              <a:gd name="connsiteY86" fmla="*/ 5183809 h 6858000"/>
              <a:gd name="connsiteX87" fmla="*/ 1903353 w 7467600"/>
              <a:gd name="connsiteY87" fmla="*/ 5044827 h 6858000"/>
              <a:gd name="connsiteX88" fmla="*/ 1936931 w 7467600"/>
              <a:gd name="connsiteY88" fmla="*/ 5093954 h 6858000"/>
              <a:gd name="connsiteX89" fmla="*/ 2195868 w 7467600"/>
              <a:gd name="connsiteY89" fmla="*/ 5396574 h 6858000"/>
              <a:gd name="connsiteX90" fmla="*/ 2088852 w 7467600"/>
              <a:gd name="connsiteY90" fmla="*/ 5166123 h 6858000"/>
              <a:gd name="connsiteX91" fmla="*/ 1958241 w 7467600"/>
              <a:gd name="connsiteY91" fmla="*/ 5067955 h 6858000"/>
              <a:gd name="connsiteX92" fmla="*/ 1903353 w 7467600"/>
              <a:gd name="connsiteY92" fmla="*/ 5044827 h 6858000"/>
              <a:gd name="connsiteX93" fmla="*/ 1979378 w 7467600"/>
              <a:gd name="connsiteY93" fmla="*/ 4769504 h 6858000"/>
              <a:gd name="connsiteX94" fmla="*/ 2882120 w 7467600"/>
              <a:gd name="connsiteY94" fmla="*/ 5064547 h 6858000"/>
              <a:gd name="connsiteX95" fmla="*/ 2793103 w 7467600"/>
              <a:gd name="connsiteY95" fmla="*/ 5039699 h 6858000"/>
              <a:gd name="connsiteX96" fmla="*/ 2770041 w 7467600"/>
              <a:gd name="connsiteY96" fmla="*/ 5033634 h 6858000"/>
              <a:gd name="connsiteX97" fmla="*/ 1979378 w 7467600"/>
              <a:gd name="connsiteY97" fmla="*/ 4769504 h 6858000"/>
              <a:gd name="connsiteX98" fmla="*/ 1927410 w 7467600"/>
              <a:gd name="connsiteY98" fmla="*/ 4716164 h 6858000"/>
              <a:gd name="connsiteX99" fmla="*/ 1959587 w 7467600"/>
              <a:gd name="connsiteY99" fmla="*/ 4728849 h 6858000"/>
              <a:gd name="connsiteX100" fmla="*/ 2777707 w 7467600"/>
              <a:gd name="connsiteY100" fmla="*/ 5003991 h 6858000"/>
              <a:gd name="connsiteX101" fmla="*/ 2800768 w 7467600"/>
              <a:gd name="connsiteY101" fmla="*/ 5010056 h 6858000"/>
              <a:gd name="connsiteX102" fmla="*/ 2879408 w 7467600"/>
              <a:gd name="connsiteY102" fmla="*/ 5031590 h 6858000"/>
              <a:gd name="connsiteX103" fmla="*/ 2862295 w 7467600"/>
              <a:gd name="connsiteY103" fmla="*/ 5022958 h 6858000"/>
              <a:gd name="connsiteX104" fmla="*/ 2813343 w 7467600"/>
              <a:gd name="connsiteY104" fmla="*/ 4998369 h 6858000"/>
              <a:gd name="connsiteX105" fmla="*/ 2646245 w 7467600"/>
              <a:gd name="connsiteY105" fmla="*/ 4930999 h 6858000"/>
              <a:gd name="connsiteX106" fmla="*/ 1999243 w 7467600"/>
              <a:gd name="connsiteY106" fmla="*/ 4730524 h 6858000"/>
              <a:gd name="connsiteX107" fmla="*/ 1979527 w 7467600"/>
              <a:gd name="connsiteY107" fmla="*/ 4726651 h 6858000"/>
              <a:gd name="connsiteX108" fmla="*/ 1927410 w 7467600"/>
              <a:gd name="connsiteY108" fmla="*/ 4716164 h 6858000"/>
              <a:gd name="connsiteX109" fmla="*/ 1997014 w 7467600"/>
              <a:gd name="connsiteY109" fmla="*/ 4698007 h 6858000"/>
              <a:gd name="connsiteX110" fmla="*/ 2005458 w 7467600"/>
              <a:gd name="connsiteY110" fmla="*/ 4699540 h 6858000"/>
              <a:gd name="connsiteX111" fmla="*/ 2657186 w 7467600"/>
              <a:gd name="connsiteY111" fmla="*/ 4901687 h 6858000"/>
              <a:gd name="connsiteX112" fmla="*/ 2826662 w 7467600"/>
              <a:gd name="connsiteY112" fmla="*/ 4970362 h 6858000"/>
              <a:gd name="connsiteX113" fmla="*/ 2876100 w 7467600"/>
              <a:gd name="connsiteY113" fmla="*/ 4995397 h 6858000"/>
              <a:gd name="connsiteX114" fmla="*/ 3042600 w 7467600"/>
              <a:gd name="connsiteY114" fmla="*/ 5059532 h 6858000"/>
              <a:gd name="connsiteX115" fmla="*/ 1997014 w 7467600"/>
              <a:gd name="connsiteY115" fmla="*/ 4698007 h 6858000"/>
              <a:gd name="connsiteX116" fmla="*/ 2305292 w 7467600"/>
              <a:gd name="connsiteY116" fmla="*/ 4219492 h 6858000"/>
              <a:gd name="connsiteX117" fmla="*/ 3360922 w 7467600"/>
              <a:gd name="connsiteY117" fmla="*/ 4529373 h 6858000"/>
              <a:gd name="connsiteX118" fmla="*/ 3492420 w 7467600"/>
              <a:gd name="connsiteY118" fmla="*/ 4510145 h 6858000"/>
              <a:gd name="connsiteX119" fmla="*/ 3364086 w 7467600"/>
              <a:gd name="connsiteY119" fmla="*/ 4480340 h 6858000"/>
              <a:gd name="connsiteX120" fmla="*/ 3225818 w 7467600"/>
              <a:gd name="connsiteY120" fmla="*/ 4411822 h 6858000"/>
              <a:gd name="connsiteX121" fmla="*/ 3129696 w 7467600"/>
              <a:gd name="connsiteY121" fmla="*/ 4360704 h 6858000"/>
              <a:gd name="connsiteX122" fmla="*/ 2814545 w 7467600"/>
              <a:gd name="connsiteY122" fmla="*/ 4282955 h 6858000"/>
              <a:gd name="connsiteX123" fmla="*/ 2305292 w 7467600"/>
              <a:gd name="connsiteY123" fmla="*/ 4219492 h 6858000"/>
              <a:gd name="connsiteX124" fmla="*/ 2626982 w 7467600"/>
              <a:gd name="connsiteY124" fmla="*/ 4206450 h 6858000"/>
              <a:gd name="connsiteX125" fmla="*/ 2490617 w 7467600"/>
              <a:gd name="connsiteY125" fmla="*/ 4206951 h 6858000"/>
              <a:gd name="connsiteX126" fmla="*/ 2819869 w 7467600"/>
              <a:gd name="connsiteY126" fmla="*/ 4252936 h 6858000"/>
              <a:gd name="connsiteX127" fmla="*/ 3143018 w 7467600"/>
              <a:gd name="connsiteY127" fmla="*/ 4332698 h 6858000"/>
              <a:gd name="connsiteX128" fmla="*/ 3241520 w 7467600"/>
              <a:gd name="connsiteY128" fmla="*/ 4385112 h 6858000"/>
              <a:gd name="connsiteX129" fmla="*/ 3374575 w 7467600"/>
              <a:gd name="connsiteY129" fmla="*/ 4451517 h 6858000"/>
              <a:gd name="connsiteX130" fmla="*/ 3505221 w 7467600"/>
              <a:gd name="connsiteY130" fmla="*/ 4480757 h 6858000"/>
              <a:gd name="connsiteX131" fmla="*/ 2626982 w 7467600"/>
              <a:gd name="connsiteY131" fmla="*/ 4206450 h 6858000"/>
              <a:gd name="connsiteX132" fmla="*/ 1310106 w 7467600"/>
              <a:gd name="connsiteY132" fmla="*/ 3943217 h 6858000"/>
              <a:gd name="connsiteX133" fmla="*/ 854994 w 7467600"/>
              <a:gd name="connsiteY133" fmla="*/ 4399136 h 6858000"/>
              <a:gd name="connsiteX134" fmla="*/ 742462 w 7467600"/>
              <a:gd name="connsiteY134" fmla="*/ 4594648 h 6858000"/>
              <a:gd name="connsiteX135" fmla="*/ 820602 w 7467600"/>
              <a:gd name="connsiteY135" fmla="*/ 4485915 h 6858000"/>
              <a:gd name="connsiteX136" fmla="*/ 878295 w 7467600"/>
              <a:gd name="connsiteY136" fmla="*/ 4403594 h 6858000"/>
              <a:gd name="connsiteX137" fmla="*/ 1240607 w 7467600"/>
              <a:gd name="connsiteY137" fmla="*/ 4010401 h 6858000"/>
              <a:gd name="connsiteX138" fmla="*/ 1310106 w 7467600"/>
              <a:gd name="connsiteY138" fmla="*/ 3943217 h 6858000"/>
              <a:gd name="connsiteX139" fmla="*/ 1423113 w 7467600"/>
              <a:gd name="connsiteY139" fmla="*/ 3874565 h 6858000"/>
              <a:gd name="connsiteX140" fmla="*/ 1260565 w 7467600"/>
              <a:gd name="connsiteY140" fmla="*/ 4031982 h 6858000"/>
              <a:gd name="connsiteX141" fmla="*/ 901900 w 7467600"/>
              <a:gd name="connsiteY141" fmla="*/ 4421236 h 6858000"/>
              <a:gd name="connsiteX142" fmla="*/ 845044 w 7467600"/>
              <a:gd name="connsiteY142" fmla="*/ 4502436 h 6858000"/>
              <a:gd name="connsiteX143" fmla="*/ 685926 w 7467600"/>
              <a:gd name="connsiteY143" fmla="*/ 4703069 h 6858000"/>
              <a:gd name="connsiteX144" fmla="*/ 684248 w 7467600"/>
              <a:gd name="connsiteY144" fmla="*/ 4706721 h 6858000"/>
              <a:gd name="connsiteX145" fmla="*/ 1423113 w 7467600"/>
              <a:gd name="connsiteY145" fmla="*/ 3874565 h 6858000"/>
              <a:gd name="connsiteX146" fmla="*/ 3316479 w 7467600"/>
              <a:gd name="connsiteY146" fmla="*/ 3872136 h 6858000"/>
              <a:gd name="connsiteX147" fmla="*/ 3546806 w 7467600"/>
              <a:gd name="connsiteY147" fmla="*/ 4356139 h 6858000"/>
              <a:gd name="connsiteX148" fmla="*/ 3364433 w 7467600"/>
              <a:gd name="connsiteY148" fmla="*/ 3953121 h 6858000"/>
              <a:gd name="connsiteX149" fmla="*/ 3316479 w 7467600"/>
              <a:gd name="connsiteY149" fmla="*/ 3872136 h 6858000"/>
              <a:gd name="connsiteX150" fmla="*/ 3291335 w 7467600"/>
              <a:gd name="connsiteY150" fmla="*/ 3767420 h 6858000"/>
              <a:gd name="connsiteX151" fmla="*/ 3390805 w 7467600"/>
              <a:gd name="connsiteY151" fmla="*/ 3937163 h 6858000"/>
              <a:gd name="connsiteX152" fmla="*/ 3579062 w 7467600"/>
              <a:gd name="connsiteY152" fmla="*/ 4359040 h 6858000"/>
              <a:gd name="connsiteX153" fmla="*/ 3467355 w 7467600"/>
              <a:gd name="connsiteY153" fmla="*/ 3988130 h 6858000"/>
              <a:gd name="connsiteX154" fmla="*/ 3310753 w 7467600"/>
              <a:gd name="connsiteY154" fmla="*/ 3787140 h 6858000"/>
              <a:gd name="connsiteX155" fmla="*/ 3291335 w 7467600"/>
              <a:gd name="connsiteY155" fmla="*/ 3767420 h 6858000"/>
              <a:gd name="connsiteX156" fmla="*/ 1635889 w 7467600"/>
              <a:gd name="connsiteY156" fmla="*/ 3709494 h 6858000"/>
              <a:gd name="connsiteX157" fmla="*/ 1634800 w 7467600"/>
              <a:gd name="connsiteY157" fmla="*/ 3731111 h 6858000"/>
              <a:gd name="connsiteX158" fmla="*/ 1635889 w 7467600"/>
              <a:gd name="connsiteY158" fmla="*/ 3709494 h 6858000"/>
              <a:gd name="connsiteX159" fmla="*/ 1510397 w 7467600"/>
              <a:gd name="connsiteY159" fmla="*/ 3684705 h 6858000"/>
              <a:gd name="connsiteX160" fmla="*/ 1146550 w 7467600"/>
              <a:gd name="connsiteY160" fmla="*/ 3802012 h 6858000"/>
              <a:gd name="connsiteX161" fmla="*/ 698834 w 7467600"/>
              <a:gd name="connsiteY161" fmla="*/ 3952272 h 6858000"/>
              <a:gd name="connsiteX162" fmla="*/ 34256 w 7467600"/>
              <a:gd name="connsiteY162" fmla="*/ 4347603 h 6858000"/>
              <a:gd name="connsiteX163" fmla="*/ 527241 w 7467600"/>
              <a:gd name="connsiteY163" fmla="*/ 4065078 h 6858000"/>
              <a:gd name="connsiteX164" fmla="*/ 1510397 w 7467600"/>
              <a:gd name="connsiteY164" fmla="*/ 3684705 h 6858000"/>
              <a:gd name="connsiteX165" fmla="*/ 1313114 w 7467600"/>
              <a:gd name="connsiteY165" fmla="*/ 3655216 h 6858000"/>
              <a:gd name="connsiteX166" fmla="*/ 1109304 w 7467600"/>
              <a:gd name="connsiteY166" fmla="*/ 3669030 h 6858000"/>
              <a:gd name="connsiteX167" fmla="*/ 8129 w 7467600"/>
              <a:gd name="connsiteY167" fmla="*/ 4330519 h 6858000"/>
              <a:gd name="connsiteX168" fmla="*/ 687572 w 7467600"/>
              <a:gd name="connsiteY168" fmla="*/ 3925629 h 6858000"/>
              <a:gd name="connsiteX169" fmla="*/ 1138365 w 7467600"/>
              <a:gd name="connsiteY169" fmla="*/ 3774515 h 6858000"/>
              <a:gd name="connsiteX170" fmla="*/ 1505579 w 7467600"/>
              <a:gd name="connsiteY170" fmla="*/ 3655526 h 6858000"/>
              <a:gd name="connsiteX171" fmla="*/ 1313114 w 7467600"/>
              <a:gd name="connsiteY171" fmla="*/ 3655216 h 6858000"/>
              <a:gd name="connsiteX172" fmla="*/ 3655073 w 7467600"/>
              <a:gd name="connsiteY172" fmla="*/ 3650884 h 6858000"/>
              <a:gd name="connsiteX173" fmla="*/ 3989938 w 7467600"/>
              <a:gd name="connsiteY173" fmla="*/ 3991685 h 6858000"/>
              <a:gd name="connsiteX174" fmla="*/ 4393907 w 7467600"/>
              <a:gd name="connsiteY174" fmla="*/ 4261258 h 6858000"/>
              <a:gd name="connsiteX175" fmla="*/ 4648051 w 7467600"/>
              <a:gd name="connsiteY175" fmla="*/ 4374051 h 6858000"/>
              <a:gd name="connsiteX176" fmla="*/ 4383389 w 7467600"/>
              <a:gd name="connsiteY176" fmla="*/ 4184369 h 6858000"/>
              <a:gd name="connsiteX177" fmla="*/ 4165508 w 7467600"/>
              <a:gd name="connsiteY177" fmla="*/ 4035196 h 6858000"/>
              <a:gd name="connsiteX178" fmla="*/ 4068162 w 7467600"/>
              <a:gd name="connsiteY178" fmla="*/ 3953394 h 6858000"/>
              <a:gd name="connsiteX179" fmla="*/ 3981416 w 7467600"/>
              <a:gd name="connsiteY179" fmla="*/ 3880482 h 6858000"/>
              <a:gd name="connsiteX180" fmla="*/ 3800147 w 7467600"/>
              <a:gd name="connsiteY180" fmla="*/ 3749872 h 6858000"/>
              <a:gd name="connsiteX181" fmla="*/ 3655073 w 7467600"/>
              <a:gd name="connsiteY181" fmla="*/ 3650884 h 6858000"/>
              <a:gd name="connsiteX182" fmla="*/ 3670252 w 7467600"/>
              <a:gd name="connsiteY182" fmla="*/ 3622798 h 6858000"/>
              <a:gd name="connsiteX183" fmla="*/ 3817258 w 7467600"/>
              <a:gd name="connsiteY183" fmla="*/ 3723577 h 6858000"/>
              <a:gd name="connsiteX184" fmla="*/ 4000461 w 7467600"/>
              <a:gd name="connsiteY184" fmla="*/ 3855966 h 6858000"/>
              <a:gd name="connsiteX185" fmla="*/ 4088180 w 7467600"/>
              <a:gd name="connsiteY185" fmla="*/ 3929774 h 6858000"/>
              <a:gd name="connsiteX186" fmla="*/ 4184555 w 7467600"/>
              <a:gd name="connsiteY186" fmla="*/ 4010683 h 6858000"/>
              <a:gd name="connsiteX187" fmla="*/ 4399563 w 7467600"/>
              <a:gd name="connsiteY187" fmla="*/ 4158106 h 6858000"/>
              <a:gd name="connsiteX188" fmla="*/ 4684469 w 7467600"/>
              <a:gd name="connsiteY188" fmla="*/ 4364680 h 6858000"/>
              <a:gd name="connsiteX189" fmla="*/ 4690271 w 7467600"/>
              <a:gd name="connsiteY189" fmla="*/ 4370034 h 6858000"/>
              <a:gd name="connsiteX190" fmla="*/ 4136093 w 7467600"/>
              <a:gd name="connsiteY190" fmla="*/ 3858466 h 6858000"/>
              <a:gd name="connsiteX191" fmla="*/ 3670252 w 7467600"/>
              <a:gd name="connsiteY191" fmla="*/ 3622798 h 6858000"/>
              <a:gd name="connsiteX192" fmla="*/ 4440129 w 7467600"/>
              <a:gd name="connsiteY192" fmla="*/ 3448571 h 6858000"/>
              <a:gd name="connsiteX193" fmla="*/ 4856525 w 7467600"/>
              <a:gd name="connsiteY193" fmla="*/ 3915351 h 6858000"/>
              <a:gd name="connsiteX194" fmla="*/ 5059055 w 7467600"/>
              <a:gd name="connsiteY194" fmla="*/ 4108918 h 6858000"/>
              <a:gd name="connsiteX195" fmla="*/ 5290070 w 7467600"/>
              <a:gd name="connsiteY195" fmla="*/ 4263619 h 6858000"/>
              <a:gd name="connsiteX196" fmla="*/ 4834991 w 7467600"/>
              <a:gd name="connsiteY196" fmla="*/ 3830985 h 6858000"/>
              <a:gd name="connsiteX197" fmla="*/ 4440129 w 7467600"/>
              <a:gd name="connsiteY197" fmla="*/ 3448571 h 6858000"/>
              <a:gd name="connsiteX198" fmla="*/ 4441737 w 7467600"/>
              <a:gd name="connsiteY198" fmla="*/ 3399734 h 6858000"/>
              <a:gd name="connsiteX199" fmla="*/ 4431236 w 7467600"/>
              <a:gd name="connsiteY199" fmla="*/ 3400954 h 6858000"/>
              <a:gd name="connsiteX200" fmla="*/ 4557150 w 7467600"/>
              <a:gd name="connsiteY200" fmla="*/ 3510023 h 6858000"/>
              <a:gd name="connsiteX201" fmla="*/ 4856936 w 7467600"/>
              <a:gd name="connsiteY201" fmla="*/ 3809146 h 6858000"/>
              <a:gd name="connsiteX202" fmla="*/ 5111996 w 7467600"/>
              <a:gd name="connsiteY202" fmla="*/ 4065759 h 6858000"/>
              <a:gd name="connsiteX203" fmla="*/ 5388878 w 7467600"/>
              <a:gd name="connsiteY203" fmla="*/ 4300185 h 6858000"/>
              <a:gd name="connsiteX204" fmla="*/ 5425556 w 7467600"/>
              <a:gd name="connsiteY204" fmla="*/ 4308967 h 6858000"/>
              <a:gd name="connsiteX205" fmla="*/ 4943646 w 7467600"/>
              <a:gd name="connsiteY205" fmla="*/ 3822916 h 6858000"/>
              <a:gd name="connsiteX206" fmla="*/ 4594837 w 7467600"/>
              <a:gd name="connsiteY206" fmla="*/ 3532274 h 6858000"/>
              <a:gd name="connsiteX207" fmla="*/ 4441737 w 7467600"/>
              <a:gd name="connsiteY207" fmla="*/ 3399734 h 6858000"/>
              <a:gd name="connsiteX208" fmla="*/ 5425834 w 7467600"/>
              <a:gd name="connsiteY208" fmla="*/ 3162785 h 6858000"/>
              <a:gd name="connsiteX209" fmla="*/ 5401644 w 7467600"/>
              <a:gd name="connsiteY209" fmla="*/ 3617847 h 6858000"/>
              <a:gd name="connsiteX210" fmla="*/ 5467256 w 7467600"/>
              <a:gd name="connsiteY210" fmla="*/ 4175494 h 6858000"/>
              <a:gd name="connsiteX211" fmla="*/ 5448069 w 7467600"/>
              <a:gd name="connsiteY211" fmla="*/ 3567554 h 6858000"/>
              <a:gd name="connsiteX212" fmla="*/ 5425834 w 7467600"/>
              <a:gd name="connsiteY212" fmla="*/ 3162785 h 6858000"/>
              <a:gd name="connsiteX213" fmla="*/ 1318687 w 7467600"/>
              <a:gd name="connsiteY213" fmla="*/ 3113840 h 6858000"/>
              <a:gd name="connsiteX214" fmla="*/ 1066793 w 7467600"/>
              <a:gd name="connsiteY214" fmla="*/ 3212171 h 6858000"/>
              <a:gd name="connsiteX215" fmla="*/ 993319 w 7467600"/>
              <a:gd name="connsiteY215" fmla="*/ 3247648 h 6858000"/>
              <a:gd name="connsiteX216" fmla="*/ 853081 w 7467600"/>
              <a:gd name="connsiteY216" fmla="*/ 3312410 h 6858000"/>
              <a:gd name="connsiteX217" fmla="*/ 805957 w 7467600"/>
              <a:gd name="connsiteY217" fmla="*/ 3330443 h 6858000"/>
              <a:gd name="connsiteX218" fmla="*/ 1318687 w 7467600"/>
              <a:gd name="connsiteY218" fmla="*/ 3113840 h 6858000"/>
              <a:gd name="connsiteX219" fmla="*/ 5453702 w 7467600"/>
              <a:gd name="connsiteY219" fmla="*/ 3090882 h 6858000"/>
              <a:gd name="connsiteX220" fmla="*/ 5480135 w 7467600"/>
              <a:gd name="connsiteY220" fmla="*/ 3565802 h 6858000"/>
              <a:gd name="connsiteX221" fmla="*/ 5499023 w 7467600"/>
              <a:gd name="connsiteY221" fmla="*/ 4166310 h 6858000"/>
              <a:gd name="connsiteX222" fmla="*/ 5547022 w 7467600"/>
              <a:gd name="connsiteY222" fmla="*/ 3607838 h 6858000"/>
              <a:gd name="connsiteX223" fmla="*/ 5515964 w 7467600"/>
              <a:gd name="connsiteY223" fmla="*/ 3378541 h 6858000"/>
              <a:gd name="connsiteX224" fmla="*/ 5453702 w 7467600"/>
              <a:gd name="connsiteY224" fmla="*/ 3090882 h 6858000"/>
              <a:gd name="connsiteX225" fmla="*/ 1238695 w 7467600"/>
              <a:gd name="connsiteY225" fmla="*/ 3076820 h 6858000"/>
              <a:gd name="connsiteX226" fmla="*/ 716371 w 7467600"/>
              <a:gd name="connsiteY226" fmla="*/ 3293249 h 6858000"/>
              <a:gd name="connsiteX227" fmla="*/ 579522 w 7467600"/>
              <a:gd name="connsiteY227" fmla="*/ 3371759 h 6858000"/>
              <a:gd name="connsiteX228" fmla="*/ 600288 w 7467600"/>
              <a:gd name="connsiteY228" fmla="*/ 3365555 h 6858000"/>
              <a:gd name="connsiteX229" fmla="*/ 840692 w 7467600"/>
              <a:gd name="connsiteY229" fmla="*/ 3284921 h 6858000"/>
              <a:gd name="connsiteX230" fmla="*/ 979248 w 7467600"/>
              <a:gd name="connsiteY230" fmla="*/ 3221003 h 6858000"/>
              <a:gd name="connsiteX231" fmla="*/ 1053282 w 7467600"/>
              <a:gd name="connsiteY231" fmla="*/ 3185247 h 6858000"/>
              <a:gd name="connsiteX232" fmla="*/ 1320603 w 7467600"/>
              <a:gd name="connsiteY232" fmla="*/ 3081281 h 6858000"/>
              <a:gd name="connsiteX233" fmla="*/ 1238695 w 7467600"/>
              <a:gd name="connsiteY233" fmla="*/ 3076820 h 6858000"/>
              <a:gd name="connsiteX234" fmla="*/ 5425627 w 7467600"/>
              <a:gd name="connsiteY234" fmla="*/ 2954192 h 6858000"/>
              <a:gd name="connsiteX235" fmla="*/ 5470770 w 7467600"/>
              <a:gd name="connsiteY235" fmla="*/ 3005435 h 6858000"/>
              <a:gd name="connsiteX236" fmla="*/ 5519779 w 7467600"/>
              <a:gd name="connsiteY236" fmla="*/ 4359223 h 6858000"/>
              <a:gd name="connsiteX237" fmla="*/ 5520293 w 7467600"/>
              <a:gd name="connsiteY237" fmla="*/ 4360602 h 6858000"/>
              <a:gd name="connsiteX238" fmla="*/ 5767221 w 7467600"/>
              <a:gd name="connsiteY238" fmla="*/ 4665564 h 6858000"/>
              <a:gd name="connsiteX239" fmla="*/ 6937169 w 7467600"/>
              <a:gd name="connsiteY239" fmla="*/ 4815941 h 6858000"/>
              <a:gd name="connsiteX240" fmla="*/ 6953922 w 7467600"/>
              <a:gd name="connsiteY240" fmla="*/ 4890068 h 6858000"/>
              <a:gd name="connsiteX241" fmla="*/ 6071359 w 7467600"/>
              <a:gd name="connsiteY241" fmla="*/ 4770770 h 6858000"/>
              <a:gd name="connsiteX242" fmla="*/ 6038839 w 7467600"/>
              <a:gd name="connsiteY242" fmla="*/ 4764474 h 6858000"/>
              <a:gd name="connsiteX243" fmla="*/ 6038706 w 7467600"/>
              <a:gd name="connsiteY243" fmla="*/ 4763847 h 6858000"/>
              <a:gd name="connsiteX244" fmla="*/ 6037784 w 7467600"/>
              <a:gd name="connsiteY244" fmla="*/ 4764270 h 6858000"/>
              <a:gd name="connsiteX245" fmla="*/ 6038839 w 7467600"/>
              <a:gd name="connsiteY245" fmla="*/ 4764474 h 6858000"/>
              <a:gd name="connsiteX246" fmla="*/ 6040338 w 7467600"/>
              <a:gd name="connsiteY246" fmla="*/ 4771418 h 6858000"/>
              <a:gd name="connsiteX247" fmla="*/ 6024488 w 7467600"/>
              <a:gd name="connsiteY247" fmla="*/ 4809903 h 6858000"/>
              <a:gd name="connsiteX248" fmla="*/ 5599771 w 7467600"/>
              <a:gd name="connsiteY248" fmla="*/ 5509652 h 6858000"/>
              <a:gd name="connsiteX249" fmla="*/ 5548843 w 7467600"/>
              <a:gd name="connsiteY249" fmla="*/ 5563845 h 6858000"/>
              <a:gd name="connsiteX250" fmla="*/ 5940952 w 7467600"/>
              <a:gd name="connsiteY250" fmla="*/ 6250028 h 6858000"/>
              <a:gd name="connsiteX251" fmla="*/ 6043441 w 7467600"/>
              <a:gd name="connsiteY251" fmla="*/ 6665847 h 6858000"/>
              <a:gd name="connsiteX252" fmla="*/ 6093432 w 7467600"/>
              <a:gd name="connsiteY252" fmla="*/ 6858000 h 6858000"/>
              <a:gd name="connsiteX253" fmla="*/ 6034344 w 7467600"/>
              <a:gd name="connsiteY253" fmla="*/ 6858000 h 6858000"/>
              <a:gd name="connsiteX254" fmla="*/ 6026679 w 7467600"/>
              <a:gd name="connsiteY254" fmla="*/ 6836959 h 6858000"/>
              <a:gd name="connsiteX255" fmla="*/ 5800441 w 7467600"/>
              <a:gd name="connsiteY255" fmla="*/ 6335286 h 6858000"/>
              <a:gd name="connsiteX256" fmla="*/ 5526562 w 7467600"/>
              <a:gd name="connsiteY256" fmla="*/ 5705388 h 6858000"/>
              <a:gd name="connsiteX257" fmla="*/ 5519640 w 7467600"/>
              <a:gd name="connsiteY257" fmla="*/ 5683774 h 6858000"/>
              <a:gd name="connsiteX258" fmla="*/ 5844559 w 7467600"/>
              <a:gd name="connsiteY258" fmla="*/ 6553349 h 6858000"/>
              <a:gd name="connsiteX259" fmla="*/ 5975994 w 7467600"/>
              <a:gd name="connsiteY259" fmla="*/ 6858000 h 6858000"/>
              <a:gd name="connsiteX260" fmla="*/ 5898547 w 7467600"/>
              <a:gd name="connsiteY260" fmla="*/ 6858000 h 6858000"/>
              <a:gd name="connsiteX261" fmla="*/ 5682041 w 7467600"/>
              <a:gd name="connsiteY261" fmla="*/ 6355860 h 6858000"/>
              <a:gd name="connsiteX262" fmla="*/ 5461758 w 7467600"/>
              <a:gd name="connsiteY262" fmla="*/ 5820220 h 6858000"/>
              <a:gd name="connsiteX263" fmla="*/ 5237282 w 7467600"/>
              <a:gd name="connsiteY263" fmla="*/ 6579086 h 6858000"/>
              <a:gd name="connsiteX264" fmla="*/ 5115009 w 7467600"/>
              <a:gd name="connsiteY264" fmla="*/ 6858000 h 6858000"/>
              <a:gd name="connsiteX265" fmla="*/ 5028074 w 7467600"/>
              <a:gd name="connsiteY265" fmla="*/ 6858000 h 6858000"/>
              <a:gd name="connsiteX266" fmla="*/ 5079508 w 7467600"/>
              <a:gd name="connsiteY266" fmla="*/ 6749074 h 6858000"/>
              <a:gd name="connsiteX267" fmla="*/ 5371846 w 7467600"/>
              <a:gd name="connsiteY267" fmla="*/ 5924413 h 6858000"/>
              <a:gd name="connsiteX268" fmla="*/ 5270512 w 7467600"/>
              <a:gd name="connsiteY268" fmla="*/ 6138975 h 6858000"/>
              <a:gd name="connsiteX269" fmla="*/ 5062409 w 7467600"/>
              <a:gd name="connsiteY269" fmla="*/ 6653544 h 6858000"/>
              <a:gd name="connsiteX270" fmla="*/ 5036628 w 7467600"/>
              <a:gd name="connsiteY270" fmla="*/ 6754247 h 6858000"/>
              <a:gd name="connsiteX271" fmla="*/ 5009112 w 7467600"/>
              <a:gd name="connsiteY271" fmla="*/ 6858000 h 6858000"/>
              <a:gd name="connsiteX272" fmla="*/ 4976679 w 7467600"/>
              <a:gd name="connsiteY272" fmla="*/ 6858000 h 6858000"/>
              <a:gd name="connsiteX273" fmla="*/ 5006537 w 7467600"/>
              <a:gd name="connsiteY273" fmla="*/ 6747068 h 6858000"/>
              <a:gd name="connsiteX274" fmla="*/ 5032723 w 7467600"/>
              <a:gd name="connsiteY274" fmla="*/ 6644957 h 6858000"/>
              <a:gd name="connsiteX275" fmla="*/ 5242949 w 7467600"/>
              <a:gd name="connsiteY275" fmla="*/ 6125175 h 6858000"/>
              <a:gd name="connsiteX276" fmla="*/ 5286321 w 7467600"/>
              <a:gd name="connsiteY276" fmla="*/ 6033555 h 6858000"/>
              <a:gd name="connsiteX277" fmla="*/ 5008210 w 7467600"/>
              <a:gd name="connsiteY277" fmla="*/ 6649194 h 6858000"/>
              <a:gd name="connsiteX278" fmla="*/ 4986321 w 7467600"/>
              <a:gd name="connsiteY278" fmla="*/ 6765687 h 6858000"/>
              <a:gd name="connsiteX279" fmla="*/ 4973474 w 7467600"/>
              <a:gd name="connsiteY279" fmla="*/ 6858000 h 6858000"/>
              <a:gd name="connsiteX280" fmla="*/ 4907178 w 7467600"/>
              <a:gd name="connsiteY280" fmla="*/ 6858000 h 6858000"/>
              <a:gd name="connsiteX281" fmla="*/ 4910810 w 7467600"/>
              <a:gd name="connsiteY281" fmla="*/ 6829660 h 6858000"/>
              <a:gd name="connsiteX282" fmla="*/ 4987461 w 7467600"/>
              <a:gd name="connsiteY282" fmla="*/ 6432994 h 6858000"/>
              <a:gd name="connsiteX283" fmla="*/ 5179262 w 7467600"/>
              <a:gd name="connsiteY283" fmla="*/ 6035044 h 6858000"/>
              <a:gd name="connsiteX284" fmla="*/ 4689678 w 7467600"/>
              <a:gd name="connsiteY284" fmla="*/ 6440241 h 6858000"/>
              <a:gd name="connsiteX285" fmla="*/ 4477543 w 7467600"/>
              <a:gd name="connsiteY285" fmla="*/ 6674836 h 6858000"/>
              <a:gd name="connsiteX286" fmla="*/ 4329957 w 7467600"/>
              <a:gd name="connsiteY286" fmla="*/ 6858000 h 6858000"/>
              <a:gd name="connsiteX287" fmla="*/ 4218595 w 7467600"/>
              <a:gd name="connsiteY287" fmla="*/ 6858000 h 6858000"/>
              <a:gd name="connsiteX288" fmla="*/ 4368888 w 7467600"/>
              <a:gd name="connsiteY288" fmla="*/ 6668412 h 6858000"/>
              <a:gd name="connsiteX289" fmla="*/ 4563091 w 7467600"/>
              <a:gd name="connsiteY289" fmla="*/ 6442508 h 6858000"/>
              <a:gd name="connsiteX290" fmla="*/ 5387324 w 7467600"/>
              <a:gd name="connsiteY290" fmla="*/ 5705830 h 6858000"/>
              <a:gd name="connsiteX291" fmla="*/ 5073620 w 7467600"/>
              <a:gd name="connsiteY291" fmla="*/ 5955437 h 6858000"/>
              <a:gd name="connsiteX292" fmla="*/ 4689789 w 7467600"/>
              <a:gd name="connsiteY292" fmla="*/ 6268382 h 6858000"/>
              <a:gd name="connsiteX293" fmla="*/ 4418722 w 7467600"/>
              <a:gd name="connsiteY293" fmla="*/ 6570886 h 6858000"/>
              <a:gd name="connsiteX294" fmla="*/ 4214944 w 7467600"/>
              <a:gd name="connsiteY294" fmla="*/ 6858000 h 6858000"/>
              <a:gd name="connsiteX295" fmla="*/ 4177898 w 7467600"/>
              <a:gd name="connsiteY295" fmla="*/ 6858000 h 6858000"/>
              <a:gd name="connsiteX296" fmla="*/ 4391597 w 7467600"/>
              <a:gd name="connsiteY296" fmla="*/ 6556370 h 6858000"/>
              <a:gd name="connsiteX297" fmla="*/ 4668889 w 7467600"/>
              <a:gd name="connsiteY297" fmla="*/ 6246399 h 6858000"/>
              <a:gd name="connsiteX298" fmla="*/ 5055427 w 7467600"/>
              <a:gd name="connsiteY298" fmla="*/ 5931476 h 6858000"/>
              <a:gd name="connsiteX299" fmla="*/ 5371814 w 7467600"/>
              <a:gd name="connsiteY299" fmla="*/ 5678975 h 6858000"/>
              <a:gd name="connsiteX300" fmla="*/ 4987918 w 7467600"/>
              <a:gd name="connsiteY300" fmla="*/ 5838701 h 6858000"/>
              <a:gd name="connsiteX301" fmla="*/ 4317146 w 7467600"/>
              <a:gd name="connsiteY301" fmla="*/ 6587716 h 6858000"/>
              <a:gd name="connsiteX302" fmla="*/ 4171627 w 7467600"/>
              <a:gd name="connsiteY302" fmla="*/ 6858000 h 6858000"/>
              <a:gd name="connsiteX303" fmla="*/ 4081585 w 7467600"/>
              <a:gd name="connsiteY303" fmla="*/ 6858000 h 6858000"/>
              <a:gd name="connsiteX304" fmla="*/ 4238603 w 7467600"/>
              <a:gd name="connsiteY304" fmla="*/ 6559341 h 6858000"/>
              <a:gd name="connsiteX305" fmla="*/ 4778333 w 7467600"/>
              <a:gd name="connsiteY305" fmla="*/ 5873626 h 6858000"/>
              <a:gd name="connsiteX306" fmla="*/ 5414185 w 7467600"/>
              <a:gd name="connsiteY306" fmla="*/ 5573882 h 6858000"/>
              <a:gd name="connsiteX307" fmla="*/ 5959648 w 7467600"/>
              <a:gd name="connsiteY307" fmla="*/ 4760797 h 6858000"/>
              <a:gd name="connsiteX308" fmla="*/ 5355019 w 7467600"/>
              <a:gd name="connsiteY308" fmla="*/ 4734672 h 6858000"/>
              <a:gd name="connsiteX309" fmla="*/ 5083565 w 7467600"/>
              <a:gd name="connsiteY309" fmla="*/ 5179121 h 6858000"/>
              <a:gd name="connsiteX310" fmla="*/ 4713577 w 7467600"/>
              <a:gd name="connsiteY310" fmla="*/ 5616803 h 6858000"/>
              <a:gd name="connsiteX311" fmla="*/ 3989559 w 7467600"/>
              <a:gd name="connsiteY311" fmla="*/ 6145945 h 6858000"/>
              <a:gd name="connsiteX312" fmla="*/ 3939824 w 7467600"/>
              <a:gd name="connsiteY312" fmla="*/ 6066900 h 6858000"/>
              <a:gd name="connsiteX313" fmla="*/ 4584537 w 7467600"/>
              <a:gd name="connsiteY313" fmla="*/ 5324826 h 6858000"/>
              <a:gd name="connsiteX314" fmla="*/ 5037105 w 7467600"/>
              <a:gd name="connsiteY314" fmla="*/ 5088765 h 6858000"/>
              <a:gd name="connsiteX315" fmla="*/ 5039930 w 7467600"/>
              <a:gd name="connsiteY315" fmla="*/ 5089585 h 6858000"/>
              <a:gd name="connsiteX316" fmla="*/ 5263764 w 7467600"/>
              <a:gd name="connsiteY316" fmla="*/ 4735525 h 6858000"/>
              <a:gd name="connsiteX317" fmla="*/ 4086300 w 7467600"/>
              <a:gd name="connsiteY317" fmla="*/ 4884599 h 6858000"/>
              <a:gd name="connsiteX318" fmla="*/ 4085485 w 7467600"/>
              <a:gd name="connsiteY318" fmla="*/ 4899070 h 6858000"/>
              <a:gd name="connsiteX319" fmla="*/ 3871915 w 7467600"/>
              <a:gd name="connsiteY319" fmla="*/ 5253645 h 6858000"/>
              <a:gd name="connsiteX320" fmla="*/ 3799374 w 7467600"/>
              <a:gd name="connsiteY320" fmla="*/ 5466127 h 6858000"/>
              <a:gd name="connsiteX321" fmla="*/ 3498850 w 7467600"/>
              <a:gd name="connsiteY321" fmla="*/ 6661888 h 6858000"/>
              <a:gd name="connsiteX322" fmla="*/ 3399216 w 7467600"/>
              <a:gd name="connsiteY322" fmla="*/ 6858000 h 6858000"/>
              <a:gd name="connsiteX323" fmla="*/ 3303688 w 7467600"/>
              <a:gd name="connsiteY323" fmla="*/ 6858000 h 6858000"/>
              <a:gd name="connsiteX324" fmla="*/ 3391774 w 7467600"/>
              <a:gd name="connsiteY324" fmla="*/ 6697181 h 6858000"/>
              <a:gd name="connsiteX325" fmla="*/ 3735540 w 7467600"/>
              <a:gd name="connsiteY325" fmla="*/ 5546923 h 6858000"/>
              <a:gd name="connsiteX326" fmla="*/ 3729438 w 7467600"/>
              <a:gd name="connsiteY326" fmla="*/ 5569058 h 6858000"/>
              <a:gd name="connsiteX327" fmla="*/ 3707782 w 7467600"/>
              <a:gd name="connsiteY327" fmla="*/ 5644908 h 6858000"/>
              <a:gd name="connsiteX328" fmla="*/ 3583827 w 7467600"/>
              <a:gd name="connsiteY328" fmla="*/ 6039215 h 6858000"/>
              <a:gd name="connsiteX329" fmla="*/ 3547861 w 7467600"/>
              <a:gd name="connsiteY329" fmla="*/ 6129609 h 6858000"/>
              <a:gd name="connsiteX330" fmla="*/ 3490905 w 7467600"/>
              <a:gd name="connsiteY330" fmla="*/ 6277660 h 6858000"/>
              <a:gd name="connsiteX331" fmla="*/ 3455859 w 7467600"/>
              <a:gd name="connsiteY331" fmla="*/ 6391301 h 6858000"/>
              <a:gd name="connsiteX332" fmla="*/ 3429112 w 7467600"/>
              <a:gd name="connsiteY332" fmla="*/ 6479469 h 6858000"/>
              <a:gd name="connsiteX333" fmla="*/ 3304862 w 7467600"/>
              <a:gd name="connsiteY333" fmla="*/ 6796476 h 6858000"/>
              <a:gd name="connsiteX334" fmla="*/ 3276071 w 7467600"/>
              <a:gd name="connsiteY334" fmla="*/ 6858000 h 6858000"/>
              <a:gd name="connsiteX335" fmla="*/ 3240805 w 7467600"/>
              <a:gd name="connsiteY335" fmla="*/ 6858000 h 6858000"/>
              <a:gd name="connsiteX336" fmla="*/ 3275917 w 7467600"/>
              <a:gd name="connsiteY336" fmla="*/ 6783192 h 6858000"/>
              <a:gd name="connsiteX337" fmla="*/ 3399358 w 7467600"/>
              <a:gd name="connsiteY337" fmla="*/ 6469011 h 6858000"/>
              <a:gd name="connsiteX338" fmla="*/ 3425650 w 7467600"/>
              <a:gd name="connsiteY338" fmla="*/ 6381333 h 6858000"/>
              <a:gd name="connsiteX339" fmla="*/ 3460661 w 7467600"/>
              <a:gd name="connsiteY339" fmla="*/ 6266763 h 6858000"/>
              <a:gd name="connsiteX340" fmla="*/ 3518021 w 7467600"/>
              <a:gd name="connsiteY340" fmla="*/ 6117298 h 6858000"/>
              <a:gd name="connsiteX341" fmla="*/ 3554035 w 7467600"/>
              <a:gd name="connsiteY341" fmla="*/ 6027832 h 6858000"/>
              <a:gd name="connsiteX342" fmla="*/ 3677174 w 7467600"/>
              <a:gd name="connsiteY342" fmla="*/ 5636351 h 6858000"/>
              <a:gd name="connsiteX343" fmla="*/ 3698819 w 7467600"/>
              <a:gd name="connsiteY343" fmla="*/ 5560503 h 6858000"/>
              <a:gd name="connsiteX344" fmla="*/ 3702094 w 7467600"/>
              <a:gd name="connsiteY344" fmla="*/ 5549194 h 6858000"/>
              <a:gd name="connsiteX345" fmla="*/ 3398355 w 7467600"/>
              <a:gd name="connsiteY345" fmla="*/ 6094603 h 6858000"/>
              <a:gd name="connsiteX346" fmla="*/ 3193941 w 7467600"/>
              <a:gd name="connsiteY346" fmla="*/ 6798775 h 6858000"/>
              <a:gd name="connsiteX347" fmla="*/ 3184140 w 7467600"/>
              <a:gd name="connsiteY347" fmla="*/ 6858000 h 6858000"/>
              <a:gd name="connsiteX348" fmla="*/ 3099978 w 7467600"/>
              <a:gd name="connsiteY348" fmla="*/ 6858000 h 6858000"/>
              <a:gd name="connsiteX349" fmla="*/ 3101556 w 7467600"/>
              <a:gd name="connsiteY349" fmla="*/ 6843337 h 6858000"/>
              <a:gd name="connsiteX350" fmla="*/ 3370162 w 7467600"/>
              <a:gd name="connsiteY350" fmla="*/ 5785550 h 6858000"/>
              <a:gd name="connsiteX351" fmla="*/ 3746477 w 7467600"/>
              <a:gd name="connsiteY351" fmla="*/ 5377889 h 6858000"/>
              <a:gd name="connsiteX352" fmla="*/ 3863399 w 7467600"/>
              <a:gd name="connsiteY352" fmla="*/ 5087257 h 6858000"/>
              <a:gd name="connsiteX353" fmla="*/ 3968712 w 7467600"/>
              <a:gd name="connsiteY353" fmla="*/ 4913989 h 6858000"/>
              <a:gd name="connsiteX354" fmla="*/ 2792390 w 7467600"/>
              <a:gd name="connsiteY354" fmla="*/ 5382974 h 6858000"/>
              <a:gd name="connsiteX355" fmla="*/ 2714982 w 7467600"/>
              <a:gd name="connsiteY355" fmla="*/ 5427051 h 6858000"/>
              <a:gd name="connsiteX356" fmla="*/ 2813361 w 7467600"/>
              <a:gd name="connsiteY356" fmla="*/ 6023912 h 6858000"/>
              <a:gd name="connsiteX357" fmla="*/ 2688430 w 7467600"/>
              <a:gd name="connsiteY357" fmla="*/ 6801564 h 6858000"/>
              <a:gd name="connsiteX358" fmla="*/ 2629626 w 7467600"/>
              <a:gd name="connsiteY358" fmla="*/ 6763394 h 6858000"/>
              <a:gd name="connsiteX359" fmla="*/ 2565328 w 7467600"/>
              <a:gd name="connsiteY359" fmla="*/ 5516399 h 6858000"/>
              <a:gd name="connsiteX360" fmla="*/ 1922999 w 7467600"/>
              <a:gd name="connsiteY360" fmla="*/ 5980343 h 6858000"/>
              <a:gd name="connsiteX361" fmla="*/ 1950261 w 7467600"/>
              <a:gd name="connsiteY361" fmla="*/ 6405858 h 6858000"/>
              <a:gd name="connsiteX362" fmla="*/ 2365554 w 7467600"/>
              <a:gd name="connsiteY362" fmla="*/ 6759107 h 6858000"/>
              <a:gd name="connsiteX363" fmla="*/ 2424142 w 7467600"/>
              <a:gd name="connsiteY363" fmla="*/ 6858000 h 6858000"/>
              <a:gd name="connsiteX364" fmla="*/ 2395994 w 7467600"/>
              <a:gd name="connsiteY364" fmla="*/ 6858000 h 6858000"/>
              <a:gd name="connsiteX365" fmla="*/ 2392863 w 7467600"/>
              <a:gd name="connsiteY365" fmla="*/ 6852964 h 6858000"/>
              <a:gd name="connsiteX366" fmla="*/ 2017589 w 7467600"/>
              <a:gd name="connsiteY366" fmla="*/ 6493982 h 6858000"/>
              <a:gd name="connsiteX367" fmla="*/ 2147336 w 7467600"/>
              <a:gd name="connsiteY367" fmla="*/ 6594052 h 6858000"/>
              <a:gd name="connsiteX368" fmla="*/ 2207047 w 7467600"/>
              <a:gd name="connsiteY368" fmla="*/ 6654540 h 6858000"/>
              <a:gd name="connsiteX369" fmla="*/ 2299106 w 7467600"/>
              <a:gd name="connsiteY369" fmla="*/ 6778931 h 6858000"/>
              <a:gd name="connsiteX370" fmla="*/ 2314430 w 7467600"/>
              <a:gd name="connsiteY370" fmla="*/ 6801144 h 6858000"/>
              <a:gd name="connsiteX371" fmla="*/ 2352406 w 7467600"/>
              <a:gd name="connsiteY371" fmla="*/ 6858000 h 6858000"/>
              <a:gd name="connsiteX372" fmla="*/ 2314492 w 7467600"/>
              <a:gd name="connsiteY372" fmla="*/ 6858000 h 6858000"/>
              <a:gd name="connsiteX373" fmla="*/ 2288095 w 7467600"/>
              <a:gd name="connsiteY373" fmla="*/ 6818030 h 6858000"/>
              <a:gd name="connsiteX374" fmla="*/ 2272768 w 7467600"/>
              <a:gd name="connsiteY374" fmla="*/ 6795822 h 6858000"/>
              <a:gd name="connsiteX375" fmla="*/ 2182715 w 7467600"/>
              <a:gd name="connsiteY375" fmla="*/ 6675071 h 6858000"/>
              <a:gd name="connsiteX376" fmla="*/ 2032061 w 7467600"/>
              <a:gd name="connsiteY376" fmla="*/ 6541380 h 6858000"/>
              <a:gd name="connsiteX377" fmla="*/ 2257220 w 7467600"/>
              <a:gd name="connsiteY377" fmla="*/ 6826257 h 6858000"/>
              <a:gd name="connsiteX378" fmla="*/ 2281324 w 7467600"/>
              <a:gd name="connsiteY378" fmla="*/ 6858000 h 6858000"/>
              <a:gd name="connsiteX379" fmla="*/ 2242860 w 7467600"/>
              <a:gd name="connsiteY379" fmla="*/ 6858000 h 6858000"/>
              <a:gd name="connsiteX380" fmla="*/ 2232818 w 7467600"/>
              <a:gd name="connsiteY380" fmla="*/ 6844926 h 6858000"/>
              <a:gd name="connsiteX381" fmla="*/ 1990172 w 7467600"/>
              <a:gd name="connsiteY381" fmla="*/ 6542121 h 6858000"/>
              <a:gd name="connsiteX382" fmla="*/ 2124090 w 7467600"/>
              <a:gd name="connsiteY382" fmla="*/ 6761017 h 6858000"/>
              <a:gd name="connsiteX383" fmla="*/ 2200380 w 7467600"/>
              <a:gd name="connsiteY383" fmla="*/ 6858000 h 6858000"/>
              <a:gd name="connsiteX384" fmla="*/ 2147507 w 7467600"/>
              <a:gd name="connsiteY384" fmla="*/ 6858000 h 6858000"/>
              <a:gd name="connsiteX385" fmla="*/ 2070668 w 7467600"/>
              <a:gd name="connsiteY385" fmla="*/ 6761520 h 6858000"/>
              <a:gd name="connsiteX386" fmla="*/ 1975142 w 7467600"/>
              <a:gd name="connsiteY386" fmla="*/ 6585570 h 6858000"/>
              <a:gd name="connsiteX387" fmla="*/ 2050035 w 7467600"/>
              <a:gd name="connsiteY387" fmla="*/ 6813345 h 6858000"/>
              <a:gd name="connsiteX388" fmla="*/ 2063025 w 7467600"/>
              <a:gd name="connsiteY388" fmla="*/ 6858000 h 6858000"/>
              <a:gd name="connsiteX389" fmla="*/ 2021675 w 7467600"/>
              <a:gd name="connsiteY389" fmla="*/ 6858000 h 6858000"/>
              <a:gd name="connsiteX390" fmla="*/ 2019308 w 7467600"/>
              <a:gd name="connsiteY390" fmla="*/ 6847118 h 6858000"/>
              <a:gd name="connsiteX391" fmla="*/ 1938835 w 7467600"/>
              <a:gd name="connsiteY391" fmla="*/ 6551160 h 6858000"/>
              <a:gd name="connsiteX392" fmla="*/ 1953230 w 7467600"/>
              <a:gd name="connsiteY392" fmla="*/ 6759699 h 6858000"/>
              <a:gd name="connsiteX393" fmla="*/ 1956763 w 7467600"/>
              <a:gd name="connsiteY393" fmla="*/ 6778191 h 6858000"/>
              <a:gd name="connsiteX394" fmla="*/ 1967925 w 7467600"/>
              <a:gd name="connsiteY394" fmla="*/ 6858000 h 6858000"/>
              <a:gd name="connsiteX395" fmla="*/ 1936622 w 7467600"/>
              <a:gd name="connsiteY395" fmla="*/ 6858000 h 6858000"/>
              <a:gd name="connsiteX396" fmla="*/ 1926261 w 7467600"/>
              <a:gd name="connsiteY396" fmla="*/ 6784064 h 6858000"/>
              <a:gd name="connsiteX397" fmla="*/ 1922724 w 7467600"/>
              <a:gd name="connsiteY397" fmla="*/ 6765577 h 6858000"/>
              <a:gd name="connsiteX398" fmla="*/ 1904650 w 7467600"/>
              <a:gd name="connsiteY398" fmla="*/ 6639616 h 6858000"/>
              <a:gd name="connsiteX399" fmla="*/ 1885273 w 7467600"/>
              <a:gd name="connsiteY399" fmla="*/ 6858000 h 6858000"/>
              <a:gd name="connsiteX400" fmla="*/ 1854363 w 7467600"/>
              <a:gd name="connsiteY400" fmla="*/ 6858000 h 6858000"/>
              <a:gd name="connsiteX401" fmla="*/ 1880391 w 7467600"/>
              <a:gd name="connsiteY401" fmla="*/ 6603796 h 6858000"/>
              <a:gd name="connsiteX402" fmla="*/ 1818273 w 7467600"/>
              <a:gd name="connsiteY402" fmla="*/ 6715729 h 6858000"/>
              <a:gd name="connsiteX403" fmla="*/ 1794691 w 7467600"/>
              <a:gd name="connsiteY403" fmla="*/ 6843239 h 6858000"/>
              <a:gd name="connsiteX404" fmla="*/ 1794914 w 7467600"/>
              <a:gd name="connsiteY404" fmla="*/ 6858000 h 6858000"/>
              <a:gd name="connsiteX405" fmla="*/ 1746128 w 7467600"/>
              <a:gd name="connsiteY405" fmla="*/ 6858000 h 6858000"/>
              <a:gd name="connsiteX406" fmla="*/ 1753934 w 7467600"/>
              <a:gd name="connsiteY406" fmla="*/ 6724796 h 6858000"/>
              <a:gd name="connsiteX407" fmla="*/ 1792053 w 7467600"/>
              <a:gd name="connsiteY407" fmla="*/ 6572396 h 6858000"/>
              <a:gd name="connsiteX408" fmla="*/ 1862248 w 7467600"/>
              <a:gd name="connsiteY408" fmla="*/ 6266397 h 6858000"/>
              <a:gd name="connsiteX409" fmla="*/ 1862250 w 7467600"/>
              <a:gd name="connsiteY409" fmla="*/ 6033531 h 6858000"/>
              <a:gd name="connsiteX410" fmla="*/ 1211999 w 7467600"/>
              <a:gd name="connsiteY410" fmla="*/ 6683610 h 6858000"/>
              <a:gd name="connsiteX411" fmla="*/ 1213266 w 7467600"/>
              <a:gd name="connsiteY411" fmla="*/ 6691947 h 6858000"/>
              <a:gd name="connsiteX412" fmla="*/ 1203370 w 7467600"/>
              <a:gd name="connsiteY412" fmla="*/ 6850676 h 6858000"/>
              <a:gd name="connsiteX413" fmla="*/ 1203671 w 7467600"/>
              <a:gd name="connsiteY413" fmla="*/ 6858000 h 6858000"/>
              <a:gd name="connsiteX414" fmla="*/ 1143180 w 7467600"/>
              <a:gd name="connsiteY414" fmla="*/ 6858000 h 6858000"/>
              <a:gd name="connsiteX415" fmla="*/ 1142176 w 7467600"/>
              <a:gd name="connsiteY415" fmla="*/ 6766045 h 6858000"/>
              <a:gd name="connsiteX416" fmla="*/ 1067484 w 7467600"/>
              <a:gd name="connsiteY416" fmla="*/ 6858000 h 6858000"/>
              <a:gd name="connsiteX417" fmla="*/ 953928 w 7467600"/>
              <a:gd name="connsiteY417" fmla="*/ 6858000 h 6858000"/>
              <a:gd name="connsiteX418" fmla="*/ 959715 w 7467600"/>
              <a:gd name="connsiteY418" fmla="*/ 6850185 h 6858000"/>
              <a:gd name="connsiteX419" fmla="*/ 1483788 w 7467600"/>
              <a:gd name="connsiteY419" fmla="*/ 6259174 h 6858000"/>
              <a:gd name="connsiteX420" fmla="*/ 1100671 w 7467600"/>
              <a:gd name="connsiteY420" fmla="*/ 6252137 h 6858000"/>
              <a:gd name="connsiteX421" fmla="*/ 1090144 w 7467600"/>
              <a:gd name="connsiteY421" fmla="*/ 6256748 h 6858000"/>
              <a:gd name="connsiteX422" fmla="*/ 1095872 w 7467600"/>
              <a:gd name="connsiteY422" fmla="*/ 6271892 h 6858000"/>
              <a:gd name="connsiteX423" fmla="*/ 262785 w 7467600"/>
              <a:gd name="connsiteY423" fmla="*/ 6845450 h 6858000"/>
              <a:gd name="connsiteX424" fmla="*/ 209968 w 7467600"/>
              <a:gd name="connsiteY424" fmla="*/ 6770713 h 6858000"/>
              <a:gd name="connsiteX425" fmla="*/ 873460 w 7467600"/>
              <a:gd name="connsiteY425" fmla="*/ 6253768 h 6858000"/>
              <a:gd name="connsiteX426" fmla="*/ 192686 w 7467600"/>
              <a:gd name="connsiteY426" fmla="*/ 5849257 h 6858000"/>
              <a:gd name="connsiteX427" fmla="*/ 4696 w 7467600"/>
              <a:gd name="connsiteY427" fmla="*/ 5697668 h 6858000"/>
              <a:gd name="connsiteX428" fmla="*/ 0 w 7467600"/>
              <a:gd name="connsiteY428" fmla="*/ 5689984 h 6858000"/>
              <a:gd name="connsiteX429" fmla="*/ 0 w 7467600"/>
              <a:gd name="connsiteY429" fmla="*/ 5513472 h 6858000"/>
              <a:gd name="connsiteX430" fmla="*/ 174101 w 7467600"/>
              <a:gd name="connsiteY430" fmla="*/ 5620277 h 6858000"/>
              <a:gd name="connsiteX431" fmla="*/ 891800 w 7467600"/>
              <a:gd name="connsiteY431" fmla="*/ 6036935 h 6858000"/>
              <a:gd name="connsiteX432" fmla="*/ 1072219 w 7467600"/>
              <a:gd name="connsiteY432" fmla="*/ 6169443 h 6858000"/>
              <a:gd name="connsiteX433" fmla="*/ 1074117 w 7467600"/>
              <a:gd name="connsiteY433" fmla="*/ 6170301 h 6858000"/>
              <a:gd name="connsiteX434" fmla="*/ 1083114 w 7467600"/>
              <a:gd name="connsiteY434" fmla="*/ 6174131 h 6858000"/>
              <a:gd name="connsiteX435" fmla="*/ 1543010 w 7467600"/>
              <a:gd name="connsiteY435" fmla="*/ 6191140 h 6858000"/>
              <a:gd name="connsiteX436" fmla="*/ 1551080 w 7467600"/>
              <a:gd name="connsiteY436" fmla="*/ 6195006 h 6858000"/>
              <a:gd name="connsiteX437" fmla="*/ 2345443 w 7467600"/>
              <a:gd name="connsiteY437" fmla="*/ 5549882 h 6858000"/>
              <a:gd name="connsiteX438" fmla="*/ 1721499 w 7467600"/>
              <a:gd name="connsiteY438" fmla="*/ 5599969 h 6858000"/>
              <a:gd name="connsiteX439" fmla="*/ 767716 w 7467600"/>
              <a:gd name="connsiteY439" fmla="*/ 5472768 h 6858000"/>
              <a:gd name="connsiteX440" fmla="*/ 722147 w 7467600"/>
              <a:gd name="connsiteY440" fmla="*/ 5393091 h 6858000"/>
              <a:gd name="connsiteX441" fmla="*/ 1485552 w 7467600"/>
              <a:gd name="connsiteY441" fmla="*/ 5313202 h 6858000"/>
              <a:gd name="connsiteX442" fmla="*/ 2143004 w 7467600"/>
              <a:gd name="connsiteY442" fmla="*/ 5402420 h 6858000"/>
              <a:gd name="connsiteX443" fmla="*/ 1933391 w 7467600"/>
              <a:gd name="connsiteY443" fmla="*/ 5156971 h 6858000"/>
              <a:gd name="connsiteX444" fmla="*/ 1827118 w 7467600"/>
              <a:gd name="connsiteY444" fmla="*/ 4968410 h 6858000"/>
              <a:gd name="connsiteX445" fmla="*/ 1837349 w 7467600"/>
              <a:gd name="connsiteY445" fmla="*/ 4956357 h 6858000"/>
              <a:gd name="connsiteX446" fmla="*/ 2162835 w 7467600"/>
              <a:gd name="connsiteY446" fmla="*/ 5187853 h 6858000"/>
              <a:gd name="connsiteX447" fmla="*/ 2257167 w 7467600"/>
              <a:gd name="connsiteY447" fmla="*/ 5462123 h 6858000"/>
              <a:gd name="connsiteX448" fmla="*/ 2261598 w 7467600"/>
              <a:gd name="connsiteY448" fmla="*/ 5467998 h 6858000"/>
              <a:gd name="connsiteX449" fmla="*/ 2437177 w 7467600"/>
              <a:gd name="connsiteY449" fmla="*/ 5479608 h 6858000"/>
              <a:gd name="connsiteX450" fmla="*/ 2445247 w 7467600"/>
              <a:gd name="connsiteY450" fmla="*/ 5483476 h 6858000"/>
              <a:gd name="connsiteX451" fmla="*/ 2743626 w 7467600"/>
              <a:gd name="connsiteY451" fmla="*/ 5304819 h 6858000"/>
              <a:gd name="connsiteX452" fmla="*/ 3048102 w 7467600"/>
              <a:gd name="connsiteY452" fmla="*/ 5150595 h 6858000"/>
              <a:gd name="connsiteX453" fmla="*/ 1799414 w 7467600"/>
              <a:gd name="connsiteY453" fmla="*/ 4694732 h 6858000"/>
              <a:gd name="connsiteX454" fmla="*/ 1771735 w 7467600"/>
              <a:gd name="connsiteY454" fmla="*/ 4619929 h 6858000"/>
              <a:gd name="connsiteX455" fmla="*/ 3104273 w 7467600"/>
              <a:gd name="connsiteY455" fmla="*/ 5076159 h 6858000"/>
              <a:gd name="connsiteX456" fmla="*/ 3113245 w 7467600"/>
              <a:gd name="connsiteY456" fmla="*/ 5090705 h 6858000"/>
              <a:gd name="connsiteX457" fmla="*/ 3126294 w 7467600"/>
              <a:gd name="connsiteY457" fmla="*/ 5114400 h 6858000"/>
              <a:gd name="connsiteX458" fmla="*/ 3937433 w 7467600"/>
              <a:gd name="connsiteY458" fmla="*/ 4830473 h 6858000"/>
              <a:gd name="connsiteX459" fmla="*/ 3590475 w 7467600"/>
              <a:gd name="connsiteY459" fmla="*/ 4597974 h 6858000"/>
              <a:gd name="connsiteX460" fmla="*/ 3100264 w 7467600"/>
              <a:gd name="connsiteY460" fmla="*/ 4579845 h 6858000"/>
              <a:gd name="connsiteX461" fmla="*/ 2183576 w 7467600"/>
              <a:gd name="connsiteY461" fmla="*/ 4227150 h 6858000"/>
              <a:gd name="connsiteX462" fmla="*/ 2151029 w 7467600"/>
              <a:gd name="connsiteY462" fmla="*/ 4146947 h 6858000"/>
              <a:gd name="connsiteX463" fmla="*/ 3563434 w 7467600"/>
              <a:gd name="connsiteY463" fmla="*/ 4469115 h 6858000"/>
              <a:gd name="connsiteX464" fmla="*/ 3177952 w 7467600"/>
              <a:gd name="connsiteY464" fmla="*/ 3657386 h 6858000"/>
              <a:gd name="connsiteX465" fmla="*/ 3189263 w 7467600"/>
              <a:gd name="connsiteY465" fmla="*/ 3625726 h 6858000"/>
              <a:gd name="connsiteX466" fmla="*/ 3560912 w 7467600"/>
              <a:gd name="connsiteY466" fmla="*/ 4079863 h 6858000"/>
              <a:gd name="connsiteX467" fmla="*/ 3626636 w 7467600"/>
              <a:gd name="connsiteY467" fmla="*/ 4512230 h 6858000"/>
              <a:gd name="connsiteX468" fmla="*/ 3653088 w 7467600"/>
              <a:gd name="connsiteY468" fmla="*/ 4521417 h 6858000"/>
              <a:gd name="connsiteX469" fmla="*/ 3988128 w 7467600"/>
              <a:gd name="connsiteY469" fmla="*/ 4817267 h 6858000"/>
              <a:gd name="connsiteX470" fmla="*/ 4830582 w 7467600"/>
              <a:gd name="connsiteY470" fmla="*/ 4676000 h 6858000"/>
              <a:gd name="connsiteX471" fmla="*/ 4830100 w 7467600"/>
              <a:gd name="connsiteY471" fmla="*/ 4675554 h 6858000"/>
              <a:gd name="connsiteX472" fmla="*/ 4036318 w 7467600"/>
              <a:gd name="connsiteY472" fmla="*/ 4147013 h 6858000"/>
              <a:gd name="connsiteX473" fmla="*/ 3432098 w 7467600"/>
              <a:gd name="connsiteY473" fmla="*/ 3537312 h 6858000"/>
              <a:gd name="connsiteX474" fmla="*/ 3446761 w 7467600"/>
              <a:gd name="connsiteY474" fmla="*/ 3461278 h 6858000"/>
              <a:gd name="connsiteX475" fmla="*/ 4419733 w 7467600"/>
              <a:gd name="connsiteY475" fmla="*/ 3963555 h 6858000"/>
              <a:gd name="connsiteX476" fmla="*/ 4781371 w 7467600"/>
              <a:gd name="connsiteY476" fmla="*/ 4458604 h 6858000"/>
              <a:gd name="connsiteX477" fmla="*/ 4780440 w 7467600"/>
              <a:gd name="connsiteY477" fmla="*/ 4470290 h 6858000"/>
              <a:gd name="connsiteX478" fmla="*/ 4898954 w 7467600"/>
              <a:gd name="connsiteY478" fmla="*/ 4662092 h 6858000"/>
              <a:gd name="connsiteX479" fmla="*/ 4900699 w 7467600"/>
              <a:gd name="connsiteY479" fmla="*/ 4670867 h 6858000"/>
              <a:gd name="connsiteX480" fmla="*/ 5714511 w 7467600"/>
              <a:gd name="connsiteY480" fmla="*/ 4663483 h 6858000"/>
              <a:gd name="connsiteX481" fmla="*/ 5464793 w 7467600"/>
              <a:gd name="connsiteY481" fmla="*/ 4393556 h 6858000"/>
              <a:gd name="connsiteX482" fmla="*/ 5461897 w 7467600"/>
              <a:gd name="connsiteY482" fmla="*/ 4390879 h 6858000"/>
              <a:gd name="connsiteX483" fmla="*/ 4294126 w 7467600"/>
              <a:gd name="connsiteY483" fmla="*/ 3303048 h 6858000"/>
              <a:gd name="connsiteX484" fmla="*/ 4305321 w 7467600"/>
              <a:gd name="connsiteY484" fmla="*/ 3256953 h 6858000"/>
              <a:gd name="connsiteX485" fmla="*/ 4949299 w 7467600"/>
              <a:gd name="connsiteY485" fmla="*/ 3766336 h 6858000"/>
              <a:gd name="connsiteX486" fmla="*/ 5291452 w 7467600"/>
              <a:gd name="connsiteY486" fmla="*/ 4076801 h 6858000"/>
              <a:gd name="connsiteX487" fmla="*/ 5434998 w 7467600"/>
              <a:gd name="connsiteY487" fmla="*/ 4254100 h 6858000"/>
              <a:gd name="connsiteX488" fmla="*/ 5351015 w 7467600"/>
              <a:gd name="connsiteY488" fmla="*/ 3760989 h 6858000"/>
              <a:gd name="connsiteX489" fmla="*/ 5413780 w 7467600"/>
              <a:gd name="connsiteY489" fmla="*/ 2966265 h 6858000"/>
              <a:gd name="connsiteX490" fmla="*/ 5425627 w 7467600"/>
              <a:gd name="connsiteY490" fmla="*/ 2954192 h 6858000"/>
              <a:gd name="connsiteX491" fmla="*/ 6604735 w 7467600"/>
              <a:gd name="connsiteY491" fmla="*/ 2041381 h 6858000"/>
              <a:gd name="connsiteX492" fmla="*/ 7204487 w 7467600"/>
              <a:gd name="connsiteY492" fmla="*/ 2742112 h 6858000"/>
              <a:gd name="connsiteX493" fmla="*/ 7131592 w 7467600"/>
              <a:gd name="connsiteY493" fmla="*/ 2672096 h 6858000"/>
              <a:gd name="connsiteX494" fmla="*/ 6996344 w 7467600"/>
              <a:gd name="connsiteY494" fmla="*/ 2518310 h 6858000"/>
              <a:gd name="connsiteX495" fmla="*/ 6735495 w 7467600"/>
              <a:gd name="connsiteY495" fmla="*/ 2196890 h 6858000"/>
              <a:gd name="connsiteX496" fmla="*/ 6721901 w 7467600"/>
              <a:gd name="connsiteY496" fmla="*/ 2179274 h 6858000"/>
              <a:gd name="connsiteX497" fmla="*/ 6604735 w 7467600"/>
              <a:gd name="connsiteY497" fmla="*/ 2041381 h 6858000"/>
              <a:gd name="connsiteX498" fmla="*/ 6591670 w 7467600"/>
              <a:gd name="connsiteY498" fmla="*/ 1988277 h 6858000"/>
              <a:gd name="connsiteX499" fmla="*/ 6747349 w 7467600"/>
              <a:gd name="connsiteY499" fmla="*/ 2160069 h 6858000"/>
              <a:gd name="connsiteX500" fmla="*/ 6760943 w 7467600"/>
              <a:gd name="connsiteY500" fmla="*/ 2177686 h 6858000"/>
              <a:gd name="connsiteX501" fmla="*/ 7021065 w 7467600"/>
              <a:gd name="connsiteY501" fmla="*/ 2498102 h 6858000"/>
              <a:gd name="connsiteX502" fmla="*/ 7155223 w 7467600"/>
              <a:gd name="connsiteY502" fmla="*/ 2650386 h 6858000"/>
              <a:gd name="connsiteX503" fmla="*/ 7203167 w 7467600"/>
              <a:gd name="connsiteY503" fmla="*/ 2697288 h 6858000"/>
              <a:gd name="connsiteX504" fmla="*/ 6937703 w 7467600"/>
              <a:gd name="connsiteY504" fmla="*/ 2321981 h 6858000"/>
              <a:gd name="connsiteX505" fmla="*/ 6591670 w 7467600"/>
              <a:gd name="connsiteY505" fmla="*/ 1988277 h 6858000"/>
              <a:gd name="connsiteX506" fmla="*/ 5798671 w 7467600"/>
              <a:gd name="connsiteY506" fmla="*/ 1981601 h 6858000"/>
              <a:gd name="connsiteX507" fmla="*/ 5754709 w 7467600"/>
              <a:gd name="connsiteY507" fmla="*/ 2071454 h 6858000"/>
              <a:gd name="connsiteX508" fmla="*/ 5763044 w 7467600"/>
              <a:gd name="connsiteY508" fmla="*/ 2842206 h 6858000"/>
              <a:gd name="connsiteX509" fmla="*/ 5764974 w 7467600"/>
              <a:gd name="connsiteY509" fmla="*/ 2799609 h 6858000"/>
              <a:gd name="connsiteX510" fmla="*/ 5767665 w 7467600"/>
              <a:gd name="connsiteY510" fmla="*/ 2666409 h 6858000"/>
              <a:gd name="connsiteX511" fmla="*/ 5763055 w 7467600"/>
              <a:gd name="connsiteY511" fmla="*/ 2579705 h 6858000"/>
              <a:gd name="connsiteX512" fmla="*/ 5758079 w 7467600"/>
              <a:gd name="connsiteY512" fmla="*/ 2492508 h 6858000"/>
              <a:gd name="connsiteX513" fmla="*/ 5779325 w 7467600"/>
              <a:gd name="connsiteY513" fmla="*/ 2197069 h 6858000"/>
              <a:gd name="connsiteX514" fmla="*/ 5798671 w 7467600"/>
              <a:gd name="connsiteY514" fmla="*/ 1981601 h 6858000"/>
              <a:gd name="connsiteX515" fmla="*/ 5829202 w 7467600"/>
              <a:gd name="connsiteY515" fmla="*/ 1971679 h 6858000"/>
              <a:gd name="connsiteX516" fmla="*/ 5809558 w 7467600"/>
              <a:gd name="connsiteY516" fmla="*/ 2198043 h 6858000"/>
              <a:gd name="connsiteX517" fmla="*/ 5788653 w 7467600"/>
              <a:gd name="connsiteY517" fmla="*/ 2489430 h 6858000"/>
              <a:gd name="connsiteX518" fmla="*/ 5793439 w 7467600"/>
              <a:gd name="connsiteY518" fmla="*/ 2575235 h 6858000"/>
              <a:gd name="connsiteX519" fmla="*/ 5796837 w 7467600"/>
              <a:gd name="connsiteY519" fmla="*/ 2637633 h 6858000"/>
              <a:gd name="connsiteX520" fmla="*/ 5818614 w 7467600"/>
              <a:gd name="connsiteY520" fmla="*/ 2473055 h 6858000"/>
              <a:gd name="connsiteX521" fmla="*/ 5829202 w 7467600"/>
              <a:gd name="connsiteY521" fmla="*/ 1971679 h 6858000"/>
              <a:gd name="connsiteX522" fmla="*/ 5911389 w 7467600"/>
              <a:gd name="connsiteY522" fmla="*/ 1898371 h 6858000"/>
              <a:gd name="connsiteX523" fmla="*/ 6237627 w 7467600"/>
              <a:gd name="connsiteY523" fmla="*/ 2231921 h 6858000"/>
              <a:gd name="connsiteX524" fmla="*/ 5911389 w 7467600"/>
              <a:gd name="connsiteY524" fmla="*/ 1898371 h 6858000"/>
              <a:gd name="connsiteX525" fmla="*/ 6944437 w 7467600"/>
              <a:gd name="connsiteY525" fmla="*/ 1575402 h 6858000"/>
              <a:gd name="connsiteX526" fmla="*/ 6304730 w 7467600"/>
              <a:gd name="connsiteY526" fmla="*/ 1766654 h 6858000"/>
              <a:gd name="connsiteX527" fmla="*/ 6944437 w 7467600"/>
              <a:gd name="connsiteY527" fmla="*/ 1575402 h 6858000"/>
              <a:gd name="connsiteX528" fmla="*/ 7019523 w 7467600"/>
              <a:gd name="connsiteY528" fmla="*/ 1519450 h 6858000"/>
              <a:gd name="connsiteX529" fmla="*/ 6298091 w 7467600"/>
              <a:gd name="connsiteY529" fmla="*/ 1737122 h 6858000"/>
              <a:gd name="connsiteX530" fmla="*/ 7019523 w 7467600"/>
              <a:gd name="connsiteY530" fmla="*/ 1519450 h 6858000"/>
              <a:gd name="connsiteX531" fmla="*/ 2399523 w 7467600"/>
              <a:gd name="connsiteY531" fmla="*/ 1428234 h 6858000"/>
              <a:gd name="connsiteX532" fmla="*/ 2224982 w 7467600"/>
              <a:gd name="connsiteY532" fmla="*/ 1826201 h 6858000"/>
              <a:gd name="connsiteX533" fmla="*/ 2096099 w 7467600"/>
              <a:gd name="connsiteY533" fmla="*/ 2345900 h 6858000"/>
              <a:gd name="connsiteX534" fmla="*/ 2283317 w 7467600"/>
              <a:gd name="connsiteY534" fmla="*/ 1796925 h 6858000"/>
              <a:gd name="connsiteX535" fmla="*/ 2399523 w 7467600"/>
              <a:gd name="connsiteY535" fmla="*/ 1428234 h 6858000"/>
              <a:gd name="connsiteX536" fmla="*/ 2448558 w 7467600"/>
              <a:gd name="connsiteY536" fmla="*/ 1373435 h 6858000"/>
              <a:gd name="connsiteX537" fmla="*/ 2312521 w 7467600"/>
              <a:gd name="connsiteY537" fmla="*/ 1806140 h 6858000"/>
              <a:gd name="connsiteX538" fmla="*/ 2127533 w 7467600"/>
              <a:gd name="connsiteY538" fmla="*/ 2348380 h 6858000"/>
              <a:gd name="connsiteX539" fmla="*/ 2358080 w 7467600"/>
              <a:gd name="connsiteY539" fmla="*/ 1866134 h 6858000"/>
              <a:gd name="connsiteX540" fmla="*/ 2407436 w 7467600"/>
              <a:gd name="connsiteY540" fmla="*/ 1651070 h 6858000"/>
              <a:gd name="connsiteX541" fmla="*/ 2448558 w 7467600"/>
              <a:gd name="connsiteY541" fmla="*/ 1373435 h 6858000"/>
              <a:gd name="connsiteX542" fmla="*/ 278707 w 7467600"/>
              <a:gd name="connsiteY542" fmla="*/ 1352270 h 6858000"/>
              <a:gd name="connsiteX543" fmla="*/ 321570 w 7467600"/>
              <a:gd name="connsiteY543" fmla="*/ 1861610 h 6858000"/>
              <a:gd name="connsiteX544" fmla="*/ 294281 w 7467600"/>
              <a:gd name="connsiteY544" fmla="*/ 1440658 h 6858000"/>
              <a:gd name="connsiteX545" fmla="*/ 278707 w 7467600"/>
              <a:gd name="connsiteY545" fmla="*/ 1352270 h 6858000"/>
              <a:gd name="connsiteX546" fmla="*/ 1423821 w 7467600"/>
              <a:gd name="connsiteY546" fmla="*/ 1351958 h 6858000"/>
              <a:gd name="connsiteX547" fmla="*/ 1638521 w 7467600"/>
              <a:gd name="connsiteY547" fmla="*/ 1908470 h 6858000"/>
              <a:gd name="connsiteX548" fmla="*/ 1754199 w 7467600"/>
              <a:gd name="connsiteY548" fmla="*/ 2149284 h 6858000"/>
              <a:gd name="connsiteX549" fmla="*/ 1908359 w 7467600"/>
              <a:gd name="connsiteY549" fmla="*/ 2364988 h 6858000"/>
              <a:gd name="connsiteX550" fmla="*/ 1647661 w 7467600"/>
              <a:gd name="connsiteY550" fmla="*/ 1825945 h 6858000"/>
              <a:gd name="connsiteX551" fmla="*/ 1423821 w 7467600"/>
              <a:gd name="connsiteY551" fmla="*/ 1351958 h 6858000"/>
              <a:gd name="connsiteX552" fmla="*/ 1431890 w 7467600"/>
              <a:gd name="connsiteY552" fmla="*/ 1306475 h 6858000"/>
              <a:gd name="connsiteX553" fmla="*/ 1507597 w 7467600"/>
              <a:gd name="connsiteY553" fmla="*/ 1446132 h 6858000"/>
              <a:gd name="connsiteX554" fmla="*/ 1674586 w 7467600"/>
              <a:gd name="connsiteY554" fmla="*/ 1813832 h 6858000"/>
              <a:gd name="connsiteX555" fmla="*/ 1815950 w 7467600"/>
              <a:gd name="connsiteY555" fmla="*/ 2128564 h 6858000"/>
              <a:gd name="connsiteX556" fmla="*/ 1984242 w 7467600"/>
              <a:gd name="connsiteY556" fmla="*/ 2430829 h 6858000"/>
              <a:gd name="connsiteX557" fmla="*/ 2014023 w 7467600"/>
              <a:gd name="connsiteY557" fmla="*/ 2450995 h 6858000"/>
              <a:gd name="connsiteX558" fmla="*/ 1747337 w 7467600"/>
              <a:gd name="connsiteY558" fmla="*/ 1855264 h 6858000"/>
              <a:gd name="connsiteX559" fmla="*/ 1533749 w 7467600"/>
              <a:gd name="connsiteY559" fmla="*/ 1478656 h 6858000"/>
              <a:gd name="connsiteX560" fmla="*/ 1431890 w 7467600"/>
              <a:gd name="connsiteY560" fmla="*/ 1306475 h 6858000"/>
              <a:gd name="connsiteX561" fmla="*/ 5052692 w 7467600"/>
              <a:gd name="connsiteY561" fmla="*/ 1292994 h 6858000"/>
              <a:gd name="connsiteX562" fmla="*/ 5200661 w 7467600"/>
              <a:gd name="connsiteY562" fmla="*/ 1635186 h 6858000"/>
              <a:gd name="connsiteX563" fmla="*/ 5297138 w 7467600"/>
              <a:gd name="connsiteY563" fmla="*/ 1906351 h 6858000"/>
              <a:gd name="connsiteX564" fmla="*/ 5052692 w 7467600"/>
              <a:gd name="connsiteY564" fmla="*/ 1292994 h 6858000"/>
              <a:gd name="connsiteX565" fmla="*/ 5009948 w 7467600"/>
              <a:gd name="connsiteY565" fmla="*/ 1273619 h 6858000"/>
              <a:gd name="connsiteX566" fmla="*/ 5121777 w 7467600"/>
              <a:gd name="connsiteY566" fmla="*/ 1654213 h 6858000"/>
              <a:gd name="connsiteX567" fmla="*/ 5293545 w 7467600"/>
              <a:gd name="connsiteY567" fmla="*/ 2072247 h 6858000"/>
              <a:gd name="connsiteX568" fmla="*/ 5294042 w 7467600"/>
              <a:gd name="connsiteY568" fmla="*/ 2065019 h 6858000"/>
              <a:gd name="connsiteX569" fmla="*/ 5171936 w 7467600"/>
              <a:gd name="connsiteY569" fmla="*/ 1647613 h 6858000"/>
              <a:gd name="connsiteX570" fmla="*/ 5009948 w 7467600"/>
              <a:gd name="connsiteY570" fmla="*/ 1273619 h 6858000"/>
              <a:gd name="connsiteX571" fmla="*/ 655236 w 7467600"/>
              <a:gd name="connsiteY571" fmla="*/ 1268632 h 6858000"/>
              <a:gd name="connsiteX572" fmla="*/ 839521 w 7467600"/>
              <a:gd name="connsiteY572" fmla="*/ 1685315 h 6858000"/>
              <a:gd name="connsiteX573" fmla="*/ 1109416 w 7467600"/>
              <a:gd name="connsiteY573" fmla="*/ 2061663 h 6858000"/>
              <a:gd name="connsiteX574" fmla="*/ 1298300 w 7467600"/>
              <a:gd name="connsiteY574" fmla="*/ 2247742 h 6858000"/>
              <a:gd name="connsiteX575" fmla="*/ 1125871 w 7467600"/>
              <a:gd name="connsiteY575" fmla="*/ 1989513 h 6858000"/>
              <a:gd name="connsiteX576" fmla="*/ 981574 w 7467600"/>
              <a:gd name="connsiteY576" fmla="*/ 1783157 h 6858000"/>
              <a:gd name="connsiteX577" fmla="*/ 922198 w 7467600"/>
              <a:gd name="connsiteY577" fmla="*/ 1677437 h 6858000"/>
              <a:gd name="connsiteX578" fmla="*/ 869293 w 7467600"/>
              <a:gd name="connsiteY578" fmla="*/ 1583214 h 6858000"/>
              <a:gd name="connsiteX579" fmla="*/ 751431 w 7467600"/>
              <a:gd name="connsiteY579" fmla="*/ 1405731 h 6858000"/>
              <a:gd name="connsiteX580" fmla="*/ 655236 w 7467600"/>
              <a:gd name="connsiteY580" fmla="*/ 1268632 h 6858000"/>
              <a:gd name="connsiteX581" fmla="*/ 6516292 w 7467600"/>
              <a:gd name="connsiteY581" fmla="*/ 1263064 h 6858000"/>
              <a:gd name="connsiteX582" fmla="*/ 5736320 w 7467600"/>
              <a:gd name="connsiteY582" fmla="*/ 1501803 h 6858000"/>
              <a:gd name="connsiteX583" fmla="*/ 6516292 w 7467600"/>
              <a:gd name="connsiteY583" fmla="*/ 1263064 h 6858000"/>
              <a:gd name="connsiteX584" fmla="*/ 291466 w 7467600"/>
              <a:gd name="connsiteY584" fmla="*/ 1250369 h 6858000"/>
              <a:gd name="connsiteX585" fmla="*/ 323180 w 7467600"/>
              <a:gd name="connsiteY585" fmla="*/ 1435283 h 6858000"/>
              <a:gd name="connsiteX586" fmla="*/ 349381 w 7467600"/>
              <a:gd name="connsiteY586" fmla="*/ 1875041 h 6858000"/>
              <a:gd name="connsiteX587" fmla="*/ 374363 w 7467600"/>
              <a:gd name="connsiteY587" fmla="*/ 1506494 h 6858000"/>
              <a:gd name="connsiteX588" fmla="*/ 302168 w 7467600"/>
              <a:gd name="connsiteY588" fmla="*/ 1274495 h 6858000"/>
              <a:gd name="connsiteX589" fmla="*/ 291466 w 7467600"/>
              <a:gd name="connsiteY589" fmla="*/ 1250369 h 6858000"/>
              <a:gd name="connsiteX590" fmla="*/ 678222 w 7467600"/>
              <a:gd name="connsiteY590" fmla="*/ 1248670 h 6858000"/>
              <a:gd name="connsiteX591" fmla="*/ 775536 w 7467600"/>
              <a:gd name="connsiteY591" fmla="*/ 1388015 h 6858000"/>
              <a:gd name="connsiteX592" fmla="*/ 894529 w 7467600"/>
              <a:gd name="connsiteY592" fmla="*/ 1567739 h 6858000"/>
              <a:gd name="connsiteX593" fmla="*/ 948000 w 7467600"/>
              <a:gd name="connsiteY593" fmla="*/ 1663088 h 6858000"/>
              <a:gd name="connsiteX594" fmla="*/ 1006812 w 7467600"/>
              <a:gd name="connsiteY594" fmla="*/ 1767683 h 6858000"/>
              <a:gd name="connsiteX595" fmla="*/ 1149133 w 7467600"/>
              <a:gd name="connsiteY595" fmla="*/ 1971513 h 6858000"/>
              <a:gd name="connsiteX596" fmla="*/ 1333952 w 7467600"/>
              <a:gd name="connsiteY596" fmla="*/ 2251620 h 6858000"/>
              <a:gd name="connsiteX597" fmla="*/ 1337329 w 7467600"/>
              <a:gd name="connsiteY597" fmla="*/ 2258350 h 6858000"/>
              <a:gd name="connsiteX598" fmla="*/ 1014726 w 7467600"/>
              <a:gd name="connsiteY598" fmla="*/ 1615556 h 6858000"/>
              <a:gd name="connsiteX599" fmla="*/ 678222 w 7467600"/>
              <a:gd name="connsiteY599" fmla="*/ 1248670 h 6858000"/>
              <a:gd name="connsiteX600" fmla="*/ 6691602 w 7467600"/>
              <a:gd name="connsiteY600" fmla="*/ 1140573 h 6858000"/>
              <a:gd name="connsiteX601" fmla="*/ 6571100 w 7467600"/>
              <a:gd name="connsiteY601" fmla="*/ 1183662 h 6858000"/>
              <a:gd name="connsiteX602" fmla="*/ 6241687 w 7467600"/>
              <a:gd name="connsiteY602" fmla="*/ 1257600 h 6858000"/>
              <a:gd name="connsiteX603" fmla="*/ 5693009 w 7467600"/>
              <a:gd name="connsiteY603" fmla="*/ 1478256 h 6858000"/>
              <a:gd name="connsiteX604" fmla="*/ 6548420 w 7467600"/>
              <a:gd name="connsiteY604" fmla="*/ 1214599 h 6858000"/>
              <a:gd name="connsiteX605" fmla="*/ 6605473 w 7467600"/>
              <a:gd name="connsiteY605" fmla="*/ 1184686 h 6858000"/>
              <a:gd name="connsiteX606" fmla="*/ 6691602 w 7467600"/>
              <a:gd name="connsiteY606" fmla="*/ 1140573 h 6858000"/>
              <a:gd name="connsiteX607" fmla="*/ 4002475 w 7467600"/>
              <a:gd name="connsiteY607" fmla="*/ 1037802 h 6858000"/>
              <a:gd name="connsiteX608" fmla="*/ 4000324 w 7467600"/>
              <a:gd name="connsiteY608" fmla="*/ 1039362 h 6858000"/>
              <a:gd name="connsiteX609" fmla="*/ 4002862 w 7467600"/>
              <a:gd name="connsiteY609" fmla="*/ 1042866 h 6858000"/>
              <a:gd name="connsiteX610" fmla="*/ 4002475 w 7467600"/>
              <a:gd name="connsiteY610" fmla="*/ 1037802 h 6858000"/>
              <a:gd name="connsiteX611" fmla="*/ 506322 w 7467600"/>
              <a:gd name="connsiteY611" fmla="*/ 1020997 h 6858000"/>
              <a:gd name="connsiteX612" fmla="*/ 533068 w 7467600"/>
              <a:gd name="connsiteY612" fmla="*/ 1029409 h 6858000"/>
              <a:gd name="connsiteX613" fmla="*/ 1232525 w 7467600"/>
              <a:gd name="connsiteY613" fmla="*/ 1804675 h 6858000"/>
              <a:gd name="connsiteX614" fmla="*/ 1388858 w 7467600"/>
              <a:gd name="connsiteY614" fmla="*/ 2368011 h 6858000"/>
              <a:gd name="connsiteX615" fmla="*/ 1384098 w 7467600"/>
              <a:gd name="connsiteY615" fmla="*/ 2378125 h 6858000"/>
              <a:gd name="connsiteX616" fmla="*/ 1425393 w 7467600"/>
              <a:gd name="connsiteY616" fmla="*/ 2589124 h 6858000"/>
              <a:gd name="connsiteX617" fmla="*/ 1424001 w 7467600"/>
              <a:gd name="connsiteY617" fmla="*/ 2597541 h 6858000"/>
              <a:gd name="connsiteX618" fmla="*/ 2152729 w 7467600"/>
              <a:gd name="connsiteY618" fmla="*/ 2864487 h 6858000"/>
              <a:gd name="connsiteX619" fmla="*/ 2020609 w 7467600"/>
              <a:gd name="connsiteY619" fmla="*/ 2539671 h 6858000"/>
              <a:gd name="connsiteX620" fmla="*/ 2018920 w 7467600"/>
              <a:gd name="connsiteY620" fmla="*/ 2536309 h 6858000"/>
              <a:gd name="connsiteX621" fmla="*/ 1342441 w 7467600"/>
              <a:gd name="connsiteY621" fmla="*/ 1173017 h 6858000"/>
              <a:gd name="connsiteX622" fmla="*/ 1367925 w 7467600"/>
              <a:gd name="connsiteY622" fmla="*/ 1135648 h 6858000"/>
              <a:gd name="connsiteX623" fmla="*/ 1771401 w 7467600"/>
              <a:gd name="connsiteY623" fmla="*/ 1806673 h 6858000"/>
              <a:gd name="connsiteX624" fmla="*/ 1972385 w 7467600"/>
              <a:gd name="connsiteY624" fmla="*/ 2198735 h 6858000"/>
              <a:gd name="connsiteX625" fmla="*/ 2040892 w 7467600"/>
              <a:gd name="connsiteY625" fmla="*/ 2405205 h 6858000"/>
              <a:gd name="connsiteX626" fmla="*/ 2131689 w 7467600"/>
              <a:gd name="connsiteY626" fmla="*/ 1936926 h 6858000"/>
              <a:gd name="connsiteX627" fmla="*/ 2454820 w 7467600"/>
              <a:gd name="connsiteY627" fmla="*/ 1248808 h 6858000"/>
              <a:gd name="connsiteX628" fmla="*/ 2492512 w 7467600"/>
              <a:gd name="connsiteY628" fmla="*/ 1302920 h 6858000"/>
              <a:gd name="connsiteX629" fmla="*/ 2081216 w 7467600"/>
              <a:gd name="connsiteY629" fmla="*/ 2527513 h 6858000"/>
              <a:gd name="connsiteX630" fmla="*/ 2081211 w 7467600"/>
              <a:gd name="connsiteY630" fmla="*/ 2528916 h 6858000"/>
              <a:gd name="connsiteX631" fmla="*/ 2199067 w 7467600"/>
              <a:gd name="connsiteY631" fmla="*/ 2884061 h 6858000"/>
              <a:gd name="connsiteX632" fmla="*/ 3192586 w 7467600"/>
              <a:gd name="connsiteY632" fmla="*/ 3411496 h 6858000"/>
              <a:gd name="connsiteX633" fmla="*/ 3182620 w 7467600"/>
              <a:gd name="connsiteY633" fmla="*/ 3483279 h 6858000"/>
              <a:gd name="connsiteX634" fmla="*/ 2435119 w 7467600"/>
              <a:gd name="connsiteY634" fmla="*/ 3080173 h 6858000"/>
              <a:gd name="connsiteX635" fmla="*/ 2410152 w 7467600"/>
              <a:gd name="connsiteY635" fmla="*/ 3063751 h 6858000"/>
              <a:gd name="connsiteX636" fmla="*/ 2408099 w 7467600"/>
              <a:gd name="connsiteY636" fmla="*/ 3064403 h 6858000"/>
              <a:gd name="connsiteX637" fmla="*/ 2407218 w 7467600"/>
              <a:gd name="connsiteY637" fmla="*/ 3070324 h 6858000"/>
              <a:gd name="connsiteX638" fmla="*/ 2380138 w 7467600"/>
              <a:gd name="connsiteY638" fmla="*/ 3099341 h 6858000"/>
              <a:gd name="connsiteX639" fmla="*/ 1765923 w 7467600"/>
              <a:gd name="connsiteY639" fmla="*/ 3581043 h 6858000"/>
              <a:gd name="connsiteX640" fmla="*/ 1702258 w 7467600"/>
              <a:gd name="connsiteY640" fmla="*/ 3612286 h 6858000"/>
              <a:gd name="connsiteX641" fmla="*/ 1538370 w 7467600"/>
              <a:gd name="connsiteY641" fmla="*/ 3811804 h 6858000"/>
              <a:gd name="connsiteX642" fmla="*/ 542867 w 7467600"/>
              <a:gd name="connsiteY642" fmla="*/ 4944092 h 6858000"/>
              <a:gd name="connsiteX643" fmla="*/ 515800 w 7467600"/>
              <a:gd name="connsiteY643" fmla="*/ 4862180 h 6858000"/>
              <a:gd name="connsiteX644" fmla="*/ 909145 w 7467600"/>
              <a:gd name="connsiteY644" fmla="*/ 4199225 h 6858000"/>
              <a:gd name="connsiteX645" fmla="*/ 1214067 w 7467600"/>
              <a:gd name="connsiteY645" fmla="*/ 3908561 h 6858000"/>
              <a:gd name="connsiteX646" fmla="*/ 640967 w 7467600"/>
              <a:gd name="connsiteY646" fmla="*/ 4105601 h 6858000"/>
              <a:gd name="connsiteX647" fmla="*/ 112563 w 7467600"/>
              <a:gd name="connsiteY647" fmla="*/ 4396952 h 6858000"/>
              <a:gd name="connsiteX648" fmla="*/ 0 w 7467600"/>
              <a:gd name="connsiteY648" fmla="*/ 4466006 h 6858000"/>
              <a:gd name="connsiteX649" fmla="*/ 0 w 7467600"/>
              <a:gd name="connsiteY649" fmla="*/ 4233763 h 6858000"/>
              <a:gd name="connsiteX650" fmla="*/ 36881 w 7467600"/>
              <a:gd name="connsiteY650" fmla="*/ 4200118 h 6858000"/>
              <a:gd name="connsiteX651" fmla="*/ 910534 w 7467600"/>
              <a:gd name="connsiteY651" fmla="*/ 3629753 h 6858000"/>
              <a:gd name="connsiteX652" fmla="*/ 1578717 w 7467600"/>
              <a:gd name="connsiteY652" fmla="*/ 3575982 h 6858000"/>
              <a:gd name="connsiteX653" fmla="*/ 2338780 w 7467600"/>
              <a:gd name="connsiteY653" fmla="*/ 3033725 h 6858000"/>
              <a:gd name="connsiteX654" fmla="*/ 1807991 w 7467600"/>
              <a:gd name="connsiteY654" fmla="*/ 2807184 h 6858000"/>
              <a:gd name="connsiteX655" fmla="*/ 1416358 w 7467600"/>
              <a:gd name="connsiteY655" fmla="*/ 3112571 h 6858000"/>
              <a:gd name="connsiteX656" fmla="*/ 939066 w 7467600"/>
              <a:gd name="connsiteY656" fmla="*/ 3378798 h 6858000"/>
              <a:gd name="connsiteX657" fmla="*/ 115099 w 7467600"/>
              <a:gd name="connsiteY657" fmla="*/ 3607650 h 6858000"/>
              <a:gd name="connsiteX658" fmla="*/ 97284 w 7467600"/>
              <a:gd name="connsiteY658" fmla="*/ 3520393 h 6858000"/>
              <a:gd name="connsiteX659" fmla="*/ 922050 w 7467600"/>
              <a:gd name="connsiteY659" fmla="*/ 3074867 h 6858000"/>
              <a:gd name="connsiteX660" fmla="*/ 1405265 w 7467600"/>
              <a:gd name="connsiteY660" fmla="*/ 3016319 h 6858000"/>
              <a:gd name="connsiteX661" fmla="*/ 1407512 w 7467600"/>
              <a:gd name="connsiteY661" fmla="*/ 3018001 h 6858000"/>
              <a:gd name="connsiteX662" fmla="*/ 1726266 w 7467600"/>
              <a:gd name="connsiteY662" fmla="*/ 2777274 h 6858000"/>
              <a:gd name="connsiteX663" fmla="*/ 625390 w 7467600"/>
              <a:gd name="connsiteY663" fmla="*/ 2514541 h 6858000"/>
              <a:gd name="connsiteX664" fmla="*/ 619799 w 7467600"/>
              <a:gd name="connsiteY664" fmla="*/ 2527180 h 6858000"/>
              <a:gd name="connsiteX665" fmla="*/ 310030 w 7467600"/>
              <a:gd name="connsiteY665" fmla="*/ 2771818 h 6858000"/>
              <a:gd name="connsiteX666" fmla="*/ 173877 w 7467600"/>
              <a:gd name="connsiteY666" fmla="*/ 2937056 h 6858000"/>
              <a:gd name="connsiteX667" fmla="*/ 77889 w 7467600"/>
              <a:gd name="connsiteY667" fmla="*/ 3138440 h 6858000"/>
              <a:gd name="connsiteX668" fmla="*/ 0 w 7467600"/>
              <a:gd name="connsiteY668" fmla="*/ 3271395 h 6858000"/>
              <a:gd name="connsiteX669" fmla="*/ 0 w 7467600"/>
              <a:gd name="connsiteY669" fmla="*/ 3153002 h 6858000"/>
              <a:gd name="connsiteX670" fmla="*/ 2386 w 7467600"/>
              <a:gd name="connsiteY670" fmla="*/ 3149203 h 6858000"/>
              <a:gd name="connsiteX671" fmla="*/ 89753 w 7467600"/>
              <a:gd name="connsiteY671" fmla="*/ 2987702 h 6858000"/>
              <a:gd name="connsiteX672" fmla="*/ 76869 w 7467600"/>
              <a:gd name="connsiteY672" fmla="*/ 3005404 h 6858000"/>
              <a:gd name="connsiteX673" fmla="*/ 32049 w 7467600"/>
              <a:gd name="connsiteY673" fmla="*/ 3065814 h 6858000"/>
              <a:gd name="connsiteX674" fmla="*/ 0 w 7467600"/>
              <a:gd name="connsiteY674" fmla="*/ 3108744 h 6858000"/>
              <a:gd name="connsiteX675" fmla="*/ 0 w 7467600"/>
              <a:gd name="connsiteY675" fmla="*/ 3058059 h 6858000"/>
              <a:gd name="connsiteX676" fmla="*/ 7610 w 7467600"/>
              <a:gd name="connsiteY676" fmla="*/ 3047889 h 6858000"/>
              <a:gd name="connsiteX677" fmla="*/ 52419 w 7467600"/>
              <a:gd name="connsiteY677" fmla="*/ 2987479 h 6858000"/>
              <a:gd name="connsiteX678" fmla="*/ 59142 w 7467600"/>
              <a:gd name="connsiteY678" fmla="*/ 2978488 h 6858000"/>
              <a:gd name="connsiteX679" fmla="*/ 0 w 7467600"/>
              <a:gd name="connsiteY679" fmla="*/ 3015334 h 6858000"/>
              <a:gd name="connsiteX680" fmla="*/ 0 w 7467600"/>
              <a:gd name="connsiteY680" fmla="*/ 2914286 h 6858000"/>
              <a:gd name="connsiteX681" fmla="*/ 36383 w 7467600"/>
              <a:gd name="connsiteY681" fmla="*/ 2901128 h 6858000"/>
              <a:gd name="connsiteX682" fmla="*/ 156329 w 7467600"/>
              <a:gd name="connsiteY682" fmla="*/ 2840533 h 6858000"/>
              <a:gd name="connsiteX683" fmla="*/ 358355 w 7467600"/>
              <a:gd name="connsiteY683" fmla="*/ 2620471 h 6858000"/>
              <a:gd name="connsiteX684" fmla="*/ 510577 w 7467600"/>
              <a:gd name="connsiteY684" fmla="*/ 2501244 h 6858000"/>
              <a:gd name="connsiteX685" fmla="*/ 211967 w 7467600"/>
              <a:gd name="connsiteY685" fmla="*/ 2479171 h 6858000"/>
              <a:gd name="connsiteX686" fmla="*/ 0 w 7467600"/>
              <a:gd name="connsiteY686" fmla="*/ 2476398 h 6858000"/>
              <a:gd name="connsiteX687" fmla="*/ 0 w 7467600"/>
              <a:gd name="connsiteY687" fmla="*/ 2389189 h 6858000"/>
              <a:gd name="connsiteX688" fmla="*/ 103062 w 7467600"/>
              <a:gd name="connsiteY688" fmla="*/ 2389518 h 6858000"/>
              <a:gd name="connsiteX689" fmla="*/ 510734 w 7467600"/>
              <a:gd name="connsiteY689" fmla="*/ 2416201 h 6858000"/>
              <a:gd name="connsiteX690" fmla="*/ 279257 w 7467600"/>
              <a:gd name="connsiteY690" fmla="*/ 2092102 h 6858000"/>
              <a:gd name="connsiteX691" fmla="*/ 65265 w 7467600"/>
              <a:gd name="connsiteY691" fmla="*/ 2006049 h 6858000"/>
              <a:gd name="connsiteX692" fmla="*/ 0 w 7467600"/>
              <a:gd name="connsiteY692" fmla="*/ 1982532 h 6858000"/>
              <a:gd name="connsiteX693" fmla="*/ 0 w 7467600"/>
              <a:gd name="connsiteY693" fmla="*/ 1912789 h 6858000"/>
              <a:gd name="connsiteX694" fmla="*/ 97460 w 7467600"/>
              <a:gd name="connsiteY694" fmla="*/ 1953725 h 6858000"/>
              <a:gd name="connsiteX695" fmla="*/ 221272 w 7467600"/>
              <a:gd name="connsiteY695" fmla="*/ 1980766 h 6858000"/>
              <a:gd name="connsiteX696" fmla="*/ 116765 w 7467600"/>
              <a:gd name="connsiteY696" fmla="*/ 1911033 h 6858000"/>
              <a:gd name="connsiteX697" fmla="*/ 16405 w 7467600"/>
              <a:gd name="connsiteY697" fmla="*/ 1803412 h 6858000"/>
              <a:gd name="connsiteX698" fmla="*/ 0 w 7467600"/>
              <a:gd name="connsiteY698" fmla="*/ 1784777 h 6858000"/>
              <a:gd name="connsiteX699" fmla="*/ 0 w 7467600"/>
              <a:gd name="connsiteY699" fmla="*/ 1740082 h 6858000"/>
              <a:gd name="connsiteX700" fmla="*/ 39394 w 7467600"/>
              <a:gd name="connsiteY700" fmla="*/ 1784856 h 6858000"/>
              <a:gd name="connsiteX701" fmla="*/ 135813 w 7467600"/>
              <a:gd name="connsiteY701" fmla="*/ 1888838 h 6858000"/>
              <a:gd name="connsiteX702" fmla="*/ 242575 w 7467600"/>
              <a:gd name="connsiteY702" fmla="*/ 1958841 h 6858000"/>
              <a:gd name="connsiteX703" fmla="*/ 82197 w 7467600"/>
              <a:gd name="connsiteY703" fmla="*/ 1754826 h 6858000"/>
              <a:gd name="connsiteX704" fmla="*/ 0 w 7467600"/>
              <a:gd name="connsiteY704" fmla="*/ 1679650 h 6858000"/>
              <a:gd name="connsiteX705" fmla="*/ 0 w 7467600"/>
              <a:gd name="connsiteY705" fmla="*/ 1602463 h 6858000"/>
              <a:gd name="connsiteX706" fmla="*/ 84689 w 7467600"/>
              <a:gd name="connsiteY706" fmla="*/ 1677442 h 6858000"/>
              <a:gd name="connsiteX707" fmla="*/ 298437 w 7467600"/>
              <a:gd name="connsiteY707" fmla="*/ 1968019 h 6858000"/>
              <a:gd name="connsiteX708" fmla="*/ 227269 w 7467600"/>
              <a:gd name="connsiteY708" fmla="*/ 1114064 h 6858000"/>
              <a:gd name="connsiteX709" fmla="*/ 248003 w 7467600"/>
              <a:gd name="connsiteY709" fmla="*/ 1089613 h 6858000"/>
              <a:gd name="connsiteX710" fmla="*/ 427020 w 7467600"/>
              <a:gd name="connsiteY710" fmla="*/ 1619803 h 6858000"/>
              <a:gd name="connsiteX711" fmla="*/ 340345 w 7467600"/>
              <a:gd name="connsiteY711" fmla="*/ 2027739 h 6858000"/>
              <a:gd name="connsiteX712" fmla="*/ 360865 w 7467600"/>
              <a:gd name="connsiteY712" fmla="*/ 2044827 h 6858000"/>
              <a:gd name="connsiteX713" fmla="*/ 560414 w 7467600"/>
              <a:gd name="connsiteY713" fmla="*/ 2421457 h 6858000"/>
              <a:gd name="connsiteX714" fmla="*/ 1359703 w 7467600"/>
              <a:gd name="connsiteY714" fmla="*/ 2578554 h 6858000"/>
              <a:gd name="connsiteX715" fmla="*/ 1359422 w 7467600"/>
              <a:gd name="connsiteY715" fmla="*/ 2577994 h 6858000"/>
              <a:gd name="connsiteX716" fmla="*/ 828701 w 7467600"/>
              <a:gd name="connsiteY716" fmla="*/ 1839520 h 6858000"/>
              <a:gd name="connsiteX717" fmla="*/ 494427 w 7467600"/>
              <a:gd name="connsiteY717" fmla="*/ 1092333 h 6858000"/>
              <a:gd name="connsiteX718" fmla="*/ 506322 w 7467600"/>
              <a:gd name="connsiteY718" fmla="*/ 1020997 h 6858000"/>
              <a:gd name="connsiteX719" fmla="*/ 4570198 w 7467600"/>
              <a:gd name="connsiteY719" fmla="*/ 978081 h 6858000"/>
              <a:gd name="connsiteX720" fmla="*/ 4523691 w 7467600"/>
              <a:gd name="connsiteY720" fmla="*/ 1127776 h 6858000"/>
              <a:gd name="connsiteX721" fmla="*/ 4509875 w 7467600"/>
              <a:gd name="connsiteY721" fmla="*/ 1167552 h 6858000"/>
              <a:gd name="connsiteX722" fmla="*/ 4478168 w 7467600"/>
              <a:gd name="connsiteY722" fmla="*/ 1260735 h 6858000"/>
              <a:gd name="connsiteX723" fmla="*/ 4409309 w 7467600"/>
              <a:gd name="connsiteY723" fmla="*/ 1666996 h 6858000"/>
              <a:gd name="connsiteX724" fmla="*/ 4370031 w 7467600"/>
              <a:gd name="connsiteY724" fmla="*/ 1955666 h 6858000"/>
              <a:gd name="connsiteX725" fmla="*/ 4570198 w 7467600"/>
              <a:gd name="connsiteY725" fmla="*/ 978081 h 6858000"/>
              <a:gd name="connsiteX726" fmla="*/ 4557898 w 7467600"/>
              <a:gd name="connsiteY726" fmla="*/ 900011 h 6858000"/>
              <a:gd name="connsiteX727" fmla="*/ 4344840 w 7467600"/>
              <a:gd name="connsiteY727" fmla="*/ 1922038 h 6858000"/>
              <a:gd name="connsiteX728" fmla="*/ 4378710 w 7467600"/>
              <a:gd name="connsiteY728" fmla="*/ 1665516 h 6858000"/>
              <a:gd name="connsiteX729" fmla="*/ 4448798 w 7467600"/>
              <a:gd name="connsiteY729" fmla="*/ 1253024 h 6858000"/>
              <a:gd name="connsiteX730" fmla="*/ 4480315 w 7467600"/>
              <a:gd name="connsiteY730" fmla="*/ 1158454 h 6858000"/>
              <a:gd name="connsiteX731" fmla="*/ 4494133 w 7467600"/>
              <a:gd name="connsiteY731" fmla="*/ 1118676 h 6858000"/>
              <a:gd name="connsiteX732" fmla="*/ 4557898 w 7467600"/>
              <a:gd name="connsiteY732" fmla="*/ 900011 h 6858000"/>
              <a:gd name="connsiteX733" fmla="*/ 5870151 w 7467600"/>
              <a:gd name="connsiteY733" fmla="*/ 898890 h 6858000"/>
              <a:gd name="connsiteX734" fmla="*/ 5861335 w 7467600"/>
              <a:gd name="connsiteY734" fmla="*/ 899177 h 6858000"/>
              <a:gd name="connsiteX735" fmla="*/ 5843702 w 7467600"/>
              <a:gd name="connsiteY735" fmla="*/ 899748 h 6858000"/>
              <a:gd name="connsiteX736" fmla="*/ 5651107 w 7467600"/>
              <a:gd name="connsiteY736" fmla="*/ 920306 h 6858000"/>
              <a:gd name="connsiteX737" fmla="*/ 5459407 w 7467600"/>
              <a:gd name="connsiteY737" fmla="*/ 940975 h 6858000"/>
              <a:gd name="connsiteX738" fmla="*/ 5374846 w 7467600"/>
              <a:gd name="connsiteY738" fmla="*/ 941988 h 6858000"/>
              <a:gd name="connsiteX739" fmla="*/ 5256105 w 7467600"/>
              <a:gd name="connsiteY739" fmla="*/ 945632 h 6858000"/>
              <a:gd name="connsiteX740" fmla="*/ 5107071 w 7467600"/>
              <a:gd name="connsiteY740" fmla="*/ 969720 h 6858000"/>
              <a:gd name="connsiteX741" fmla="*/ 4998681 w 7467600"/>
              <a:gd name="connsiteY741" fmla="*/ 988771 h 6858000"/>
              <a:gd name="connsiteX742" fmla="*/ 5870151 w 7467600"/>
              <a:gd name="connsiteY742" fmla="*/ 898890 h 6858000"/>
              <a:gd name="connsiteX743" fmla="*/ 5504425 w 7467600"/>
              <a:gd name="connsiteY743" fmla="*/ 848067 h 6858000"/>
              <a:gd name="connsiteX744" fmla="*/ 4968849 w 7467600"/>
              <a:gd name="connsiteY744" fmla="*/ 962318 h 6858000"/>
              <a:gd name="connsiteX745" fmla="*/ 5104039 w 7467600"/>
              <a:gd name="connsiteY745" fmla="*/ 940634 h 6858000"/>
              <a:gd name="connsiteX746" fmla="*/ 5256311 w 7467600"/>
              <a:gd name="connsiteY746" fmla="*/ 916490 h 6858000"/>
              <a:gd name="connsiteX747" fmla="*/ 5377381 w 7467600"/>
              <a:gd name="connsiteY747" fmla="*/ 912671 h 6858000"/>
              <a:gd name="connsiteX748" fmla="*/ 5460148 w 7467600"/>
              <a:gd name="connsiteY748" fmla="*/ 911442 h 6858000"/>
              <a:gd name="connsiteX749" fmla="*/ 5648971 w 7467600"/>
              <a:gd name="connsiteY749" fmla="*/ 891331 h 6858000"/>
              <a:gd name="connsiteX750" fmla="*/ 5844807 w 7467600"/>
              <a:gd name="connsiteY750" fmla="*/ 870718 h 6858000"/>
              <a:gd name="connsiteX751" fmla="*/ 5862975 w 7467600"/>
              <a:gd name="connsiteY751" fmla="*/ 869756 h 6858000"/>
              <a:gd name="connsiteX752" fmla="*/ 5920887 w 7467600"/>
              <a:gd name="connsiteY752" fmla="*/ 865929 h 6858000"/>
              <a:gd name="connsiteX753" fmla="*/ 5504425 w 7467600"/>
              <a:gd name="connsiteY753" fmla="*/ 848067 h 6858000"/>
              <a:gd name="connsiteX754" fmla="*/ 3607114 w 7467600"/>
              <a:gd name="connsiteY754" fmla="*/ 467441 h 6858000"/>
              <a:gd name="connsiteX755" fmla="*/ 3296242 w 7467600"/>
              <a:gd name="connsiteY755" fmla="*/ 807991 h 6858000"/>
              <a:gd name="connsiteX756" fmla="*/ 3174674 w 7467600"/>
              <a:gd name="connsiteY756" fmla="*/ 919759 h 6858000"/>
              <a:gd name="connsiteX757" fmla="*/ 3042978 w 7467600"/>
              <a:gd name="connsiteY757" fmla="*/ 1054894 h 6858000"/>
              <a:gd name="connsiteX758" fmla="*/ 2968914 w 7467600"/>
              <a:gd name="connsiteY758" fmla="*/ 1133756 h 6858000"/>
              <a:gd name="connsiteX759" fmla="*/ 3103823 w 7467600"/>
              <a:gd name="connsiteY759" fmla="*/ 1026814 h 6858000"/>
              <a:gd name="connsiteX760" fmla="*/ 3607114 w 7467600"/>
              <a:gd name="connsiteY760" fmla="*/ 467441 h 6858000"/>
              <a:gd name="connsiteX761" fmla="*/ 3744487 w 7467600"/>
              <a:gd name="connsiteY761" fmla="*/ 383136 h 6858000"/>
              <a:gd name="connsiteX762" fmla="*/ 3970213 w 7467600"/>
              <a:gd name="connsiteY762" fmla="*/ 995559 h 6858000"/>
              <a:gd name="connsiteX763" fmla="*/ 3744487 w 7467600"/>
              <a:gd name="connsiteY763" fmla="*/ 383136 h 6858000"/>
              <a:gd name="connsiteX764" fmla="*/ 3624562 w 7467600"/>
              <a:gd name="connsiteY764" fmla="*/ 367041 h 6858000"/>
              <a:gd name="connsiteX765" fmla="*/ 3489712 w 7467600"/>
              <a:gd name="connsiteY765" fmla="*/ 485386 h 6858000"/>
              <a:gd name="connsiteX766" fmla="*/ 3182994 w 7467600"/>
              <a:gd name="connsiteY766" fmla="*/ 828265 h 6858000"/>
              <a:gd name="connsiteX767" fmla="*/ 2892114 w 7467600"/>
              <a:gd name="connsiteY767" fmla="*/ 1172635 h 6858000"/>
              <a:gd name="connsiteX768" fmla="*/ 3021459 w 7467600"/>
              <a:gd name="connsiteY768" fmla="*/ 1035385 h 6858000"/>
              <a:gd name="connsiteX769" fmla="*/ 3153873 w 7467600"/>
              <a:gd name="connsiteY769" fmla="*/ 898971 h 6858000"/>
              <a:gd name="connsiteX770" fmla="*/ 3276511 w 7467600"/>
              <a:gd name="connsiteY770" fmla="*/ 786423 h 6858000"/>
              <a:gd name="connsiteX771" fmla="*/ 3584154 w 7467600"/>
              <a:gd name="connsiteY771" fmla="*/ 448218 h 6858000"/>
              <a:gd name="connsiteX772" fmla="*/ 3624562 w 7467600"/>
              <a:gd name="connsiteY772" fmla="*/ 367041 h 6858000"/>
              <a:gd name="connsiteX773" fmla="*/ 3766672 w 7467600"/>
              <a:gd name="connsiteY773" fmla="*/ 359429 h 6858000"/>
              <a:gd name="connsiteX774" fmla="*/ 3996338 w 7467600"/>
              <a:gd name="connsiteY774" fmla="*/ 968237 h 6858000"/>
              <a:gd name="connsiteX775" fmla="*/ 3766672 w 7467600"/>
              <a:gd name="connsiteY775" fmla="*/ 359429 h 6858000"/>
              <a:gd name="connsiteX776" fmla="*/ 5805386 w 7467600"/>
              <a:gd name="connsiteY776" fmla="*/ 239240 h 6858000"/>
              <a:gd name="connsiteX777" fmla="*/ 5736947 w 7467600"/>
              <a:gd name="connsiteY777" fmla="*/ 261367 h 6858000"/>
              <a:gd name="connsiteX778" fmla="*/ 5427012 w 7467600"/>
              <a:gd name="connsiteY778" fmla="*/ 311272 h 6858000"/>
              <a:gd name="connsiteX779" fmla="*/ 5147818 w 7467600"/>
              <a:gd name="connsiteY779" fmla="*/ 322112 h 6858000"/>
              <a:gd name="connsiteX780" fmla="*/ 5060854 w 7467600"/>
              <a:gd name="connsiteY780" fmla="*/ 311882 h 6858000"/>
              <a:gd name="connsiteX781" fmla="*/ 4945989 w 7467600"/>
              <a:gd name="connsiteY781" fmla="*/ 300516 h 6858000"/>
              <a:gd name="connsiteX782" fmla="*/ 5410479 w 7467600"/>
              <a:gd name="connsiteY782" fmla="*/ 348434 h 6858000"/>
              <a:gd name="connsiteX783" fmla="*/ 5805386 w 7467600"/>
              <a:gd name="connsiteY783" fmla="*/ 239240 h 6858000"/>
              <a:gd name="connsiteX784" fmla="*/ 5905192 w 7467600"/>
              <a:gd name="connsiteY784" fmla="*/ 163079 h 6858000"/>
              <a:gd name="connsiteX785" fmla="*/ 5865655 w 7467600"/>
              <a:gd name="connsiteY785" fmla="*/ 171901 h 6858000"/>
              <a:gd name="connsiteX786" fmla="*/ 5259740 w 7467600"/>
              <a:gd name="connsiteY786" fmla="*/ 257013 h 6858000"/>
              <a:gd name="connsiteX787" fmla="*/ 5208466 w 7467600"/>
              <a:gd name="connsiteY787" fmla="*/ 257550 h 6858000"/>
              <a:gd name="connsiteX788" fmla="*/ 4980204 w 7467600"/>
              <a:gd name="connsiteY788" fmla="*/ 271903 h 6858000"/>
              <a:gd name="connsiteX789" fmla="*/ 5068068 w 7467600"/>
              <a:gd name="connsiteY789" fmla="*/ 282244 h 6858000"/>
              <a:gd name="connsiteX790" fmla="*/ 5153231 w 7467600"/>
              <a:gd name="connsiteY790" fmla="*/ 292240 h 6858000"/>
              <a:gd name="connsiteX791" fmla="*/ 5426491 w 7467600"/>
              <a:gd name="connsiteY791" fmla="*/ 281128 h 6858000"/>
              <a:gd name="connsiteX792" fmla="*/ 5731212 w 7467600"/>
              <a:gd name="connsiteY792" fmla="*/ 231951 h 6858000"/>
              <a:gd name="connsiteX793" fmla="*/ 5905192 w 7467600"/>
              <a:gd name="connsiteY793" fmla="*/ 163079 h 6858000"/>
              <a:gd name="connsiteX794" fmla="*/ 5944437 w 7467600"/>
              <a:gd name="connsiteY794" fmla="*/ 113829 h 6858000"/>
              <a:gd name="connsiteX795" fmla="*/ 5825032 w 7467600"/>
              <a:gd name="connsiteY795" fmla="*/ 146405 h 6858000"/>
              <a:gd name="connsiteX796" fmla="*/ 4955599 w 7467600"/>
              <a:gd name="connsiteY796" fmla="*/ 247008 h 6858000"/>
              <a:gd name="connsiteX797" fmla="*/ 5210104 w 7467600"/>
              <a:gd name="connsiteY797" fmla="*/ 228123 h 6858000"/>
              <a:gd name="connsiteX798" fmla="*/ 5261015 w 7467600"/>
              <a:gd name="connsiteY798" fmla="*/ 227087 h 6858000"/>
              <a:gd name="connsiteX799" fmla="*/ 5861181 w 7467600"/>
              <a:gd name="connsiteY799" fmla="*/ 143093 h 6858000"/>
              <a:gd name="connsiteX800" fmla="*/ 5961252 w 7467600"/>
              <a:gd name="connsiteY800" fmla="*/ 114820 h 6858000"/>
              <a:gd name="connsiteX801" fmla="*/ 5944437 w 7467600"/>
              <a:gd name="connsiteY801" fmla="*/ 113829 h 6858000"/>
              <a:gd name="connsiteX802" fmla="*/ 3882765 w 7467600"/>
              <a:gd name="connsiteY802" fmla="*/ 0 h 6858000"/>
              <a:gd name="connsiteX803" fmla="*/ 3995099 w 7467600"/>
              <a:gd name="connsiteY803" fmla="*/ 0 h 6858000"/>
              <a:gd name="connsiteX804" fmla="*/ 4163818 w 7467600"/>
              <a:gd name="connsiteY804" fmla="*/ 234104 h 6858000"/>
              <a:gd name="connsiteX805" fmla="*/ 4172099 w 7467600"/>
              <a:gd name="connsiteY805" fmla="*/ 234207 h 6858000"/>
              <a:gd name="connsiteX806" fmla="*/ 4784282 w 7467600"/>
              <a:gd name="connsiteY806" fmla="*/ 276561 h 6858000"/>
              <a:gd name="connsiteX807" fmla="*/ 4801687 w 7467600"/>
              <a:gd name="connsiteY807" fmla="*/ 267764 h 6858000"/>
              <a:gd name="connsiteX808" fmla="*/ 6082788 w 7467600"/>
              <a:gd name="connsiteY808" fmla="*/ 64119 h 6858000"/>
              <a:gd name="connsiteX809" fmla="*/ 6099442 w 7467600"/>
              <a:gd name="connsiteY809" fmla="*/ 82568 h 6858000"/>
              <a:gd name="connsiteX810" fmla="*/ 4804137 w 7467600"/>
              <a:gd name="connsiteY810" fmla="*/ 320931 h 6858000"/>
              <a:gd name="connsiteX811" fmla="*/ 4227047 w 7467600"/>
              <a:gd name="connsiteY811" fmla="*/ 313415 h 6858000"/>
              <a:gd name="connsiteX812" fmla="*/ 4346041 w 7467600"/>
              <a:gd name="connsiteY812" fmla="*/ 456086 h 6858000"/>
              <a:gd name="connsiteX813" fmla="*/ 4870967 w 7467600"/>
              <a:gd name="connsiteY813" fmla="*/ 963061 h 6858000"/>
              <a:gd name="connsiteX814" fmla="*/ 4889647 w 7467600"/>
              <a:gd name="connsiteY814" fmla="*/ 957147 h 6858000"/>
              <a:gd name="connsiteX815" fmla="*/ 5422504 w 7467600"/>
              <a:gd name="connsiteY815" fmla="*/ 805191 h 6858000"/>
              <a:gd name="connsiteX816" fmla="*/ 6087656 w 7467600"/>
              <a:gd name="connsiteY816" fmla="*/ 826703 h 6858000"/>
              <a:gd name="connsiteX817" fmla="*/ 6058717 w 7467600"/>
              <a:gd name="connsiteY817" fmla="*/ 865992 h 6858000"/>
              <a:gd name="connsiteX818" fmla="*/ 4974153 w 7467600"/>
              <a:gd name="connsiteY818" fmla="*/ 1045456 h 6858000"/>
              <a:gd name="connsiteX819" fmla="*/ 5627835 w 7467600"/>
              <a:gd name="connsiteY819" fmla="*/ 1472077 h 6858000"/>
              <a:gd name="connsiteX820" fmla="*/ 5629817 w 7467600"/>
              <a:gd name="connsiteY820" fmla="*/ 1471412 h 6858000"/>
              <a:gd name="connsiteX821" fmla="*/ 5634124 w 7467600"/>
              <a:gd name="connsiteY821" fmla="*/ 1470572 h 6858000"/>
              <a:gd name="connsiteX822" fmla="*/ 5755832 w 7467600"/>
              <a:gd name="connsiteY822" fmla="*/ 1383886 h 6858000"/>
              <a:gd name="connsiteX823" fmla="*/ 6014186 w 7467600"/>
              <a:gd name="connsiteY823" fmla="*/ 1279799 h 6858000"/>
              <a:gd name="connsiteX824" fmla="*/ 6901619 w 7467600"/>
              <a:gd name="connsiteY824" fmla="*/ 1047874 h 6858000"/>
              <a:gd name="connsiteX825" fmla="*/ 6931566 w 7467600"/>
              <a:gd name="connsiteY825" fmla="*/ 1062034 h 6858000"/>
              <a:gd name="connsiteX826" fmla="*/ 5790982 w 7467600"/>
              <a:gd name="connsiteY826" fmla="*/ 1561380 h 6858000"/>
              <a:gd name="connsiteX827" fmla="*/ 6188971 w 7467600"/>
              <a:gd name="connsiteY827" fmla="*/ 1755168 h 6858000"/>
              <a:gd name="connsiteX828" fmla="*/ 6202446 w 7467600"/>
              <a:gd name="connsiteY828" fmla="*/ 1752268 h 6858000"/>
              <a:gd name="connsiteX829" fmla="*/ 7179560 w 7467600"/>
              <a:gd name="connsiteY829" fmla="*/ 1467551 h 6858000"/>
              <a:gd name="connsiteX830" fmla="*/ 7158730 w 7467600"/>
              <a:gd name="connsiteY830" fmla="*/ 1507835 h 6858000"/>
              <a:gd name="connsiteX831" fmla="*/ 6326959 w 7467600"/>
              <a:gd name="connsiteY831" fmla="*/ 1817686 h 6858000"/>
              <a:gd name="connsiteX832" fmla="*/ 6537433 w 7467600"/>
              <a:gd name="connsiteY832" fmla="*/ 1907790 h 6858000"/>
              <a:gd name="connsiteX833" fmla="*/ 6550221 w 7467600"/>
              <a:gd name="connsiteY833" fmla="*/ 1910729 h 6858000"/>
              <a:gd name="connsiteX834" fmla="*/ 6964438 w 7467600"/>
              <a:gd name="connsiteY834" fmla="*/ 2209505 h 6858000"/>
              <a:gd name="connsiteX835" fmla="*/ 7367862 w 7467600"/>
              <a:gd name="connsiteY835" fmla="*/ 2806833 h 6858000"/>
              <a:gd name="connsiteX836" fmla="*/ 7364329 w 7467600"/>
              <a:gd name="connsiteY836" fmla="*/ 2826907 h 6858000"/>
              <a:gd name="connsiteX837" fmla="*/ 7290545 w 7467600"/>
              <a:gd name="connsiteY837" fmla="*/ 2850663 h 6858000"/>
              <a:gd name="connsiteX838" fmla="*/ 6472036 w 7467600"/>
              <a:gd name="connsiteY838" fmla="*/ 1959003 h 6858000"/>
              <a:gd name="connsiteX839" fmla="*/ 5792897 w 7467600"/>
              <a:gd name="connsiteY839" fmla="*/ 1647747 h 6858000"/>
              <a:gd name="connsiteX840" fmla="*/ 5842751 w 7467600"/>
              <a:gd name="connsiteY840" fmla="*/ 1816112 h 6858000"/>
              <a:gd name="connsiteX841" fmla="*/ 5847424 w 7467600"/>
              <a:gd name="connsiteY841" fmla="*/ 1815776 h 6858000"/>
              <a:gd name="connsiteX842" fmla="*/ 6399821 w 7467600"/>
              <a:gd name="connsiteY842" fmla="*/ 2344799 h 6858000"/>
              <a:gd name="connsiteX843" fmla="*/ 6323232 w 7467600"/>
              <a:gd name="connsiteY843" fmla="*/ 2389634 h 6858000"/>
              <a:gd name="connsiteX844" fmla="*/ 5942958 w 7467600"/>
              <a:gd name="connsiteY844" fmla="*/ 2077708 h 6858000"/>
              <a:gd name="connsiteX845" fmla="*/ 5921559 w 7467600"/>
              <a:gd name="connsiteY845" fmla="*/ 2378596 h 6858000"/>
              <a:gd name="connsiteX846" fmla="*/ 5817651 w 7467600"/>
              <a:gd name="connsiteY846" fmla="*/ 3023919 h 6858000"/>
              <a:gd name="connsiteX847" fmla="*/ 5729634 w 7467600"/>
              <a:gd name="connsiteY847" fmla="*/ 3051849 h 6858000"/>
              <a:gd name="connsiteX848" fmla="*/ 5611018 w 7467600"/>
              <a:gd name="connsiteY848" fmla="*/ 2316769 h 6858000"/>
              <a:gd name="connsiteX849" fmla="*/ 5687608 w 7467600"/>
              <a:gd name="connsiteY849" fmla="*/ 2039972 h 6858000"/>
              <a:gd name="connsiteX850" fmla="*/ 5657554 w 7467600"/>
              <a:gd name="connsiteY850" fmla="*/ 1576445 h 6858000"/>
              <a:gd name="connsiteX851" fmla="*/ 5150475 w 7467600"/>
              <a:gd name="connsiteY851" fmla="*/ 1274012 h 6858000"/>
              <a:gd name="connsiteX852" fmla="*/ 5349142 w 7467600"/>
              <a:gd name="connsiteY852" fmla="*/ 2204405 h 6858000"/>
              <a:gd name="connsiteX853" fmla="*/ 5262214 w 7467600"/>
              <a:gd name="connsiteY853" fmla="*/ 2233836 h 6858000"/>
              <a:gd name="connsiteX854" fmla="*/ 4981539 w 7467600"/>
              <a:gd name="connsiteY854" fmla="*/ 1542201 h 6858000"/>
              <a:gd name="connsiteX855" fmla="*/ 4958461 w 7467600"/>
              <a:gd name="connsiteY855" fmla="*/ 1136957 h 6858000"/>
              <a:gd name="connsiteX856" fmla="*/ 4655015 w 7467600"/>
              <a:gd name="connsiteY856" fmla="*/ 891426 h 6858000"/>
              <a:gd name="connsiteX857" fmla="*/ 4348002 w 7467600"/>
              <a:gd name="connsiteY857" fmla="*/ 2205895 h 6858000"/>
              <a:gd name="connsiteX858" fmla="*/ 4262250 w 7467600"/>
              <a:gd name="connsiteY858" fmla="*/ 2219972 h 6858000"/>
              <a:gd name="connsiteX859" fmla="*/ 4550611 w 7467600"/>
              <a:gd name="connsiteY859" fmla="*/ 817540 h 6858000"/>
              <a:gd name="connsiteX860" fmla="*/ 4564418 w 7467600"/>
              <a:gd name="connsiteY860" fmla="*/ 808293 h 6858000"/>
              <a:gd name="connsiteX861" fmla="*/ 4266388 w 7467600"/>
              <a:gd name="connsiteY861" fmla="*/ 500083 h 6858000"/>
              <a:gd name="connsiteX862" fmla="*/ 4032842 w 7467600"/>
              <a:gd name="connsiteY862" fmla="*/ 211809 h 6858000"/>
              <a:gd name="connsiteX863" fmla="*/ 3882765 w 7467600"/>
              <a:gd name="connsiteY863" fmla="*/ 0 h 6858000"/>
              <a:gd name="connsiteX864" fmla="*/ 3721337 w 7467600"/>
              <a:gd name="connsiteY864" fmla="*/ 0 h 6858000"/>
              <a:gd name="connsiteX865" fmla="*/ 3797544 w 7467600"/>
              <a:gd name="connsiteY865" fmla="*/ 0 h 6858000"/>
              <a:gd name="connsiteX866" fmla="*/ 3775734 w 7467600"/>
              <a:gd name="connsiteY866" fmla="*/ 95131 h 6858000"/>
              <a:gd name="connsiteX867" fmla="*/ 3724807 w 7467600"/>
              <a:gd name="connsiteY867" fmla="*/ 272257 h 6858000"/>
              <a:gd name="connsiteX868" fmla="*/ 3726844 w 7467600"/>
              <a:gd name="connsiteY868" fmla="*/ 282988 h 6858000"/>
              <a:gd name="connsiteX869" fmla="*/ 3742664 w 7467600"/>
              <a:gd name="connsiteY869" fmla="*/ 279918 h 6858000"/>
              <a:gd name="connsiteX870" fmla="*/ 4103910 w 7467600"/>
              <a:gd name="connsiteY870" fmla="*/ 1161917 h 6858000"/>
              <a:gd name="connsiteX871" fmla="*/ 4020269 w 7467600"/>
              <a:gd name="connsiteY871" fmla="*/ 1200406 h 6858000"/>
              <a:gd name="connsiteX872" fmla="*/ 3674882 w 7467600"/>
              <a:gd name="connsiteY872" fmla="*/ 488524 h 6858000"/>
              <a:gd name="connsiteX873" fmla="*/ 3132682 w 7467600"/>
              <a:gd name="connsiteY873" fmla="*/ 1072284 h 6858000"/>
              <a:gd name="connsiteX874" fmla="*/ 2716346 w 7467600"/>
              <a:gd name="connsiteY874" fmla="*/ 1276376 h 6858000"/>
              <a:gd name="connsiteX875" fmla="*/ 2716772 w 7467600"/>
              <a:gd name="connsiteY875" fmla="*/ 1255462 h 6858000"/>
              <a:gd name="connsiteX876" fmla="*/ 3471096 w 7467600"/>
              <a:gd name="connsiteY876" fmla="*/ 437072 h 6858000"/>
              <a:gd name="connsiteX877" fmla="*/ 3639057 w 7467600"/>
              <a:gd name="connsiteY877" fmla="*/ 286334 h 6858000"/>
              <a:gd name="connsiteX878" fmla="*/ 3640309 w 7467600"/>
              <a:gd name="connsiteY878" fmla="*/ 284664 h 6858000"/>
              <a:gd name="connsiteX879" fmla="*/ 3646022 w 7467600"/>
              <a:gd name="connsiteY879" fmla="*/ 276711 h 6858000"/>
              <a:gd name="connsiteX880" fmla="*/ 3707943 w 7467600"/>
              <a:gd name="connsiteY880" fmla="*/ 65958 h 6858000"/>
              <a:gd name="connsiteX881" fmla="*/ 3721337 w 7467600"/>
              <a:gd name="connsiteY881" fmla="*/ 0 h 6858000"/>
              <a:gd name="connsiteX882" fmla="*/ 2867960 w 7467600"/>
              <a:gd name="connsiteY882" fmla="*/ 0 h 6858000"/>
              <a:gd name="connsiteX883" fmla="*/ 2926351 w 7467600"/>
              <a:gd name="connsiteY883" fmla="*/ 0 h 6858000"/>
              <a:gd name="connsiteX884" fmla="*/ 2902823 w 7467600"/>
              <a:gd name="connsiteY884" fmla="*/ 262929 h 6858000"/>
              <a:gd name="connsiteX885" fmla="*/ 2940663 w 7467600"/>
              <a:gd name="connsiteY885" fmla="*/ 140884 h 6858000"/>
              <a:gd name="connsiteX886" fmla="*/ 2947039 w 7467600"/>
              <a:gd name="connsiteY886" fmla="*/ 122524 h 6858000"/>
              <a:gd name="connsiteX887" fmla="*/ 2984316 w 7467600"/>
              <a:gd name="connsiteY887" fmla="*/ 0 h 6858000"/>
              <a:gd name="connsiteX888" fmla="*/ 3016114 w 7467600"/>
              <a:gd name="connsiteY888" fmla="*/ 0 h 6858000"/>
              <a:gd name="connsiteX889" fmla="*/ 2979949 w 7467600"/>
              <a:gd name="connsiteY889" fmla="*/ 119274 h 6858000"/>
              <a:gd name="connsiteX890" fmla="*/ 3023879 w 7467600"/>
              <a:gd name="connsiteY890" fmla="*/ 0 h 6858000"/>
              <a:gd name="connsiteX891" fmla="*/ 3105400 w 7467600"/>
              <a:gd name="connsiteY891" fmla="*/ 0 h 6858000"/>
              <a:gd name="connsiteX892" fmla="*/ 3094669 w 7467600"/>
              <a:gd name="connsiteY892" fmla="*/ 30308 h 6858000"/>
              <a:gd name="connsiteX893" fmla="*/ 2901945 w 7467600"/>
              <a:gd name="connsiteY893" fmla="*/ 466538 h 6858000"/>
              <a:gd name="connsiteX894" fmla="*/ 2815209 w 7467600"/>
              <a:gd name="connsiteY894" fmla="*/ 497361 h 6858000"/>
              <a:gd name="connsiteX895" fmla="*/ 2844845 w 7467600"/>
              <a:gd name="connsiteY895" fmla="*/ 127638 h 6858000"/>
              <a:gd name="connsiteX896" fmla="*/ 2867960 w 7467600"/>
              <a:gd name="connsiteY896" fmla="*/ 0 h 6858000"/>
              <a:gd name="connsiteX897" fmla="*/ 1057230 w 7467600"/>
              <a:gd name="connsiteY897" fmla="*/ 0 h 6858000"/>
              <a:gd name="connsiteX898" fmla="*/ 1111003 w 7467600"/>
              <a:gd name="connsiteY898" fmla="*/ 0 h 6858000"/>
              <a:gd name="connsiteX899" fmla="*/ 1125553 w 7467600"/>
              <a:gd name="connsiteY899" fmla="*/ 52588 h 6858000"/>
              <a:gd name="connsiteX900" fmla="*/ 1304276 w 7467600"/>
              <a:gd name="connsiteY900" fmla="*/ 476275 h 6858000"/>
              <a:gd name="connsiteX901" fmla="*/ 1492066 w 7467600"/>
              <a:gd name="connsiteY901" fmla="*/ 886333 h 6858000"/>
              <a:gd name="connsiteX902" fmla="*/ 1423698 w 7467600"/>
              <a:gd name="connsiteY902" fmla="*/ 710817 h 6858000"/>
              <a:gd name="connsiteX903" fmla="*/ 1357609 w 7467600"/>
              <a:gd name="connsiteY903" fmla="*/ 532892 h 6858000"/>
              <a:gd name="connsiteX904" fmla="*/ 1309550 w 7467600"/>
              <a:gd name="connsiteY904" fmla="*/ 374031 h 6858000"/>
              <a:gd name="connsiteX905" fmla="*/ 1193673 w 7467600"/>
              <a:gd name="connsiteY905" fmla="*/ 49533 h 6858000"/>
              <a:gd name="connsiteX906" fmla="*/ 1164391 w 7467600"/>
              <a:gd name="connsiteY906" fmla="*/ 0 h 6858000"/>
              <a:gd name="connsiteX907" fmla="*/ 1200666 w 7467600"/>
              <a:gd name="connsiteY907" fmla="*/ 0 h 6858000"/>
              <a:gd name="connsiteX908" fmla="*/ 1223408 w 7467600"/>
              <a:gd name="connsiteY908" fmla="*/ 38996 h 6858000"/>
              <a:gd name="connsiteX909" fmla="*/ 1339635 w 7467600"/>
              <a:gd name="connsiteY909" fmla="*/ 365517 h 6858000"/>
              <a:gd name="connsiteX910" fmla="*/ 1387469 w 7467600"/>
              <a:gd name="connsiteY910" fmla="*/ 523079 h 6858000"/>
              <a:gd name="connsiteX911" fmla="*/ 1452685 w 7467600"/>
              <a:gd name="connsiteY911" fmla="*/ 699806 h 6858000"/>
              <a:gd name="connsiteX912" fmla="*/ 1492092 w 7467600"/>
              <a:gd name="connsiteY912" fmla="*/ 800424 h 6858000"/>
              <a:gd name="connsiteX913" fmla="*/ 1455302 w 7467600"/>
              <a:gd name="connsiteY913" fmla="*/ 632913 h 6858000"/>
              <a:gd name="connsiteX914" fmla="*/ 1222336 w 7467600"/>
              <a:gd name="connsiteY914" fmla="*/ 9480 h 6858000"/>
              <a:gd name="connsiteX915" fmla="*/ 1214634 w 7467600"/>
              <a:gd name="connsiteY915" fmla="*/ 0 h 6858000"/>
              <a:gd name="connsiteX916" fmla="*/ 1289827 w 7467600"/>
              <a:gd name="connsiteY916" fmla="*/ 0 h 6858000"/>
              <a:gd name="connsiteX917" fmla="*/ 1321076 w 7467600"/>
              <a:gd name="connsiteY917" fmla="*/ 59722 h 6858000"/>
              <a:gd name="connsiteX918" fmla="*/ 1512579 w 7467600"/>
              <a:gd name="connsiteY918" fmla="*/ 626441 h 6858000"/>
              <a:gd name="connsiteX919" fmla="*/ 1506076 w 7467600"/>
              <a:gd name="connsiteY919" fmla="*/ 1089289 h 6858000"/>
              <a:gd name="connsiteX920" fmla="*/ 1486346 w 7467600"/>
              <a:gd name="connsiteY920" fmla="*/ 1079919 h 6858000"/>
              <a:gd name="connsiteX921" fmla="*/ 1070511 w 7467600"/>
              <a:gd name="connsiteY921" fmla="*/ 48609 h 6858000"/>
              <a:gd name="connsiteX922" fmla="*/ 1057230 w 7467600"/>
              <a:gd name="connsiteY922" fmla="*/ 0 h 6858000"/>
              <a:gd name="connsiteX923" fmla="*/ 43151 w 7467600"/>
              <a:gd name="connsiteY923" fmla="*/ 0 h 6858000"/>
              <a:gd name="connsiteX924" fmla="*/ 95283 w 7467600"/>
              <a:gd name="connsiteY924" fmla="*/ 0 h 6858000"/>
              <a:gd name="connsiteX925" fmla="*/ 300708 w 7467600"/>
              <a:gd name="connsiteY925" fmla="*/ 154571 h 6858000"/>
              <a:gd name="connsiteX926" fmla="*/ 530414 w 7467600"/>
              <a:gd name="connsiteY926" fmla="*/ 354673 h 6858000"/>
              <a:gd name="connsiteX927" fmla="*/ 333785 w 7467600"/>
              <a:gd name="connsiteY927" fmla="*/ 161564 h 6858000"/>
              <a:gd name="connsiteX928" fmla="*/ 147005 w 7467600"/>
              <a:gd name="connsiteY928" fmla="*/ 0 h 6858000"/>
              <a:gd name="connsiteX929" fmla="*/ 272509 w 7467600"/>
              <a:gd name="connsiteY929" fmla="*/ 0 h 6858000"/>
              <a:gd name="connsiteX930" fmla="*/ 326276 w 7467600"/>
              <a:gd name="connsiteY930" fmla="*/ 45847 h 6858000"/>
              <a:gd name="connsiteX931" fmla="*/ 823759 w 7467600"/>
              <a:gd name="connsiteY931" fmla="*/ 574145 h 6858000"/>
              <a:gd name="connsiteX932" fmla="*/ 811254 w 7467600"/>
              <a:gd name="connsiteY932" fmla="*/ 665546 h 6858000"/>
              <a:gd name="connsiteX933" fmla="*/ 154042 w 7467600"/>
              <a:gd name="connsiteY933" fmla="*/ 261522 h 6858000"/>
              <a:gd name="connsiteX934" fmla="*/ 13550 w 7467600"/>
              <a:gd name="connsiteY934" fmla="*/ 158423 h 6858000"/>
              <a:gd name="connsiteX935" fmla="*/ 0 w 7467600"/>
              <a:gd name="connsiteY935" fmla="*/ 146618 h 6858000"/>
              <a:gd name="connsiteX936" fmla="*/ 0 w 7467600"/>
              <a:gd name="connsiteY936" fmla="*/ 59161 h 6858000"/>
              <a:gd name="connsiteX937" fmla="*/ 45427 w 7467600"/>
              <a:gd name="connsiteY937" fmla="*/ 101078 h 6858000"/>
              <a:gd name="connsiteX938" fmla="*/ 630103 w 7467600"/>
              <a:gd name="connsiteY938" fmla="*/ 485885 h 6858000"/>
              <a:gd name="connsiteX939" fmla="*/ 532040 w 7467600"/>
              <a:gd name="connsiteY939" fmla="*/ 399359 h 6858000"/>
              <a:gd name="connsiteX940" fmla="*/ 517618 w 7467600"/>
              <a:gd name="connsiteY940" fmla="*/ 385726 h 6858000"/>
              <a:gd name="connsiteX941" fmla="*/ 285074 w 7467600"/>
              <a:gd name="connsiteY941" fmla="*/ 182755 h 6858000"/>
              <a:gd name="connsiteX942" fmla="*/ 43151 w 7467600"/>
              <a:gd name="connsiteY942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289862 w 7467600"/>
              <a:gd name="connsiteY4" fmla="*/ 6659827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289862 w 7467600"/>
              <a:gd name="connsiteY9" fmla="*/ 6659827 h 6858000"/>
              <a:gd name="connsiteX10" fmla="*/ 1019354 w 7467600"/>
              <a:gd name="connsiteY10" fmla="*/ 6315006 h 6858000"/>
              <a:gd name="connsiteX11" fmla="*/ 441046 w 7467600"/>
              <a:gd name="connsiteY11" fmla="*/ 6691153 h 6858000"/>
              <a:gd name="connsiteX12" fmla="*/ 1019354 w 7467600"/>
              <a:gd name="connsiteY12" fmla="*/ 6315006 h 6858000"/>
              <a:gd name="connsiteX13" fmla="*/ 991680 w 7467600"/>
              <a:gd name="connsiteY13" fmla="*/ 6298413 h 6858000"/>
              <a:gd name="connsiteX14" fmla="*/ 409060 w 7467600"/>
              <a:gd name="connsiteY14" fmla="*/ 6671470 h 6858000"/>
              <a:gd name="connsiteX15" fmla="*/ 991680 w 7467600"/>
              <a:gd name="connsiteY15" fmla="*/ 6298413 h 6858000"/>
              <a:gd name="connsiteX16" fmla="*/ 103333 w 7467600"/>
              <a:gd name="connsiteY16" fmla="*/ 5699602 h 6858000"/>
              <a:gd name="connsiteX17" fmla="*/ 233938 w 7467600"/>
              <a:gd name="connsiteY17" fmla="*/ 5809416 h 6858000"/>
              <a:gd name="connsiteX18" fmla="*/ 883580 w 7467600"/>
              <a:gd name="connsiteY18" fmla="*/ 6180710 h 6858000"/>
              <a:gd name="connsiteX19" fmla="*/ 487337 w 7467600"/>
              <a:gd name="connsiteY19" fmla="*/ 5950182 h 6858000"/>
              <a:gd name="connsiteX20" fmla="*/ 354051 w 7467600"/>
              <a:gd name="connsiteY20" fmla="*/ 5854912 h 6858000"/>
              <a:gd name="connsiteX21" fmla="*/ 195436 w 7467600"/>
              <a:gd name="connsiteY21" fmla="*/ 5755068 h 6858000"/>
              <a:gd name="connsiteX22" fmla="*/ 103333 w 7467600"/>
              <a:gd name="connsiteY22" fmla="*/ 5699602 h 6858000"/>
              <a:gd name="connsiteX23" fmla="*/ 5539432 w 7467600"/>
              <a:gd name="connsiteY23" fmla="*/ 5642928 h 6858000"/>
              <a:gd name="connsiteX24" fmla="*/ 5555462 w 7467600"/>
              <a:gd name="connsiteY24" fmla="*/ 5694454 h 6858000"/>
              <a:gd name="connsiteX25" fmla="*/ 5828270 w 7467600"/>
              <a:gd name="connsiteY25" fmla="*/ 6320663 h 6858000"/>
              <a:gd name="connsiteX26" fmla="*/ 5947416 w 7467600"/>
              <a:gd name="connsiteY26" fmla="*/ 6574846 h 6858000"/>
              <a:gd name="connsiteX27" fmla="*/ 5539432 w 7467600"/>
              <a:gd name="connsiteY27" fmla="*/ 5642928 h 6858000"/>
              <a:gd name="connsiteX28" fmla="*/ 51253 w 7467600"/>
              <a:gd name="connsiteY28" fmla="*/ 5631825 h 6858000"/>
              <a:gd name="connsiteX29" fmla="*/ 211622 w 7467600"/>
              <a:gd name="connsiteY29" fmla="*/ 5728803 h 6858000"/>
              <a:gd name="connsiteX30" fmla="*/ 371652 w 7467600"/>
              <a:gd name="connsiteY30" fmla="*/ 5829062 h 6858000"/>
              <a:gd name="connsiteX31" fmla="*/ 505903 w 7467600"/>
              <a:gd name="connsiteY31" fmla="*/ 5925221 h 6858000"/>
              <a:gd name="connsiteX32" fmla="*/ 899240 w 7467600"/>
              <a:gd name="connsiteY32" fmla="*/ 6153068 h 6858000"/>
              <a:gd name="connsiteX33" fmla="*/ 988114 w 7467600"/>
              <a:gd name="connsiteY33" fmla="*/ 6174204 h 6858000"/>
              <a:gd name="connsiteX34" fmla="*/ 845971 w 7467600"/>
              <a:gd name="connsiteY34" fmla="*/ 6067177 h 6858000"/>
              <a:gd name="connsiteX35" fmla="*/ 448057 w 7467600"/>
              <a:gd name="connsiteY35" fmla="*/ 5841376 h 6858000"/>
              <a:gd name="connsiteX36" fmla="*/ 51253 w 7467600"/>
              <a:gd name="connsiteY36" fmla="*/ 5631825 h 6858000"/>
              <a:gd name="connsiteX37" fmla="*/ 2606687 w 7467600"/>
              <a:gd name="connsiteY37" fmla="*/ 5630718 h 6858000"/>
              <a:gd name="connsiteX38" fmla="*/ 2645658 w 7467600"/>
              <a:gd name="connsiteY38" fmla="*/ 6640259 h 6858000"/>
              <a:gd name="connsiteX39" fmla="*/ 2606687 w 7467600"/>
              <a:gd name="connsiteY39" fmla="*/ 5630718 h 6858000"/>
              <a:gd name="connsiteX40" fmla="*/ 3642057 w 7467600"/>
              <a:gd name="connsiteY40" fmla="*/ 5573487 h 6858000"/>
              <a:gd name="connsiteX41" fmla="*/ 3632981 w 7467600"/>
              <a:gd name="connsiteY41" fmla="*/ 5579437 h 6858000"/>
              <a:gd name="connsiteX42" fmla="*/ 3382436 w 7467600"/>
              <a:gd name="connsiteY42" fmla="*/ 5952726 h 6858000"/>
              <a:gd name="connsiteX43" fmla="*/ 3191929 w 7467600"/>
              <a:gd name="connsiteY43" fmla="*/ 6662669 h 6858000"/>
              <a:gd name="connsiteX44" fmla="*/ 3369898 w 7467600"/>
              <a:gd name="connsiteY44" fmla="*/ 6081771 h 6858000"/>
              <a:gd name="connsiteX45" fmla="*/ 3642057 w 7467600"/>
              <a:gd name="connsiteY45" fmla="*/ 5573487 h 6858000"/>
              <a:gd name="connsiteX46" fmla="*/ 2650666 w 7467600"/>
              <a:gd name="connsiteY46" fmla="*/ 5530686 h 6858000"/>
              <a:gd name="connsiteX47" fmla="*/ 2650249 w 7467600"/>
              <a:gd name="connsiteY47" fmla="*/ 5532101 h 6858000"/>
              <a:gd name="connsiteX48" fmla="*/ 2663808 w 7467600"/>
              <a:gd name="connsiteY48" fmla="*/ 6535215 h 6858000"/>
              <a:gd name="connsiteX49" fmla="*/ 2665418 w 7467600"/>
              <a:gd name="connsiteY49" fmla="*/ 6132756 h 6858000"/>
              <a:gd name="connsiteX50" fmla="*/ 2650666 w 7467600"/>
              <a:gd name="connsiteY50" fmla="*/ 5530686 h 6858000"/>
              <a:gd name="connsiteX51" fmla="*/ 2680277 w 7467600"/>
              <a:gd name="connsiteY51" fmla="*/ 5479204 h 6858000"/>
              <a:gd name="connsiteX52" fmla="*/ 2678972 w 7467600"/>
              <a:gd name="connsiteY52" fmla="*/ 5481582 h 6858000"/>
              <a:gd name="connsiteX53" fmla="*/ 2696666 w 7467600"/>
              <a:gd name="connsiteY53" fmla="*/ 6133836 h 6858000"/>
              <a:gd name="connsiteX54" fmla="*/ 2695769 w 7467600"/>
              <a:gd name="connsiteY54" fmla="*/ 6390955 h 6858000"/>
              <a:gd name="connsiteX55" fmla="*/ 2739893 w 7467600"/>
              <a:gd name="connsiteY55" fmla="*/ 6108357 h 6858000"/>
              <a:gd name="connsiteX56" fmla="*/ 2680277 w 7467600"/>
              <a:gd name="connsiteY56" fmla="*/ 5479204 h 6858000"/>
              <a:gd name="connsiteX57" fmla="*/ 1132195 w 7467600"/>
              <a:gd name="connsiteY57" fmla="*/ 5467980 h 6858000"/>
              <a:gd name="connsiteX58" fmla="*/ 1679056 w 7467600"/>
              <a:gd name="connsiteY58" fmla="*/ 5516907 h 6858000"/>
              <a:gd name="connsiteX59" fmla="*/ 2128648 w 7467600"/>
              <a:gd name="connsiteY59" fmla="*/ 5474249 h 6858000"/>
              <a:gd name="connsiteX60" fmla="*/ 1825619 w 7467600"/>
              <a:gd name="connsiteY60" fmla="*/ 5478447 h 6858000"/>
              <a:gd name="connsiteX61" fmla="*/ 1737798 w 7467600"/>
              <a:gd name="connsiteY61" fmla="*/ 5483353 h 6858000"/>
              <a:gd name="connsiteX62" fmla="*/ 1132195 w 7467600"/>
              <a:gd name="connsiteY62" fmla="*/ 5467980 h 6858000"/>
              <a:gd name="connsiteX63" fmla="*/ 1456157 w 7467600"/>
              <a:gd name="connsiteY63" fmla="*/ 5371404 h 6858000"/>
              <a:gd name="connsiteX64" fmla="*/ 1244432 w 7467600"/>
              <a:gd name="connsiteY64" fmla="*/ 5385601 h 6858000"/>
              <a:gd name="connsiteX65" fmla="*/ 973990 w 7467600"/>
              <a:gd name="connsiteY65" fmla="*/ 5424940 h 6858000"/>
              <a:gd name="connsiteX66" fmla="*/ 1103809 w 7467600"/>
              <a:gd name="connsiteY66" fmla="*/ 5433720 h 6858000"/>
              <a:gd name="connsiteX67" fmla="*/ 1123454 w 7467600"/>
              <a:gd name="connsiteY67" fmla="*/ 5435727 h 6858000"/>
              <a:gd name="connsiteX68" fmla="*/ 1737017 w 7467600"/>
              <a:gd name="connsiteY68" fmla="*/ 5452183 h 6858000"/>
              <a:gd name="connsiteX69" fmla="*/ 1824397 w 7467600"/>
              <a:gd name="connsiteY69" fmla="*/ 5447757 h 6858000"/>
              <a:gd name="connsiteX70" fmla="*/ 2070059 w 7467600"/>
              <a:gd name="connsiteY70" fmla="*/ 5441660 h 6858000"/>
              <a:gd name="connsiteX71" fmla="*/ 1456157 w 7467600"/>
              <a:gd name="connsiteY71" fmla="*/ 5371404 h 6858000"/>
              <a:gd name="connsiteX72" fmla="*/ 4988186 w 7467600"/>
              <a:gd name="connsiteY72" fmla="*/ 5216467 h 6858000"/>
              <a:gd name="connsiteX73" fmla="*/ 4777334 w 7467600"/>
              <a:gd name="connsiteY73" fmla="*/ 5406072 h 6858000"/>
              <a:gd name="connsiteX74" fmla="*/ 4718341 w 7467600"/>
              <a:gd name="connsiteY74" fmla="*/ 5468043 h 6858000"/>
              <a:gd name="connsiteX75" fmla="*/ 4604655 w 7467600"/>
              <a:gd name="connsiteY75" fmla="*/ 5583434 h 6858000"/>
              <a:gd name="connsiteX76" fmla="*/ 4565074 w 7467600"/>
              <a:gd name="connsiteY76" fmla="*/ 5618550 h 6858000"/>
              <a:gd name="connsiteX77" fmla="*/ 4988186 w 7467600"/>
              <a:gd name="connsiteY77" fmla="*/ 5216467 h 6858000"/>
              <a:gd name="connsiteX78" fmla="*/ 4978032 w 7467600"/>
              <a:gd name="connsiteY78" fmla="*/ 5183809 h 6858000"/>
              <a:gd name="connsiteX79" fmla="*/ 4463413 w 7467600"/>
              <a:gd name="connsiteY79" fmla="*/ 5615162 h 6858000"/>
              <a:gd name="connsiteX80" fmla="*/ 4358134 w 7467600"/>
              <a:gd name="connsiteY80" fmla="*/ 5742791 h 6858000"/>
              <a:gd name="connsiteX81" fmla="*/ 4376219 w 7467600"/>
              <a:gd name="connsiteY81" fmla="*/ 5729027 h 6858000"/>
              <a:gd name="connsiteX82" fmla="*/ 4582340 w 7467600"/>
              <a:gd name="connsiteY82" fmla="*/ 5561037 h 6858000"/>
              <a:gd name="connsiteX83" fmla="*/ 4694684 w 7467600"/>
              <a:gd name="connsiteY83" fmla="*/ 5447098 h 6858000"/>
              <a:gd name="connsiteX84" fmla="*/ 4754123 w 7467600"/>
              <a:gd name="connsiteY84" fmla="*/ 5384643 h 6858000"/>
              <a:gd name="connsiteX85" fmla="*/ 4978032 w 7467600"/>
              <a:gd name="connsiteY85" fmla="*/ 5183809 h 6858000"/>
              <a:gd name="connsiteX86" fmla="*/ 1903353 w 7467600"/>
              <a:gd name="connsiteY86" fmla="*/ 5044827 h 6858000"/>
              <a:gd name="connsiteX87" fmla="*/ 1936931 w 7467600"/>
              <a:gd name="connsiteY87" fmla="*/ 5093954 h 6858000"/>
              <a:gd name="connsiteX88" fmla="*/ 2195868 w 7467600"/>
              <a:gd name="connsiteY88" fmla="*/ 5396574 h 6858000"/>
              <a:gd name="connsiteX89" fmla="*/ 2088852 w 7467600"/>
              <a:gd name="connsiteY89" fmla="*/ 5166123 h 6858000"/>
              <a:gd name="connsiteX90" fmla="*/ 1958241 w 7467600"/>
              <a:gd name="connsiteY90" fmla="*/ 5067955 h 6858000"/>
              <a:gd name="connsiteX91" fmla="*/ 1903353 w 7467600"/>
              <a:gd name="connsiteY91" fmla="*/ 5044827 h 6858000"/>
              <a:gd name="connsiteX92" fmla="*/ 1979378 w 7467600"/>
              <a:gd name="connsiteY92" fmla="*/ 4769504 h 6858000"/>
              <a:gd name="connsiteX93" fmla="*/ 2882120 w 7467600"/>
              <a:gd name="connsiteY93" fmla="*/ 5064547 h 6858000"/>
              <a:gd name="connsiteX94" fmla="*/ 2793103 w 7467600"/>
              <a:gd name="connsiteY94" fmla="*/ 5039699 h 6858000"/>
              <a:gd name="connsiteX95" fmla="*/ 2770041 w 7467600"/>
              <a:gd name="connsiteY95" fmla="*/ 5033634 h 6858000"/>
              <a:gd name="connsiteX96" fmla="*/ 1979378 w 7467600"/>
              <a:gd name="connsiteY96" fmla="*/ 4769504 h 6858000"/>
              <a:gd name="connsiteX97" fmla="*/ 1927410 w 7467600"/>
              <a:gd name="connsiteY97" fmla="*/ 4716164 h 6858000"/>
              <a:gd name="connsiteX98" fmla="*/ 1959587 w 7467600"/>
              <a:gd name="connsiteY98" fmla="*/ 4728849 h 6858000"/>
              <a:gd name="connsiteX99" fmla="*/ 2777707 w 7467600"/>
              <a:gd name="connsiteY99" fmla="*/ 5003991 h 6858000"/>
              <a:gd name="connsiteX100" fmla="*/ 2800768 w 7467600"/>
              <a:gd name="connsiteY100" fmla="*/ 5010056 h 6858000"/>
              <a:gd name="connsiteX101" fmla="*/ 2879408 w 7467600"/>
              <a:gd name="connsiteY101" fmla="*/ 5031590 h 6858000"/>
              <a:gd name="connsiteX102" fmla="*/ 2862295 w 7467600"/>
              <a:gd name="connsiteY102" fmla="*/ 5022958 h 6858000"/>
              <a:gd name="connsiteX103" fmla="*/ 2813343 w 7467600"/>
              <a:gd name="connsiteY103" fmla="*/ 4998369 h 6858000"/>
              <a:gd name="connsiteX104" fmla="*/ 2646245 w 7467600"/>
              <a:gd name="connsiteY104" fmla="*/ 4930999 h 6858000"/>
              <a:gd name="connsiteX105" fmla="*/ 1999243 w 7467600"/>
              <a:gd name="connsiteY105" fmla="*/ 4730524 h 6858000"/>
              <a:gd name="connsiteX106" fmla="*/ 1979527 w 7467600"/>
              <a:gd name="connsiteY106" fmla="*/ 4726651 h 6858000"/>
              <a:gd name="connsiteX107" fmla="*/ 1927410 w 7467600"/>
              <a:gd name="connsiteY107" fmla="*/ 4716164 h 6858000"/>
              <a:gd name="connsiteX108" fmla="*/ 1997014 w 7467600"/>
              <a:gd name="connsiteY108" fmla="*/ 4698007 h 6858000"/>
              <a:gd name="connsiteX109" fmla="*/ 2005458 w 7467600"/>
              <a:gd name="connsiteY109" fmla="*/ 4699540 h 6858000"/>
              <a:gd name="connsiteX110" fmla="*/ 2657186 w 7467600"/>
              <a:gd name="connsiteY110" fmla="*/ 4901687 h 6858000"/>
              <a:gd name="connsiteX111" fmla="*/ 2826662 w 7467600"/>
              <a:gd name="connsiteY111" fmla="*/ 4970362 h 6858000"/>
              <a:gd name="connsiteX112" fmla="*/ 2876100 w 7467600"/>
              <a:gd name="connsiteY112" fmla="*/ 4995397 h 6858000"/>
              <a:gd name="connsiteX113" fmla="*/ 3042600 w 7467600"/>
              <a:gd name="connsiteY113" fmla="*/ 5059532 h 6858000"/>
              <a:gd name="connsiteX114" fmla="*/ 1997014 w 7467600"/>
              <a:gd name="connsiteY114" fmla="*/ 4698007 h 6858000"/>
              <a:gd name="connsiteX115" fmla="*/ 2305292 w 7467600"/>
              <a:gd name="connsiteY115" fmla="*/ 4219492 h 6858000"/>
              <a:gd name="connsiteX116" fmla="*/ 3360922 w 7467600"/>
              <a:gd name="connsiteY116" fmla="*/ 4529373 h 6858000"/>
              <a:gd name="connsiteX117" fmla="*/ 3492420 w 7467600"/>
              <a:gd name="connsiteY117" fmla="*/ 4510145 h 6858000"/>
              <a:gd name="connsiteX118" fmla="*/ 3364086 w 7467600"/>
              <a:gd name="connsiteY118" fmla="*/ 4480340 h 6858000"/>
              <a:gd name="connsiteX119" fmla="*/ 3225818 w 7467600"/>
              <a:gd name="connsiteY119" fmla="*/ 4411822 h 6858000"/>
              <a:gd name="connsiteX120" fmla="*/ 3129696 w 7467600"/>
              <a:gd name="connsiteY120" fmla="*/ 4360704 h 6858000"/>
              <a:gd name="connsiteX121" fmla="*/ 2814545 w 7467600"/>
              <a:gd name="connsiteY121" fmla="*/ 4282955 h 6858000"/>
              <a:gd name="connsiteX122" fmla="*/ 2305292 w 7467600"/>
              <a:gd name="connsiteY122" fmla="*/ 4219492 h 6858000"/>
              <a:gd name="connsiteX123" fmla="*/ 2626982 w 7467600"/>
              <a:gd name="connsiteY123" fmla="*/ 4206450 h 6858000"/>
              <a:gd name="connsiteX124" fmla="*/ 2490617 w 7467600"/>
              <a:gd name="connsiteY124" fmla="*/ 4206951 h 6858000"/>
              <a:gd name="connsiteX125" fmla="*/ 2819869 w 7467600"/>
              <a:gd name="connsiteY125" fmla="*/ 4252936 h 6858000"/>
              <a:gd name="connsiteX126" fmla="*/ 3143018 w 7467600"/>
              <a:gd name="connsiteY126" fmla="*/ 4332698 h 6858000"/>
              <a:gd name="connsiteX127" fmla="*/ 3241520 w 7467600"/>
              <a:gd name="connsiteY127" fmla="*/ 4385112 h 6858000"/>
              <a:gd name="connsiteX128" fmla="*/ 3374575 w 7467600"/>
              <a:gd name="connsiteY128" fmla="*/ 4451517 h 6858000"/>
              <a:gd name="connsiteX129" fmla="*/ 3505221 w 7467600"/>
              <a:gd name="connsiteY129" fmla="*/ 4480757 h 6858000"/>
              <a:gd name="connsiteX130" fmla="*/ 2626982 w 7467600"/>
              <a:gd name="connsiteY130" fmla="*/ 4206450 h 6858000"/>
              <a:gd name="connsiteX131" fmla="*/ 1310106 w 7467600"/>
              <a:gd name="connsiteY131" fmla="*/ 3943217 h 6858000"/>
              <a:gd name="connsiteX132" fmla="*/ 854994 w 7467600"/>
              <a:gd name="connsiteY132" fmla="*/ 4399136 h 6858000"/>
              <a:gd name="connsiteX133" fmla="*/ 742462 w 7467600"/>
              <a:gd name="connsiteY133" fmla="*/ 4594648 h 6858000"/>
              <a:gd name="connsiteX134" fmla="*/ 820602 w 7467600"/>
              <a:gd name="connsiteY134" fmla="*/ 4485915 h 6858000"/>
              <a:gd name="connsiteX135" fmla="*/ 878295 w 7467600"/>
              <a:gd name="connsiteY135" fmla="*/ 4403594 h 6858000"/>
              <a:gd name="connsiteX136" fmla="*/ 1240607 w 7467600"/>
              <a:gd name="connsiteY136" fmla="*/ 4010401 h 6858000"/>
              <a:gd name="connsiteX137" fmla="*/ 1310106 w 7467600"/>
              <a:gd name="connsiteY137" fmla="*/ 3943217 h 6858000"/>
              <a:gd name="connsiteX138" fmla="*/ 1423113 w 7467600"/>
              <a:gd name="connsiteY138" fmla="*/ 3874565 h 6858000"/>
              <a:gd name="connsiteX139" fmla="*/ 1260565 w 7467600"/>
              <a:gd name="connsiteY139" fmla="*/ 4031982 h 6858000"/>
              <a:gd name="connsiteX140" fmla="*/ 901900 w 7467600"/>
              <a:gd name="connsiteY140" fmla="*/ 4421236 h 6858000"/>
              <a:gd name="connsiteX141" fmla="*/ 845044 w 7467600"/>
              <a:gd name="connsiteY141" fmla="*/ 4502436 h 6858000"/>
              <a:gd name="connsiteX142" fmla="*/ 685926 w 7467600"/>
              <a:gd name="connsiteY142" fmla="*/ 4703069 h 6858000"/>
              <a:gd name="connsiteX143" fmla="*/ 684248 w 7467600"/>
              <a:gd name="connsiteY143" fmla="*/ 4706721 h 6858000"/>
              <a:gd name="connsiteX144" fmla="*/ 1423113 w 7467600"/>
              <a:gd name="connsiteY144" fmla="*/ 3874565 h 6858000"/>
              <a:gd name="connsiteX145" fmla="*/ 3316479 w 7467600"/>
              <a:gd name="connsiteY145" fmla="*/ 3872136 h 6858000"/>
              <a:gd name="connsiteX146" fmla="*/ 3546806 w 7467600"/>
              <a:gd name="connsiteY146" fmla="*/ 4356139 h 6858000"/>
              <a:gd name="connsiteX147" fmla="*/ 3364433 w 7467600"/>
              <a:gd name="connsiteY147" fmla="*/ 3953121 h 6858000"/>
              <a:gd name="connsiteX148" fmla="*/ 3316479 w 7467600"/>
              <a:gd name="connsiteY148" fmla="*/ 3872136 h 6858000"/>
              <a:gd name="connsiteX149" fmla="*/ 3291335 w 7467600"/>
              <a:gd name="connsiteY149" fmla="*/ 3767420 h 6858000"/>
              <a:gd name="connsiteX150" fmla="*/ 3390805 w 7467600"/>
              <a:gd name="connsiteY150" fmla="*/ 3937163 h 6858000"/>
              <a:gd name="connsiteX151" fmla="*/ 3579062 w 7467600"/>
              <a:gd name="connsiteY151" fmla="*/ 4359040 h 6858000"/>
              <a:gd name="connsiteX152" fmla="*/ 3467355 w 7467600"/>
              <a:gd name="connsiteY152" fmla="*/ 3988130 h 6858000"/>
              <a:gd name="connsiteX153" fmla="*/ 3310753 w 7467600"/>
              <a:gd name="connsiteY153" fmla="*/ 3787140 h 6858000"/>
              <a:gd name="connsiteX154" fmla="*/ 3291335 w 7467600"/>
              <a:gd name="connsiteY154" fmla="*/ 3767420 h 6858000"/>
              <a:gd name="connsiteX155" fmla="*/ 1635889 w 7467600"/>
              <a:gd name="connsiteY155" fmla="*/ 3709494 h 6858000"/>
              <a:gd name="connsiteX156" fmla="*/ 1634800 w 7467600"/>
              <a:gd name="connsiteY156" fmla="*/ 3731111 h 6858000"/>
              <a:gd name="connsiteX157" fmla="*/ 1635889 w 7467600"/>
              <a:gd name="connsiteY157" fmla="*/ 3709494 h 6858000"/>
              <a:gd name="connsiteX158" fmla="*/ 1510397 w 7467600"/>
              <a:gd name="connsiteY158" fmla="*/ 3684705 h 6858000"/>
              <a:gd name="connsiteX159" fmla="*/ 1146550 w 7467600"/>
              <a:gd name="connsiteY159" fmla="*/ 3802012 h 6858000"/>
              <a:gd name="connsiteX160" fmla="*/ 698834 w 7467600"/>
              <a:gd name="connsiteY160" fmla="*/ 3952272 h 6858000"/>
              <a:gd name="connsiteX161" fmla="*/ 34256 w 7467600"/>
              <a:gd name="connsiteY161" fmla="*/ 4347603 h 6858000"/>
              <a:gd name="connsiteX162" fmla="*/ 527241 w 7467600"/>
              <a:gd name="connsiteY162" fmla="*/ 4065078 h 6858000"/>
              <a:gd name="connsiteX163" fmla="*/ 1510397 w 7467600"/>
              <a:gd name="connsiteY163" fmla="*/ 3684705 h 6858000"/>
              <a:gd name="connsiteX164" fmla="*/ 1313114 w 7467600"/>
              <a:gd name="connsiteY164" fmla="*/ 3655216 h 6858000"/>
              <a:gd name="connsiteX165" fmla="*/ 1109304 w 7467600"/>
              <a:gd name="connsiteY165" fmla="*/ 3669030 h 6858000"/>
              <a:gd name="connsiteX166" fmla="*/ 8129 w 7467600"/>
              <a:gd name="connsiteY166" fmla="*/ 4330519 h 6858000"/>
              <a:gd name="connsiteX167" fmla="*/ 687572 w 7467600"/>
              <a:gd name="connsiteY167" fmla="*/ 3925629 h 6858000"/>
              <a:gd name="connsiteX168" fmla="*/ 1138365 w 7467600"/>
              <a:gd name="connsiteY168" fmla="*/ 3774515 h 6858000"/>
              <a:gd name="connsiteX169" fmla="*/ 1505579 w 7467600"/>
              <a:gd name="connsiteY169" fmla="*/ 3655526 h 6858000"/>
              <a:gd name="connsiteX170" fmla="*/ 1313114 w 7467600"/>
              <a:gd name="connsiteY170" fmla="*/ 3655216 h 6858000"/>
              <a:gd name="connsiteX171" fmla="*/ 3655073 w 7467600"/>
              <a:gd name="connsiteY171" fmla="*/ 3650884 h 6858000"/>
              <a:gd name="connsiteX172" fmla="*/ 3989938 w 7467600"/>
              <a:gd name="connsiteY172" fmla="*/ 3991685 h 6858000"/>
              <a:gd name="connsiteX173" fmla="*/ 4393907 w 7467600"/>
              <a:gd name="connsiteY173" fmla="*/ 4261258 h 6858000"/>
              <a:gd name="connsiteX174" fmla="*/ 4648051 w 7467600"/>
              <a:gd name="connsiteY174" fmla="*/ 4374051 h 6858000"/>
              <a:gd name="connsiteX175" fmla="*/ 4383389 w 7467600"/>
              <a:gd name="connsiteY175" fmla="*/ 4184369 h 6858000"/>
              <a:gd name="connsiteX176" fmla="*/ 4165508 w 7467600"/>
              <a:gd name="connsiteY176" fmla="*/ 4035196 h 6858000"/>
              <a:gd name="connsiteX177" fmla="*/ 4068162 w 7467600"/>
              <a:gd name="connsiteY177" fmla="*/ 3953394 h 6858000"/>
              <a:gd name="connsiteX178" fmla="*/ 3981416 w 7467600"/>
              <a:gd name="connsiteY178" fmla="*/ 3880482 h 6858000"/>
              <a:gd name="connsiteX179" fmla="*/ 3800147 w 7467600"/>
              <a:gd name="connsiteY179" fmla="*/ 3749872 h 6858000"/>
              <a:gd name="connsiteX180" fmla="*/ 3655073 w 7467600"/>
              <a:gd name="connsiteY180" fmla="*/ 3650884 h 6858000"/>
              <a:gd name="connsiteX181" fmla="*/ 3670252 w 7467600"/>
              <a:gd name="connsiteY181" fmla="*/ 3622798 h 6858000"/>
              <a:gd name="connsiteX182" fmla="*/ 3817258 w 7467600"/>
              <a:gd name="connsiteY182" fmla="*/ 3723577 h 6858000"/>
              <a:gd name="connsiteX183" fmla="*/ 4000461 w 7467600"/>
              <a:gd name="connsiteY183" fmla="*/ 3855966 h 6858000"/>
              <a:gd name="connsiteX184" fmla="*/ 4088180 w 7467600"/>
              <a:gd name="connsiteY184" fmla="*/ 3929774 h 6858000"/>
              <a:gd name="connsiteX185" fmla="*/ 4184555 w 7467600"/>
              <a:gd name="connsiteY185" fmla="*/ 4010683 h 6858000"/>
              <a:gd name="connsiteX186" fmla="*/ 4399563 w 7467600"/>
              <a:gd name="connsiteY186" fmla="*/ 4158106 h 6858000"/>
              <a:gd name="connsiteX187" fmla="*/ 4684469 w 7467600"/>
              <a:gd name="connsiteY187" fmla="*/ 4364680 h 6858000"/>
              <a:gd name="connsiteX188" fmla="*/ 4690271 w 7467600"/>
              <a:gd name="connsiteY188" fmla="*/ 4370034 h 6858000"/>
              <a:gd name="connsiteX189" fmla="*/ 4136093 w 7467600"/>
              <a:gd name="connsiteY189" fmla="*/ 3858466 h 6858000"/>
              <a:gd name="connsiteX190" fmla="*/ 3670252 w 7467600"/>
              <a:gd name="connsiteY190" fmla="*/ 3622798 h 6858000"/>
              <a:gd name="connsiteX191" fmla="*/ 4440129 w 7467600"/>
              <a:gd name="connsiteY191" fmla="*/ 3448571 h 6858000"/>
              <a:gd name="connsiteX192" fmla="*/ 4856525 w 7467600"/>
              <a:gd name="connsiteY192" fmla="*/ 3915351 h 6858000"/>
              <a:gd name="connsiteX193" fmla="*/ 5059055 w 7467600"/>
              <a:gd name="connsiteY193" fmla="*/ 4108918 h 6858000"/>
              <a:gd name="connsiteX194" fmla="*/ 5290070 w 7467600"/>
              <a:gd name="connsiteY194" fmla="*/ 4263619 h 6858000"/>
              <a:gd name="connsiteX195" fmla="*/ 4834991 w 7467600"/>
              <a:gd name="connsiteY195" fmla="*/ 3830985 h 6858000"/>
              <a:gd name="connsiteX196" fmla="*/ 4440129 w 7467600"/>
              <a:gd name="connsiteY196" fmla="*/ 3448571 h 6858000"/>
              <a:gd name="connsiteX197" fmla="*/ 4441737 w 7467600"/>
              <a:gd name="connsiteY197" fmla="*/ 3399734 h 6858000"/>
              <a:gd name="connsiteX198" fmla="*/ 4431236 w 7467600"/>
              <a:gd name="connsiteY198" fmla="*/ 3400954 h 6858000"/>
              <a:gd name="connsiteX199" fmla="*/ 4557150 w 7467600"/>
              <a:gd name="connsiteY199" fmla="*/ 3510023 h 6858000"/>
              <a:gd name="connsiteX200" fmla="*/ 4856936 w 7467600"/>
              <a:gd name="connsiteY200" fmla="*/ 3809146 h 6858000"/>
              <a:gd name="connsiteX201" fmla="*/ 5111996 w 7467600"/>
              <a:gd name="connsiteY201" fmla="*/ 4065759 h 6858000"/>
              <a:gd name="connsiteX202" fmla="*/ 5388878 w 7467600"/>
              <a:gd name="connsiteY202" fmla="*/ 4300185 h 6858000"/>
              <a:gd name="connsiteX203" fmla="*/ 5425556 w 7467600"/>
              <a:gd name="connsiteY203" fmla="*/ 4308967 h 6858000"/>
              <a:gd name="connsiteX204" fmla="*/ 4943646 w 7467600"/>
              <a:gd name="connsiteY204" fmla="*/ 3822916 h 6858000"/>
              <a:gd name="connsiteX205" fmla="*/ 4594837 w 7467600"/>
              <a:gd name="connsiteY205" fmla="*/ 3532274 h 6858000"/>
              <a:gd name="connsiteX206" fmla="*/ 4441737 w 7467600"/>
              <a:gd name="connsiteY206" fmla="*/ 3399734 h 6858000"/>
              <a:gd name="connsiteX207" fmla="*/ 5425834 w 7467600"/>
              <a:gd name="connsiteY207" fmla="*/ 3162785 h 6858000"/>
              <a:gd name="connsiteX208" fmla="*/ 5401644 w 7467600"/>
              <a:gd name="connsiteY208" fmla="*/ 3617847 h 6858000"/>
              <a:gd name="connsiteX209" fmla="*/ 5467256 w 7467600"/>
              <a:gd name="connsiteY209" fmla="*/ 4175494 h 6858000"/>
              <a:gd name="connsiteX210" fmla="*/ 5448069 w 7467600"/>
              <a:gd name="connsiteY210" fmla="*/ 3567554 h 6858000"/>
              <a:gd name="connsiteX211" fmla="*/ 5425834 w 7467600"/>
              <a:gd name="connsiteY211" fmla="*/ 3162785 h 6858000"/>
              <a:gd name="connsiteX212" fmla="*/ 1318687 w 7467600"/>
              <a:gd name="connsiteY212" fmla="*/ 3113840 h 6858000"/>
              <a:gd name="connsiteX213" fmla="*/ 1066793 w 7467600"/>
              <a:gd name="connsiteY213" fmla="*/ 3212171 h 6858000"/>
              <a:gd name="connsiteX214" fmla="*/ 993319 w 7467600"/>
              <a:gd name="connsiteY214" fmla="*/ 3247648 h 6858000"/>
              <a:gd name="connsiteX215" fmla="*/ 853081 w 7467600"/>
              <a:gd name="connsiteY215" fmla="*/ 3312410 h 6858000"/>
              <a:gd name="connsiteX216" fmla="*/ 805957 w 7467600"/>
              <a:gd name="connsiteY216" fmla="*/ 3330443 h 6858000"/>
              <a:gd name="connsiteX217" fmla="*/ 1318687 w 7467600"/>
              <a:gd name="connsiteY217" fmla="*/ 3113840 h 6858000"/>
              <a:gd name="connsiteX218" fmla="*/ 5453702 w 7467600"/>
              <a:gd name="connsiteY218" fmla="*/ 3090882 h 6858000"/>
              <a:gd name="connsiteX219" fmla="*/ 5480135 w 7467600"/>
              <a:gd name="connsiteY219" fmla="*/ 3565802 h 6858000"/>
              <a:gd name="connsiteX220" fmla="*/ 5499023 w 7467600"/>
              <a:gd name="connsiteY220" fmla="*/ 4166310 h 6858000"/>
              <a:gd name="connsiteX221" fmla="*/ 5547022 w 7467600"/>
              <a:gd name="connsiteY221" fmla="*/ 3607838 h 6858000"/>
              <a:gd name="connsiteX222" fmla="*/ 5515964 w 7467600"/>
              <a:gd name="connsiteY222" fmla="*/ 3378541 h 6858000"/>
              <a:gd name="connsiteX223" fmla="*/ 5453702 w 7467600"/>
              <a:gd name="connsiteY223" fmla="*/ 3090882 h 6858000"/>
              <a:gd name="connsiteX224" fmla="*/ 1238695 w 7467600"/>
              <a:gd name="connsiteY224" fmla="*/ 3076820 h 6858000"/>
              <a:gd name="connsiteX225" fmla="*/ 716371 w 7467600"/>
              <a:gd name="connsiteY225" fmla="*/ 3293249 h 6858000"/>
              <a:gd name="connsiteX226" fmla="*/ 579522 w 7467600"/>
              <a:gd name="connsiteY226" fmla="*/ 3371759 h 6858000"/>
              <a:gd name="connsiteX227" fmla="*/ 600288 w 7467600"/>
              <a:gd name="connsiteY227" fmla="*/ 3365555 h 6858000"/>
              <a:gd name="connsiteX228" fmla="*/ 840692 w 7467600"/>
              <a:gd name="connsiteY228" fmla="*/ 3284921 h 6858000"/>
              <a:gd name="connsiteX229" fmla="*/ 979248 w 7467600"/>
              <a:gd name="connsiteY229" fmla="*/ 3221003 h 6858000"/>
              <a:gd name="connsiteX230" fmla="*/ 1053282 w 7467600"/>
              <a:gd name="connsiteY230" fmla="*/ 3185247 h 6858000"/>
              <a:gd name="connsiteX231" fmla="*/ 1320603 w 7467600"/>
              <a:gd name="connsiteY231" fmla="*/ 3081281 h 6858000"/>
              <a:gd name="connsiteX232" fmla="*/ 1238695 w 7467600"/>
              <a:gd name="connsiteY232" fmla="*/ 3076820 h 6858000"/>
              <a:gd name="connsiteX233" fmla="*/ 5425627 w 7467600"/>
              <a:gd name="connsiteY233" fmla="*/ 2954192 h 6858000"/>
              <a:gd name="connsiteX234" fmla="*/ 5470770 w 7467600"/>
              <a:gd name="connsiteY234" fmla="*/ 3005435 h 6858000"/>
              <a:gd name="connsiteX235" fmla="*/ 5519779 w 7467600"/>
              <a:gd name="connsiteY235" fmla="*/ 4359223 h 6858000"/>
              <a:gd name="connsiteX236" fmla="*/ 5520293 w 7467600"/>
              <a:gd name="connsiteY236" fmla="*/ 4360602 h 6858000"/>
              <a:gd name="connsiteX237" fmla="*/ 5767221 w 7467600"/>
              <a:gd name="connsiteY237" fmla="*/ 4665564 h 6858000"/>
              <a:gd name="connsiteX238" fmla="*/ 6937169 w 7467600"/>
              <a:gd name="connsiteY238" fmla="*/ 4815941 h 6858000"/>
              <a:gd name="connsiteX239" fmla="*/ 6953922 w 7467600"/>
              <a:gd name="connsiteY239" fmla="*/ 4890068 h 6858000"/>
              <a:gd name="connsiteX240" fmla="*/ 6071359 w 7467600"/>
              <a:gd name="connsiteY240" fmla="*/ 4770770 h 6858000"/>
              <a:gd name="connsiteX241" fmla="*/ 6038839 w 7467600"/>
              <a:gd name="connsiteY241" fmla="*/ 4764474 h 6858000"/>
              <a:gd name="connsiteX242" fmla="*/ 6038706 w 7467600"/>
              <a:gd name="connsiteY242" fmla="*/ 4763847 h 6858000"/>
              <a:gd name="connsiteX243" fmla="*/ 6037784 w 7467600"/>
              <a:gd name="connsiteY243" fmla="*/ 4764270 h 6858000"/>
              <a:gd name="connsiteX244" fmla="*/ 6038839 w 7467600"/>
              <a:gd name="connsiteY244" fmla="*/ 4764474 h 6858000"/>
              <a:gd name="connsiteX245" fmla="*/ 6040338 w 7467600"/>
              <a:gd name="connsiteY245" fmla="*/ 4771418 h 6858000"/>
              <a:gd name="connsiteX246" fmla="*/ 6024488 w 7467600"/>
              <a:gd name="connsiteY246" fmla="*/ 4809903 h 6858000"/>
              <a:gd name="connsiteX247" fmla="*/ 5599771 w 7467600"/>
              <a:gd name="connsiteY247" fmla="*/ 5509652 h 6858000"/>
              <a:gd name="connsiteX248" fmla="*/ 5548843 w 7467600"/>
              <a:gd name="connsiteY248" fmla="*/ 5563845 h 6858000"/>
              <a:gd name="connsiteX249" fmla="*/ 5940952 w 7467600"/>
              <a:gd name="connsiteY249" fmla="*/ 6250028 h 6858000"/>
              <a:gd name="connsiteX250" fmla="*/ 6043441 w 7467600"/>
              <a:gd name="connsiteY250" fmla="*/ 6665847 h 6858000"/>
              <a:gd name="connsiteX251" fmla="*/ 6093432 w 7467600"/>
              <a:gd name="connsiteY251" fmla="*/ 6858000 h 6858000"/>
              <a:gd name="connsiteX252" fmla="*/ 6034344 w 7467600"/>
              <a:gd name="connsiteY252" fmla="*/ 6858000 h 6858000"/>
              <a:gd name="connsiteX253" fmla="*/ 6026679 w 7467600"/>
              <a:gd name="connsiteY253" fmla="*/ 6836959 h 6858000"/>
              <a:gd name="connsiteX254" fmla="*/ 5800441 w 7467600"/>
              <a:gd name="connsiteY254" fmla="*/ 6335286 h 6858000"/>
              <a:gd name="connsiteX255" fmla="*/ 5526562 w 7467600"/>
              <a:gd name="connsiteY255" fmla="*/ 5705388 h 6858000"/>
              <a:gd name="connsiteX256" fmla="*/ 5519640 w 7467600"/>
              <a:gd name="connsiteY256" fmla="*/ 5683774 h 6858000"/>
              <a:gd name="connsiteX257" fmla="*/ 5844559 w 7467600"/>
              <a:gd name="connsiteY257" fmla="*/ 6553349 h 6858000"/>
              <a:gd name="connsiteX258" fmla="*/ 5975994 w 7467600"/>
              <a:gd name="connsiteY258" fmla="*/ 6858000 h 6858000"/>
              <a:gd name="connsiteX259" fmla="*/ 5898547 w 7467600"/>
              <a:gd name="connsiteY259" fmla="*/ 6858000 h 6858000"/>
              <a:gd name="connsiteX260" fmla="*/ 5682041 w 7467600"/>
              <a:gd name="connsiteY260" fmla="*/ 6355860 h 6858000"/>
              <a:gd name="connsiteX261" fmla="*/ 5461758 w 7467600"/>
              <a:gd name="connsiteY261" fmla="*/ 5820220 h 6858000"/>
              <a:gd name="connsiteX262" fmla="*/ 5237282 w 7467600"/>
              <a:gd name="connsiteY262" fmla="*/ 6579086 h 6858000"/>
              <a:gd name="connsiteX263" fmla="*/ 5115009 w 7467600"/>
              <a:gd name="connsiteY263" fmla="*/ 6858000 h 6858000"/>
              <a:gd name="connsiteX264" fmla="*/ 5028074 w 7467600"/>
              <a:gd name="connsiteY264" fmla="*/ 6858000 h 6858000"/>
              <a:gd name="connsiteX265" fmla="*/ 5079508 w 7467600"/>
              <a:gd name="connsiteY265" fmla="*/ 6749074 h 6858000"/>
              <a:gd name="connsiteX266" fmla="*/ 5371846 w 7467600"/>
              <a:gd name="connsiteY266" fmla="*/ 5924413 h 6858000"/>
              <a:gd name="connsiteX267" fmla="*/ 5270512 w 7467600"/>
              <a:gd name="connsiteY267" fmla="*/ 6138975 h 6858000"/>
              <a:gd name="connsiteX268" fmla="*/ 5062409 w 7467600"/>
              <a:gd name="connsiteY268" fmla="*/ 6653544 h 6858000"/>
              <a:gd name="connsiteX269" fmla="*/ 5036628 w 7467600"/>
              <a:gd name="connsiteY269" fmla="*/ 6754247 h 6858000"/>
              <a:gd name="connsiteX270" fmla="*/ 5009112 w 7467600"/>
              <a:gd name="connsiteY270" fmla="*/ 6858000 h 6858000"/>
              <a:gd name="connsiteX271" fmla="*/ 4976679 w 7467600"/>
              <a:gd name="connsiteY271" fmla="*/ 6858000 h 6858000"/>
              <a:gd name="connsiteX272" fmla="*/ 5006537 w 7467600"/>
              <a:gd name="connsiteY272" fmla="*/ 6747068 h 6858000"/>
              <a:gd name="connsiteX273" fmla="*/ 5032723 w 7467600"/>
              <a:gd name="connsiteY273" fmla="*/ 6644957 h 6858000"/>
              <a:gd name="connsiteX274" fmla="*/ 5242949 w 7467600"/>
              <a:gd name="connsiteY274" fmla="*/ 6125175 h 6858000"/>
              <a:gd name="connsiteX275" fmla="*/ 5286321 w 7467600"/>
              <a:gd name="connsiteY275" fmla="*/ 6033555 h 6858000"/>
              <a:gd name="connsiteX276" fmla="*/ 5008210 w 7467600"/>
              <a:gd name="connsiteY276" fmla="*/ 6649194 h 6858000"/>
              <a:gd name="connsiteX277" fmla="*/ 4986321 w 7467600"/>
              <a:gd name="connsiteY277" fmla="*/ 6765687 h 6858000"/>
              <a:gd name="connsiteX278" fmla="*/ 4973474 w 7467600"/>
              <a:gd name="connsiteY278" fmla="*/ 6858000 h 6858000"/>
              <a:gd name="connsiteX279" fmla="*/ 4907178 w 7467600"/>
              <a:gd name="connsiteY279" fmla="*/ 6858000 h 6858000"/>
              <a:gd name="connsiteX280" fmla="*/ 4910810 w 7467600"/>
              <a:gd name="connsiteY280" fmla="*/ 6829660 h 6858000"/>
              <a:gd name="connsiteX281" fmla="*/ 4987461 w 7467600"/>
              <a:gd name="connsiteY281" fmla="*/ 6432994 h 6858000"/>
              <a:gd name="connsiteX282" fmla="*/ 5179262 w 7467600"/>
              <a:gd name="connsiteY282" fmla="*/ 6035044 h 6858000"/>
              <a:gd name="connsiteX283" fmla="*/ 4689678 w 7467600"/>
              <a:gd name="connsiteY283" fmla="*/ 6440241 h 6858000"/>
              <a:gd name="connsiteX284" fmla="*/ 4477543 w 7467600"/>
              <a:gd name="connsiteY284" fmla="*/ 6674836 h 6858000"/>
              <a:gd name="connsiteX285" fmla="*/ 4329957 w 7467600"/>
              <a:gd name="connsiteY285" fmla="*/ 6858000 h 6858000"/>
              <a:gd name="connsiteX286" fmla="*/ 4218595 w 7467600"/>
              <a:gd name="connsiteY286" fmla="*/ 6858000 h 6858000"/>
              <a:gd name="connsiteX287" fmla="*/ 4368888 w 7467600"/>
              <a:gd name="connsiteY287" fmla="*/ 6668412 h 6858000"/>
              <a:gd name="connsiteX288" fmla="*/ 4563091 w 7467600"/>
              <a:gd name="connsiteY288" fmla="*/ 6442508 h 6858000"/>
              <a:gd name="connsiteX289" fmla="*/ 5387324 w 7467600"/>
              <a:gd name="connsiteY289" fmla="*/ 5705830 h 6858000"/>
              <a:gd name="connsiteX290" fmla="*/ 5073620 w 7467600"/>
              <a:gd name="connsiteY290" fmla="*/ 5955437 h 6858000"/>
              <a:gd name="connsiteX291" fmla="*/ 4689789 w 7467600"/>
              <a:gd name="connsiteY291" fmla="*/ 6268382 h 6858000"/>
              <a:gd name="connsiteX292" fmla="*/ 4418722 w 7467600"/>
              <a:gd name="connsiteY292" fmla="*/ 6570886 h 6858000"/>
              <a:gd name="connsiteX293" fmla="*/ 4214944 w 7467600"/>
              <a:gd name="connsiteY293" fmla="*/ 6858000 h 6858000"/>
              <a:gd name="connsiteX294" fmla="*/ 4177898 w 7467600"/>
              <a:gd name="connsiteY294" fmla="*/ 6858000 h 6858000"/>
              <a:gd name="connsiteX295" fmla="*/ 4391597 w 7467600"/>
              <a:gd name="connsiteY295" fmla="*/ 6556370 h 6858000"/>
              <a:gd name="connsiteX296" fmla="*/ 4668889 w 7467600"/>
              <a:gd name="connsiteY296" fmla="*/ 6246399 h 6858000"/>
              <a:gd name="connsiteX297" fmla="*/ 5055427 w 7467600"/>
              <a:gd name="connsiteY297" fmla="*/ 5931476 h 6858000"/>
              <a:gd name="connsiteX298" fmla="*/ 5371814 w 7467600"/>
              <a:gd name="connsiteY298" fmla="*/ 5678975 h 6858000"/>
              <a:gd name="connsiteX299" fmla="*/ 4987918 w 7467600"/>
              <a:gd name="connsiteY299" fmla="*/ 5838701 h 6858000"/>
              <a:gd name="connsiteX300" fmla="*/ 4317146 w 7467600"/>
              <a:gd name="connsiteY300" fmla="*/ 6587716 h 6858000"/>
              <a:gd name="connsiteX301" fmla="*/ 4171627 w 7467600"/>
              <a:gd name="connsiteY301" fmla="*/ 6858000 h 6858000"/>
              <a:gd name="connsiteX302" fmla="*/ 4081585 w 7467600"/>
              <a:gd name="connsiteY302" fmla="*/ 6858000 h 6858000"/>
              <a:gd name="connsiteX303" fmla="*/ 4238603 w 7467600"/>
              <a:gd name="connsiteY303" fmla="*/ 6559341 h 6858000"/>
              <a:gd name="connsiteX304" fmla="*/ 4778333 w 7467600"/>
              <a:gd name="connsiteY304" fmla="*/ 5873626 h 6858000"/>
              <a:gd name="connsiteX305" fmla="*/ 5414185 w 7467600"/>
              <a:gd name="connsiteY305" fmla="*/ 5573882 h 6858000"/>
              <a:gd name="connsiteX306" fmla="*/ 5959648 w 7467600"/>
              <a:gd name="connsiteY306" fmla="*/ 4760797 h 6858000"/>
              <a:gd name="connsiteX307" fmla="*/ 5355019 w 7467600"/>
              <a:gd name="connsiteY307" fmla="*/ 4734672 h 6858000"/>
              <a:gd name="connsiteX308" fmla="*/ 5083565 w 7467600"/>
              <a:gd name="connsiteY308" fmla="*/ 5179121 h 6858000"/>
              <a:gd name="connsiteX309" fmla="*/ 4713577 w 7467600"/>
              <a:gd name="connsiteY309" fmla="*/ 5616803 h 6858000"/>
              <a:gd name="connsiteX310" fmla="*/ 3989559 w 7467600"/>
              <a:gd name="connsiteY310" fmla="*/ 6145945 h 6858000"/>
              <a:gd name="connsiteX311" fmla="*/ 3939824 w 7467600"/>
              <a:gd name="connsiteY311" fmla="*/ 6066900 h 6858000"/>
              <a:gd name="connsiteX312" fmla="*/ 4584537 w 7467600"/>
              <a:gd name="connsiteY312" fmla="*/ 5324826 h 6858000"/>
              <a:gd name="connsiteX313" fmla="*/ 5037105 w 7467600"/>
              <a:gd name="connsiteY313" fmla="*/ 5088765 h 6858000"/>
              <a:gd name="connsiteX314" fmla="*/ 5039930 w 7467600"/>
              <a:gd name="connsiteY314" fmla="*/ 5089585 h 6858000"/>
              <a:gd name="connsiteX315" fmla="*/ 5263764 w 7467600"/>
              <a:gd name="connsiteY315" fmla="*/ 4735525 h 6858000"/>
              <a:gd name="connsiteX316" fmla="*/ 4086300 w 7467600"/>
              <a:gd name="connsiteY316" fmla="*/ 4884599 h 6858000"/>
              <a:gd name="connsiteX317" fmla="*/ 4085485 w 7467600"/>
              <a:gd name="connsiteY317" fmla="*/ 4899070 h 6858000"/>
              <a:gd name="connsiteX318" fmla="*/ 3871915 w 7467600"/>
              <a:gd name="connsiteY318" fmla="*/ 5253645 h 6858000"/>
              <a:gd name="connsiteX319" fmla="*/ 3799374 w 7467600"/>
              <a:gd name="connsiteY319" fmla="*/ 5466127 h 6858000"/>
              <a:gd name="connsiteX320" fmla="*/ 3498850 w 7467600"/>
              <a:gd name="connsiteY320" fmla="*/ 6661888 h 6858000"/>
              <a:gd name="connsiteX321" fmla="*/ 3399216 w 7467600"/>
              <a:gd name="connsiteY321" fmla="*/ 6858000 h 6858000"/>
              <a:gd name="connsiteX322" fmla="*/ 3303688 w 7467600"/>
              <a:gd name="connsiteY322" fmla="*/ 6858000 h 6858000"/>
              <a:gd name="connsiteX323" fmla="*/ 3391774 w 7467600"/>
              <a:gd name="connsiteY323" fmla="*/ 6697181 h 6858000"/>
              <a:gd name="connsiteX324" fmla="*/ 3735540 w 7467600"/>
              <a:gd name="connsiteY324" fmla="*/ 5546923 h 6858000"/>
              <a:gd name="connsiteX325" fmla="*/ 3729438 w 7467600"/>
              <a:gd name="connsiteY325" fmla="*/ 5569058 h 6858000"/>
              <a:gd name="connsiteX326" fmla="*/ 3707782 w 7467600"/>
              <a:gd name="connsiteY326" fmla="*/ 5644908 h 6858000"/>
              <a:gd name="connsiteX327" fmla="*/ 3583827 w 7467600"/>
              <a:gd name="connsiteY327" fmla="*/ 6039215 h 6858000"/>
              <a:gd name="connsiteX328" fmla="*/ 3547861 w 7467600"/>
              <a:gd name="connsiteY328" fmla="*/ 6129609 h 6858000"/>
              <a:gd name="connsiteX329" fmla="*/ 3490905 w 7467600"/>
              <a:gd name="connsiteY329" fmla="*/ 6277660 h 6858000"/>
              <a:gd name="connsiteX330" fmla="*/ 3455859 w 7467600"/>
              <a:gd name="connsiteY330" fmla="*/ 6391301 h 6858000"/>
              <a:gd name="connsiteX331" fmla="*/ 3429112 w 7467600"/>
              <a:gd name="connsiteY331" fmla="*/ 6479469 h 6858000"/>
              <a:gd name="connsiteX332" fmla="*/ 3304862 w 7467600"/>
              <a:gd name="connsiteY332" fmla="*/ 6796476 h 6858000"/>
              <a:gd name="connsiteX333" fmla="*/ 3276071 w 7467600"/>
              <a:gd name="connsiteY333" fmla="*/ 6858000 h 6858000"/>
              <a:gd name="connsiteX334" fmla="*/ 3240805 w 7467600"/>
              <a:gd name="connsiteY334" fmla="*/ 6858000 h 6858000"/>
              <a:gd name="connsiteX335" fmla="*/ 3275917 w 7467600"/>
              <a:gd name="connsiteY335" fmla="*/ 6783192 h 6858000"/>
              <a:gd name="connsiteX336" fmla="*/ 3399358 w 7467600"/>
              <a:gd name="connsiteY336" fmla="*/ 6469011 h 6858000"/>
              <a:gd name="connsiteX337" fmla="*/ 3425650 w 7467600"/>
              <a:gd name="connsiteY337" fmla="*/ 6381333 h 6858000"/>
              <a:gd name="connsiteX338" fmla="*/ 3460661 w 7467600"/>
              <a:gd name="connsiteY338" fmla="*/ 6266763 h 6858000"/>
              <a:gd name="connsiteX339" fmla="*/ 3518021 w 7467600"/>
              <a:gd name="connsiteY339" fmla="*/ 6117298 h 6858000"/>
              <a:gd name="connsiteX340" fmla="*/ 3554035 w 7467600"/>
              <a:gd name="connsiteY340" fmla="*/ 6027832 h 6858000"/>
              <a:gd name="connsiteX341" fmla="*/ 3677174 w 7467600"/>
              <a:gd name="connsiteY341" fmla="*/ 5636351 h 6858000"/>
              <a:gd name="connsiteX342" fmla="*/ 3698819 w 7467600"/>
              <a:gd name="connsiteY342" fmla="*/ 5560503 h 6858000"/>
              <a:gd name="connsiteX343" fmla="*/ 3702094 w 7467600"/>
              <a:gd name="connsiteY343" fmla="*/ 5549194 h 6858000"/>
              <a:gd name="connsiteX344" fmla="*/ 3398355 w 7467600"/>
              <a:gd name="connsiteY344" fmla="*/ 6094603 h 6858000"/>
              <a:gd name="connsiteX345" fmla="*/ 3193941 w 7467600"/>
              <a:gd name="connsiteY345" fmla="*/ 6798775 h 6858000"/>
              <a:gd name="connsiteX346" fmla="*/ 3184140 w 7467600"/>
              <a:gd name="connsiteY346" fmla="*/ 6858000 h 6858000"/>
              <a:gd name="connsiteX347" fmla="*/ 3099978 w 7467600"/>
              <a:gd name="connsiteY347" fmla="*/ 6858000 h 6858000"/>
              <a:gd name="connsiteX348" fmla="*/ 3101556 w 7467600"/>
              <a:gd name="connsiteY348" fmla="*/ 6843337 h 6858000"/>
              <a:gd name="connsiteX349" fmla="*/ 3370162 w 7467600"/>
              <a:gd name="connsiteY349" fmla="*/ 5785550 h 6858000"/>
              <a:gd name="connsiteX350" fmla="*/ 3746477 w 7467600"/>
              <a:gd name="connsiteY350" fmla="*/ 5377889 h 6858000"/>
              <a:gd name="connsiteX351" fmla="*/ 3863399 w 7467600"/>
              <a:gd name="connsiteY351" fmla="*/ 5087257 h 6858000"/>
              <a:gd name="connsiteX352" fmla="*/ 3968712 w 7467600"/>
              <a:gd name="connsiteY352" fmla="*/ 4913989 h 6858000"/>
              <a:gd name="connsiteX353" fmla="*/ 2792390 w 7467600"/>
              <a:gd name="connsiteY353" fmla="*/ 5382974 h 6858000"/>
              <a:gd name="connsiteX354" fmla="*/ 2714982 w 7467600"/>
              <a:gd name="connsiteY354" fmla="*/ 5427051 h 6858000"/>
              <a:gd name="connsiteX355" fmla="*/ 2813361 w 7467600"/>
              <a:gd name="connsiteY355" fmla="*/ 6023912 h 6858000"/>
              <a:gd name="connsiteX356" fmla="*/ 2688430 w 7467600"/>
              <a:gd name="connsiteY356" fmla="*/ 6801564 h 6858000"/>
              <a:gd name="connsiteX357" fmla="*/ 2629626 w 7467600"/>
              <a:gd name="connsiteY357" fmla="*/ 6763394 h 6858000"/>
              <a:gd name="connsiteX358" fmla="*/ 2565328 w 7467600"/>
              <a:gd name="connsiteY358" fmla="*/ 5516399 h 6858000"/>
              <a:gd name="connsiteX359" fmla="*/ 1922999 w 7467600"/>
              <a:gd name="connsiteY359" fmla="*/ 5980343 h 6858000"/>
              <a:gd name="connsiteX360" fmla="*/ 1950261 w 7467600"/>
              <a:gd name="connsiteY360" fmla="*/ 6405858 h 6858000"/>
              <a:gd name="connsiteX361" fmla="*/ 2365554 w 7467600"/>
              <a:gd name="connsiteY361" fmla="*/ 6759107 h 6858000"/>
              <a:gd name="connsiteX362" fmla="*/ 2424142 w 7467600"/>
              <a:gd name="connsiteY362" fmla="*/ 6858000 h 6858000"/>
              <a:gd name="connsiteX363" fmla="*/ 2395994 w 7467600"/>
              <a:gd name="connsiteY363" fmla="*/ 6858000 h 6858000"/>
              <a:gd name="connsiteX364" fmla="*/ 2392863 w 7467600"/>
              <a:gd name="connsiteY364" fmla="*/ 6852964 h 6858000"/>
              <a:gd name="connsiteX365" fmla="*/ 2017589 w 7467600"/>
              <a:gd name="connsiteY365" fmla="*/ 6493982 h 6858000"/>
              <a:gd name="connsiteX366" fmla="*/ 2147336 w 7467600"/>
              <a:gd name="connsiteY366" fmla="*/ 6594052 h 6858000"/>
              <a:gd name="connsiteX367" fmla="*/ 2207047 w 7467600"/>
              <a:gd name="connsiteY367" fmla="*/ 6654540 h 6858000"/>
              <a:gd name="connsiteX368" fmla="*/ 2299106 w 7467600"/>
              <a:gd name="connsiteY368" fmla="*/ 6778931 h 6858000"/>
              <a:gd name="connsiteX369" fmla="*/ 2314430 w 7467600"/>
              <a:gd name="connsiteY369" fmla="*/ 6801144 h 6858000"/>
              <a:gd name="connsiteX370" fmla="*/ 2352406 w 7467600"/>
              <a:gd name="connsiteY370" fmla="*/ 6858000 h 6858000"/>
              <a:gd name="connsiteX371" fmla="*/ 2314492 w 7467600"/>
              <a:gd name="connsiteY371" fmla="*/ 6858000 h 6858000"/>
              <a:gd name="connsiteX372" fmla="*/ 2288095 w 7467600"/>
              <a:gd name="connsiteY372" fmla="*/ 6818030 h 6858000"/>
              <a:gd name="connsiteX373" fmla="*/ 2272768 w 7467600"/>
              <a:gd name="connsiteY373" fmla="*/ 6795822 h 6858000"/>
              <a:gd name="connsiteX374" fmla="*/ 2182715 w 7467600"/>
              <a:gd name="connsiteY374" fmla="*/ 6675071 h 6858000"/>
              <a:gd name="connsiteX375" fmla="*/ 2032061 w 7467600"/>
              <a:gd name="connsiteY375" fmla="*/ 6541380 h 6858000"/>
              <a:gd name="connsiteX376" fmla="*/ 2257220 w 7467600"/>
              <a:gd name="connsiteY376" fmla="*/ 6826257 h 6858000"/>
              <a:gd name="connsiteX377" fmla="*/ 2281324 w 7467600"/>
              <a:gd name="connsiteY377" fmla="*/ 6858000 h 6858000"/>
              <a:gd name="connsiteX378" fmla="*/ 2242860 w 7467600"/>
              <a:gd name="connsiteY378" fmla="*/ 6858000 h 6858000"/>
              <a:gd name="connsiteX379" fmla="*/ 2232818 w 7467600"/>
              <a:gd name="connsiteY379" fmla="*/ 6844926 h 6858000"/>
              <a:gd name="connsiteX380" fmla="*/ 1990172 w 7467600"/>
              <a:gd name="connsiteY380" fmla="*/ 6542121 h 6858000"/>
              <a:gd name="connsiteX381" fmla="*/ 2124090 w 7467600"/>
              <a:gd name="connsiteY381" fmla="*/ 6761017 h 6858000"/>
              <a:gd name="connsiteX382" fmla="*/ 2200380 w 7467600"/>
              <a:gd name="connsiteY382" fmla="*/ 6858000 h 6858000"/>
              <a:gd name="connsiteX383" fmla="*/ 2147507 w 7467600"/>
              <a:gd name="connsiteY383" fmla="*/ 6858000 h 6858000"/>
              <a:gd name="connsiteX384" fmla="*/ 2070668 w 7467600"/>
              <a:gd name="connsiteY384" fmla="*/ 6761520 h 6858000"/>
              <a:gd name="connsiteX385" fmla="*/ 1975142 w 7467600"/>
              <a:gd name="connsiteY385" fmla="*/ 6585570 h 6858000"/>
              <a:gd name="connsiteX386" fmla="*/ 2050035 w 7467600"/>
              <a:gd name="connsiteY386" fmla="*/ 6813345 h 6858000"/>
              <a:gd name="connsiteX387" fmla="*/ 2063025 w 7467600"/>
              <a:gd name="connsiteY387" fmla="*/ 6858000 h 6858000"/>
              <a:gd name="connsiteX388" fmla="*/ 2021675 w 7467600"/>
              <a:gd name="connsiteY388" fmla="*/ 6858000 h 6858000"/>
              <a:gd name="connsiteX389" fmla="*/ 2019308 w 7467600"/>
              <a:gd name="connsiteY389" fmla="*/ 6847118 h 6858000"/>
              <a:gd name="connsiteX390" fmla="*/ 1938835 w 7467600"/>
              <a:gd name="connsiteY390" fmla="*/ 6551160 h 6858000"/>
              <a:gd name="connsiteX391" fmla="*/ 1953230 w 7467600"/>
              <a:gd name="connsiteY391" fmla="*/ 6759699 h 6858000"/>
              <a:gd name="connsiteX392" fmla="*/ 1956763 w 7467600"/>
              <a:gd name="connsiteY392" fmla="*/ 6778191 h 6858000"/>
              <a:gd name="connsiteX393" fmla="*/ 1967925 w 7467600"/>
              <a:gd name="connsiteY393" fmla="*/ 6858000 h 6858000"/>
              <a:gd name="connsiteX394" fmla="*/ 1936622 w 7467600"/>
              <a:gd name="connsiteY394" fmla="*/ 6858000 h 6858000"/>
              <a:gd name="connsiteX395" fmla="*/ 1926261 w 7467600"/>
              <a:gd name="connsiteY395" fmla="*/ 6784064 h 6858000"/>
              <a:gd name="connsiteX396" fmla="*/ 1922724 w 7467600"/>
              <a:gd name="connsiteY396" fmla="*/ 6765577 h 6858000"/>
              <a:gd name="connsiteX397" fmla="*/ 1904650 w 7467600"/>
              <a:gd name="connsiteY397" fmla="*/ 6639616 h 6858000"/>
              <a:gd name="connsiteX398" fmla="*/ 1885273 w 7467600"/>
              <a:gd name="connsiteY398" fmla="*/ 6858000 h 6858000"/>
              <a:gd name="connsiteX399" fmla="*/ 1854363 w 7467600"/>
              <a:gd name="connsiteY399" fmla="*/ 6858000 h 6858000"/>
              <a:gd name="connsiteX400" fmla="*/ 1880391 w 7467600"/>
              <a:gd name="connsiteY400" fmla="*/ 6603796 h 6858000"/>
              <a:gd name="connsiteX401" fmla="*/ 1818273 w 7467600"/>
              <a:gd name="connsiteY401" fmla="*/ 6715729 h 6858000"/>
              <a:gd name="connsiteX402" fmla="*/ 1794691 w 7467600"/>
              <a:gd name="connsiteY402" fmla="*/ 6843239 h 6858000"/>
              <a:gd name="connsiteX403" fmla="*/ 1794914 w 7467600"/>
              <a:gd name="connsiteY403" fmla="*/ 6858000 h 6858000"/>
              <a:gd name="connsiteX404" fmla="*/ 1746128 w 7467600"/>
              <a:gd name="connsiteY404" fmla="*/ 6858000 h 6858000"/>
              <a:gd name="connsiteX405" fmla="*/ 1753934 w 7467600"/>
              <a:gd name="connsiteY405" fmla="*/ 6724796 h 6858000"/>
              <a:gd name="connsiteX406" fmla="*/ 1792053 w 7467600"/>
              <a:gd name="connsiteY406" fmla="*/ 6572396 h 6858000"/>
              <a:gd name="connsiteX407" fmla="*/ 1862248 w 7467600"/>
              <a:gd name="connsiteY407" fmla="*/ 6266397 h 6858000"/>
              <a:gd name="connsiteX408" fmla="*/ 1862250 w 7467600"/>
              <a:gd name="connsiteY408" fmla="*/ 6033531 h 6858000"/>
              <a:gd name="connsiteX409" fmla="*/ 1211999 w 7467600"/>
              <a:gd name="connsiteY409" fmla="*/ 6683610 h 6858000"/>
              <a:gd name="connsiteX410" fmla="*/ 1213266 w 7467600"/>
              <a:gd name="connsiteY410" fmla="*/ 6691947 h 6858000"/>
              <a:gd name="connsiteX411" fmla="*/ 1203370 w 7467600"/>
              <a:gd name="connsiteY411" fmla="*/ 6850676 h 6858000"/>
              <a:gd name="connsiteX412" fmla="*/ 1203671 w 7467600"/>
              <a:gd name="connsiteY412" fmla="*/ 6858000 h 6858000"/>
              <a:gd name="connsiteX413" fmla="*/ 1143180 w 7467600"/>
              <a:gd name="connsiteY413" fmla="*/ 6858000 h 6858000"/>
              <a:gd name="connsiteX414" fmla="*/ 1142176 w 7467600"/>
              <a:gd name="connsiteY414" fmla="*/ 6766045 h 6858000"/>
              <a:gd name="connsiteX415" fmla="*/ 1067484 w 7467600"/>
              <a:gd name="connsiteY415" fmla="*/ 6858000 h 6858000"/>
              <a:gd name="connsiteX416" fmla="*/ 953928 w 7467600"/>
              <a:gd name="connsiteY416" fmla="*/ 6858000 h 6858000"/>
              <a:gd name="connsiteX417" fmla="*/ 959715 w 7467600"/>
              <a:gd name="connsiteY417" fmla="*/ 6850185 h 6858000"/>
              <a:gd name="connsiteX418" fmla="*/ 1483788 w 7467600"/>
              <a:gd name="connsiteY418" fmla="*/ 6259174 h 6858000"/>
              <a:gd name="connsiteX419" fmla="*/ 1100671 w 7467600"/>
              <a:gd name="connsiteY419" fmla="*/ 6252137 h 6858000"/>
              <a:gd name="connsiteX420" fmla="*/ 1090144 w 7467600"/>
              <a:gd name="connsiteY420" fmla="*/ 6256748 h 6858000"/>
              <a:gd name="connsiteX421" fmla="*/ 1095872 w 7467600"/>
              <a:gd name="connsiteY421" fmla="*/ 6271892 h 6858000"/>
              <a:gd name="connsiteX422" fmla="*/ 262785 w 7467600"/>
              <a:gd name="connsiteY422" fmla="*/ 6845450 h 6858000"/>
              <a:gd name="connsiteX423" fmla="*/ 209968 w 7467600"/>
              <a:gd name="connsiteY423" fmla="*/ 6770713 h 6858000"/>
              <a:gd name="connsiteX424" fmla="*/ 873460 w 7467600"/>
              <a:gd name="connsiteY424" fmla="*/ 6253768 h 6858000"/>
              <a:gd name="connsiteX425" fmla="*/ 192686 w 7467600"/>
              <a:gd name="connsiteY425" fmla="*/ 5849257 h 6858000"/>
              <a:gd name="connsiteX426" fmla="*/ 4696 w 7467600"/>
              <a:gd name="connsiteY426" fmla="*/ 5697668 h 6858000"/>
              <a:gd name="connsiteX427" fmla="*/ 0 w 7467600"/>
              <a:gd name="connsiteY427" fmla="*/ 5689984 h 6858000"/>
              <a:gd name="connsiteX428" fmla="*/ 0 w 7467600"/>
              <a:gd name="connsiteY428" fmla="*/ 5513472 h 6858000"/>
              <a:gd name="connsiteX429" fmla="*/ 174101 w 7467600"/>
              <a:gd name="connsiteY429" fmla="*/ 5620277 h 6858000"/>
              <a:gd name="connsiteX430" fmla="*/ 891800 w 7467600"/>
              <a:gd name="connsiteY430" fmla="*/ 6036935 h 6858000"/>
              <a:gd name="connsiteX431" fmla="*/ 1072219 w 7467600"/>
              <a:gd name="connsiteY431" fmla="*/ 6169443 h 6858000"/>
              <a:gd name="connsiteX432" fmla="*/ 1074117 w 7467600"/>
              <a:gd name="connsiteY432" fmla="*/ 6170301 h 6858000"/>
              <a:gd name="connsiteX433" fmla="*/ 1083114 w 7467600"/>
              <a:gd name="connsiteY433" fmla="*/ 6174131 h 6858000"/>
              <a:gd name="connsiteX434" fmla="*/ 1543010 w 7467600"/>
              <a:gd name="connsiteY434" fmla="*/ 6191140 h 6858000"/>
              <a:gd name="connsiteX435" fmla="*/ 1551080 w 7467600"/>
              <a:gd name="connsiteY435" fmla="*/ 6195006 h 6858000"/>
              <a:gd name="connsiteX436" fmla="*/ 2345443 w 7467600"/>
              <a:gd name="connsiteY436" fmla="*/ 5549882 h 6858000"/>
              <a:gd name="connsiteX437" fmla="*/ 1721499 w 7467600"/>
              <a:gd name="connsiteY437" fmla="*/ 5599969 h 6858000"/>
              <a:gd name="connsiteX438" fmla="*/ 767716 w 7467600"/>
              <a:gd name="connsiteY438" fmla="*/ 5472768 h 6858000"/>
              <a:gd name="connsiteX439" fmla="*/ 722147 w 7467600"/>
              <a:gd name="connsiteY439" fmla="*/ 5393091 h 6858000"/>
              <a:gd name="connsiteX440" fmla="*/ 1485552 w 7467600"/>
              <a:gd name="connsiteY440" fmla="*/ 5313202 h 6858000"/>
              <a:gd name="connsiteX441" fmla="*/ 2143004 w 7467600"/>
              <a:gd name="connsiteY441" fmla="*/ 5402420 h 6858000"/>
              <a:gd name="connsiteX442" fmla="*/ 1933391 w 7467600"/>
              <a:gd name="connsiteY442" fmla="*/ 5156971 h 6858000"/>
              <a:gd name="connsiteX443" fmla="*/ 1827118 w 7467600"/>
              <a:gd name="connsiteY443" fmla="*/ 4968410 h 6858000"/>
              <a:gd name="connsiteX444" fmla="*/ 1837349 w 7467600"/>
              <a:gd name="connsiteY444" fmla="*/ 4956357 h 6858000"/>
              <a:gd name="connsiteX445" fmla="*/ 2162835 w 7467600"/>
              <a:gd name="connsiteY445" fmla="*/ 5187853 h 6858000"/>
              <a:gd name="connsiteX446" fmla="*/ 2257167 w 7467600"/>
              <a:gd name="connsiteY446" fmla="*/ 5462123 h 6858000"/>
              <a:gd name="connsiteX447" fmla="*/ 2261598 w 7467600"/>
              <a:gd name="connsiteY447" fmla="*/ 5467998 h 6858000"/>
              <a:gd name="connsiteX448" fmla="*/ 2437177 w 7467600"/>
              <a:gd name="connsiteY448" fmla="*/ 5479608 h 6858000"/>
              <a:gd name="connsiteX449" fmla="*/ 2445247 w 7467600"/>
              <a:gd name="connsiteY449" fmla="*/ 5483476 h 6858000"/>
              <a:gd name="connsiteX450" fmla="*/ 2743626 w 7467600"/>
              <a:gd name="connsiteY450" fmla="*/ 5304819 h 6858000"/>
              <a:gd name="connsiteX451" fmla="*/ 3048102 w 7467600"/>
              <a:gd name="connsiteY451" fmla="*/ 5150595 h 6858000"/>
              <a:gd name="connsiteX452" fmla="*/ 1799414 w 7467600"/>
              <a:gd name="connsiteY452" fmla="*/ 4694732 h 6858000"/>
              <a:gd name="connsiteX453" fmla="*/ 1771735 w 7467600"/>
              <a:gd name="connsiteY453" fmla="*/ 4619929 h 6858000"/>
              <a:gd name="connsiteX454" fmla="*/ 3104273 w 7467600"/>
              <a:gd name="connsiteY454" fmla="*/ 5076159 h 6858000"/>
              <a:gd name="connsiteX455" fmla="*/ 3113245 w 7467600"/>
              <a:gd name="connsiteY455" fmla="*/ 5090705 h 6858000"/>
              <a:gd name="connsiteX456" fmla="*/ 3126294 w 7467600"/>
              <a:gd name="connsiteY456" fmla="*/ 5114400 h 6858000"/>
              <a:gd name="connsiteX457" fmla="*/ 3937433 w 7467600"/>
              <a:gd name="connsiteY457" fmla="*/ 4830473 h 6858000"/>
              <a:gd name="connsiteX458" fmla="*/ 3590475 w 7467600"/>
              <a:gd name="connsiteY458" fmla="*/ 4597974 h 6858000"/>
              <a:gd name="connsiteX459" fmla="*/ 3100264 w 7467600"/>
              <a:gd name="connsiteY459" fmla="*/ 4579845 h 6858000"/>
              <a:gd name="connsiteX460" fmla="*/ 2183576 w 7467600"/>
              <a:gd name="connsiteY460" fmla="*/ 4227150 h 6858000"/>
              <a:gd name="connsiteX461" fmla="*/ 2151029 w 7467600"/>
              <a:gd name="connsiteY461" fmla="*/ 4146947 h 6858000"/>
              <a:gd name="connsiteX462" fmla="*/ 3563434 w 7467600"/>
              <a:gd name="connsiteY462" fmla="*/ 4469115 h 6858000"/>
              <a:gd name="connsiteX463" fmla="*/ 3177952 w 7467600"/>
              <a:gd name="connsiteY463" fmla="*/ 3657386 h 6858000"/>
              <a:gd name="connsiteX464" fmla="*/ 3189263 w 7467600"/>
              <a:gd name="connsiteY464" fmla="*/ 3625726 h 6858000"/>
              <a:gd name="connsiteX465" fmla="*/ 3560912 w 7467600"/>
              <a:gd name="connsiteY465" fmla="*/ 4079863 h 6858000"/>
              <a:gd name="connsiteX466" fmla="*/ 3626636 w 7467600"/>
              <a:gd name="connsiteY466" fmla="*/ 4512230 h 6858000"/>
              <a:gd name="connsiteX467" fmla="*/ 3653088 w 7467600"/>
              <a:gd name="connsiteY467" fmla="*/ 4521417 h 6858000"/>
              <a:gd name="connsiteX468" fmla="*/ 3988128 w 7467600"/>
              <a:gd name="connsiteY468" fmla="*/ 4817267 h 6858000"/>
              <a:gd name="connsiteX469" fmla="*/ 4830582 w 7467600"/>
              <a:gd name="connsiteY469" fmla="*/ 4676000 h 6858000"/>
              <a:gd name="connsiteX470" fmla="*/ 4830100 w 7467600"/>
              <a:gd name="connsiteY470" fmla="*/ 4675554 h 6858000"/>
              <a:gd name="connsiteX471" fmla="*/ 4036318 w 7467600"/>
              <a:gd name="connsiteY471" fmla="*/ 4147013 h 6858000"/>
              <a:gd name="connsiteX472" fmla="*/ 3432098 w 7467600"/>
              <a:gd name="connsiteY472" fmla="*/ 3537312 h 6858000"/>
              <a:gd name="connsiteX473" fmla="*/ 3446761 w 7467600"/>
              <a:gd name="connsiteY473" fmla="*/ 3461278 h 6858000"/>
              <a:gd name="connsiteX474" fmla="*/ 4419733 w 7467600"/>
              <a:gd name="connsiteY474" fmla="*/ 3963555 h 6858000"/>
              <a:gd name="connsiteX475" fmla="*/ 4781371 w 7467600"/>
              <a:gd name="connsiteY475" fmla="*/ 4458604 h 6858000"/>
              <a:gd name="connsiteX476" fmla="*/ 4780440 w 7467600"/>
              <a:gd name="connsiteY476" fmla="*/ 4470290 h 6858000"/>
              <a:gd name="connsiteX477" fmla="*/ 4898954 w 7467600"/>
              <a:gd name="connsiteY477" fmla="*/ 4662092 h 6858000"/>
              <a:gd name="connsiteX478" fmla="*/ 4900699 w 7467600"/>
              <a:gd name="connsiteY478" fmla="*/ 4670867 h 6858000"/>
              <a:gd name="connsiteX479" fmla="*/ 5714511 w 7467600"/>
              <a:gd name="connsiteY479" fmla="*/ 4663483 h 6858000"/>
              <a:gd name="connsiteX480" fmla="*/ 5464793 w 7467600"/>
              <a:gd name="connsiteY480" fmla="*/ 4393556 h 6858000"/>
              <a:gd name="connsiteX481" fmla="*/ 5461897 w 7467600"/>
              <a:gd name="connsiteY481" fmla="*/ 4390879 h 6858000"/>
              <a:gd name="connsiteX482" fmla="*/ 4294126 w 7467600"/>
              <a:gd name="connsiteY482" fmla="*/ 3303048 h 6858000"/>
              <a:gd name="connsiteX483" fmla="*/ 4305321 w 7467600"/>
              <a:gd name="connsiteY483" fmla="*/ 3256953 h 6858000"/>
              <a:gd name="connsiteX484" fmla="*/ 4949299 w 7467600"/>
              <a:gd name="connsiteY484" fmla="*/ 3766336 h 6858000"/>
              <a:gd name="connsiteX485" fmla="*/ 5291452 w 7467600"/>
              <a:gd name="connsiteY485" fmla="*/ 4076801 h 6858000"/>
              <a:gd name="connsiteX486" fmla="*/ 5434998 w 7467600"/>
              <a:gd name="connsiteY486" fmla="*/ 4254100 h 6858000"/>
              <a:gd name="connsiteX487" fmla="*/ 5351015 w 7467600"/>
              <a:gd name="connsiteY487" fmla="*/ 3760989 h 6858000"/>
              <a:gd name="connsiteX488" fmla="*/ 5413780 w 7467600"/>
              <a:gd name="connsiteY488" fmla="*/ 2966265 h 6858000"/>
              <a:gd name="connsiteX489" fmla="*/ 5425627 w 7467600"/>
              <a:gd name="connsiteY489" fmla="*/ 2954192 h 6858000"/>
              <a:gd name="connsiteX490" fmla="*/ 6604735 w 7467600"/>
              <a:gd name="connsiteY490" fmla="*/ 2041381 h 6858000"/>
              <a:gd name="connsiteX491" fmla="*/ 7204487 w 7467600"/>
              <a:gd name="connsiteY491" fmla="*/ 2742112 h 6858000"/>
              <a:gd name="connsiteX492" fmla="*/ 7131592 w 7467600"/>
              <a:gd name="connsiteY492" fmla="*/ 2672096 h 6858000"/>
              <a:gd name="connsiteX493" fmla="*/ 6996344 w 7467600"/>
              <a:gd name="connsiteY493" fmla="*/ 2518310 h 6858000"/>
              <a:gd name="connsiteX494" fmla="*/ 6735495 w 7467600"/>
              <a:gd name="connsiteY494" fmla="*/ 2196890 h 6858000"/>
              <a:gd name="connsiteX495" fmla="*/ 6721901 w 7467600"/>
              <a:gd name="connsiteY495" fmla="*/ 2179274 h 6858000"/>
              <a:gd name="connsiteX496" fmla="*/ 6604735 w 7467600"/>
              <a:gd name="connsiteY496" fmla="*/ 2041381 h 6858000"/>
              <a:gd name="connsiteX497" fmla="*/ 6591670 w 7467600"/>
              <a:gd name="connsiteY497" fmla="*/ 1988277 h 6858000"/>
              <a:gd name="connsiteX498" fmla="*/ 6747349 w 7467600"/>
              <a:gd name="connsiteY498" fmla="*/ 2160069 h 6858000"/>
              <a:gd name="connsiteX499" fmla="*/ 6760943 w 7467600"/>
              <a:gd name="connsiteY499" fmla="*/ 2177686 h 6858000"/>
              <a:gd name="connsiteX500" fmla="*/ 7021065 w 7467600"/>
              <a:gd name="connsiteY500" fmla="*/ 2498102 h 6858000"/>
              <a:gd name="connsiteX501" fmla="*/ 7155223 w 7467600"/>
              <a:gd name="connsiteY501" fmla="*/ 2650386 h 6858000"/>
              <a:gd name="connsiteX502" fmla="*/ 7203167 w 7467600"/>
              <a:gd name="connsiteY502" fmla="*/ 2697288 h 6858000"/>
              <a:gd name="connsiteX503" fmla="*/ 6937703 w 7467600"/>
              <a:gd name="connsiteY503" fmla="*/ 2321981 h 6858000"/>
              <a:gd name="connsiteX504" fmla="*/ 6591670 w 7467600"/>
              <a:gd name="connsiteY504" fmla="*/ 1988277 h 6858000"/>
              <a:gd name="connsiteX505" fmla="*/ 5798671 w 7467600"/>
              <a:gd name="connsiteY505" fmla="*/ 1981601 h 6858000"/>
              <a:gd name="connsiteX506" fmla="*/ 5754709 w 7467600"/>
              <a:gd name="connsiteY506" fmla="*/ 2071454 h 6858000"/>
              <a:gd name="connsiteX507" fmla="*/ 5763044 w 7467600"/>
              <a:gd name="connsiteY507" fmla="*/ 2842206 h 6858000"/>
              <a:gd name="connsiteX508" fmla="*/ 5764974 w 7467600"/>
              <a:gd name="connsiteY508" fmla="*/ 2799609 h 6858000"/>
              <a:gd name="connsiteX509" fmla="*/ 5767665 w 7467600"/>
              <a:gd name="connsiteY509" fmla="*/ 2666409 h 6858000"/>
              <a:gd name="connsiteX510" fmla="*/ 5763055 w 7467600"/>
              <a:gd name="connsiteY510" fmla="*/ 2579705 h 6858000"/>
              <a:gd name="connsiteX511" fmla="*/ 5758079 w 7467600"/>
              <a:gd name="connsiteY511" fmla="*/ 2492508 h 6858000"/>
              <a:gd name="connsiteX512" fmla="*/ 5779325 w 7467600"/>
              <a:gd name="connsiteY512" fmla="*/ 2197069 h 6858000"/>
              <a:gd name="connsiteX513" fmla="*/ 5798671 w 7467600"/>
              <a:gd name="connsiteY513" fmla="*/ 1981601 h 6858000"/>
              <a:gd name="connsiteX514" fmla="*/ 5829202 w 7467600"/>
              <a:gd name="connsiteY514" fmla="*/ 1971679 h 6858000"/>
              <a:gd name="connsiteX515" fmla="*/ 5809558 w 7467600"/>
              <a:gd name="connsiteY515" fmla="*/ 2198043 h 6858000"/>
              <a:gd name="connsiteX516" fmla="*/ 5788653 w 7467600"/>
              <a:gd name="connsiteY516" fmla="*/ 2489430 h 6858000"/>
              <a:gd name="connsiteX517" fmla="*/ 5793439 w 7467600"/>
              <a:gd name="connsiteY517" fmla="*/ 2575235 h 6858000"/>
              <a:gd name="connsiteX518" fmla="*/ 5796837 w 7467600"/>
              <a:gd name="connsiteY518" fmla="*/ 2637633 h 6858000"/>
              <a:gd name="connsiteX519" fmla="*/ 5818614 w 7467600"/>
              <a:gd name="connsiteY519" fmla="*/ 2473055 h 6858000"/>
              <a:gd name="connsiteX520" fmla="*/ 5829202 w 7467600"/>
              <a:gd name="connsiteY520" fmla="*/ 1971679 h 6858000"/>
              <a:gd name="connsiteX521" fmla="*/ 5911389 w 7467600"/>
              <a:gd name="connsiteY521" fmla="*/ 1898371 h 6858000"/>
              <a:gd name="connsiteX522" fmla="*/ 6237627 w 7467600"/>
              <a:gd name="connsiteY522" fmla="*/ 2231921 h 6858000"/>
              <a:gd name="connsiteX523" fmla="*/ 5911389 w 7467600"/>
              <a:gd name="connsiteY523" fmla="*/ 1898371 h 6858000"/>
              <a:gd name="connsiteX524" fmla="*/ 6944437 w 7467600"/>
              <a:gd name="connsiteY524" fmla="*/ 1575402 h 6858000"/>
              <a:gd name="connsiteX525" fmla="*/ 6304730 w 7467600"/>
              <a:gd name="connsiteY525" fmla="*/ 1766654 h 6858000"/>
              <a:gd name="connsiteX526" fmla="*/ 6944437 w 7467600"/>
              <a:gd name="connsiteY526" fmla="*/ 1575402 h 6858000"/>
              <a:gd name="connsiteX527" fmla="*/ 7019523 w 7467600"/>
              <a:gd name="connsiteY527" fmla="*/ 1519450 h 6858000"/>
              <a:gd name="connsiteX528" fmla="*/ 6298091 w 7467600"/>
              <a:gd name="connsiteY528" fmla="*/ 1737122 h 6858000"/>
              <a:gd name="connsiteX529" fmla="*/ 7019523 w 7467600"/>
              <a:gd name="connsiteY529" fmla="*/ 1519450 h 6858000"/>
              <a:gd name="connsiteX530" fmla="*/ 2399523 w 7467600"/>
              <a:gd name="connsiteY530" fmla="*/ 1428234 h 6858000"/>
              <a:gd name="connsiteX531" fmla="*/ 2224982 w 7467600"/>
              <a:gd name="connsiteY531" fmla="*/ 1826201 h 6858000"/>
              <a:gd name="connsiteX532" fmla="*/ 2096099 w 7467600"/>
              <a:gd name="connsiteY532" fmla="*/ 2345900 h 6858000"/>
              <a:gd name="connsiteX533" fmla="*/ 2283317 w 7467600"/>
              <a:gd name="connsiteY533" fmla="*/ 1796925 h 6858000"/>
              <a:gd name="connsiteX534" fmla="*/ 2399523 w 7467600"/>
              <a:gd name="connsiteY534" fmla="*/ 1428234 h 6858000"/>
              <a:gd name="connsiteX535" fmla="*/ 2448558 w 7467600"/>
              <a:gd name="connsiteY535" fmla="*/ 1373435 h 6858000"/>
              <a:gd name="connsiteX536" fmla="*/ 2312521 w 7467600"/>
              <a:gd name="connsiteY536" fmla="*/ 1806140 h 6858000"/>
              <a:gd name="connsiteX537" fmla="*/ 2127533 w 7467600"/>
              <a:gd name="connsiteY537" fmla="*/ 2348380 h 6858000"/>
              <a:gd name="connsiteX538" fmla="*/ 2358080 w 7467600"/>
              <a:gd name="connsiteY538" fmla="*/ 1866134 h 6858000"/>
              <a:gd name="connsiteX539" fmla="*/ 2407436 w 7467600"/>
              <a:gd name="connsiteY539" fmla="*/ 1651070 h 6858000"/>
              <a:gd name="connsiteX540" fmla="*/ 2448558 w 7467600"/>
              <a:gd name="connsiteY540" fmla="*/ 1373435 h 6858000"/>
              <a:gd name="connsiteX541" fmla="*/ 278707 w 7467600"/>
              <a:gd name="connsiteY541" fmla="*/ 1352270 h 6858000"/>
              <a:gd name="connsiteX542" fmla="*/ 321570 w 7467600"/>
              <a:gd name="connsiteY542" fmla="*/ 1861610 h 6858000"/>
              <a:gd name="connsiteX543" fmla="*/ 294281 w 7467600"/>
              <a:gd name="connsiteY543" fmla="*/ 1440658 h 6858000"/>
              <a:gd name="connsiteX544" fmla="*/ 278707 w 7467600"/>
              <a:gd name="connsiteY544" fmla="*/ 1352270 h 6858000"/>
              <a:gd name="connsiteX545" fmla="*/ 1423821 w 7467600"/>
              <a:gd name="connsiteY545" fmla="*/ 1351958 h 6858000"/>
              <a:gd name="connsiteX546" fmla="*/ 1638521 w 7467600"/>
              <a:gd name="connsiteY546" fmla="*/ 1908470 h 6858000"/>
              <a:gd name="connsiteX547" fmla="*/ 1754199 w 7467600"/>
              <a:gd name="connsiteY547" fmla="*/ 2149284 h 6858000"/>
              <a:gd name="connsiteX548" fmla="*/ 1908359 w 7467600"/>
              <a:gd name="connsiteY548" fmla="*/ 2364988 h 6858000"/>
              <a:gd name="connsiteX549" fmla="*/ 1647661 w 7467600"/>
              <a:gd name="connsiteY549" fmla="*/ 1825945 h 6858000"/>
              <a:gd name="connsiteX550" fmla="*/ 1423821 w 7467600"/>
              <a:gd name="connsiteY550" fmla="*/ 1351958 h 6858000"/>
              <a:gd name="connsiteX551" fmla="*/ 1431890 w 7467600"/>
              <a:gd name="connsiteY551" fmla="*/ 1306475 h 6858000"/>
              <a:gd name="connsiteX552" fmla="*/ 1507597 w 7467600"/>
              <a:gd name="connsiteY552" fmla="*/ 1446132 h 6858000"/>
              <a:gd name="connsiteX553" fmla="*/ 1674586 w 7467600"/>
              <a:gd name="connsiteY553" fmla="*/ 1813832 h 6858000"/>
              <a:gd name="connsiteX554" fmla="*/ 1815950 w 7467600"/>
              <a:gd name="connsiteY554" fmla="*/ 2128564 h 6858000"/>
              <a:gd name="connsiteX555" fmla="*/ 1984242 w 7467600"/>
              <a:gd name="connsiteY555" fmla="*/ 2430829 h 6858000"/>
              <a:gd name="connsiteX556" fmla="*/ 2014023 w 7467600"/>
              <a:gd name="connsiteY556" fmla="*/ 2450995 h 6858000"/>
              <a:gd name="connsiteX557" fmla="*/ 1747337 w 7467600"/>
              <a:gd name="connsiteY557" fmla="*/ 1855264 h 6858000"/>
              <a:gd name="connsiteX558" fmla="*/ 1533749 w 7467600"/>
              <a:gd name="connsiteY558" fmla="*/ 1478656 h 6858000"/>
              <a:gd name="connsiteX559" fmla="*/ 1431890 w 7467600"/>
              <a:gd name="connsiteY559" fmla="*/ 1306475 h 6858000"/>
              <a:gd name="connsiteX560" fmla="*/ 5052692 w 7467600"/>
              <a:gd name="connsiteY560" fmla="*/ 1292994 h 6858000"/>
              <a:gd name="connsiteX561" fmla="*/ 5200661 w 7467600"/>
              <a:gd name="connsiteY561" fmla="*/ 1635186 h 6858000"/>
              <a:gd name="connsiteX562" fmla="*/ 5297138 w 7467600"/>
              <a:gd name="connsiteY562" fmla="*/ 1906351 h 6858000"/>
              <a:gd name="connsiteX563" fmla="*/ 5052692 w 7467600"/>
              <a:gd name="connsiteY563" fmla="*/ 1292994 h 6858000"/>
              <a:gd name="connsiteX564" fmla="*/ 5009948 w 7467600"/>
              <a:gd name="connsiteY564" fmla="*/ 1273619 h 6858000"/>
              <a:gd name="connsiteX565" fmla="*/ 5121777 w 7467600"/>
              <a:gd name="connsiteY565" fmla="*/ 1654213 h 6858000"/>
              <a:gd name="connsiteX566" fmla="*/ 5293545 w 7467600"/>
              <a:gd name="connsiteY566" fmla="*/ 2072247 h 6858000"/>
              <a:gd name="connsiteX567" fmla="*/ 5294042 w 7467600"/>
              <a:gd name="connsiteY567" fmla="*/ 2065019 h 6858000"/>
              <a:gd name="connsiteX568" fmla="*/ 5171936 w 7467600"/>
              <a:gd name="connsiteY568" fmla="*/ 1647613 h 6858000"/>
              <a:gd name="connsiteX569" fmla="*/ 5009948 w 7467600"/>
              <a:gd name="connsiteY569" fmla="*/ 1273619 h 6858000"/>
              <a:gd name="connsiteX570" fmla="*/ 655236 w 7467600"/>
              <a:gd name="connsiteY570" fmla="*/ 1268632 h 6858000"/>
              <a:gd name="connsiteX571" fmla="*/ 839521 w 7467600"/>
              <a:gd name="connsiteY571" fmla="*/ 1685315 h 6858000"/>
              <a:gd name="connsiteX572" fmla="*/ 1109416 w 7467600"/>
              <a:gd name="connsiteY572" fmla="*/ 2061663 h 6858000"/>
              <a:gd name="connsiteX573" fmla="*/ 1298300 w 7467600"/>
              <a:gd name="connsiteY573" fmla="*/ 2247742 h 6858000"/>
              <a:gd name="connsiteX574" fmla="*/ 1125871 w 7467600"/>
              <a:gd name="connsiteY574" fmla="*/ 1989513 h 6858000"/>
              <a:gd name="connsiteX575" fmla="*/ 981574 w 7467600"/>
              <a:gd name="connsiteY575" fmla="*/ 1783157 h 6858000"/>
              <a:gd name="connsiteX576" fmla="*/ 922198 w 7467600"/>
              <a:gd name="connsiteY576" fmla="*/ 1677437 h 6858000"/>
              <a:gd name="connsiteX577" fmla="*/ 869293 w 7467600"/>
              <a:gd name="connsiteY577" fmla="*/ 1583214 h 6858000"/>
              <a:gd name="connsiteX578" fmla="*/ 751431 w 7467600"/>
              <a:gd name="connsiteY578" fmla="*/ 1405731 h 6858000"/>
              <a:gd name="connsiteX579" fmla="*/ 655236 w 7467600"/>
              <a:gd name="connsiteY579" fmla="*/ 1268632 h 6858000"/>
              <a:gd name="connsiteX580" fmla="*/ 6516292 w 7467600"/>
              <a:gd name="connsiteY580" fmla="*/ 1263064 h 6858000"/>
              <a:gd name="connsiteX581" fmla="*/ 5736320 w 7467600"/>
              <a:gd name="connsiteY581" fmla="*/ 1501803 h 6858000"/>
              <a:gd name="connsiteX582" fmla="*/ 6516292 w 7467600"/>
              <a:gd name="connsiteY582" fmla="*/ 1263064 h 6858000"/>
              <a:gd name="connsiteX583" fmla="*/ 291466 w 7467600"/>
              <a:gd name="connsiteY583" fmla="*/ 1250369 h 6858000"/>
              <a:gd name="connsiteX584" fmla="*/ 323180 w 7467600"/>
              <a:gd name="connsiteY584" fmla="*/ 1435283 h 6858000"/>
              <a:gd name="connsiteX585" fmla="*/ 349381 w 7467600"/>
              <a:gd name="connsiteY585" fmla="*/ 1875041 h 6858000"/>
              <a:gd name="connsiteX586" fmla="*/ 374363 w 7467600"/>
              <a:gd name="connsiteY586" fmla="*/ 1506494 h 6858000"/>
              <a:gd name="connsiteX587" fmla="*/ 302168 w 7467600"/>
              <a:gd name="connsiteY587" fmla="*/ 1274495 h 6858000"/>
              <a:gd name="connsiteX588" fmla="*/ 291466 w 7467600"/>
              <a:gd name="connsiteY588" fmla="*/ 1250369 h 6858000"/>
              <a:gd name="connsiteX589" fmla="*/ 678222 w 7467600"/>
              <a:gd name="connsiteY589" fmla="*/ 1248670 h 6858000"/>
              <a:gd name="connsiteX590" fmla="*/ 775536 w 7467600"/>
              <a:gd name="connsiteY590" fmla="*/ 1388015 h 6858000"/>
              <a:gd name="connsiteX591" fmla="*/ 894529 w 7467600"/>
              <a:gd name="connsiteY591" fmla="*/ 1567739 h 6858000"/>
              <a:gd name="connsiteX592" fmla="*/ 948000 w 7467600"/>
              <a:gd name="connsiteY592" fmla="*/ 1663088 h 6858000"/>
              <a:gd name="connsiteX593" fmla="*/ 1006812 w 7467600"/>
              <a:gd name="connsiteY593" fmla="*/ 1767683 h 6858000"/>
              <a:gd name="connsiteX594" fmla="*/ 1149133 w 7467600"/>
              <a:gd name="connsiteY594" fmla="*/ 1971513 h 6858000"/>
              <a:gd name="connsiteX595" fmla="*/ 1333952 w 7467600"/>
              <a:gd name="connsiteY595" fmla="*/ 2251620 h 6858000"/>
              <a:gd name="connsiteX596" fmla="*/ 1337329 w 7467600"/>
              <a:gd name="connsiteY596" fmla="*/ 2258350 h 6858000"/>
              <a:gd name="connsiteX597" fmla="*/ 1014726 w 7467600"/>
              <a:gd name="connsiteY597" fmla="*/ 1615556 h 6858000"/>
              <a:gd name="connsiteX598" fmla="*/ 678222 w 7467600"/>
              <a:gd name="connsiteY598" fmla="*/ 1248670 h 6858000"/>
              <a:gd name="connsiteX599" fmla="*/ 6691602 w 7467600"/>
              <a:gd name="connsiteY599" fmla="*/ 1140573 h 6858000"/>
              <a:gd name="connsiteX600" fmla="*/ 6571100 w 7467600"/>
              <a:gd name="connsiteY600" fmla="*/ 1183662 h 6858000"/>
              <a:gd name="connsiteX601" fmla="*/ 6241687 w 7467600"/>
              <a:gd name="connsiteY601" fmla="*/ 1257600 h 6858000"/>
              <a:gd name="connsiteX602" fmla="*/ 5693009 w 7467600"/>
              <a:gd name="connsiteY602" fmla="*/ 1478256 h 6858000"/>
              <a:gd name="connsiteX603" fmla="*/ 6548420 w 7467600"/>
              <a:gd name="connsiteY603" fmla="*/ 1214599 h 6858000"/>
              <a:gd name="connsiteX604" fmla="*/ 6605473 w 7467600"/>
              <a:gd name="connsiteY604" fmla="*/ 1184686 h 6858000"/>
              <a:gd name="connsiteX605" fmla="*/ 6691602 w 7467600"/>
              <a:gd name="connsiteY605" fmla="*/ 1140573 h 6858000"/>
              <a:gd name="connsiteX606" fmla="*/ 4002475 w 7467600"/>
              <a:gd name="connsiteY606" fmla="*/ 1037802 h 6858000"/>
              <a:gd name="connsiteX607" fmla="*/ 4000324 w 7467600"/>
              <a:gd name="connsiteY607" fmla="*/ 1039362 h 6858000"/>
              <a:gd name="connsiteX608" fmla="*/ 4002862 w 7467600"/>
              <a:gd name="connsiteY608" fmla="*/ 1042866 h 6858000"/>
              <a:gd name="connsiteX609" fmla="*/ 4002475 w 7467600"/>
              <a:gd name="connsiteY609" fmla="*/ 1037802 h 6858000"/>
              <a:gd name="connsiteX610" fmla="*/ 506322 w 7467600"/>
              <a:gd name="connsiteY610" fmla="*/ 1020997 h 6858000"/>
              <a:gd name="connsiteX611" fmla="*/ 533068 w 7467600"/>
              <a:gd name="connsiteY611" fmla="*/ 1029409 h 6858000"/>
              <a:gd name="connsiteX612" fmla="*/ 1232525 w 7467600"/>
              <a:gd name="connsiteY612" fmla="*/ 1804675 h 6858000"/>
              <a:gd name="connsiteX613" fmla="*/ 1388858 w 7467600"/>
              <a:gd name="connsiteY613" fmla="*/ 2368011 h 6858000"/>
              <a:gd name="connsiteX614" fmla="*/ 1384098 w 7467600"/>
              <a:gd name="connsiteY614" fmla="*/ 2378125 h 6858000"/>
              <a:gd name="connsiteX615" fmla="*/ 1425393 w 7467600"/>
              <a:gd name="connsiteY615" fmla="*/ 2589124 h 6858000"/>
              <a:gd name="connsiteX616" fmla="*/ 1424001 w 7467600"/>
              <a:gd name="connsiteY616" fmla="*/ 2597541 h 6858000"/>
              <a:gd name="connsiteX617" fmla="*/ 2152729 w 7467600"/>
              <a:gd name="connsiteY617" fmla="*/ 2864487 h 6858000"/>
              <a:gd name="connsiteX618" fmla="*/ 2020609 w 7467600"/>
              <a:gd name="connsiteY618" fmla="*/ 2539671 h 6858000"/>
              <a:gd name="connsiteX619" fmla="*/ 2018920 w 7467600"/>
              <a:gd name="connsiteY619" fmla="*/ 2536309 h 6858000"/>
              <a:gd name="connsiteX620" fmla="*/ 1342441 w 7467600"/>
              <a:gd name="connsiteY620" fmla="*/ 1173017 h 6858000"/>
              <a:gd name="connsiteX621" fmla="*/ 1367925 w 7467600"/>
              <a:gd name="connsiteY621" fmla="*/ 1135648 h 6858000"/>
              <a:gd name="connsiteX622" fmla="*/ 1771401 w 7467600"/>
              <a:gd name="connsiteY622" fmla="*/ 1806673 h 6858000"/>
              <a:gd name="connsiteX623" fmla="*/ 1972385 w 7467600"/>
              <a:gd name="connsiteY623" fmla="*/ 2198735 h 6858000"/>
              <a:gd name="connsiteX624" fmla="*/ 2040892 w 7467600"/>
              <a:gd name="connsiteY624" fmla="*/ 2405205 h 6858000"/>
              <a:gd name="connsiteX625" fmla="*/ 2131689 w 7467600"/>
              <a:gd name="connsiteY625" fmla="*/ 1936926 h 6858000"/>
              <a:gd name="connsiteX626" fmla="*/ 2454820 w 7467600"/>
              <a:gd name="connsiteY626" fmla="*/ 1248808 h 6858000"/>
              <a:gd name="connsiteX627" fmla="*/ 2492512 w 7467600"/>
              <a:gd name="connsiteY627" fmla="*/ 1302920 h 6858000"/>
              <a:gd name="connsiteX628" fmla="*/ 2081216 w 7467600"/>
              <a:gd name="connsiteY628" fmla="*/ 2527513 h 6858000"/>
              <a:gd name="connsiteX629" fmla="*/ 2081211 w 7467600"/>
              <a:gd name="connsiteY629" fmla="*/ 2528916 h 6858000"/>
              <a:gd name="connsiteX630" fmla="*/ 2199067 w 7467600"/>
              <a:gd name="connsiteY630" fmla="*/ 2884061 h 6858000"/>
              <a:gd name="connsiteX631" fmla="*/ 3192586 w 7467600"/>
              <a:gd name="connsiteY631" fmla="*/ 3411496 h 6858000"/>
              <a:gd name="connsiteX632" fmla="*/ 3182620 w 7467600"/>
              <a:gd name="connsiteY632" fmla="*/ 3483279 h 6858000"/>
              <a:gd name="connsiteX633" fmla="*/ 2435119 w 7467600"/>
              <a:gd name="connsiteY633" fmla="*/ 3080173 h 6858000"/>
              <a:gd name="connsiteX634" fmla="*/ 2410152 w 7467600"/>
              <a:gd name="connsiteY634" fmla="*/ 3063751 h 6858000"/>
              <a:gd name="connsiteX635" fmla="*/ 2408099 w 7467600"/>
              <a:gd name="connsiteY635" fmla="*/ 3064403 h 6858000"/>
              <a:gd name="connsiteX636" fmla="*/ 2407218 w 7467600"/>
              <a:gd name="connsiteY636" fmla="*/ 3070324 h 6858000"/>
              <a:gd name="connsiteX637" fmla="*/ 2380138 w 7467600"/>
              <a:gd name="connsiteY637" fmla="*/ 3099341 h 6858000"/>
              <a:gd name="connsiteX638" fmla="*/ 1765923 w 7467600"/>
              <a:gd name="connsiteY638" fmla="*/ 3581043 h 6858000"/>
              <a:gd name="connsiteX639" fmla="*/ 1702258 w 7467600"/>
              <a:gd name="connsiteY639" fmla="*/ 3612286 h 6858000"/>
              <a:gd name="connsiteX640" fmla="*/ 1538370 w 7467600"/>
              <a:gd name="connsiteY640" fmla="*/ 3811804 h 6858000"/>
              <a:gd name="connsiteX641" fmla="*/ 542867 w 7467600"/>
              <a:gd name="connsiteY641" fmla="*/ 4944092 h 6858000"/>
              <a:gd name="connsiteX642" fmla="*/ 515800 w 7467600"/>
              <a:gd name="connsiteY642" fmla="*/ 4862180 h 6858000"/>
              <a:gd name="connsiteX643" fmla="*/ 909145 w 7467600"/>
              <a:gd name="connsiteY643" fmla="*/ 4199225 h 6858000"/>
              <a:gd name="connsiteX644" fmla="*/ 1214067 w 7467600"/>
              <a:gd name="connsiteY644" fmla="*/ 3908561 h 6858000"/>
              <a:gd name="connsiteX645" fmla="*/ 640967 w 7467600"/>
              <a:gd name="connsiteY645" fmla="*/ 4105601 h 6858000"/>
              <a:gd name="connsiteX646" fmla="*/ 112563 w 7467600"/>
              <a:gd name="connsiteY646" fmla="*/ 4396952 h 6858000"/>
              <a:gd name="connsiteX647" fmla="*/ 0 w 7467600"/>
              <a:gd name="connsiteY647" fmla="*/ 4466006 h 6858000"/>
              <a:gd name="connsiteX648" fmla="*/ 0 w 7467600"/>
              <a:gd name="connsiteY648" fmla="*/ 4233763 h 6858000"/>
              <a:gd name="connsiteX649" fmla="*/ 36881 w 7467600"/>
              <a:gd name="connsiteY649" fmla="*/ 4200118 h 6858000"/>
              <a:gd name="connsiteX650" fmla="*/ 910534 w 7467600"/>
              <a:gd name="connsiteY650" fmla="*/ 3629753 h 6858000"/>
              <a:gd name="connsiteX651" fmla="*/ 1578717 w 7467600"/>
              <a:gd name="connsiteY651" fmla="*/ 3575982 h 6858000"/>
              <a:gd name="connsiteX652" fmla="*/ 2338780 w 7467600"/>
              <a:gd name="connsiteY652" fmla="*/ 3033725 h 6858000"/>
              <a:gd name="connsiteX653" fmla="*/ 1807991 w 7467600"/>
              <a:gd name="connsiteY653" fmla="*/ 2807184 h 6858000"/>
              <a:gd name="connsiteX654" fmla="*/ 1416358 w 7467600"/>
              <a:gd name="connsiteY654" fmla="*/ 3112571 h 6858000"/>
              <a:gd name="connsiteX655" fmla="*/ 939066 w 7467600"/>
              <a:gd name="connsiteY655" fmla="*/ 3378798 h 6858000"/>
              <a:gd name="connsiteX656" fmla="*/ 115099 w 7467600"/>
              <a:gd name="connsiteY656" fmla="*/ 3607650 h 6858000"/>
              <a:gd name="connsiteX657" fmla="*/ 97284 w 7467600"/>
              <a:gd name="connsiteY657" fmla="*/ 3520393 h 6858000"/>
              <a:gd name="connsiteX658" fmla="*/ 922050 w 7467600"/>
              <a:gd name="connsiteY658" fmla="*/ 3074867 h 6858000"/>
              <a:gd name="connsiteX659" fmla="*/ 1405265 w 7467600"/>
              <a:gd name="connsiteY659" fmla="*/ 3016319 h 6858000"/>
              <a:gd name="connsiteX660" fmla="*/ 1407512 w 7467600"/>
              <a:gd name="connsiteY660" fmla="*/ 3018001 h 6858000"/>
              <a:gd name="connsiteX661" fmla="*/ 1726266 w 7467600"/>
              <a:gd name="connsiteY661" fmla="*/ 2777274 h 6858000"/>
              <a:gd name="connsiteX662" fmla="*/ 625390 w 7467600"/>
              <a:gd name="connsiteY662" fmla="*/ 2514541 h 6858000"/>
              <a:gd name="connsiteX663" fmla="*/ 619799 w 7467600"/>
              <a:gd name="connsiteY663" fmla="*/ 2527180 h 6858000"/>
              <a:gd name="connsiteX664" fmla="*/ 310030 w 7467600"/>
              <a:gd name="connsiteY664" fmla="*/ 2771818 h 6858000"/>
              <a:gd name="connsiteX665" fmla="*/ 173877 w 7467600"/>
              <a:gd name="connsiteY665" fmla="*/ 2937056 h 6858000"/>
              <a:gd name="connsiteX666" fmla="*/ 77889 w 7467600"/>
              <a:gd name="connsiteY666" fmla="*/ 3138440 h 6858000"/>
              <a:gd name="connsiteX667" fmla="*/ 0 w 7467600"/>
              <a:gd name="connsiteY667" fmla="*/ 3271395 h 6858000"/>
              <a:gd name="connsiteX668" fmla="*/ 0 w 7467600"/>
              <a:gd name="connsiteY668" fmla="*/ 3153002 h 6858000"/>
              <a:gd name="connsiteX669" fmla="*/ 2386 w 7467600"/>
              <a:gd name="connsiteY669" fmla="*/ 3149203 h 6858000"/>
              <a:gd name="connsiteX670" fmla="*/ 89753 w 7467600"/>
              <a:gd name="connsiteY670" fmla="*/ 2987702 h 6858000"/>
              <a:gd name="connsiteX671" fmla="*/ 76869 w 7467600"/>
              <a:gd name="connsiteY671" fmla="*/ 3005404 h 6858000"/>
              <a:gd name="connsiteX672" fmla="*/ 32049 w 7467600"/>
              <a:gd name="connsiteY672" fmla="*/ 3065814 h 6858000"/>
              <a:gd name="connsiteX673" fmla="*/ 0 w 7467600"/>
              <a:gd name="connsiteY673" fmla="*/ 3108744 h 6858000"/>
              <a:gd name="connsiteX674" fmla="*/ 0 w 7467600"/>
              <a:gd name="connsiteY674" fmla="*/ 3058059 h 6858000"/>
              <a:gd name="connsiteX675" fmla="*/ 7610 w 7467600"/>
              <a:gd name="connsiteY675" fmla="*/ 3047889 h 6858000"/>
              <a:gd name="connsiteX676" fmla="*/ 52419 w 7467600"/>
              <a:gd name="connsiteY676" fmla="*/ 2987479 h 6858000"/>
              <a:gd name="connsiteX677" fmla="*/ 59142 w 7467600"/>
              <a:gd name="connsiteY677" fmla="*/ 2978488 h 6858000"/>
              <a:gd name="connsiteX678" fmla="*/ 0 w 7467600"/>
              <a:gd name="connsiteY678" fmla="*/ 3015334 h 6858000"/>
              <a:gd name="connsiteX679" fmla="*/ 0 w 7467600"/>
              <a:gd name="connsiteY679" fmla="*/ 2914286 h 6858000"/>
              <a:gd name="connsiteX680" fmla="*/ 36383 w 7467600"/>
              <a:gd name="connsiteY680" fmla="*/ 2901128 h 6858000"/>
              <a:gd name="connsiteX681" fmla="*/ 156329 w 7467600"/>
              <a:gd name="connsiteY681" fmla="*/ 2840533 h 6858000"/>
              <a:gd name="connsiteX682" fmla="*/ 358355 w 7467600"/>
              <a:gd name="connsiteY682" fmla="*/ 2620471 h 6858000"/>
              <a:gd name="connsiteX683" fmla="*/ 510577 w 7467600"/>
              <a:gd name="connsiteY683" fmla="*/ 2501244 h 6858000"/>
              <a:gd name="connsiteX684" fmla="*/ 211967 w 7467600"/>
              <a:gd name="connsiteY684" fmla="*/ 2479171 h 6858000"/>
              <a:gd name="connsiteX685" fmla="*/ 0 w 7467600"/>
              <a:gd name="connsiteY685" fmla="*/ 2476398 h 6858000"/>
              <a:gd name="connsiteX686" fmla="*/ 0 w 7467600"/>
              <a:gd name="connsiteY686" fmla="*/ 2389189 h 6858000"/>
              <a:gd name="connsiteX687" fmla="*/ 103062 w 7467600"/>
              <a:gd name="connsiteY687" fmla="*/ 2389518 h 6858000"/>
              <a:gd name="connsiteX688" fmla="*/ 510734 w 7467600"/>
              <a:gd name="connsiteY688" fmla="*/ 2416201 h 6858000"/>
              <a:gd name="connsiteX689" fmla="*/ 279257 w 7467600"/>
              <a:gd name="connsiteY689" fmla="*/ 2092102 h 6858000"/>
              <a:gd name="connsiteX690" fmla="*/ 65265 w 7467600"/>
              <a:gd name="connsiteY690" fmla="*/ 2006049 h 6858000"/>
              <a:gd name="connsiteX691" fmla="*/ 0 w 7467600"/>
              <a:gd name="connsiteY691" fmla="*/ 1982532 h 6858000"/>
              <a:gd name="connsiteX692" fmla="*/ 0 w 7467600"/>
              <a:gd name="connsiteY692" fmla="*/ 1912789 h 6858000"/>
              <a:gd name="connsiteX693" fmla="*/ 97460 w 7467600"/>
              <a:gd name="connsiteY693" fmla="*/ 1953725 h 6858000"/>
              <a:gd name="connsiteX694" fmla="*/ 221272 w 7467600"/>
              <a:gd name="connsiteY694" fmla="*/ 1980766 h 6858000"/>
              <a:gd name="connsiteX695" fmla="*/ 116765 w 7467600"/>
              <a:gd name="connsiteY695" fmla="*/ 1911033 h 6858000"/>
              <a:gd name="connsiteX696" fmla="*/ 16405 w 7467600"/>
              <a:gd name="connsiteY696" fmla="*/ 1803412 h 6858000"/>
              <a:gd name="connsiteX697" fmla="*/ 0 w 7467600"/>
              <a:gd name="connsiteY697" fmla="*/ 1784777 h 6858000"/>
              <a:gd name="connsiteX698" fmla="*/ 0 w 7467600"/>
              <a:gd name="connsiteY698" fmla="*/ 1740082 h 6858000"/>
              <a:gd name="connsiteX699" fmla="*/ 39394 w 7467600"/>
              <a:gd name="connsiteY699" fmla="*/ 1784856 h 6858000"/>
              <a:gd name="connsiteX700" fmla="*/ 135813 w 7467600"/>
              <a:gd name="connsiteY700" fmla="*/ 1888838 h 6858000"/>
              <a:gd name="connsiteX701" fmla="*/ 242575 w 7467600"/>
              <a:gd name="connsiteY701" fmla="*/ 1958841 h 6858000"/>
              <a:gd name="connsiteX702" fmla="*/ 82197 w 7467600"/>
              <a:gd name="connsiteY702" fmla="*/ 1754826 h 6858000"/>
              <a:gd name="connsiteX703" fmla="*/ 0 w 7467600"/>
              <a:gd name="connsiteY703" fmla="*/ 1679650 h 6858000"/>
              <a:gd name="connsiteX704" fmla="*/ 0 w 7467600"/>
              <a:gd name="connsiteY704" fmla="*/ 1602463 h 6858000"/>
              <a:gd name="connsiteX705" fmla="*/ 84689 w 7467600"/>
              <a:gd name="connsiteY705" fmla="*/ 1677442 h 6858000"/>
              <a:gd name="connsiteX706" fmla="*/ 298437 w 7467600"/>
              <a:gd name="connsiteY706" fmla="*/ 1968019 h 6858000"/>
              <a:gd name="connsiteX707" fmla="*/ 227269 w 7467600"/>
              <a:gd name="connsiteY707" fmla="*/ 1114064 h 6858000"/>
              <a:gd name="connsiteX708" fmla="*/ 248003 w 7467600"/>
              <a:gd name="connsiteY708" fmla="*/ 1089613 h 6858000"/>
              <a:gd name="connsiteX709" fmla="*/ 427020 w 7467600"/>
              <a:gd name="connsiteY709" fmla="*/ 1619803 h 6858000"/>
              <a:gd name="connsiteX710" fmla="*/ 340345 w 7467600"/>
              <a:gd name="connsiteY710" fmla="*/ 2027739 h 6858000"/>
              <a:gd name="connsiteX711" fmla="*/ 360865 w 7467600"/>
              <a:gd name="connsiteY711" fmla="*/ 2044827 h 6858000"/>
              <a:gd name="connsiteX712" fmla="*/ 560414 w 7467600"/>
              <a:gd name="connsiteY712" fmla="*/ 2421457 h 6858000"/>
              <a:gd name="connsiteX713" fmla="*/ 1359703 w 7467600"/>
              <a:gd name="connsiteY713" fmla="*/ 2578554 h 6858000"/>
              <a:gd name="connsiteX714" fmla="*/ 1359422 w 7467600"/>
              <a:gd name="connsiteY714" fmla="*/ 2577994 h 6858000"/>
              <a:gd name="connsiteX715" fmla="*/ 828701 w 7467600"/>
              <a:gd name="connsiteY715" fmla="*/ 1839520 h 6858000"/>
              <a:gd name="connsiteX716" fmla="*/ 494427 w 7467600"/>
              <a:gd name="connsiteY716" fmla="*/ 1092333 h 6858000"/>
              <a:gd name="connsiteX717" fmla="*/ 506322 w 7467600"/>
              <a:gd name="connsiteY717" fmla="*/ 1020997 h 6858000"/>
              <a:gd name="connsiteX718" fmla="*/ 4570198 w 7467600"/>
              <a:gd name="connsiteY718" fmla="*/ 978081 h 6858000"/>
              <a:gd name="connsiteX719" fmla="*/ 4523691 w 7467600"/>
              <a:gd name="connsiteY719" fmla="*/ 1127776 h 6858000"/>
              <a:gd name="connsiteX720" fmla="*/ 4509875 w 7467600"/>
              <a:gd name="connsiteY720" fmla="*/ 1167552 h 6858000"/>
              <a:gd name="connsiteX721" fmla="*/ 4478168 w 7467600"/>
              <a:gd name="connsiteY721" fmla="*/ 1260735 h 6858000"/>
              <a:gd name="connsiteX722" fmla="*/ 4409309 w 7467600"/>
              <a:gd name="connsiteY722" fmla="*/ 1666996 h 6858000"/>
              <a:gd name="connsiteX723" fmla="*/ 4370031 w 7467600"/>
              <a:gd name="connsiteY723" fmla="*/ 1955666 h 6858000"/>
              <a:gd name="connsiteX724" fmla="*/ 4570198 w 7467600"/>
              <a:gd name="connsiteY724" fmla="*/ 978081 h 6858000"/>
              <a:gd name="connsiteX725" fmla="*/ 4557898 w 7467600"/>
              <a:gd name="connsiteY725" fmla="*/ 900011 h 6858000"/>
              <a:gd name="connsiteX726" fmla="*/ 4344840 w 7467600"/>
              <a:gd name="connsiteY726" fmla="*/ 1922038 h 6858000"/>
              <a:gd name="connsiteX727" fmla="*/ 4378710 w 7467600"/>
              <a:gd name="connsiteY727" fmla="*/ 1665516 h 6858000"/>
              <a:gd name="connsiteX728" fmla="*/ 4448798 w 7467600"/>
              <a:gd name="connsiteY728" fmla="*/ 1253024 h 6858000"/>
              <a:gd name="connsiteX729" fmla="*/ 4480315 w 7467600"/>
              <a:gd name="connsiteY729" fmla="*/ 1158454 h 6858000"/>
              <a:gd name="connsiteX730" fmla="*/ 4494133 w 7467600"/>
              <a:gd name="connsiteY730" fmla="*/ 1118676 h 6858000"/>
              <a:gd name="connsiteX731" fmla="*/ 4557898 w 7467600"/>
              <a:gd name="connsiteY731" fmla="*/ 900011 h 6858000"/>
              <a:gd name="connsiteX732" fmla="*/ 5870151 w 7467600"/>
              <a:gd name="connsiteY732" fmla="*/ 898890 h 6858000"/>
              <a:gd name="connsiteX733" fmla="*/ 5861335 w 7467600"/>
              <a:gd name="connsiteY733" fmla="*/ 899177 h 6858000"/>
              <a:gd name="connsiteX734" fmla="*/ 5843702 w 7467600"/>
              <a:gd name="connsiteY734" fmla="*/ 899748 h 6858000"/>
              <a:gd name="connsiteX735" fmla="*/ 5651107 w 7467600"/>
              <a:gd name="connsiteY735" fmla="*/ 920306 h 6858000"/>
              <a:gd name="connsiteX736" fmla="*/ 5459407 w 7467600"/>
              <a:gd name="connsiteY736" fmla="*/ 940975 h 6858000"/>
              <a:gd name="connsiteX737" fmla="*/ 5374846 w 7467600"/>
              <a:gd name="connsiteY737" fmla="*/ 941988 h 6858000"/>
              <a:gd name="connsiteX738" fmla="*/ 5256105 w 7467600"/>
              <a:gd name="connsiteY738" fmla="*/ 945632 h 6858000"/>
              <a:gd name="connsiteX739" fmla="*/ 5107071 w 7467600"/>
              <a:gd name="connsiteY739" fmla="*/ 969720 h 6858000"/>
              <a:gd name="connsiteX740" fmla="*/ 4998681 w 7467600"/>
              <a:gd name="connsiteY740" fmla="*/ 988771 h 6858000"/>
              <a:gd name="connsiteX741" fmla="*/ 5870151 w 7467600"/>
              <a:gd name="connsiteY741" fmla="*/ 898890 h 6858000"/>
              <a:gd name="connsiteX742" fmla="*/ 5504425 w 7467600"/>
              <a:gd name="connsiteY742" fmla="*/ 848067 h 6858000"/>
              <a:gd name="connsiteX743" fmla="*/ 4968849 w 7467600"/>
              <a:gd name="connsiteY743" fmla="*/ 962318 h 6858000"/>
              <a:gd name="connsiteX744" fmla="*/ 5104039 w 7467600"/>
              <a:gd name="connsiteY744" fmla="*/ 940634 h 6858000"/>
              <a:gd name="connsiteX745" fmla="*/ 5256311 w 7467600"/>
              <a:gd name="connsiteY745" fmla="*/ 916490 h 6858000"/>
              <a:gd name="connsiteX746" fmla="*/ 5377381 w 7467600"/>
              <a:gd name="connsiteY746" fmla="*/ 912671 h 6858000"/>
              <a:gd name="connsiteX747" fmla="*/ 5460148 w 7467600"/>
              <a:gd name="connsiteY747" fmla="*/ 911442 h 6858000"/>
              <a:gd name="connsiteX748" fmla="*/ 5648971 w 7467600"/>
              <a:gd name="connsiteY748" fmla="*/ 891331 h 6858000"/>
              <a:gd name="connsiteX749" fmla="*/ 5844807 w 7467600"/>
              <a:gd name="connsiteY749" fmla="*/ 870718 h 6858000"/>
              <a:gd name="connsiteX750" fmla="*/ 5862975 w 7467600"/>
              <a:gd name="connsiteY750" fmla="*/ 869756 h 6858000"/>
              <a:gd name="connsiteX751" fmla="*/ 5920887 w 7467600"/>
              <a:gd name="connsiteY751" fmla="*/ 865929 h 6858000"/>
              <a:gd name="connsiteX752" fmla="*/ 5504425 w 7467600"/>
              <a:gd name="connsiteY752" fmla="*/ 848067 h 6858000"/>
              <a:gd name="connsiteX753" fmla="*/ 3607114 w 7467600"/>
              <a:gd name="connsiteY753" fmla="*/ 467441 h 6858000"/>
              <a:gd name="connsiteX754" fmla="*/ 3296242 w 7467600"/>
              <a:gd name="connsiteY754" fmla="*/ 807991 h 6858000"/>
              <a:gd name="connsiteX755" fmla="*/ 3174674 w 7467600"/>
              <a:gd name="connsiteY755" fmla="*/ 919759 h 6858000"/>
              <a:gd name="connsiteX756" fmla="*/ 3042978 w 7467600"/>
              <a:gd name="connsiteY756" fmla="*/ 1054894 h 6858000"/>
              <a:gd name="connsiteX757" fmla="*/ 2968914 w 7467600"/>
              <a:gd name="connsiteY757" fmla="*/ 1133756 h 6858000"/>
              <a:gd name="connsiteX758" fmla="*/ 3103823 w 7467600"/>
              <a:gd name="connsiteY758" fmla="*/ 1026814 h 6858000"/>
              <a:gd name="connsiteX759" fmla="*/ 3607114 w 7467600"/>
              <a:gd name="connsiteY759" fmla="*/ 467441 h 6858000"/>
              <a:gd name="connsiteX760" fmla="*/ 3744487 w 7467600"/>
              <a:gd name="connsiteY760" fmla="*/ 383136 h 6858000"/>
              <a:gd name="connsiteX761" fmla="*/ 3970213 w 7467600"/>
              <a:gd name="connsiteY761" fmla="*/ 995559 h 6858000"/>
              <a:gd name="connsiteX762" fmla="*/ 3744487 w 7467600"/>
              <a:gd name="connsiteY762" fmla="*/ 383136 h 6858000"/>
              <a:gd name="connsiteX763" fmla="*/ 3624562 w 7467600"/>
              <a:gd name="connsiteY763" fmla="*/ 367041 h 6858000"/>
              <a:gd name="connsiteX764" fmla="*/ 3489712 w 7467600"/>
              <a:gd name="connsiteY764" fmla="*/ 485386 h 6858000"/>
              <a:gd name="connsiteX765" fmla="*/ 3182994 w 7467600"/>
              <a:gd name="connsiteY765" fmla="*/ 828265 h 6858000"/>
              <a:gd name="connsiteX766" fmla="*/ 2892114 w 7467600"/>
              <a:gd name="connsiteY766" fmla="*/ 1172635 h 6858000"/>
              <a:gd name="connsiteX767" fmla="*/ 3021459 w 7467600"/>
              <a:gd name="connsiteY767" fmla="*/ 1035385 h 6858000"/>
              <a:gd name="connsiteX768" fmla="*/ 3153873 w 7467600"/>
              <a:gd name="connsiteY768" fmla="*/ 898971 h 6858000"/>
              <a:gd name="connsiteX769" fmla="*/ 3276511 w 7467600"/>
              <a:gd name="connsiteY769" fmla="*/ 786423 h 6858000"/>
              <a:gd name="connsiteX770" fmla="*/ 3584154 w 7467600"/>
              <a:gd name="connsiteY770" fmla="*/ 448218 h 6858000"/>
              <a:gd name="connsiteX771" fmla="*/ 3624562 w 7467600"/>
              <a:gd name="connsiteY771" fmla="*/ 367041 h 6858000"/>
              <a:gd name="connsiteX772" fmla="*/ 3766672 w 7467600"/>
              <a:gd name="connsiteY772" fmla="*/ 359429 h 6858000"/>
              <a:gd name="connsiteX773" fmla="*/ 3996338 w 7467600"/>
              <a:gd name="connsiteY773" fmla="*/ 968237 h 6858000"/>
              <a:gd name="connsiteX774" fmla="*/ 3766672 w 7467600"/>
              <a:gd name="connsiteY774" fmla="*/ 359429 h 6858000"/>
              <a:gd name="connsiteX775" fmla="*/ 5805386 w 7467600"/>
              <a:gd name="connsiteY775" fmla="*/ 239240 h 6858000"/>
              <a:gd name="connsiteX776" fmla="*/ 5736947 w 7467600"/>
              <a:gd name="connsiteY776" fmla="*/ 261367 h 6858000"/>
              <a:gd name="connsiteX777" fmla="*/ 5427012 w 7467600"/>
              <a:gd name="connsiteY777" fmla="*/ 311272 h 6858000"/>
              <a:gd name="connsiteX778" fmla="*/ 5147818 w 7467600"/>
              <a:gd name="connsiteY778" fmla="*/ 322112 h 6858000"/>
              <a:gd name="connsiteX779" fmla="*/ 5060854 w 7467600"/>
              <a:gd name="connsiteY779" fmla="*/ 311882 h 6858000"/>
              <a:gd name="connsiteX780" fmla="*/ 4945989 w 7467600"/>
              <a:gd name="connsiteY780" fmla="*/ 300516 h 6858000"/>
              <a:gd name="connsiteX781" fmla="*/ 5410479 w 7467600"/>
              <a:gd name="connsiteY781" fmla="*/ 348434 h 6858000"/>
              <a:gd name="connsiteX782" fmla="*/ 5805386 w 7467600"/>
              <a:gd name="connsiteY782" fmla="*/ 239240 h 6858000"/>
              <a:gd name="connsiteX783" fmla="*/ 5905192 w 7467600"/>
              <a:gd name="connsiteY783" fmla="*/ 163079 h 6858000"/>
              <a:gd name="connsiteX784" fmla="*/ 5865655 w 7467600"/>
              <a:gd name="connsiteY784" fmla="*/ 171901 h 6858000"/>
              <a:gd name="connsiteX785" fmla="*/ 5259740 w 7467600"/>
              <a:gd name="connsiteY785" fmla="*/ 257013 h 6858000"/>
              <a:gd name="connsiteX786" fmla="*/ 5208466 w 7467600"/>
              <a:gd name="connsiteY786" fmla="*/ 257550 h 6858000"/>
              <a:gd name="connsiteX787" fmla="*/ 4980204 w 7467600"/>
              <a:gd name="connsiteY787" fmla="*/ 271903 h 6858000"/>
              <a:gd name="connsiteX788" fmla="*/ 5068068 w 7467600"/>
              <a:gd name="connsiteY788" fmla="*/ 282244 h 6858000"/>
              <a:gd name="connsiteX789" fmla="*/ 5153231 w 7467600"/>
              <a:gd name="connsiteY789" fmla="*/ 292240 h 6858000"/>
              <a:gd name="connsiteX790" fmla="*/ 5426491 w 7467600"/>
              <a:gd name="connsiteY790" fmla="*/ 281128 h 6858000"/>
              <a:gd name="connsiteX791" fmla="*/ 5731212 w 7467600"/>
              <a:gd name="connsiteY791" fmla="*/ 231951 h 6858000"/>
              <a:gd name="connsiteX792" fmla="*/ 5905192 w 7467600"/>
              <a:gd name="connsiteY792" fmla="*/ 163079 h 6858000"/>
              <a:gd name="connsiteX793" fmla="*/ 5944437 w 7467600"/>
              <a:gd name="connsiteY793" fmla="*/ 113829 h 6858000"/>
              <a:gd name="connsiteX794" fmla="*/ 5825032 w 7467600"/>
              <a:gd name="connsiteY794" fmla="*/ 146405 h 6858000"/>
              <a:gd name="connsiteX795" fmla="*/ 4955599 w 7467600"/>
              <a:gd name="connsiteY795" fmla="*/ 247008 h 6858000"/>
              <a:gd name="connsiteX796" fmla="*/ 5210104 w 7467600"/>
              <a:gd name="connsiteY796" fmla="*/ 228123 h 6858000"/>
              <a:gd name="connsiteX797" fmla="*/ 5261015 w 7467600"/>
              <a:gd name="connsiteY797" fmla="*/ 227087 h 6858000"/>
              <a:gd name="connsiteX798" fmla="*/ 5861181 w 7467600"/>
              <a:gd name="connsiteY798" fmla="*/ 143093 h 6858000"/>
              <a:gd name="connsiteX799" fmla="*/ 5961252 w 7467600"/>
              <a:gd name="connsiteY799" fmla="*/ 114820 h 6858000"/>
              <a:gd name="connsiteX800" fmla="*/ 5944437 w 7467600"/>
              <a:gd name="connsiteY800" fmla="*/ 113829 h 6858000"/>
              <a:gd name="connsiteX801" fmla="*/ 3882765 w 7467600"/>
              <a:gd name="connsiteY801" fmla="*/ 0 h 6858000"/>
              <a:gd name="connsiteX802" fmla="*/ 3995099 w 7467600"/>
              <a:gd name="connsiteY802" fmla="*/ 0 h 6858000"/>
              <a:gd name="connsiteX803" fmla="*/ 4163818 w 7467600"/>
              <a:gd name="connsiteY803" fmla="*/ 234104 h 6858000"/>
              <a:gd name="connsiteX804" fmla="*/ 4172099 w 7467600"/>
              <a:gd name="connsiteY804" fmla="*/ 234207 h 6858000"/>
              <a:gd name="connsiteX805" fmla="*/ 4784282 w 7467600"/>
              <a:gd name="connsiteY805" fmla="*/ 276561 h 6858000"/>
              <a:gd name="connsiteX806" fmla="*/ 4801687 w 7467600"/>
              <a:gd name="connsiteY806" fmla="*/ 267764 h 6858000"/>
              <a:gd name="connsiteX807" fmla="*/ 6082788 w 7467600"/>
              <a:gd name="connsiteY807" fmla="*/ 64119 h 6858000"/>
              <a:gd name="connsiteX808" fmla="*/ 6099442 w 7467600"/>
              <a:gd name="connsiteY808" fmla="*/ 82568 h 6858000"/>
              <a:gd name="connsiteX809" fmla="*/ 4804137 w 7467600"/>
              <a:gd name="connsiteY809" fmla="*/ 320931 h 6858000"/>
              <a:gd name="connsiteX810" fmla="*/ 4227047 w 7467600"/>
              <a:gd name="connsiteY810" fmla="*/ 313415 h 6858000"/>
              <a:gd name="connsiteX811" fmla="*/ 4346041 w 7467600"/>
              <a:gd name="connsiteY811" fmla="*/ 456086 h 6858000"/>
              <a:gd name="connsiteX812" fmla="*/ 4870967 w 7467600"/>
              <a:gd name="connsiteY812" fmla="*/ 963061 h 6858000"/>
              <a:gd name="connsiteX813" fmla="*/ 4889647 w 7467600"/>
              <a:gd name="connsiteY813" fmla="*/ 957147 h 6858000"/>
              <a:gd name="connsiteX814" fmla="*/ 5422504 w 7467600"/>
              <a:gd name="connsiteY814" fmla="*/ 805191 h 6858000"/>
              <a:gd name="connsiteX815" fmla="*/ 6087656 w 7467600"/>
              <a:gd name="connsiteY815" fmla="*/ 826703 h 6858000"/>
              <a:gd name="connsiteX816" fmla="*/ 6058717 w 7467600"/>
              <a:gd name="connsiteY816" fmla="*/ 865992 h 6858000"/>
              <a:gd name="connsiteX817" fmla="*/ 4974153 w 7467600"/>
              <a:gd name="connsiteY817" fmla="*/ 1045456 h 6858000"/>
              <a:gd name="connsiteX818" fmla="*/ 5627835 w 7467600"/>
              <a:gd name="connsiteY818" fmla="*/ 1472077 h 6858000"/>
              <a:gd name="connsiteX819" fmla="*/ 5629817 w 7467600"/>
              <a:gd name="connsiteY819" fmla="*/ 1471412 h 6858000"/>
              <a:gd name="connsiteX820" fmla="*/ 5634124 w 7467600"/>
              <a:gd name="connsiteY820" fmla="*/ 1470572 h 6858000"/>
              <a:gd name="connsiteX821" fmla="*/ 5755832 w 7467600"/>
              <a:gd name="connsiteY821" fmla="*/ 1383886 h 6858000"/>
              <a:gd name="connsiteX822" fmla="*/ 6014186 w 7467600"/>
              <a:gd name="connsiteY822" fmla="*/ 1279799 h 6858000"/>
              <a:gd name="connsiteX823" fmla="*/ 6901619 w 7467600"/>
              <a:gd name="connsiteY823" fmla="*/ 1047874 h 6858000"/>
              <a:gd name="connsiteX824" fmla="*/ 6931566 w 7467600"/>
              <a:gd name="connsiteY824" fmla="*/ 1062034 h 6858000"/>
              <a:gd name="connsiteX825" fmla="*/ 5790982 w 7467600"/>
              <a:gd name="connsiteY825" fmla="*/ 1561380 h 6858000"/>
              <a:gd name="connsiteX826" fmla="*/ 6188971 w 7467600"/>
              <a:gd name="connsiteY826" fmla="*/ 1755168 h 6858000"/>
              <a:gd name="connsiteX827" fmla="*/ 6202446 w 7467600"/>
              <a:gd name="connsiteY827" fmla="*/ 1752268 h 6858000"/>
              <a:gd name="connsiteX828" fmla="*/ 7179560 w 7467600"/>
              <a:gd name="connsiteY828" fmla="*/ 1467551 h 6858000"/>
              <a:gd name="connsiteX829" fmla="*/ 7158730 w 7467600"/>
              <a:gd name="connsiteY829" fmla="*/ 1507835 h 6858000"/>
              <a:gd name="connsiteX830" fmla="*/ 6326959 w 7467600"/>
              <a:gd name="connsiteY830" fmla="*/ 1817686 h 6858000"/>
              <a:gd name="connsiteX831" fmla="*/ 6537433 w 7467600"/>
              <a:gd name="connsiteY831" fmla="*/ 1907790 h 6858000"/>
              <a:gd name="connsiteX832" fmla="*/ 6550221 w 7467600"/>
              <a:gd name="connsiteY832" fmla="*/ 1910729 h 6858000"/>
              <a:gd name="connsiteX833" fmla="*/ 6964438 w 7467600"/>
              <a:gd name="connsiteY833" fmla="*/ 2209505 h 6858000"/>
              <a:gd name="connsiteX834" fmla="*/ 7367862 w 7467600"/>
              <a:gd name="connsiteY834" fmla="*/ 2806833 h 6858000"/>
              <a:gd name="connsiteX835" fmla="*/ 7364329 w 7467600"/>
              <a:gd name="connsiteY835" fmla="*/ 2826907 h 6858000"/>
              <a:gd name="connsiteX836" fmla="*/ 7290545 w 7467600"/>
              <a:gd name="connsiteY836" fmla="*/ 2850663 h 6858000"/>
              <a:gd name="connsiteX837" fmla="*/ 6472036 w 7467600"/>
              <a:gd name="connsiteY837" fmla="*/ 1959003 h 6858000"/>
              <a:gd name="connsiteX838" fmla="*/ 5792897 w 7467600"/>
              <a:gd name="connsiteY838" fmla="*/ 1647747 h 6858000"/>
              <a:gd name="connsiteX839" fmla="*/ 5842751 w 7467600"/>
              <a:gd name="connsiteY839" fmla="*/ 1816112 h 6858000"/>
              <a:gd name="connsiteX840" fmla="*/ 5847424 w 7467600"/>
              <a:gd name="connsiteY840" fmla="*/ 1815776 h 6858000"/>
              <a:gd name="connsiteX841" fmla="*/ 6399821 w 7467600"/>
              <a:gd name="connsiteY841" fmla="*/ 2344799 h 6858000"/>
              <a:gd name="connsiteX842" fmla="*/ 6323232 w 7467600"/>
              <a:gd name="connsiteY842" fmla="*/ 2389634 h 6858000"/>
              <a:gd name="connsiteX843" fmla="*/ 5942958 w 7467600"/>
              <a:gd name="connsiteY843" fmla="*/ 2077708 h 6858000"/>
              <a:gd name="connsiteX844" fmla="*/ 5921559 w 7467600"/>
              <a:gd name="connsiteY844" fmla="*/ 2378596 h 6858000"/>
              <a:gd name="connsiteX845" fmla="*/ 5817651 w 7467600"/>
              <a:gd name="connsiteY845" fmla="*/ 3023919 h 6858000"/>
              <a:gd name="connsiteX846" fmla="*/ 5729634 w 7467600"/>
              <a:gd name="connsiteY846" fmla="*/ 3051849 h 6858000"/>
              <a:gd name="connsiteX847" fmla="*/ 5611018 w 7467600"/>
              <a:gd name="connsiteY847" fmla="*/ 2316769 h 6858000"/>
              <a:gd name="connsiteX848" fmla="*/ 5687608 w 7467600"/>
              <a:gd name="connsiteY848" fmla="*/ 2039972 h 6858000"/>
              <a:gd name="connsiteX849" fmla="*/ 5657554 w 7467600"/>
              <a:gd name="connsiteY849" fmla="*/ 1576445 h 6858000"/>
              <a:gd name="connsiteX850" fmla="*/ 5150475 w 7467600"/>
              <a:gd name="connsiteY850" fmla="*/ 1274012 h 6858000"/>
              <a:gd name="connsiteX851" fmla="*/ 5349142 w 7467600"/>
              <a:gd name="connsiteY851" fmla="*/ 2204405 h 6858000"/>
              <a:gd name="connsiteX852" fmla="*/ 5262214 w 7467600"/>
              <a:gd name="connsiteY852" fmla="*/ 2233836 h 6858000"/>
              <a:gd name="connsiteX853" fmla="*/ 4981539 w 7467600"/>
              <a:gd name="connsiteY853" fmla="*/ 1542201 h 6858000"/>
              <a:gd name="connsiteX854" fmla="*/ 4958461 w 7467600"/>
              <a:gd name="connsiteY854" fmla="*/ 1136957 h 6858000"/>
              <a:gd name="connsiteX855" fmla="*/ 4655015 w 7467600"/>
              <a:gd name="connsiteY855" fmla="*/ 891426 h 6858000"/>
              <a:gd name="connsiteX856" fmla="*/ 4348002 w 7467600"/>
              <a:gd name="connsiteY856" fmla="*/ 2205895 h 6858000"/>
              <a:gd name="connsiteX857" fmla="*/ 4262250 w 7467600"/>
              <a:gd name="connsiteY857" fmla="*/ 2219972 h 6858000"/>
              <a:gd name="connsiteX858" fmla="*/ 4550611 w 7467600"/>
              <a:gd name="connsiteY858" fmla="*/ 817540 h 6858000"/>
              <a:gd name="connsiteX859" fmla="*/ 4564418 w 7467600"/>
              <a:gd name="connsiteY859" fmla="*/ 808293 h 6858000"/>
              <a:gd name="connsiteX860" fmla="*/ 4266388 w 7467600"/>
              <a:gd name="connsiteY860" fmla="*/ 500083 h 6858000"/>
              <a:gd name="connsiteX861" fmla="*/ 4032842 w 7467600"/>
              <a:gd name="connsiteY861" fmla="*/ 211809 h 6858000"/>
              <a:gd name="connsiteX862" fmla="*/ 3882765 w 7467600"/>
              <a:gd name="connsiteY862" fmla="*/ 0 h 6858000"/>
              <a:gd name="connsiteX863" fmla="*/ 3721337 w 7467600"/>
              <a:gd name="connsiteY863" fmla="*/ 0 h 6858000"/>
              <a:gd name="connsiteX864" fmla="*/ 3797544 w 7467600"/>
              <a:gd name="connsiteY864" fmla="*/ 0 h 6858000"/>
              <a:gd name="connsiteX865" fmla="*/ 3775734 w 7467600"/>
              <a:gd name="connsiteY865" fmla="*/ 95131 h 6858000"/>
              <a:gd name="connsiteX866" fmla="*/ 3724807 w 7467600"/>
              <a:gd name="connsiteY866" fmla="*/ 272257 h 6858000"/>
              <a:gd name="connsiteX867" fmla="*/ 3726844 w 7467600"/>
              <a:gd name="connsiteY867" fmla="*/ 282988 h 6858000"/>
              <a:gd name="connsiteX868" fmla="*/ 3742664 w 7467600"/>
              <a:gd name="connsiteY868" fmla="*/ 279918 h 6858000"/>
              <a:gd name="connsiteX869" fmla="*/ 4103910 w 7467600"/>
              <a:gd name="connsiteY869" fmla="*/ 1161917 h 6858000"/>
              <a:gd name="connsiteX870" fmla="*/ 4020269 w 7467600"/>
              <a:gd name="connsiteY870" fmla="*/ 1200406 h 6858000"/>
              <a:gd name="connsiteX871" fmla="*/ 3674882 w 7467600"/>
              <a:gd name="connsiteY871" fmla="*/ 488524 h 6858000"/>
              <a:gd name="connsiteX872" fmla="*/ 3132682 w 7467600"/>
              <a:gd name="connsiteY872" fmla="*/ 1072284 h 6858000"/>
              <a:gd name="connsiteX873" fmla="*/ 2716346 w 7467600"/>
              <a:gd name="connsiteY873" fmla="*/ 1276376 h 6858000"/>
              <a:gd name="connsiteX874" fmla="*/ 2716772 w 7467600"/>
              <a:gd name="connsiteY874" fmla="*/ 1255462 h 6858000"/>
              <a:gd name="connsiteX875" fmla="*/ 3471096 w 7467600"/>
              <a:gd name="connsiteY875" fmla="*/ 437072 h 6858000"/>
              <a:gd name="connsiteX876" fmla="*/ 3639057 w 7467600"/>
              <a:gd name="connsiteY876" fmla="*/ 286334 h 6858000"/>
              <a:gd name="connsiteX877" fmla="*/ 3640309 w 7467600"/>
              <a:gd name="connsiteY877" fmla="*/ 284664 h 6858000"/>
              <a:gd name="connsiteX878" fmla="*/ 3646022 w 7467600"/>
              <a:gd name="connsiteY878" fmla="*/ 276711 h 6858000"/>
              <a:gd name="connsiteX879" fmla="*/ 3707943 w 7467600"/>
              <a:gd name="connsiteY879" fmla="*/ 65958 h 6858000"/>
              <a:gd name="connsiteX880" fmla="*/ 3721337 w 7467600"/>
              <a:gd name="connsiteY880" fmla="*/ 0 h 6858000"/>
              <a:gd name="connsiteX881" fmla="*/ 2867960 w 7467600"/>
              <a:gd name="connsiteY881" fmla="*/ 0 h 6858000"/>
              <a:gd name="connsiteX882" fmla="*/ 2926351 w 7467600"/>
              <a:gd name="connsiteY882" fmla="*/ 0 h 6858000"/>
              <a:gd name="connsiteX883" fmla="*/ 2902823 w 7467600"/>
              <a:gd name="connsiteY883" fmla="*/ 262929 h 6858000"/>
              <a:gd name="connsiteX884" fmla="*/ 2940663 w 7467600"/>
              <a:gd name="connsiteY884" fmla="*/ 140884 h 6858000"/>
              <a:gd name="connsiteX885" fmla="*/ 2947039 w 7467600"/>
              <a:gd name="connsiteY885" fmla="*/ 122524 h 6858000"/>
              <a:gd name="connsiteX886" fmla="*/ 2984316 w 7467600"/>
              <a:gd name="connsiteY886" fmla="*/ 0 h 6858000"/>
              <a:gd name="connsiteX887" fmla="*/ 3016114 w 7467600"/>
              <a:gd name="connsiteY887" fmla="*/ 0 h 6858000"/>
              <a:gd name="connsiteX888" fmla="*/ 2979949 w 7467600"/>
              <a:gd name="connsiteY888" fmla="*/ 119274 h 6858000"/>
              <a:gd name="connsiteX889" fmla="*/ 3023879 w 7467600"/>
              <a:gd name="connsiteY889" fmla="*/ 0 h 6858000"/>
              <a:gd name="connsiteX890" fmla="*/ 3105400 w 7467600"/>
              <a:gd name="connsiteY890" fmla="*/ 0 h 6858000"/>
              <a:gd name="connsiteX891" fmla="*/ 3094669 w 7467600"/>
              <a:gd name="connsiteY891" fmla="*/ 30308 h 6858000"/>
              <a:gd name="connsiteX892" fmla="*/ 2901945 w 7467600"/>
              <a:gd name="connsiteY892" fmla="*/ 466538 h 6858000"/>
              <a:gd name="connsiteX893" fmla="*/ 2815209 w 7467600"/>
              <a:gd name="connsiteY893" fmla="*/ 497361 h 6858000"/>
              <a:gd name="connsiteX894" fmla="*/ 2844845 w 7467600"/>
              <a:gd name="connsiteY894" fmla="*/ 127638 h 6858000"/>
              <a:gd name="connsiteX895" fmla="*/ 2867960 w 7467600"/>
              <a:gd name="connsiteY895" fmla="*/ 0 h 6858000"/>
              <a:gd name="connsiteX896" fmla="*/ 1057230 w 7467600"/>
              <a:gd name="connsiteY896" fmla="*/ 0 h 6858000"/>
              <a:gd name="connsiteX897" fmla="*/ 1111003 w 7467600"/>
              <a:gd name="connsiteY897" fmla="*/ 0 h 6858000"/>
              <a:gd name="connsiteX898" fmla="*/ 1125553 w 7467600"/>
              <a:gd name="connsiteY898" fmla="*/ 52588 h 6858000"/>
              <a:gd name="connsiteX899" fmla="*/ 1304276 w 7467600"/>
              <a:gd name="connsiteY899" fmla="*/ 476275 h 6858000"/>
              <a:gd name="connsiteX900" fmla="*/ 1492066 w 7467600"/>
              <a:gd name="connsiteY900" fmla="*/ 886333 h 6858000"/>
              <a:gd name="connsiteX901" fmla="*/ 1423698 w 7467600"/>
              <a:gd name="connsiteY901" fmla="*/ 710817 h 6858000"/>
              <a:gd name="connsiteX902" fmla="*/ 1357609 w 7467600"/>
              <a:gd name="connsiteY902" fmla="*/ 532892 h 6858000"/>
              <a:gd name="connsiteX903" fmla="*/ 1309550 w 7467600"/>
              <a:gd name="connsiteY903" fmla="*/ 374031 h 6858000"/>
              <a:gd name="connsiteX904" fmla="*/ 1193673 w 7467600"/>
              <a:gd name="connsiteY904" fmla="*/ 49533 h 6858000"/>
              <a:gd name="connsiteX905" fmla="*/ 1164391 w 7467600"/>
              <a:gd name="connsiteY905" fmla="*/ 0 h 6858000"/>
              <a:gd name="connsiteX906" fmla="*/ 1200666 w 7467600"/>
              <a:gd name="connsiteY906" fmla="*/ 0 h 6858000"/>
              <a:gd name="connsiteX907" fmla="*/ 1223408 w 7467600"/>
              <a:gd name="connsiteY907" fmla="*/ 38996 h 6858000"/>
              <a:gd name="connsiteX908" fmla="*/ 1339635 w 7467600"/>
              <a:gd name="connsiteY908" fmla="*/ 365517 h 6858000"/>
              <a:gd name="connsiteX909" fmla="*/ 1387469 w 7467600"/>
              <a:gd name="connsiteY909" fmla="*/ 523079 h 6858000"/>
              <a:gd name="connsiteX910" fmla="*/ 1452685 w 7467600"/>
              <a:gd name="connsiteY910" fmla="*/ 699806 h 6858000"/>
              <a:gd name="connsiteX911" fmla="*/ 1492092 w 7467600"/>
              <a:gd name="connsiteY911" fmla="*/ 800424 h 6858000"/>
              <a:gd name="connsiteX912" fmla="*/ 1455302 w 7467600"/>
              <a:gd name="connsiteY912" fmla="*/ 632913 h 6858000"/>
              <a:gd name="connsiteX913" fmla="*/ 1222336 w 7467600"/>
              <a:gd name="connsiteY913" fmla="*/ 9480 h 6858000"/>
              <a:gd name="connsiteX914" fmla="*/ 1214634 w 7467600"/>
              <a:gd name="connsiteY914" fmla="*/ 0 h 6858000"/>
              <a:gd name="connsiteX915" fmla="*/ 1289827 w 7467600"/>
              <a:gd name="connsiteY915" fmla="*/ 0 h 6858000"/>
              <a:gd name="connsiteX916" fmla="*/ 1321076 w 7467600"/>
              <a:gd name="connsiteY916" fmla="*/ 59722 h 6858000"/>
              <a:gd name="connsiteX917" fmla="*/ 1512579 w 7467600"/>
              <a:gd name="connsiteY917" fmla="*/ 626441 h 6858000"/>
              <a:gd name="connsiteX918" fmla="*/ 1506076 w 7467600"/>
              <a:gd name="connsiteY918" fmla="*/ 1089289 h 6858000"/>
              <a:gd name="connsiteX919" fmla="*/ 1486346 w 7467600"/>
              <a:gd name="connsiteY919" fmla="*/ 1079919 h 6858000"/>
              <a:gd name="connsiteX920" fmla="*/ 1070511 w 7467600"/>
              <a:gd name="connsiteY920" fmla="*/ 48609 h 6858000"/>
              <a:gd name="connsiteX921" fmla="*/ 1057230 w 7467600"/>
              <a:gd name="connsiteY921" fmla="*/ 0 h 6858000"/>
              <a:gd name="connsiteX922" fmla="*/ 43151 w 7467600"/>
              <a:gd name="connsiteY922" fmla="*/ 0 h 6858000"/>
              <a:gd name="connsiteX923" fmla="*/ 95283 w 7467600"/>
              <a:gd name="connsiteY923" fmla="*/ 0 h 6858000"/>
              <a:gd name="connsiteX924" fmla="*/ 300708 w 7467600"/>
              <a:gd name="connsiteY924" fmla="*/ 154571 h 6858000"/>
              <a:gd name="connsiteX925" fmla="*/ 530414 w 7467600"/>
              <a:gd name="connsiteY925" fmla="*/ 354673 h 6858000"/>
              <a:gd name="connsiteX926" fmla="*/ 333785 w 7467600"/>
              <a:gd name="connsiteY926" fmla="*/ 161564 h 6858000"/>
              <a:gd name="connsiteX927" fmla="*/ 147005 w 7467600"/>
              <a:gd name="connsiteY927" fmla="*/ 0 h 6858000"/>
              <a:gd name="connsiteX928" fmla="*/ 272509 w 7467600"/>
              <a:gd name="connsiteY928" fmla="*/ 0 h 6858000"/>
              <a:gd name="connsiteX929" fmla="*/ 326276 w 7467600"/>
              <a:gd name="connsiteY929" fmla="*/ 45847 h 6858000"/>
              <a:gd name="connsiteX930" fmla="*/ 823759 w 7467600"/>
              <a:gd name="connsiteY930" fmla="*/ 574145 h 6858000"/>
              <a:gd name="connsiteX931" fmla="*/ 811254 w 7467600"/>
              <a:gd name="connsiteY931" fmla="*/ 665546 h 6858000"/>
              <a:gd name="connsiteX932" fmla="*/ 154042 w 7467600"/>
              <a:gd name="connsiteY932" fmla="*/ 261522 h 6858000"/>
              <a:gd name="connsiteX933" fmla="*/ 13550 w 7467600"/>
              <a:gd name="connsiteY933" fmla="*/ 158423 h 6858000"/>
              <a:gd name="connsiteX934" fmla="*/ 0 w 7467600"/>
              <a:gd name="connsiteY934" fmla="*/ 146618 h 6858000"/>
              <a:gd name="connsiteX935" fmla="*/ 0 w 7467600"/>
              <a:gd name="connsiteY935" fmla="*/ 59161 h 6858000"/>
              <a:gd name="connsiteX936" fmla="*/ 45427 w 7467600"/>
              <a:gd name="connsiteY936" fmla="*/ 101078 h 6858000"/>
              <a:gd name="connsiteX937" fmla="*/ 630103 w 7467600"/>
              <a:gd name="connsiteY937" fmla="*/ 485885 h 6858000"/>
              <a:gd name="connsiteX938" fmla="*/ 532040 w 7467600"/>
              <a:gd name="connsiteY938" fmla="*/ 399359 h 6858000"/>
              <a:gd name="connsiteX939" fmla="*/ 517618 w 7467600"/>
              <a:gd name="connsiteY939" fmla="*/ 385726 h 6858000"/>
              <a:gd name="connsiteX940" fmla="*/ 285074 w 7467600"/>
              <a:gd name="connsiteY940" fmla="*/ 182755 h 6858000"/>
              <a:gd name="connsiteX941" fmla="*/ 43151 w 7467600"/>
              <a:gd name="connsiteY941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289862 w 7467600"/>
              <a:gd name="connsiteY4" fmla="*/ 6659827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289862 w 7467600"/>
              <a:gd name="connsiteY8" fmla="*/ 6659827 h 6858000"/>
              <a:gd name="connsiteX9" fmla="*/ 1019354 w 7467600"/>
              <a:gd name="connsiteY9" fmla="*/ 6315006 h 6858000"/>
              <a:gd name="connsiteX10" fmla="*/ 441046 w 7467600"/>
              <a:gd name="connsiteY10" fmla="*/ 6691153 h 6858000"/>
              <a:gd name="connsiteX11" fmla="*/ 1019354 w 7467600"/>
              <a:gd name="connsiteY11" fmla="*/ 6315006 h 6858000"/>
              <a:gd name="connsiteX12" fmla="*/ 991680 w 7467600"/>
              <a:gd name="connsiteY12" fmla="*/ 6298413 h 6858000"/>
              <a:gd name="connsiteX13" fmla="*/ 409060 w 7467600"/>
              <a:gd name="connsiteY13" fmla="*/ 6671470 h 6858000"/>
              <a:gd name="connsiteX14" fmla="*/ 991680 w 7467600"/>
              <a:gd name="connsiteY14" fmla="*/ 6298413 h 6858000"/>
              <a:gd name="connsiteX15" fmla="*/ 103333 w 7467600"/>
              <a:gd name="connsiteY15" fmla="*/ 5699602 h 6858000"/>
              <a:gd name="connsiteX16" fmla="*/ 233938 w 7467600"/>
              <a:gd name="connsiteY16" fmla="*/ 5809416 h 6858000"/>
              <a:gd name="connsiteX17" fmla="*/ 883580 w 7467600"/>
              <a:gd name="connsiteY17" fmla="*/ 6180710 h 6858000"/>
              <a:gd name="connsiteX18" fmla="*/ 487337 w 7467600"/>
              <a:gd name="connsiteY18" fmla="*/ 5950182 h 6858000"/>
              <a:gd name="connsiteX19" fmla="*/ 354051 w 7467600"/>
              <a:gd name="connsiteY19" fmla="*/ 5854912 h 6858000"/>
              <a:gd name="connsiteX20" fmla="*/ 195436 w 7467600"/>
              <a:gd name="connsiteY20" fmla="*/ 5755068 h 6858000"/>
              <a:gd name="connsiteX21" fmla="*/ 103333 w 7467600"/>
              <a:gd name="connsiteY21" fmla="*/ 5699602 h 6858000"/>
              <a:gd name="connsiteX22" fmla="*/ 5539432 w 7467600"/>
              <a:gd name="connsiteY22" fmla="*/ 5642928 h 6858000"/>
              <a:gd name="connsiteX23" fmla="*/ 5555462 w 7467600"/>
              <a:gd name="connsiteY23" fmla="*/ 5694454 h 6858000"/>
              <a:gd name="connsiteX24" fmla="*/ 5828270 w 7467600"/>
              <a:gd name="connsiteY24" fmla="*/ 6320663 h 6858000"/>
              <a:gd name="connsiteX25" fmla="*/ 5947416 w 7467600"/>
              <a:gd name="connsiteY25" fmla="*/ 6574846 h 6858000"/>
              <a:gd name="connsiteX26" fmla="*/ 5539432 w 7467600"/>
              <a:gd name="connsiteY26" fmla="*/ 5642928 h 6858000"/>
              <a:gd name="connsiteX27" fmla="*/ 51253 w 7467600"/>
              <a:gd name="connsiteY27" fmla="*/ 5631825 h 6858000"/>
              <a:gd name="connsiteX28" fmla="*/ 211622 w 7467600"/>
              <a:gd name="connsiteY28" fmla="*/ 5728803 h 6858000"/>
              <a:gd name="connsiteX29" fmla="*/ 371652 w 7467600"/>
              <a:gd name="connsiteY29" fmla="*/ 5829062 h 6858000"/>
              <a:gd name="connsiteX30" fmla="*/ 505903 w 7467600"/>
              <a:gd name="connsiteY30" fmla="*/ 5925221 h 6858000"/>
              <a:gd name="connsiteX31" fmla="*/ 899240 w 7467600"/>
              <a:gd name="connsiteY31" fmla="*/ 6153068 h 6858000"/>
              <a:gd name="connsiteX32" fmla="*/ 988114 w 7467600"/>
              <a:gd name="connsiteY32" fmla="*/ 6174204 h 6858000"/>
              <a:gd name="connsiteX33" fmla="*/ 845971 w 7467600"/>
              <a:gd name="connsiteY33" fmla="*/ 6067177 h 6858000"/>
              <a:gd name="connsiteX34" fmla="*/ 448057 w 7467600"/>
              <a:gd name="connsiteY34" fmla="*/ 5841376 h 6858000"/>
              <a:gd name="connsiteX35" fmla="*/ 51253 w 7467600"/>
              <a:gd name="connsiteY35" fmla="*/ 5631825 h 6858000"/>
              <a:gd name="connsiteX36" fmla="*/ 2606687 w 7467600"/>
              <a:gd name="connsiteY36" fmla="*/ 5630718 h 6858000"/>
              <a:gd name="connsiteX37" fmla="*/ 2645658 w 7467600"/>
              <a:gd name="connsiteY37" fmla="*/ 6640259 h 6858000"/>
              <a:gd name="connsiteX38" fmla="*/ 2606687 w 7467600"/>
              <a:gd name="connsiteY38" fmla="*/ 5630718 h 6858000"/>
              <a:gd name="connsiteX39" fmla="*/ 3642057 w 7467600"/>
              <a:gd name="connsiteY39" fmla="*/ 5573487 h 6858000"/>
              <a:gd name="connsiteX40" fmla="*/ 3632981 w 7467600"/>
              <a:gd name="connsiteY40" fmla="*/ 5579437 h 6858000"/>
              <a:gd name="connsiteX41" fmla="*/ 3382436 w 7467600"/>
              <a:gd name="connsiteY41" fmla="*/ 5952726 h 6858000"/>
              <a:gd name="connsiteX42" fmla="*/ 3191929 w 7467600"/>
              <a:gd name="connsiteY42" fmla="*/ 6662669 h 6858000"/>
              <a:gd name="connsiteX43" fmla="*/ 3369898 w 7467600"/>
              <a:gd name="connsiteY43" fmla="*/ 6081771 h 6858000"/>
              <a:gd name="connsiteX44" fmla="*/ 3642057 w 7467600"/>
              <a:gd name="connsiteY44" fmla="*/ 5573487 h 6858000"/>
              <a:gd name="connsiteX45" fmla="*/ 2650666 w 7467600"/>
              <a:gd name="connsiteY45" fmla="*/ 5530686 h 6858000"/>
              <a:gd name="connsiteX46" fmla="*/ 2650249 w 7467600"/>
              <a:gd name="connsiteY46" fmla="*/ 5532101 h 6858000"/>
              <a:gd name="connsiteX47" fmla="*/ 2663808 w 7467600"/>
              <a:gd name="connsiteY47" fmla="*/ 6535215 h 6858000"/>
              <a:gd name="connsiteX48" fmla="*/ 2665418 w 7467600"/>
              <a:gd name="connsiteY48" fmla="*/ 6132756 h 6858000"/>
              <a:gd name="connsiteX49" fmla="*/ 2650666 w 7467600"/>
              <a:gd name="connsiteY49" fmla="*/ 5530686 h 6858000"/>
              <a:gd name="connsiteX50" fmla="*/ 2680277 w 7467600"/>
              <a:gd name="connsiteY50" fmla="*/ 5479204 h 6858000"/>
              <a:gd name="connsiteX51" fmla="*/ 2678972 w 7467600"/>
              <a:gd name="connsiteY51" fmla="*/ 5481582 h 6858000"/>
              <a:gd name="connsiteX52" fmla="*/ 2696666 w 7467600"/>
              <a:gd name="connsiteY52" fmla="*/ 6133836 h 6858000"/>
              <a:gd name="connsiteX53" fmla="*/ 2695769 w 7467600"/>
              <a:gd name="connsiteY53" fmla="*/ 6390955 h 6858000"/>
              <a:gd name="connsiteX54" fmla="*/ 2739893 w 7467600"/>
              <a:gd name="connsiteY54" fmla="*/ 6108357 h 6858000"/>
              <a:gd name="connsiteX55" fmla="*/ 2680277 w 7467600"/>
              <a:gd name="connsiteY55" fmla="*/ 5479204 h 6858000"/>
              <a:gd name="connsiteX56" fmla="*/ 1132195 w 7467600"/>
              <a:gd name="connsiteY56" fmla="*/ 5467980 h 6858000"/>
              <a:gd name="connsiteX57" fmla="*/ 1679056 w 7467600"/>
              <a:gd name="connsiteY57" fmla="*/ 5516907 h 6858000"/>
              <a:gd name="connsiteX58" fmla="*/ 2128648 w 7467600"/>
              <a:gd name="connsiteY58" fmla="*/ 5474249 h 6858000"/>
              <a:gd name="connsiteX59" fmla="*/ 1825619 w 7467600"/>
              <a:gd name="connsiteY59" fmla="*/ 5478447 h 6858000"/>
              <a:gd name="connsiteX60" fmla="*/ 1737798 w 7467600"/>
              <a:gd name="connsiteY60" fmla="*/ 5483353 h 6858000"/>
              <a:gd name="connsiteX61" fmla="*/ 1132195 w 7467600"/>
              <a:gd name="connsiteY61" fmla="*/ 5467980 h 6858000"/>
              <a:gd name="connsiteX62" fmla="*/ 1456157 w 7467600"/>
              <a:gd name="connsiteY62" fmla="*/ 5371404 h 6858000"/>
              <a:gd name="connsiteX63" fmla="*/ 1244432 w 7467600"/>
              <a:gd name="connsiteY63" fmla="*/ 5385601 h 6858000"/>
              <a:gd name="connsiteX64" fmla="*/ 973990 w 7467600"/>
              <a:gd name="connsiteY64" fmla="*/ 5424940 h 6858000"/>
              <a:gd name="connsiteX65" fmla="*/ 1103809 w 7467600"/>
              <a:gd name="connsiteY65" fmla="*/ 5433720 h 6858000"/>
              <a:gd name="connsiteX66" fmla="*/ 1123454 w 7467600"/>
              <a:gd name="connsiteY66" fmla="*/ 5435727 h 6858000"/>
              <a:gd name="connsiteX67" fmla="*/ 1737017 w 7467600"/>
              <a:gd name="connsiteY67" fmla="*/ 5452183 h 6858000"/>
              <a:gd name="connsiteX68" fmla="*/ 1824397 w 7467600"/>
              <a:gd name="connsiteY68" fmla="*/ 5447757 h 6858000"/>
              <a:gd name="connsiteX69" fmla="*/ 2070059 w 7467600"/>
              <a:gd name="connsiteY69" fmla="*/ 5441660 h 6858000"/>
              <a:gd name="connsiteX70" fmla="*/ 1456157 w 7467600"/>
              <a:gd name="connsiteY70" fmla="*/ 5371404 h 6858000"/>
              <a:gd name="connsiteX71" fmla="*/ 4988186 w 7467600"/>
              <a:gd name="connsiteY71" fmla="*/ 5216467 h 6858000"/>
              <a:gd name="connsiteX72" fmla="*/ 4777334 w 7467600"/>
              <a:gd name="connsiteY72" fmla="*/ 5406072 h 6858000"/>
              <a:gd name="connsiteX73" fmla="*/ 4718341 w 7467600"/>
              <a:gd name="connsiteY73" fmla="*/ 5468043 h 6858000"/>
              <a:gd name="connsiteX74" fmla="*/ 4604655 w 7467600"/>
              <a:gd name="connsiteY74" fmla="*/ 5583434 h 6858000"/>
              <a:gd name="connsiteX75" fmla="*/ 4565074 w 7467600"/>
              <a:gd name="connsiteY75" fmla="*/ 5618550 h 6858000"/>
              <a:gd name="connsiteX76" fmla="*/ 4988186 w 7467600"/>
              <a:gd name="connsiteY76" fmla="*/ 5216467 h 6858000"/>
              <a:gd name="connsiteX77" fmla="*/ 4978032 w 7467600"/>
              <a:gd name="connsiteY77" fmla="*/ 5183809 h 6858000"/>
              <a:gd name="connsiteX78" fmla="*/ 4463413 w 7467600"/>
              <a:gd name="connsiteY78" fmla="*/ 5615162 h 6858000"/>
              <a:gd name="connsiteX79" fmla="*/ 4358134 w 7467600"/>
              <a:gd name="connsiteY79" fmla="*/ 5742791 h 6858000"/>
              <a:gd name="connsiteX80" fmla="*/ 4376219 w 7467600"/>
              <a:gd name="connsiteY80" fmla="*/ 5729027 h 6858000"/>
              <a:gd name="connsiteX81" fmla="*/ 4582340 w 7467600"/>
              <a:gd name="connsiteY81" fmla="*/ 5561037 h 6858000"/>
              <a:gd name="connsiteX82" fmla="*/ 4694684 w 7467600"/>
              <a:gd name="connsiteY82" fmla="*/ 5447098 h 6858000"/>
              <a:gd name="connsiteX83" fmla="*/ 4754123 w 7467600"/>
              <a:gd name="connsiteY83" fmla="*/ 5384643 h 6858000"/>
              <a:gd name="connsiteX84" fmla="*/ 4978032 w 7467600"/>
              <a:gd name="connsiteY84" fmla="*/ 5183809 h 6858000"/>
              <a:gd name="connsiteX85" fmla="*/ 1903353 w 7467600"/>
              <a:gd name="connsiteY85" fmla="*/ 5044827 h 6858000"/>
              <a:gd name="connsiteX86" fmla="*/ 1936931 w 7467600"/>
              <a:gd name="connsiteY86" fmla="*/ 5093954 h 6858000"/>
              <a:gd name="connsiteX87" fmla="*/ 2195868 w 7467600"/>
              <a:gd name="connsiteY87" fmla="*/ 5396574 h 6858000"/>
              <a:gd name="connsiteX88" fmla="*/ 2088852 w 7467600"/>
              <a:gd name="connsiteY88" fmla="*/ 5166123 h 6858000"/>
              <a:gd name="connsiteX89" fmla="*/ 1958241 w 7467600"/>
              <a:gd name="connsiteY89" fmla="*/ 5067955 h 6858000"/>
              <a:gd name="connsiteX90" fmla="*/ 1903353 w 7467600"/>
              <a:gd name="connsiteY90" fmla="*/ 5044827 h 6858000"/>
              <a:gd name="connsiteX91" fmla="*/ 1979378 w 7467600"/>
              <a:gd name="connsiteY91" fmla="*/ 4769504 h 6858000"/>
              <a:gd name="connsiteX92" fmla="*/ 2882120 w 7467600"/>
              <a:gd name="connsiteY92" fmla="*/ 5064547 h 6858000"/>
              <a:gd name="connsiteX93" fmla="*/ 2793103 w 7467600"/>
              <a:gd name="connsiteY93" fmla="*/ 5039699 h 6858000"/>
              <a:gd name="connsiteX94" fmla="*/ 2770041 w 7467600"/>
              <a:gd name="connsiteY94" fmla="*/ 5033634 h 6858000"/>
              <a:gd name="connsiteX95" fmla="*/ 1979378 w 7467600"/>
              <a:gd name="connsiteY95" fmla="*/ 4769504 h 6858000"/>
              <a:gd name="connsiteX96" fmla="*/ 1927410 w 7467600"/>
              <a:gd name="connsiteY96" fmla="*/ 4716164 h 6858000"/>
              <a:gd name="connsiteX97" fmla="*/ 1959587 w 7467600"/>
              <a:gd name="connsiteY97" fmla="*/ 4728849 h 6858000"/>
              <a:gd name="connsiteX98" fmla="*/ 2777707 w 7467600"/>
              <a:gd name="connsiteY98" fmla="*/ 5003991 h 6858000"/>
              <a:gd name="connsiteX99" fmla="*/ 2800768 w 7467600"/>
              <a:gd name="connsiteY99" fmla="*/ 5010056 h 6858000"/>
              <a:gd name="connsiteX100" fmla="*/ 2879408 w 7467600"/>
              <a:gd name="connsiteY100" fmla="*/ 5031590 h 6858000"/>
              <a:gd name="connsiteX101" fmla="*/ 2862295 w 7467600"/>
              <a:gd name="connsiteY101" fmla="*/ 5022958 h 6858000"/>
              <a:gd name="connsiteX102" fmla="*/ 2813343 w 7467600"/>
              <a:gd name="connsiteY102" fmla="*/ 4998369 h 6858000"/>
              <a:gd name="connsiteX103" fmla="*/ 2646245 w 7467600"/>
              <a:gd name="connsiteY103" fmla="*/ 4930999 h 6858000"/>
              <a:gd name="connsiteX104" fmla="*/ 1999243 w 7467600"/>
              <a:gd name="connsiteY104" fmla="*/ 4730524 h 6858000"/>
              <a:gd name="connsiteX105" fmla="*/ 1979527 w 7467600"/>
              <a:gd name="connsiteY105" fmla="*/ 4726651 h 6858000"/>
              <a:gd name="connsiteX106" fmla="*/ 1927410 w 7467600"/>
              <a:gd name="connsiteY106" fmla="*/ 4716164 h 6858000"/>
              <a:gd name="connsiteX107" fmla="*/ 1997014 w 7467600"/>
              <a:gd name="connsiteY107" fmla="*/ 4698007 h 6858000"/>
              <a:gd name="connsiteX108" fmla="*/ 2005458 w 7467600"/>
              <a:gd name="connsiteY108" fmla="*/ 4699540 h 6858000"/>
              <a:gd name="connsiteX109" fmla="*/ 2657186 w 7467600"/>
              <a:gd name="connsiteY109" fmla="*/ 4901687 h 6858000"/>
              <a:gd name="connsiteX110" fmla="*/ 2826662 w 7467600"/>
              <a:gd name="connsiteY110" fmla="*/ 4970362 h 6858000"/>
              <a:gd name="connsiteX111" fmla="*/ 2876100 w 7467600"/>
              <a:gd name="connsiteY111" fmla="*/ 4995397 h 6858000"/>
              <a:gd name="connsiteX112" fmla="*/ 3042600 w 7467600"/>
              <a:gd name="connsiteY112" fmla="*/ 5059532 h 6858000"/>
              <a:gd name="connsiteX113" fmla="*/ 1997014 w 7467600"/>
              <a:gd name="connsiteY113" fmla="*/ 4698007 h 6858000"/>
              <a:gd name="connsiteX114" fmla="*/ 2305292 w 7467600"/>
              <a:gd name="connsiteY114" fmla="*/ 4219492 h 6858000"/>
              <a:gd name="connsiteX115" fmla="*/ 3360922 w 7467600"/>
              <a:gd name="connsiteY115" fmla="*/ 4529373 h 6858000"/>
              <a:gd name="connsiteX116" fmla="*/ 3492420 w 7467600"/>
              <a:gd name="connsiteY116" fmla="*/ 4510145 h 6858000"/>
              <a:gd name="connsiteX117" fmla="*/ 3364086 w 7467600"/>
              <a:gd name="connsiteY117" fmla="*/ 4480340 h 6858000"/>
              <a:gd name="connsiteX118" fmla="*/ 3225818 w 7467600"/>
              <a:gd name="connsiteY118" fmla="*/ 4411822 h 6858000"/>
              <a:gd name="connsiteX119" fmla="*/ 3129696 w 7467600"/>
              <a:gd name="connsiteY119" fmla="*/ 4360704 h 6858000"/>
              <a:gd name="connsiteX120" fmla="*/ 2814545 w 7467600"/>
              <a:gd name="connsiteY120" fmla="*/ 4282955 h 6858000"/>
              <a:gd name="connsiteX121" fmla="*/ 2305292 w 7467600"/>
              <a:gd name="connsiteY121" fmla="*/ 4219492 h 6858000"/>
              <a:gd name="connsiteX122" fmla="*/ 2626982 w 7467600"/>
              <a:gd name="connsiteY122" fmla="*/ 4206450 h 6858000"/>
              <a:gd name="connsiteX123" fmla="*/ 2490617 w 7467600"/>
              <a:gd name="connsiteY123" fmla="*/ 4206951 h 6858000"/>
              <a:gd name="connsiteX124" fmla="*/ 2819869 w 7467600"/>
              <a:gd name="connsiteY124" fmla="*/ 4252936 h 6858000"/>
              <a:gd name="connsiteX125" fmla="*/ 3143018 w 7467600"/>
              <a:gd name="connsiteY125" fmla="*/ 4332698 h 6858000"/>
              <a:gd name="connsiteX126" fmla="*/ 3241520 w 7467600"/>
              <a:gd name="connsiteY126" fmla="*/ 4385112 h 6858000"/>
              <a:gd name="connsiteX127" fmla="*/ 3374575 w 7467600"/>
              <a:gd name="connsiteY127" fmla="*/ 4451517 h 6858000"/>
              <a:gd name="connsiteX128" fmla="*/ 3505221 w 7467600"/>
              <a:gd name="connsiteY128" fmla="*/ 4480757 h 6858000"/>
              <a:gd name="connsiteX129" fmla="*/ 2626982 w 7467600"/>
              <a:gd name="connsiteY129" fmla="*/ 4206450 h 6858000"/>
              <a:gd name="connsiteX130" fmla="*/ 1310106 w 7467600"/>
              <a:gd name="connsiteY130" fmla="*/ 3943217 h 6858000"/>
              <a:gd name="connsiteX131" fmla="*/ 854994 w 7467600"/>
              <a:gd name="connsiteY131" fmla="*/ 4399136 h 6858000"/>
              <a:gd name="connsiteX132" fmla="*/ 742462 w 7467600"/>
              <a:gd name="connsiteY132" fmla="*/ 4594648 h 6858000"/>
              <a:gd name="connsiteX133" fmla="*/ 820602 w 7467600"/>
              <a:gd name="connsiteY133" fmla="*/ 4485915 h 6858000"/>
              <a:gd name="connsiteX134" fmla="*/ 878295 w 7467600"/>
              <a:gd name="connsiteY134" fmla="*/ 4403594 h 6858000"/>
              <a:gd name="connsiteX135" fmla="*/ 1240607 w 7467600"/>
              <a:gd name="connsiteY135" fmla="*/ 4010401 h 6858000"/>
              <a:gd name="connsiteX136" fmla="*/ 1310106 w 7467600"/>
              <a:gd name="connsiteY136" fmla="*/ 3943217 h 6858000"/>
              <a:gd name="connsiteX137" fmla="*/ 1423113 w 7467600"/>
              <a:gd name="connsiteY137" fmla="*/ 3874565 h 6858000"/>
              <a:gd name="connsiteX138" fmla="*/ 1260565 w 7467600"/>
              <a:gd name="connsiteY138" fmla="*/ 4031982 h 6858000"/>
              <a:gd name="connsiteX139" fmla="*/ 901900 w 7467600"/>
              <a:gd name="connsiteY139" fmla="*/ 4421236 h 6858000"/>
              <a:gd name="connsiteX140" fmla="*/ 845044 w 7467600"/>
              <a:gd name="connsiteY140" fmla="*/ 4502436 h 6858000"/>
              <a:gd name="connsiteX141" fmla="*/ 685926 w 7467600"/>
              <a:gd name="connsiteY141" fmla="*/ 4703069 h 6858000"/>
              <a:gd name="connsiteX142" fmla="*/ 684248 w 7467600"/>
              <a:gd name="connsiteY142" fmla="*/ 4706721 h 6858000"/>
              <a:gd name="connsiteX143" fmla="*/ 1423113 w 7467600"/>
              <a:gd name="connsiteY143" fmla="*/ 3874565 h 6858000"/>
              <a:gd name="connsiteX144" fmla="*/ 3316479 w 7467600"/>
              <a:gd name="connsiteY144" fmla="*/ 3872136 h 6858000"/>
              <a:gd name="connsiteX145" fmla="*/ 3546806 w 7467600"/>
              <a:gd name="connsiteY145" fmla="*/ 4356139 h 6858000"/>
              <a:gd name="connsiteX146" fmla="*/ 3364433 w 7467600"/>
              <a:gd name="connsiteY146" fmla="*/ 3953121 h 6858000"/>
              <a:gd name="connsiteX147" fmla="*/ 3316479 w 7467600"/>
              <a:gd name="connsiteY147" fmla="*/ 3872136 h 6858000"/>
              <a:gd name="connsiteX148" fmla="*/ 3291335 w 7467600"/>
              <a:gd name="connsiteY148" fmla="*/ 3767420 h 6858000"/>
              <a:gd name="connsiteX149" fmla="*/ 3390805 w 7467600"/>
              <a:gd name="connsiteY149" fmla="*/ 3937163 h 6858000"/>
              <a:gd name="connsiteX150" fmla="*/ 3579062 w 7467600"/>
              <a:gd name="connsiteY150" fmla="*/ 4359040 h 6858000"/>
              <a:gd name="connsiteX151" fmla="*/ 3467355 w 7467600"/>
              <a:gd name="connsiteY151" fmla="*/ 3988130 h 6858000"/>
              <a:gd name="connsiteX152" fmla="*/ 3310753 w 7467600"/>
              <a:gd name="connsiteY152" fmla="*/ 3787140 h 6858000"/>
              <a:gd name="connsiteX153" fmla="*/ 3291335 w 7467600"/>
              <a:gd name="connsiteY153" fmla="*/ 3767420 h 6858000"/>
              <a:gd name="connsiteX154" fmla="*/ 1635889 w 7467600"/>
              <a:gd name="connsiteY154" fmla="*/ 3709494 h 6858000"/>
              <a:gd name="connsiteX155" fmla="*/ 1634800 w 7467600"/>
              <a:gd name="connsiteY155" fmla="*/ 3731111 h 6858000"/>
              <a:gd name="connsiteX156" fmla="*/ 1635889 w 7467600"/>
              <a:gd name="connsiteY156" fmla="*/ 3709494 h 6858000"/>
              <a:gd name="connsiteX157" fmla="*/ 1510397 w 7467600"/>
              <a:gd name="connsiteY157" fmla="*/ 3684705 h 6858000"/>
              <a:gd name="connsiteX158" fmla="*/ 1146550 w 7467600"/>
              <a:gd name="connsiteY158" fmla="*/ 3802012 h 6858000"/>
              <a:gd name="connsiteX159" fmla="*/ 698834 w 7467600"/>
              <a:gd name="connsiteY159" fmla="*/ 3952272 h 6858000"/>
              <a:gd name="connsiteX160" fmla="*/ 34256 w 7467600"/>
              <a:gd name="connsiteY160" fmla="*/ 4347603 h 6858000"/>
              <a:gd name="connsiteX161" fmla="*/ 527241 w 7467600"/>
              <a:gd name="connsiteY161" fmla="*/ 4065078 h 6858000"/>
              <a:gd name="connsiteX162" fmla="*/ 1510397 w 7467600"/>
              <a:gd name="connsiteY162" fmla="*/ 3684705 h 6858000"/>
              <a:gd name="connsiteX163" fmla="*/ 1313114 w 7467600"/>
              <a:gd name="connsiteY163" fmla="*/ 3655216 h 6858000"/>
              <a:gd name="connsiteX164" fmla="*/ 1109304 w 7467600"/>
              <a:gd name="connsiteY164" fmla="*/ 3669030 h 6858000"/>
              <a:gd name="connsiteX165" fmla="*/ 8129 w 7467600"/>
              <a:gd name="connsiteY165" fmla="*/ 4330519 h 6858000"/>
              <a:gd name="connsiteX166" fmla="*/ 687572 w 7467600"/>
              <a:gd name="connsiteY166" fmla="*/ 3925629 h 6858000"/>
              <a:gd name="connsiteX167" fmla="*/ 1138365 w 7467600"/>
              <a:gd name="connsiteY167" fmla="*/ 3774515 h 6858000"/>
              <a:gd name="connsiteX168" fmla="*/ 1505579 w 7467600"/>
              <a:gd name="connsiteY168" fmla="*/ 3655526 h 6858000"/>
              <a:gd name="connsiteX169" fmla="*/ 1313114 w 7467600"/>
              <a:gd name="connsiteY169" fmla="*/ 3655216 h 6858000"/>
              <a:gd name="connsiteX170" fmla="*/ 3655073 w 7467600"/>
              <a:gd name="connsiteY170" fmla="*/ 3650884 h 6858000"/>
              <a:gd name="connsiteX171" fmla="*/ 3989938 w 7467600"/>
              <a:gd name="connsiteY171" fmla="*/ 3991685 h 6858000"/>
              <a:gd name="connsiteX172" fmla="*/ 4393907 w 7467600"/>
              <a:gd name="connsiteY172" fmla="*/ 4261258 h 6858000"/>
              <a:gd name="connsiteX173" fmla="*/ 4648051 w 7467600"/>
              <a:gd name="connsiteY173" fmla="*/ 4374051 h 6858000"/>
              <a:gd name="connsiteX174" fmla="*/ 4383389 w 7467600"/>
              <a:gd name="connsiteY174" fmla="*/ 4184369 h 6858000"/>
              <a:gd name="connsiteX175" fmla="*/ 4165508 w 7467600"/>
              <a:gd name="connsiteY175" fmla="*/ 4035196 h 6858000"/>
              <a:gd name="connsiteX176" fmla="*/ 4068162 w 7467600"/>
              <a:gd name="connsiteY176" fmla="*/ 3953394 h 6858000"/>
              <a:gd name="connsiteX177" fmla="*/ 3981416 w 7467600"/>
              <a:gd name="connsiteY177" fmla="*/ 3880482 h 6858000"/>
              <a:gd name="connsiteX178" fmla="*/ 3800147 w 7467600"/>
              <a:gd name="connsiteY178" fmla="*/ 3749872 h 6858000"/>
              <a:gd name="connsiteX179" fmla="*/ 3655073 w 7467600"/>
              <a:gd name="connsiteY179" fmla="*/ 3650884 h 6858000"/>
              <a:gd name="connsiteX180" fmla="*/ 3670252 w 7467600"/>
              <a:gd name="connsiteY180" fmla="*/ 3622798 h 6858000"/>
              <a:gd name="connsiteX181" fmla="*/ 3817258 w 7467600"/>
              <a:gd name="connsiteY181" fmla="*/ 3723577 h 6858000"/>
              <a:gd name="connsiteX182" fmla="*/ 4000461 w 7467600"/>
              <a:gd name="connsiteY182" fmla="*/ 3855966 h 6858000"/>
              <a:gd name="connsiteX183" fmla="*/ 4088180 w 7467600"/>
              <a:gd name="connsiteY183" fmla="*/ 3929774 h 6858000"/>
              <a:gd name="connsiteX184" fmla="*/ 4184555 w 7467600"/>
              <a:gd name="connsiteY184" fmla="*/ 4010683 h 6858000"/>
              <a:gd name="connsiteX185" fmla="*/ 4399563 w 7467600"/>
              <a:gd name="connsiteY185" fmla="*/ 4158106 h 6858000"/>
              <a:gd name="connsiteX186" fmla="*/ 4684469 w 7467600"/>
              <a:gd name="connsiteY186" fmla="*/ 4364680 h 6858000"/>
              <a:gd name="connsiteX187" fmla="*/ 4690271 w 7467600"/>
              <a:gd name="connsiteY187" fmla="*/ 4370034 h 6858000"/>
              <a:gd name="connsiteX188" fmla="*/ 4136093 w 7467600"/>
              <a:gd name="connsiteY188" fmla="*/ 3858466 h 6858000"/>
              <a:gd name="connsiteX189" fmla="*/ 3670252 w 7467600"/>
              <a:gd name="connsiteY189" fmla="*/ 3622798 h 6858000"/>
              <a:gd name="connsiteX190" fmla="*/ 4440129 w 7467600"/>
              <a:gd name="connsiteY190" fmla="*/ 3448571 h 6858000"/>
              <a:gd name="connsiteX191" fmla="*/ 4856525 w 7467600"/>
              <a:gd name="connsiteY191" fmla="*/ 3915351 h 6858000"/>
              <a:gd name="connsiteX192" fmla="*/ 5059055 w 7467600"/>
              <a:gd name="connsiteY192" fmla="*/ 4108918 h 6858000"/>
              <a:gd name="connsiteX193" fmla="*/ 5290070 w 7467600"/>
              <a:gd name="connsiteY193" fmla="*/ 4263619 h 6858000"/>
              <a:gd name="connsiteX194" fmla="*/ 4834991 w 7467600"/>
              <a:gd name="connsiteY194" fmla="*/ 3830985 h 6858000"/>
              <a:gd name="connsiteX195" fmla="*/ 4440129 w 7467600"/>
              <a:gd name="connsiteY195" fmla="*/ 3448571 h 6858000"/>
              <a:gd name="connsiteX196" fmla="*/ 4441737 w 7467600"/>
              <a:gd name="connsiteY196" fmla="*/ 3399734 h 6858000"/>
              <a:gd name="connsiteX197" fmla="*/ 4431236 w 7467600"/>
              <a:gd name="connsiteY197" fmla="*/ 3400954 h 6858000"/>
              <a:gd name="connsiteX198" fmla="*/ 4557150 w 7467600"/>
              <a:gd name="connsiteY198" fmla="*/ 3510023 h 6858000"/>
              <a:gd name="connsiteX199" fmla="*/ 4856936 w 7467600"/>
              <a:gd name="connsiteY199" fmla="*/ 3809146 h 6858000"/>
              <a:gd name="connsiteX200" fmla="*/ 5111996 w 7467600"/>
              <a:gd name="connsiteY200" fmla="*/ 4065759 h 6858000"/>
              <a:gd name="connsiteX201" fmla="*/ 5388878 w 7467600"/>
              <a:gd name="connsiteY201" fmla="*/ 4300185 h 6858000"/>
              <a:gd name="connsiteX202" fmla="*/ 5425556 w 7467600"/>
              <a:gd name="connsiteY202" fmla="*/ 4308967 h 6858000"/>
              <a:gd name="connsiteX203" fmla="*/ 4943646 w 7467600"/>
              <a:gd name="connsiteY203" fmla="*/ 3822916 h 6858000"/>
              <a:gd name="connsiteX204" fmla="*/ 4594837 w 7467600"/>
              <a:gd name="connsiteY204" fmla="*/ 3532274 h 6858000"/>
              <a:gd name="connsiteX205" fmla="*/ 4441737 w 7467600"/>
              <a:gd name="connsiteY205" fmla="*/ 3399734 h 6858000"/>
              <a:gd name="connsiteX206" fmla="*/ 5425834 w 7467600"/>
              <a:gd name="connsiteY206" fmla="*/ 3162785 h 6858000"/>
              <a:gd name="connsiteX207" fmla="*/ 5401644 w 7467600"/>
              <a:gd name="connsiteY207" fmla="*/ 3617847 h 6858000"/>
              <a:gd name="connsiteX208" fmla="*/ 5467256 w 7467600"/>
              <a:gd name="connsiteY208" fmla="*/ 4175494 h 6858000"/>
              <a:gd name="connsiteX209" fmla="*/ 5448069 w 7467600"/>
              <a:gd name="connsiteY209" fmla="*/ 3567554 h 6858000"/>
              <a:gd name="connsiteX210" fmla="*/ 5425834 w 7467600"/>
              <a:gd name="connsiteY210" fmla="*/ 3162785 h 6858000"/>
              <a:gd name="connsiteX211" fmla="*/ 1318687 w 7467600"/>
              <a:gd name="connsiteY211" fmla="*/ 3113840 h 6858000"/>
              <a:gd name="connsiteX212" fmla="*/ 1066793 w 7467600"/>
              <a:gd name="connsiteY212" fmla="*/ 3212171 h 6858000"/>
              <a:gd name="connsiteX213" fmla="*/ 993319 w 7467600"/>
              <a:gd name="connsiteY213" fmla="*/ 3247648 h 6858000"/>
              <a:gd name="connsiteX214" fmla="*/ 853081 w 7467600"/>
              <a:gd name="connsiteY214" fmla="*/ 3312410 h 6858000"/>
              <a:gd name="connsiteX215" fmla="*/ 805957 w 7467600"/>
              <a:gd name="connsiteY215" fmla="*/ 3330443 h 6858000"/>
              <a:gd name="connsiteX216" fmla="*/ 1318687 w 7467600"/>
              <a:gd name="connsiteY216" fmla="*/ 3113840 h 6858000"/>
              <a:gd name="connsiteX217" fmla="*/ 5453702 w 7467600"/>
              <a:gd name="connsiteY217" fmla="*/ 3090882 h 6858000"/>
              <a:gd name="connsiteX218" fmla="*/ 5480135 w 7467600"/>
              <a:gd name="connsiteY218" fmla="*/ 3565802 h 6858000"/>
              <a:gd name="connsiteX219" fmla="*/ 5499023 w 7467600"/>
              <a:gd name="connsiteY219" fmla="*/ 4166310 h 6858000"/>
              <a:gd name="connsiteX220" fmla="*/ 5547022 w 7467600"/>
              <a:gd name="connsiteY220" fmla="*/ 3607838 h 6858000"/>
              <a:gd name="connsiteX221" fmla="*/ 5515964 w 7467600"/>
              <a:gd name="connsiteY221" fmla="*/ 3378541 h 6858000"/>
              <a:gd name="connsiteX222" fmla="*/ 5453702 w 7467600"/>
              <a:gd name="connsiteY222" fmla="*/ 3090882 h 6858000"/>
              <a:gd name="connsiteX223" fmla="*/ 1238695 w 7467600"/>
              <a:gd name="connsiteY223" fmla="*/ 3076820 h 6858000"/>
              <a:gd name="connsiteX224" fmla="*/ 716371 w 7467600"/>
              <a:gd name="connsiteY224" fmla="*/ 3293249 h 6858000"/>
              <a:gd name="connsiteX225" fmla="*/ 579522 w 7467600"/>
              <a:gd name="connsiteY225" fmla="*/ 3371759 h 6858000"/>
              <a:gd name="connsiteX226" fmla="*/ 600288 w 7467600"/>
              <a:gd name="connsiteY226" fmla="*/ 3365555 h 6858000"/>
              <a:gd name="connsiteX227" fmla="*/ 840692 w 7467600"/>
              <a:gd name="connsiteY227" fmla="*/ 3284921 h 6858000"/>
              <a:gd name="connsiteX228" fmla="*/ 979248 w 7467600"/>
              <a:gd name="connsiteY228" fmla="*/ 3221003 h 6858000"/>
              <a:gd name="connsiteX229" fmla="*/ 1053282 w 7467600"/>
              <a:gd name="connsiteY229" fmla="*/ 3185247 h 6858000"/>
              <a:gd name="connsiteX230" fmla="*/ 1320603 w 7467600"/>
              <a:gd name="connsiteY230" fmla="*/ 3081281 h 6858000"/>
              <a:gd name="connsiteX231" fmla="*/ 1238695 w 7467600"/>
              <a:gd name="connsiteY231" fmla="*/ 3076820 h 6858000"/>
              <a:gd name="connsiteX232" fmla="*/ 5425627 w 7467600"/>
              <a:gd name="connsiteY232" fmla="*/ 2954192 h 6858000"/>
              <a:gd name="connsiteX233" fmla="*/ 5470770 w 7467600"/>
              <a:gd name="connsiteY233" fmla="*/ 3005435 h 6858000"/>
              <a:gd name="connsiteX234" fmla="*/ 5519779 w 7467600"/>
              <a:gd name="connsiteY234" fmla="*/ 4359223 h 6858000"/>
              <a:gd name="connsiteX235" fmla="*/ 5520293 w 7467600"/>
              <a:gd name="connsiteY235" fmla="*/ 4360602 h 6858000"/>
              <a:gd name="connsiteX236" fmla="*/ 5767221 w 7467600"/>
              <a:gd name="connsiteY236" fmla="*/ 4665564 h 6858000"/>
              <a:gd name="connsiteX237" fmla="*/ 6937169 w 7467600"/>
              <a:gd name="connsiteY237" fmla="*/ 4815941 h 6858000"/>
              <a:gd name="connsiteX238" fmla="*/ 6953922 w 7467600"/>
              <a:gd name="connsiteY238" fmla="*/ 4890068 h 6858000"/>
              <a:gd name="connsiteX239" fmla="*/ 6071359 w 7467600"/>
              <a:gd name="connsiteY239" fmla="*/ 4770770 h 6858000"/>
              <a:gd name="connsiteX240" fmla="*/ 6038839 w 7467600"/>
              <a:gd name="connsiteY240" fmla="*/ 4764474 h 6858000"/>
              <a:gd name="connsiteX241" fmla="*/ 6038706 w 7467600"/>
              <a:gd name="connsiteY241" fmla="*/ 4763847 h 6858000"/>
              <a:gd name="connsiteX242" fmla="*/ 6037784 w 7467600"/>
              <a:gd name="connsiteY242" fmla="*/ 4764270 h 6858000"/>
              <a:gd name="connsiteX243" fmla="*/ 6038839 w 7467600"/>
              <a:gd name="connsiteY243" fmla="*/ 4764474 h 6858000"/>
              <a:gd name="connsiteX244" fmla="*/ 6040338 w 7467600"/>
              <a:gd name="connsiteY244" fmla="*/ 4771418 h 6858000"/>
              <a:gd name="connsiteX245" fmla="*/ 6024488 w 7467600"/>
              <a:gd name="connsiteY245" fmla="*/ 4809903 h 6858000"/>
              <a:gd name="connsiteX246" fmla="*/ 5599771 w 7467600"/>
              <a:gd name="connsiteY246" fmla="*/ 5509652 h 6858000"/>
              <a:gd name="connsiteX247" fmla="*/ 5548843 w 7467600"/>
              <a:gd name="connsiteY247" fmla="*/ 5563845 h 6858000"/>
              <a:gd name="connsiteX248" fmla="*/ 5940952 w 7467600"/>
              <a:gd name="connsiteY248" fmla="*/ 6250028 h 6858000"/>
              <a:gd name="connsiteX249" fmla="*/ 6043441 w 7467600"/>
              <a:gd name="connsiteY249" fmla="*/ 6665847 h 6858000"/>
              <a:gd name="connsiteX250" fmla="*/ 6093432 w 7467600"/>
              <a:gd name="connsiteY250" fmla="*/ 6858000 h 6858000"/>
              <a:gd name="connsiteX251" fmla="*/ 6034344 w 7467600"/>
              <a:gd name="connsiteY251" fmla="*/ 6858000 h 6858000"/>
              <a:gd name="connsiteX252" fmla="*/ 6026679 w 7467600"/>
              <a:gd name="connsiteY252" fmla="*/ 6836959 h 6858000"/>
              <a:gd name="connsiteX253" fmla="*/ 5800441 w 7467600"/>
              <a:gd name="connsiteY253" fmla="*/ 6335286 h 6858000"/>
              <a:gd name="connsiteX254" fmla="*/ 5526562 w 7467600"/>
              <a:gd name="connsiteY254" fmla="*/ 5705388 h 6858000"/>
              <a:gd name="connsiteX255" fmla="*/ 5519640 w 7467600"/>
              <a:gd name="connsiteY255" fmla="*/ 5683774 h 6858000"/>
              <a:gd name="connsiteX256" fmla="*/ 5844559 w 7467600"/>
              <a:gd name="connsiteY256" fmla="*/ 6553349 h 6858000"/>
              <a:gd name="connsiteX257" fmla="*/ 5975994 w 7467600"/>
              <a:gd name="connsiteY257" fmla="*/ 6858000 h 6858000"/>
              <a:gd name="connsiteX258" fmla="*/ 5898547 w 7467600"/>
              <a:gd name="connsiteY258" fmla="*/ 6858000 h 6858000"/>
              <a:gd name="connsiteX259" fmla="*/ 5682041 w 7467600"/>
              <a:gd name="connsiteY259" fmla="*/ 6355860 h 6858000"/>
              <a:gd name="connsiteX260" fmla="*/ 5461758 w 7467600"/>
              <a:gd name="connsiteY260" fmla="*/ 5820220 h 6858000"/>
              <a:gd name="connsiteX261" fmla="*/ 5237282 w 7467600"/>
              <a:gd name="connsiteY261" fmla="*/ 6579086 h 6858000"/>
              <a:gd name="connsiteX262" fmla="*/ 5115009 w 7467600"/>
              <a:gd name="connsiteY262" fmla="*/ 6858000 h 6858000"/>
              <a:gd name="connsiteX263" fmla="*/ 5028074 w 7467600"/>
              <a:gd name="connsiteY263" fmla="*/ 6858000 h 6858000"/>
              <a:gd name="connsiteX264" fmla="*/ 5079508 w 7467600"/>
              <a:gd name="connsiteY264" fmla="*/ 6749074 h 6858000"/>
              <a:gd name="connsiteX265" fmla="*/ 5371846 w 7467600"/>
              <a:gd name="connsiteY265" fmla="*/ 5924413 h 6858000"/>
              <a:gd name="connsiteX266" fmla="*/ 5270512 w 7467600"/>
              <a:gd name="connsiteY266" fmla="*/ 6138975 h 6858000"/>
              <a:gd name="connsiteX267" fmla="*/ 5062409 w 7467600"/>
              <a:gd name="connsiteY267" fmla="*/ 6653544 h 6858000"/>
              <a:gd name="connsiteX268" fmla="*/ 5036628 w 7467600"/>
              <a:gd name="connsiteY268" fmla="*/ 6754247 h 6858000"/>
              <a:gd name="connsiteX269" fmla="*/ 5009112 w 7467600"/>
              <a:gd name="connsiteY269" fmla="*/ 6858000 h 6858000"/>
              <a:gd name="connsiteX270" fmla="*/ 4976679 w 7467600"/>
              <a:gd name="connsiteY270" fmla="*/ 6858000 h 6858000"/>
              <a:gd name="connsiteX271" fmla="*/ 5006537 w 7467600"/>
              <a:gd name="connsiteY271" fmla="*/ 6747068 h 6858000"/>
              <a:gd name="connsiteX272" fmla="*/ 5032723 w 7467600"/>
              <a:gd name="connsiteY272" fmla="*/ 6644957 h 6858000"/>
              <a:gd name="connsiteX273" fmla="*/ 5242949 w 7467600"/>
              <a:gd name="connsiteY273" fmla="*/ 6125175 h 6858000"/>
              <a:gd name="connsiteX274" fmla="*/ 5286321 w 7467600"/>
              <a:gd name="connsiteY274" fmla="*/ 6033555 h 6858000"/>
              <a:gd name="connsiteX275" fmla="*/ 5008210 w 7467600"/>
              <a:gd name="connsiteY275" fmla="*/ 6649194 h 6858000"/>
              <a:gd name="connsiteX276" fmla="*/ 4986321 w 7467600"/>
              <a:gd name="connsiteY276" fmla="*/ 6765687 h 6858000"/>
              <a:gd name="connsiteX277" fmla="*/ 4973474 w 7467600"/>
              <a:gd name="connsiteY277" fmla="*/ 6858000 h 6858000"/>
              <a:gd name="connsiteX278" fmla="*/ 4907178 w 7467600"/>
              <a:gd name="connsiteY278" fmla="*/ 6858000 h 6858000"/>
              <a:gd name="connsiteX279" fmla="*/ 4910810 w 7467600"/>
              <a:gd name="connsiteY279" fmla="*/ 6829660 h 6858000"/>
              <a:gd name="connsiteX280" fmla="*/ 4987461 w 7467600"/>
              <a:gd name="connsiteY280" fmla="*/ 6432994 h 6858000"/>
              <a:gd name="connsiteX281" fmla="*/ 5179262 w 7467600"/>
              <a:gd name="connsiteY281" fmla="*/ 6035044 h 6858000"/>
              <a:gd name="connsiteX282" fmla="*/ 4689678 w 7467600"/>
              <a:gd name="connsiteY282" fmla="*/ 6440241 h 6858000"/>
              <a:gd name="connsiteX283" fmla="*/ 4477543 w 7467600"/>
              <a:gd name="connsiteY283" fmla="*/ 6674836 h 6858000"/>
              <a:gd name="connsiteX284" fmla="*/ 4329957 w 7467600"/>
              <a:gd name="connsiteY284" fmla="*/ 6858000 h 6858000"/>
              <a:gd name="connsiteX285" fmla="*/ 4218595 w 7467600"/>
              <a:gd name="connsiteY285" fmla="*/ 6858000 h 6858000"/>
              <a:gd name="connsiteX286" fmla="*/ 4368888 w 7467600"/>
              <a:gd name="connsiteY286" fmla="*/ 6668412 h 6858000"/>
              <a:gd name="connsiteX287" fmla="*/ 4563091 w 7467600"/>
              <a:gd name="connsiteY287" fmla="*/ 6442508 h 6858000"/>
              <a:gd name="connsiteX288" fmla="*/ 5387324 w 7467600"/>
              <a:gd name="connsiteY288" fmla="*/ 5705830 h 6858000"/>
              <a:gd name="connsiteX289" fmla="*/ 5073620 w 7467600"/>
              <a:gd name="connsiteY289" fmla="*/ 5955437 h 6858000"/>
              <a:gd name="connsiteX290" fmla="*/ 4689789 w 7467600"/>
              <a:gd name="connsiteY290" fmla="*/ 6268382 h 6858000"/>
              <a:gd name="connsiteX291" fmla="*/ 4418722 w 7467600"/>
              <a:gd name="connsiteY291" fmla="*/ 6570886 h 6858000"/>
              <a:gd name="connsiteX292" fmla="*/ 4214944 w 7467600"/>
              <a:gd name="connsiteY292" fmla="*/ 6858000 h 6858000"/>
              <a:gd name="connsiteX293" fmla="*/ 4177898 w 7467600"/>
              <a:gd name="connsiteY293" fmla="*/ 6858000 h 6858000"/>
              <a:gd name="connsiteX294" fmla="*/ 4391597 w 7467600"/>
              <a:gd name="connsiteY294" fmla="*/ 6556370 h 6858000"/>
              <a:gd name="connsiteX295" fmla="*/ 4668889 w 7467600"/>
              <a:gd name="connsiteY295" fmla="*/ 6246399 h 6858000"/>
              <a:gd name="connsiteX296" fmla="*/ 5055427 w 7467600"/>
              <a:gd name="connsiteY296" fmla="*/ 5931476 h 6858000"/>
              <a:gd name="connsiteX297" fmla="*/ 5371814 w 7467600"/>
              <a:gd name="connsiteY297" fmla="*/ 5678975 h 6858000"/>
              <a:gd name="connsiteX298" fmla="*/ 4987918 w 7467600"/>
              <a:gd name="connsiteY298" fmla="*/ 5838701 h 6858000"/>
              <a:gd name="connsiteX299" fmla="*/ 4317146 w 7467600"/>
              <a:gd name="connsiteY299" fmla="*/ 6587716 h 6858000"/>
              <a:gd name="connsiteX300" fmla="*/ 4171627 w 7467600"/>
              <a:gd name="connsiteY300" fmla="*/ 6858000 h 6858000"/>
              <a:gd name="connsiteX301" fmla="*/ 4081585 w 7467600"/>
              <a:gd name="connsiteY301" fmla="*/ 6858000 h 6858000"/>
              <a:gd name="connsiteX302" fmla="*/ 4238603 w 7467600"/>
              <a:gd name="connsiteY302" fmla="*/ 6559341 h 6858000"/>
              <a:gd name="connsiteX303" fmla="*/ 4778333 w 7467600"/>
              <a:gd name="connsiteY303" fmla="*/ 5873626 h 6858000"/>
              <a:gd name="connsiteX304" fmla="*/ 5414185 w 7467600"/>
              <a:gd name="connsiteY304" fmla="*/ 5573882 h 6858000"/>
              <a:gd name="connsiteX305" fmla="*/ 5959648 w 7467600"/>
              <a:gd name="connsiteY305" fmla="*/ 4760797 h 6858000"/>
              <a:gd name="connsiteX306" fmla="*/ 5355019 w 7467600"/>
              <a:gd name="connsiteY306" fmla="*/ 4734672 h 6858000"/>
              <a:gd name="connsiteX307" fmla="*/ 5083565 w 7467600"/>
              <a:gd name="connsiteY307" fmla="*/ 5179121 h 6858000"/>
              <a:gd name="connsiteX308" fmla="*/ 4713577 w 7467600"/>
              <a:gd name="connsiteY308" fmla="*/ 5616803 h 6858000"/>
              <a:gd name="connsiteX309" fmla="*/ 3989559 w 7467600"/>
              <a:gd name="connsiteY309" fmla="*/ 6145945 h 6858000"/>
              <a:gd name="connsiteX310" fmla="*/ 3939824 w 7467600"/>
              <a:gd name="connsiteY310" fmla="*/ 6066900 h 6858000"/>
              <a:gd name="connsiteX311" fmla="*/ 4584537 w 7467600"/>
              <a:gd name="connsiteY311" fmla="*/ 5324826 h 6858000"/>
              <a:gd name="connsiteX312" fmla="*/ 5037105 w 7467600"/>
              <a:gd name="connsiteY312" fmla="*/ 5088765 h 6858000"/>
              <a:gd name="connsiteX313" fmla="*/ 5039930 w 7467600"/>
              <a:gd name="connsiteY313" fmla="*/ 5089585 h 6858000"/>
              <a:gd name="connsiteX314" fmla="*/ 5263764 w 7467600"/>
              <a:gd name="connsiteY314" fmla="*/ 4735525 h 6858000"/>
              <a:gd name="connsiteX315" fmla="*/ 4086300 w 7467600"/>
              <a:gd name="connsiteY315" fmla="*/ 4884599 h 6858000"/>
              <a:gd name="connsiteX316" fmla="*/ 4085485 w 7467600"/>
              <a:gd name="connsiteY316" fmla="*/ 4899070 h 6858000"/>
              <a:gd name="connsiteX317" fmla="*/ 3871915 w 7467600"/>
              <a:gd name="connsiteY317" fmla="*/ 5253645 h 6858000"/>
              <a:gd name="connsiteX318" fmla="*/ 3799374 w 7467600"/>
              <a:gd name="connsiteY318" fmla="*/ 5466127 h 6858000"/>
              <a:gd name="connsiteX319" fmla="*/ 3498850 w 7467600"/>
              <a:gd name="connsiteY319" fmla="*/ 6661888 h 6858000"/>
              <a:gd name="connsiteX320" fmla="*/ 3399216 w 7467600"/>
              <a:gd name="connsiteY320" fmla="*/ 6858000 h 6858000"/>
              <a:gd name="connsiteX321" fmla="*/ 3303688 w 7467600"/>
              <a:gd name="connsiteY321" fmla="*/ 6858000 h 6858000"/>
              <a:gd name="connsiteX322" fmla="*/ 3391774 w 7467600"/>
              <a:gd name="connsiteY322" fmla="*/ 6697181 h 6858000"/>
              <a:gd name="connsiteX323" fmla="*/ 3735540 w 7467600"/>
              <a:gd name="connsiteY323" fmla="*/ 5546923 h 6858000"/>
              <a:gd name="connsiteX324" fmla="*/ 3729438 w 7467600"/>
              <a:gd name="connsiteY324" fmla="*/ 5569058 h 6858000"/>
              <a:gd name="connsiteX325" fmla="*/ 3707782 w 7467600"/>
              <a:gd name="connsiteY325" fmla="*/ 5644908 h 6858000"/>
              <a:gd name="connsiteX326" fmla="*/ 3583827 w 7467600"/>
              <a:gd name="connsiteY326" fmla="*/ 6039215 h 6858000"/>
              <a:gd name="connsiteX327" fmla="*/ 3547861 w 7467600"/>
              <a:gd name="connsiteY327" fmla="*/ 6129609 h 6858000"/>
              <a:gd name="connsiteX328" fmla="*/ 3490905 w 7467600"/>
              <a:gd name="connsiteY328" fmla="*/ 6277660 h 6858000"/>
              <a:gd name="connsiteX329" fmla="*/ 3455859 w 7467600"/>
              <a:gd name="connsiteY329" fmla="*/ 6391301 h 6858000"/>
              <a:gd name="connsiteX330" fmla="*/ 3429112 w 7467600"/>
              <a:gd name="connsiteY330" fmla="*/ 6479469 h 6858000"/>
              <a:gd name="connsiteX331" fmla="*/ 3304862 w 7467600"/>
              <a:gd name="connsiteY331" fmla="*/ 6796476 h 6858000"/>
              <a:gd name="connsiteX332" fmla="*/ 3276071 w 7467600"/>
              <a:gd name="connsiteY332" fmla="*/ 6858000 h 6858000"/>
              <a:gd name="connsiteX333" fmla="*/ 3240805 w 7467600"/>
              <a:gd name="connsiteY333" fmla="*/ 6858000 h 6858000"/>
              <a:gd name="connsiteX334" fmla="*/ 3275917 w 7467600"/>
              <a:gd name="connsiteY334" fmla="*/ 6783192 h 6858000"/>
              <a:gd name="connsiteX335" fmla="*/ 3399358 w 7467600"/>
              <a:gd name="connsiteY335" fmla="*/ 6469011 h 6858000"/>
              <a:gd name="connsiteX336" fmla="*/ 3425650 w 7467600"/>
              <a:gd name="connsiteY336" fmla="*/ 6381333 h 6858000"/>
              <a:gd name="connsiteX337" fmla="*/ 3460661 w 7467600"/>
              <a:gd name="connsiteY337" fmla="*/ 6266763 h 6858000"/>
              <a:gd name="connsiteX338" fmla="*/ 3518021 w 7467600"/>
              <a:gd name="connsiteY338" fmla="*/ 6117298 h 6858000"/>
              <a:gd name="connsiteX339" fmla="*/ 3554035 w 7467600"/>
              <a:gd name="connsiteY339" fmla="*/ 6027832 h 6858000"/>
              <a:gd name="connsiteX340" fmla="*/ 3677174 w 7467600"/>
              <a:gd name="connsiteY340" fmla="*/ 5636351 h 6858000"/>
              <a:gd name="connsiteX341" fmla="*/ 3698819 w 7467600"/>
              <a:gd name="connsiteY341" fmla="*/ 5560503 h 6858000"/>
              <a:gd name="connsiteX342" fmla="*/ 3702094 w 7467600"/>
              <a:gd name="connsiteY342" fmla="*/ 5549194 h 6858000"/>
              <a:gd name="connsiteX343" fmla="*/ 3398355 w 7467600"/>
              <a:gd name="connsiteY343" fmla="*/ 6094603 h 6858000"/>
              <a:gd name="connsiteX344" fmla="*/ 3193941 w 7467600"/>
              <a:gd name="connsiteY344" fmla="*/ 6798775 h 6858000"/>
              <a:gd name="connsiteX345" fmla="*/ 3184140 w 7467600"/>
              <a:gd name="connsiteY345" fmla="*/ 6858000 h 6858000"/>
              <a:gd name="connsiteX346" fmla="*/ 3099978 w 7467600"/>
              <a:gd name="connsiteY346" fmla="*/ 6858000 h 6858000"/>
              <a:gd name="connsiteX347" fmla="*/ 3101556 w 7467600"/>
              <a:gd name="connsiteY347" fmla="*/ 6843337 h 6858000"/>
              <a:gd name="connsiteX348" fmla="*/ 3370162 w 7467600"/>
              <a:gd name="connsiteY348" fmla="*/ 5785550 h 6858000"/>
              <a:gd name="connsiteX349" fmla="*/ 3746477 w 7467600"/>
              <a:gd name="connsiteY349" fmla="*/ 5377889 h 6858000"/>
              <a:gd name="connsiteX350" fmla="*/ 3863399 w 7467600"/>
              <a:gd name="connsiteY350" fmla="*/ 5087257 h 6858000"/>
              <a:gd name="connsiteX351" fmla="*/ 3968712 w 7467600"/>
              <a:gd name="connsiteY351" fmla="*/ 4913989 h 6858000"/>
              <a:gd name="connsiteX352" fmla="*/ 2792390 w 7467600"/>
              <a:gd name="connsiteY352" fmla="*/ 5382974 h 6858000"/>
              <a:gd name="connsiteX353" fmla="*/ 2714982 w 7467600"/>
              <a:gd name="connsiteY353" fmla="*/ 5427051 h 6858000"/>
              <a:gd name="connsiteX354" fmla="*/ 2813361 w 7467600"/>
              <a:gd name="connsiteY354" fmla="*/ 6023912 h 6858000"/>
              <a:gd name="connsiteX355" fmla="*/ 2688430 w 7467600"/>
              <a:gd name="connsiteY355" fmla="*/ 6801564 h 6858000"/>
              <a:gd name="connsiteX356" fmla="*/ 2629626 w 7467600"/>
              <a:gd name="connsiteY356" fmla="*/ 6763394 h 6858000"/>
              <a:gd name="connsiteX357" fmla="*/ 2565328 w 7467600"/>
              <a:gd name="connsiteY357" fmla="*/ 5516399 h 6858000"/>
              <a:gd name="connsiteX358" fmla="*/ 1922999 w 7467600"/>
              <a:gd name="connsiteY358" fmla="*/ 5980343 h 6858000"/>
              <a:gd name="connsiteX359" fmla="*/ 1950261 w 7467600"/>
              <a:gd name="connsiteY359" fmla="*/ 6405858 h 6858000"/>
              <a:gd name="connsiteX360" fmla="*/ 2365554 w 7467600"/>
              <a:gd name="connsiteY360" fmla="*/ 6759107 h 6858000"/>
              <a:gd name="connsiteX361" fmla="*/ 2424142 w 7467600"/>
              <a:gd name="connsiteY361" fmla="*/ 6858000 h 6858000"/>
              <a:gd name="connsiteX362" fmla="*/ 2395994 w 7467600"/>
              <a:gd name="connsiteY362" fmla="*/ 6858000 h 6858000"/>
              <a:gd name="connsiteX363" fmla="*/ 2392863 w 7467600"/>
              <a:gd name="connsiteY363" fmla="*/ 6852964 h 6858000"/>
              <a:gd name="connsiteX364" fmla="*/ 2017589 w 7467600"/>
              <a:gd name="connsiteY364" fmla="*/ 6493982 h 6858000"/>
              <a:gd name="connsiteX365" fmla="*/ 2147336 w 7467600"/>
              <a:gd name="connsiteY365" fmla="*/ 6594052 h 6858000"/>
              <a:gd name="connsiteX366" fmla="*/ 2207047 w 7467600"/>
              <a:gd name="connsiteY366" fmla="*/ 6654540 h 6858000"/>
              <a:gd name="connsiteX367" fmla="*/ 2299106 w 7467600"/>
              <a:gd name="connsiteY367" fmla="*/ 6778931 h 6858000"/>
              <a:gd name="connsiteX368" fmla="*/ 2314430 w 7467600"/>
              <a:gd name="connsiteY368" fmla="*/ 6801144 h 6858000"/>
              <a:gd name="connsiteX369" fmla="*/ 2352406 w 7467600"/>
              <a:gd name="connsiteY369" fmla="*/ 6858000 h 6858000"/>
              <a:gd name="connsiteX370" fmla="*/ 2314492 w 7467600"/>
              <a:gd name="connsiteY370" fmla="*/ 6858000 h 6858000"/>
              <a:gd name="connsiteX371" fmla="*/ 2288095 w 7467600"/>
              <a:gd name="connsiteY371" fmla="*/ 6818030 h 6858000"/>
              <a:gd name="connsiteX372" fmla="*/ 2272768 w 7467600"/>
              <a:gd name="connsiteY372" fmla="*/ 6795822 h 6858000"/>
              <a:gd name="connsiteX373" fmla="*/ 2182715 w 7467600"/>
              <a:gd name="connsiteY373" fmla="*/ 6675071 h 6858000"/>
              <a:gd name="connsiteX374" fmla="*/ 2032061 w 7467600"/>
              <a:gd name="connsiteY374" fmla="*/ 6541380 h 6858000"/>
              <a:gd name="connsiteX375" fmla="*/ 2257220 w 7467600"/>
              <a:gd name="connsiteY375" fmla="*/ 6826257 h 6858000"/>
              <a:gd name="connsiteX376" fmla="*/ 2281324 w 7467600"/>
              <a:gd name="connsiteY376" fmla="*/ 6858000 h 6858000"/>
              <a:gd name="connsiteX377" fmla="*/ 2242860 w 7467600"/>
              <a:gd name="connsiteY377" fmla="*/ 6858000 h 6858000"/>
              <a:gd name="connsiteX378" fmla="*/ 2232818 w 7467600"/>
              <a:gd name="connsiteY378" fmla="*/ 6844926 h 6858000"/>
              <a:gd name="connsiteX379" fmla="*/ 1990172 w 7467600"/>
              <a:gd name="connsiteY379" fmla="*/ 6542121 h 6858000"/>
              <a:gd name="connsiteX380" fmla="*/ 2124090 w 7467600"/>
              <a:gd name="connsiteY380" fmla="*/ 6761017 h 6858000"/>
              <a:gd name="connsiteX381" fmla="*/ 2200380 w 7467600"/>
              <a:gd name="connsiteY381" fmla="*/ 6858000 h 6858000"/>
              <a:gd name="connsiteX382" fmla="*/ 2147507 w 7467600"/>
              <a:gd name="connsiteY382" fmla="*/ 6858000 h 6858000"/>
              <a:gd name="connsiteX383" fmla="*/ 2070668 w 7467600"/>
              <a:gd name="connsiteY383" fmla="*/ 6761520 h 6858000"/>
              <a:gd name="connsiteX384" fmla="*/ 1975142 w 7467600"/>
              <a:gd name="connsiteY384" fmla="*/ 6585570 h 6858000"/>
              <a:gd name="connsiteX385" fmla="*/ 2050035 w 7467600"/>
              <a:gd name="connsiteY385" fmla="*/ 6813345 h 6858000"/>
              <a:gd name="connsiteX386" fmla="*/ 2063025 w 7467600"/>
              <a:gd name="connsiteY386" fmla="*/ 6858000 h 6858000"/>
              <a:gd name="connsiteX387" fmla="*/ 2021675 w 7467600"/>
              <a:gd name="connsiteY387" fmla="*/ 6858000 h 6858000"/>
              <a:gd name="connsiteX388" fmla="*/ 2019308 w 7467600"/>
              <a:gd name="connsiteY388" fmla="*/ 6847118 h 6858000"/>
              <a:gd name="connsiteX389" fmla="*/ 1938835 w 7467600"/>
              <a:gd name="connsiteY389" fmla="*/ 6551160 h 6858000"/>
              <a:gd name="connsiteX390" fmla="*/ 1953230 w 7467600"/>
              <a:gd name="connsiteY390" fmla="*/ 6759699 h 6858000"/>
              <a:gd name="connsiteX391" fmla="*/ 1956763 w 7467600"/>
              <a:gd name="connsiteY391" fmla="*/ 6778191 h 6858000"/>
              <a:gd name="connsiteX392" fmla="*/ 1967925 w 7467600"/>
              <a:gd name="connsiteY392" fmla="*/ 6858000 h 6858000"/>
              <a:gd name="connsiteX393" fmla="*/ 1936622 w 7467600"/>
              <a:gd name="connsiteY393" fmla="*/ 6858000 h 6858000"/>
              <a:gd name="connsiteX394" fmla="*/ 1926261 w 7467600"/>
              <a:gd name="connsiteY394" fmla="*/ 6784064 h 6858000"/>
              <a:gd name="connsiteX395" fmla="*/ 1922724 w 7467600"/>
              <a:gd name="connsiteY395" fmla="*/ 6765577 h 6858000"/>
              <a:gd name="connsiteX396" fmla="*/ 1904650 w 7467600"/>
              <a:gd name="connsiteY396" fmla="*/ 6639616 h 6858000"/>
              <a:gd name="connsiteX397" fmla="*/ 1885273 w 7467600"/>
              <a:gd name="connsiteY397" fmla="*/ 6858000 h 6858000"/>
              <a:gd name="connsiteX398" fmla="*/ 1854363 w 7467600"/>
              <a:gd name="connsiteY398" fmla="*/ 6858000 h 6858000"/>
              <a:gd name="connsiteX399" fmla="*/ 1880391 w 7467600"/>
              <a:gd name="connsiteY399" fmla="*/ 6603796 h 6858000"/>
              <a:gd name="connsiteX400" fmla="*/ 1818273 w 7467600"/>
              <a:gd name="connsiteY400" fmla="*/ 6715729 h 6858000"/>
              <a:gd name="connsiteX401" fmla="*/ 1794691 w 7467600"/>
              <a:gd name="connsiteY401" fmla="*/ 6843239 h 6858000"/>
              <a:gd name="connsiteX402" fmla="*/ 1794914 w 7467600"/>
              <a:gd name="connsiteY402" fmla="*/ 6858000 h 6858000"/>
              <a:gd name="connsiteX403" fmla="*/ 1746128 w 7467600"/>
              <a:gd name="connsiteY403" fmla="*/ 6858000 h 6858000"/>
              <a:gd name="connsiteX404" fmla="*/ 1753934 w 7467600"/>
              <a:gd name="connsiteY404" fmla="*/ 6724796 h 6858000"/>
              <a:gd name="connsiteX405" fmla="*/ 1792053 w 7467600"/>
              <a:gd name="connsiteY405" fmla="*/ 6572396 h 6858000"/>
              <a:gd name="connsiteX406" fmla="*/ 1862248 w 7467600"/>
              <a:gd name="connsiteY406" fmla="*/ 6266397 h 6858000"/>
              <a:gd name="connsiteX407" fmla="*/ 1862250 w 7467600"/>
              <a:gd name="connsiteY407" fmla="*/ 6033531 h 6858000"/>
              <a:gd name="connsiteX408" fmla="*/ 1211999 w 7467600"/>
              <a:gd name="connsiteY408" fmla="*/ 6683610 h 6858000"/>
              <a:gd name="connsiteX409" fmla="*/ 1213266 w 7467600"/>
              <a:gd name="connsiteY409" fmla="*/ 6691947 h 6858000"/>
              <a:gd name="connsiteX410" fmla="*/ 1203370 w 7467600"/>
              <a:gd name="connsiteY410" fmla="*/ 6850676 h 6858000"/>
              <a:gd name="connsiteX411" fmla="*/ 1203671 w 7467600"/>
              <a:gd name="connsiteY411" fmla="*/ 6858000 h 6858000"/>
              <a:gd name="connsiteX412" fmla="*/ 1143180 w 7467600"/>
              <a:gd name="connsiteY412" fmla="*/ 6858000 h 6858000"/>
              <a:gd name="connsiteX413" fmla="*/ 1142176 w 7467600"/>
              <a:gd name="connsiteY413" fmla="*/ 6766045 h 6858000"/>
              <a:gd name="connsiteX414" fmla="*/ 1067484 w 7467600"/>
              <a:gd name="connsiteY414" fmla="*/ 6858000 h 6858000"/>
              <a:gd name="connsiteX415" fmla="*/ 953928 w 7467600"/>
              <a:gd name="connsiteY415" fmla="*/ 6858000 h 6858000"/>
              <a:gd name="connsiteX416" fmla="*/ 959715 w 7467600"/>
              <a:gd name="connsiteY416" fmla="*/ 6850185 h 6858000"/>
              <a:gd name="connsiteX417" fmla="*/ 1483788 w 7467600"/>
              <a:gd name="connsiteY417" fmla="*/ 6259174 h 6858000"/>
              <a:gd name="connsiteX418" fmla="*/ 1100671 w 7467600"/>
              <a:gd name="connsiteY418" fmla="*/ 6252137 h 6858000"/>
              <a:gd name="connsiteX419" fmla="*/ 1090144 w 7467600"/>
              <a:gd name="connsiteY419" fmla="*/ 6256748 h 6858000"/>
              <a:gd name="connsiteX420" fmla="*/ 1095872 w 7467600"/>
              <a:gd name="connsiteY420" fmla="*/ 6271892 h 6858000"/>
              <a:gd name="connsiteX421" fmla="*/ 262785 w 7467600"/>
              <a:gd name="connsiteY421" fmla="*/ 6845450 h 6858000"/>
              <a:gd name="connsiteX422" fmla="*/ 209968 w 7467600"/>
              <a:gd name="connsiteY422" fmla="*/ 6770713 h 6858000"/>
              <a:gd name="connsiteX423" fmla="*/ 873460 w 7467600"/>
              <a:gd name="connsiteY423" fmla="*/ 6253768 h 6858000"/>
              <a:gd name="connsiteX424" fmla="*/ 192686 w 7467600"/>
              <a:gd name="connsiteY424" fmla="*/ 5849257 h 6858000"/>
              <a:gd name="connsiteX425" fmla="*/ 4696 w 7467600"/>
              <a:gd name="connsiteY425" fmla="*/ 5697668 h 6858000"/>
              <a:gd name="connsiteX426" fmla="*/ 0 w 7467600"/>
              <a:gd name="connsiteY426" fmla="*/ 5689984 h 6858000"/>
              <a:gd name="connsiteX427" fmla="*/ 0 w 7467600"/>
              <a:gd name="connsiteY427" fmla="*/ 5513472 h 6858000"/>
              <a:gd name="connsiteX428" fmla="*/ 174101 w 7467600"/>
              <a:gd name="connsiteY428" fmla="*/ 5620277 h 6858000"/>
              <a:gd name="connsiteX429" fmla="*/ 891800 w 7467600"/>
              <a:gd name="connsiteY429" fmla="*/ 6036935 h 6858000"/>
              <a:gd name="connsiteX430" fmla="*/ 1072219 w 7467600"/>
              <a:gd name="connsiteY430" fmla="*/ 6169443 h 6858000"/>
              <a:gd name="connsiteX431" fmla="*/ 1074117 w 7467600"/>
              <a:gd name="connsiteY431" fmla="*/ 6170301 h 6858000"/>
              <a:gd name="connsiteX432" fmla="*/ 1083114 w 7467600"/>
              <a:gd name="connsiteY432" fmla="*/ 6174131 h 6858000"/>
              <a:gd name="connsiteX433" fmla="*/ 1543010 w 7467600"/>
              <a:gd name="connsiteY433" fmla="*/ 6191140 h 6858000"/>
              <a:gd name="connsiteX434" fmla="*/ 1551080 w 7467600"/>
              <a:gd name="connsiteY434" fmla="*/ 6195006 h 6858000"/>
              <a:gd name="connsiteX435" fmla="*/ 2345443 w 7467600"/>
              <a:gd name="connsiteY435" fmla="*/ 5549882 h 6858000"/>
              <a:gd name="connsiteX436" fmla="*/ 1721499 w 7467600"/>
              <a:gd name="connsiteY436" fmla="*/ 5599969 h 6858000"/>
              <a:gd name="connsiteX437" fmla="*/ 767716 w 7467600"/>
              <a:gd name="connsiteY437" fmla="*/ 5472768 h 6858000"/>
              <a:gd name="connsiteX438" fmla="*/ 722147 w 7467600"/>
              <a:gd name="connsiteY438" fmla="*/ 5393091 h 6858000"/>
              <a:gd name="connsiteX439" fmla="*/ 1485552 w 7467600"/>
              <a:gd name="connsiteY439" fmla="*/ 5313202 h 6858000"/>
              <a:gd name="connsiteX440" fmla="*/ 2143004 w 7467600"/>
              <a:gd name="connsiteY440" fmla="*/ 5402420 h 6858000"/>
              <a:gd name="connsiteX441" fmla="*/ 1933391 w 7467600"/>
              <a:gd name="connsiteY441" fmla="*/ 5156971 h 6858000"/>
              <a:gd name="connsiteX442" fmla="*/ 1827118 w 7467600"/>
              <a:gd name="connsiteY442" fmla="*/ 4968410 h 6858000"/>
              <a:gd name="connsiteX443" fmla="*/ 1837349 w 7467600"/>
              <a:gd name="connsiteY443" fmla="*/ 4956357 h 6858000"/>
              <a:gd name="connsiteX444" fmla="*/ 2162835 w 7467600"/>
              <a:gd name="connsiteY444" fmla="*/ 5187853 h 6858000"/>
              <a:gd name="connsiteX445" fmla="*/ 2257167 w 7467600"/>
              <a:gd name="connsiteY445" fmla="*/ 5462123 h 6858000"/>
              <a:gd name="connsiteX446" fmla="*/ 2261598 w 7467600"/>
              <a:gd name="connsiteY446" fmla="*/ 5467998 h 6858000"/>
              <a:gd name="connsiteX447" fmla="*/ 2437177 w 7467600"/>
              <a:gd name="connsiteY447" fmla="*/ 5479608 h 6858000"/>
              <a:gd name="connsiteX448" fmla="*/ 2445247 w 7467600"/>
              <a:gd name="connsiteY448" fmla="*/ 5483476 h 6858000"/>
              <a:gd name="connsiteX449" fmla="*/ 2743626 w 7467600"/>
              <a:gd name="connsiteY449" fmla="*/ 5304819 h 6858000"/>
              <a:gd name="connsiteX450" fmla="*/ 3048102 w 7467600"/>
              <a:gd name="connsiteY450" fmla="*/ 5150595 h 6858000"/>
              <a:gd name="connsiteX451" fmla="*/ 1799414 w 7467600"/>
              <a:gd name="connsiteY451" fmla="*/ 4694732 h 6858000"/>
              <a:gd name="connsiteX452" fmla="*/ 1771735 w 7467600"/>
              <a:gd name="connsiteY452" fmla="*/ 4619929 h 6858000"/>
              <a:gd name="connsiteX453" fmla="*/ 3104273 w 7467600"/>
              <a:gd name="connsiteY453" fmla="*/ 5076159 h 6858000"/>
              <a:gd name="connsiteX454" fmla="*/ 3113245 w 7467600"/>
              <a:gd name="connsiteY454" fmla="*/ 5090705 h 6858000"/>
              <a:gd name="connsiteX455" fmla="*/ 3126294 w 7467600"/>
              <a:gd name="connsiteY455" fmla="*/ 5114400 h 6858000"/>
              <a:gd name="connsiteX456" fmla="*/ 3937433 w 7467600"/>
              <a:gd name="connsiteY456" fmla="*/ 4830473 h 6858000"/>
              <a:gd name="connsiteX457" fmla="*/ 3590475 w 7467600"/>
              <a:gd name="connsiteY457" fmla="*/ 4597974 h 6858000"/>
              <a:gd name="connsiteX458" fmla="*/ 3100264 w 7467600"/>
              <a:gd name="connsiteY458" fmla="*/ 4579845 h 6858000"/>
              <a:gd name="connsiteX459" fmla="*/ 2183576 w 7467600"/>
              <a:gd name="connsiteY459" fmla="*/ 4227150 h 6858000"/>
              <a:gd name="connsiteX460" fmla="*/ 2151029 w 7467600"/>
              <a:gd name="connsiteY460" fmla="*/ 4146947 h 6858000"/>
              <a:gd name="connsiteX461" fmla="*/ 3563434 w 7467600"/>
              <a:gd name="connsiteY461" fmla="*/ 4469115 h 6858000"/>
              <a:gd name="connsiteX462" fmla="*/ 3177952 w 7467600"/>
              <a:gd name="connsiteY462" fmla="*/ 3657386 h 6858000"/>
              <a:gd name="connsiteX463" fmla="*/ 3189263 w 7467600"/>
              <a:gd name="connsiteY463" fmla="*/ 3625726 h 6858000"/>
              <a:gd name="connsiteX464" fmla="*/ 3560912 w 7467600"/>
              <a:gd name="connsiteY464" fmla="*/ 4079863 h 6858000"/>
              <a:gd name="connsiteX465" fmla="*/ 3626636 w 7467600"/>
              <a:gd name="connsiteY465" fmla="*/ 4512230 h 6858000"/>
              <a:gd name="connsiteX466" fmla="*/ 3653088 w 7467600"/>
              <a:gd name="connsiteY466" fmla="*/ 4521417 h 6858000"/>
              <a:gd name="connsiteX467" fmla="*/ 3988128 w 7467600"/>
              <a:gd name="connsiteY467" fmla="*/ 4817267 h 6858000"/>
              <a:gd name="connsiteX468" fmla="*/ 4830582 w 7467600"/>
              <a:gd name="connsiteY468" fmla="*/ 4676000 h 6858000"/>
              <a:gd name="connsiteX469" fmla="*/ 4830100 w 7467600"/>
              <a:gd name="connsiteY469" fmla="*/ 4675554 h 6858000"/>
              <a:gd name="connsiteX470" fmla="*/ 4036318 w 7467600"/>
              <a:gd name="connsiteY470" fmla="*/ 4147013 h 6858000"/>
              <a:gd name="connsiteX471" fmla="*/ 3432098 w 7467600"/>
              <a:gd name="connsiteY471" fmla="*/ 3537312 h 6858000"/>
              <a:gd name="connsiteX472" fmla="*/ 3446761 w 7467600"/>
              <a:gd name="connsiteY472" fmla="*/ 3461278 h 6858000"/>
              <a:gd name="connsiteX473" fmla="*/ 4419733 w 7467600"/>
              <a:gd name="connsiteY473" fmla="*/ 3963555 h 6858000"/>
              <a:gd name="connsiteX474" fmla="*/ 4781371 w 7467600"/>
              <a:gd name="connsiteY474" fmla="*/ 4458604 h 6858000"/>
              <a:gd name="connsiteX475" fmla="*/ 4780440 w 7467600"/>
              <a:gd name="connsiteY475" fmla="*/ 4470290 h 6858000"/>
              <a:gd name="connsiteX476" fmla="*/ 4898954 w 7467600"/>
              <a:gd name="connsiteY476" fmla="*/ 4662092 h 6858000"/>
              <a:gd name="connsiteX477" fmla="*/ 4900699 w 7467600"/>
              <a:gd name="connsiteY477" fmla="*/ 4670867 h 6858000"/>
              <a:gd name="connsiteX478" fmla="*/ 5714511 w 7467600"/>
              <a:gd name="connsiteY478" fmla="*/ 4663483 h 6858000"/>
              <a:gd name="connsiteX479" fmla="*/ 5464793 w 7467600"/>
              <a:gd name="connsiteY479" fmla="*/ 4393556 h 6858000"/>
              <a:gd name="connsiteX480" fmla="*/ 5461897 w 7467600"/>
              <a:gd name="connsiteY480" fmla="*/ 4390879 h 6858000"/>
              <a:gd name="connsiteX481" fmla="*/ 4294126 w 7467600"/>
              <a:gd name="connsiteY481" fmla="*/ 3303048 h 6858000"/>
              <a:gd name="connsiteX482" fmla="*/ 4305321 w 7467600"/>
              <a:gd name="connsiteY482" fmla="*/ 3256953 h 6858000"/>
              <a:gd name="connsiteX483" fmla="*/ 4949299 w 7467600"/>
              <a:gd name="connsiteY483" fmla="*/ 3766336 h 6858000"/>
              <a:gd name="connsiteX484" fmla="*/ 5291452 w 7467600"/>
              <a:gd name="connsiteY484" fmla="*/ 4076801 h 6858000"/>
              <a:gd name="connsiteX485" fmla="*/ 5434998 w 7467600"/>
              <a:gd name="connsiteY485" fmla="*/ 4254100 h 6858000"/>
              <a:gd name="connsiteX486" fmla="*/ 5351015 w 7467600"/>
              <a:gd name="connsiteY486" fmla="*/ 3760989 h 6858000"/>
              <a:gd name="connsiteX487" fmla="*/ 5413780 w 7467600"/>
              <a:gd name="connsiteY487" fmla="*/ 2966265 h 6858000"/>
              <a:gd name="connsiteX488" fmla="*/ 5425627 w 7467600"/>
              <a:gd name="connsiteY488" fmla="*/ 2954192 h 6858000"/>
              <a:gd name="connsiteX489" fmla="*/ 6604735 w 7467600"/>
              <a:gd name="connsiteY489" fmla="*/ 2041381 h 6858000"/>
              <a:gd name="connsiteX490" fmla="*/ 7204487 w 7467600"/>
              <a:gd name="connsiteY490" fmla="*/ 2742112 h 6858000"/>
              <a:gd name="connsiteX491" fmla="*/ 7131592 w 7467600"/>
              <a:gd name="connsiteY491" fmla="*/ 2672096 h 6858000"/>
              <a:gd name="connsiteX492" fmla="*/ 6996344 w 7467600"/>
              <a:gd name="connsiteY492" fmla="*/ 2518310 h 6858000"/>
              <a:gd name="connsiteX493" fmla="*/ 6735495 w 7467600"/>
              <a:gd name="connsiteY493" fmla="*/ 2196890 h 6858000"/>
              <a:gd name="connsiteX494" fmla="*/ 6721901 w 7467600"/>
              <a:gd name="connsiteY494" fmla="*/ 2179274 h 6858000"/>
              <a:gd name="connsiteX495" fmla="*/ 6604735 w 7467600"/>
              <a:gd name="connsiteY495" fmla="*/ 2041381 h 6858000"/>
              <a:gd name="connsiteX496" fmla="*/ 6591670 w 7467600"/>
              <a:gd name="connsiteY496" fmla="*/ 1988277 h 6858000"/>
              <a:gd name="connsiteX497" fmla="*/ 6747349 w 7467600"/>
              <a:gd name="connsiteY497" fmla="*/ 2160069 h 6858000"/>
              <a:gd name="connsiteX498" fmla="*/ 6760943 w 7467600"/>
              <a:gd name="connsiteY498" fmla="*/ 2177686 h 6858000"/>
              <a:gd name="connsiteX499" fmla="*/ 7021065 w 7467600"/>
              <a:gd name="connsiteY499" fmla="*/ 2498102 h 6858000"/>
              <a:gd name="connsiteX500" fmla="*/ 7155223 w 7467600"/>
              <a:gd name="connsiteY500" fmla="*/ 2650386 h 6858000"/>
              <a:gd name="connsiteX501" fmla="*/ 7203167 w 7467600"/>
              <a:gd name="connsiteY501" fmla="*/ 2697288 h 6858000"/>
              <a:gd name="connsiteX502" fmla="*/ 6937703 w 7467600"/>
              <a:gd name="connsiteY502" fmla="*/ 2321981 h 6858000"/>
              <a:gd name="connsiteX503" fmla="*/ 6591670 w 7467600"/>
              <a:gd name="connsiteY503" fmla="*/ 1988277 h 6858000"/>
              <a:gd name="connsiteX504" fmla="*/ 5798671 w 7467600"/>
              <a:gd name="connsiteY504" fmla="*/ 1981601 h 6858000"/>
              <a:gd name="connsiteX505" fmla="*/ 5754709 w 7467600"/>
              <a:gd name="connsiteY505" fmla="*/ 2071454 h 6858000"/>
              <a:gd name="connsiteX506" fmla="*/ 5763044 w 7467600"/>
              <a:gd name="connsiteY506" fmla="*/ 2842206 h 6858000"/>
              <a:gd name="connsiteX507" fmla="*/ 5764974 w 7467600"/>
              <a:gd name="connsiteY507" fmla="*/ 2799609 h 6858000"/>
              <a:gd name="connsiteX508" fmla="*/ 5767665 w 7467600"/>
              <a:gd name="connsiteY508" fmla="*/ 2666409 h 6858000"/>
              <a:gd name="connsiteX509" fmla="*/ 5763055 w 7467600"/>
              <a:gd name="connsiteY509" fmla="*/ 2579705 h 6858000"/>
              <a:gd name="connsiteX510" fmla="*/ 5758079 w 7467600"/>
              <a:gd name="connsiteY510" fmla="*/ 2492508 h 6858000"/>
              <a:gd name="connsiteX511" fmla="*/ 5779325 w 7467600"/>
              <a:gd name="connsiteY511" fmla="*/ 2197069 h 6858000"/>
              <a:gd name="connsiteX512" fmla="*/ 5798671 w 7467600"/>
              <a:gd name="connsiteY512" fmla="*/ 1981601 h 6858000"/>
              <a:gd name="connsiteX513" fmla="*/ 5829202 w 7467600"/>
              <a:gd name="connsiteY513" fmla="*/ 1971679 h 6858000"/>
              <a:gd name="connsiteX514" fmla="*/ 5809558 w 7467600"/>
              <a:gd name="connsiteY514" fmla="*/ 2198043 h 6858000"/>
              <a:gd name="connsiteX515" fmla="*/ 5788653 w 7467600"/>
              <a:gd name="connsiteY515" fmla="*/ 2489430 h 6858000"/>
              <a:gd name="connsiteX516" fmla="*/ 5793439 w 7467600"/>
              <a:gd name="connsiteY516" fmla="*/ 2575235 h 6858000"/>
              <a:gd name="connsiteX517" fmla="*/ 5796837 w 7467600"/>
              <a:gd name="connsiteY517" fmla="*/ 2637633 h 6858000"/>
              <a:gd name="connsiteX518" fmla="*/ 5818614 w 7467600"/>
              <a:gd name="connsiteY518" fmla="*/ 2473055 h 6858000"/>
              <a:gd name="connsiteX519" fmla="*/ 5829202 w 7467600"/>
              <a:gd name="connsiteY519" fmla="*/ 1971679 h 6858000"/>
              <a:gd name="connsiteX520" fmla="*/ 5911389 w 7467600"/>
              <a:gd name="connsiteY520" fmla="*/ 1898371 h 6858000"/>
              <a:gd name="connsiteX521" fmla="*/ 6237627 w 7467600"/>
              <a:gd name="connsiteY521" fmla="*/ 2231921 h 6858000"/>
              <a:gd name="connsiteX522" fmla="*/ 5911389 w 7467600"/>
              <a:gd name="connsiteY522" fmla="*/ 1898371 h 6858000"/>
              <a:gd name="connsiteX523" fmla="*/ 6944437 w 7467600"/>
              <a:gd name="connsiteY523" fmla="*/ 1575402 h 6858000"/>
              <a:gd name="connsiteX524" fmla="*/ 6304730 w 7467600"/>
              <a:gd name="connsiteY524" fmla="*/ 1766654 h 6858000"/>
              <a:gd name="connsiteX525" fmla="*/ 6944437 w 7467600"/>
              <a:gd name="connsiteY525" fmla="*/ 1575402 h 6858000"/>
              <a:gd name="connsiteX526" fmla="*/ 7019523 w 7467600"/>
              <a:gd name="connsiteY526" fmla="*/ 1519450 h 6858000"/>
              <a:gd name="connsiteX527" fmla="*/ 6298091 w 7467600"/>
              <a:gd name="connsiteY527" fmla="*/ 1737122 h 6858000"/>
              <a:gd name="connsiteX528" fmla="*/ 7019523 w 7467600"/>
              <a:gd name="connsiteY528" fmla="*/ 1519450 h 6858000"/>
              <a:gd name="connsiteX529" fmla="*/ 2399523 w 7467600"/>
              <a:gd name="connsiteY529" fmla="*/ 1428234 h 6858000"/>
              <a:gd name="connsiteX530" fmla="*/ 2224982 w 7467600"/>
              <a:gd name="connsiteY530" fmla="*/ 1826201 h 6858000"/>
              <a:gd name="connsiteX531" fmla="*/ 2096099 w 7467600"/>
              <a:gd name="connsiteY531" fmla="*/ 2345900 h 6858000"/>
              <a:gd name="connsiteX532" fmla="*/ 2283317 w 7467600"/>
              <a:gd name="connsiteY532" fmla="*/ 1796925 h 6858000"/>
              <a:gd name="connsiteX533" fmla="*/ 2399523 w 7467600"/>
              <a:gd name="connsiteY533" fmla="*/ 1428234 h 6858000"/>
              <a:gd name="connsiteX534" fmla="*/ 2448558 w 7467600"/>
              <a:gd name="connsiteY534" fmla="*/ 1373435 h 6858000"/>
              <a:gd name="connsiteX535" fmla="*/ 2312521 w 7467600"/>
              <a:gd name="connsiteY535" fmla="*/ 1806140 h 6858000"/>
              <a:gd name="connsiteX536" fmla="*/ 2127533 w 7467600"/>
              <a:gd name="connsiteY536" fmla="*/ 2348380 h 6858000"/>
              <a:gd name="connsiteX537" fmla="*/ 2358080 w 7467600"/>
              <a:gd name="connsiteY537" fmla="*/ 1866134 h 6858000"/>
              <a:gd name="connsiteX538" fmla="*/ 2407436 w 7467600"/>
              <a:gd name="connsiteY538" fmla="*/ 1651070 h 6858000"/>
              <a:gd name="connsiteX539" fmla="*/ 2448558 w 7467600"/>
              <a:gd name="connsiteY539" fmla="*/ 1373435 h 6858000"/>
              <a:gd name="connsiteX540" fmla="*/ 278707 w 7467600"/>
              <a:gd name="connsiteY540" fmla="*/ 1352270 h 6858000"/>
              <a:gd name="connsiteX541" fmla="*/ 321570 w 7467600"/>
              <a:gd name="connsiteY541" fmla="*/ 1861610 h 6858000"/>
              <a:gd name="connsiteX542" fmla="*/ 294281 w 7467600"/>
              <a:gd name="connsiteY542" fmla="*/ 1440658 h 6858000"/>
              <a:gd name="connsiteX543" fmla="*/ 278707 w 7467600"/>
              <a:gd name="connsiteY543" fmla="*/ 1352270 h 6858000"/>
              <a:gd name="connsiteX544" fmla="*/ 1423821 w 7467600"/>
              <a:gd name="connsiteY544" fmla="*/ 1351958 h 6858000"/>
              <a:gd name="connsiteX545" fmla="*/ 1638521 w 7467600"/>
              <a:gd name="connsiteY545" fmla="*/ 1908470 h 6858000"/>
              <a:gd name="connsiteX546" fmla="*/ 1754199 w 7467600"/>
              <a:gd name="connsiteY546" fmla="*/ 2149284 h 6858000"/>
              <a:gd name="connsiteX547" fmla="*/ 1908359 w 7467600"/>
              <a:gd name="connsiteY547" fmla="*/ 2364988 h 6858000"/>
              <a:gd name="connsiteX548" fmla="*/ 1647661 w 7467600"/>
              <a:gd name="connsiteY548" fmla="*/ 1825945 h 6858000"/>
              <a:gd name="connsiteX549" fmla="*/ 1423821 w 7467600"/>
              <a:gd name="connsiteY549" fmla="*/ 1351958 h 6858000"/>
              <a:gd name="connsiteX550" fmla="*/ 1431890 w 7467600"/>
              <a:gd name="connsiteY550" fmla="*/ 1306475 h 6858000"/>
              <a:gd name="connsiteX551" fmla="*/ 1507597 w 7467600"/>
              <a:gd name="connsiteY551" fmla="*/ 1446132 h 6858000"/>
              <a:gd name="connsiteX552" fmla="*/ 1674586 w 7467600"/>
              <a:gd name="connsiteY552" fmla="*/ 1813832 h 6858000"/>
              <a:gd name="connsiteX553" fmla="*/ 1815950 w 7467600"/>
              <a:gd name="connsiteY553" fmla="*/ 2128564 h 6858000"/>
              <a:gd name="connsiteX554" fmla="*/ 1984242 w 7467600"/>
              <a:gd name="connsiteY554" fmla="*/ 2430829 h 6858000"/>
              <a:gd name="connsiteX555" fmla="*/ 2014023 w 7467600"/>
              <a:gd name="connsiteY555" fmla="*/ 2450995 h 6858000"/>
              <a:gd name="connsiteX556" fmla="*/ 1747337 w 7467600"/>
              <a:gd name="connsiteY556" fmla="*/ 1855264 h 6858000"/>
              <a:gd name="connsiteX557" fmla="*/ 1533749 w 7467600"/>
              <a:gd name="connsiteY557" fmla="*/ 1478656 h 6858000"/>
              <a:gd name="connsiteX558" fmla="*/ 1431890 w 7467600"/>
              <a:gd name="connsiteY558" fmla="*/ 1306475 h 6858000"/>
              <a:gd name="connsiteX559" fmla="*/ 5052692 w 7467600"/>
              <a:gd name="connsiteY559" fmla="*/ 1292994 h 6858000"/>
              <a:gd name="connsiteX560" fmla="*/ 5200661 w 7467600"/>
              <a:gd name="connsiteY560" fmla="*/ 1635186 h 6858000"/>
              <a:gd name="connsiteX561" fmla="*/ 5297138 w 7467600"/>
              <a:gd name="connsiteY561" fmla="*/ 1906351 h 6858000"/>
              <a:gd name="connsiteX562" fmla="*/ 5052692 w 7467600"/>
              <a:gd name="connsiteY562" fmla="*/ 1292994 h 6858000"/>
              <a:gd name="connsiteX563" fmla="*/ 5009948 w 7467600"/>
              <a:gd name="connsiteY563" fmla="*/ 1273619 h 6858000"/>
              <a:gd name="connsiteX564" fmla="*/ 5121777 w 7467600"/>
              <a:gd name="connsiteY564" fmla="*/ 1654213 h 6858000"/>
              <a:gd name="connsiteX565" fmla="*/ 5293545 w 7467600"/>
              <a:gd name="connsiteY565" fmla="*/ 2072247 h 6858000"/>
              <a:gd name="connsiteX566" fmla="*/ 5294042 w 7467600"/>
              <a:gd name="connsiteY566" fmla="*/ 2065019 h 6858000"/>
              <a:gd name="connsiteX567" fmla="*/ 5171936 w 7467600"/>
              <a:gd name="connsiteY567" fmla="*/ 1647613 h 6858000"/>
              <a:gd name="connsiteX568" fmla="*/ 5009948 w 7467600"/>
              <a:gd name="connsiteY568" fmla="*/ 1273619 h 6858000"/>
              <a:gd name="connsiteX569" fmla="*/ 655236 w 7467600"/>
              <a:gd name="connsiteY569" fmla="*/ 1268632 h 6858000"/>
              <a:gd name="connsiteX570" fmla="*/ 839521 w 7467600"/>
              <a:gd name="connsiteY570" fmla="*/ 1685315 h 6858000"/>
              <a:gd name="connsiteX571" fmla="*/ 1109416 w 7467600"/>
              <a:gd name="connsiteY571" fmla="*/ 2061663 h 6858000"/>
              <a:gd name="connsiteX572" fmla="*/ 1298300 w 7467600"/>
              <a:gd name="connsiteY572" fmla="*/ 2247742 h 6858000"/>
              <a:gd name="connsiteX573" fmla="*/ 1125871 w 7467600"/>
              <a:gd name="connsiteY573" fmla="*/ 1989513 h 6858000"/>
              <a:gd name="connsiteX574" fmla="*/ 981574 w 7467600"/>
              <a:gd name="connsiteY574" fmla="*/ 1783157 h 6858000"/>
              <a:gd name="connsiteX575" fmla="*/ 922198 w 7467600"/>
              <a:gd name="connsiteY575" fmla="*/ 1677437 h 6858000"/>
              <a:gd name="connsiteX576" fmla="*/ 869293 w 7467600"/>
              <a:gd name="connsiteY576" fmla="*/ 1583214 h 6858000"/>
              <a:gd name="connsiteX577" fmla="*/ 751431 w 7467600"/>
              <a:gd name="connsiteY577" fmla="*/ 1405731 h 6858000"/>
              <a:gd name="connsiteX578" fmla="*/ 655236 w 7467600"/>
              <a:gd name="connsiteY578" fmla="*/ 1268632 h 6858000"/>
              <a:gd name="connsiteX579" fmla="*/ 6516292 w 7467600"/>
              <a:gd name="connsiteY579" fmla="*/ 1263064 h 6858000"/>
              <a:gd name="connsiteX580" fmla="*/ 5736320 w 7467600"/>
              <a:gd name="connsiteY580" fmla="*/ 1501803 h 6858000"/>
              <a:gd name="connsiteX581" fmla="*/ 6516292 w 7467600"/>
              <a:gd name="connsiteY581" fmla="*/ 1263064 h 6858000"/>
              <a:gd name="connsiteX582" fmla="*/ 291466 w 7467600"/>
              <a:gd name="connsiteY582" fmla="*/ 1250369 h 6858000"/>
              <a:gd name="connsiteX583" fmla="*/ 323180 w 7467600"/>
              <a:gd name="connsiteY583" fmla="*/ 1435283 h 6858000"/>
              <a:gd name="connsiteX584" fmla="*/ 349381 w 7467600"/>
              <a:gd name="connsiteY584" fmla="*/ 1875041 h 6858000"/>
              <a:gd name="connsiteX585" fmla="*/ 374363 w 7467600"/>
              <a:gd name="connsiteY585" fmla="*/ 1506494 h 6858000"/>
              <a:gd name="connsiteX586" fmla="*/ 302168 w 7467600"/>
              <a:gd name="connsiteY586" fmla="*/ 1274495 h 6858000"/>
              <a:gd name="connsiteX587" fmla="*/ 291466 w 7467600"/>
              <a:gd name="connsiteY587" fmla="*/ 1250369 h 6858000"/>
              <a:gd name="connsiteX588" fmla="*/ 678222 w 7467600"/>
              <a:gd name="connsiteY588" fmla="*/ 1248670 h 6858000"/>
              <a:gd name="connsiteX589" fmla="*/ 775536 w 7467600"/>
              <a:gd name="connsiteY589" fmla="*/ 1388015 h 6858000"/>
              <a:gd name="connsiteX590" fmla="*/ 894529 w 7467600"/>
              <a:gd name="connsiteY590" fmla="*/ 1567739 h 6858000"/>
              <a:gd name="connsiteX591" fmla="*/ 948000 w 7467600"/>
              <a:gd name="connsiteY591" fmla="*/ 1663088 h 6858000"/>
              <a:gd name="connsiteX592" fmla="*/ 1006812 w 7467600"/>
              <a:gd name="connsiteY592" fmla="*/ 1767683 h 6858000"/>
              <a:gd name="connsiteX593" fmla="*/ 1149133 w 7467600"/>
              <a:gd name="connsiteY593" fmla="*/ 1971513 h 6858000"/>
              <a:gd name="connsiteX594" fmla="*/ 1333952 w 7467600"/>
              <a:gd name="connsiteY594" fmla="*/ 2251620 h 6858000"/>
              <a:gd name="connsiteX595" fmla="*/ 1337329 w 7467600"/>
              <a:gd name="connsiteY595" fmla="*/ 2258350 h 6858000"/>
              <a:gd name="connsiteX596" fmla="*/ 1014726 w 7467600"/>
              <a:gd name="connsiteY596" fmla="*/ 1615556 h 6858000"/>
              <a:gd name="connsiteX597" fmla="*/ 678222 w 7467600"/>
              <a:gd name="connsiteY597" fmla="*/ 1248670 h 6858000"/>
              <a:gd name="connsiteX598" fmla="*/ 6691602 w 7467600"/>
              <a:gd name="connsiteY598" fmla="*/ 1140573 h 6858000"/>
              <a:gd name="connsiteX599" fmla="*/ 6571100 w 7467600"/>
              <a:gd name="connsiteY599" fmla="*/ 1183662 h 6858000"/>
              <a:gd name="connsiteX600" fmla="*/ 6241687 w 7467600"/>
              <a:gd name="connsiteY600" fmla="*/ 1257600 h 6858000"/>
              <a:gd name="connsiteX601" fmla="*/ 5693009 w 7467600"/>
              <a:gd name="connsiteY601" fmla="*/ 1478256 h 6858000"/>
              <a:gd name="connsiteX602" fmla="*/ 6548420 w 7467600"/>
              <a:gd name="connsiteY602" fmla="*/ 1214599 h 6858000"/>
              <a:gd name="connsiteX603" fmla="*/ 6605473 w 7467600"/>
              <a:gd name="connsiteY603" fmla="*/ 1184686 h 6858000"/>
              <a:gd name="connsiteX604" fmla="*/ 6691602 w 7467600"/>
              <a:gd name="connsiteY604" fmla="*/ 1140573 h 6858000"/>
              <a:gd name="connsiteX605" fmla="*/ 4002475 w 7467600"/>
              <a:gd name="connsiteY605" fmla="*/ 1037802 h 6858000"/>
              <a:gd name="connsiteX606" fmla="*/ 4000324 w 7467600"/>
              <a:gd name="connsiteY606" fmla="*/ 1039362 h 6858000"/>
              <a:gd name="connsiteX607" fmla="*/ 4002862 w 7467600"/>
              <a:gd name="connsiteY607" fmla="*/ 1042866 h 6858000"/>
              <a:gd name="connsiteX608" fmla="*/ 4002475 w 7467600"/>
              <a:gd name="connsiteY608" fmla="*/ 1037802 h 6858000"/>
              <a:gd name="connsiteX609" fmla="*/ 506322 w 7467600"/>
              <a:gd name="connsiteY609" fmla="*/ 1020997 h 6858000"/>
              <a:gd name="connsiteX610" fmla="*/ 533068 w 7467600"/>
              <a:gd name="connsiteY610" fmla="*/ 1029409 h 6858000"/>
              <a:gd name="connsiteX611" fmla="*/ 1232525 w 7467600"/>
              <a:gd name="connsiteY611" fmla="*/ 1804675 h 6858000"/>
              <a:gd name="connsiteX612" fmla="*/ 1388858 w 7467600"/>
              <a:gd name="connsiteY612" fmla="*/ 2368011 h 6858000"/>
              <a:gd name="connsiteX613" fmla="*/ 1384098 w 7467600"/>
              <a:gd name="connsiteY613" fmla="*/ 2378125 h 6858000"/>
              <a:gd name="connsiteX614" fmla="*/ 1425393 w 7467600"/>
              <a:gd name="connsiteY614" fmla="*/ 2589124 h 6858000"/>
              <a:gd name="connsiteX615" fmla="*/ 1424001 w 7467600"/>
              <a:gd name="connsiteY615" fmla="*/ 2597541 h 6858000"/>
              <a:gd name="connsiteX616" fmla="*/ 2152729 w 7467600"/>
              <a:gd name="connsiteY616" fmla="*/ 2864487 h 6858000"/>
              <a:gd name="connsiteX617" fmla="*/ 2020609 w 7467600"/>
              <a:gd name="connsiteY617" fmla="*/ 2539671 h 6858000"/>
              <a:gd name="connsiteX618" fmla="*/ 2018920 w 7467600"/>
              <a:gd name="connsiteY618" fmla="*/ 2536309 h 6858000"/>
              <a:gd name="connsiteX619" fmla="*/ 1342441 w 7467600"/>
              <a:gd name="connsiteY619" fmla="*/ 1173017 h 6858000"/>
              <a:gd name="connsiteX620" fmla="*/ 1367925 w 7467600"/>
              <a:gd name="connsiteY620" fmla="*/ 1135648 h 6858000"/>
              <a:gd name="connsiteX621" fmla="*/ 1771401 w 7467600"/>
              <a:gd name="connsiteY621" fmla="*/ 1806673 h 6858000"/>
              <a:gd name="connsiteX622" fmla="*/ 1972385 w 7467600"/>
              <a:gd name="connsiteY622" fmla="*/ 2198735 h 6858000"/>
              <a:gd name="connsiteX623" fmla="*/ 2040892 w 7467600"/>
              <a:gd name="connsiteY623" fmla="*/ 2405205 h 6858000"/>
              <a:gd name="connsiteX624" fmla="*/ 2131689 w 7467600"/>
              <a:gd name="connsiteY624" fmla="*/ 1936926 h 6858000"/>
              <a:gd name="connsiteX625" fmla="*/ 2454820 w 7467600"/>
              <a:gd name="connsiteY625" fmla="*/ 1248808 h 6858000"/>
              <a:gd name="connsiteX626" fmla="*/ 2492512 w 7467600"/>
              <a:gd name="connsiteY626" fmla="*/ 1302920 h 6858000"/>
              <a:gd name="connsiteX627" fmla="*/ 2081216 w 7467600"/>
              <a:gd name="connsiteY627" fmla="*/ 2527513 h 6858000"/>
              <a:gd name="connsiteX628" fmla="*/ 2081211 w 7467600"/>
              <a:gd name="connsiteY628" fmla="*/ 2528916 h 6858000"/>
              <a:gd name="connsiteX629" fmla="*/ 2199067 w 7467600"/>
              <a:gd name="connsiteY629" fmla="*/ 2884061 h 6858000"/>
              <a:gd name="connsiteX630" fmla="*/ 3192586 w 7467600"/>
              <a:gd name="connsiteY630" fmla="*/ 3411496 h 6858000"/>
              <a:gd name="connsiteX631" fmla="*/ 3182620 w 7467600"/>
              <a:gd name="connsiteY631" fmla="*/ 3483279 h 6858000"/>
              <a:gd name="connsiteX632" fmla="*/ 2435119 w 7467600"/>
              <a:gd name="connsiteY632" fmla="*/ 3080173 h 6858000"/>
              <a:gd name="connsiteX633" fmla="*/ 2410152 w 7467600"/>
              <a:gd name="connsiteY633" fmla="*/ 3063751 h 6858000"/>
              <a:gd name="connsiteX634" fmla="*/ 2408099 w 7467600"/>
              <a:gd name="connsiteY634" fmla="*/ 3064403 h 6858000"/>
              <a:gd name="connsiteX635" fmla="*/ 2407218 w 7467600"/>
              <a:gd name="connsiteY635" fmla="*/ 3070324 h 6858000"/>
              <a:gd name="connsiteX636" fmla="*/ 2380138 w 7467600"/>
              <a:gd name="connsiteY636" fmla="*/ 3099341 h 6858000"/>
              <a:gd name="connsiteX637" fmla="*/ 1765923 w 7467600"/>
              <a:gd name="connsiteY637" fmla="*/ 3581043 h 6858000"/>
              <a:gd name="connsiteX638" fmla="*/ 1702258 w 7467600"/>
              <a:gd name="connsiteY638" fmla="*/ 3612286 h 6858000"/>
              <a:gd name="connsiteX639" fmla="*/ 1538370 w 7467600"/>
              <a:gd name="connsiteY639" fmla="*/ 3811804 h 6858000"/>
              <a:gd name="connsiteX640" fmla="*/ 542867 w 7467600"/>
              <a:gd name="connsiteY640" fmla="*/ 4944092 h 6858000"/>
              <a:gd name="connsiteX641" fmla="*/ 515800 w 7467600"/>
              <a:gd name="connsiteY641" fmla="*/ 4862180 h 6858000"/>
              <a:gd name="connsiteX642" fmla="*/ 909145 w 7467600"/>
              <a:gd name="connsiteY642" fmla="*/ 4199225 h 6858000"/>
              <a:gd name="connsiteX643" fmla="*/ 1214067 w 7467600"/>
              <a:gd name="connsiteY643" fmla="*/ 3908561 h 6858000"/>
              <a:gd name="connsiteX644" fmla="*/ 640967 w 7467600"/>
              <a:gd name="connsiteY644" fmla="*/ 4105601 h 6858000"/>
              <a:gd name="connsiteX645" fmla="*/ 112563 w 7467600"/>
              <a:gd name="connsiteY645" fmla="*/ 4396952 h 6858000"/>
              <a:gd name="connsiteX646" fmla="*/ 0 w 7467600"/>
              <a:gd name="connsiteY646" fmla="*/ 4466006 h 6858000"/>
              <a:gd name="connsiteX647" fmla="*/ 0 w 7467600"/>
              <a:gd name="connsiteY647" fmla="*/ 4233763 h 6858000"/>
              <a:gd name="connsiteX648" fmla="*/ 36881 w 7467600"/>
              <a:gd name="connsiteY648" fmla="*/ 4200118 h 6858000"/>
              <a:gd name="connsiteX649" fmla="*/ 910534 w 7467600"/>
              <a:gd name="connsiteY649" fmla="*/ 3629753 h 6858000"/>
              <a:gd name="connsiteX650" fmla="*/ 1578717 w 7467600"/>
              <a:gd name="connsiteY650" fmla="*/ 3575982 h 6858000"/>
              <a:gd name="connsiteX651" fmla="*/ 2338780 w 7467600"/>
              <a:gd name="connsiteY651" fmla="*/ 3033725 h 6858000"/>
              <a:gd name="connsiteX652" fmla="*/ 1807991 w 7467600"/>
              <a:gd name="connsiteY652" fmla="*/ 2807184 h 6858000"/>
              <a:gd name="connsiteX653" fmla="*/ 1416358 w 7467600"/>
              <a:gd name="connsiteY653" fmla="*/ 3112571 h 6858000"/>
              <a:gd name="connsiteX654" fmla="*/ 939066 w 7467600"/>
              <a:gd name="connsiteY654" fmla="*/ 3378798 h 6858000"/>
              <a:gd name="connsiteX655" fmla="*/ 115099 w 7467600"/>
              <a:gd name="connsiteY655" fmla="*/ 3607650 h 6858000"/>
              <a:gd name="connsiteX656" fmla="*/ 97284 w 7467600"/>
              <a:gd name="connsiteY656" fmla="*/ 3520393 h 6858000"/>
              <a:gd name="connsiteX657" fmla="*/ 922050 w 7467600"/>
              <a:gd name="connsiteY657" fmla="*/ 3074867 h 6858000"/>
              <a:gd name="connsiteX658" fmla="*/ 1405265 w 7467600"/>
              <a:gd name="connsiteY658" fmla="*/ 3016319 h 6858000"/>
              <a:gd name="connsiteX659" fmla="*/ 1407512 w 7467600"/>
              <a:gd name="connsiteY659" fmla="*/ 3018001 h 6858000"/>
              <a:gd name="connsiteX660" fmla="*/ 1726266 w 7467600"/>
              <a:gd name="connsiteY660" fmla="*/ 2777274 h 6858000"/>
              <a:gd name="connsiteX661" fmla="*/ 625390 w 7467600"/>
              <a:gd name="connsiteY661" fmla="*/ 2514541 h 6858000"/>
              <a:gd name="connsiteX662" fmla="*/ 619799 w 7467600"/>
              <a:gd name="connsiteY662" fmla="*/ 2527180 h 6858000"/>
              <a:gd name="connsiteX663" fmla="*/ 310030 w 7467600"/>
              <a:gd name="connsiteY663" fmla="*/ 2771818 h 6858000"/>
              <a:gd name="connsiteX664" fmla="*/ 173877 w 7467600"/>
              <a:gd name="connsiteY664" fmla="*/ 2937056 h 6858000"/>
              <a:gd name="connsiteX665" fmla="*/ 77889 w 7467600"/>
              <a:gd name="connsiteY665" fmla="*/ 3138440 h 6858000"/>
              <a:gd name="connsiteX666" fmla="*/ 0 w 7467600"/>
              <a:gd name="connsiteY666" fmla="*/ 3271395 h 6858000"/>
              <a:gd name="connsiteX667" fmla="*/ 0 w 7467600"/>
              <a:gd name="connsiteY667" fmla="*/ 3153002 h 6858000"/>
              <a:gd name="connsiteX668" fmla="*/ 2386 w 7467600"/>
              <a:gd name="connsiteY668" fmla="*/ 3149203 h 6858000"/>
              <a:gd name="connsiteX669" fmla="*/ 89753 w 7467600"/>
              <a:gd name="connsiteY669" fmla="*/ 2987702 h 6858000"/>
              <a:gd name="connsiteX670" fmla="*/ 76869 w 7467600"/>
              <a:gd name="connsiteY670" fmla="*/ 3005404 h 6858000"/>
              <a:gd name="connsiteX671" fmla="*/ 32049 w 7467600"/>
              <a:gd name="connsiteY671" fmla="*/ 3065814 h 6858000"/>
              <a:gd name="connsiteX672" fmla="*/ 0 w 7467600"/>
              <a:gd name="connsiteY672" fmla="*/ 3108744 h 6858000"/>
              <a:gd name="connsiteX673" fmla="*/ 0 w 7467600"/>
              <a:gd name="connsiteY673" fmla="*/ 3058059 h 6858000"/>
              <a:gd name="connsiteX674" fmla="*/ 7610 w 7467600"/>
              <a:gd name="connsiteY674" fmla="*/ 3047889 h 6858000"/>
              <a:gd name="connsiteX675" fmla="*/ 52419 w 7467600"/>
              <a:gd name="connsiteY675" fmla="*/ 2987479 h 6858000"/>
              <a:gd name="connsiteX676" fmla="*/ 59142 w 7467600"/>
              <a:gd name="connsiteY676" fmla="*/ 2978488 h 6858000"/>
              <a:gd name="connsiteX677" fmla="*/ 0 w 7467600"/>
              <a:gd name="connsiteY677" fmla="*/ 3015334 h 6858000"/>
              <a:gd name="connsiteX678" fmla="*/ 0 w 7467600"/>
              <a:gd name="connsiteY678" fmla="*/ 2914286 h 6858000"/>
              <a:gd name="connsiteX679" fmla="*/ 36383 w 7467600"/>
              <a:gd name="connsiteY679" fmla="*/ 2901128 h 6858000"/>
              <a:gd name="connsiteX680" fmla="*/ 156329 w 7467600"/>
              <a:gd name="connsiteY680" fmla="*/ 2840533 h 6858000"/>
              <a:gd name="connsiteX681" fmla="*/ 358355 w 7467600"/>
              <a:gd name="connsiteY681" fmla="*/ 2620471 h 6858000"/>
              <a:gd name="connsiteX682" fmla="*/ 510577 w 7467600"/>
              <a:gd name="connsiteY682" fmla="*/ 2501244 h 6858000"/>
              <a:gd name="connsiteX683" fmla="*/ 211967 w 7467600"/>
              <a:gd name="connsiteY683" fmla="*/ 2479171 h 6858000"/>
              <a:gd name="connsiteX684" fmla="*/ 0 w 7467600"/>
              <a:gd name="connsiteY684" fmla="*/ 2476398 h 6858000"/>
              <a:gd name="connsiteX685" fmla="*/ 0 w 7467600"/>
              <a:gd name="connsiteY685" fmla="*/ 2389189 h 6858000"/>
              <a:gd name="connsiteX686" fmla="*/ 103062 w 7467600"/>
              <a:gd name="connsiteY686" fmla="*/ 2389518 h 6858000"/>
              <a:gd name="connsiteX687" fmla="*/ 510734 w 7467600"/>
              <a:gd name="connsiteY687" fmla="*/ 2416201 h 6858000"/>
              <a:gd name="connsiteX688" fmla="*/ 279257 w 7467600"/>
              <a:gd name="connsiteY688" fmla="*/ 2092102 h 6858000"/>
              <a:gd name="connsiteX689" fmla="*/ 65265 w 7467600"/>
              <a:gd name="connsiteY689" fmla="*/ 2006049 h 6858000"/>
              <a:gd name="connsiteX690" fmla="*/ 0 w 7467600"/>
              <a:gd name="connsiteY690" fmla="*/ 1982532 h 6858000"/>
              <a:gd name="connsiteX691" fmla="*/ 0 w 7467600"/>
              <a:gd name="connsiteY691" fmla="*/ 1912789 h 6858000"/>
              <a:gd name="connsiteX692" fmla="*/ 97460 w 7467600"/>
              <a:gd name="connsiteY692" fmla="*/ 1953725 h 6858000"/>
              <a:gd name="connsiteX693" fmla="*/ 221272 w 7467600"/>
              <a:gd name="connsiteY693" fmla="*/ 1980766 h 6858000"/>
              <a:gd name="connsiteX694" fmla="*/ 116765 w 7467600"/>
              <a:gd name="connsiteY694" fmla="*/ 1911033 h 6858000"/>
              <a:gd name="connsiteX695" fmla="*/ 16405 w 7467600"/>
              <a:gd name="connsiteY695" fmla="*/ 1803412 h 6858000"/>
              <a:gd name="connsiteX696" fmla="*/ 0 w 7467600"/>
              <a:gd name="connsiteY696" fmla="*/ 1784777 h 6858000"/>
              <a:gd name="connsiteX697" fmla="*/ 0 w 7467600"/>
              <a:gd name="connsiteY697" fmla="*/ 1740082 h 6858000"/>
              <a:gd name="connsiteX698" fmla="*/ 39394 w 7467600"/>
              <a:gd name="connsiteY698" fmla="*/ 1784856 h 6858000"/>
              <a:gd name="connsiteX699" fmla="*/ 135813 w 7467600"/>
              <a:gd name="connsiteY699" fmla="*/ 1888838 h 6858000"/>
              <a:gd name="connsiteX700" fmla="*/ 242575 w 7467600"/>
              <a:gd name="connsiteY700" fmla="*/ 1958841 h 6858000"/>
              <a:gd name="connsiteX701" fmla="*/ 82197 w 7467600"/>
              <a:gd name="connsiteY701" fmla="*/ 1754826 h 6858000"/>
              <a:gd name="connsiteX702" fmla="*/ 0 w 7467600"/>
              <a:gd name="connsiteY702" fmla="*/ 1679650 h 6858000"/>
              <a:gd name="connsiteX703" fmla="*/ 0 w 7467600"/>
              <a:gd name="connsiteY703" fmla="*/ 1602463 h 6858000"/>
              <a:gd name="connsiteX704" fmla="*/ 84689 w 7467600"/>
              <a:gd name="connsiteY704" fmla="*/ 1677442 h 6858000"/>
              <a:gd name="connsiteX705" fmla="*/ 298437 w 7467600"/>
              <a:gd name="connsiteY705" fmla="*/ 1968019 h 6858000"/>
              <a:gd name="connsiteX706" fmla="*/ 227269 w 7467600"/>
              <a:gd name="connsiteY706" fmla="*/ 1114064 h 6858000"/>
              <a:gd name="connsiteX707" fmla="*/ 248003 w 7467600"/>
              <a:gd name="connsiteY707" fmla="*/ 1089613 h 6858000"/>
              <a:gd name="connsiteX708" fmla="*/ 427020 w 7467600"/>
              <a:gd name="connsiteY708" fmla="*/ 1619803 h 6858000"/>
              <a:gd name="connsiteX709" fmla="*/ 340345 w 7467600"/>
              <a:gd name="connsiteY709" fmla="*/ 2027739 h 6858000"/>
              <a:gd name="connsiteX710" fmla="*/ 360865 w 7467600"/>
              <a:gd name="connsiteY710" fmla="*/ 2044827 h 6858000"/>
              <a:gd name="connsiteX711" fmla="*/ 560414 w 7467600"/>
              <a:gd name="connsiteY711" fmla="*/ 2421457 h 6858000"/>
              <a:gd name="connsiteX712" fmla="*/ 1359703 w 7467600"/>
              <a:gd name="connsiteY712" fmla="*/ 2578554 h 6858000"/>
              <a:gd name="connsiteX713" fmla="*/ 1359422 w 7467600"/>
              <a:gd name="connsiteY713" fmla="*/ 2577994 h 6858000"/>
              <a:gd name="connsiteX714" fmla="*/ 828701 w 7467600"/>
              <a:gd name="connsiteY714" fmla="*/ 1839520 h 6858000"/>
              <a:gd name="connsiteX715" fmla="*/ 494427 w 7467600"/>
              <a:gd name="connsiteY715" fmla="*/ 1092333 h 6858000"/>
              <a:gd name="connsiteX716" fmla="*/ 506322 w 7467600"/>
              <a:gd name="connsiteY716" fmla="*/ 1020997 h 6858000"/>
              <a:gd name="connsiteX717" fmla="*/ 4570198 w 7467600"/>
              <a:gd name="connsiteY717" fmla="*/ 978081 h 6858000"/>
              <a:gd name="connsiteX718" fmla="*/ 4523691 w 7467600"/>
              <a:gd name="connsiteY718" fmla="*/ 1127776 h 6858000"/>
              <a:gd name="connsiteX719" fmla="*/ 4509875 w 7467600"/>
              <a:gd name="connsiteY719" fmla="*/ 1167552 h 6858000"/>
              <a:gd name="connsiteX720" fmla="*/ 4478168 w 7467600"/>
              <a:gd name="connsiteY720" fmla="*/ 1260735 h 6858000"/>
              <a:gd name="connsiteX721" fmla="*/ 4409309 w 7467600"/>
              <a:gd name="connsiteY721" fmla="*/ 1666996 h 6858000"/>
              <a:gd name="connsiteX722" fmla="*/ 4370031 w 7467600"/>
              <a:gd name="connsiteY722" fmla="*/ 1955666 h 6858000"/>
              <a:gd name="connsiteX723" fmla="*/ 4570198 w 7467600"/>
              <a:gd name="connsiteY723" fmla="*/ 978081 h 6858000"/>
              <a:gd name="connsiteX724" fmla="*/ 4557898 w 7467600"/>
              <a:gd name="connsiteY724" fmla="*/ 900011 h 6858000"/>
              <a:gd name="connsiteX725" fmla="*/ 4344840 w 7467600"/>
              <a:gd name="connsiteY725" fmla="*/ 1922038 h 6858000"/>
              <a:gd name="connsiteX726" fmla="*/ 4378710 w 7467600"/>
              <a:gd name="connsiteY726" fmla="*/ 1665516 h 6858000"/>
              <a:gd name="connsiteX727" fmla="*/ 4448798 w 7467600"/>
              <a:gd name="connsiteY727" fmla="*/ 1253024 h 6858000"/>
              <a:gd name="connsiteX728" fmla="*/ 4480315 w 7467600"/>
              <a:gd name="connsiteY728" fmla="*/ 1158454 h 6858000"/>
              <a:gd name="connsiteX729" fmla="*/ 4494133 w 7467600"/>
              <a:gd name="connsiteY729" fmla="*/ 1118676 h 6858000"/>
              <a:gd name="connsiteX730" fmla="*/ 4557898 w 7467600"/>
              <a:gd name="connsiteY730" fmla="*/ 900011 h 6858000"/>
              <a:gd name="connsiteX731" fmla="*/ 5870151 w 7467600"/>
              <a:gd name="connsiteY731" fmla="*/ 898890 h 6858000"/>
              <a:gd name="connsiteX732" fmla="*/ 5861335 w 7467600"/>
              <a:gd name="connsiteY732" fmla="*/ 899177 h 6858000"/>
              <a:gd name="connsiteX733" fmla="*/ 5843702 w 7467600"/>
              <a:gd name="connsiteY733" fmla="*/ 899748 h 6858000"/>
              <a:gd name="connsiteX734" fmla="*/ 5651107 w 7467600"/>
              <a:gd name="connsiteY734" fmla="*/ 920306 h 6858000"/>
              <a:gd name="connsiteX735" fmla="*/ 5459407 w 7467600"/>
              <a:gd name="connsiteY735" fmla="*/ 940975 h 6858000"/>
              <a:gd name="connsiteX736" fmla="*/ 5374846 w 7467600"/>
              <a:gd name="connsiteY736" fmla="*/ 941988 h 6858000"/>
              <a:gd name="connsiteX737" fmla="*/ 5256105 w 7467600"/>
              <a:gd name="connsiteY737" fmla="*/ 945632 h 6858000"/>
              <a:gd name="connsiteX738" fmla="*/ 5107071 w 7467600"/>
              <a:gd name="connsiteY738" fmla="*/ 969720 h 6858000"/>
              <a:gd name="connsiteX739" fmla="*/ 4998681 w 7467600"/>
              <a:gd name="connsiteY739" fmla="*/ 988771 h 6858000"/>
              <a:gd name="connsiteX740" fmla="*/ 5870151 w 7467600"/>
              <a:gd name="connsiteY740" fmla="*/ 898890 h 6858000"/>
              <a:gd name="connsiteX741" fmla="*/ 5504425 w 7467600"/>
              <a:gd name="connsiteY741" fmla="*/ 848067 h 6858000"/>
              <a:gd name="connsiteX742" fmla="*/ 4968849 w 7467600"/>
              <a:gd name="connsiteY742" fmla="*/ 962318 h 6858000"/>
              <a:gd name="connsiteX743" fmla="*/ 5104039 w 7467600"/>
              <a:gd name="connsiteY743" fmla="*/ 940634 h 6858000"/>
              <a:gd name="connsiteX744" fmla="*/ 5256311 w 7467600"/>
              <a:gd name="connsiteY744" fmla="*/ 916490 h 6858000"/>
              <a:gd name="connsiteX745" fmla="*/ 5377381 w 7467600"/>
              <a:gd name="connsiteY745" fmla="*/ 912671 h 6858000"/>
              <a:gd name="connsiteX746" fmla="*/ 5460148 w 7467600"/>
              <a:gd name="connsiteY746" fmla="*/ 911442 h 6858000"/>
              <a:gd name="connsiteX747" fmla="*/ 5648971 w 7467600"/>
              <a:gd name="connsiteY747" fmla="*/ 891331 h 6858000"/>
              <a:gd name="connsiteX748" fmla="*/ 5844807 w 7467600"/>
              <a:gd name="connsiteY748" fmla="*/ 870718 h 6858000"/>
              <a:gd name="connsiteX749" fmla="*/ 5862975 w 7467600"/>
              <a:gd name="connsiteY749" fmla="*/ 869756 h 6858000"/>
              <a:gd name="connsiteX750" fmla="*/ 5920887 w 7467600"/>
              <a:gd name="connsiteY750" fmla="*/ 865929 h 6858000"/>
              <a:gd name="connsiteX751" fmla="*/ 5504425 w 7467600"/>
              <a:gd name="connsiteY751" fmla="*/ 848067 h 6858000"/>
              <a:gd name="connsiteX752" fmla="*/ 3607114 w 7467600"/>
              <a:gd name="connsiteY752" fmla="*/ 467441 h 6858000"/>
              <a:gd name="connsiteX753" fmla="*/ 3296242 w 7467600"/>
              <a:gd name="connsiteY753" fmla="*/ 807991 h 6858000"/>
              <a:gd name="connsiteX754" fmla="*/ 3174674 w 7467600"/>
              <a:gd name="connsiteY754" fmla="*/ 919759 h 6858000"/>
              <a:gd name="connsiteX755" fmla="*/ 3042978 w 7467600"/>
              <a:gd name="connsiteY755" fmla="*/ 1054894 h 6858000"/>
              <a:gd name="connsiteX756" fmla="*/ 2968914 w 7467600"/>
              <a:gd name="connsiteY756" fmla="*/ 1133756 h 6858000"/>
              <a:gd name="connsiteX757" fmla="*/ 3103823 w 7467600"/>
              <a:gd name="connsiteY757" fmla="*/ 1026814 h 6858000"/>
              <a:gd name="connsiteX758" fmla="*/ 3607114 w 7467600"/>
              <a:gd name="connsiteY758" fmla="*/ 467441 h 6858000"/>
              <a:gd name="connsiteX759" fmla="*/ 3744487 w 7467600"/>
              <a:gd name="connsiteY759" fmla="*/ 383136 h 6858000"/>
              <a:gd name="connsiteX760" fmla="*/ 3970213 w 7467600"/>
              <a:gd name="connsiteY760" fmla="*/ 995559 h 6858000"/>
              <a:gd name="connsiteX761" fmla="*/ 3744487 w 7467600"/>
              <a:gd name="connsiteY761" fmla="*/ 383136 h 6858000"/>
              <a:gd name="connsiteX762" fmla="*/ 3624562 w 7467600"/>
              <a:gd name="connsiteY762" fmla="*/ 367041 h 6858000"/>
              <a:gd name="connsiteX763" fmla="*/ 3489712 w 7467600"/>
              <a:gd name="connsiteY763" fmla="*/ 485386 h 6858000"/>
              <a:gd name="connsiteX764" fmla="*/ 3182994 w 7467600"/>
              <a:gd name="connsiteY764" fmla="*/ 828265 h 6858000"/>
              <a:gd name="connsiteX765" fmla="*/ 2892114 w 7467600"/>
              <a:gd name="connsiteY765" fmla="*/ 1172635 h 6858000"/>
              <a:gd name="connsiteX766" fmla="*/ 3021459 w 7467600"/>
              <a:gd name="connsiteY766" fmla="*/ 1035385 h 6858000"/>
              <a:gd name="connsiteX767" fmla="*/ 3153873 w 7467600"/>
              <a:gd name="connsiteY767" fmla="*/ 898971 h 6858000"/>
              <a:gd name="connsiteX768" fmla="*/ 3276511 w 7467600"/>
              <a:gd name="connsiteY768" fmla="*/ 786423 h 6858000"/>
              <a:gd name="connsiteX769" fmla="*/ 3584154 w 7467600"/>
              <a:gd name="connsiteY769" fmla="*/ 448218 h 6858000"/>
              <a:gd name="connsiteX770" fmla="*/ 3624562 w 7467600"/>
              <a:gd name="connsiteY770" fmla="*/ 367041 h 6858000"/>
              <a:gd name="connsiteX771" fmla="*/ 3766672 w 7467600"/>
              <a:gd name="connsiteY771" fmla="*/ 359429 h 6858000"/>
              <a:gd name="connsiteX772" fmla="*/ 3996338 w 7467600"/>
              <a:gd name="connsiteY772" fmla="*/ 968237 h 6858000"/>
              <a:gd name="connsiteX773" fmla="*/ 3766672 w 7467600"/>
              <a:gd name="connsiteY773" fmla="*/ 359429 h 6858000"/>
              <a:gd name="connsiteX774" fmla="*/ 5805386 w 7467600"/>
              <a:gd name="connsiteY774" fmla="*/ 239240 h 6858000"/>
              <a:gd name="connsiteX775" fmla="*/ 5736947 w 7467600"/>
              <a:gd name="connsiteY775" fmla="*/ 261367 h 6858000"/>
              <a:gd name="connsiteX776" fmla="*/ 5427012 w 7467600"/>
              <a:gd name="connsiteY776" fmla="*/ 311272 h 6858000"/>
              <a:gd name="connsiteX777" fmla="*/ 5147818 w 7467600"/>
              <a:gd name="connsiteY777" fmla="*/ 322112 h 6858000"/>
              <a:gd name="connsiteX778" fmla="*/ 5060854 w 7467600"/>
              <a:gd name="connsiteY778" fmla="*/ 311882 h 6858000"/>
              <a:gd name="connsiteX779" fmla="*/ 4945989 w 7467600"/>
              <a:gd name="connsiteY779" fmla="*/ 300516 h 6858000"/>
              <a:gd name="connsiteX780" fmla="*/ 5410479 w 7467600"/>
              <a:gd name="connsiteY780" fmla="*/ 348434 h 6858000"/>
              <a:gd name="connsiteX781" fmla="*/ 5805386 w 7467600"/>
              <a:gd name="connsiteY781" fmla="*/ 239240 h 6858000"/>
              <a:gd name="connsiteX782" fmla="*/ 5905192 w 7467600"/>
              <a:gd name="connsiteY782" fmla="*/ 163079 h 6858000"/>
              <a:gd name="connsiteX783" fmla="*/ 5865655 w 7467600"/>
              <a:gd name="connsiteY783" fmla="*/ 171901 h 6858000"/>
              <a:gd name="connsiteX784" fmla="*/ 5259740 w 7467600"/>
              <a:gd name="connsiteY784" fmla="*/ 257013 h 6858000"/>
              <a:gd name="connsiteX785" fmla="*/ 5208466 w 7467600"/>
              <a:gd name="connsiteY785" fmla="*/ 257550 h 6858000"/>
              <a:gd name="connsiteX786" fmla="*/ 4980204 w 7467600"/>
              <a:gd name="connsiteY786" fmla="*/ 271903 h 6858000"/>
              <a:gd name="connsiteX787" fmla="*/ 5068068 w 7467600"/>
              <a:gd name="connsiteY787" fmla="*/ 282244 h 6858000"/>
              <a:gd name="connsiteX788" fmla="*/ 5153231 w 7467600"/>
              <a:gd name="connsiteY788" fmla="*/ 292240 h 6858000"/>
              <a:gd name="connsiteX789" fmla="*/ 5426491 w 7467600"/>
              <a:gd name="connsiteY789" fmla="*/ 281128 h 6858000"/>
              <a:gd name="connsiteX790" fmla="*/ 5731212 w 7467600"/>
              <a:gd name="connsiteY790" fmla="*/ 231951 h 6858000"/>
              <a:gd name="connsiteX791" fmla="*/ 5905192 w 7467600"/>
              <a:gd name="connsiteY791" fmla="*/ 163079 h 6858000"/>
              <a:gd name="connsiteX792" fmla="*/ 5944437 w 7467600"/>
              <a:gd name="connsiteY792" fmla="*/ 113829 h 6858000"/>
              <a:gd name="connsiteX793" fmla="*/ 5825032 w 7467600"/>
              <a:gd name="connsiteY793" fmla="*/ 146405 h 6858000"/>
              <a:gd name="connsiteX794" fmla="*/ 4955599 w 7467600"/>
              <a:gd name="connsiteY794" fmla="*/ 247008 h 6858000"/>
              <a:gd name="connsiteX795" fmla="*/ 5210104 w 7467600"/>
              <a:gd name="connsiteY795" fmla="*/ 228123 h 6858000"/>
              <a:gd name="connsiteX796" fmla="*/ 5261015 w 7467600"/>
              <a:gd name="connsiteY796" fmla="*/ 227087 h 6858000"/>
              <a:gd name="connsiteX797" fmla="*/ 5861181 w 7467600"/>
              <a:gd name="connsiteY797" fmla="*/ 143093 h 6858000"/>
              <a:gd name="connsiteX798" fmla="*/ 5961252 w 7467600"/>
              <a:gd name="connsiteY798" fmla="*/ 114820 h 6858000"/>
              <a:gd name="connsiteX799" fmla="*/ 5944437 w 7467600"/>
              <a:gd name="connsiteY799" fmla="*/ 113829 h 6858000"/>
              <a:gd name="connsiteX800" fmla="*/ 3882765 w 7467600"/>
              <a:gd name="connsiteY800" fmla="*/ 0 h 6858000"/>
              <a:gd name="connsiteX801" fmla="*/ 3995099 w 7467600"/>
              <a:gd name="connsiteY801" fmla="*/ 0 h 6858000"/>
              <a:gd name="connsiteX802" fmla="*/ 4163818 w 7467600"/>
              <a:gd name="connsiteY802" fmla="*/ 234104 h 6858000"/>
              <a:gd name="connsiteX803" fmla="*/ 4172099 w 7467600"/>
              <a:gd name="connsiteY803" fmla="*/ 234207 h 6858000"/>
              <a:gd name="connsiteX804" fmla="*/ 4784282 w 7467600"/>
              <a:gd name="connsiteY804" fmla="*/ 276561 h 6858000"/>
              <a:gd name="connsiteX805" fmla="*/ 4801687 w 7467600"/>
              <a:gd name="connsiteY805" fmla="*/ 267764 h 6858000"/>
              <a:gd name="connsiteX806" fmla="*/ 6082788 w 7467600"/>
              <a:gd name="connsiteY806" fmla="*/ 64119 h 6858000"/>
              <a:gd name="connsiteX807" fmla="*/ 6099442 w 7467600"/>
              <a:gd name="connsiteY807" fmla="*/ 82568 h 6858000"/>
              <a:gd name="connsiteX808" fmla="*/ 4804137 w 7467600"/>
              <a:gd name="connsiteY808" fmla="*/ 320931 h 6858000"/>
              <a:gd name="connsiteX809" fmla="*/ 4227047 w 7467600"/>
              <a:gd name="connsiteY809" fmla="*/ 313415 h 6858000"/>
              <a:gd name="connsiteX810" fmla="*/ 4346041 w 7467600"/>
              <a:gd name="connsiteY810" fmla="*/ 456086 h 6858000"/>
              <a:gd name="connsiteX811" fmla="*/ 4870967 w 7467600"/>
              <a:gd name="connsiteY811" fmla="*/ 963061 h 6858000"/>
              <a:gd name="connsiteX812" fmla="*/ 4889647 w 7467600"/>
              <a:gd name="connsiteY812" fmla="*/ 957147 h 6858000"/>
              <a:gd name="connsiteX813" fmla="*/ 5422504 w 7467600"/>
              <a:gd name="connsiteY813" fmla="*/ 805191 h 6858000"/>
              <a:gd name="connsiteX814" fmla="*/ 6087656 w 7467600"/>
              <a:gd name="connsiteY814" fmla="*/ 826703 h 6858000"/>
              <a:gd name="connsiteX815" fmla="*/ 6058717 w 7467600"/>
              <a:gd name="connsiteY815" fmla="*/ 865992 h 6858000"/>
              <a:gd name="connsiteX816" fmla="*/ 4974153 w 7467600"/>
              <a:gd name="connsiteY816" fmla="*/ 1045456 h 6858000"/>
              <a:gd name="connsiteX817" fmla="*/ 5627835 w 7467600"/>
              <a:gd name="connsiteY817" fmla="*/ 1472077 h 6858000"/>
              <a:gd name="connsiteX818" fmla="*/ 5629817 w 7467600"/>
              <a:gd name="connsiteY818" fmla="*/ 1471412 h 6858000"/>
              <a:gd name="connsiteX819" fmla="*/ 5634124 w 7467600"/>
              <a:gd name="connsiteY819" fmla="*/ 1470572 h 6858000"/>
              <a:gd name="connsiteX820" fmla="*/ 5755832 w 7467600"/>
              <a:gd name="connsiteY820" fmla="*/ 1383886 h 6858000"/>
              <a:gd name="connsiteX821" fmla="*/ 6014186 w 7467600"/>
              <a:gd name="connsiteY821" fmla="*/ 1279799 h 6858000"/>
              <a:gd name="connsiteX822" fmla="*/ 6901619 w 7467600"/>
              <a:gd name="connsiteY822" fmla="*/ 1047874 h 6858000"/>
              <a:gd name="connsiteX823" fmla="*/ 6931566 w 7467600"/>
              <a:gd name="connsiteY823" fmla="*/ 1062034 h 6858000"/>
              <a:gd name="connsiteX824" fmla="*/ 5790982 w 7467600"/>
              <a:gd name="connsiteY824" fmla="*/ 1561380 h 6858000"/>
              <a:gd name="connsiteX825" fmla="*/ 6188971 w 7467600"/>
              <a:gd name="connsiteY825" fmla="*/ 1755168 h 6858000"/>
              <a:gd name="connsiteX826" fmla="*/ 6202446 w 7467600"/>
              <a:gd name="connsiteY826" fmla="*/ 1752268 h 6858000"/>
              <a:gd name="connsiteX827" fmla="*/ 7179560 w 7467600"/>
              <a:gd name="connsiteY827" fmla="*/ 1467551 h 6858000"/>
              <a:gd name="connsiteX828" fmla="*/ 7158730 w 7467600"/>
              <a:gd name="connsiteY828" fmla="*/ 1507835 h 6858000"/>
              <a:gd name="connsiteX829" fmla="*/ 6326959 w 7467600"/>
              <a:gd name="connsiteY829" fmla="*/ 1817686 h 6858000"/>
              <a:gd name="connsiteX830" fmla="*/ 6537433 w 7467600"/>
              <a:gd name="connsiteY830" fmla="*/ 1907790 h 6858000"/>
              <a:gd name="connsiteX831" fmla="*/ 6550221 w 7467600"/>
              <a:gd name="connsiteY831" fmla="*/ 1910729 h 6858000"/>
              <a:gd name="connsiteX832" fmla="*/ 6964438 w 7467600"/>
              <a:gd name="connsiteY832" fmla="*/ 2209505 h 6858000"/>
              <a:gd name="connsiteX833" fmla="*/ 7367862 w 7467600"/>
              <a:gd name="connsiteY833" fmla="*/ 2806833 h 6858000"/>
              <a:gd name="connsiteX834" fmla="*/ 7364329 w 7467600"/>
              <a:gd name="connsiteY834" fmla="*/ 2826907 h 6858000"/>
              <a:gd name="connsiteX835" fmla="*/ 7290545 w 7467600"/>
              <a:gd name="connsiteY835" fmla="*/ 2850663 h 6858000"/>
              <a:gd name="connsiteX836" fmla="*/ 6472036 w 7467600"/>
              <a:gd name="connsiteY836" fmla="*/ 1959003 h 6858000"/>
              <a:gd name="connsiteX837" fmla="*/ 5792897 w 7467600"/>
              <a:gd name="connsiteY837" fmla="*/ 1647747 h 6858000"/>
              <a:gd name="connsiteX838" fmla="*/ 5842751 w 7467600"/>
              <a:gd name="connsiteY838" fmla="*/ 1816112 h 6858000"/>
              <a:gd name="connsiteX839" fmla="*/ 5847424 w 7467600"/>
              <a:gd name="connsiteY839" fmla="*/ 1815776 h 6858000"/>
              <a:gd name="connsiteX840" fmla="*/ 6399821 w 7467600"/>
              <a:gd name="connsiteY840" fmla="*/ 2344799 h 6858000"/>
              <a:gd name="connsiteX841" fmla="*/ 6323232 w 7467600"/>
              <a:gd name="connsiteY841" fmla="*/ 2389634 h 6858000"/>
              <a:gd name="connsiteX842" fmla="*/ 5942958 w 7467600"/>
              <a:gd name="connsiteY842" fmla="*/ 2077708 h 6858000"/>
              <a:gd name="connsiteX843" fmla="*/ 5921559 w 7467600"/>
              <a:gd name="connsiteY843" fmla="*/ 2378596 h 6858000"/>
              <a:gd name="connsiteX844" fmla="*/ 5817651 w 7467600"/>
              <a:gd name="connsiteY844" fmla="*/ 3023919 h 6858000"/>
              <a:gd name="connsiteX845" fmla="*/ 5729634 w 7467600"/>
              <a:gd name="connsiteY845" fmla="*/ 3051849 h 6858000"/>
              <a:gd name="connsiteX846" fmla="*/ 5611018 w 7467600"/>
              <a:gd name="connsiteY846" fmla="*/ 2316769 h 6858000"/>
              <a:gd name="connsiteX847" fmla="*/ 5687608 w 7467600"/>
              <a:gd name="connsiteY847" fmla="*/ 2039972 h 6858000"/>
              <a:gd name="connsiteX848" fmla="*/ 5657554 w 7467600"/>
              <a:gd name="connsiteY848" fmla="*/ 1576445 h 6858000"/>
              <a:gd name="connsiteX849" fmla="*/ 5150475 w 7467600"/>
              <a:gd name="connsiteY849" fmla="*/ 1274012 h 6858000"/>
              <a:gd name="connsiteX850" fmla="*/ 5349142 w 7467600"/>
              <a:gd name="connsiteY850" fmla="*/ 2204405 h 6858000"/>
              <a:gd name="connsiteX851" fmla="*/ 5262214 w 7467600"/>
              <a:gd name="connsiteY851" fmla="*/ 2233836 h 6858000"/>
              <a:gd name="connsiteX852" fmla="*/ 4981539 w 7467600"/>
              <a:gd name="connsiteY852" fmla="*/ 1542201 h 6858000"/>
              <a:gd name="connsiteX853" fmla="*/ 4958461 w 7467600"/>
              <a:gd name="connsiteY853" fmla="*/ 1136957 h 6858000"/>
              <a:gd name="connsiteX854" fmla="*/ 4655015 w 7467600"/>
              <a:gd name="connsiteY854" fmla="*/ 891426 h 6858000"/>
              <a:gd name="connsiteX855" fmla="*/ 4348002 w 7467600"/>
              <a:gd name="connsiteY855" fmla="*/ 2205895 h 6858000"/>
              <a:gd name="connsiteX856" fmla="*/ 4262250 w 7467600"/>
              <a:gd name="connsiteY856" fmla="*/ 2219972 h 6858000"/>
              <a:gd name="connsiteX857" fmla="*/ 4550611 w 7467600"/>
              <a:gd name="connsiteY857" fmla="*/ 817540 h 6858000"/>
              <a:gd name="connsiteX858" fmla="*/ 4564418 w 7467600"/>
              <a:gd name="connsiteY858" fmla="*/ 808293 h 6858000"/>
              <a:gd name="connsiteX859" fmla="*/ 4266388 w 7467600"/>
              <a:gd name="connsiteY859" fmla="*/ 500083 h 6858000"/>
              <a:gd name="connsiteX860" fmla="*/ 4032842 w 7467600"/>
              <a:gd name="connsiteY860" fmla="*/ 211809 h 6858000"/>
              <a:gd name="connsiteX861" fmla="*/ 3882765 w 7467600"/>
              <a:gd name="connsiteY861" fmla="*/ 0 h 6858000"/>
              <a:gd name="connsiteX862" fmla="*/ 3721337 w 7467600"/>
              <a:gd name="connsiteY862" fmla="*/ 0 h 6858000"/>
              <a:gd name="connsiteX863" fmla="*/ 3797544 w 7467600"/>
              <a:gd name="connsiteY863" fmla="*/ 0 h 6858000"/>
              <a:gd name="connsiteX864" fmla="*/ 3775734 w 7467600"/>
              <a:gd name="connsiteY864" fmla="*/ 95131 h 6858000"/>
              <a:gd name="connsiteX865" fmla="*/ 3724807 w 7467600"/>
              <a:gd name="connsiteY865" fmla="*/ 272257 h 6858000"/>
              <a:gd name="connsiteX866" fmla="*/ 3726844 w 7467600"/>
              <a:gd name="connsiteY866" fmla="*/ 282988 h 6858000"/>
              <a:gd name="connsiteX867" fmla="*/ 3742664 w 7467600"/>
              <a:gd name="connsiteY867" fmla="*/ 279918 h 6858000"/>
              <a:gd name="connsiteX868" fmla="*/ 4103910 w 7467600"/>
              <a:gd name="connsiteY868" fmla="*/ 1161917 h 6858000"/>
              <a:gd name="connsiteX869" fmla="*/ 4020269 w 7467600"/>
              <a:gd name="connsiteY869" fmla="*/ 1200406 h 6858000"/>
              <a:gd name="connsiteX870" fmla="*/ 3674882 w 7467600"/>
              <a:gd name="connsiteY870" fmla="*/ 488524 h 6858000"/>
              <a:gd name="connsiteX871" fmla="*/ 3132682 w 7467600"/>
              <a:gd name="connsiteY871" fmla="*/ 1072284 h 6858000"/>
              <a:gd name="connsiteX872" fmla="*/ 2716346 w 7467600"/>
              <a:gd name="connsiteY872" fmla="*/ 1276376 h 6858000"/>
              <a:gd name="connsiteX873" fmla="*/ 2716772 w 7467600"/>
              <a:gd name="connsiteY873" fmla="*/ 1255462 h 6858000"/>
              <a:gd name="connsiteX874" fmla="*/ 3471096 w 7467600"/>
              <a:gd name="connsiteY874" fmla="*/ 437072 h 6858000"/>
              <a:gd name="connsiteX875" fmla="*/ 3639057 w 7467600"/>
              <a:gd name="connsiteY875" fmla="*/ 286334 h 6858000"/>
              <a:gd name="connsiteX876" fmla="*/ 3640309 w 7467600"/>
              <a:gd name="connsiteY876" fmla="*/ 284664 h 6858000"/>
              <a:gd name="connsiteX877" fmla="*/ 3646022 w 7467600"/>
              <a:gd name="connsiteY877" fmla="*/ 276711 h 6858000"/>
              <a:gd name="connsiteX878" fmla="*/ 3707943 w 7467600"/>
              <a:gd name="connsiteY878" fmla="*/ 65958 h 6858000"/>
              <a:gd name="connsiteX879" fmla="*/ 3721337 w 7467600"/>
              <a:gd name="connsiteY879" fmla="*/ 0 h 6858000"/>
              <a:gd name="connsiteX880" fmla="*/ 2867960 w 7467600"/>
              <a:gd name="connsiteY880" fmla="*/ 0 h 6858000"/>
              <a:gd name="connsiteX881" fmla="*/ 2926351 w 7467600"/>
              <a:gd name="connsiteY881" fmla="*/ 0 h 6858000"/>
              <a:gd name="connsiteX882" fmla="*/ 2902823 w 7467600"/>
              <a:gd name="connsiteY882" fmla="*/ 262929 h 6858000"/>
              <a:gd name="connsiteX883" fmla="*/ 2940663 w 7467600"/>
              <a:gd name="connsiteY883" fmla="*/ 140884 h 6858000"/>
              <a:gd name="connsiteX884" fmla="*/ 2947039 w 7467600"/>
              <a:gd name="connsiteY884" fmla="*/ 122524 h 6858000"/>
              <a:gd name="connsiteX885" fmla="*/ 2984316 w 7467600"/>
              <a:gd name="connsiteY885" fmla="*/ 0 h 6858000"/>
              <a:gd name="connsiteX886" fmla="*/ 3016114 w 7467600"/>
              <a:gd name="connsiteY886" fmla="*/ 0 h 6858000"/>
              <a:gd name="connsiteX887" fmla="*/ 2979949 w 7467600"/>
              <a:gd name="connsiteY887" fmla="*/ 119274 h 6858000"/>
              <a:gd name="connsiteX888" fmla="*/ 3023879 w 7467600"/>
              <a:gd name="connsiteY888" fmla="*/ 0 h 6858000"/>
              <a:gd name="connsiteX889" fmla="*/ 3105400 w 7467600"/>
              <a:gd name="connsiteY889" fmla="*/ 0 h 6858000"/>
              <a:gd name="connsiteX890" fmla="*/ 3094669 w 7467600"/>
              <a:gd name="connsiteY890" fmla="*/ 30308 h 6858000"/>
              <a:gd name="connsiteX891" fmla="*/ 2901945 w 7467600"/>
              <a:gd name="connsiteY891" fmla="*/ 466538 h 6858000"/>
              <a:gd name="connsiteX892" fmla="*/ 2815209 w 7467600"/>
              <a:gd name="connsiteY892" fmla="*/ 497361 h 6858000"/>
              <a:gd name="connsiteX893" fmla="*/ 2844845 w 7467600"/>
              <a:gd name="connsiteY893" fmla="*/ 127638 h 6858000"/>
              <a:gd name="connsiteX894" fmla="*/ 2867960 w 7467600"/>
              <a:gd name="connsiteY894" fmla="*/ 0 h 6858000"/>
              <a:gd name="connsiteX895" fmla="*/ 1057230 w 7467600"/>
              <a:gd name="connsiteY895" fmla="*/ 0 h 6858000"/>
              <a:gd name="connsiteX896" fmla="*/ 1111003 w 7467600"/>
              <a:gd name="connsiteY896" fmla="*/ 0 h 6858000"/>
              <a:gd name="connsiteX897" fmla="*/ 1125553 w 7467600"/>
              <a:gd name="connsiteY897" fmla="*/ 52588 h 6858000"/>
              <a:gd name="connsiteX898" fmla="*/ 1304276 w 7467600"/>
              <a:gd name="connsiteY898" fmla="*/ 476275 h 6858000"/>
              <a:gd name="connsiteX899" fmla="*/ 1492066 w 7467600"/>
              <a:gd name="connsiteY899" fmla="*/ 886333 h 6858000"/>
              <a:gd name="connsiteX900" fmla="*/ 1423698 w 7467600"/>
              <a:gd name="connsiteY900" fmla="*/ 710817 h 6858000"/>
              <a:gd name="connsiteX901" fmla="*/ 1357609 w 7467600"/>
              <a:gd name="connsiteY901" fmla="*/ 532892 h 6858000"/>
              <a:gd name="connsiteX902" fmla="*/ 1309550 w 7467600"/>
              <a:gd name="connsiteY902" fmla="*/ 374031 h 6858000"/>
              <a:gd name="connsiteX903" fmla="*/ 1193673 w 7467600"/>
              <a:gd name="connsiteY903" fmla="*/ 49533 h 6858000"/>
              <a:gd name="connsiteX904" fmla="*/ 1164391 w 7467600"/>
              <a:gd name="connsiteY904" fmla="*/ 0 h 6858000"/>
              <a:gd name="connsiteX905" fmla="*/ 1200666 w 7467600"/>
              <a:gd name="connsiteY905" fmla="*/ 0 h 6858000"/>
              <a:gd name="connsiteX906" fmla="*/ 1223408 w 7467600"/>
              <a:gd name="connsiteY906" fmla="*/ 38996 h 6858000"/>
              <a:gd name="connsiteX907" fmla="*/ 1339635 w 7467600"/>
              <a:gd name="connsiteY907" fmla="*/ 365517 h 6858000"/>
              <a:gd name="connsiteX908" fmla="*/ 1387469 w 7467600"/>
              <a:gd name="connsiteY908" fmla="*/ 523079 h 6858000"/>
              <a:gd name="connsiteX909" fmla="*/ 1452685 w 7467600"/>
              <a:gd name="connsiteY909" fmla="*/ 699806 h 6858000"/>
              <a:gd name="connsiteX910" fmla="*/ 1492092 w 7467600"/>
              <a:gd name="connsiteY910" fmla="*/ 800424 h 6858000"/>
              <a:gd name="connsiteX911" fmla="*/ 1455302 w 7467600"/>
              <a:gd name="connsiteY911" fmla="*/ 632913 h 6858000"/>
              <a:gd name="connsiteX912" fmla="*/ 1222336 w 7467600"/>
              <a:gd name="connsiteY912" fmla="*/ 9480 h 6858000"/>
              <a:gd name="connsiteX913" fmla="*/ 1214634 w 7467600"/>
              <a:gd name="connsiteY913" fmla="*/ 0 h 6858000"/>
              <a:gd name="connsiteX914" fmla="*/ 1289827 w 7467600"/>
              <a:gd name="connsiteY914" fmla="*/ 0 h 6858000"/>
              <a:gd name="connsiteX915" fmla="*/ 1321076 w 7467600"/>
              <a:gd name="connsiteY915" fmla="*/ 59722 h 6858000"/>
              <a:gd name="connsiteX916" fmla="*/ 1512579 w 7467600"/>
              <a:gd name="connsiteY916" fmla="*/ 626441 h 6858000"/>
              <a:gd name="connsiteX917" fmla="*/ 1506076 w 7467600"/>
              <a:gd name="connsiteY917" fmla="*/ 1089289 h 6858000"/>
              <a:gd name="connsiteX918" fmla="*/ 1486346 w 7467600"/>
              <a:gd name="connsiteY918" fmla="*/ 1079919 h 6858000"/>
              <a:gd name="connsiteX919" fmla="*/ 1070511 w 7467600"/>
              <a:gd name="connsiteY919" fmla="*/ 48609 h 6858000"/>
              <a:gd name="connsiteX920" fmla="*/ 1057230 w 7467600"/>
              <a:gd name="connsiteY920" fmla="*/ 0 h 6858000"/>
              <a:gd name="connsiteX921" fmla="*/ 43151 w 7467600"/>
              <a:gd name="connsiteY921" fmla="*/ 0 h 6858000"/>
              <a:gd name="connsiteX922" fmla="*/ 95283 w 7467600"/>
              <a:gd name="connsiteY922" fmla="*/ 0 h 6858000"/>
              <a:gd name="connsiteX923" fmla="*/ 300708 w 7467600"/>
              <a:gd name="connsiteY923" fmla="*/ 154571 h 6858000"/>
              <a:gd name="connsiteX924" fmla="*/ 530414 w 7467600"/>
              <a:gd name="connsiteY924" fmla="*/ 354673 h 6858000"/>
              <a:gd name="connsiteX925" fmla="*/ 333785 w 7467600"/>
              <a:gd name="connsiteY925" fmla="*/ 161564 h 6858000"/>
              <a:gd name="connsiteX926" fmla="*/ 147005 w 7467600"/>
              <a:gd name="connsiteY926" fmla="*/ 0 h 6858000"/>
              <a:gd name="connsiteX927" fmla="*/ 272509 w 7467600"/>
              <a:gd name="connsiteY927" fmla="*/ 0 h 6858000"/>
              <a:gd name="connsiteX928" fmla="*/ 326276 w 7467600"/>
              <a:gd name="connsiteY928" fmla="*/ 45847 h 6858000"/>
              <a:gd name="connsiteX929" fmla="*/ 823759 w 7467600"/>
              <a:gd name="connsiteY929" fmla="*/ 574145 h 6858000"/>
              <a:gd name="connsiteX930" fmla="*/ 811254 w 7467600"/>
              <a:gd name="connsiteY930" fmla="*/ 665546 h 6858000"/>
              <a:gd name="connsiteX931" fmla="*/ 154042 w 7467600"/>
              <a:gd name="connsiteY931" fmla="*/ 261522 h 6858000"/>
              <a:gd name="connsiteX932" fmla="*/ 13550 w 7467600"/>
              <a:gd name="connsiteY932" fmla="*/ 158423 h 6858000"/>
              <a:gd name="connsiteX933" fmla="*/ 0 w 7467600"/>
              <a:gd name="connsiteY933" fmla="*/ 146618 h 6858000"/>
              <a:gd name="connsiteX934" fmla="*/ 0 w 7467600"/>
              <a:gd name="connsiteY934" fmla="*/ 59161 h 6858000"/>
              <a:gd name="connsiteX935" fmla="*/ 45427 w 7467600"/>
              <a:gd name="connsiteY935" fmla="*/ 101078 h 6858000"/>
              <a:gd name="connsiteX936" fmla="*/ 630103 w 7467600"/>
              <a:gd name="connsiteY936" fmla="*/ 485885 h 6858000"/>
              <a:gd name="connsiteX937" fmla="*/ 532040 w 7467600"/>
              <a:gd name="connsiteY937" fmla="*/ 399359 h 6858000"/>
              <a:gd name="connsiteX938" fmla="*/ 517618 w 7467600"/>
              <a:gd name="connsiteY938" fmla="*/ 385726 h 6858000"/>
              <a:gd name="connsiteX939" fmla="*/ 285074 w 7467600"/>
              <a:gd name="connsiteY939" fmla="*/ 182755 h 6858000"/>
              <a:gd name="connsiteX940" fmla="*/ 43151 w 7467600"/>
              <a:gd name="connsiteY940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467600 w 7467600"/>
              <a:gd name="connsiteY4" fmla="*/ 666857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1019354 w 7467600"/>
              <a:gd name="connsiteY8" fmla="*/ 6315006 h 6858000"/>
              <a:gd name="connsiteX9" fmla="*/ 441046 w 7467600"/>
              <a:gd name="connsiteY9" fmla="*/ 6691153 h 6858000"/>
              <a:gd name="connsiteX10" fmla="*/ 1019354 w 7467600"/>
              <a:gd name="connsiteY10" fmla="*/ 6315006 h 6858000"/>
              <a:gd name="connsiteX11" fmla="*/ 991680 w 7467600"/>
              <a:gd name="connsiteY11" fmla="*/ 6298413 h 6858000"/>
              <a:gd name="connsiteX12" fmla="*/ 409060 w 7467600"/>
              <a:gd name="connsiteY12" fmla="*/ 6671470 h 6858000"/>
              <a:gd name="connsiteX13" fmla="*/ 991680 w 7467600"/>
              <a:gd name="connsiteY13" fmla="*/ 6298413 h 6858000"/>
              <a:gd name="connsiteX14" fmla="*/ 103333 w 7467600"/>
              <a:gd name="connsiteY14" fmla="*/ 5699602 h 6858000"/>
              <a:gd name="connsiteX15" fmla="*/ 233938 w 7467600"/>
              <a:gd name="connsiteY15" fmla="*/ 5809416 h 6858000"/>
              <a:gd name="connsiteX16" fmla="*/ 883580 w 7467600"/>
              <a:gd name="connsiteY16" fmla="*/ 6180710 h 6858000"/>
              <a:gd name="connsiteX17" fmla="*/ 487337 w 7467600"/>
              <a:gd name="connsiteY17" fmla="*/ 5950182 h 6858000"/>
              <a:gd name="connsiteX18" fmla="*/ 354051 w 7467600"/>
              <a:gd name="connsiteY18" fmla="*/ 5854912 h 6858000"/>
              <a:gd name="connsiteX19" fmla="*/ 195436 w 7467600"/>
              <a:gd name="connsiteY19" fmla="*/ 5755068 h 6858000"/>
              <a:gd name="connsiteX20" fmla="*/ 103333 w 7467600"/>
              <a:gd name="connsiteY20" fmla="*/ 5699602 h 6858000"/>
              <a:gd name="connsiteX21" fmla="*/ 5539432 w 7467600"/>
              <a:gd name="connsiteY21" fmla="*/ 5642928 h 6858000"/>
              <a:gd name="connsiteX22" fmla="*/ 5555462 w 7467600"/>
              <a:gd name="connsiteY22" fmla="*/ 5694454 h 6858000"/>
              <a:gd name="connsiteX23" fmla="*/ 5828270 w 7467600"/>
              <a:gd name="connsiteY23" fmla="*/ 6320663 h 6858000"/>
              <a:gd name="connsiteX24" fmla="*/ 5947416 w 7467600"/>
              <a:gd name="connsiteY24" fmla="*/ 6574846 h 6858000"/>
              <a:gd name="connsiteX25" fmla="*/ 5539432 w 7467600"/>
              <a:gd name="connsiteY25" fmla="*/ 5642928 h 6858000"/>
              <a:gd name="connsiteX26" fmla="*/ 51253 w 7467600"/>
              <a:gd name="connsiteY26" fmla="*/ 5631825 h 6858000"/>
              <a:gd name="connsiteX27" fmla="*/ 211622 w 7467600"/>
              <a:gd name="connsiteY27" fmla="*/ 5728803 h 6858000"/>
              <a:gd name="connsiteX28" fmla="*/ 371652 w 7467600"/>
              <a:gd name="connsiteY28" fmla="*/ 5829062 h 6858000"/>
              <a:gd name="connsiteX29" fmla="*/ 505903 w 7467600"/>
              <a:gd name="connsiteY29" fmla="*/ 5925221 h 6858000"/>
              <a:gd name="connsiteX30" fmla="*/ 899240 w 7467600"/>
              <a:gd name="connsiteY30" fmla="*/ 6153068 h 6858000"/>
              <a:gd name="connsiteX31" fmla="*/ 988114 w 7467600"/>
              <a:gd name="connsiteY31" fmla="*/ 6174204 h 6858000"/>
              <a:gd name="connsiteX32" fmla="*/ 845971 w 7467600"/>
              <a:gd name="connsiteY32" fmla="*/ 6067177 h 6858000"/>
              <a:gd name="connsiteX33" fmla="*/ 448057 w 7467600"/>
              <a:gd name="connsiteY33" fmla="*/ 5841376 h 6858000"/>
              <a:gd name="connsiteX34" fmla="*/ 51253 w 7467600"/>
              <a:gd name="connsiteY34" fmla="*/ 5631825 h 6858000"/>
              <a:gd name="connsiteX35" fmla="*/ 2606687 w 7467600"/>
              <a:gd name="connsiteY35" fmla="*/ 5630718 h 6858000"/>
              <a:gd name="connsiteX36" fmla="*/ 2645658 w 7467600"/>
              <a:gd name="connsiteY36" fmla="*/ 6640259 h 6858000"/>
              <a:gd name="connsiteX37" fmla="*/ 2606687 w 7467600"/>
              <a:gd name="connsiteY37" fmla="*/ 5630718 h 6858000"/>
              <a:gd name="connsiteX38" fmla="*/ 3642057 w 7467600"/>
              <a:gd name="connsiteY38" fmla="*/ 5573487 h 6858000"/>
              <a:gd name="connsiteX39" fmla="*/ 3632981 w 7467600"/>
              <a:gd name="connsiteY39" fmla="*/ 5579437 h 6858000"/>
              <a:gd name="connsiteX40" fmla="*/ 3382436 w 7467600"/>
              <a:gd name="connsiteY40" fmla="*/ 5952726 h 6858000"/>
              <a:gd name="connsiteX41" fmla="*/ 3191929 w 7467600"/>
              <a:gd name="connsiteY41" fmla="*/ 6662669 h 6858000"/>
              <a:gd name="connsiteX42" fmla="*/ 3369898 w 7467600"/>
              <a:gd name="connsiteY42" fmla="*/ 6081771 h 6858000"/>
              <a:gd name="connsiteX43" fmla="*/ 3642057 w 7467600"/>
              <a:gd name="connsiteY43" fmla="*/ 5573487 h 6858000"/>
              <a:gd name="connsiteX44" fmla="*/ 2650666 w 7467600"/>
              <a:gd name="connsiteY44" fmla="*/ 5530686 h 6858000"/>
              <a:gd name="connsiteX45" fmla="*/ 2650249 w 7467600"/>
              <a:gd name="connsiteY45" fmla="*/ 5532101 h 6858000"/>
              <a:gd name="connsiteX46" fmla="*/ 2663808 w 7467600"/>
              <a:gd name="connsiteY46" fmla="*/ 6535215 h 6858000"/>
              <a:gd name="connsiteX47" fmla="*/ 2665418 w 7467600"/>
              <a:gd name="connsiteY47" fmla="*/ 6132756 h 6858000"/>
              <a:gd name="connsiteX48" fmla="*/ 2650666 w 7467600"/>
              <a:gd name="connsiteY48" fmla="*/ 5530686 h 6858000"/>
              <a:gd name="connsiteX49" fmla="*/ 2680277 w 7467600"/>
              <a:gd name="connsiteY49" fmla="*/ 5479204 h 6858000"/>
              <a:gd name="connsiteX50" fmla="*/ 2678972 w 7467600"/>
              <a:gd name="connsiteY50" fmla="*/ 5481582 h 6858000"/>
              <a:gd name="connsiteX51" fmla="*/ 2696666 w 7467600"/>
              <a:gd name="connsiteY51" fmla="*/ 6133836 h 6858000"/>
              <a:gd name="connsiteX52" fmla="*/ 2695769 w 7467600"/>
              <a:gd name="connsiteY52" fmla="*/ 6390955 h 6858000"/>
              <a:gd name="connsiteX53" fmla="*/ 2739893 w 7467600"/>
              <a:gd name="connsiteY53" fmla="*/ 6108357 h 6858000"/>
              <a:gd name="connsiteX54" fmla="*/ 2680277 w 7467600"/>
              <a:gd name="connsiteY54" fmla="*/ 5479204 h 6858000"/>
              <a:gd name="connsiteX55" fmla="*/ 1132195 w 7467600"/>
              <a:gd name="connsiteY55" fmla="*/ 5467980 h 6858000"/>
              <a:gd name="connsiteX56" fmla="*/ 1679056 w 7467600"/>
              <a:gd name="connsiteY56" fmla="*/ 5516907 h 6858000"/>
              <a:gd name="connsiteX57" fmla="*/ 2128648 w 7467600"/>
              <a:gd name="connsiteY57" fmla="*/ 5474249 h 6858000"/>
              <a:gd name="connsiteX58" fmla="*/ 1825619 w 7467600"/>
              <a:gd name="connsiteY58" fmla="*/ 5478447 h 6858000"/>
              <a:gd name="connsiteX59" fmla="*/ 1737798 w 7467600"/>
              <a:gd name="connsiteY59" fmla="*/ 5483353 h 6858000"/>
              <a:gd name="connsiteX60" fmla="*/ 1132195 w 7467600"/>
              <a:gd name="connsiteY60" fmla="*/ 5467980 h 6858000"/>
              <a:gd name="connsiteX61" fmla="*/ 1456157 w 7467600"/>
              <a:gd name="connsiteY61" fmla="*/ 5371404 h 6858000"/>
              <a:gd name="connsiteX62" fmla="*/ 1244432 w 7467600"/>
              <a:gd name="connsiteY62" fmla="*/ 5385601 h 6858000"/>
              <a:gd name="connsiteX63" fmla="*/ 973990 w 7467600"/>
              <a:gd name="connsiteY63" fmla="*/ 5424940 h 6858000"/>
              <a:gd name="connsiteX64" fmla="*/ 1103809 w 7467600"/>
              <a:gd name="connsiteY64" fmla="*/ 5433720 h 6858000"/>
              <a:gd name="connsiteX65" fmla="*/ 1123454 w 7467600"/>
              <a:gd name="connsiteY65" fmla="*/ 5435727 h 6858000"/>
              <a:gd name="connsiteX66" fmla="*/ 1737017 w 7467600"/>
              <a:gd name="connsiteY66" fmla="*/ 5452183 h 6858000"/>
              <a:gd name="connsiteX67" fmla="*/ 1824397 w 7467600"/>
              <a:gd name="connsiteY67" fmla="*/ 5447757 h 6858000"/>
              <a:gd name="connsiteX68" fmla="*/ 2070059 w 7467600"/>
              <a:gd name="connsiteY68" fmla="*/ 5441660 h 6858000"/>
              <a:gd name="connsiteX69" fmla="*/ 1456157 w 7467600"/>
              <a:gd name="connsiteY69" fmla="*/ 5371404 h 6858000"/>
              <a:gd name="connsiteX70" fmla="*/ 4988186 w 7467600"/>
              <a:gd name="connsiteY70" fmla="*/ 5216467 h 6858000"/>
              <a:gd name="connsiteX71" fmla="*/ 4777334 w 7467600"/>
              <a:gd name="connsiteY71" fmla="*/ 5406072 h 6858000"/>
              <a:gd name="connsiteX72" fmla="*/ 4718341 w 7467600"/>
              <a:gd name="connsiteY72" fmla="*/ 5468043 h 6858000"/>
              <a:gd name="connsiteX73" fmla="*/ 4604655 w 7467600"/>
              <a:gd name="connsiteY73" fmla="*/ 5583434 h 6858000"/>
              <a:gd name="connsiteX74" fmla="*/ 4565074 w 7467600"/>
              <a:gd name="connsiteY74" fmla="*/ 5618550 h 6858000"/>
              <a:gd name="connsiteX75" fmla="*/ 4988186 w 7467600"/>
              <a:gd name="connsiteY75" fmla="*/ 5216467 h 6858000"/>
              <a:gd name="connsiteX76" fmla="*/ 4978032 w 7467600"/>
              <a:gd name="connsiteY76" fmla="*/ 5183809 h 6858000"/>
              <a:gd name="connsiteX77" fmla="*/ 4463413 w 7467600"/>
              <a:gd name="connsiteY77" fmla="*/ 5615162 h 6858000"/>
              <a:gd name="connsiteX78" fmla="*/ 4358134 w 7467600"/>
              <a:gd name="connsiteY78" fmla="*/ 5742791 h 6858000"/>
              <a:gd name="connsiteX79" fmla="*/ 4376219 w 7467600"/>
              <a:gd name="connsiteY79" fmla="*/ 5729027 h 6858000"/>
              <a:gd name="connsiteX80" fmla="*/ 4582340 w 7467600"/>
              <a:gd name="connsiteY80" fmla="*/ 5561037 h 6858000"/>
              <a:gd name="connsiteX81" fmla="*/ 4694684 w 7467600"/>
              <a:gd name="connsiteY81" fmla="*/ 5447098 h 6858000"/>
              <a:gd name="connsiteX82" fmla="*/ 4754123 w 7467600"/>
              <a:gd name="connsiteY82" fmla="*/ 5384643 h 6858000"/>
              <a:gd name="connsiteX83" fmla="*/ 4978032 w 7467600"/>
              <a:gd name="connsiteY83" fmla="*/ 5183809 h 6858000"/>
              <a:gd name="connsiteX84" fmla="*/ 1903353 w 7467600"/>
              <a:gd name="connsiteY84" fmla="*/ 5044827 h 6858000"/>
              <a:gd name="connsiteX85" fmla="*/ 1936931 w 7467600"/>
              <a:gd name="connsiteY85" fmla="*/ 5093954 h 6858000"/>
              <a:gd name="connsiteX86" fmla="*/ 2195868 w 7467600"/>
              <a:gd name="connsiteY86" fmla="*/ 5396574 h 6858000"/>
              <a:gd name="connsiteX87" fmla="*/ 2088852 w 7467600"/>
              <a:gd name="connsiteY87" fmla="*/ 5166123 h 6858000"/>
              <a:gd name="connsiteX88" fmla="*/ 1958241 w 7467600"/>
              <a:gd name="connsiteY88" fmla="*/ 5067955 h 6858000"/>
              <a:gd name="connsiteX89" fmla="*/ 1903353 w 7467600"/>
              <a:gd name="connsiteY89" fmla="*/ 5044827 h 6858000"/>
              <a:gd name="connsiteX90" fmla="*/ 1979378 w 7467600"/>
              <a:gd name="connsiteY90" fmla="*/ 4769504 h 6858000"/>
              <a:gd name="connsiteX91" fmla="*/ 2882120 w 7467600"/>
              <a:gd name="connsiteY91" fmla="*/ 5064547 h 6858000"/>
              <a:gd name="connsiteX92" fmla="*/ 2793103 w 7467600"/>
              <a:gd name="connsiteY92" fmla="*/ 5039699 h 6858000"/>
              <a:gd name="connsiteX93" fmla="*/ 2770041 w 7467600"/>
              <a:gd name="connsiteY93" fmla="*/ 5033634 h 6858000"/>
              <a:gd name="connsiteX94" fmla="*/ 1979378 w 7467600"/>
              <a:gd name="connsiteY94" fmla="*/ 4769504 h 6858000"/>
              <a:gd name="connsiteX95" fmla="*/ 1927410 w 7467600"/>
              <a:gd name="connsiteY95" fmla="*/ 4716164 h 6858000"/>
              <a:gd name="connsiteX96" fmla="*/ 1959587 w 7467600"/>
              <a:gd name="connsiteY96" fmla="*/ 4728849 h 6858000"/>
              <a:gd name="connsiteX97" fmla="*/ 2777707 w 7467600"/>
              <a:gd name="connsiteY97" fmla="*/ 5003991 h 6858000"/>
              <a:gd name="connsiteX98" fmla="*/ 2800768 w 7467600"/>
              <a:gd name="connsiteY98" fmla="*/ 5010056 h 6858000"/>
              <a:gd name="connsiteX99" fmla="*/ 2879408 w 7467600"/>
              <a:gd name="connsiteY99" fmla="*/ 5031590 h 6858000"/>
              <a:gd name="connsiteX100" fmla="*/ 2862295 w 7467600"/>
              <a:gd name="connsiteY100" fmla="*/ 5022958 h 6858000"/>
              <a:gd name="connsiteX101" fmla="*/ 2813343 w 7467600"/>
              <a:gd name="connsiteY101" fmla="*/ 4998369 h 6858000"/>
              <a:gd name="connsiteX102" fmla="*/ 2646245 w 7467600"/>
              <a:gd name="connsiteY102" fmla="*/ 4930999 h 6858000"/>
              <a:gd name="connsiteX103" fmla="*/ 1999243 w 7467600"/>
              <a:gd name="connsiteY103" fmla="*/ 4730524 h 6858000"/>
              <a:gd name="connsiteX104" fmla="*/ 1979527 w 7467600"/>
              <a:gd name="connsiteY104" fmla="*/ 4726651 h 6858000"/>
              <a:gd name="connsiteX105" fmla="*/ 1927410 w 7467600"/>
              <a:gd name="connsiteY105" fmla="*/ 4716164 h 6858000"/>
              <a:gd name="connsiteX106" fmla="*/ 1997014 w 7467600"/>
              <a:gd name="connsiteY106" fmla="*/ 4698007 h 6858000"/>
              <a:gd name="connsiteX107" fmla="*/ 2005458 w 7467600"/>
              <a:gd name="connsiteY107" fmla="*/ 4699540 h 6858000"/>
              <a:gd name="connsiteX108" fmla="*/ 2657186 w 7467600"/>
              <a:gd name="connsiteY108" fmla="*/ 4901687 h 6858000"/>
              <a:gd name="connsiteX109" fmla="*/ 2826662 w 7467600"/>
              <a:gd name="connsiteY109" fmla="*/ 4970362 h 6858000"/>
              <a:gd name="connsiteX110" fmla="*/ 2876100 w 7467600"/>
              <a:gd name="connsiteY110" fmla="*/ 4995397 h 6858000"/>
              <a:gd name="connsiteX111" fmla="*/ 3042600 w 7467600"/>
              <a:gd name="connsiteY111" fmla="*/ 5059532 h 6858000"/>
              <a:gd name="connsiteX112" fmla="*/ 1997014 w 7467600"/>
              <a:gd name="connsiteY112" fmla="*/ 4698007 h 6858000"/>
              <a:gd name="connsiteX113" fmla="*/ 2305292 w 7467600"/>
              <a:gd name="connsiteY113" fmla="*/ 4219492 h 6858000"/>
              <a:gd name="connsiteX114" fmla="*/ 3360922 w 7467600"/>
              <a:gd name="connsiteY114" fmla="*/ 4529373 h 6858000"/>
              <a:gd name="connsiteX115" fmla="*/ 3492420 w 7467600"/>
              <a:gd name="connsiteY115" fmla="*/ 4510145 h 6858000"/>
              <a:gd name="connsiteX116" fmla="*/ 3364086 w 7467600"/>
              <a:gd name="connsiteY116" fmla="*/ 4480340 h 6858000"/>
              <a:gd name="connsiteX117" fmla="*/ 3225818 w 7467600"/>
              <a:gd name="connsiteY117" fmla="*/ 4411822 h 6858000"/>
              <a:gd name="connsiteX118" fmla="*/ 3129696 w 7467600"/>
              <a:gd name="connsiteY118" fmla="*/ 4360704 h 6858000"/>
              <a:gd name="connsiteX119" fmla="*/ 2814545 w 7467600"/>
              <a:gd name="connsiteY119" fmla="*/ 4282955 h 6858000"/>
              <a:gd name="connsiteX120" fmla="*/ 2305292 w 7467600"/>
              <a:gd name="connsiteY120" fmla="*/ 4219492 h 6858000"/>
              <a:gd name="connsiteX121" fmla="*/ 2626982 w 7467600"/>
              <a:gd name="connsiteY121" fmla="*/ 4206450 h 6858000"/>
              <a:gd name="connsiteX122" fmla="*/ 2490617 w 7467600"/>
              <a:gd name="connsiteY122" fmla="*/ 4206951 h 6858000"/>
              <a:gd name="connsiteX123" fmla="*/ 2819869 w 7467600"/>
              <a:gd name="connsiteY123" fmla="*/ 4252936 h 6858000"/>
              <a:gd name="connsiteX124" fmla="*/ 3143018 w 7467600"/>
              <a:gd name="connsiteY124" fmla="*/ 4332698 h 6858000"/>
              <a:gd name="connsiteX125" fmla="*/ 3241520 w 7467600"/>
              <a:gd name="connsiteY125" fmla="*/ 4385112 h 6858000"/>
              <a:gd name="connsiteX126" fmla="*/ 3374575 w 7467600"/>
              <a:gd name="connsiteY126" fmla="*/ 4451517 h 6858000"/>
              <a:gd name="connsiteX127" fmla="*/ 3505221 w 7467600"/>
              <a:gd name="connsiteY127" fmla="*/ 4480757 h 6858000"/>
              <a:gd name="connsiteX128" fmla="*/ 2626982 w 7467600"/>
              <a:gd name="connsiteY128" fmla="*/ 4206450 h 6858000"/>
              <a:gd name="connsiteX129" fmla="*/ 1310106 w 7467600"/>
              <a:gd name="connsiteY129" fmla="*/ 3943217 h 6858000"/>
              <a:gd name="connsiteX130" fmla="*/ 854994 w 7467600"/>
              <a:gd name="connsiteY130" fmla="*/ 4399136 h 6858000"/>
              <a:gd name="connsiteX131" fmla="*/ 742462 w 7467600"/>
              <a:gd name="connsiteY131" fmla="*/ 4594648 h 6858000"/>
              <a:gd name="connsiteX132" fmla="*/ 820602 w 7467600"/>
              <a:gd name="connsiteY132" fmla="*/ 4485915 h 6858000"/>
              <a:gd name="connsiteX133" fmla="*/ 878295 w 7467600"/>
              <a:gd name="connsiteY133" fmla="*/ 4403594 h 6858000"/>
              <a:gd name="connsiteX134" fmla="*/ 1240607 w 7467600"/>
              <a:gd name="connsiteY134" fmla="*/ 4010401 h 6858000"/>
              <a:gd name="connsiteX135" fmla="*/ 1310106 w 7467600"/>
              <a:gd name="connsiteY135" fmla="*/ 3943217 h 6858000"/>
              <a:gd name="connsiteX136" fmla="*/ 1423113 w 7467600"/>
              <a:gd name="connsiteY136" fmla="*/ 3874565 h 6858000"/>
              <a:gd name="connsiteX137" fmla="*/ 1260565 w 7467600"/>
              <a:gd name="connsiteY137" fmla="*/ 4031982 h 6858000"/>
              <a:gd name="connsiteX138" fmla="*/ 901900 w 7467600"/>
              <a:gd name="connsiteY138" fmla="*/ 4421236 h 6858000"/>
              <a:gd name="connsiteX139" fmla="*/ 845044 w 7467600"/>
              <a:gd name="connsiteY139" fmla="*/ 4502436 h 6858000"/>
              <a:gd name="connsiteX140" fmla="*/ 685926 w 7467600"/>
              <a:gd name="connsiteY140" fmla="*/ 4703069 h 6858000"/>
              <a:gd name="connsiteX141" fmla="*/ 684248 w 7467600"/>
              <a:gd name="connsiteY141" fmla="*/ 4706721 h 6858000"/>
              <a:gd name="connsiteX142" fmla="*/ 1423113 w 7467600"/>
              <a:gd name="connsiteY142" fmla="*/ 3874565 h 6858000"/>
              <a:gd name="connsiteX143" fmla="*/ 3316479 w 7467600"/>
              <a:gd name="connsiteY143" fmla="*/ 3872136 h 6858000"/>
              <a:gd name="connsiteX144" fmla="*/ 3546806 w 7467600"/>
              <a:gd name="connsiteY144" fmla="*/ 4356139 h 6858000"/>
              <a:gd name="connsiteX145" fmla="*/ 3364433 w 7467600"/>
              <a:gd name="connsiteY145" fmla="*/ 3953121 h 6858000"/>
              <a:gd name="connsiteX146" fmla="*/ 3316479 w 7467600"/>
              <a:gd name="connsiteY146" fmla="*/ 3872136 h 6858000"/>
              <a:gd name="connsiteX147" fmla="*/ 3291335 w 7467600"/>
              <a:gd name="connsiteY147" fmla="*/ 3767420 h 6858000"/>
              <a:gd name="connsiteX148" fmla="*/ 3390805 w 7467600"/>
              <a:gd name="connsiteY148" fmla="*/ 3937163 h 6858000"/>
              <a:gd name="connsiteX149" fmla="*/ 3579062 w 7467600"/>
              <a:gd name="connsiteY149" fmla="*/ 4359040 h 6858000"/>
              <a:gd name="connsiteX150" fmla="*/ 3467355 w 7467600"/>
              <a:gd name="connsiteY150" fmla="*/ 3988130 h 6858000"/>
              <a:gd name="connsiteX151" fmla="*/ 3310753 w 7467600"/>
              <a:gd name="connsiteY151" fmla="*/ 3787140 h 6858000"/>
              <a:gd name="connsiteX152" fmla="*/ 3291335 w 7467600"/>
              <a:gd name="connsiteY152" fmla="*/ 3767420 h 6858000"/>
              <a:gd name="connsiteX153" fmla="*/ 1635889 w 7467600"/>
              <a:gd name="connsiteY153" fmla="*/ 3709494 h 6858000"/>
              <a:gd name="connsiteX154" fmla="*/ 1634800 w 7467600"/>
              <a:gd name="connsiteY154" fmla="*/ 3731111 h 6858000"/>
              <a:gd name="connsiteX155" fmla="*/ 1635889 w 7467600"/>
              <a:gd name="connsiteY155" fmla="*/ 3709494 h 6858000"/>
              <a:gd name="connsiteX156" fmla="*/ 1510397 w 7467600"/>
              <a:gd name="connsiteY156" fmla="*/ 3684705 h 6858000"/>
              <a:gd name="connsiteX157" fmla="*/ 1146550 w 7467600"/>
              <a:gd name="connsiteY157" fmla="*/ 3802012 h 6858000"/>
              <a:gd name="connsiteX158" fmla="*/ 698834 w 7467600"/>
              <a:gd name="connsiteY158" fmla="*/ 3952272 h 6858000"/>
              <a:gd name="connsiteX159" fmla="*/ 34256 w 7467600"/>
              <a:gd name="connsiteY159" fmla="*/ 4347603 h 6858000"/>
              <a:gd name="connsiteX160" fmla="*/ 527241 w 7467600"/>
              <a:gd name="connsiteY160" fmla="*/ 4065078 h 6858000"/>
              <a:gd name="connsiteX161" fmla="*/ 1510397 w 7467600"/>
              <a:gd name="connsiteY161" fmla="*/ 3684705 h 6858000"/>
              <a:gd name="connsiteX162" fmla="*/ 1313114 w 7467600"/>
              <a:gd name="connsiteY162" fmla="*/ 3655216 h 6858000"/>
              <a:gd name="connsiteX163" fmla="*/ 1109304 w 7467600"/>
              <a:gd name="connsiteY163" fmla="*/ 3669030 h 6858000"/>
              <a:gd name="connsiteX164" fmla="*/ 8129 w 7467600"/>
              <a:gd name="connsiteY164" fmla="*/ 4330519 h 6858000"/>
              <a:gd name="connsiteX165" fmla="*/ 687572 w 7467600"/>
              <a:gd name="connsiteY165" fmla="*/ 3925629 h 6858000"/>
              <a:gd name="connsiteX166" fmla="*/ 1138365 w 7467600"/>
              <a:gd name="connsiteY166" fmla="*/ 3774515 h 6858000"/>
              <a:gd name="connsiteX167" fmla="*/ 1505579 w 7467600"/>
              <a:gd name="connsiteY167" fmla="*/ 3655526 h 6858000"/>
              <a:gd name="connsiteX168" fmla="*/ 1313114 w 7467600"/>
              <a:gd name="connsiteY168" fmla="*/ 3655216 h 6858000"/>
              <a:gd name="connsiteX169" fmla="*/ 3655073 w 7467600"/>
              <a:gd name="connsiteY169" fmla="*/ 3650884 h 6858000"/>
              <a:gd name="connsiteX170" fmla="*/ 3989938 w 7467600"/>
              <a:gd name="connsiteY170" fmla="*/ 3991685 h 6858000"/>
              <a:gd name="connsiteX171" fmla="*/ 4393907 w 7467600"/>
              <a:gd name="connsiteY171" fmla="*/ 4261258 h 6858000"/>
              <a:gd name="connsiteX172" fmla="*/ 4648051 w 7467600"/>
              <a:gd name="connsiteY172" fmla="*/ 4374051 h 6858000"/>
              <a:gd name="connsiteX173" fmla="*/ 4383389 w 7467600"/>
              <a:gd name="connsiteY173" fmla="*/ 4184369 h 6858000"/>
              <a:gd name="connsiteX174" fmla="*/ 4165508 w 7467600"/>
              <a:gd name="connsiteY174" fmla="*/ 4035196 h 6858000"/>
              <a:gd name="connsiteX175" fmla="*/ 4068162 w 7467600"/>
              <a:gd name="connsiteY175" fmla="*/ 3953394 h 6858000"/>
              <a:gd name="connsiteX176" fmla="*/ 3981416 w 7467600"/>
              <a:gd name="connsiteY176" fmla="*/ 3880482 h 6858000"/>
              <a:gd name="connsiteX177" fmla="*/ 3800147 w 7467600"/>
              <a:gd name="connsiteY177" fmla="*/ 3749872 h 6858000"/>
              <a:gd name="connsiteX178" fmla="*/ 3655073 w 7467600"/>
              <a:gd name="connsiteY178" fmla="*/ 3650884 h 6858000"/>
              <a:gd name="connsiteX179" fmla="*/ 3670252 w 7467600"/>
              <a:gd name="connsiteY179" fmla="*/ 3622798 h 6858000"/>
              <a:gd name="connsiteX180" fmla="*/ 3817258 w 7467600"/>
              <a:gd name="connsiteY180" fmla="*/ 3723577 h 6858000"/>
              <a:gd name="connsiteX181" fmla="*/ 4000461 w 7467600"/>
              <a:gd name="connsiteY181" fmla="*/ 3855966 h 6858000"/>
              <a:gd name="connsiteX182" fmla="*/ 4088180 w 7467600"/>
              <a:gd name="connsiteY182" fmla="*/ 3929774 h 6858000"/>
              <a:gd name="connsiteX183" fmla="*/ 4184555 w 7467600"/>
              <a:gd name="connsiteY183" fmla="*/ 4010683 h 6858000"/>
              <a:gd name="connsiteX184" fmla="*/ 4399563 w 7467600"/>
              <a:gd name="connsiteY184" fmla="*/ 4158106 h 6858000"/>
              <a:gd name="connsiteX185" fmla="*/ 4684469 w 7467600"/>
              <a:gd name="connsiteY185" fmla="*/ 4364680 h 6858000"/>
              <a:gd name="connsiteX186" fmla="*/ 4690271 w 7467600"/>
              <a:gd name="connsiteY186" fmla="*/ 4370034 h 6858000"/>
              <a:gd name="connsiteX187" fmla="*/ 4136093 w 7467600"/>
              <a:gd name="connsiteY187" fmla="*/ 3858466 h 6858000"/>
              <a:gd name="connsiteX188" fmla="*/ 3670252 w 7467600"/>
              <a:gd name="connsiteY188" fmla="*/ 3622798 h 6858000"/>
              <a:gd name="connsiteX189" fmla="*/ 4440129 w 7467600"/>
              <a:gd name="connsiteY189" fmla="*/ 3448571 h 6858000"/>
              <a:gd name="connsiteX190" fmla="*/ 4856525 w 7467600"/>
              <a:gd name="connsiteY190" fmla="*/ 3915351 h 6858000"/>
              <a:gd name="connsiteX191" fmla="*/ 5059055 w 7467600"/>
              <a:gd name="connsiteY191" fmla="*/ 4108918 h 6858000"/>
              <a:gd name="connsiteX192" fmla="*/ 5290070 w 7467600"/>
              <a:gd name="connsiteY192" fmla="*/ 4263619 h 6858000"/>
              <a:gd name="connsiteX193" fmla="*/ 4834991 w 7467600"/>
              <a:gd name="connsiteY193" fmla="*/ 3830985 h 6858000"/>
              <a:gd name="connsiteX194" fmla="*/ 4440129 w 7467600"/>
              <a:gd name="connsiteY194" fmla="*/ 3448571 h 6858000"/>
              <a:gd name="connsiteX195" fmla="*/ 4441737 w 7467600"/>
              <a:gd name="connsiteY195" fmla="*/ 3399734 h 6858000"/>
              <a:gd name="connsiteX196" fmla="*/ 4431236 w 7467600"/>
              <a:gd name="connsiteY196" fmla="*/ 3400954 h 6858000"/>
              <a:gd name="connsiteX197" fmla="*/ 4557150 w 7467600"/>
              <a:gd name="connsiteY197" fmla="*/ 3510023 h 6858000"/>
              <a:gd name="connsiteX198" fmla="*/ 4856936 w 7467600"/>
              <a:gd name="connsiteY198" fmla="*/ 3809146 h 6858000"/>
              <a:gd name="connsiteX199" fmla="*/ 5111996 w 7467600"/>
              <a:gd name="connsiteY199" fmla="*/ 4065759 h 6858000"/>
              <a:gd name="connsiteX200" fmla="*/ 5388878 w 7467600"/>
              <a:gd name="connsiteY200" fmla="*/ 4300185 h 6858000"/>
              <a:gd name="connsiteX201" fmla="*/ 5425556 w 7467600"/>
              <a:gd name="connsiteY201" fmla="*/ 4308967 h 6858000"/>
              <a:gd name="connsiteX202" fmla="*/ 4943646 w 7467600"/>
              <a:gd name="connsiteY202" fmla="*/ 3822916 h 6858000"/>
              <a:gd name="connsiteX203" fmla="*/ 4594837 w 7467600"/>
              <a:gd name="connsiteY203" fmla="*/ 3532274 h 6858000"/>
              <a:gd name="connsiteX204" fmla="*/ 4441737 w 7467600"/>
              <a:gd name="connsiteY204" fmla="*/ 3399734 h 6858000"/>
              <a:gd name="connsiteX205" fmla="*/ 5425834 w 7467600"/>
              <a:gd name="connsiteY205" fmla="*/ 3162785 h 6858000"/>
              <a:gd name="connsiteX206" fmla="*/ 5401644 w 7467600"/>
              <a:gd name="connsiteY206" fmla="*/ 3617847 h 6858000"/>
              <a:gd name="connsiteX207" fmla="*/ 5467256 w 7467600"/>
              <a:gd name="connsiteY207" fmla="*/ 4175494 h 6858000"/>
              <a:gd name="connsiteX208" fmla="*/ 5448069 w 7467600"/>
              <a:gd name="connsiteY208" fmla="*/ 3567554 h 6858000"/>
              <a:gd name="connsiteX209" fmla="*/ 5425834 w 7467600"/>
              <a:gd name="connsiteY209" fmla="*/ 3162785 h 6858000"/>
              <a:gd name="connsiteX210" fmla="*/ 1318687 w 7467600"/>
              <a:gd name="connsiteY210" fmla="*/ 3113840 h 6858000"/>
              <a:gd name="connsiteX211" fmla="*/ 1066793 w 7467600"/>
              <a:gd name="connsiteY211" fmla="*/ 3212171 h 6858000"/>
              <a:gd name="connsiteX212" fmla="*/ 993319 w 7467600"/>
              <a:gd name="connsiteY212" fmla="*/ 3247648 h 6858000"/>
              <a:gd name="connsiteX213" fmla="*/ 853081 w 7467600"/>
              <a:gd name="connsiteY213" fmla="*/ 3312410 h 6858000"/>
              <a:gd name="connsiteX214" fmla="*/ 805957 w 7467600"/>
              <a:gd name="connsiteY214" fmla="*/ 3330443 h 6858000"/>
              <a:gd name="connsiteX215" fmla="*/ 1318687 w 7467600"/>
              <a:gd name="connsiteY215" fmla="*/ 3113840 h 6858000"/>
              <a:gd name="connsiteX216" fmla="*/ 5453702 w 7467600"/>
              <a:gd name="connsiteY216" fmla="*/ 3090882 h 6858000"/>
              <a:gd name="connsiteX217" fmla="*/ 5480135 w 7467600"/>
              <a:gd name="connsiteY217" fmla="*/ 3565802 h 6858000"/>
              <a:gd name="connsiteX218" fmla="*/ 5499023 w 7467600"/>
              <a:gd name="connsiteY218" fmla="*/ 4166310 h 6858000"/>
              <a:gd name="connsiteX219" fmla="*/ 5547022 w 7467600"/>
              <a:gd name="connsiteY219" fmla="*/ 3607838 h 6858000"/>
              <a:gd name="connsiteX220" fmla="*/ 5515964 w 7467600"/>
              <a:gd name="connsiteY220" fmla="*/ 3378541 h 6858000"/>
              <a:gd name="connsiteX221" fmla="*/ 5453702 w 7467600"/>
              <a:gd name="connsiteY221" fmla="*/ 3090882 h 6858000"/>
              <a:gd name="connsiteX222" fmla="*/ 1238695 w 7467600"/>
              <a:gd name="connsiteY222" fmla="*/ 3076820 h 6858000"/>
              <a:gd name="connsiteX223" fmla="*/ 716371 w 7467600"/>
              <a:gd name="connsiteY223" fmla="*/ 3293249 h 6858000"/>
              <a:gd name="connsiteX224" fmla="*/ 579522 w 7467600"/>
              <a:gd name="connsiteY224" fmla="*/ 3371759 h 6858000"/>
              <a:gd name="connsiteX225" fmla="*/ 600288 w 7467600"/>
              <a:gd name="connsiteY225" fmla="*/ 3365555 h 6858000"/>
              <a:gd name="connsiteX226" fmla="*/ 840692 w 7467600"/>
              <a:gd name="connsiteY226" fmla="*/ 3284921 h 6858000"/>
              <a:gd name="connsiteX227" fmla="*/ 979248 w 7467600"/>
              <a:gd name="connsiteY227" fmla="*/ 3221003 h 6858000"/>
              <a:gd name="connsiteX228" fmla="*/ 1053282 w 7467600"/>
              <a:gd name="connsiteY228" fmla="*/ 3185247 h 6858000"/>
              <a:gd name="connsiteX229" fmla="*/ 1320603 w 7467600"/>
              <a:gd name="connsiteY229" fmla="*/ 3081281 h 6858000"/>
              <a:gd name="connsiteX230" fmla="*/ 1238695 w 7467600"/>
              <a:gd name="connsiteY230" fmla="*/ 3076820 h 6858000"/>
              <a:gd name="connsiteX231" fmla="*/ 5425627 w 7467600"/>
              <a:gd name="connsiteY231" fmla="*/ 2954192 h 6858000"/>
              <a:gd name="connsiteX232" fmla="*/ 5470770 w 7467600"/>
              <a:gd name="connsiteY232" fmla="*/ 3005435 h 6858000"/>
              <a:gd name="connsiteX233" fmla="*/ 5519779 w 7467600"/>
              <a:gd name="connsiteY233" fmla="*/ 4359223 h 6858000"/>
              <a:gd name="connsiteX234" fmla="*/ 5520293 w 7467600"/>
              <a:gd name="connsiteY234" fmla="*/ 4360602 h 6858000"/>
              <a:gd name="connsiteX235" fmla="*/ 5767221 w 7467600"/>
              <a:gd name="connsiteY235" fmla="*/ 4665564 h 6858000"/>
              <a:gd name="connsiteX236" fmla="*/ 6937169 w 7467600"/>
              <a:gd name="connsiteY236" fmla="*/ 4815941 h 6858000"/>
              <a:gd name="connsiteX237" fmla="*/ 6953922 w 7467600"/>
              <a:gd name="connsiteY237" fmla="*/ 4890068 h 6858000"/>
              <a:gd name="connsiteX238" fmla="*/ 6071359 w 7467600"/>
              <a:gd name="connsiteY238" fmla="*/ 4770770 h 6858000"/>
              <a:gd name="connsiteX239" fmla="*/ 6038839 w 7467600"/>
              <a:gd name="connsiteY239" fmla="*/ 4764474 h 6858000"/>
              <a:gd name="connsiteX240" fmla="*/ 6038706 w 7467600"/>
              <a:gd name="connsiteY240" fmla="*/ 4763847 h 6858000"/>
              <a:gd name="connsiteX241" fmla="*/ 6037784 w 7467600"/>
              <a:gd name="connsiteY241" fmla="*/ 4764270 h 6858000"/>
              <a:gd name="connsiteX242" fmla="*/ 6038839 w 7467600"/>
              <a:gd name="connsiteY242" fmla="*/ 4764474 h 6858000"/>
              <a:gd name="connsiteX243" fmla="*/ 6040338 w 7467600"/>
              <a:gd name="connsiteY243" fmla="*/ 4771418 h 6858000"/>
              <a:gd name="connsiteX244" fmla="*/ 6024488 w 7467600"/>
              <a:gd name="connsiteY244" fmla="*/ 4809903 h 6858000"/>
              <a:gd name="connsiteX245" fmla="*/ 5599771 w 7467600"/>
              <a:gd name="connsiteY245" fmla="*/ 5509652 h 6858000"/>
              <a:gd name="connsiteX246" fmla="*/ 5548843 w 7467600"/>
              <a:gd name="connsiteY246" fmla="*/ 5563845 h 6858000"/>
              <a:gd name="connsiteX247" fmla="*/ 5940952 w 7467600"/>
              <a:gd name="connsiteY247" fmla="*/ 6250028 h 6858000"/>
              <a:gd name="connsiteX248" fmla="*/ 6043441 w 7467600"/>
              <a:gd name="connsiteY248" fmla="*/ 6665847 h 6858000"/>
              <a:gd name="connsiteX249" fmla="*/ 6093432 w 7467600"/>
              <a:gd name="connsiteY249" fmla="*/ 6858000 h 6858000"/>
              <a:gd name="connsiteX250" fmla="*/ 6034344 w 7467600"/>
              <a:gd name="connsiteY250" fmla="*/ 6858000 h 6858000"/>
              <a:gd name="connsiteX251" fmla="*/ 6026679 w 7467600"/>
              <a:gd name="connsiteY251" fmla="*/ 6836959 h 6858000"/>
              <a:gd name="connsiteX252" fmla="*/ 5800441 w 7467600"/>
              <a:gd name="connsiteY252" fmla="*/ 6335286 h 6858000"/>
              <a:gd name="connsiteX253" fmla="*/ 5526562 w 7467600"/>
              <a:gd name="connsiteY253" fmla="*/ 5705388 h 6858000"/>
              <a:gd name="connsiteX254" fmla="*/ 5519640 w 7467600"/>
              <a:gd name="connsiteY254" fmla="*/ 5683774 h 6858000"/>
              <a:gd name="connsiteX255" fmla="*/ 5844559 w 7467600"/>
              <a:gd name="connsiteY255" fmla="*/ 6553349 h 6858000"/>
              <a:gd name="connsiteX256" fmla="*/ 5975994 w 7467600"/>
              <a:gd name="connsiteY256" fmla="*/ 6858000 h 6858000"/>
              <a:gd name="connsiteX257" fmla="*/ 5898547 w 7467600"/>
              <a:gd name="connsiteY257" fmla="*/ 6858000 h 6858000"/>
              <a:gd name="connsiteX258" fmla="*/ 5682041 w 7467600"/>
              <a:gd name="connsiteY258" fmla="*/ 6355860 h 6858000"/>
              <a:gd name="connsiteX259" fmla="*/ 5461758 w 7467600"/>
              <a:gd name="connsiteY259" fmla="*/ 5820220 h 6858000"/>
              <a:gd name="connsiteX260" fmla="*/ 5237282 w 7467600"/>
              <a:gd name="connsiteY260" fmla="*/ 6579086 h 6858000"/>
              <a:gd name="connsiteX261" fmla="*/ 5115009 w 7467600"/>
              <a:gd name="connsiteY261" fmla="*/ 6858000 h 6858000"/>
              <a:gd name="connsiteX262" fmla="*/ 5028074 w 7467600"/>
              <a:gd name="connsiteY262" fmla="*/ 6858000 h 6858000"/>
              <a:gd name="connsiteX263" fmla="*/ 5079508 w 7467600"/>
              <a:gd name="connsiteY263" fmla="*/ 6749074 h 6858000"/>
              <a:gd name="connsiteX264" fmla="*/ 5371846 w 7467600"/>
              <a:gd name="connsiteY264" fmla="*/ 5924413 h 6858000"/>
              <a:gd name="connsiteX265" fmla="*/ 5270512 w 7467600"/>
              <a:gd name="connsiteY265" fmla="*/ 6138975 h 6858000"/>
              <a:gd name="connsiteX266" fmla="*/ 5062409 w 7467600"/>
              <a:gd name="connsiteY266" fmla="*/ 6653544 h 6858000"/>
              <a:gd name="connsiteX267" fmla="*/ 5036628 w 7467600"/>
              <a:gd name="connsiteY267" fmla="*/ 6754247 h 6858000"/>
              <a:gd name="connsiteX268" fmla="*/ 5009112 w 7467600"/>
              <a:gd name="connsiteY268" fmla="*/ 6858000 h 6858000"/>
              <a:gd name="connsiteX269" fmla="*/ 4976679 w 7467600"/>
              <a:gd name="connsiteY269" fmla="*/ 6858000 h 6858000"/>
              <a:gd name="connsiteX270" fmla="*/ 5006537 w 7467600"/>
              <a:gd name="connsiteY270" fmla="*/ 6747068 h 6858000"/>
              <a:gd name="connsiteX271" fmla="*/ 5032723 w 7467600"/>
              <a:gd name="connsiteY271" fmla="*/ 6644957 h 6858000"/>
              <a:gd name="connsiteX272" fmla="*/ 5242949 w 7467600"/>
              <a:gd name="connsiteY272" fmla="*/ 6125175 h 6858000"/>
              <a:gd name="connsiteX273" fmla="*/ 5286321 w 7467600"/>
              <a:gd name="connsiteY273" fmla="*/ 6033555 h 6858000"/>
              <a:gd name="connsiteX274" fmla="*/ 5008210 w 7467600"/>
              <a:gd name="connsiteY274" fmla="*/ 6649194 h 6858000"/>
              <a:gd name="connsiteX275" fmla="*/ 4986321 w 7467600"/>
              <a:gd name="connsiteY275" fmla="*/ 6765687 h 6858000"/>
              <a:gd name="connsiteX276" fmla="*/ 4973474 w 7467600"/>
              <a:gd name="connsiteY276" fmla="*/ 6858000 h 6858000"/>
              <a:gd name="connsiteX277" fmla="*/ 4907178 w 7467600"/>
              <a:gd name="connsiteY277" fmla="*/ 6858000 h 6858000"/>
              <a:gd name="connsiteX278" fmla="*/ 4910810 w 7467600"/>
              <a:gd name="connsiteY278" fmla="*/ 6829660 h 6858000"/>
              <a:gd name="connsiteX279" fmla="*/ 4987461 w 7467600"/>
              <a:gd name="connsiteY279" fmla="*/ 6432994 h 6858000"/>
              <a:gd name="connsiteX280" fmla="*/ 5179262 w 7467600"/>
              <a:gd name="connsiteY280" fmla="*/ 6035044 h 6858000"/>
              <a:gd name="connsiteX281" fmla="*/ 4689678 w 7467600"/>
              <a:gd name="connsiteY281" fmla="*/ 6440241 h 6858000"/>
              <a:gd name="connsiteX282" fmla="*/ 4477543 w 7467600"/>
              <a:gd name="connsiteY282" fmla="*/ 6674836 h 6858000"/>
              <a:gd name="connsiteX283" fmla="*/ 4329957 w 7467600"/>
              <a:gd name="connsiteY283" fmla="*/ 6858000 h 6858000"/>
              <a:gd name="connsiteX284" fmla="*/ 4218595 w 7467600"/>
              <a:gd name="connsiteY284" fmla="*/ 6858000 h 6858000"/>
              <a:gd name="connsiteX285" fmla="*/ 4368888 w 7467600"/>
              <a:gd name="connsiteY285" fmla="*/ 6668412 h 6858000"/>
              <a:gd name="connsiteX286" fmla="*/ 4563091 w 7467600"/>
              <a:gd name="connsiteY286" fmla="*/ 6442508 h 6858000"/>
              <a:gd name="connsiteX287" fmla="*/ 5387324 w 7467600"/>
              <a:gd name="connsiteY287" fmla="*/ 5705830 h 6858000"/>
              <a:gd name="connsiteX288" fmla="*/ 5073620 w 7467600"/>
              <a:gd name="connsiteY288" fmla="*/ 5955437 h 6858000"/>
              <a:gd name="connsiteX289" fmla="*/ 4689789 w 7467600"/>
              <a:gd name="connsiteY289" fmla="*/ 6268382 h 6858000"/>
              <a:gd name="connsiteX290" fmla="*/ 4418722 w 7467600"/>
              <a:gd name="connsiteY290" fmla="*/ 6570886 h 6858000"/>
              <a:gd name="connsiteX291" fmla="*/ 4214944 w 7467600"/>
              <a:gd name="connsiteY291" fmla="*/ 6858000 h 6858000"/>
              <a:gd name="connsiteX292" fmla="*/ 4177898 w 7467600"/>
              <a:gd name="connsiteY292" fmla="*/ 6858000 h 6858000"/>
              <a:gd name="connsiteX293" fmla="*/ 4391597 w 7467600"/>
              <a:gd name="connsiteY293" fmla="*/ 6556370 h 6858000"/>
              <a:gd name="connsiteX294" fmla="*/ 4668889 w 7467600"/>
              <a:gd name="connsiteY294" fmla="*/ 6246399 h 6858000"/>
              <a:gd name="connsiteX295" fmla="*/ 5055427 w 7467600"/>
              <a:gd name="connsiteY295" fmla="*/ 5931476 h 6858000"/>
              <a:gd name="connsiteX296" fmla="*/ 5371814 w 7467600"/>
              <a:gd name="connsiteY296" fmla="*/ 5678975 h 6858000"/>
              <a:gd name="connsiteX297" fmla="*/ 4987918 w 7467600"/>
              <a:gd name="connsiteY297" fmla="*/ 5838701 h 6858000"/>
              <a:gd name="connsiteX298" fmla="*/ 4317146 w 7467600"/>
              <a:gd name="connsiteY298" fmla="*/ 6587716 h 6858000"/>
              <a:gd name="connsiteX299" fmla="*/ 4171627 w 7467600"/>
              <a:gd name="connsiteY299" fmla="*/ 6858000 h 6858000"/>
              <a:gd name="connsiteX300" fmla="*/ 4081585 w 7467600"/>
              <a:gd name="connsiteY300" fmla="*/ 6858000 h 6858000"/>
              <a:gd name="connsiteX301" fmla="*/ 4238603 w 7467600"/>
              <a:gd name="connsiteY301" fmla="*/ 6559341 h 6858000"/>
              <a:gd name="connsiteX302" fmla="*/ 4778333 w 7467600"/>
              <a:gd name="connsiteY302" fmla="*/ 5873626 h 6858000"/>
              <a:gd name="connsiteX303" fmla="*/ 5414185 w 7467600"/>
              <a:gd name="connsiteY303" fmla="*/ 5573882 h 6858000"/>
              <a:gd name="connsiteX304" fmla="*/ 5959648 w 7467600"/>
              <a:gd name="connsiteY304" fmla="*/ 4760797 h 6858000"/>
              <a:gd name="connsiteX305" fmla="*/ 5355019 w 7467600"/>
              <a:gd name="connsiteY305" fmla="*/ 4734672 h 6858000"/>
              <a:gd name="connsiteX306" fmla="*/ 5083565 w 7467600"/>
              <a:gd name="connsiteY306" fmla="*/ 5179121 h 6858000"/>
              <a:gd name="connsiteX307" fmla="*/ 4713577 w 7467600"/>
              <a:gd name="connsiteY307" fmla="*/ 5616803 h 6858000"/>
              <a:gd name="connsiteX308" fmla="*/ 3989559 w 7467600"/>
              <a:gd name="connsiteY308" fmla="*/ 6145945 h 6858000"/>
              <a:gd name="connsiteX309" fmla="*/ 3939824 w 7467600"/>
              <a:gd name="connsiteY309" fmla="*/ 6066900 h 6858000"/>
              <a:gd name="connsiteX310" fmla="*/ 4584537 w 7467600"/>
              <a:gd name="connsiteY310" fmla="*/ 5324826 h 6858000"/>
              <a:gd name="connsiteX311" fmla="*/ 5037105 w 7467600"/>
              <a:gd name="connsiteY311" fmla="*/ 5088765 h 6858000"/>
              <a:gd name="connsiteX312" fmla="*/ 5039930 w 7467600"/>
              <a:gd name="connsiteY312" fmla="*/ 5089585 h 6858000"/>
              <a:gd name="connsiteX313" fmla="*/ 5263764 w 7467600"/>
              <a:gd name="connsiteY313" fmla="*/ 4735525 h 6858000"/>
              <a:gd name="connsiteX314" fmla="*/ 4086300 w 7467600"/>
              <a:gd name="connsiteY314" fmla="*/ 4884599 h 6858000"/>
              <a:gd name="connsiteX315" fmla="*/ 4085485 w 7467600"/>
              <a:gd name="connsiteY315" fmla="*/ 4899070 h 6858000"/>
              <a:gd name="connsiteX316" fmla="*/ 3871915 w 7467600"/>
              <a:gd name="connsiteY316" fmla="*/ 5253645 h 6858000"/>
              <a:gd name="connsiteX317" fmla="*/ 3799374 w 7467600"/>
              <a:gd name="connsiteY317" fmla="*/ 5466127 h 6858000"/>
              <a:gd name="connsiteX318" fmla="*/ 3498850 w 7467600"/>
              <a:gd name="connsiteY318" fmla="*/ 6661888 h 6858000"/>
              <a:gd name="connsiteX319" fmla="*/ 3399216 w 7467600"/>
              <a:gd name="connsiteY319" fmla="*/ 6858000 h 6858000"/>
              <a:gd name="connsiteX320" fmla="*/ 3303688 w 7467600"/>
              <a:gd name="connsiteY320" fmla="*/ 6858000 h 6858000"/>
              <a:gd name="connsiteX321" fmla="*/ 3391774 w 7467600"/>
              <a:gd name="connsiteY321" fmla="*/ 6697181 h 6858000"/>
              <a:gd name="connsiteX322" fmla="*/ 3735540 w 7467600"/>
              <a:gd name="connsiteY322" fmla="*/ 5546923 h 6858000"/>
              <a:gd name="connsiteX323" fmla="*/ 3729438 w 7467600"/>
              <a:gd name="connsiteY323" fmla="*/ 5569058 h 6858000"/>
              <a:gd name="connsiteX324" fmla="*/ 3707782 w 7467600"/>
              <a:gd name="connsiteY324" fmla="*/ 5644908 h 6858000"/>
              <a:gd name="connsiteX325" fmla="*/ 3583827 w 7467600"/>
              <a:gd name="connsiteY325" fmla="*/ 6039215 h 6858000"/>
              <a:gd name="connsiteX326" fmla="*/ 3547861 w 7467600"/>
              <a:gd name="connsiteY326" fmla="*/ 6129609 h 6858000"/>
              <a:gd name="connsiteX327" fmla="*/ 3490905 w 7467600"/>
              <a:gd name="connsiteY327" fmla="*/ 6277660 h 6858000"/>
              <a:gd name="connsiteX328" fmla="*/ 3455859 w 7467600"/>
              <a:gd name="connsiteY328" fmla="*/ 6391301 h 6858000"/>
              <a:gd name="connsiteX329" fmla="*/ 3429112 w 7467600"/>
              <a:gd name="connsiteY329" fmla="*/ 6479469 h 6858000"/>
              <a:gd name="connsiteX330" fmla="*/ 3304862 w 7467600"/>
              <a:gd name="connsiteY330" fmla="*/ 6796476 h 6858000"/>
              <a:gd name="connsiteX331" fmla="*/ 3276071 w 7467600"/>
              <a:gd name="connsiteY331" fmla="*/ 6858000 h 6858000"/>
              <a:gd name="connsiteX332" fmla="*/ 3240805 w 7467600"/>
              <a:gd name="connsiteY332" fmla="*/ 6858000 h 6858000"/>
              <a:gd name="connsiteX333" fmla="*/ 3275917 w 7467600"/>
              <a:gd name="connsiteY333" fmla="*/ 6783192 h 6858000"/>
              <a:gd name="connsiteX334" fmla="*/ 3399358 w 7467600"/>
              <a:gd name="connsiteY334" fmla="*/ 6469011 h 6858000"/>
              <a:gd name="connsiteX335" fmla="*/ 3425650 w 7467600"/>
              <a:gd name="connsiteY335" fmla="*/ 6381333 h 6858000"/>
              <a:gd name="connsiteX336" fmla="*/ 3460661 w 7467600"/>
              <a:gd name="connsiteY336" fmla="*/ 6266763 h 6858000"/>
              <a:gd name="connsiteX337" fmla="*/ 3518021 w 7467600"/>
              <a:gd name="connsiteY337" fmla="*/ 6117298 h 6858000"/>
              <a:gd name="connsiteX338" fmla="*/ 3554035 w 7467600"/>
              <a:gd name="connsiteY338" fmla="*/ 6027832 h 6858000"/>
              <a:gd name="connsiteX339" fmla="*/ 3677174 w 7467600"/>
              <a:gd name="connsiteY339" fmla="*/ 5636351 h 6858000"/>
              <a:gd name="connsiteX340" fmla="*/ 3698819 w 7467600"/>
              <a:gd name="connsiteY340" fmla="*/ 5560503 h 6858000"/>
              <a:gd name="connsiteX341" fmla="*/ 3702094 w 7467600"/>
              <a:gd name="connsiteY341" fmla="*/ 5549194 h 6858000"/>
              <a:gd name="connsiteX342" fmla="*/ 3398355 w 7467600"/>
              <a:gd name="connsiteY342" fmla="*/ 6094603 h 6858000"/>
              <a:gd name="connsiteX343" fmla="*/ 3193941 w 7467600"/>
              <a:gd name="connsiteY343" fmla="*/ 6798775 h 6858000"/>
              <a:gd name="connsiteX344" fmla="*/ 3184140 w 7467600"/>
              <a:gd name="connsiteY344" fmla="*/ 6858000 h 6858000"/>
              <a:gd name="connsiteX345" fmla="*/ 3099978 w 7467600"/>
              <a:gd name="connsiteY345" fmla="*/ 6858000 h 6858000"/>
              <a:gd name="connsiteX346" fmla="*/ 3101556 w 7467600"/>
              <a:gd name="connsiteY346" fmla="*/ 6843337 h 6858000"/>
              <a:gd name="connsiteX347" fmla="*/ 3370162 w 7467600"/>
              <a:gd name="connsiteY347" fmla="*/ 5785550 h 6858000"/>
              <a:gd name="connsiteX348" fmla="*/ 3746477 w 7467600"/>
              <a:gd name="connsiteY348" fmla="*/ 5377889 h 6858000"/>
              <a:gd name="connsiteX349" fmla="*/ 3863399 w 7467600"/>
              <a:gd name="connsiteY349" fmla="*/ 5087257 h 6858000"/>
              <a:gd name="connsiteX350" fmla="*/ 3968712 w 7467600"/>
              <a:gd name="connsiteY350" fmla="*/ 4913989 h 6858000"/>
              <a:gd name="connsiteX351" fmla="*/ 2792390 w 7467600"/>
              <a:gd name="connsiteY351" fmla="*/ 5382974 h 6858000"/>
              <a:gd name="connsiteX352" fmla="*/ 2714982 w 7467600"/>
              <a:gd name="connsiteY352" fmla="*/ 5427051 h 6858000"/>
              <a:gd name="connsiteX353" fmla="*/ 2813361 w 7467600"/>
              <a:gd name="connsiteY353" fmla="*/ 6023912 h 6858000"/>
              <a:gd name="connsiteX354" fmla="*/ 2688430 w 7467600"/>
              <a:gd name="connsiteY354" fmla="*/ 6801564 h 6858000"/>
              <a:gd name="connsiteX355" fmla="*/ 2629626 w 7467600"/>
              <a:gd name="connsiteY355" fmla="*/ 6763394 h 6858000"/>
              <a:gd name="connsiteX356" fmla="*/ 2565328 w 7467600"/>
              <a:gd name="connsiteY356" fmla="*/ 5516399 h 6858000"/>
              <a:gd name="connsiteX357" fmla="*/ 1922999 w 7467600"/>
              <a:gd name="connsiteY357" fmla="*/ 5980343 h 6858000"/>
              <a:gd name="connsiteX358" fmla="*/ 1950261 w 7467600"/>
              <a:gd name="connsiteY358" fmla="*/ 6405858 h 6858000"/>
              <a:gd name="connsiteX359" fmla="*/ 2365554 w 7467600"/>
              <a:gd name="connsiteY359" fmla="*/ 6759107 h 6858000"/>
              <a:gd name="connsiteX360" fmla="*/ 2424142 w 7467600"/>
              <a:gd name="connsiteY360" fmla="*/ 6858000 h 6858000"/>
              <a:gd name="connsiteX361" fmla="*/ 2395994 w 7467600"/>
              <a:gd name="connsiteY361" fmla="*/ 6858000 h 6858000"/>
              <a:gd name="connsiteX362" fmla="*/ 2392863 w 7467600"/>
              <a:gd name="connsiteY362" fmla="*/ 6852964 h 6858000"/>
              <a:gd name="connsiteX363" fmla="*/ 2017589 w 7467600"/>
              <a:gd name="connsiteY363" fmla="*/ 6493982 h 6858000"/>
              <a:gd name="connsiteX364" fmla="*/ 2147336 w 7467600"/>
              <a:gd name="connsiteY364" fmla="*/ 6594052 h 6858000"/>
              <a:gd name="connsiteX365" fmla="*/ 2207047 w 7467600"/>
              <a:gd name="connsiteY365" fmla="*/ 6654540 h 6858000"/>
              <a:gd name="connsiteX366" fmla="*/ 2299106 w 7467600"/>
              <a:gd name="connsiteY366" fmla="*/ 6778931 h 6858000"/>
              <a:gd name="connsiteX367" fmla="*/ 2314430 w 7467600"/>
              <a:gd name="connsiteY367" fmla="*/ 6801144 h 6858000"/>
              <a:gd name="connsiteX368" fmla="*/ 2352406 w 7467600"/>
              <a:gd name="connsiteY368" fmla="*/ 6858000 h 6858000"/>
              <a:gd name="connsiteX369" fmla="*/ 2314492 w 7467600"/>
              <a:gd name="connsiteY369" fmla="*/ 6858000 h 6858000"/>
              <a:gd name="connsiteX370" fmla="*/ 2288095 w 7467600"/>
              <a:gd name="connsiteY370" fmla="*/ 6818030 h 6858000"/>
              <a:gd name="connsiteX371" fmla="*/ 2272768 w 7467600"/>
              <a:gd name="connsiteY371" fmla="*/ 6795822 h 6858000"/>
              <a:gd name="connsiteX372" fmla="*/ 2182715 w 7467600"/>
              <a:gd name="connsiteY372" fmla="*/ 6675071 h 6858000"/>
              <a:gd name="connsiteX373" fmla="*/ 2032061 w 7467600"/>
              <a:gd name="connsiteY373" fmla="*/ 6541380 h 6858000"/>
              <a:gd name="connsiteX374" fmla="*/ 2257220 w 7467600"/>
              <a:gd name="connsiteY374" fmla="*/ 6826257 h 6858000"/>
              <a:gd name="connsiteX375" fmla="*/ 2281324 w 7467600"/>
              <a:gd name="connsiteY375" fmla="*/ 6858000 h 6858000"/>
              <a:gd name="connsiteX376" fmla="*/ 2242860 w 7467600"/>
              <a:gd name="connsiteY376" fmla="*/ 6858000 h 6858000"/>
              <a:gd name="connsiteX377" fmla="*/ 2232818 w 7467600"/>
              <a:gd name="connsiteY377" fmla="*/ 6844926 h 6858000"/>
              <a:gd name="connsiteX378" fmla="*/ 1990172 w 7467600"/>
              <a:gd name="connsiteY378" fmla="*/ 6542121 h 6858000"/>
              <a:gd name="connsiteX379" fmla="*/ 2124090 w 7467600"/>
              <a:gd name="connsiteY379" fmla="*/ 6761017 h 6858000"/>
              <a:gd name="connsiteX380" fmla="*/ 2200380 w 7467600"/>
              <a:gd name="connsiteY380" fmla="*/ 6858000 h 6858000"/>
              <a:gd name="connsiteX381" fmla="*/ 2147507 w 7467600"/>
              <a:gd name="connsiteY381" fmla="*/ 6858000 h 6858000"/>
              <a:gd name="connsiteX382" fmla="*/ 2070668 w 7467600"/>
              <a:gd name="connsiteY382" fmla="*/ 6761520 h 6858000"/>
              <a:gd name="connsiteX383" fmla="*/ 1975142 w 7467600"/>
              <a:gd name="connsiteY383" fmla="*/ 6585570 h 6858000"/>
              <a:gd name="connsiteX384" fmla="*/ 2050035 w 7467600"/>
              <a:gd name="connsiteY384" fmla="*/ 6813345 h 6858000"/>
              <a:gd name="connsiteX385" fmla="*/ 2063025 w 7467600"/>
              <a:gd name="connsiteY385" fmla="*/ 6858000 h 6858000"/>
              <a:gd name="connsiteX386" fmla="*/ 2021675 w 7467600"/>
              <a:gd name="connsiteY386" fmla="*/ 6858000 h 6858000"/>
              <a:gd name="connsiteX387" fmla="*/ 2019308 w 7467600"/>
              <a:gd name="connsiteY387" fmla="*/ 6847118 h 6858000"/>
              <a:gd name="connsiteX388" fmla="*/ 1938835 w 7467600"/>
              <a:gd name="connsiteY388" fmla="*/ 6551160 h 6858000"/>
              <a:gd name="connsiteX389" fmla="*/ 1953230 w 7467600"/>
              <a:gd name="connsiteY389" fmla="*/ 6759699 h 6858000"/>
              <a:gd name="connsiteX390" fmla="*/ 1956763 w 7467600"/>
              <a:gd name="connsiteY390" fmla="*/ 6778191 h 6858000"/>
              <a:gd name="connsiteX391" fmla="*/ 1967925 w 7467600"/>
              <a:gd name="connsiteY391" fmla="*/ 6858000 h 6858000"/>
              <a:gd name="connsiteX392" fmla="*/ 1936622 w 7467600"/>
              <a:gd name="connsiteY392" fmla="*/ 6858000 h 6858000"/>
              <a:gd name="connsiteX393" fmla="*/ 1926261 w 7467600"/>
              <a:gd name="connsiteY393" fmla="*/ 6784064 h 6858000"/>
              <a:gd name="connsiteX394" fmla="*/ 1922724 w 7467600"/>
              <a:gd name="connsiteY394" fmla="*/ 6765577 h 6858000"/>
              <a:gd name="connsiteX395" fmla="*/ 1904650 w 7467600"/>
              <a:gd name="connsiteY395" fmla="*/ 6639616 h 6858000"/>
              <a:gd name="connsiteX396" fmla="*/ 1885273 w 7467600"/>
              <a:gd name="connsiteY396" fmla="*/ 6858000 h 6858000"/>
              <a:gd name="connsiteX397" fmla="*/ 1854363 w 7467600"/>
              <a:gd name="connsiteY397" fmla="*/ 6858000 h 6858000"/>
              <a:gd name="connsiteX398" fmla="*/ 1880391 w 7467600"/>
              <a:gd name="connsiteY398" fmla="*/ 6603796 h 6858000"/>
              <a:gd name="connsiteX399" fmla="*/ 1818273 w 7467600"/>
              <a:gd name="connsiteY399" fmla="*/ 6715729 h 6858000"/>
              <a:gd name="connsiteX400" fmla="*/ 1794691 w 7467600"/>
              <a:gd name="connsiteY400" fmla="*/ 6843239 h 6858000"/>
              <a:gd name="connsiteX401" fmla="*/ 1794914 w 7467600"/>
              <a:gd name="connsiteY401" fmla="*/ 6858000 h 6858000"/>
              <a:gd name="connsiteX402" fmla="*/ 1746128 w 7467600"/>
              <a:gd name="connsiteY402" fmla="*/ 6858000 h 6858000"/>
              <a:gd name="connsiteX403" fmla="*/ 1753934 w 7467600"/>
              <a:gd name="connsiteY403" fmla="*/ 6724796 h 6858000"/>
              <a:gd name="connsiteX404" fmla="*/ 1792053 w 7467600"/>
              <a:gd name="connsiteY404" fmla="*/ 6572396 h 6858000"/>
              <a:gd name="connsiteX405" fmla="*/ 1862248 w 7467600"/>
              <a:gd name="connsiteY405" fmla="*/ 6266397 h 6858000"/>
              <a:gd name="connsiteX406" fmla="*/ 1862250 w 7467600"/>
              <a:gd name="connsiteY406" fmla="*/ 6033531 h 6858000"/>
              <a:gd name="connsiteX407" fmla="*/ 1211999 w 7467600"/>
              <a:gd name="connsiteY407" fmla="*/ 6683610 h 6858000"/>
              <a:gd name="connsiteX408" fmla="*/ 1213266 w 7467600"/>
              <a:gd name="connsiteY408" fmla="*/ 6691947 h 6858000"/>
              <a:gd name="connsiteX409" fmla="*/ 1203370 w 7467600"/>
              <a:gd name="connsiteY409" fmla="*/ 6850676 h 6858000"/>
              <a:gd name="connsiteX410" fmla="*/ 1203671 w 7467600"/>
              <a:gd name="connsiteY410" fmla="*/ 6858000 h 6858000"/>
              <a:gd name="connsiteX411" fmla="*/ 1143180 w 7467600"/>
              <a:gd name="connsiteY411" fmla="*/ 6858000 h 6858000"/>
              <a:gd name="connsiteX412" fmla="*/ 1142176 w 7467600"/>
              <a:gd name="connsiteY412" fmla="*/ 6766045 h 6858000"/>
              <a:gd name="connsiteX413" fmla="*/ 1067484 w 7467600"/>
              <a:gd name="connsiteY413" fmla="*/ 6858000 h 6858000"/>
              <a:gd name="connsiteX414" fmla="*/ 953928 w 7467600"/>
              <a:gd name="connsiteY414" fmla="*/ 6858000 h 6858000"/>
              <a:gd name="connsiteX415" fmla="*/ 959715 w 7467600"/>
              <a:gd name="connsiteY415" fmla="*/ 6850185 h 6858000"/>
              <a:gd name="connsiteX416" fmla="*/ 1483788 w 7467600"/>
              <a:gd name="connsiteY416" fmla="*/ 6259174 h 6858000"/>
              <a:gd name="connsiteX417" fmla="*/ 1100671 w 7467600"/>
              <a:gd name="connsiteY417" fmla="*/ 6252137 h 6858000"/>
              <a:gd name="connsiteX418" fmla="*/ 1090144 w 7467600"/>
              <a:gd name="connsiteY418" fmla="*/ 6256748 h 6858000"/>
              <a:gd name="connsiteX419" fmla="*/ 1095872 w 7467600"/>
              <a:gd name="connsiteY419" fmla="*/ 6271892 h 6858000"/>
              <a:gd name="connsiteX420" fmla="*/ 262785 w 7467600"/>
              <a:gd name="connsiteY420" fmla="*/ 6845450 h 6858000"/>
              <a:gd name="connsiteX421" fmla="*/ 209968 w 7467600"/>
              <a:gd name="connsiteY421" fmla="*/ 6770713 h 6858000"/>
              <a:gd name="connsiteX422" fmla="*/ 873460 w 7467600"/>
              <a:gd name="connsiteY422" fmla="*/ 6253768 h 6858000"/>
              <a:gd name="connsiteX423" fmla="*/ 192686 w 7467600"/>
              <a:gd name="connsiteY423" fmla="*/ 5849257 h 6858000"/>
              <a:gd name="connsiteX424" fmla="*/ 4696 w 7467600"/>
              <a:gd name="connsiteY424" fmla="*/ 5697668 h 6858000"/>
              <a:gd name="connsiteX425" fmla="*/ 0 w 7467600"/>
              <a:gd name="connsiteY425" fmla="*/ 5689984 h 6858000"/>
              <a:gd name="connsiteX426" fmla="*/ 0 w 7467600"/>
              <a:gd name="connsiteY426" fmla="*/ 5513472 h 6858000"/>
              <a:gd name="connsiteX427" fmla="*/ 174101 w 7467600"/>
              <a:gd name="connsiteY427" fmla="*/ 5620277 h 6858000"/>
              <a:gd name="connsiteX428" fmla="*/ 891800 w 7467600"/>
              <a:gd name="connsiteY428" fmla="*/ 6036935 h 6858000"/>
              <a:gd name="connsiteX429" fmla="*/ 1072219 w 7467600"/>
              <a:gd name="connsiteY429" fmla="*/ 6169443 h 6858000"/>
              <a:gd name="connsiteX430" fmla="*/ 1074117 w 7467600"/>
              <a:gd name="connsiteY430" fmla="*/ 6170301 h 6858000"/>
              <a:gd name="connsiteX431" fmla="*/ 1083114 w 7467600"/>
              <a:gd name="connsiteY431" fmla="*/ 6174131 h 6858000"/>
              <a:gd name="connsiteX432" fmla="*/ 1543010 w 7467600"/>
              <a:gd name="connsiteY432" fmla="*/ 6191140 h 6858000"/>
              <a:gd name="connsiteX433" fmla="*/ 1551080 w 7467600"/>
              <a:gd name="connsiteY433" fmla="*/ 6195006 h 6858000"/>
              <a:gd name="connsiteX434" fmla="*/ 2345443 w 7467600"/>
              <a:gd name="connsiteY434" fmla="*/ 5549882 h 6858000"/>
              <a:gd name="connsiteX435" fmla="*/ 1721499 w 7467600"/>
              <a:gd name="connsiteY435" fmla="*/ 5599969 h 6858000"/>
              <a:gd name="connsiteX436" fmla="*/ 767716 w 7467600"/>
              <a:gd name="connsiteY436" fmla="*/ 5472768 h 6858000"/>
              <a:gd name="connsiteX437" fmla="*/ 722147 w 7467600"/>
              <a:gd name="connsiteY437" fmla="*/ 5393091 h 6858000"/>
              <a:gd name="connsiteX438" fmla="*/ 1485552 w 7467600"/>
              <a:gd name="connsiteY438" fmla="*/ 5313202 h 6858000"/>
              <a:gd name="connsiteX439" fmla="*/ 2143004 w 7467600"/>
              <a:gd name="connsiteY439" fmla="*/ 5402420 h 6858000"/>
              <a:gd name="connsiteX440" fmla="*/ 1933391 w 7467600"/>
              <a:gd name="connsiteY440" fmla="*/ 5156971 h 6858000"/>
              <a:gd name="connsiteX441" fmla="*/ 1827118 w 7467600"/>
              <a:gd name="connsiteY441" fmla="*/ 4968410 h 6858000"/>
              <a:gd name="connsiteX442" fmla="*/ 1837349 w 7467600"/>
              <a:gd name="connsiteY442" fmla="*/ 4956357 h 6858000"/>
              <a:gd name="connsiteX443" fmla="*/ 2162835 w 7467600"/>
              <a:gd name="connsiteY443" fmla="*/ 5187853 h 6858000"/>
              <a:gd name="connsiteX444" fmla="*/ 2257167 w 7467600"/>
              <a:gd name="connsiteY444" fmla="*/ 5462123 h 6858000"/>
              <a:gd name="connsiteX445" fmla="*/ 2261598 w 7467600"/>
              <a:gd name="connsiteY445" fmla="*/ 5467998 h 6858000"/>
              <a:gd name="connsiteX446" fmla="*/ 2437177 w 7467600"/>
              <a:gd name="connsiteY446" fmla="*/ 5479608 h 6858000"/>
              <a:gd name="connsiteX447" fmla="*/ 2445247 w 7467600"/>
              <a:gd name="connsiteY447" fmla="*/ 5483476 h 6858000"/>
              <a:gd name="connsiteX448" fmla="*/ 2743626 w 7467600"/>
              <a:gd name="connsiteY448" fmla="*/ 5304819 h 6858000"/>
              <a:gd name="connsiteX449" fmla="*/ 3048102 w 7467600"/>
              <a:gd name="connsiteY449" fmla="*/ 5150595 h 6858000"/>
              <a:gd name="connsiteX450" fmla="*/ 1799414 w 7467600"/>
              <a:gd name="connsiteY450" fmla="*/ 4694732 h 6858000"/>
              <a:gd name="connsiteX451" fmla="*/ 1771735 w 7467600"/>
              <a:gd name="connsiteY451" fmla="*/ 4619929 h 6858000"/>
              <a:gd name="connsiteX452" fmla="*/ 3104273 w 7467600"/>
              <a:gd name="connsiteY452" fmla="*/ 5076159 h 6858000"/>
              <a:gd name="connsiteX453" fmla="*/ 3113245 w 7467600"/>
              <a:gd name="connsiteY453" fmla="*/ 5090705 h 6858000"/>
              <a:gd name="connsiteX454" fmla="*/ 3126294 w 7467600"/>
              <a:gd name="connsiteY454" fmla="*/ 5114400 h 6858000"/>
              <a:gd name="connsiteX455" fmla="*/ 3937433 w 7467600"/>
              <a:gd name="connsiteY455" fmla="*/ 4830473 h 6858000"/>
              <a:gd name="connsiteX456" fmla="*/ 3590475 w 7467600"/>
              <a:gd name="connsiteY456" fmla="*/ 4597974 h 6858000"/>
              <a:gd name="connsiteX457" fmla="*/ 3100264 w 7467600"/>
              <a:gd name="connsiteY457" fmla="*/ 4579845 h 6858000"/>
              <a:gd name="connsiteX458" fmla="*/ 2183576 w 7467600"/>
              <a:gd name="connsiteY458" fmla="*/ 4227150 h 6858000"/>
              <a:gd name="connsiteX459" fmla="*/ 2151029 w 7467600"/>
              <a:gd name="connsiteY459" fmla="*/ 4146947 h 6858000"/>
              <a:gd name="connsiteX460" fmla="*/ 3563434 w 7467600"/>
              <a:gd name="connsiteY460" fmla="*/ 4469115 h 6858000"/>
              <a:gd name="connsiteX461" fmla="*/ 3177952 w 7467600"/>
              <a:gd name="connsiteY461" fmla="*/ 3657386 h 6858000"/>
              <a:gd name="connsiteX462" fmla="*/ 3189263 w 7467600"/>
              <a:gd name="connsiteY462" fmla="*/ 3625726 h 6858000"/>
              <a:gd name="connsiteX463" fmla="*/ 3560912 w 7467600"/>
              <a:gd name="connsiteY463" fmla="*/ 4079863 h 6858000"/>
              <a:gd name="connsiteX464" fmla="*/ 3626636 w 7467600"/>
              <a:gd name="connsiteY464" fmla="*/ 4512230 h 6858000"/>
              <a:gd name="connsiteX465" fmla="*/ 3653088 w 7467600"/>
              <a:gd name="connsiteY465" fmla="*/ 4521417 h 6858000"/>
              <a:gd name="connsiteX466" fmla="*/ 3988128 w 7467600"/>
              <a:gd name="connsiteY466" fmla="*/ 4817267 h 6858000"/>
              <a:gd name="connsiteX467" fmla="*/ 4830582 w 7467600"/>
              <a:gd name="connsiteY467" fmla="*/ 4676000 h 6858000"/>
              <a:gd name="connsiteX468" fmla="*/ 4830100 w 7467600"/>
              <a:gd name="connsiteY468" fmla="*/ 4675554 h 6858000"/>
              <a:gd name="connsiteX469" fmla="*/ 4036318 w 7467600"/>
              <a:gd name="connsiteY469" fmla="*/ 4147013 h 6858000"/>
              <a:gd name="connsiteX470" fmla="*/ 3432098 w 7467600"/>
              <a:gd name="connsiteY470" fmla="*/ 3537312 h 6858000"/>
              <a:gd name="connsiteX471" fmla="*/ 3446761 w 7467600"/>
              <a:gd name="connsiteY471" fmla="*/ 3461278 h 6858000"/>
              <a:gd name="connsiteX472" fmla="*/ 4419733 w 7467600"/>
              <a:gd name="connsiteY472" fmla="*/ 3963555 h 6858000"/>
              <a:gd name="connsiteX473" fmla="*/ 4781371 w 7467600"/>
              <a:gd name="connsiteY473" fmla="*/ 4458604 h 6858000"/>
              <a:gd name="connsiteX474" fmla="*/ 4780440 w 7467600"/>
              <a:gd name="connsiteY474" fmla="*/ 4470290 h 6858000"/>
              <a:gd name="connsiteX475" fmla="*/ 4898954 w 7467600"/>
              <a:gd name="connsiteY475" fmla="*/ 4662092 h 6858000"/>
              <a:gd name="connsiteX476" fmla="*/ 4900699 w 7467600"/>
              <a:gd name="connsiteY476" fmla="*/ 4670867 h 6858000"/>
              <a:gd name="connsiteX477" fmla="*/ 5714511 w 7467600"/>
              <a:gd name="connsiteY477" fmla="*/ 4663483 h 6858000"/>
              <a:gd name="connsiteX478" fmla="*/ 5464793 w 7467600"/>
              <a:gd name="connsiteY478" fmla="*/ 4393556 h 6858000"/>
              <a:gd name="connsiteX479" fmla="*/ 5461897 w 7467600"/>
              <a:gd name="connsiteY479" fmla="*/ 4390879 h 6858000"/>
              <a:gd name="connsiteX480" fmla="*/ 4294126 w 7467600"/>
              <a:gd name="connsiteY480" fmla="*/ 3303048 h 6858000"/>
              <a:gd name="connsiteX481" fmla="*/ 4305321 w 7467600"/>
              <a:gd name="connsiteY481" fmla="*/ 3256953 h 6858000"/>
              <a:gd name="connsiteX482" fmla="*/ 4949299 w 7467600"/>
              <a:gd name="connsiteY482" fmla="*/ 3766336 h 6858000"/>
              <a:gd name="connsiteX483" fmla="*/ 5291452 w 7467600"/>
              <a:gd name="connsiteY483" fmla="*/ 4076801 h 6858000"/>
              <a:gd name="connsiteX484" fmla="*/ 5434998 w 7467600"/>
              <a:gd name="connsiteY484" fmla="*/ 4254100 h 6858000"/>
              <a:gd name="connsiteX485" fmla="*/ 5351015 w 7467600"/>
              <a:gd name="connsiteY485" fmla="*/ 3760989 h 6858000"/>
              <a:gd name="connsiteX486" fmla="*/ 5413780 w 7467600"/>
              <a:gd name="connsiteY486" fmla="*/ 2966265 h 6858000"/>
              <a:gd name="connsiteX487" fmla="*/ 5425627 w 7467600"/>
              <a:gd name="connsiteY487" fmla="*/ 2954192 h 6858000"/>
              <a:gd name="connsiteX488" fmla="*/ 6604735 w 7467600"/>
              <a:gd name="connsiteY488" fmla="*/ 2041381 h 6858000"/>
              <a:gd name="connsiteX489" fmla="*/ 7204487 w 7467600"/>
              <a:gd name="connsiteY489" fmla="*/ 2742112 h 6858000"/>
              <a:gd name="connsiteX490" fmla="*/ 7131592 w 7467600"/>
              <a:gd name="connsiteY490" fmla="*/ 2672096 h 6858000"/>
              <a:gd name="connsiteX491" fmla="*/ 6996344 w 7467600"/>
              <a:gd name="connsiteY491" fmla="*/ 2518310 h 6858000"/>
              <a:gd name="connsiteX492" fmla="*/ 6735495 w 7467600"/>
              <a:gd name="connsiteY492" fmla="*/ 2196890 h 6858000"/>
              <a:gd name="connsiteX493" fmla="*/ 6721901 w 7467600"/>
              <a:gd name="connsiteY493" fmla="*/ 2179274 h 6858000"/>
              <a:gd name="connsiteX494" fmla="*/ 6604735 w 7467600"/>
              <a:gd name="connsiteY494" fmla="*/ 2041381 h 6858000"/>
              <a:gd name="connsiteX495" fmla="*/ 6591670 w 7467600"/>
              <a:gd name="connsiteY495" fmla="*/ 1988277 h 6858000"/>
              <a:gd name="connsiteX496" fmla="*/ 6747349 w 7467600"/>
              <a:gd name="connsiteY496" fmla="*/ 2160069 h 6858000"/>
              <a:gd name="connsiteX497" fmla="*/ 6760943 w 7467600"/>
              <a:gd name="connsiteY497" fmla="*/ 2177686 h 6858000"/>
              <a:gd name="connsiteX498" fmla="*/ 7021065 w 7467600"/>
              <a:gd name="connsiteY498" fmla="*/ 2498102 h 6858000"/>
              <a:gd name="connsiteX499" fmla="*/ 7155223 w 7467600"/>
              <a:gd name="connsiteY499" fmla="*/ 2650386 h 6858000"/>
              <a:gd name="connsiteX500" fmla="*/ 7203167 w 7467600"/>
              <a:gd name="connsiteY500" fmla="*/ 2697288 h 6858000"/>
              <a:gd name="connsiteX501" fmla="*/ 6937703 w 7467600"/>
              <a:gd name="connsiteY501" fmla="*/ 2321981 h 6858000"/>
              <a:gd name="connsiteX502" fmla="*/ 6591670 w 7467600"/>
              <a:gd name="connsiteY502" fmla="*/ 1988277 h 6858000"/>
              <a:gd name="connsiteX503" fmla="*/ 5798671 w 7467600"/>
              <a:gd name="connsiteY503" fmla="*/ 1981601 h 6858000"/>
              <a:gd name="connsiteX504" fmla="*/ 5754709 w 7467600"/>
              <a:gd name="connsiteY504" fmla="*/ 2071454 h 6858000"/>
              <a:gd name="connsiteX505" fmla="*/ 5763044 w 7467600"/>
              <a:gd name="connsiteY505" fmla="*/ 2842206 h 6858000"/>
              <a:gd name="connsiteX506" fmla="*/ 5764974 w 7467600"/>
              <a:gd name="connsiteY506" fmla="*/ 2799609 h 6858000"/>
              <a:gd name="connsiteX507" fmla="*/ 5767665 w 7467600"/>
              <a:gd name="connsiteY507" fmla="*/ 2666409 h 6858000"/>
              <a:gd name="connsiteX508" fmla="*/ 5763055 w 7467600"/>
              <a:gd name="connsiteY508" fmla="*/ 2579705 h 6858000"/>
              <a:gd name="connsiteX509" fmla="*/ 5758079 w 7467600"/>
              <a:gd name="connsiteY509" fmla="*/ 2492508 h 6858000"/>
              <a:gd name="connsiteX510" fmla="*/ 5779325 w 7467600"/>
              <a:gd name="connsiteY510" fmla="*/ 2197069 h 6858000"/>
              <a:gd name="connsiteX511" fmla="*/ 5798671 w 7467600"/>
              <a:gd name="connsiteY511" fmla="*/ 1981601 h 6858000"/>
              <a:gd name="connsiteX512" fmla="*/ 5829202 w 7467600"/>
              <a:gd name="connsiteY512" fmla="*/ 1971679 h 6858000"/>
              <a:gd name="connsiteX513" fmla="*/ 5809558 w 7467600"/>
              <a:gd name="connsiteY513" fmla="*/ 2198043 h 6858000"/>
              <a:gd name="connsiteX514" fmla="*/ 5788653 w 7467600"/>
              <a:gd name="connsiteY514" fmla="*/ 2489430 h 6858000"/>
              <a:gd name="connsiteX515" fmla="*/ 5793439 w 7467600"/>
              <a:gd name="connsiteY515" fmla="*/ 2575235 h 6858000"/>
              <a:gd name="connsiteX516" fmla="*/ 5796837 w 7467600"/>
              <a:gd name="connsiteY516" fmla="*/ 2637633 h 6858000"/>
              <a:gd name="connsiteX517" fmla="*/ 5818614 w 7467600"/>
              <a:gd name="connsiteY517" fmla="*/ 2473055 h 6858000"/>
              <a:gd name="connsiteX518" fmla="*/ 5829202 w 7467600"/>
              <a:gd name="connsiteY518" fmla="*/ 1971679 h 6858000"/>
              <a:gd name="connsiteX519" fmla="*/ 5911389 w 7467600"/>
              <a:gd name="connsiteY519" fmla="*/ 1898371 h 6858000"/>
              <a:gd name="connsiteX520" fmla="*/ 6237627 w 7467600"/>
              <a:gd name="connsiteY520" fmla="*/ 2231921 h 6858000"/>
              <a:gd name="connsiteX521" fmla="*/ 5911389 w 7467600"/>
              <a:gd name="connsiteY521" fmla="*/ 1898371 h 6858000"/>
              <a:gd name="connsiteX522" fmla="*/ 6944437 w 7467600"/>
              <a:gd name="connsiteY522" fmla="*/ 1575402 h 6858000"/>
              <a:gd name="connsiteX523" fmla="*/ 6304730 w 7467600"/>
              <a:gd name="connsiteY523" fmla="*/ 1766654 h 6858000"/>
              <a:gd name="connsiteX524" fmla="*/ 6944437 w 7467600"/>
              <a:gd name="connsiteY524" fmla="*/ 1575402 h 6858000"/>
              <a:gd name="connsiteX525" fmla="*/ 7019523 w 7467600"/>
              <a:gd name="connsiteY525" fmla="*/ 1519450 h 6858000"/>
              <a:gd name="connsiteX526" fmla="*/ 6298091 w 7467600"/>
              <a:gd name="connsiteY526" fmla="*/ 1737122 h 6858000"/>
              <a:gd name="connsiteX527" fmla="*/ 7019523 w 7467600"/>
              <a:gd name="connsiteY527" fmla="*/ 1519450 h 6858000"/>
              <a:gd name="connsiteX528" fmla="*/ 2399523 w 7467600"/>
              <a:gd name="connsiteY528" fmla="*/ 1428234 h 6858000"/>
              <a:gd name="connsiteX529" fmla="*/ 2224982 w 7467600"/>
              <a:gd name="connsiteY529" fmla="*/ 1826201 h 6858000"/>
              <a:gd name="connsiteX530" fmla="*/ 2096099 w 7467600"/>
              <a:gd name="connsiteY530" fmla="*/ 2345900 h 6858000"/>
              <a:gd name="connsiteX531" fmla="*/ 2283317 w 7467600"/>
              <a:gd name="connsiteY531" fmla="*/ 1796925 h 6858000"/>
              <a:gd name="connsiteX532" fmla="*/ 2399523 w 7467600"/>
              <a:gd name="connsiteY532" fmla="*/ 1428234 h 6858000"/>
              <a:gd name="connsiteX533" fmla="*/ 2448558 w 7467600"/>
              <a:gd name="connsiteY533" fmla="*/ 1373435 h 6858000"/>
              <a:gd name="connsiteX534" fmla="*/ 2312521 w 7467600"/>
              <a:gd name="connsiteY534" fmla="*/ 1806140 h 6858000"/>
              <a:gd name="connsiteX535" fmla="*/ 2127533 w 7467600"/>
              <a:gd name="connsiteY535" fmla="*/ 2348380 h 6858000"/>
              <a:gd name="connsiteX536" fmla="*/ 2358080 w 7467600"/>
              <a:gd name="connsiteY536" fmla="*/ 1866134 h 6858000"/>
              <a:gd name="connsiteX537" fmla="*/ 2407436 w 7467600"/>
              <a:gd name="connsiteY537" fmla="*/ 1651070 h 6858000"/>
              <a:gd name="connsiteX538" fmla="*/ 2448558 w 7467600"/>
              <a:gd name="connsiteY538" fmla="*/ 1373435 h 6858000"/>
              <a:gd name="connsiteX539" fmla="*/ 278707 w 7467600"/>
              <a:gd name="connsiteY539" fmla="*/ 1352270 h 6858000"/>
              <a:gd name="connsiteX540" fmla="*/ 321570 w 7467600"/>
              <a:gd name="connsiteY540" fmla="*/ 1861610 h 6858000"/>
              <a:gd name="connsiteX541" fmla="*/ 294281 w 7467600"/>
              <a:gd name="connsiteY541" fmla="*/ 1440658 h 6858000"/>
              <a:gd name="connsiteX542" fmla="*/ 278707 w 7467600"/>
              <a:gd name="connsiteY542" fmla="*/ 1352270 h 6858000"/>
              <a:gd name="connsiteX543" fmla="*/ 1423821 w 7467600"/>
              <a:gd name="connsiteY543" fmla="*/ 1351958 h 6858000"/>
              <a:gd name="connsiteX544" fmla="*/ 1638521 w 7467600"/>
              <a:gd name="connsiteY544" fmla="*/ 1908470 h 6858000"/>
              <a:gd name="connsiteX545" fmla="*/ 1754199 w 7467600"/>
              <a:gd name="connsiteY545" fmla="*/ 2149284 h 6858000"/>
              <a:gd name="connsiteX546" fmla="*/ 1908359 w 7467600"/>
              <a:gd name="connsiteY546" fmla="*/ 2364988 h 6858000"/>
              <a:gd name="connsiteX547" fmla="*/ 1647661 w 7467600"/>
              <a:gd name="connsiteY547" fmla="*/ 1825945 h 6858000"/>
              <a:gd name="connsiteX548" fmla="*/ 1423821 w 7467600"/>
              <a:gd name="connsiteY548" fmla="*/ 1351958 h 6858000"/>
              <a:gd name="connsiteX549" fmla="*/ 1431890 w 7467600"/>
              <a:gd name="connsiteY549" fmla="*/ 1306475 h 6858000"/>
              <a:gd name="connsiteX550" fmla="*/ 1507597 w 7467600"/>
              <a:gd name="connsiteY550" fmla="*/ 1446132 h 6858000"/>
              <a:gd name="connsiteX551" fmla="*/ 1674586 w 7467600"/>
              <a:gd name="connsiteY551" fmla="*/ 1813832 h 6858000"/>
              <a:gd name="connsiteX552" fmla="*/ 1815950 w 7467600"/>
              <a:gd name="connsiteY552" fmla="*/ 2128564 h 6858000"/>
              <a:gd name="connsiteX553" fmla="*/ 1984242 w 7467600"/>
              <a:gd name="connsiteY553" fmla="*/ 2430829 h 6858000"/>
              <a:gd name="connsiteX554" fmla="*/ 2014023 w 7467600"/>
              <a:gd name="connsiteY554" fmla="*/ 2450995 h 6858000"/>
              <a:gd name="connsiteX555" fmla="*/ 1747337 w 7467600"/>
              <a:gd name="connsiteY555" fmla="*/ 1855264 h 6858000"/>
              <a:gd name="connsiteX556" fmla="*/ 1533749 w 7467600"/>
              <a:gd name="connsiteY556" fmla="*/ 1478656 h 6858000"/>
              <a:gd name="connsiteX557" fmla="*/ 1431890 w 7467600"/>
              <a:gd name="connsiteY557" fmla="*/ 1306475 h 6858000"/>
              <a:gd name="connsiteX558" fmla="*/ 5052692 w 7467600"/>
              <a:gd name="connsiteY558" fmla="*/ 1292994 h 6858000"/>
              <a:gd name="connsiteX559" fmla="*/ 5200661 w 7467600"/>
              <a:gd name="connsiteY559" fmla="*/ 1635186 h 6858000"/>
              <a:gd name="connsiteX560" fmla="*/ 5297138 w 7467600"/>
              <a:gd name="connsiteY560" fmla="*/ 1906351 h 6858000"/>
              <a:gd name="connsiteX561" fmla="*/ 5052692 w 7467600"/>
              <a:gd name="connsiteY561" fmla="*/ 1292994 h 6858000"/>
              <a:gd name="connsiteX562" fmla="*/ 5009948 w 7467600"/>
              <a:gd name="connsiteY562" fmla="*/ 1273619 h 6858000"/>
              <a:gd name="connsiteX563" fmla="*/ 5121777 w 7467600"/>
              <a:gd name="connsiteY563" fmla="*/ 1654213 h 6858000"/>
              <a:gd name="connsiteX564" fmla="*/ 5293545 w 7467600"/>
              <a:gd name="connsiteY564" fmla="*/ 2072247 h 6858000"/>
              <a:gd name="connsiteX565" fmla="*/ 5294042 w 7467600"/>
              <a:gd name="connsiteY565" fmla="*/ 2065019 h 6858000"/>
              <a:gd name="connsiteX566" fmla="*/ 5171936 w 7467600"/>
              <a:gd name="connsiteY566" fmla="*/ 1647613 h 6858000"/>
              <a:gd name="connsiteX567" fmla="*/ 5009948 w 7467600"/>
              <a:gd name="connsiteY567" fmla="*/ 1273619 h 6858000"/>
              <a:gd name="connsiteX568" fmla="*/ 655236 w 7467600"/>
              <a:gd name="connsiteY568" fmla="*/ 1268632 h 6858000"/>
              <a:gd name="connsiteX569" fmla="*/ 839521 w 7467600"/>
              <a:gd name="connsiteY569" fmla="*/ 1685315 h 6858000"/>
              <a:gd name="connsiteX570" fmla="*/ 1109416 w 7467600"/>
              <a:gd name="connsiteY570" fmla="*/ 2061663 h 6858000"/>
              <a:gd name="connsiteX571" fmla="*/ 1298300 w 7467600"/>
              <a:gd name="connsiteY571" fmla="*/ 2247742 h 6858000"/>
              <a:gd name="connsiteX572" fmla="*/ 1125871 w 7467600"/>
              <a:gd name="connsiteY572" fmla="*/ 1989513 h 6858000"/>
              <a:gd name="connsiteX573" fmla="*/ 981574 w 7467600"/>
              <a:gd name="connsiteY573" fmla="*/ 1783157 h 6858000"/>
              <a:gd name="connsiteX574" fmla="*/ 922198 w 7467600"/>
              <a:gd name="connsiteY574" fmla="*/ 1677437 h 6858000"/>
              <a:gd name="connsiteX575" fmla="*/ 869293 w 7467600"/>
              <a:gd name="connsiteY575" fmla="*/ 1583214 h 6858000"/>
              <a:gd name="connsiteX576" fmla="*/ 751431 w 7467600"/>
              <a:gd name="connsiteY576" fmla="*/ 1405731 h 6858000"/>
              <a:gd name="connsiteX577" fmla="*/ 655236 w 7467600"/>
              <a:gd name="connsiteY577" fmla="*/ 1268632 h 6858000"/>
              <a:gd name="connsiteX578" fmla="*/ 6516292 w 7467600"/>
              <a:gd name="connsiteY578" fmla="*/ 1263064 h 6858000"/>
              <a:gd name="connsiteX579" fmla="*/ 5736320 w 7467600"/>
              <a:gd name="connsiteY579" fmla="*/ 1501803 h 6858000"/>
              <a:gd name="connsiteX580" fmla="*/ 6516292 w 7467600"/>
              <a:gd name="connsiteY580" fmla="*/ 1263064 h 6858000"/>
              <a:gd name="connsiteX581" fmla="*/ 291466 w 7467600"/>
              <a:gd name="connsiteY581" fmla="*/ 1250369 h 6858000"/>
              <a:gd name="connsiteX582" fmla="*/ 323180 w 7467600"/>
              <a:gd name="connsiteY582" fmla="*/ 1435283 h 6858000"/>
              <a:gd name="connsiteX583" fmla="*/ 349381 w 7467600"/>
              <a:gd name="connsiteY583" fmla="*/ 1875041 h 6858000"/>
              <a:gd name="connsiteX584" fmla="*/ 374363 w 7467600"/>
              <a:gd name="connsiteY584" fmla="*/ 1506494 h 6858000"/>
              <a:gd name="connsiteX585" fmla="*/ 302168 w 7467600"/>
              <a:gd name="connsiteY585" fmla="*/ 1274495 h 6858000"/>
              <a:gd name="connsiteX586" fmla="*/ 291466 w 7467600"/>
              <a:gd name="connsiteY586" fmla="*/ 1250369 h 6858000"/>
              <a:gd name="connsiteX587" fmla="*/ 678222 w 7467600"/>
              <a:gd name="connsiteY587" fmla="*/ 1248670 h 6858000"/>
              <a:gd name="connsiteX588" fmla="*/ 775536 w 7467600"/>
              <a:gd name="connsiteY588" fmla="*/ 1388015 h 6858000"/>
              <a:gd name="connsiteX589" fmla="*/ 894529 w 7467600"/>
              <a:gd name="connsiteY589" fmla="*/ 1567739 h 6858000"/>
              <a:gd name="connsiteX590" fmla="*/ 948000 w 7467600"/>
              <a:gd name="connsiteY590" fmla="*/ 1663088 h 6858000"/>
              <a:gd name="connsiteX591" fmla="*/ 1006812 w 7467600"/>
              <a:gd name="connsiteY591" fmla="*/ 1767683 h 6858000"/>
              <a:gd name="connsiteX592" fmla="*/ 1149133 w 7467600"/>
              <a:gd name="connsiteY592" fmla="*/ 1971513 h 6858000"/>
              <a:gd name="connsiteX593" fmla="*/ 1333952 w 7467600"/>
              <a:gd name="connsiteY593" fmla="*/ 2251620 h 6858000"/>
              <a:gd name="connsiteX594" fmla="*/ 1337329 w 7467600"/>
              <a:gd name="connsiteY594" fmla="*/ 2258350 h 6858000"/>
              <a:gd name="connsiteX595" fmla="*/ 1014726 w 7467600"/>
              <a:gd name="connsiteY595" fmla="*/ 1615556 h 6858000"/>
              <a:gd name="connsiteX596" fmla="*/ 678222 w 7467600"/>
              <a:gd name="connsiteY596" fmla="*/ 1248670 h 6858000"/>
              <a:gd name="connsiteX597" fmla="*/ 6691602 w 7467600"/>
              <a:gd name="connsiteY597" fmla="*/ 1140573 h 6858000"/>
              <a:gd name="connsiteX598" fmla="*/ 6571100 w 7467600"/>
              <a:gd name="connsiteY598" fmla="*/ 1183662 h 6858000"/>
              <a:gd name="connsiteX599" fmla="*/ 6241687 w 7467600"/>
              <a:gd name="connsiteY599" fmla="*/ 1257600 h 6858000"/>
              <a:gd name="connsiteX600" fmla="*/ 5693009 w 7467600"/>
              <a:gd name="connsiteY600" fmla="*/ 1478256 h 6858000"/>
              <a:gd name="connsiteX601" fmla="*/ 6548420 w 7467600"/>
              <a:gd name="connsiteY601" fmla="*/ 1214599 h 6858000"/>
              <a:gd name="connsiteX602" fmla="*/ 6605473 w 7467600"/>
              <a:gd name="connsiteY602" fmla="*/ 1184686 h 6858000"/>
              <a:gd name="connsiteX603" fmla="*/ 6691602 w 7467600"/>
              <a:gd name="connsiteY603" fmla="*/ 1140573 h 6858000"/>
              <a:gd name="connsiteX604" fmla="*/ 4002475 w 7467600"/>
              <a:gd name="connsiteY604" fmla="*/ 1037802 h 6858000"/>
              <a:gd name="connsiteX605" fmla="*/ 4000324 w 7467600"/>
              <a:gd name="connsiteY605" fmla="*/ 1039362 h 6858000"/>
              <a:gd name="connsiteX606" fmla="*/ 4002862 w 7467600"/>
              <a:gd name="connsiteY606" fmla="*/ 1042866 h 6858000"/>
              <a:gd name="connsiteX607" fmla="*/ 4002475 w 7467600"/>
              <a:gd name="connsiteY607" fmla="*/ 1037802 h 6858000"/>
              <a:gd name="connsiteX608" fmla="*/ 506322 w 7467600"/>
              <a:gd name="connsiteY608" fmla="*/ 1020997 h 6858000"/>
              <a:gd name="connsiteX609" fmla="*/ 533068 w 7467600"/>
              <a:gd name="connsiteY609" fmla="*/ 1029409 h 6858000"/>
              <a:gd name="connsiteX610" fmla="*/ 1232525 w 7467600"/>
              <a:gd name="connsiteY610" fmla="*/ 1804675 h 6858000"/>
              <a:gd name="connsiteX611" fmla="*/ 1388858 w 7467600"/>
              <a:gd name="connsiteY611" fmla="*/ 2368011 h 6858000"/>
              <a:gd name="connsiteX612" fmla="*/ 1384098 w 7467600"/>
              <a:gd name="connsiteY612" fmla="*/ 2378125 h 6858000"/>
              <a:gd name="connsiteX613" fmla="*/ 1425393 w 7467600"/>
              <a:gd name="connsiteY613" fmla="*/ 2589124 h 6858000"/>
              <a:gd name="connsiteX614" fmla="*/ 1424001 w 7467600"/>
              <a:gd name="connsiteY614" fmla="*/ 2597541 h 6858000"/>
              <a:gd name="connsiteX615" fmla="*/ 2152729 w 7467600"/>
              <a:gd name="connsiteY615" fmla="*/ 2864487 h 6858000"/>
              <a:gd name="connsiteX616" fmla="*/ 2020609 w 7467600"/>
              <a:gd name="connsiteY616" fmla="*/ 2539671 h 6858000"/>
              <a:gd name="connsiteX617" fmla="*/ 2018920 w 7467600"/>
              <a:gd name="connsiteY617" fmla="*/ 2536309 h 6858000"/>
              <a:gd name="connsiteX618" fmla="*/ 1342441 w 7467600"/>
              <a:gd name="connsiteY618" fmla="*/ 1173017 h 6858000"/>
              <a:gd name="connsiteX619" fmla="*/ 1367925 w 7467600"/>
              <a:gd name="connsiteY619" fmla="*/ 1135648 h 6858000"/>
              <a:gd name="connsiteX620" fmla="*/ 1771401 w 7467600"/>
              <a:gd name="connsiteY620" fmla="*/ 1806673 h 6858000"/>
              <a:gd name="connsiteX621" fmla="*/ 1972385 w 7467600"/>
              <a:gd name="connsiteY621" fmla="*/ 2198735 h 6858000"/>
              <a:gd name="connsiteX622" fmla="*/ 2040892 w 7467600"/>
              <a:gd name="connsiteY622" fmla="*/ 2405205 h 6858000"/>
              <a:gd name="connsiteX623" fmla="*/ 2131689 w 7467600"/>
              <a:gd name="connsiteY623" fmla="*/ 1936926 h 6858000"/>
              <a:gd name="connsiteX624" fmla="*/ 2454820 w 7467600"/>
              <a:gd name="connsiteY624" fmla="*/ 1248808 h 6858000"/>
              <a:gd name="connsiteX625" fmla="*/ 2492512 w 7467600"/>
              <a:gd name="connsiteY625" fmla="*/ 1302920 h 6858000"/>
              <a:gd name="connsiteX626" fmla="*/ 2081216 w 7467600"/>
              <a:gd name="connsiteY626" fmla="*/ 2527513 h 6858000"/>
              <a:gd name="connsiteX627" fmla="*/ 2081211 w 7467600"/>
              <a:gd name="connsiteY627" fmla="*/ 2528916 h 6858000"/>
              <a:gd name="connsiteX628" fmla="*/ 2199067 w 7467600"/>
              <a:gd name="connsiteY628" fmla="*/ 2884061 h 6858000"/>
              <a:gd name="connsiteX629" fmla="*/ 3192586 w 7467600"/>
              <a:gd name="connsiteY629" fmla="*/ 3411496 h 6858000"/>
              <a:gd name="connsiteX630" fmla="*/ 3182620 w 7467600"/>
              <a:gd name="connsiteY630" fmla="*/ 3483279 h 6858000"/>
              <a:gd name="connsiteX631" fmla="*/ 2435119 w 7467600"/>
              <a:gd name="connsiteY631" fmla="*/ 3080173 h 6858000"/>
              <a:gd name="connsiteX632" fmla="*/ 2410152 w 7467600"/>
              <a:gd name="connsiteY632" fmla="*/ 3063751 h 6858000"/>
              <a:gd name="connsiteX633" fmla="*/ 2408099 w 7467600"/>
              <a:gd name="connsiteY633" fmla="*/ 3064403 h 6858000"/>
              <a:gd name="connsiteX634" fmla="*/ 2407218 w 7467600"/>
              <a:gd name="connsiteY634" fmla="*/ 3070324 h 6858000"/>
              <a:gd name="connsiteX635" fmla="*/ 2380138 w 7467600"/>
              <a:gd name="connsiteY635" fmla="*/ 3099341 h 6858000"/>
              <a:gd name="connsiteX636" fmla="*/ 1765923 w 7467600"/>
              <a:gd name="connsiteY636" fmla="*/ 3581043 h 6858000"/>
              <a:gd name="connsiteX637" fmla="*/ 1702258 w 7467600"/>
              <a:gd name="connsiteY637" fmla="*/ 3612286 h 6858000"/>
              <a:gd name="connsiteX638" fmla="*/ 1538370 w 7467600"/>
              <a:gd name="connsiteY638" fmla="*/ 3811804 h 6858000"/>
              <a:gd name="connsiteX639" fmla="*/ 542867 w 7467600"/>
              <a:gd name="connsiteY639" fmla="*/ 4944092 h 6858000"/>
              <a:gd name="connsiteX640" fmla="*/ 515800 w 7467600"/>
              <a:gd name="connsiteY640" fmla="*/ 4862180 h 6858000"/>
              <a:gd name="connsiteX641" fmla="*/ 909145 w 7467600"/>
              <a:gd name="connsiteY641" fmla="*/ 4199225 h 6858000"/>
              <a:gd name="connsiteX642" fmla="*/ 1214067 w 7467600"/>
              <a:gd name="connsiteY642" fmla="*/ 3908561 h 6858000"/>
              <a:gd name="connsiteX643" fmla="*/ 640967 w 7467600"/>
              <a:gd name="connsiteY643" fmla="*/ 4105601 h 6858000"/>
              <a:gd name="connsiteX644" fmla="*/ 112563 w 7467600"/>
              <a:gd name="connsiteY644" fmla="*/ 4396952 h 6858000"/>
              <a:gd name="connsiteX645" fmla="*/ 0 w 7467600"/>
              <a:gd name="connsiteY645" fmla="*/ 4466006 h 6858000"/>
              <a:gd name="connsiteX646" fmla="*/ 0 w 7467600"/>
              <a:gd name="connsiteY646" fmla="*/ 4233763 h 6858000"/>
              <a:gd name="connsiteX647" fmla="*/ 36881 w 7467600"/>
              <a:gd name="connsiteY647" fmla="*/ 4200118 h 6858000"/>
              <a:gd name="connsiteX648" fmla="*/ 910534 w 7467600"/>
              <a:gd name="connsiteY648" fmla="*/ 3629753 h 6858000"/>
              <a:gd name="connsiteX649" fmla="*/ 1578717 w 7467600"/>
              <a:gd name="connsiteY649" fmla="*/ 3575982 h 6858000"/>
              <a:gd name="connsiteX650" fmla="*/ 2338780 w 7467600"/>
              <a:gd name="connsiteY650" fmla="*/ 3033725 h 6858000"/>
              <a:gd name="connsiteX651" fmla="*/ 1807991 w 7467600"/>
              <a:gd name="connsiteY651" fmla="*/ 2807184 h 6858000"/>
              <a:gd name="connsiteX652" fmla="*/ 1416358 w 7467600"/>
              <a:gd name="connsiteY652" fmla="*/ 3112571 h 6858000"/>
              <a:gd name="connsiteX653" fmla="*/ 939066 w 7467600"/>
              <a:gd name="connsiteY653" fmla="*/ 3378798 h 6858000"/>
              <a:gd name="connsiteX654" fmla="*/ 115099 w 7467600"/>
              <a:gd name="connsiteY654" fmla="*/ 3607650 h 6858000"/>
              <a:gd name="connsiteX655" fmla="*/ 97284 w 7467600"/>
              <a:gd name="connsiteY655" fmla="*/ 3520393 h 6858000"/>
              <a:gd name="connsiteX656" fmla="*/ 922050 w 7467600"/>
              <a:gd name="connsiteY656" fmla="*/ 3074867 h 6858000"/>
              <a:gd name="connsiteX657" fmla="*/ 1405265 w 7467600"/>
              <a:gd name="connsiteY657" fmla="*/ 3016319 h 6858000"/>
              <a:gd name="connsiteX658" fmla="*/ 1407512 w 7467600"/>
              <a:gd name="connsiteY658" fmla="*/ 3018001 h 6858000"/>
              <a:gd name="connsiteX659" fmla="*/ 1726266 w 7467600"/>
              <a:gd name="connsiteY659" fmla="*/ 2777274 h 6858000"/>
              <a:gd name="connsiteX660" fmla="*/ 625390 w 7467600"/>
              <a:gd name="connsiteY660" fmla="*/ 2514541 h 6858000"/>
              <a:gd name="connsiteX661" fmla="*/ 619799 w 7467600"/>
              <a:gd name="connsiteY661" fmla="*/ 2527180 h 6858000"/>
              <a:gd name="connsiteX662" fmla="*/ 310030 w 7467600"/>
              <a:gd name="connsiteY662" fmla="*/ 2771818 h 6858000"/>
              <a:gd name="connsiteX663" fmla="*/ 173877 w 7467600"/>
              <a:gd name="connsiteY663" fmla="*/ 2937056 h 6858000"/>
              <a:gd name="connsiteX664" fmla="*/ 77889 w 7467600"/>
              <a:gd name="connsiteY664" fmla="*/ 3138440 h 6858000"/>
              <a:gd name="connsiteX665" fmla="*/ 0 w 7467600"/>
              <a:gd name="connsiteY665" fmla="*/ 3271395 h 6858000"/>
              <a:gd name="connsiteX666" fmla="*/ 0 w 7467600"/>
              <a:gd name="connsiteY666" fmla="*/ 3153002 h 6858000"/>
              <a:gd name="connsiteX667" fmla="*/ 2386 w 7467600"/>
              <a:gd name="connsiteY667" fmla="*/ 3149203 h 6858000"/>
              <a:gd name="connsiteX668" fmla="*/ 89753 w 7467600"/>
              <a:gd name="connsiteY668" fmla="*/ 2987702 h 6858000"/>
              <a:gd name="connsiteX669" fmla="*/ 76869 w 7467600"/>
              <a:gd name="connsiteY669" fmla="*/ 3005404 h 6858000"/>
              <a:gd name="connsiteX670" fmla="*/ 32049 w 7467600"/>
              <a:gd name="connsiteY670" fmla="*/ 3065814 h 6858000"/>
              <a:gd name="connsiteX671" fmla="*/ 0 w 7467600"/>
              <a:gd name="connsiteY671" fmla="*/ 3108744 h 6858000"/>
              <a:gd name="connsiteX672" fmla="*/ 0 w 7467600"/>
              <a:gd name="connsiteY672" fmla="*/ 3058059 h 6858000"/>
              <a:gd name="connsiteX673" fmla="*/ 7610 w 7467600"/>
              <a:gd name="connsiteY673" fmla="*/ 3047889 h 6858000"/>
              <a:gd name="connsiteX674" fmla="*/ 52419 w 7467600"/>
              <a:gd name="connsiteY674" fmla="*/ 2987479 h 6858000"/>
              <a:gd name="connsiteX675" fmla="*/ 59142 w 7467600"/>
              <a:gd name="connsiteY675" fmla="*/ 2978488 h 6858000"/>
              <a:gd name="connsiteX676" fmla="*/ 0 w 7467600"/>
              <a:gd name="connsiteY676" fmla="*/ 3015334 h 6858000"/>
              <a:gd name="connsiteX677" fmla="*/ 0 w 7467600"/>
              <a:gd name="connsiteY677" fmla="*/ 2914286 h 6858000"/>
              <a:gd name="connsiteX678" fmla="*/ 36383 w 7467600"/>
              <a:gd name="connsiteY678" fmla="*/ 2901128 h 6858000"/>
              <a:gd name="connsiteX679" fmla="*/ 156329 w 7467600"/>
              <a:gd name="connsiteY679" fmla="*/ 2840533 h 6858000"/>
              <a:gd name="connsiteX680" fmla="*/ 358355 w 7467600"/>
              <a:gd name="connsiteY680" fmla="*/ 2620471 h 6858000"/>
              <a:gd name="connsiteX681" fmla="*/ 510577 w 7467600"/>
              <a:gd name="connsiteY681" fmla="*/ 2501244 h 6858000"/>
              <a:gd name="connsiteX682" fmla="*/ 211967 w 7467600"/>
              <a:gd name="connsiteY682" fmla="*/ 2479171 h 6858000"/>
              <a:gd name="connsiteX683" fmla="*/ 0 w 7467600"/>
              <a:gd name="connsiteY683" fmla="*/ 2476398 h 6858000"/>
              <a:gd name="connsiteX684" fmla="*/ 0 w 7467600"/>
              <a:gd name="connsiteY684" fmla="*/ 2389189 h 6858000"/>
              <a:gd name="connsiteX685" fmla="*/ 103062 w 7467600"/>
              <a:gd name="connsiteY685" fmla="*/ 2389518 h 6858000"/>
              <a:gd name="connsiteX686" fmla="*/ 510734 w 7467600"/>
              <a:gd name="connsiteY686" fmla="*/ 2416201 h 6858000"/>
              <a:gd name="connsiteX687" fmla="*/ 279257 w 7467600"/>
              <a:gd name="connsiteY687" fmla="*/ 2092102 h 6858000"/>
              <a:gd name="connsiteX688" fmla="*/ 65265 w 7467600"/>
              <a:gd name="connsiteY688" fmla="*/ 2006049 h 6858000"/>
              <a:gd name="connsiteX689" fmla="*/ 0 w 7467600"/>
              <a:gd name="connsiteY689" fmla="*/ 1982532 h 6858000"/>
              <a:gd name="connsiteX690" fmla="*/ 0 w 7467600"/>
              <a:gd name="connsiteY690" fmla="*/ 1912789 h 6858000"/>
              <a:gd name="connsiteX691" fmla="*/ 97460 w 7467600"/>
              <a:gd name="connsiteY691" fmla="*/ 1953725 h 6858000"/>
              <a:gd name="connsiteX692" fmla="*/ 221272 w 7467600"/>
              <a:gd name="connsiteY692" fmla="*/ 1980766 h 6858000"/>
              <a:gd name="connsiteX693" fmla="*/ 116765 w 7467600"/>
              <a:gd name="connsiteY693" fmla="*/ 1911033 h 6858000"/>
              <a:gd name="connsiteX694" fmla="*/ 16405 w 7467600"/>
              <a:gd name="connsiteY694" fmla="*/ 1803412 h 6858000"/>
              <a:gd name="connsiteX695" fmla="*/ 0 w 7467600"/>
              <a:gd name="connsiteY695" fmla="*/ 1784777 h 6858000"/>
              <a:gd name="connsiteX696" fmla="*/ 0 w 7467600"/>
              <a:gd name="connsiteY696" fmla="*/ 1740082 h 6858000"/>
              <a:gd name="connsiteX697" fmla="*/ 39394 w 7467600"/>
              <a:gd name="connsiteY697" fmla="*/ 1784856 h 6858000"/>
              <a:gd name="connsiteX698" fmla="*/ 135813 w 7467600"/>
              <a:gd name="connsiteY698" fmla="*/ 1888838 h 6858000"/>
              <a:gd name="connsiteX699" fmla="*/ 242575 w 7467600"/>
              <a:gd name="connsiteY699" fmla="*/ 1958841 h 6858000"/>
              <a:gd name="connsiteX700" fmla="*/ 82197 w 7467600"/>
              <a:gd name="connsiteY700" fmla="*/ 1754826 h 6858000"/>
              <a:gd name="connsiteX701" fmla="*/ 0 w 7467600"/>
              <a:gd name="connsiteY701" fmla="*/ 1679650 h 6858000"/>
              <a:gd name="connsiteX702" fmla="*/ 0 w 7467600"/>
              <a:gd name="connsiteY702" fmla="*/ 1602463 h 6858000"/>
              <a:gd name="connsiteX703" fmla="*/ 84689 w 7467600"/>
              <a:gd name="connsiteY703" fmla="*/ 1677442 h 6858000"/>
              <a:gd name="connsiteX704" fmla="*/ 298437 w 7467600"/>
              <a:gd name="connsiteY704" fmla="*/ 1968019 h 6858000"/>
              <a:gd name="connsiteX705" fmla="*/ 227269 w 7467600"/>
              <a:gd name="connsiteY705" fmla="*/ 1114064 h 6858000"/>
              <a:gd name="connsiteX706" fmla="*/ 248003 w 7467600"/>
              <a:gd name="connsiteY706" fmla="*/ 1089613 h 6858000"/>
              <a:gd name="connsiteX707" fmla="*/ 427020 w 7467600"/>
              <a:gd name="connsiteY707" fmla="*/ 1619803 h 6858000"/>
              <a:gd name="connsiteX708" fmla="*/ 340345 w 7467600"/>
              <a:gd name="connsiteY708" fmla="*/ 2027739 h 6858000"/>
              <a:gd name="connsiteX709" fmla="*/ 360865 w 7467600"/>
              <a:gd name="connsiteY709" fmla="*/ 2044827 h 6858000"/>
              <a:gd name="connsiteX710" fmla="*/ 560414 w 7467600"/>
              <a:gd name="connsiteY710" fmla="*/ 2421457 h 6858000"/>
              <a:gd name="connsiteX711" fmla="*/ 1359703 w 7467600"/>
              <a:gd name="connsiteY711" fmla="*/ 2578554 h 6858000"/>
              <a:gd name="connsiteX712" fmla="*/ 1359422 w 7467600"/>
              <a:gd name="connsiteY712" fmla="*/ 2577994 h 6858000"/>
              <a:gd name="connsiteX713" fmla="*/ 828701 w 7467600"/>
              <a:gd name="connsiteY713" fmla="*/ 1839520 h 6858000"/>
              <a:gd name="connsiteX714" fmla="*/ 494427 w 7467600"/>
              <a:gd name="connsiteY714" fmla="*/ 1092333 h 6858000"/>
              <a:gd name="connsiteX715" fmla="*/ 506322 w 7467600"/>
              <a:gd name="connsiteY715" fmla="*/ 1020997 h 6858000"/>
              <a:gd name="connsiteX716" fmla="*/ 4570198 w 7467600"/>
              <a:gd name="connsiteY716" fmla="*/ 978081 h 6858000"/>
              <a:gd name="connsiteX717" fmla="*/ 4523691 w 7467600"/>
              <a:gd name="connsiteY717" fmla="*/ 1127776 h 6858000"/>
              <a:gd name="connsiteX718" fmla="*/ 4509875 w 7467600"/>
              <a:gd name="connsiteY718" fmla="*/ 1167552 h 6858000"/>
              <a:gd name="connsiteX719" fmla="*/ 4478168 w 7467600"/>
              <a:gd name="connsiteY719" fmla="*/ 1260735 h 6858000"/>
              <a:gd name="connsiteX720" fmla="*/ 4409309 w 7467600"/>
              <a:gd name="connsiteY720" fmla="*/ 1666996 h 6858000"/>
              <a:gd name="connsiteX721" fmla="*/ 4370031 w 7467600"/>
              <a:gd name="connsiteY721" fmla="*/ 1955666 h 6858000"/>
              <a:gd name="connsiteX722" fmla="*/ 4570198 w 7467600"/>
              <a:gd name="connsiteY722" fmla="*/ 978081 h 6858000"/>
              <a:gd name="connsiteX723" fmla="*/ 4557898 w 7467600"/>
              <a:gd name="connsiteY723" fmla="*/ 900011 h 6858000"/>
              <a:gd name="connsiteX724" fmla="*/ 4344840 w 7467600"/>
              <a:gd name="connsiteY724" fmla="*/ 1922038 h 6858000"/>
              <a:gd name="connsiteX725" fmla="*/ 4378710 w 7467600"/>
              <a:gd name="connsiteY725" fmla="*/ 1665516 h 6858000"/>
              <a:gd name="connsiteX726" fmla="*/ 4448798 w 7467600"/>
              <a:gd name="connsiteY726" fmla="*/ 1253024 h 6858000"/>
              <a:gd name="connsiteX727" fmla="*/ 4480315 w 7467600"/>
              <a:gd name="connsiteY727" fmla="*/ 1158454 h 6858000"/>
              <a:gd name="connsiteX728" fmla="*/ 4494133 w 7467600"/>
              <a:gd name="connsiteY728" fmla="*/ 1118676 h 6858000"/>
              <a:gd name="connsiteX729" fmla="*/ 4557898 w 7467600"/>
              <a:gd name="connsiteY729" fmla="*/ 900011 h 6858000"/>
              <a:gd name="connsiteX730" fmla="*/ 5870151 w 7467600"/>
              <a:gd name="connsiteY730" fmla="*/ 898890 h 6858000"/>
              <a:gd name="connsiteX731" fmla="*/ 5861335 w 7467600"/>
              <a:gd name="connsiteY731" fmla="*/ 899177 h 6858000"/>
              <a:gd name="connsiteX732" fmla="*/ 5843702 w 7467600"/>
              <a:gd name="connsiteY732" fmla="*/ 899748 h 6858000"/>
              <a:gd name="connsiteX733" fmla="*/ 5651107 w 7467600"/>
              <a:gd name="connsiteY733" fmla="*/ 920306 h 6858000"/>
              <a:gd name="connsiteX734" fmla="*/ 5459407 w 7467600"/>
              <a:gd name="connsiteY734" fmla="*/ 940975 h 6858000"/>
              <a:gd name="connsiteX735" fmla="*/ 5374846 w 7467600"/>
              <a:gd name="connsiteY735" fmla="*/ 941988 h 6858000"/>
              <a:gd name="connsiteX736" fmla="*/ 5256105 w 7467600"/>
              <a:gd name="connsiteY736" fmla="*/ 945632 h 6858000"/>
              <a:gd name="connsiteX737" fmla="*/ 5107071 w 7467600"/>
              <a:gd name="connsiteY737" fmla="*/ 969720 h 6858000"/>
              <a:gd name="connsiteX738" fmla="*/ 4998681 w 7467600"/>
              <a:gd name="connsiteY738" fmla="*/ 988771 h 6858000"/>
              <a:gd name="connsiteX739" fmla="*/ 5870151 w 7467600"/>
              <a:gd name="connsiteY739" fmla="*/ 898890 h 6858000"/>
              <a:gd name="connsiteX740" fmla="*/ 5504425 w 7467600"/>
              <a:gd name="connsiteY740" fmla="*/ 848067 h 6858000"/>
              <a:gd name="connsiteX741" fmla="*/ 4968849 w 7467600"/>
              <a:gd name="connsiteY741" fmla="*/ 962318 h 6858000"/>
              <a:gd name="connsiteX742" fmla="*/ 5104039 w 7467600"/>
              <a:gd name="connsiteY742" fmla="*/ 940634 h 6858000"/>
              <a:gd name="connsiteX743" fmla="*/ 5256311 w 7467600"/>
              <a:gd name="connsiteY743" fmla="*/ 916490 h 6858000"/>
              <a:gd name="connsiteX744" fmla="*/ 5377381 w 7467600"/>
              <a:gd name="connsiteY744" fmla="*/ 912671 h 6858000"/>
              <a:gd name="connsiteX745" fmla="*/ 5460148 w 7467600"/>
              <a:gd name="connsiteY745" fmla="*/ 911442 h 6858000"/>
              <a:gd name="connsiteX746" fmla="*/ 5648971 w 7467600"/>
              <a:gd name="connsiteY746" fmla="*/ 891331 h 6858000"/>
              <a:gd name="connsiteX747" fmla="*/ 5844807 w 7467600"/>
              <a:gd name="connsiteY747" fmla="*/ 870718 h 6858000"/>
              <a:gd name="connsiteX748" fmla="*/ 5862975 w 7467600"/>
              <a:gd name="connsiteY748" fmla="*/ 869756 h 6858000"/>
              <a:gd name="connsiteX749" fmla="*/ 5920887 w 7467600"/>
              <a:gd name="connsiteY749" fmla="*/ 865929 h 6858000"/>
              <a:gd name="connsiteX750" fmla="*/ 5504425 w 7467600"/>
              <a:gd name="connsiteY750" fmla="*/ 848067 h 6858000"/>
              <a:gd name="connsiteX751" fmla="*/ 3607114 w 7467600"/>
              <a:gd name="connsiteY751" fmla="*/ 467441 h 6858000"/>
              <a:gd name="connsiteX752" fmla="*/ 3296242 w 7467600"/>
              <a:gd name="connsiteY752" fmla="*/ 807991 h 6858000"/>
              <a:gd name="connsiteX753" fmla="*/ 3174674 w 7467600"/>
              <a:gd name="connsiteY753" fmla="*/ 919759 h 6858000"/>
              <a:gd name="connsiteX754" fmla="*/ 3042978 w 7467600"/>
              <a:gd name="connsiteY754" fmla="*/ 1054894 h 6858000"/>
              <a:gd name="connsiteX755" fmla="*/ 2968914 w 7467600"/>
              <a:gd name="connsiteY755" fmla="*/ 1133756 h 6858000"/>
              <a:gd name="connsiteX756" fmla="*/ 3103823 w 7467600"/>
              <a:gd name="connsiteY756" fmla="*/ 1026814 h 6858000"/>
              <a:gd name="connsiteX757" fmla="*/ 3607114 w 7467600"/>
              <a:gd name="connsiteY757" fmla="*/ 467441 h 6858000"/>
              <a:gd name="connsiteX758" fmla="*/ 3744487 w 7467600"/>
              <a:gd name="connsiteY758" fmla="*/ 383136 h 6858000"/>
              <a:gd name="connsiteX759" fmla="*/ 3970213 w 7467600"/>
              <a:gd name="connsiteY759" fmla="*/ 995559 h 6858000"/>
              <a:gd name="connsiteX760" fmla="*/ 3744487 w 7467600"/>
              <a:gd name="connsiteY760" fmla="*/ 383136 h 6858000"/>
              <a:gd name="connsiteX761" fmla="*/ 3624562 w 7467600"/>
              <a:gd name="connsiteY761" fmla="*/ 367041 h 6858000"/>
              <a:gd name="connsiteX762" fmla="*/ 3489712 w 7467600"/>
              <a:gd name="connsiteY762" fmla="*/ 485386 h 6858000"/>
              <a:gd name="connsiteX763" fmla="*/ 3182994 w 7467600"/>
              <a:gd name="connsiteY763" fmla="*/ 828265 h 6858000"/>
              <a:gd name="connsiteX764" fmla="*/ 2892114 w 7467600"/>
              <a:gd name="connsiteY764" fmla="*/ 1172635 h 6858000"/>
              <a:gd name="connsiteX765" fmla="*/ 3021459 w 7467600"/>
              <a:gd name="connsiteY765" fmla="*/ 1035385 h 6858000"/>
              <a:gd name="connsiteX766" fmla="*/ 3153873 w 7467600"/>
              <a:gd name="connsiteY766" fmla="*/ 898971 h 6858000"/>
              <a:gd name="connsiteX767" fmla="*/ 3276511 w 7467600"/>
              <a:gd name="connsiteY767" fmla="*/ 786423 h 6858000"/>
              <a:gd name="connsiteX768" fmla="*/ 3584154 w 7467600"/>
              <a:gd name="connsiteY768" fmla="*/ 448218 h 6858000"/>
              <a:gd name="connsiteX769" fmla="*/ 3624562 w 7467600"/>
              <a:gd name="connsiteY769" fmla="*/ 367041 h 6858000"/>
              <a:gd name="connsiteX770" fmla="*/ 3766672 w 7467600"/>
              <a:gd name="connsiteY770" fmla="*/ 359429 h 6858000"/>
              <a:gd name="connsiteX771" fmla="*/ 3996338 w 7467600"/>
              <a:gd name="connsiteY771" fmla="*/ 968237 h 6858000"/>
              <a:gd name="connsiteX772" fmla="*/ 3766672 w 7467600"/>
              <a:gd name="connsiteY772" fmla="*/ 359429 h 6858000"/>
              <a:gd name="connsiteX773" fmla="*/ 5805386 w 7467600"/>
              <a:gd name="connsiteY773" fmla="*/ 239240 h 6858000"/>
              <a:gd name="connsiteX774" fmla="*/ 5736947 w 7467600"/>
              <a:gd name="connsiteY774" fmla="*/ 261367 h 6858000"/>
              <a:gd name="connsiteX775" fmla="*/ 5427012 w 7467600"/>
              <a:gd name="connsiteY775" fmla="*/ 311272 h 6858000"/>
              <a:gd name="connsiteX776" fmla="*/ 5147818 w 7467600"/>
              <a:gd name="connsiteY776" fmla="*/ 322112 h 6858000"/>
              <a:gd name="connsiteX777" fmla="*/ 5060854 w 7467600"/>
              <a:gd name="connsiteY777" fmla="*/ 311882 h 6858000"/>
              <a:gd name="connsiteX778" fmla="*/ 4945989 w 7467600"/>
              <a:gd name="connsiteY778" fmla="*/ 300516 h 6858000"/>
              <a:gd name="connsiteX779" fmla="*/ 5410479 w 7467600"/>
              <a:gd name="connsiteY779" fmla="*/ 348434 h 6858000"/>
              <a:gd name="connsiteX780" fmla="*/ 5805386 w 7467600"/>
              <a:gd name="connsiteY780" fmla="*/ 239240 h 6858000"/>
              <a:gd name="connsiteX781" fmla="*/ 5905192 w 7467600"/>
              <a:gd name="connsiteY781" fmla="*/ 163079 h 6858000"/>
              <a:gd name="connsiteX782" fmla="*/ 5865655 w 7467600"/>
              <a:gd name="connsiteY782" fmla="*/ 171901 h 6858000"/>
              <a:gd name="connsiteX783" fmla="*/ 5259740 w 7467600"/>
              <a:gd name="connsiteY783" fmla="*/ 257013 h 6858000"/>
              <a:gd name="connsiteX784" fmla="*/ 5208466 w 7467600"/>
              <a:gd name="connsiteY784" fmla="*/ 257550 h 6858000"/>
              <a:gd name="connsiteX785" fmla="*/ 4980204 w 7467600"/>
              <a:gd name="connsiteY785" fmla="*/ 271903 h 6858000"/>
              <a:gd name="connsiteX786" fmla="*/ 5068068 w 7467600"/>
              <a:gd name="connsiteY786" fmla="*/ 282244 h 6858000"/>
              <a:gd name="connsiteX787" fmla="*/ 5153231 w 7467600"/>
              <a:gd name="connsiteY787" fmla="*/ 292240 h 6858000"/>
              <a:gd name="connsiteX788" fmla="*/ 5426491 w 7467600"/>
              <a:gd name="connsiteY788" fmla="*/ 281128 h 6858000"/>
              <a:gd name="connsiteX789" fmla="*/ 5731212 w 7467600"/>
              <a:gd name="connsiteY789" fmla="*/ 231951 h 6858000"/>
              <a:gd name="connsiteX790" fmla="*/ 5905192 w 7467600"/>
              <a:gd name="connsiteY790" fmla="*/ 163079 h 6858000"/>
              <a:gd name="connsiteX791" fmla="*/ 5944437 w 7467600"/>
              <a:gd name="connsiteY791" fmla="*/ 113829 h 6858000"/>
              <a:gd name="connsiteX792" fmla="*/ 5825032 w 7467600"/>
              <a:gd name="connsiteY792" fmla="*/ 146405 h 6858000"/>
              <a:gd name="connsiteX793" fmla="*/ 4955599 w 7467600"/>
              <a:gd name="connsiteY793" fmla="*/ 247008 h 6858000"/>
              <a:gd name="connsiteX794" fmla="*/ 5210104 w 7467600"/>
              <a:gd name="connsiteY794" fmla="*/ 228123 h 6858000"/>
              <a:gd name="connsiteX795" fmla="*/ 5261015 w 7467600"/>
              <a:gd name="connsiteY795" fmla="*/ 227087 h 6858000"/>
              <a:gd name="connsiteX796" fmla="*/ 5861181 w 7467600"/>
              <a:gd name="connsiteY796" fmla="*/ 143093 h 6858000"/>
              <a:gd name="connsiteX797" fmla="*/ 5961252 w 7467600"/>
              <a:gd name="connsiteY797" fmla="*/ 114820 h 6858000"/>
              <a:gd name="connsiteX798" fmla="*/ 5944437 w 7467600"/>
              <a:gd name="connsiteY798" fmla="*/ 113829 h 6858000"/>
              <a:gd name="connsiteX799" fmla="*/ 3882765 w 7467600"/>
              <a:gd name="connsiteY799" fmla="*/ 0 h 6858000"/>
              <a:gd name="connsiteX800" fmla="*/ 3995099 w 7467600"/>
              <a:gd name="connsiteY800" fmla="*/ 0 h 6858000"/>
              <a:gd name="connsiteX801" fmla="*/ 4163818 w 7467600"/>
              <a:gd name="connsiteY801" fmla="*/ 234104 h 6858000"/>
              <a:gd name="connsiteX802" fmla="*/ 4172099 w 7467600"/>
              <a:gd name="connsiteY802" fmla="*/ 234207 h 6858000"/>
              <a:gd name="connsiteX803" fmla="*/ 4784282 w 7467600"/>
              <a:gd name="connsiteY803" fmla="*/ 276561 h 6858000"/>
              <a:gd name="connsiteX804" fmla="*/ 4801687 w 7467600"/>
              <a:gd name="connsiteY804" fmla="*/ 267764 h 6858000"/>
              <a:gd name="connsiteX805" fmla="*/ 6082788 w 7467600"/>
              <a:gd name="connsiteY805" fmla="*/ 64119 h 6858000"/>
              <a:gd name="connsiteX806" fmla="*/ 6099442 w 7467600"/>
              <a:gd name="connsiteY806" fmla="*/ 82568 h 6858000"/>
              <a:gd name="connsiteX807" fmla="*/ 4804137 w 7467600"/>
              <a:gd name="connsiteY807" fmla="*/ 320931 h 6858000"/>
              <a:gd name="connsiteX808" fmla="*/ 4227047 w 7467600"/>
              <a:gd name="connsiteY808" fmla="*/ 313415 h 6858000"/>
              <a:gd name="connsiteX809" fmla="*/ 4346041 w 7467600"/>
              <a:gd name="connsiteY809" fmla="*/ 456086 h 6858000"/>
              <a:gd name="connsiteX810" fmla="*/ 4870967 w 7467600"/>
              <a:gd name="connsiteY810" fmla="*/ 963061 h 6858000"/>
              <a:gd name="connsiteX811" fmla="*/ 4889647 w 7467600"/>
              <a:gd name="connsiteY811" fmla="*/ 957147 h 6858000"/>
              <a:gd name="connsiteX812" fmla="*/ 5422504 w 7467600"/>
              <a:gd name="connsiteY812" fmla="*/ 805191 h 6858000"/>
              <a:gd name="connsiteX813" fmla="*/ 6087656 w 7467600"/>
              <a:gd name="connsiteY813" fmla="*/ 826703 h 6858000"/>
              <a:gd name="connsiteX814" fmla="*/ 6058717 w 7467600"/>
              <a:gd name="connsiteY814" fmla="*/ 865992 h 6858000"/>
              <a:gd name="connsiteX815" fmla="*/ 4974153 w 7467600"/>
              <a:gd name="connsiteY815" fmla="*/ 1045456 h 6858000"/>
              <a:gd name="connsiteX816" fmla="*/ 5627835 w 7467600"/>
              <a:gd name="connsiteY816" fmla="*/ 1472077 h 6858000"/>
              <a:gd name="connsiteX817" fmla="*/ 5629817 w 7467600"/>
              <a:gd name="connsiteY817" fmla="*/ 1471412 h 6858000"/>
              <a:gd name="connsiteX818" fmla="*/ 5634124 w 7467600"/>
              <a:gd name="connsiteY818" fmla="*/ 1470572 h 6858000"/>
              <a:gd name="connsiteX819" fmla="*/ 5755832 w 7467600"/>
              <a:gd name="connsiteY819" fmla="*/ 1383886 h 6858000"/>
              <a:gd name="connsiteX820" fmla="*/ 6014186 w 7467600"/>
              <a:gd name="connsiteY820" fmla="*/ 1279799 h 6858000"/>
              <a:gd name="connsiteX821" fmla="*/ 6901619 w 7467600"/>
              <a:gd name="connsiteY821" fmla="*/ 1047874 h 6858000"/>
              <a:gd name="connsiteX822" fmla="*/ 6931566 w 7467600"/>
              <a:gd name="connsiteY822" fmla="*/ 1062034 h 6858000"/>
              <a:gd name="connsiteX823" fmla="*/ 5790982 w 7467600"/>
              <a:gd name="connsiteY823" fmla="*/ 1561380 h 6858000"/>
              <a:gd name="connsiteX824" fmla="*/ 6188971 w 7467600"/>
              <a:gd name="connsiteY824" fmla="*/ 1755168 h 6858000"/>
              <a:gd name="connsiteX825" fmla="*/ 6202446 w 7467600"/>
              <a:gd name="connsiteY825" fmla="*/ 1752268 h 6858000"/>
              <a:gd name="connsiteX826" fmla="*/ 7179560 w 7467600"/>
              <a:gd name="connsiteY826" fmla="*/ 1467551 h 6858000"/>
              <a:gd name="connsiteX827" fmla="*/ 7158730 w 7467600"/>
              <a:gd name="connsiteY827" fmla="*/ 1507835 h 6858000"/>
              <a:gd name="connsiteX828" fmla="*/ 6326959 w 7467600"/>
              <a:gd name="connsiteY828" fmla="*/ 1817686 h 6858000"/>
              <a:gd name="connsiteX829" fmla="*/ 6537433 w 7467600"/>
              <a:gd name="connsiteY829" fmla="*/ 1907790 h 6858000"/>
              <a:gd name="connsiteX830" fmla="*/ 6550221 w 7467600"/>
              <a:gd name="connsiteY830" fmla="*/ 1910729 h 6858000"/>
              <a:gd name="connsiteX831" fmla="*/ 6964438 w 7467600"/>
              <a:gd name="connsiteY831" fmla="*/ 2209505 h 6858000"/>
              <a:gd name="connsiteX832" fmla="*/ 7367862 w 7467600"/>
              <a:gd name="connsiteY832" fmla="*/ 2806833 h 6858000"/>
              <a:gd name="connsiteX833" fmla="*/ 7364329 w 7467600"/>
              <a:gd name="connsiteY833" fmla="*/ 2826907 h 6858000"/>
              <a:gd name="connsiteX834" fmla="*/ 7290545 w 7467600"/>
              <a:gd name="connsiteY834" fmla="*/ 2850663 h 6858000"/>
              <a:gd name="connsiteX835" fmla="*/ 6472036 w 7467600"/>
              <a:gd name="connsiteY835" fmla="*/ 1959003 h 6858000"/>
              <a:gd name="connsiteX836" fmla="*/ 5792897 w 7467600"/>
              <a:gd name="connsiteY836" fmla="*/ 1647747 h 6858000"/>
              <a:gd name="connsiteX837" fmla="*/ 5842751 w 7467600"/>
              <a:gd name="connsiteY837" fmla="*/ 1816112 h 6858000"/>
              <a:gd name="connsiteX838" fmla="*/ 5847424 w 7467600"/>
              <a:gd name="connsiteY838" fmla="*/ 1815776 h 6858000"/>
              <a:gd name="connsiteX839" fmla="*/ 6399821 w 7467600"/>
              <a:gd name="connsiteY839" fmla="*/ 2344799 h 6858000"/>
              <a:gd name="connsiteX840" fmla="*/ 6323232 w 7467600"/>
              <a:gd name="connsiteY840" fmla="*/ 2389634 h 6858000"/>
              <a:gd name="connsiteX841" fmla="*/ 5942958 w 7467600"/>
              <a:gd name="connsiteY841" fmla="*/ 2077708 h 6858000"/>
              <a:gd name="connsiteX842" fmla="*/ 5921559 w 7467600"/>
              <a:gd name="connsiteY842" fmla="*/ 2378596 h 6858000"/>
              <a:gd name="connsiteX843" fmla="*/ 5817651 w 7467600"/>
              <a:gd name="connsiteY843" fmla="*/ 3023919 h 6858000"/>
              <a:gd name="connsiteX844" fmla="*/ 5729634 w 7467600"/>
              <a:gd name="connsiteY844" fmla="*/ 3051849 h 6858000"/>
              <a:gd name="connsiteX845" fmla="*/ 5611018 w 7467600"/>
              <a:gd name="connsiteY845" fmla="*/ 2316769 h 6858000"/>
              <a:gd name="connsiteX846" fmla="*/ 5687608 w 7467600"/>
              <a:gd name="connsiteY846" fmla="*/ 2039972 h 6858000"/>
              <a:gd name="connsiteX847" fmla="*/ 5657554 w 7467600"/>
              <a:gd name="connsiteY847" fmla="*/ 1576445 h 6858000"/>
              <a:gd name="connsiteX848" fmla="*/ 5150475 w 7467600"/>
              <a:gd name="connsiteY848" fmla="*/ 1274012 h 6858000"/>
              <a:gd name="connsiteX849" fmla="*/ 5349142 w 7467600"/>
              <a:gd name="connsiteY849" fmla="*/ 2204405 h 6858000"/>
              <a:gd name="connsiteX850" fmla="*/ 5262214 w 7467600"/>
              <a:gd name="connsiteY850" fmla="*/ 2233836 h 6858000"/>
              <a:gd name="connsiteX851" fmla="*/ 4981539 w 7467600"/>
              <a:gd name="connsiteY851" fmla="*/ 1542201 h 6858000"/>
              <a:gd name="connsiteX852" fmla="*/ 4958461 w 7467600"/>
              <a:gd name="connsiteY852" fmla="*/ 1136957 h 6858000"/>
              <a:gd name="connsiteX853" fmla="*/ 4655015 w 7467600"/>
              <a:gd name="connsiteY853" fmla="*/ 891426 h 6858000"/>
              <a:gd name="connsiteX854" fmla="*/ 4348002 w 7467600"/>
              <a:gd name="connsiteY854" fmla="*/ 2205895 h 6858000"/>
              <a:gd name="connsiteX855" fmla="*/ 4262250 w 7467600"/>
              <a:gd name="connsiteY855" fmla="*/ 2219972 h 6858000"/>
              <a:gd name="connsiteX856" fmla="*/ 4550611 w 7467600"/>
              <a:gd name="connsiteY856" fmla="*/ 817540 h 6858000"/>
              <a:gd name="connsiteX857" fmla="*/ 4564418 w 7467600"/>
              <a:gd name="connsiteY857" fmla="*/ 808293 h 6858000"/>
              <a:gd name="connsiteX858" fmla="*/ 4266388 w 7467600"/>
              <a:gd name="connsiteY858" fmla="*/ 500083 h 6858000"/>
              <a:gd name="connsiteX859" fmla="*/ 4032842 w 7467600"/>
              <a:gd name="connsiteY859" fmla="*/ 211809 h 6858000"/>
              <a:gd name="connsiteX860" fmla="*/ 3882765 w 7467600"/>
              <a:gd name="connsiteY860" fmla="*/ 0 h 6858000"/>
              <a:gd name="connsiteX861" fmla="*/ 3721337 w 7467600"/>
              <a:gd name="connsiteY861" fmla="*/ 0 h 6858000"/>
              <a:gd name="connsiteX862" fmla="*/ 3797544 w 7467600"/>
              <a:gd name="connsiteY862" fmla="*/ 0 h 6858000"/>
              <a:gd name="connsiteX863" fmla="*/ 3775734 w 7467600"/>
              <a:gd name="connsiteY863" fmla="*/ 95131 h 6858000"/>
              <a:gd name="connsiteX864" fmla="*/ 3724807 w 7467600"/>
              <a:gd name="connsiteY864" fmla="*/ 272257 h 6858000"/>
              <a:gd name="connsiteX865" fmla="*/ 3726844 w 7467600"/>
              <a:gd name="connsiteY865" fmla="*/ 282988 h 6858000"/>
              <a:gd name="connsiteX866" fmla="*/ 3742664 w 7467600"/>
              <a:gd name="connsiteY866" fmla="*/ 279918 h 6858000"/>
              <a:gd name="connsiteX867" fmla="*/ 4103910 w 7467600"/>
              <a:gd name="connsiteY867" fmla="*/ 1161917 h 6858000"/>
              <a:gd name="connsiteX868" fmla="*/ 4020269 w 7467600"/>
              <a:gd name="connsiteY868" fmla="*/ 1200406 h 6858000"/>
              <a:gd name="connsiteX869" fmla="*/ 3674882 w 7467600"/>
              <a:gd name="connsiteY869" fmla="*/ 488524 h 6858000"/>
              <a:gd name="connsiteX870" fmla="*/ 3132682 w 7467600"/>
              <a:gd name="connsiteY870" fmla="*/ 1072284 h 6858000"/>
              <a:gd name="connsiteX871" fmla="*/ 2716346 w 7467600"/>
              <a:gd name="connsiteY871" fmla="*/ 1276376 h 6858000"/>
              <a:gd name="connsiteX872" fmla="*/ 2716772 w 7467600"/>
              <a:gd name="connsiteY872" fmla="*/ 1255462 h 6858000"/>
              <a:gd name="connsiteX873" fmla="*/ 3471096 w 7467600"/>
              <a:gd name="connsiteY873" fmla="*/ 437072 h 6858000"/>
              <a:gd name="connsiteX874" fmla="*/ 3639057 w 7467600"/>
              <a:gd name="connsiteY874" fmla="*/ 286334 h 6858000"/>
              <a:gd name="connsiteX875" fmla="*/ 3640309 w 7467600"/>
              <a:gd name="connsiteY875" fmla="*/ 284664 h 6858000"/>
              <a:gd name="connsiteX876" fmla="*/ 3646022 w 7467600"/>
              <a:gd name="connsiteY876" fmla="*/ 276711 h 6858000"/>
              <a:gd name="connsiteX877" fmla="*/ 3707943 w 7467600"/>
              <a:gd name="connsiteY877" fmla="*/ 65958 h 6858000"/>
              <a:gd name="connsiteX878" fmla="*/ 3721337 w 7467600"/>
              <a:gd name="connsiteY878" fmla="*/ 0 h 6858000"/>
              <a:gd name="connsiteX879" fmla="*/ 2867960 w 7467600"/>
              <a:gd name="connsiteY879" fmla="*/ 0 h 6858000"/>
              <a:gd name="connsiteX880" fmla="*/ 2926351 w 7467600"/>
              <a:gd name="connsiteY880" fmla="*/ 0 h 6858000"/>
              <a:gd name="connsiteX881" fmla="*/ 2902823 w 7467600"/>
              <a:gd name="connsiteY881" fmla="*/ 262929 h 6858000"/>
              <a:gd name="connsiteX882" fmla="*/ 2940663 w 7467600"/>
              <a:gd name="connsiteY882" fmla="*/ 140884 h 6858000"/>
              <a:gd name="connsiteX883" fmla="*/ 2947039 w 7467600"/>
              <a:gd name="connsiteY883" fmla="*/ 122524 h 6858000"/>
              <a:gd name="connsiteX884" fmla="*/ 2984316 w 7467600"/>
              <a:gd name="connsiteY884" fmla="*/ 0 h 6858000"/>
              <a:gd name="connsiteX885" fmla="*/ 3016114 w 7467600"/>
              <a:gd name="connsiteY885" fmla="*/ 0 h 6858000"/>
              <a:gd name="connsiteX886" fmla="*/ 2979949 w 7467600"/>
              <a:gd name="connsiteY886" fmla="*/ 119274 h 6858000"/>
              <a:gd name="connsiteX887" fmla="*/ 3023879 w 7467600"/>
              <a:gd name="connsiteY887" fmla="*/ 0 h 6858000"/>
              <a:gd name="connsiteX888" fmla="*/ 3105400 w 7467600"/>
              <a:gd name="connsiteY888" fmla="*/ 0 h 6858000"/>
              <a:gd name="connsiteX889" fmla="*/ 3094669 w 7467600"/>
              <a:gd name="connsiteY889" fmla="*/ 30308 h 6858000"/>
              <a:gd name="connsiteX890" fmla="*/ 2901945 w 7467600"/>
              <a:gd name="connsiteY890" fmla="*/ 466538 h 6858000"/>
              <a:gd name="connsiteX891" fmla="*/ 2815209 w 7467600"/>
              <a:gd name="connsiteY891" fmla="*/ 497361 h 6858000"/>
              <a:gd name="connsiteX892" fmla="*/ 2844845 w 7467600"/>
              <a:gd name="connsiteY892" fmla="*/ 127638 h 6858000"/>
              <a:gd name="connsiteX893" fmla="*/ 2867960 w 7467600"/>
              <a:gd name="connsiteY893" fmla="*/ 0 h 6858000"/>
              <a:gd name="connsiteX894" fmla="*/ 1057230 w 7467600"/>
              <a:gd name="connsiteY894" fmla="*/ 0 h 6858000"/>
              <a:gd name="connsiteX895" fmla="*/ 1111003 w 7467600"/>
              <a:gd name="connsiteY895" fmla="*/ 0 h 6858000"/>
              <a:gd name="connsiteX896" fmla="*/ 1125553 w 7467600"/>
              <a:gd name="connsiteY896" fmla="*/ 52588 h 6858000"/>
              <a:gd name="connsiteX897" fmla="*/ 1304276 w 7467600"/>
              <a:gd name="connsiteY897" fmla="*/ 476275 h 6858000"/>
              <a:gd name="connsiteX898" fmla="*/ 1492066 w 7467600"/>
              <a:gd name="connsiteY898" fmla="*/ 886333 h 6858000"/>
              <a:gd name="connsiteX899" fmla="*/ 1423698 w 7467600"/>
              <a:gd name="connsiteY899" fmla="*/ 710817 h 6858000"/>
              <a:gd name="connsiteX900" fmla="*/ 1357609 w 7467600"/>
              <a:gd name="connsiteY900" fmla="*/ 532892 h 6858000"/>
              <a:gd name="connsiteX901" fmla="*/ 1309550 w 7467600"/>
              <a:gd name="connsiteY901" fmla="*/ 374031 h 6858000"/>
              <a:gd name="connsiteX902" fmla="*/ 1193673 w 7467600"/>
              <a:gd name="connsiteY902" fmla="*/ 49533 h 6858000"/>
              <a:gd name="connsiteX903" fmla="*/ 1164391 w 7467600"/>
              <a:gd name="connsiteY903" fmla="*/ 0 h 6858000"/>
              <a:gd name="connsiteX904" fmla="*/ 1200666 w 7467600"/>
              <a:gd name="connsiteY904" fmla="*/ 0 h 6858000"/>
              <a:gd name="connsiteX905" fmla="*/ 1223408 w 7467600"/>
              <a:gd name="connsiteY905" fmla="*/ 38996 h 6858000"/>
              <a:gd name="connsiteX906" fmla="*/ 1339635 w 7467600"/>
              <a:gd name="connsiteY906" fmla="*/ 365517 h 6858000"/>
              <a:gd name="connsiteX907" fmla="*/ 1387469 w 7467600"/>
              <a:gd name="connsiteY907" fmla="*/ 523079 h 6858000"/>
              <a:gd name="connsiteX908" fmla="*/ 1452685 w 7467600"/>
              <a:gd name="connsiteY908" fmla="*/ 699806 h 6858000"/>
              <a:gd name="connsiteX909" fmla="*/ 1492092 w 7467600"/>
              <a:gd name="connsiteY909" fmla="*/ 800424 h 6858000"/>
              <a:gd name="connsiteX910" fmla="*/ 1455302 w 7467600"/>
              <a:gd name="connsiteY910" fmla="*/ 632913 h 6858000"/>
              <a:gd name="connsiteX911" fmla="*/ 1222336 w 7467600"/>
              <a:gd name="connsiteY911" fmla="*/ 9480 h 6858000"/>
              <a:gd name="connsiteX912" fmla="*/ 1214634 w 7467600"/>
              <a:gd name="connsiteY912" fmla="*/ 0 h 6858000"/>
              <a:gd name="connsiteX913" fmla="*/ 1289827 w 7467600"/>
              <a:gd name="connsiteY913" fmla="*/ 0 h 6858000"/>
              <a:gd name="connsiteX914" fmla="*/ 1321076 w 7467600"/>
              <a:gd name="connsiteY914" fmla="*/ 59722 h 6858000"/>
              <a:gd name="connsiteX915" fmla="*/ 1512579 w 7467600"/>
              <a:gd name="connsiteY915" fmla="*/ 626441 h 6858000"/>
              <a:gd name="connsiteX916" fmla="*/ 1506076 w 7467600"/>
              <a:gd name="connsiteY916" fmla="*/ 1089289 h 6858000"/>
              <a:gd name="connsiteX917" fmla="*/ 1486346 w 7467600"/>
              <a:gd name="connsiteY917" fmla="*/ 1079919 h 6858000"/>
              <a:gd name="connsiteX918" fmla="*/ 1070511 w 7467600"/>
              <a:gd name="connsiteY918" fmla="*/ 48609 h 6858000"/>
              <a:gd name="connsiteX919" fmla="*/ 1057230 w 7467600"/>
              <a:gd name="connsiteY919" fmla="*/ 0 h 6858000"/>
              <a:gd name="connsiteX920" fmla="*/ 43151 w 7467600"/>
              <a:gd name="connsiteY920" fmla="*/ 0 h 6858000"/>
              <a:gd name="connsiteX921" fmla="*/ 95283 w 7467600"/>
              <a:gd name="connsiteY921" fmla="*/ 0 h 6858000"/>
              <a:gd name="connsiteX922" fmla="*/ 300708 w 7467600"/>
              <a:gd name="connsiteY922" fmla="*/ 154571 h 6858000"/>
              <a:gd name="connsiteX923" fmla="*/ 530414 w 7467600"/>
              <a:gd name="connsiteY923" fmla="*/ 354673 h 6858000"/>
              <a:gd name="connsiteX924" fmla="*/ 333785 w 7467600"/>
              <a:gd name="connsiteY924" fmla="*/ 161564 h 6858000"/>
              <a:gd name="connsiteX925" fmla="*/ 147005 w 7467600"/>
              <a:gd name="connsiteY925" fmla="*/ 0 h 6858000"/>
              <a:gd name="connsiteX926" fmla="*/ 272509 w 7467600"/>
              <a:gd name="connsiteY926" fmla="*/ 0 h 6858000"/>
              <a:gd name="connsiteX927" fmla="*/ 326276 w 7467600"/>
              <a:gd name="connsiteY927" fmla="*/ 45847 h 6858000"/>
              <a:gd name="connsiteX928" fmla="*/ 823759 w 7467600"/>
              <a:gd name="connsiteY928" fmla="*/ 574145 h 6858000"/>
              <a:gd name="connsiteX929" fmla="*/ 811254 w 7467600"/>
              <a:gd name="connsiteY929" fmla="*/ 665546 h 6858000"/>
              <a:gd name="connsiteX930" fmla="*/ 154042 w 7467600"/>
              <a:gd name="connsiteY930" fmla="*/ 261522 h 6858000"/>
              <a:gd name="connsiteX931" fmla="*/ 13550 w 7467600"/>
              <a:gd name="connsiteY931" fmla="*/ 158423 h 6858000"/>
              <a:gd name="connsiteX932" fmla="*/ 0 w 7467600"/>
              <a:gd name="connsiteY932" fmla="*/ 146618 h 6858000"/>
              <a:gd name="connsiteX933" fmla="*/ 0 w 7467600"/>
              <a:gd name="connsiteY933" fmla="*/ 59161 h 6858000"/>
              <a:gd name="connsiteX934" fmla="*/ 45427 w 7467600"/>
              <a:gd name="connsiteY934" fmla="*/ 101078 h 6858000"/>
              <a:gd name="connsiteX935" fmla="*/ 630103 w 7467600"/>
              <a:gd name="connsiteY935" fmla="*/ 485885 h 6858000"/>
              <a:gd name="connsiteX936" fmla="*/ 532040 w 7467600"/>
              <a:gd name="connsiteY936" fmla="*/ 399359 h 6858000"/>
              <a:gd name="connsiteX937" fmla="*/ 517618 w 7467600"/>
              <a:gd name="connsiteY937" fmla="*/ 385726 h 6858000"/>
              <a:gd name="connsiteX938" fmla="*/ 285074 w 7467600"/>
              <a:gd name="connsiteY938" fmla="*/ 182755 h 6858000"/>
              <a:gd name="connsiteX939" fmla="*/ 43151 w 7467600"/>
              <a:gd name="connsiteY939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467600 w 7467600"/>
              <a:gd name="connsiteY4" fmla="*/ 6628217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1019354 w 7467600"/>
              <a:gd name="connsiteY7" fmla="*/ 6315006 h 6858000"/>
              <a:gd name="connsiteX8" fmla="*/ 441046 w 7467600"/>
              <a:gd name="connsiteY8" fmla="*/ 6691153 h 6858000"/>
              <a:gd name="connsiteX9" fmla="*/ 1019354 w 7467600"/>
              <a:gd name="connsiteY9" fmla="*/ 6315006 h 6858000"/>
              <a:gd name="connsiteX10" fmla="*/ 991680 w 7467600"/>
              <a:gd name="connsiteY10" fmla="*/ 6298413 h 6858000"/>
              <a:gd name="connsiteX11" fmla="*/ 409060 w 7467600"/>
              <a:gd name="connsiteY11" fmla="*/ 6671470 h 6858000"/>
              <a:gd name="connsiteX12" fmla="*/ 991680 w 7467600"/>
              <a:gd name="connsiteY12" fmla="*/ 6298413 h 6858000"/>
              <a:gd name="connsiteX13" fmla="*/ 103333 w 7467600"/>
              <a:gd name="connsiteY13" fmla="*/ 5699602 h 6858000"/>
              <a:gd name="connsiteX14" fmla="*/ 233938 w 7467600"/>
              <a:gd name="connsiteY14" fmla="*/ 5809416 h 6858000"/>
              <a:gd name="connsiteX15" fmla="*/ 883580 w 7467600"/>
              <a:gd name="connsiteY15" fmla="*/ 6180710 h 6858000"/>
              <a:gd name="connsiteX16" fmla="*/ 487337 w 7467600"/>
              <a:gd name="connsiteY16" fmla="*/ 5950182 h 6858000"/>
              <a:gd name="connsiteX17" fmla="*/ 354051 w 7467600"/>
              <a:gd name="connsiteY17" fmla="*/ 5854912 h 6858000"/>
              <a:gd name="connsiteX18" fmla="*/ 195436 w 7467600"/>
              <a:gd name="connsiteY18" fmla="*/ 5755068 h 6858000"/>
              <a:gd name="connsiteX19" fmla="*/ 103333 w 7467600"/>
              <a:gd name="connsiteY19" fmla="*/ 5699602 h 6858000"/>
              <a:gd name="connsiteX20" fmla="*/ 5539432 w 7467600"/>
              <a:gd name="connsiteY20" fmla="*/ 5642928 h 6858000"/>
              <a:gd name="connsiteX21" fmla="*/ 5555462 w 7467600"/>
              <a:gd name="connsiteY21" fmla="*/ 5694454 h 6858000"/>
              <a:gd name="connsiteX22" fmla="*/ 5828270 w 7467600"/>
              <a:gd name="connsiteY22" fmla="*/ 6320663 h 6858000"/>
              <a:gd name="connsiteX23" fmla="*/ 5947416 w 7467600"/>
              <a:gd name="connsiteY23" fmla="*/ 6574846 h 6858000"/>
              <a:gd name="connsiteX24" fmla="*/ 5539432 w 7467600"/>
              <a:gd name="connsiteY24" fmla="*/ 5642928 h 6858000"/>
              <a:gd name="connsiteX25" fmla="*/ 51253 w 7467600"/>
              <a:gd name="connsiteY25" fmla="*/ 5631825 h 6858000"/>
              <a:gd name="connsiteX26" fmla="*/ 211622 w 7467600"/>
              <a:gd name="connsiteY26" fmla="*/ 5728803 h 6858000"/>
              <a:gd name="connsiteX27" fmla="*/ 371652 w 7467600"/>
              <a:gd name="connsiteY27" fmla="*/ 5829062 h 6858000"/>
              <a:gd name="connsiteX28" fmla="*/ 505903 w 7467600"/>
              <a:gd name="connsiteY28" fmla="*/ 5925221 h 6858000"/>
              <a:gd name="connsiteX29" fmla="*/ 899240 w 7467600"/>
              <a:gd name="connsiteY29" fmla="*/ 6153068 h 6858000"/>
              <a:gd name="connsiteX30" fmla="*/ 988114 w 7467600"/>
              <a:gd name="connsiteY30" fmla="*/ 6174204 h 6858000"/>
              <a:gd name="connsiteX31" fmla="*/ 845971 w 7467600"/>
              <a:gd name="connsiteY31" fmla="*/ 6067177 h 6858000"/>
              <a:gd name="connsiteX32" fmla="*/ 448057 w 7467600"/>
              <a:gd name="connsiteY32" fmla="*/ 5841376 h 6858000"/>
              <a:gd name="connsiteX33" fmla="*/ 51253 w 7467600"/>
              <a:gd name="connsiteY33" fmla="*/ 5631825 h 6858000"/>
              <a:gd name="connsiteX34" fmla="*/ 2606687 w 7467600"/>
              <a:gd name="connsiteY34" fmla="*/ 5630718 h 6858000"/>
              <a:gd name="connsiteX35" fmla="*/ 2645658 w 7467600"/>
              <a:gd name="connsiteY35" fmla="*/ 6640259 h 6858000"/>
              <a:gd name="connsiteX36" fmla="*/ 2606687 w 7467600"/>
              <a:gd name="connsiteY36" fmla="*/ 5630718 h 6858000"/>
              <a:gd name="connsiteX37" fmla="*/ 3642057 w 7467600"/>
              <a:gd name="connsiteY37" fmla="*/ 5573487 h 6858000"/>
              <a:gd name="connsiteX38" fmla="*/ 3632981 w 7467600"/>
              <a:gd name="connsiteY38" fmla="*/ 5579437 h 6858000"/>
              <a:gd name="connsiteX39" fmla="*/ 3382436 w 7467600"/>
              <a:gd name="connsiteY39" fmla="*/ 5952726 h 6858000"/>
              <a:gd name="connsiteX40" fmla="*/ 3191929 w 7467600"/>
              <a:gd name="connsiteY40" fmla="*/ 6662669 h 6858000"/>
              <a:gd name="connsiteX41" fmla="*/ 3369898 w 7467600"/>
              <a:gd name="connsiteY41" fmla="*/ 6081771 h 6858000"/>
              <a:gd name="connsiteX42" fmla="*/ 3642057 w 7467600"/>
              <a:gd name="connsiteY42" fmla="*/ 5573487 h 6858000"/>
              <a:gd name="connsiteX43" fmla="*/ 2650666 w 7467600"/>
              <a:gd name="connsiteY43" fmla="*/ 5530686 h 6858000"/>
              <a:gd name="connsiteX44" fmla="*/ 2650249 w 7467600"/>
              <a:gd name="connsiteY44" fmla="*/ 5532101 h 6858000"/>
              <a:gd name="connsiteX45" fmla="*/ 2663808 w 7467600"/>
              <a:gd name="connsiteY45" fmla="*/ 6535215 h 6858000"/>
              <a:gd name="connsiteX46" fmla="*/ 2665418 w 7467600"/>
              <a:gd name="connsiteY46" fmla="*/ 6132756 h 6858000"/>
              <a:gd name="connsiteX47" fmla="*/ 2650666 w 7467600"/>
              <a:gd name="connsiteY47" fmla="*/ 5530686 h 6858000"/>
              <a:gd name="connsiteX48" fmla="*/ 2680277 w 7467600"/>
              <a:gd name="connsiteY48" fmla="*/ 5479204 h 6858000"/>
              <a:gd name="connsiteX49" fmla="*/ 2678972 w 7467600"/>
              <a:gd name="connsiteY49" fmla="*/ 5481582 h 6858000"/>
              <a:gd name="connsiteX50" fmla="*/ 2696666 w 7467600"/>
              <a:gd name="connsiteY50" fmla="*/ 6133836 h 6858000"/>
              <a:gd name="connsiteX51" fmla="*/ 2695769 w 7467600"/>
              <a:gd name="connsiteY51" fmla="*/ 6390955 h 6858000"/>
              <a:gd name="connsiteX52" fmla="*/ 2739893 w 7467600"/>
              <a:gd name="connsiteY52" fmla="*/ 6108357 h 6858000"/>
              <a:gd name="connsiteX53" fmla="*/ 2680277 w 7467600"/>
              <a:gd name="connsiteY53" fmla="*/ 5479204 h 6858000"/>
              <a:gd name="connsiteX54" fmla="*/ 1132195 w 7467600"/>
              <a:gd name="connsiteY54" fmla="*/ 5467980 h 6858000"/>
              <a:gd name="connsiteX55" fmla="*/ 1679056 w 7467600"/>
              <a:gd name="connsiteY55" fmla="*/ 5516907 h 6858000"/>
              <a:gd name="connsiteX56" fmla="*/ 2128648 w 7467600"/>
              <a:gd name="connsiteY56" fmla="*/ 5474249 h 6858000"/>
              <a:gd name="connsiteX57" fmla="*/ 1825619 w 7467600"/>
              <a:gd name="connsiteY57" fmla="*/ 5478447 h 6858000"/>
              <a:gd name="connsiteX58" fmla="*/ 1737798 w 7467600"/>
              <a:gd name="connsiteY58" fmla="*/ 5483353 h 6858000"/>
              <a:gd name="connsiteX59" fmla="*/ 1132195 w 7467600"/>
              <a:gd name="connsiteY59" fmla="*/ 5467980 h 6858000"/>
              <a:gd name="connsiteX60" fmla="*/ 1456157 w 7467600"/>
              <a:gd name="connsiteY60" fmla="*/ 5371404 h 6858000"/>
              <a:gd name="connsiteX61" fmla="*/ 1244432 w 7467600"/>
              <a:gd name="connsiteY61" fmla="*/ 5385601 h 6858000"/>
              <a:gd name="connsiteX62" fmla="*/ 973990 w 7467600"/>
              <a:gd name="connsiteY62" fmla="*/ 5424940 h 6858000"/>
              <a:gd name="connsiteX63" fmla="*/ 1103809 w 7467600"/>
              <a:gd name="connsiteY63" fmla="*/ 5433720 h 6858000"/>
              <a:gd name="connsiteX64" fmla="*/ 1123454 w 7467600"/>
              <a:gd name="connsiteY64" fmla="*/ 5435727 h 6858000"/>
              <a:gd name="connsiteX65" fmla="*/ 1737017 w 7467600"/>
              <a:gd name="connsiteY65" fmla="*/ 5452183 h 6858000"/>
              <a:gd name="connsiteX66" fmla="*/ 1824397 w 7467600"/>
              <a:gd name="connsiteY66" fmla="*/ 5447757 h 6858000"/>
              <a:gd name="connsiteX67" fmla="*/ 2070059 w 7467600"/>
              <a:gd name="connsiteY67" fmla="*/ 5441660 h 6858000"/>
              <a:gd name="connsiteX68" fmla="*/ 1456157 w 7467600"/>
              <a:gd name="connsiteY68" fmla="*/ 5371404 h 6858000"/>
              <a:gd name="connsiteX69" fmla="*/ 4988186 w 7467600"/>
              <a:gd name="connsiteY69" fmla="*/ 5216467 h 6858000"/>
              <a:gd name="connsiteX70" fmla="*/ 4777334 w 7467600"/>
              <a:gd name="connsiteY70" fmla="*/ 5406072 h 6858000"/>
              <a:gd name="connsiteX71" fmla="*/ 4718341 w 7467600"/>
              <a:gd name="connsiteY71" fmla="*/ 5468043 h 6858000"/>
              <a:gd name="connsiteX72" fmla="*/ 4604655 w 7467600"/>
              <a:gd name="connsiteY72" fmla="*/ 5583434 h 6858000"/>
              <a:gd name="connsiteX73" fmla="*/ 4565074 w 7467600"/>
              <a:gd name="connsiteY73" fmla="*/ 5618550 h 6858000"/>
              <a:gd name="connsiteX74" fmla="*/ 4988186 w 7467600"/>
              <a:gd name="connsiteY74" fmla="*/ 5216467 h 6858000"/>
              <a:gd name="connsiteX75" fmla="*/ 4978032 w 7467600"/>
              <a:gd name="connsiteY75" fmla="*/ 5183809 h 6858000"/>
              <a:gd name="connsiteX76" fmla="*/ 4463413 w 7467600"/>
              <a:gd name="connsiteY76" fmla="*/ 5615162 h 6858000"/>
              <a:gd name="connsiteX77" fmla="*/ 4358134 w 7467600"/>
              <a:gd name="connsiteY77" fmla="*/ 5742791 h 6858000"/>
              <a:gd name="connsiteX78" fmla="*/ 4376219 w 7467600"/>
              <a:gd name="connsiteY78" fmla="*/ 5729027 h 6858000"/>
              <a:gd name="connsiteX79" fmla="*/ 4582340 w 7467600"/>
              <a:gd name="connsiteY79" fmla="*/ 5561037 h 6858000"/>
              <a:gd name="connsiteX80" fmla="*/ 4694684 w 7467600"/>
              <a:gd name="connsiteY80" fmla="*/ 5447098 h 6858000"/>
              <a:gd name="connsiteX81" fmla="*/ 4754123 w 7467600"/>
              <a:gd name="connsiteY81" fmla="*/ 5384643 h 6858000"/>
              <a:gd name="connsiteX82" fmla="*/ 4978032 w 7467600"/>
              <a:gd name="connsiteY82" fmla="*/ 5183809 h 6858000"/>
              <a:gd name="connsiteX83" fmla="*/ 1903353 w 7467600"/>
              <a:gd name="connsiteY83" fmla="*/ 5044827 h 6858000"/>
              <a:gd name="connsiteX84" fmla="*/ 1936931 w 7467600"/>
              <a:gd name="connsiteY84" fmla="*/ 5093954 h 6858000"/>
              <a:gd name="connsiteX85" fmla="*/ 2195868 w 7467600"/>
              <a:gd name="connsiteY85" fmla="*/ 5396574 h 6858000"/>
              <a:gd name="connsiteX86" fmla="*/ 2088852 w 7467600"/>
              <a:gd name="connsiteY86" fmla="*/ 5166123 h 6858000"/>
              <a:gd name="connsiteX87" fmla="*/ 1958241 w 7467600"/>
              <a:gd name="connsiteY87" fmla="*/ 5067955 h 6858000"/>
              <a:gd name="connsiteX88" fmla="*/ 1903353 w 7467600"/>
              <a:gd name="connsiteY88" fmla="*/ 5044827 h 6858000"/>
              <a:gd name="connsiteX89" fmla="*/ 1979378 w 7467600"/>
              <a:gd name="connsiteY89" fmla="*/ 4769504 h 6858000"/>
              <a:gd name="connsiteX90" fmla="*/ 2882120 w 7467600"/>
              <a:gd name="connsiteY90" fmla="*/ 5064547 h 6858000"/>
              <a:gd name="connsiteX91" fmla="*/ 2793103 w 7467600"/>
              <a:gd name="connsiteY91" fmla="*/ 5039699 h 6858000"/>
              <a:gd name="connsiteX92" fmla="*/ 2770041 w 7467600"/>
              <a:gd name="connsiteY92" fmla="*/ 5033634 h 6858000"/>
              <a:gd name="connsiteX93" fmla="*/ 1979378 w 7467600"/>
              <a:gd name="connsiteY93" fmla="*/ 4769504 h 6858000"/>
              <a:gd name="connsiteX94" fmla="*/ 1927410 w 7467600"/>
              <a:gd name="connsiteY94" fmla="*/ 4716164 h 6858000"/>
              <a:gd name="connsiteX95" fmla="*/ 1959587 w 7467600"/>
              <a:gd name="connsiteY95" fmla="*/ 4728849 h 6858000"/>
              <a:gd name="connsiteX96" fmla="*/ 2777707 w 7467600"/>
              <a:gd name="connsiteY96" fmla="*/ 5003991 h 6858000"/>
              <a:gd name="connsiteX97" fmla="*/ 2800768 w 7467600"/>
              <a:gd name="connsiteY97" fmla="*/ 5010056 h 6858000"/>
              <a:gd name="connsiteX98" fmla="*/ 2879408 w 7467600"/>
              <a:gd name="connsiteY98" fmla="*/ 5031590 h 6858000"/>
              <a:gd name="connsiteX99" fmla="*/ 2862295 w 7467600"/>
              <a:gd name="connsiteY99" fmla="*/ 5022958 h 6858000"/>
              <a:gd name="connsiteX100" fmla="*/ 2813343 w 7467600"/>
              <a:gd name="connsiteY100" fmla="*/ 4998369 h 6858000"/>
              <a:gd name="connsiteX101" fmla="*/ 2646245 w 7467600"/>
              <a:gd name="connsiteY101" fmla="*/ 4930999 h 6858000"/>
              <a:gd name="connsiteX102" fmla="*/ 1999243 w 7467600"/>
              <a:gd name="connsiteY102" fmla="*/ 4730524 h 6858000"/>
              <a:gd name="connsiteX103" fmla="*/ 1979527 w 7467600"/>
              <a:gd name="connsiteY103" fmla="*/ 4726651 h 6858000"/>
              <a:gd name="connsiteX104" fmla="*/ 1927410 w 7467600"/>
              <a:gd name="connsiteY104" fmla="*/ 4716164 h 6858000"/>
              <a:gd name="connsiteX105" fmla="*/ 1997014 w 7467600"/>
              <a:gd name="connsiteY105" fmla="*/ 4698007 h 6858000"/>
              <a:gd name="connsiteX106" fmla="*/ 2005458 w 7467600"/>
              <a:gd name="connsiteY106" fmla="*/ 4699540 h 6858000"/>
              <a:gd name="connsiteX107" fmla="*/ 2657186 w 7467600"/>
              <a:gd name="connsiteY107" fmla="*/ 4901687 h 6858000"/>
              <a:gd name="connsiteX108" fmla="*/ 2826662 w 7467600"/>
              <a:gd name="connsiteY108" fmla="*/ 4970362 h 6858000"/>
              <a:gd name="connsiteX109" fmla="*/ 2876100 w 7467600"/>
              <a:gd name="connsiteY109" fmla="*/ 4995397 h 6858000"/>
              <a:gd name="connsiteX110" fmla="*/ 3042600 w 7467600"/>
              <a:gd name="connsiteY110" fmla="*/ 5059532 h 6858000"/>
              <a:gd name="connsiteX111" fmla="*/ 1997014 w 7467600"/>
              <a:gd name="connsiteY111" fmla="*/ 4698007 h 6858000"/>
              <a:gd name="connsiteX112" fmla="*/ 2305292 w 7467600"/>
              <a:gd name="connsiteY112" fmla="*/ 4219492 h 6858000"/>
              <a:gd name="connsiteX113" fmla="*/ 3360922 w 7467600"/>
              <a:gd name="connsiteY113" fmla="*/ 4529373 h 6858000"/>
              <a:gd name="connsiteX114" fmla="*/ 3492420 w 7467600"/>
              <a:gd name="connsiteY114" fmla="*/ 4510145 h 6858000"/>
              <a:gd name="connsiteX115" fmla="*/ 3364086 w 7467600"/>
              <a:gd name="connsiteY115" fmla="*/ 4480340 h 6858000"/>
              <a:gd name="connsiteX116" fmla="*/ 3225818 w 7467600"/>
              <a:gd name="connsiteY116" fmla="*/ 4411822 h 6858000"/>
              <a:gd name="connsiteX117" fmla="*/ 3129696 w 7467600"/>
              <a:gd name="connsiteY117" fmla="*/ 4360704 h 6858000"/>
              <a:gd name="connsiteX118" fmla="*/ 2814545 w 7467600"/>
              <a:gd name="connsiteY118" fmla="*/ 4282955 h 6858000"/>
              <a:gd name="connsiteX119" fmla="*/ 2305292 w 7467600"/>
              <a:gd name="connsiteY119" fmla="*/ 4219492 h 6858000"/>
              <a:gd name="connsiteX120" fmla="*/ 2626982 w 7467600"/>
              <a:gd name="connsiteY120" fmla="*/ 4206450 h 6858000"/>
              <a:gd name="connsiteX121" fmla="*/ 2490617 w 7467600"/>
              <a:gd name="connsiteY121" fmla="*/ 4206951 h 6858000"/>
              <a:gd name="connsiteX122" fmla="*/ 2819869 w 7467600"/>
              <a:gd name="connsiteY122" fmla="*/ 4252936 h 6858000"/>
              <a:gd name="connsiteX123" fmla="*/ 3143018 w 7467600"/>
              <a:gd name="connsiteY123" fmla="*/ 4332698 h 6858000"/>
              <a:gd name="connsiteX124" fmla="*/ 3241520 w 7467600"/>
              <a:gd name="connsiteY124" fmla="*/ 4385112 h 6858000"/>
              <a:gd name="connsiteX125" fmla="*/ 3374575 w 7467600"/>
              <a:gd name="connsiteY125" fmla="*/ 4451517 h 6858000"/>
              <a:gd name="connsiteX126" fmla="*/ 3505221 w 7467600"/>
              <a:gd name="connsiteY126" fmla="*/ 4480757 h 6858000"/>
              <a:gd name="connsiteX127" fmla="*/ 2626982 w 7467600"/>
              <a:gd name="connsiteY127" fmla="*/ 4206450 h 6858000"/>
              <a:gd name="connsiteX128" fmla="*/ 1310106 w 7467600"/>
              <a:gd name="connsiteY128" fmla="*/ 3943217 h 6858000"/>
              <a:gd name="connsiteX129" fmla="*/ 854994 w 7467600"/>
              <a:gd name="connsiteY129" fmla="*/ 4399136 h 6858000"/>
              <a:gd name="connsiteX130" fmla="*/ 742462 w 7467600"/>
              <a:gd name="connsiteY130" fmla="*/ 4594648 h 6858000"/>
              <a:gd name="connsiteX131" fmla="*/ 820602 w 7467600"/>
              <a:gd name="connsiteY131" fmla="*/ 4485915 h 6858000"/>
              <a:gd name="connsiteX132" fmla="*/ 878295 w 7467600"/>
              <a:gd name="connsiteY132" fmla="*/ 4403594 h 6858000"/>
              <a:gd name="connsiteX133" fmla="*/ 1240607 w 7467600"/>
              <a:gd name="connsiteY133" fmla="*/ 4010401 h 6858000"/>
              <a:gd name="connsiteX134" fmla="*/ 1310106 w 7467600"/>
              <a:gd name="connsiteY134" fmla="*/ 3943217 h 6858000"/>
              <a:gd name="connsiteX135" fmla="*/ 1423113 w 7467600"/>
              <a:gd name="connsiteY135" fmla="*/ 3874565 h 6858000"/>
              <a:gd name="connsiteX136" fmla="*/ 1260565 w 7467600"/>
              <a:gd name="connsiteY136" fmla="*/ 4031982 h 6858000"/>
              <a:gd name="connsiteX137" fmla="*/ 901900 w 7467600"/>
              <a:gd name="connsiteY137" fmla="*/ 4421236 h 6858000"/>
              <a:gd name="connsiteX138" fmla="*/ 845044 w 7467600"/>
              <a:gd name="connsiteY138" fmla="*/ 4502436 h 6858000"/>
              <a:gd name="connsiteX139" fmla="*/ 685926 w 7467600"/>
              <a:gd name="connsiteY139" fmla="*/ 4703069 h 6858000"/>
              <a:gd name="connsiteX140" fmla="*/ 684248 w 7467600"/>
              <a:gd name="connsiteY140" fmla="*/ 4706721 h 6858000"/>
              <a:gd name="connsiteX141" fmla="*/ 1423113 w 7467600"/>
              <a:gd name="connsiteY141" fmla="*/ 3874565 h 6858000"/>
              <a:gd name="connsiteX142" fmla="*/ 3316479 w 7467600"/>
              <a:gd name="connsiteY142" fmla="*/ 3872136 h 6858000"/>
              <a:gd name="connsiteX143" fmla="*/ 3546806 w 7467600"/>
              <a:gd name="connsiteY143" fmla="*/ 4356139 h 6858000"/>
              <a:gd name="connsiteX144" fmla="*/ 3364433 w 7467600"/>
              <a:gd name="connsiteY144" fmla="*/ 3953121 h 6858000"/>
              <a:gd name="connsiteX145" fmla="*/ 3316479 w 7467600"/>
              <a:gd name="connsiteY145" fmla="*/ 3872136 h 6858000"/>
              <a:gd name="connsiteX146" fmla="*/ 3291335 w 7467600"/>
              <a:gd name="connsiteY146" fmla="*/ 3767420 h 6858000"/>
              <a:gd name="connsiteX147" fmla="*/ 3390805 w 7467600"/>
              <a:gd name="connsiteY147" fmla="*/ 3937163 h 6858000"/>
              <a:gd name="connsiteX148" fmla="*/ 3579062 w 7467600"/>
              <a:gd name="connsiteY148" fmla="*/ 4359040 h 6858000"/>
              <a:gd name="connsiteX149" fmla="*/ 3467355 w 7467600"/>
              <a:gd name="connsiteY149" fmla="*/ 3988130 h 6858000"/>
              <a:gd name="connsiteX150" fmla="*/ 3310753 w 7467600"/>
              <a:gd name="connsiteY150" fmla="*/ 3787140 h 6858000"/>
              <a:gd name="connsiteX151" fmla="*/ 3291335 w 7467600"/>
              <a:gd name="connsiteY151" fmla="*/ 3767420 h 6858000"/>
              <a:gd name="connsiteX152" fmla="*/ 1635889 w 7467600"/>
              <a:gd name="connsiteY152" fmla="*/ 3709494 h 6858000"/>
              <a:gd name="connsiteX153" fmla="*/ 1634800 w 7467600"/>
              <a:gd name="connsiteY153" fmla="*/ 3731111 h 6858000"/>
              <a:gd name="connsiteX154" fmla="*/ 1635889 w 7467600"/>
              <a:gd name="connsiteY154" fmla="*/ 3709494 h 6858000"/>
              <a:gd name="connsiteX155" fmla="*/ 1510397 w 7467600"/>
              <a:gd name="connsiteY155" fmla="*/ 3684705 h 6858000"/>
              <a:gd name="connsiteX156" fmla="*/ 1146550 w 7467600"/>
              <a:gd name="connsiteY156" fmla="*/ 3802012 h 6858000"/>
              <a:gd name="connsiteX157" fmla="*/ 698834 w 7467600"/>
              <a:gd name="connsiteY157" fmla="*/ 3952272 h 6858000"/>
              <a:gd name="connsiteX158" fmla="*/ 34256 w 7467600"/>
              <a:gd name="connsiteY158" fmla="*/ 4347603 h 6858000"/>
              <a:gd name="connsiteX159" fmla="*/ 527241 w 7467600"/>
              <a:gd name="connsiteY159" fmla="*/ 4065078 h 6858000"/>
              <a:gd name="connsiteX160" fmla="*/ 1510397 w 7467600"/>
              <a:gd name="connsiteY160" fmla="*/ 3684705 h 6858000"/>
              <a:gd name="connsiteX161" fmla="*/ 1313114 w 7467600"/>
              <a:gd name="connsiteY161" fmla="*/ 3655216 h 6858000"/>
              <a:gd name="connsiteX162" fmla="*/ 1109304 w 7467600"/>
              <a:gd name="connsiteY162" fmla="*/ 3669030 h 6858000"/>
              <a:gd name="connsiteX163" fmla="*/ 8129 w 7467600"/>
              <a:gd name="connsiteY163" fmla="*/ 4330519 h 6858000"/>
              <a:gd name="connsiteX164" fmla="*/ 687572 w 7467600"/>
              <a:gd name="connsiteY164" fmla="*/ 3925629 h 6858000"/>
              <a:gd name="connsiteX165" fmla="*/ 1138365 w 7467600"/>
              <a:gd name="connsiteY165" fmla="*/ 3774515 h 6858000"/>
              <a:gd name="connsiteX166" fmla="*/ 1505579 w 7467600"/>
              <a:gd name="connsiteY166" fmla="*/ 3655526 h 6858000"/>
              <a:gd name="connsiteX167" fmla="*/ 1313114 w 7467600"/>
              <a:gd name="connsiteY167" fmla="*/ 3655216 h 6858000"/>
              <a:gd name="connsiteX168" fmla="*/ 3655073 w 7467600"/>
              <a:gd name="connsiteY168" fmla="*/ 3650884 h 6858000"/>
              <a:gd name="connsiteX169" fmla="*/ 3989938 w 7467600"/>
              <a:gd name="connsiteY169" fmla="*/ 3991685 h 6858000"/>
              <a:gd name="connsiteX170" fmla="*/ 4393907 w 7467600"/>
              <a:gd name="connsiteY170" fmla="*/ 4261258 h 6858000"/>
              <a:gd name="connsiteX171" fmla="*/ 4648051 w 7467600"/>
              <a:gd name="connsiteY171" fmla="*/ 4374051 h 6858000"/>
              <a:gd name="connsiteX172" fmla="*/ 4383389 w 7467600"/>
              <a:gd name="connsiteY172" fmla="*/ 4184369 h 6858000"/>
              <a:gd name="connsiteX173" fmla="*/ 4165508 w 7467600"/>
              <a:gd name="connsiteY173" fmla="*/ 4035196 h 6858000"/>
              <a:gd name="connsiteX174" fmla="*/ 4068162 w 7467600"/>
              <a:gd name="connsiteY174" fmla="*/ 3953394 h 6858000"/>
              <a:gd name="connsiteX175" fmla="*/ 3981416 w 7467600"/>
              <a:gd name="connsiteY175" fmla="*/ 3880482 h 6858000"/>
              <a:gd name="connsiteX176" fmla="*/ 3800147 w 7467600"/>
              <a:gd name="connsiteY176" fmla="*/ 3749872 h 6858000"/>
              <a:gd name="connsiteX177" fmla="*/ 3655073 w 7467600"/>
              <a:gd name="connsiteY177" fmla="*/ 3650884 h 6858000"/>
              <a:gd name="connsiteX178" fmla="*/ 3670252 w 7467600"/>
              <a:gd name="connsiteY178" fmla="*/ 3622798 h 6858000"/>
              <a:gd name="connsiteX179" fmla="*/ 3817258 w 7467600"/>
              <a:gd name="connsiteY179" fmla="*/ 3723577 h 6858000"/>
              <a:gd name="connsiteX180" fmla="*/ 4000461 w 7467600"/>
              <a:gd name="connsiteY180" fmla="*/ 3855966 h 6858000"/>
              <a:gd name="connsiteX181" fmla="*/ 4088180 w 7467600"/>
              <a:gd name="connsiteY181" fmla="*/ 3929774 h 6858000"/>
              <a:gd name="connsiteX182" fmla="*/ 4184555 w 7467600"/>
              <a:gd name="connsiteY182" fmla="*/ 4010683 h 6858000"/>
              <a:gd name="connsiteX183" fmla="*/ 4399563 w 7467600"/>
              <a:gd name="connsiteY183" fmla="*/ 4158106 h 6858000"/>
              <a:gd name="connsiteX184" fmla="*/ 4684469 w 7467600"/>
              <a:gd name="connsiteY184" fmla="*/ 4364680 h 6858000"/>
              <a:gd name="connsiteX185" fmla="*/ 4690271 w 7467600"/>
              <a:gd name="connsiteY185" fmla="*/ 4370034 h 6858000"/>
              <a:gd name="connsiteX186" fmla="*/ 4136093 w 7467600"/>
              <a:gd name="connsiteY186" fmla="*/ 3858466 h 6858000"/>
              <a:gd name="connsiteX187" fmla="*/ 3670252 w 7467600"/>
              <a:gd name="connsiteY187" fmla="*/ 3622798 h 6858000"/>
              <a:gd name="connsiteX188" fmla="*/ 4440129 w 7467600"/>
              <a:gd name="connsiteY188" fmla="*/ 3448571 h 6858000"/>
              <a:gd name="connsiteX189" fmla="*/ 4856525 w 7467600"/>
              <a:gd name="connsiteY189" fmla="*/ 3915351 h 6858000"/>
              <a:gd name="connsiteX190" fmla="*/ 5059055 w 7467600"/>
              <a:gd name="connsiteY190" fmla="*/ 4108918 h 6858000"/>
              <a:gd name="connsiteX191" fmla="*/ 5290070 w 7467600"/>
              <a:gd name="connsiteY191" fmla="*/ 4263619 h 6858000"/>
              <a:gd name="connsiteX192" fmla="*/ 4834991 w 7467600"/>
              <a:gd name="connsiteY192" fmla="*/ 3830985 h 6858000"/>
              <a:gd name="connsiteX193" fmla="*/ 4440129 w 7467600"/>
              <a:gd name="connsiteY193" fmla="*/ 3448571 h 6858000"/>
              <a:gd name="connsiteX194" fmla="*/ 4441737 w 7467600"/>
              <a:gd name="connsiteY194" fmla="*/ 3399734 h 6858000"/>
              <a:gd name="connsiteX195" fmla="*/ 4431236 w 7467600"/>
              <a:gd name="connsiteY195" fmla="*/ 3400954 h 6858000"/>
              <a:gd name="connsiteX196" fmla="*/ 4557150 w 7467600"/>
              <a:gd name="connsiteY196" fmla="*/ 3510023 h 6858000"/>
              <a:gd name="connsiteX197" fmla="*/ 4856936 w 7467600"/>
              <a:gd name="connsiteY197" fmla="*/ 3809146 h 6858000"/>
              <a:gd name="connsiteX198" fmla="*/ 5111996 w 7467600"/>
              <a:gd name="connsiteY198" fmla="*/ 4065759 h 6858000"/>
              <a:gd name="connsiteX199" fmla="*/ 5388878 w 7467600"/>
              <a:gd name="connsiteY199" fmla="*/ 4300185 h 6858000"/>
              <a:gd name="connsiteX200" fmla="*/ 5425556 w 7467600"/>
              <a:gd name="connsiteY200" fmla="*/ 4308967 h 6858000"/>
              <a:gd name="connsiteX201" fmla="*/ 4943646 w 7467600"/>
              <a:gd name="connsiteY201" fmla="*/ 3822916 h 6858000"/>
              <a:gd name="connsiteX202" fmla="*/ 4594837 w 7467600"/>
              <a:gd name="connsiteY202" fmla="*/ 3532274 h 6858000"/>
              <a:gd name="connsiteX203" fmla="*/ 4441737 w 7467600"/>
              <a:gd name="connsiteY203" fmla="*/ 3399734 h 6858000"/>
              <a:gd name="connsiteX204" fmla="*/ 5425834 w 7467600"/>
              <a:gd name="connsiteY204" fmla="*/ 3162785 h 6858000"/>
              <a:gd name="connsiteX205" fmla="*/ 5401644 w 7467600"/>
              <a:gd name="connsiteY205" fmla="*/ 3617847 h 6858000"/>
              <a:gd name="connsiteX206" fmla="*/ 5467256 w 7467600"/>
              <a:gd name="connsiteY206" fmla="*/ 4175494 h 6858000"/>
              <a:gd name="connsiteX207" fmla="*/ 5448069 w 7467600"/>
              <a:gd name="connsiteY207" fmla="*/ 3567554 h 6858000"/>
              <a:gd name="connsiteX208" fmla="*/ 5425834 w 7467600"/>
              <a:gd name="connsiteY208" fmla="*/ 3162785 h 6858000"/>
              <a:gd name="connsiteX209" fmla="*/ 1318687 w 7467600"/>
              <a:gd name="connsiteY209" fmla="*/ 3113840 h 6858000"/>
              <a:gd name="connsiteX210" fmla="*/ 1066793 w 7467600"/>
              <a:gd name="connsiteY210" fmla="*/ 3212171 h 6858000"/>
              <a:gd name="connsiteX211" fmla="*/ 993319 w 7467600"/>
              <a:gd name="connsiteY211" fmla="*/ 3247648 h 6858000"/>
              <a:gd name="connsiteX212" fmla="*/ 853081 w 7467600"/>
              <a:gd name="connsiteY212" fmla="*/ 3312410 h 6858000"/>
              <a:gd name="connsiteX213" fmla="*/ 805957 w 7467600"/>
              <a:gd name="connsiteY213" fmla="*/ 3330443 h 6858000"/>
              <a:gd name="connsiteX214" fmla="*/ 1318687 w 7467600"/>
              <a:gd name="connsiteY214" fmla="*/ 3113840 h 6858000"/>
              <a:gd name="connsiteX215" fmla="*/ 5453702 w 7467600"/>
              <a:gd name="connsiteY215" fmla="*/ 3090882 h 6858000"/>
              <a:gd name="connsiteX216" fmla="*/ 5480135 w 7467600"/>
              <a:gd name="connsiteY216" fmla="*/ 3565802 h 6858000"/>
              <a:gd name="connsiteX217" fmla="*/ 5499023 w 7467600"/>
              <a:gd name="connsiteY217" fmla="*/ 4166310 h 6858000"/>
              <a:gd name="connsiteX218" fmla="*/ 5547022 w 7467600"/>
              <a:gd name="connsiteY218" fmla="*/ 3607838 h 6858000"/>
              <a:gd name="connsiteX219" fmla="*/ 5515964 w 7467600"/>
              <a:gd name="connsiteY219" fmla="*/ 3378541 h 6858000"/>
              <a:gd name="connsiteX220" fmla="*/ 5453702 w 7467600"/>
              <a:gd name="connsiteY220" fmla="*/ 3090882 h 6858000"/>
              <a:gd name="connsiteX221" fmla="*/ 1238695 w 7467600"/>
              <a:gd name="connsiteY221" fmla="*/ 3076820 h 6858000"/>
              <a:gd name="connsiteX222" fmla="*/ 716371 w 7467600"/>
              <a:gd name="connsiteY222" fmla="*/ 3293249 h 6858000"/>
              <a:gd name="connsiteX223" fmla="*/ 579522 w 7467600"/>
              <a:gd name="connsiteY223" fmla="*/ 3371759 h 6858000"/>
              <a:gd name="connsiteX224" fmla="*/ 600288 w 7467600"/>
              <a:gd name="connsiteY224" fmla="*/ 3365555 h 6858000"/>
              <a:gd name="connsiteX225" fmla="*/ 840692 w 7467600"/>
              <a:gd name="connsiteY225" fmla="*/ 3284921 h 6858000"/>
              <a:gd name="connsiteX226" fmla="*/ 979248 w 7467600"/>
              <a:gd name="connsiteY226" fmla="*/ 3221003 h 6858000"/>
              <a:gd name="connsiteX227" fmla="*/ 1053282 w 7467600"/>
              <a:gd name="connsiteY227" fmla="*/ 3185247 h 6858000"/>
              <a:gd name="connsiteX228" fmla="*/ 1320603 w 7467600"/>
              <a:gd name="connsiteY228" fmla="*/ 3081281 h 6858000"/>
              <a:gd name="connsiteX229" fmla="*/ 1238695 w 7467600"/>
              <a:gd name="connsiteY229" fmla="*/ 3076820 h 6858000"/>
              <a:gd name="connsiteX230" fmla="*/ 5425627 w 7467600"/>
              <a:gd name="connsiteY230" fmla="*/ 2954192 h 6858000"/>
              <a:gd name="connsiteX231" fmla="*/ 5470770 w 7467600"/>
              <a:gd name="connsiteY231" fmla="*/ 3005435 h 6858000"/>
              <a:gd name="connsiteX232" fmla="*/ 5519779 w 7467600"/>
              <a:gd name="connsiteY232" fmla="*/ 4359223 h 6858000"/>
              <a:gd name="connsiteX233" fmla="*/ 5520293 w 7467600"/>
              <a:gd name="connsiteY233" fmla="*/ 4360602 h 6858000"/>
              <a:gd name="connsiteX234" fmla="*/ 5767221 w 7467600"/>
              <a:gd name="connsiteY234" fmla="*/ 4665564 h 6858000"/>
              <a:gd name="connsiteX235" fmla="*/ 6937169 w 7467600"/>
              <a:gd name="connsiteY235" fmla="*/ 4815941 h 6858000"/>
              <a:gd name="connsiteX236" fmla="*/ 6953922 w 7467600"/>
              <a:gd name="connsiteY236" fmla="*/ 4890068 h 6858000"/>
              <a:gd name="connsiteX237" fmla="*/ 6071359 w 7467600"/>
              <a:gd name="connsiteY237" fmla="*/ 4770770 h 6858000"/>
              <a:gd name="connsiteX238" fmla="*/ 6038839 w 7467600"/>
              <a:gd name="connsiteY238" fmla="*/ 4764474 h 6858000"/>
              <a:gd name="connsiteX239" fmla="*/ 6038706 w 7467600"/>
              <a:gd name="connsiteY239" fmla="*/ 4763847 h 6858000"/>
              <a:gd name="connsiteX240" fmla="*/ 6037784 w 7467600"/>
              <a:gd name="connsiteY240" fmla="*/ 4764270 h 6858000"/>
              <a:gd name="connsiteX241" fmla="*/ 6038839 w 7467600"/>
              <a:gd name="connsiteY241" fmla="*/ 4764474 h 6858000"/>
              <a:gd name="connsiteX242" fmla="*/ 6040338 w 7467600"/>
              <a:gd name="connsiteY242" fmla="*/ 4771418 h 6858000"/>
              <a:gd name="connsiteX243" fmla="*/ 6024488 w 7467600"/>
              <a:gd name="connsiteY243" fmla="*/ 4809903 h 6858000"/>
              <a:gd name="connsiteX244" fmla="*/ 5599771 w 7467600"/>
              <a:gd name="connsiteY244" fmla="*/ 5509652 h 6858000"/>
              <a:gd name="connsiteX245" fmla="*/ 5548843 w 7467600"/>
              <a:gd name="connsiteY245" fmla="*/ 5563845 h 6858000"/>
              <a:gd name="connsiteX246" fmla="*/ 5940952 w 7467600"/>
              <a:gd name="connsiteY246" fmla="*/ 6250028 h 6858000"/>
              <a:gd name="connsiteX247" fmla="*/ 6043441 w 7467600"/>
              <a:gd name="connsiteY247" fmla="*/ 6665847 h 6858000"/>
              <a:gd name="connsiteX248" fmla="*/ 6093432 w 7467600"/>
              <a:gd name="connsiteY248" fmla="*/ 6858000 h 6858000"/>
              <a:gd name="connsiteX249" fmla="*/ 6034344 w 7467600"/>
              <a:gd name="connsiteY249" fmla="*/ 6858000 h 6858000"/>
              <a:gd name="connsiteX250" fmla="*/ 6026679 w 7467600"/>
              <a:gd name="connsiteY250" fmla="*/ 6836959 h 6858000"/>
              <a:gd name="connsiteX251" fmla="*/ 5800441 w 7467600"/>
              <a:gd name="connsiteY251" fmla="*/ 6335286 h 6858000"/>
              <a:gd name="connsiteX252" fmla="*/ 5526562 w 7467600"/>
              <a:gd name="connsiteY252" fmla="*/ 5705388 h 6858000"/>
              <a:gd name="connsiteX253" fmla="*/ 5519640 w 7467600"/>
              <a:gd name="connsiteY253" fmla="*/ 5683774 h 6858000"/>
              <a:gd name="connsiteX254" fmla="*/ 5844559 w 7467600"/>
              <a:gd name="connsiteY254" fmla="*/ 6553349 h 6858000"/>
              <a:gd name="connsiteX255" fmla="*/ 5975994 w 7467600"/>
              <a:gd name="connsiteY255" fmla="*/ 6858000 h 6858000"/>
              <a:gd name="connsiteX256" fmla="*/ 5898547 w 7467600"/>
              <a:gd name="connsiteY256" fmla="*/ 6858000 h 6858000"/>
              <a:gd name="connsiteX257" fmla="*/ 5682041 w 7467600"/>
              <a:gd name="connsiteY257" fmla="*/ 6355860 h 6858000"/>
              <a:gd name="connsiteX258" fmla="*/ 5461758 w 7467600"/>
              <a:gd name="connsiteY258" fmla="*/ 5820220 h 6858000"/>
              <a:gd name="connsiteX259" fmla="*/ 5237282 w 7467600"/>
              <a:gd name="connsiteY259" fmla="*/ 6579086 h 6858000"/>
              <a:gd name="connsiteX260" fmla="*/ 5115009 w 7467600"/>
              <a:gd name="connsiteY260" fmla="*/ 6858000 h 6858000"/>
              <a:gd name="connsiteX261" fmla="*/ 5028074 w 7467600"/>
              <a:gd name="connsiteY261" fmla="*/ 6858000 h 6858000"/>
              <a:gd name="connsiteX262" fmla="*/ 5079508 w 7467600"/>
              <a:gd name="connsiteY262" fmla="*/ 6749074 h 6858000"/>
              <a:gd name="connsiteX263" fmla="*/ 5371846 w 7467600"/>
              <a:gd name="connsiteY263" fmla="*/ 5924413 h 6858000"/>
              <a:gd name="connsiteX264" fmla="*/ 5270512 w 7467600"/>
              <a:gd name="connsiteY264" fmla="*/ 6138975 h 6858000"/>
              <a:gd name="connsiteX265" fmla="*/ 5062409 w 7467600"/>
              <a:gd name="connsiteY265" fmla="*/ 6653544 h 6858000"/>
              <a:gd name="connsiteX266" fmla="*/ 5036628 w 7467600"/>
              <a:gd name="connsiteY266" fmla="*/ 6754247 h 6858000"/>
              <a:gd name="connsiteX267" fmla="*/ 5009112 w 7467600"/>
              <a:gd name="connsiteY267" fmla="*/ 6858000 h 6858000"/>
              <a:gd name="connsiteX268" fmla="*/ 4976679 w 7467600"/>
              <a:gd name="connsiteY268" fmla="*/ 6858000 h 6858000"/>
              <a:gd name="connsiteX269" fmla="*/ 5006537 w 7467600"/>
              <a:gd name="connsiteY269" fmla="*/ 6747068 h 6858000"/>
              <a:gd name="connsiteX270" fmla="*/ 5032723 w 7467600"/>
              <a:gd name="connsiteY270" fmla="*/ 6644957 h 6858000"/>
              <a:gd name="connsiteX271" fmla="*/ 5242949 w 7467600"/>
              <a:gd name="connsiteY271" fmla="*/ 6125175 h 6858000"/>
              <a:gd name="connsiteX272" fmla="*/ 5286321 w 7467600"/>
              <a:gd name="connsiteY272" fmla="*/ 6033555 h 6858000"/>
              <a:gd name="connsiteX273" fmla="*/ 5008210 w 7467600"/>
              <a:gd name="connsiteY273" fmla="*/ 6649194 h 6858000"/>
              <a:gd name="connsiteX274" fmla="*/ 4986321 w 7467600"/>
              <a:gd name="connsiteY274" fmla="*/ 6765687 h 6858000"/>
              <a:gd name="connsiteX275" fmla="*/ 4973474 w 7467600"/>
              <a:gd name="connsiteY275" fmla="*/ 6858000 h 6858000"/>
              <a:gd name="connsiteX276" fmla="*/ 4907178 w 7467600"/>
              <a:gd name="connsiteY276" fmla="*/ 6858000 h 6858000"/>
              <a:gd name="connsiteX277" fmla="*/ 4910810 w 7467600"/>
              <a:gd name="connsiteY277" fmla="*/ 6829660 h 6858000"/>
              <a:gd name="connsiteX278" fmla="*/ 4987461 w 7467600"/>
              <a:gd name="connsiteY278" fmla="*/ 6432994 h 6858000"/>
              <a:gd name="connsiteX279" fmla="*/ 5179262 w 7467600"/>
              <a:gd name="connsiteY279" fmla="*/ 6035044 h 6858000"/>
              <a:gd name="connsiteX280" fmla="*/ 4689678 w 7467600"/>
              <a:gd name="connsiteY280" fmla="*/ 6440241 h 6858000"/>
              <a:gd name="connsiteX281" fmla="*/ 4477543 w 7467600"/>
              <a:gd name="connsiteY281" fmla="*/ 6674836 h 6858000"/>
              <a:gd name="connsiteX282" fmla="*/ 4329957 w 7467600"/>
              <a:gd name="connsiteY282" fmla="*/ 6858000 h 6858000"/>
              <a:gd name="connsiteX283" fmla="*/ 4218595 w 7467600"/>
              <a:gd name="connsiteY283" fmla="*/ 6858000 h 6858000"/>
              <a:gd name="connsiteX284" fmla="*/ 4368888 w 7467600"/>
              <a:gd name="connsiteY284" fmla="*/ 6668412 h 6858000"/>
              <a:gd name="connsiteX285" fmla="*/ 4563091 w 7467600"/>
              <a:gd name="connsiteY285" fmla="*/ 6442508 h 6858000"/>
              <a:gd name="connsiteX286" fmla="*/ 5387324 w 7467600"/>
              <a:gd name="connsiteY286" fmla="*/ 5705830 h 6858000"/>
              <a:gd name="connsiteX287" fmla="*/ 5073620 w 7467600"/>
              <a:gd name="connsiteY287" fmla="*/ 5955437 h 6858000"/>
              <a:gd name="connsiteX288" fmla="*/ 4689789 w 7467600"/>
              <a:gd name="connsiteY288" fmla="*/ 6268382 h 6858000"/>
              <a:gd name="connsiteX289" fmla="*/ 4418722 w 7467600"/>
              <a:gd name="connsiteY289" fmla="*/ 6570886 h 6858000"/>
              <a:gd name="connsiteX290" fmla="*/ 4214944 w 7467600"/>
              <a:gd name="connsiteY290" fmla="*/ 6858000 h 6858000"/>
              <a:gd name="connsiteX291" fmla="*/ 4177898 w 7467600"/>
              <a:gd name="connsiteY291" fmla="*/ 6858000 h 6858000"/>
              <a:gd name="connsiteX292" fmla="*/ 4391597 w 7467600"/>
              <a:gd name="connsiteY292" fmla="*/ 6556370 h 6858000"/>
              <a:gd name="connsiteX293" fmla="*/ 4668889 w 7467600"/>
              <a:gd name="connsiteY293" fmla="*/ 6246399 h 6858000"/>
              <a:gd name="connsiteX294" fmla="*/ 5055427 w 7467600"/>
              <a:gd name="connsiteY294" fmla="*/ 5931476 h 6858000"/>
              <a:gd name="connsiteX295" fmla="*/ 5371814 w 7467600"/>
              <a:gd name="connsiteY295" fmla="*/ 5678975 h 6858000"/>
              <a:gd name="connsiteX296" fmla="*/ 4987918 w 7467600"/>
              <a:gd name="connsiteY296" fmla="*/ 5838701 h 6858000"/>
              <a:gd name="connsiteX297" fmla="*/ 4317146 w 7467600"/>
              <a:gd name="connsiteY297" fmla="*/ 6587716 h 6858000"/>
              <a:gd name="connsiteX298" fmla="*/ 4171627 w 7467600"/>
              <a:gd name="connsiteY298" fmla="*/ 6858000 h 6858000"/>
              <a:gd name="connsiteX299" fmla="*/ 4081585 w 7467600"/>
              <a:gd name="connsiteY299" fmla="*/ 6858000 h 6858000"/>
              <a:gd name="connsiteX300" fmla="*/ 4238603 w 7467600"/>
              <a:gd name="connsiteY300" fmla="*/ 6559341 h 6858000"/>
              <a:gd name="connsiteX301" fmla="*/ 4778333 w 7467600"/>
              <a:gd name="connsiteY301" fmla="*/ 5873626 h 6858000"/>
              <a:gd name="connsiteX302" fmla="*/ 5414185 w 7467600"/>
              <a:gd name="connsiteY302" fmla="*/ 5573882 h 6858000"/>
              <a:gd name="connsiteX303" fmla="*/ 5959648 w 7467600"/>
              <a:gd name="connsiteY303" fmla="*/ 4760797 h 6858000"/>
              <a:gd name="connsiteX304" fmla="*/ 5355019 w 7467600"/>
              <a:gd name="connsiteY304" fmla="*/ 4734672 h 6858000"/>
              <a:gd name="connsiteX305" fmla="*/ 5083565 w 7467600"/>
              <a:gd name="connsiteY305" fmla="*/ 5179121 h 6858000"/>
              <a:gd name="connsiteX306" fmla="*/ 4713577 w 7467600"/>
              <a:gd name="connsiteY306" fmla="*/ 5616803 h 6858000"/>
              <a:gd name="connsiteX307" fmla="*/ 3989559 w 7467600"/>
              <a:gd name="connsiteY307" fmla="*/ 6145945 h 6858000"/>
              <a:gd name="connsiteX308" fmla="*/ 3939824 w 7467600"/>
              <a:gd name="connsiteY308" fmla="*/ 6066900 h 6858000"/>
              <a:gd name="connsiteX309" fmla="*/ 4584537 w 7467600"/>
              <a:gd name="connsiteY309" fmla="*/ 5324826 h 6858000"/>
              <a:gd name="connsiteX310" fmla="*/ 5037105 w 7467600"/>
              <a:gd name="connsiteY310" fmla="*/ 5088765 h 6858000"/>
              <a:gd name="connsiteX311" fmla="*/ 5039930 w 7467600"/>
              <a:gd name="connsiteY311" fmla="*/ 5089585 h 6858000"/>
              <a:gd name="connsiteX312" fmla="*/ 5263764 w 7467600"/>
              <a:gd name="connsiteY312" fmla="*/ 4735525 h 6858000"/>
              <a:gd name="connsiteX313" fmla="*/ 4086300 w 7467600"/>
              <a:gd name="connsiteY313" fmla="*/ 4884599 h 6858000"/>
              <a:gd name="connsiteX314" fmla="*/ 4085485 w 7467600"/>
              <a:gd name="connsiteY314" fmla="*/ 4899070 h 6858000"/>
              <a:gd name="connsiteX315" fmla="*/ 3871915 w 7467600"/>
              <a:gd name="connsiteY315" fmla="*/ 5253645 h 6858000"/>
              <a:gd name="connsiteX316" fmla="*/ 3799374 w 7467600"/>
              <a:gd name="connsiteY316" fmla="*/ 5466127 h 6858000"/>
              <a:gd name="connsiteX317" fmla="*/ 3498850 w 7467600"/>
              <a:gd name="connsiteY317" fmla="*/ 6661888 h 6858000"/>
              <a:gd name="connsiteX318" fmla="*/ 3399216 w 7467600"/>
              <a:gd name="connsiteY318" fmla="*/ 6858000 h 6858000"/>
              <a:gd name="connsiteX319" fmla="*/ 3303688 w 7467600"/>
              <a:gd name="connsiteY319" fmla="*/ 6858000 h 6858000"/>
              <a:gd name="connsiteX320" fmla="*/ 3391774 w 7467600"/>
              <a:gd name="connsiteY320" fmla="*/ 6697181 h 6858000"/>
              <a:gd name="connsiteX321" fmla="*/ 3735540 w 7467600"/>
              <a:gd name="connsiteY321" fmla="*/ 5546923 h 6858000"/>
              <a:gd name="connsiteX322" fmla="*/ 3729438 w 7467600"/>
              <a:gd name="connsiteY322" fmla="*/ 5569058 h 6858000"/>
              <a:gd name="connsiteX323" fmla="*/ 3707782 w 7467600"/>
              <a:gd name="connsiteY323" fmla="*/ 5644908 h 6858000"/>
              <a:gd name="connsiteX324" fmla="*/ 3583827 w 7467600"/>
              <a:gd name="connsiteY324" fmla="*/ 6039215 h 6858000"/>
              <a:gd name="connsiteX325" fmla="*/ 3547861 w 7467600"/>
              <a:gd name="connsiteY325" fmla="*/ 6129609 h 6858000"/>
              <a:gd name="connsiteX326" fmla="*/ 3490905 w 7467600"/>
              <a:gd name="connsiteY326" fmla="*/ 6277660 h 6858000"/>
              <a:gd name="connsiteX327" fmla="*/ 3455859 w 7467600"/>
              <a:gd name="connsiteY327" fmla="*/ 6391301 h 6858000"/>
              <a:gd name="connsiteX328" fmla="*/ 3429112 w 7467600"/>
              <a:gd name="connsiteY328" fmla="*/ 6479469 h 6858000"/>
              <a:gd name="connsiteX329" fmla="*/ 3304862 w 7467600"/>
              <a:gd name="connsiteY329" fmla="*/ 6796476 h 6858000"/>
              <a:gd name="connsiteX330" fmla="*/ 3276071 w 7467600"/>
              <a:gd name="connsiteY330" fmla="*/ 6858000 h 6858000"/>
              <a:gd name="connsiteX331" fmla="*/ 3240805 w 7467600"/>
              <a:gd name="connsiteY331" fmla="*/ 6858000 h 6858000"/>
              <a:gd name="connsiteX332" fmla="*/ 3275917 w 7467600"/>
              <a:gd name="connsiteY332" fmla="*/ 6783192 h 6858000"/>
              <a:gd name="connsiteX333" fmla="*/ 3399358 w 7467600"/>
              <a:gd name="connsiteY333" fmla="*/ 6469011 h 6858000"/>
              <a:gd name="connsiteX334" fmla="*/ 3425650 w 7467600"/>
              <a:gd name="connsiteY334" fmla="*/ 6381333 h 6858000"/>
              <a:gd name="connsiteX335" fmla="*/ 3460661 w 7467600"/>
              <a:gd name="connsiteY335" fmla="*/ 6266763 h 6858000"/>
              <a:gd name="connsiteX336" fmla="*/ 3518021 w 7467600"/>
              <a:gd name="connsiteY336" fmla="*/ 6117298 h 6858000"/>
              <a:gd name="connsiteX337" fmla="*/ 3554035 w 7467600"/>
              <a:gd name="connsiteY337" fmla="*/ 6027832 h 6858000"/>
              <a:gd name="connsiteX338" fmla="*/ 3677174 w 7467600"/>
              <a:gd name="connsiteY338" fmla="*/ 5636351 h 6858000"/>
              <a:gd name="connsiteX339" fmla="*/ 3698819 w 7467600"/>
              <a:gd name="connsiteY339" fmla="*/ 5560503 h 6858000"/>
              <a:gd name="connsiteX340" fmla="*/ 3702094 w 7467600"/>
              <a:gd name="connsiteY340" fmla="*/ 5549194 h 6858000"/>
              <a:gd name="connsiteX341" fmla="*/ 3398355 w 7467600"/>
              <a:gd name="connsiteY341" fmla="*/ 6094603 h 6858000"/>
              <a:gd name="connsiteX342" fmla="*/ 3193941 w 7467600"/>
              <a:gd name="connsiteY342" fmla="*/ 6798775 h 6858000"/>
              <a:gd name="connsiteX343" fmla="*/ 3184140 w 7467600"/>
              <a:gd name="connsiteY343" fmla="*/ 6858000 h 6858000"/>
              <a:gd name="connsiteX344" fmla="*/ 3099978 w 7467600"/>
              <a:gd name="connsiteY344" fmla="*/ 6858000 h 6858000"/>
              <a:gd name="connsiteX345" fmla="*/ 3101556 w 7467600"/>
              <a:gd name="connsiteY345" fmla="*/ 6843337 h 6858000"/>
              <a:gd name="connsiteX346" fmla="*/ 3370162 w 7467600"/>
              <a:gd name="connsiteY346" fmla="*/ 5785550 h 6858000"/>
              <a:gd name="connsiteX347" fmla="*/ 3746477 w 7467600"/>
              <a:gd name="connsiteY347" fmla="*/ 5377889 h 6858000"/>
              <a:gd name="connsiteX348" fmla="*/ 3863399 w 7467600"/>
              <a:gd name="connsiteY348" fmla="*/ 5087257 h 6858000"/>
              <a:gd name="connsiteX349" fmla="*/ 3968712 w 7467600"/>
              <a:gd name="connsiteY349" fmla="*/ 4913989 h 6858000"/>
              <a:gd name="connsiteX350" fmla="*/ 2792390 w 7467600"/>
              <a:gd name="connsiteY350" fmla="*/ 5382974 h 6858000"/>
              <a:gd name="connsiteX351" fmla="*/ 2714982 w 7467600"/>
              <a:gd name="connsiteY351" fmla="*/ 5427051 h 6858000"/>
              <a:gd name="connsiteX352" fmla="*/ 2813361 w 7467600"/>
              <a:gd name="connsiteY352" fmla="*/ 6023912 h 6858000"/>
              <a:gd name="connsiteX353" fmla="*/ 2688430 w 7467600"/>
              <a:gd name="connsiteY353" fmla="*/ 6801564 h 6858000"/>
              <a:gd name="connsiteX354" fmla="*/ 2629626 w 7467600"/>
              <a:gd name="connsiteY354" fmla="*/ 6763394 h 6858000"/>
              <a:gd name="connsiteX355" fmla="*/ 2565328 w 7467600"/>
              <a:gd name="connsiteY355" fmla="*/ 5516399 h 6858000"/>
              <a:gd name="connsiteX356" fmla="*/ 1922999 w 7467600"/>
              <a:gd name="connsiteY356" fmla="*/ 5980343 h 6858000"/>
              <a:gd name="connsiteX357" fmla="*/ 1950261 w 7467600"/>
              <a:gd name="connsiteY357" fmla="*/ 6405858 h 6858000"/>
              <a:gd name="connsiteX358" fmla="*/ 2365554 w 7467600"/>
              <a:gd name="connsiteY358" fmla="*/ 6759107 h 6858000"/>
              <a:gd name="connsiteX359" fmla="*/ 2424142 w 7467600"/>
              <a:gd name="connsiteY359" fmla="*/ 6858000 h 6858000"/>
              <a:gd name="connsiteX360" fmla="*/ 2395994 w 7467600"/>
              <a:gd name="connsiteY360" fmla="*/ 6858000 h 6858000"/>
              <a:gd name="connsiteX361" fmla="*/ 2392863 w 7467600"/>
              <a:gd name="connsiteY361" fmla="*/ 6852964 h 6858000"/>
              <a:gd name="connsiteX362" fmla="*/ 2017589 w 7467600"/>
              <a:gd name="connsiteY362" fmla="*/ 6493982 h 6858000"/>
              <a:gd name="connsiteX363" fmla="*/ 2147336 w 7467600"/>
              <a:gd name="connsiteY363" fmla="*/ 6594052 h 6858000"/>
              <a:gd name="connsiteX364" fmla="*/ 2207047 w 7467600"/>
              <a:gd name="connsiteY364" fmla="*/ 6654540 h 6858000"/>
              <a:gd name="connsiteX365" fmla="*/ 2299106 w 7467600"/>
              <a:gd name="connsiteY365" fmla="*/ 6778931 h 6858000"/>
              <a:gd name="connsiteX366" fmla="*/ 2314430 w 7467600"/>
              <a:gd name="connsiteY366" fmla="*/ 6801144 h 6858000"/>
              <a:gd name="connsiteX367" fmla="*/ 2352406 w 7467600"/>
              <a:gd name="connsiteY367" fmla="*/ 6858000 h 6858000"/>
              <a:gd name="connsiteX368" fmla="*/ 2314492 w 7467600"/>
              <a:gd name="connsiteY368" fmla="*/ 6858000 h 6858000"/>
              <a:gd name="connsiteX369" fmla="*/ 2288095 w 7467600"/>
              <a:gd name="connsiteY369" fmla="*/ 6818030 h 6858000"/>
              <a:gd name="connsiteX370" fmla="*/ 2272768 w 7467600"/>
              <a:gd name="connsiteY370" fmla="*/ 6795822 h 6858000"/>
              <a:gd name="connsiteX371" fmla="*/ 2182715 w 7467600"/>
              <a:gd name="connsiteY371" fmla="*/ 6675071 h 6858000"/>
              <a:gd name="connsiteX372" fmla="*/ 2032061 w 7467600"/>
              <a:gd name="connsiteY372" fmla="*/ 6541380 h 6858000"/>
              <a:gd name="connsiteX373" fmla="*/ 2257220 w 7467600"/>
              <a:gd name="connsiteY373" fmla="*/ 6826257 h 6858000"/>
              <a:gd name="connsiteX374" fmla="*/ 2281324 w 7467600"/>
              <a:gd name="connsiteY374" fmla="*/ 6858000 h 6858000"/>
              <a:gd name="connsiteX375" fmla="*/ 2242860 w 7467600"/>
              <a:gd name="connsiteY375" fmla="*/ 6858000 h 6858000"/>
              <a:gd name="connsiteX376" fmla="*/ 2232818 w 7467600"/>
              <a:gd name="connsiteY376" fmla="*/ 6844926 h 6858000"/>
              <a:gd name="connsiteX377" fmla="*/ 1990172 w 7467600"/>
              <a:gd name="connsiteY377" fmla="*/ 6542121 h 6858000"/>
              <a:gd name="connsiteX378" fmla="*/ 2124090 w 7467600"/>
              <a:gd name="connsiteY378" fmla="*/ 6761017 h 6858000"/>
              <a:gd name="connsiteX379" fmla="*/ 2200380 w 7467600"/>
              <a:gd name="connsiteY379" fmla="*/ 6858000 h 6858000"/>
              <a:gd name="connsiteX380" fmla="*/ 2147507 w 7467600"/>
              <a:gd name="connsiteY380" fmla="*/ 6858000 h 6858000"/>
              <a:gd name="connsiteX381" fmla="*/ 2070668 w 7467600"/>
              <a:gd name="connsiteY381" fmla="*/ 6761520 h 6858000"/>
              <a:gd name="connsiteX382" fmla="*/ 1975142 w 7467600"/>
              <a:gd name="connsiteY382" fmla="*/ 6585570 h 6858000"/>
              <a:gd name="connsiteX383" fmla="*/ 2050035 w 7467600"/>
              <a:gd name="connsiteY383" fmla="*/ 6813345 h 6858000"/>
              <a:gd name="connsiteX384" fmla="*/ 2063025 w 7467600"/>
              <a:gd name="connsiteY384" fmla="*/ 6858000 h 6858000"/>
              <a:gd name="connsiteX385" fmla="*/ 2021675 w 7467600"/>
              <a:gd name="connsiteY385" fmla="*/ 6858000 h 6858000"/>
              <a:gd name="connsiteX386" fmla="*/ 2019308 w 7467600"/>
              <a:gd name="connsiteY386" fmla="*/ 6847118 h 6858000"/>
              <a:gd name="connsiteX387" fmla="*/ 1938835 w 7467600"/>
              <a:gd name="connsiteY387" fmla="*/ 6551160 h 6858000"/>
              <a:gd name="connsiteX388" fmla="*/ 1953230 w 7467600"/>
              <a:gd name="connsiteY388" fmla="*/ 6759699 h 6858000"/>
              <a:gd name="connsiteX389" fmla="*/ 1956763 w 7467600"/>
              <a:gd name="connsiteY389" fmla="*/ 6778191 h 6858000"/>
              <a:gd name="connsiteX390" fmla="*/ 1967925 w 7467600"/>
              <a:gd name="connsiteY390" fmla="*/ 6858000 h 6858000"/>
              <a:gd name="connsiteX391" fmla="*/ 1936622 w 7467600"/>
              <a:gd name="connsiteY391" fmla="*/ 6858000 h 6858000"/>
              <a:gd name="connsiteX392" fmla="*/ 1926261 w 7467600"/>
              <a:gd name="connsiteY392" fmla="*/ 6784064 h 6858000"/>
              <a:gd name="connsiteX393" fmla="*/ 1922724 w 7467600"/>
              <a:gd name="connsiteY393" fmla="*/ 6765577 h 6858000"/>
              <a:gd name="connsiteX394" fmla="*/ 1904650 w 7467600"/>
              <a:gd name="connsiteY394" fmla="*/ 6639616 h 6858000"/>
              <a:gd name="connsiteX395" fmla="*/ 1885273 w 7467600"/>
              <a:gd name="connsiteY395" fmla="*/ 6858000 h 6858000"/>
              <a:gd name="connsiteX396" fmla="*/ 1854363 w 7467600"/>
              <a:gd name="connsiteY396" fmla="*/ 6858000 h 6858000"/>
              <a:gd name="connsiteX397" fmla="*/ 1880391 w 7467600"/>
              <a:gd name="connsiteY397" fmla="*/ 6603796 h 6858000"/>
              <a:gd name="connsiteX398" fmla="*/ 1818273 w 7467600"/>
              <a:gd name="connsiteY398" fmla="*/ 6715729 h 6858000"/>
              <a:gd name="connsiteX399" fmla="*/ 1794691 w 7467600"/>
              <a:gd name="connsiteY399" fmla="*/ 6843239 h 6858000"/>
              <a:gd name="connsiteX400" fmla="*/ 1794914 w 7467600"/>
              <a:gd name="connsiteY400" fmla="*/ 6858000 h 6858000"/>
              <a:gd name="connsiteX401" fmla="*/ 1746128 w 7467600"/>
              <a:gd name="connsiteY401" fmla="*/ 6858000 h 6858000"/>
              <a:gd name="connsiteX402" fmla="*/ 1753934 w 7467600"/>
              <a:gd name="connsiteY402" fmla="*/ 6724796 h 6858000"/>
              <a:gd name="connsiteX403" fmla="*/ 1792053 w 7467600"/>
              <a:gd name="connsiteY403" fmla="*/ 6572396 h 6858000"/>
              <a:gd name="connsiteX404" fmla="*/ 1862248 w 7467600"/>
              <a:gd name="connsiteY404" fmla="*/ 6266397 h 6858000"/>
              <a:gd name="connsiteX405" fmla="*/ 1862250 w 7467600"/>
              <a:gd name="connsiteY405" fmla="*/ 6033531 h 6858000"/>
              <a:gd name="connsiteX406" fmla="*/ 1211999 w 7467600"/>
              <a:gd name="connsiteY406" fmla="*/ 6683610 h 6858000"/>
              <a:gd name="connsiteX407" fmla="*/ 1213266 w 7467600"/>
              <a:gd name="connsiteY407" fmla="*/ 6691947 h 6858000"/>
              <a:gd name="connsiteX408" fmla="*/ 1203370 w 7467600"/>
              <a:gd name="connsiteY408" fmla="*/ 6850676 h 6858000"/>
              <a:gd name="connsiteX409" fmla="*/ 1203671 w 7467600"/>
              <a:gd name="connsiteY409" fmla="*/ 6858000 h 6858000"/>
              <a:gd name="connsiteX410" fmla="*/ 1143180 w 7467600"/>
              <a:gd name="connsiteY410" fmla="*/ 6858000 h 6858000"/>
              <a:gd name="connsiteX411" fmla="*/ 1142176 w 7467600"/>
              <a:gd name="connsiteY411" fmla="*/ 6766045 h 6858000"/>
              <a:gd name="connsiteX412" fmla="*/ 1067484 w 7467600"/>
              <a:gd name="connsiteY412" fmla="*/ 6858000 h 6858000"/>
              <a:gd name="connsiteX413" fmla="*/ 953928 w 7467600"/>
              <a:gd name="connsiteY413" fmla="*/ 6858000 h 6858000"/>
              <a:gd name="connsiteX414" fmla="*/ 959715 w 7467600"/>
              <a:gd name="connsiteY414" fmla="*/ 6850185 h 6858000"/>
              <a:gd name="connsiteX415" fmla="*/ 1483788 w 7467600"/>
              <a:gd name="connsiteY415" fmla="*/ 6259174 h 6858000"/>
              <a:gd name="connsiteX416" fmla="*/ 1100671 w 7467600"/>
              <a:gd name="connsiteY416" fmla="*/ 6252137 h 6858000"/>
              <a:gd name="connsiteX417" fmla="*/ 1090144 w 7467600"/>
              <a:gd name="connsiteY417" fmla="*/ 6256748 h 6858000"/>
              <a:gd name="connsiteX418" fmla="*/ 1095872 w 7467600"/>
              <a:gd name="connsiteY418" fmla="*/ 6271892 h 6858000"/>
              <a:gd name="connsiteX419" fmla="*/ 262785 w 7467600"/>
              <a:gd name="connsiteY419" fmla="*/ 6845450 h 6858000"/>
              <a:gd name="connsiteX420" fmla="*/ 209968 w 7467600"/>
              <a:gd name="connsiteY420" fmla="*/ 6770713 h 6858000"/>
              <a:gd name="connsiteX421" fmla="*/ 873460 w 7467600"/>
              <a:gd name="connsiteY421" fmla="*/ 6253768 h 6858000"/>
              <a:gd name="connsiteX422" fmla="*/ 192686 w 7467600"/>
              <a:gd name="connsiteY422" fmla="*/ 5849257 h 6858000"/>
              <a:gd name="connsiteX423" fmla="*/ 4696 w 7467600"/>
              <a:gd name="connsiteY423" fmla="*/ 5697668 h 6858000"/>
              <a:gd name="connsiteX424" fmla="*/ 0 w 7467600"/>
              <a:gd name="connsiteY424" fmla="*/ 5689984 h 6858000"/>
              <a:gd name="connsiteX425" fmla="*/ 0 w 7467600"/>
              <a:gd name="connsiteY425" fmla="*/ 5513472 h 6858000"/>
              <a:gd name="connsiteX426" fmla="*/ 174101 w 7467600"/>
              <a:gd name="connsiteY426" fmla="*/ 5620277 h 6858000"/>
              <a:gd name="connsiteX427" fmla="*/ 891800 w 7467600"/>
              <a:gd name="connsiteY427" fmla="*/ 6036935 h 6858000"/>
              <a:gd name="connsiteX428" fmla="*/ 1072219 w 7467600"/>
              <a:gd name="connsiteY428" fmla="*/ 6169443 h 6858000"/>
              <a:gd name="connsiteX429" fmla="*/ 1074117 w 7467600"/>
              <a:gd name="connsiteY429" fmla="*/ 6170301 h 6858000"/>
              <a:gd name="connsiteX430" fmla="*/ 1083114 w 7467600"/>
              <a:gd name="connsiteY430" fmla="*/ 6174131 h 6858000"/>
              <a:gd name="connsiteX431" fmla="*/ 1543010 w 7467600"/>
              <a:gd name="connsiteY431" fmla="*/ 6191140 h 6858000"/>
              <a:gd name="connsiteX432" fmla="*/ 1551080 w 7467600"/>
              <a:gd name="connsiteY432" fmla="*/ 6195006 h 6858000"/>
              <a:gd name="connsiteX433" fmla="*/ 2345443 w 7467600"/>
              <a:gd name="connsiteY433" fmla="*/ 5549882 h 6858000"/>
              <a:gd name="connsiteX434" fmla="*/ 1721499 w 7467600"/>
              <a:gd name="connsiteY434" fmla="*/ 5599969 h 6858000"/>
              <a:gd name="connsiteX435" fmla="*/ 767716 w 7467600"/>
              <a:gd name="connsiteY435" fmla="*/ 5472768 h 6858000"/>
              <a:gd name="connsiteX436" fmla="*/ 722147 w 7467600"/>
              <a:gd name="connsiteY436" fmla="*/ 5393091 h 6858000"/>
              <a:gd name="connsiteX437" fmla="*/ 1485552 w 7467600"/>
              <a:gd name="connsiteY437" fmla="*/ 5313202 h 6858000"/>
              <a:gd name="connsiteX438" fmla="*/ 2143004 w 7467600"/>
              <a:gd name="connsiteY438" fmla="*/ 5402420 h 6858000"/>
              <a:gd name="connsiteX439" fmla="*/ 1933391 w 7467600"/>
              <a:gd name="connsiteY439" fmla="*/ 5156971 h 6858000"/>
              <a:gd name="connsiteX440" fmla="*/ 1827118 w 7467600"/>
              <a:gd name="connsiteY440" fmla="*/ 4968410 h 6858000"/>
              <a:gd name="connsiteX441" fmla="*/ 1837349 w 7467600"/>
              <a:gd name="connsiteY441" fmla="*/ 4956357 h 6858000"/>
              <a:gd name="connsiteX442" fmla="*/ 2162835 w 7467600"/>
              <a:gd name="connsiteY442" fmla="*/ 5187853 h 6858000"/>
              <a:gd name="connsiteX443" fmla="*/ 2257167 w 7467600"/>
              <a:gd name="connsiteY443" fmla="*/ 5462123 h 6858000"/>
              <a:gd name="connsiteX444" fmla="*/ 2261598 w 7467600"/>
              <a:gd name="connsiteY444" fmla="*/ 5467998 h 6858000"/>
              <a:gd name="connsiteX445" fmla="*/ 2437177 w 7467600"/>
              <a:gd name="connsiteY445" fmla="*/ 5479608 h 6858000"/>
              <a:gd name="connsiteX446" fmla="*/ 2445247 w 7467600"/>
              <a:gd name="connsiteY446" fmla="*/ 5483476 h 6858000"/>
              <a:gd name="connsiteX447" fmla="*/ 2743626 w 7467600"/>
              <a:gd name="connsiteY447" fmla="*/ 5304819 h 6858000"/>
              <a:gd name="connsiteX448" fmla="*/ 3048102 w 7467600"/>
              <a:gd name="connsiteY448" fmla="*/ 5150595 h 6858000"/>
              <a:gd name="connsiteX449" fmla="*/ 1799414 w 7467600"/>
              <a:gd name="connsiteY449" fmla="*/ 4694732 h 6858000"/>
              <a:gd name="connsiteX450" fmla="*/ 1771735 w 7467600"/>
              <a:gd name="connsiteY450" fmla="*/ 4619929 h 6858000"/>
              <a:gd name="connsiteX451" fmla="*/ 3104273 w 7467600"/>
              <a:gd name="connsiteY451" fmla="*/ 5076159 h 6858000"/>
              <a:gd name="connsiteX452" fmla="*/ 3113245 w 7467600"/>
              <a:gd name="connsiteY452" fmla="*/ 5090705 h 6858000"/>
              <a:gd name="connsiteX453" fmla="*/ 3126294 w 7467600"/>
              <a:gd name="connsiteY453" fmla="*/ 5114400 h 6858000"/>
              <a:gd name="connsiteX454" fmla="*/ 3937433 w 7467600"/>
              <a:gd name="connsiteY454" fmla="*/ 4830473 h 6858000"/>
              <a:gd name="connsiteX455" fmla="*/ 3590475 w 7467600"/>
              <a:gd name="connsiteY455" fmla="*/ 4597974 h 6858000"/>
              <a:gd name="connsiteX456" fmla="*/ 3100264 w 7467600"/>
              <a:gd name="connsiteY456" fmla="*/ 4579845 h 6858000"/>
              <a:gd name="connsiteX457" fmla="*/ 2183576 w 7467600"/>
              <a:gd name="connsiteY457" fmla="*/ 4227150 h 6858000"/>
              <a:gd name="connsiteX458" fmla="*/ 2151029 w 7467600"/>
              <a:gd name="connsiteY458" fmla="*/ 4146947 h 6858000"/>
              <a:gd name="connsiteX459" fmla="*/ 3563434 w 7467600"/>
              <a:gd name="connsiteY459" fmla="*/ 4469115 h 6858000"/>
              <a:gd name="connsiteX460" fmla="*/ 3177952 w 7467600"/>
              <a:gd name="connsiteY460" fmla="*/ 3657386 h 6858000"/>
              <a:gd name="connsiteX461" fmla="*/ 3189263 w 7467600"/>
              <a:gd name="connsiteY461" fmla="*/ 3625726 h 6858000"/>
              <a:gd name="connsiteX462" fmla="*/ 3560912 w 7467600"/>
              <a:gd name="connsiteY462" fmla="*/ 4079863 h 6858000"/>
              <a:gd name="connsiteX463" fmla="*/ 3626636 w 7467600"/>
              <a:gd name="connsiteY463" fmla="*/ 4512230 h 6858000"/>
              <a:gd name="connsiteX464" fmla="*/ 3653088 w 7467600"/>
              <a:gd name="connsiteY464" fmla="*/ 4521417 h 6858000"/>
              <a:gd name="connsiteX465" fmla="*/ 3988128 w 7467600"/>
              <a:gd name="connsiteY465" fmla="*/ 4817267 h 6858000"/>
              <a:gd name="connsiteX466" fmla="*/ 4830582 w 7467600"/>
              <a:gd name="connsiteY466" fmla="*/ 4676000 h 6858000"/>
              <a:gd name="connsiteX467" fmla="*/ 4830100 w 7467600"/>
              <a:gd name="connsiteY467" fmla="*/ 4675554 h 6858000"/>
              <a:gd name="connsiteX468" fmla="*/ 4036318 w 7467600"/>
              <a:gd name="connsiteY468" fmla="*/ 4147013 h 6858000"/>
              <a:gd name="connsiteX469" fmla="*/ 3432098 w 7467600"/>
              <a:gd name="connsiteY469" fmla="*/ 3537312 h 6858000"/>
              <a:gd name="connsiteX470" fmla="*/ 3446761 w 7467600"/>
              <a:gd name="connsiteY470" fmla="*/ 3461278 h 6858000"/>
              <a:gd name="connsiteX471" fmla="*/ 4419733 w 7467600"/>
              <a:gd name="connsiteY471" fmla="*/ 3963555 h 6858000"/>
              <a:gd name="connsiteX472" fmla="*/ 4781371 w 7467600"/>
              <a:gd name="connsiteY472" fmla="*/ 4458604 h 6858000"/>
              <a:gd name="connsiteX473" fmla="*/ 4780440 w 7467600"/>
              <a:gd name="connsiteY473" fmla="*/ 4470290 h 6858000"/>
              <a:gd name="connsiteX474" fmla="*/ 4898954 w 7467600"/>
              <a:gd name="connsiteY474" fmla="*/ 4662092 h 6858000"/>
              <a:gd name="connsiteX475" fmla="*/ 4900699 w 7467600"/>
              <a:gd name="connsiteY475" fmla="*/ 4670867 h 6858000"/>
              <a:gd name="connsiteX476" fmla="*/ 5714511 w 7467600"/>
              <a:gd name="connsiteY476" fmla="*/ 4663483 h 6858000"/>
              <a:gd name="connsiteX477" fmla="*/ 5464793 w 7467600"/>
              <a:gd name="connsiteY477" fmla="*/ 4393556 h 6858000"/>
              <a:gd name="connsiteX478" fmla="*/ 5461897 w 7467600"/>
              <a:gd name="connsiteY478" fmla="*/ 4390879 h 6858000"/>
              <a:gd name="connsiteX479" fmla="*/ 4294126 w 7467600"/>
              <a:gd name="connsiteY479" fmla="*/ 3303048 h 6858000"/>
              <a:gd name="connsiteX480" fmla="*/ 4305321 w 7467600"/>
              <a:gd name="connsiteY480" fmla="*/ 3256953 h 6858000"/>
              <a:gd name="connsiteX481" fmla="*/ 4949299 w 7467600"/>
              <a:gd name="connsiteY481" fmla="*/ 3766336 h 6858000"/>
              <a:gd name="connsiteX482" fmla="*/ 5291452 w 7467600"/>
              <a:gd name="connsiteY482" fmla="*/ 4076801 h 6858000"/>
              <a:gd name="connsiteX483" fmla="*/ 5434998 w 7467600"/>
              <a:gd name="connsiteY483" fmla="*/ 4254100 h 6858000"/>
              <a:gd name="connsiteX484" fmla="*/ 5351015 w 7467600"/>
              <a:gd name="connsiteY484" fmla="*/ 3760989 h 6858000"/>
              <a:gd name="connsiteX485" fmla="*/ 5413780 w 7467600"/>
              <a:gd name="connsiteY485" fmla="*/ 2966265 h 6858000"/>
              <a:gd name="connsiteX486" fmla="*/ 5425627 w 7467600"/>
              <a:gd name="connsiteY486" fmla="*/ 2954192 h 6858000"/>
              <a:gd name="connsiteX487" fmla="*/ 6604735 w 7467600"/>
              <a:gd name="connsiteY487" fmla="*/ 2041381 h 6858000"/>
              <a:gd name="connsiteX488" fmla="*/ 7204487 w 7467600"/>
              <a:gd name="connsiteY488" fmla="*/ 2742112 h 6858000"/>
              <a:gd name="connsiteX489" fmla="*/ 7131592 w 7467600"/>
              <a:gd name="connsiteY489" fmla="*/ 2672096 h 6858000"/>
              <a:gd name="connsiteX490" fmla="*/ 6996344 w 7467600"/>
              <a:gd name="connsiteY490" fmla="*/ 2518310 h 6858000"/>
              <a:gd name="connsiteX491" fmla="*/ 6735495 w 7467600"/>
              <a:gd name="connsiteY491" fmla="*/ 2196890 h 6858000"/>
              <a:gd name="connsiteX492" fmla="*/ 6721901 w 7467600"/>
              <a:gd name="connsiteY492" fmla="*/ 2179274 h 6858000"/>
              <a:gd name="connsiteX493" fmla="*/ 6604735 w 7467600"/>
              <a:gd name="connsiteY493" fmla="*/ 2041381 h 6858000"/>
              <a:gd name="connsiteX494" fmla="*/ 6591670 w 7467600"/>
              <a:gd name="connsiteY494" fmla="*/ 1988277 h 6858000"/>
              <a:gd name="connsiteX495" fmla="*/ 6747349 w 7467600"/>
              <a:gd name="connsiteY495" fmla="*/ 2160069 h 6858000"/>
              <a:gd name="connsiteX496" fmla="*/ 6760943 w 7467600"/>
              <a:gd name="connsiteY496" fmla="*/ 2177686 h 6858000"/>
              <a:gd name="connsiteX497" fmla="*/ 7021065 w 7467600"/>
              <a:gd name="connsiteY497" fmla="*/ 2498102 h 6858000"/>
              <a:gd name="connsiteX498" fmla="*/ 7155223 w 7467600"/>
              <a:gd name="connsiteY498" fmla="*/ 2650386 h 6858000"/>
              <a:gd name="connsiteX499" fmla="*/ 7203167 w 7467600"/>
              <a:gd name="connsiteY499" fmla="*/ 2697288 h 6858000"/>
              <a:gd name="connsiteX500" fmla="*/ 6937703 w 7467600"/>
              <a:gd name="connsiteY500" fmla="*/ 2321981 h 6858000"/>
              <a:gd name="connsiteX501" fmla="*/ 6591670 w 7467600"/>
              <a:gd name="connsiteY501" fmla="*/ 1988277 h 6858000"/>
              <a:gd name="connsiteX502" fmla="*/ 5798671 w 7467600"/>
              <a:gd name="connsiteY502" fmla="*/ 1981601 h 6858000"/>
              <a:gd name="connsiteX503" fmla="*/ 5754709 w 7467600"/>
              <a:gd name="connsiteY503" fmla="*/ 2071454 h 6858000"/>
              <a:gd name="connsiteX504" fmla="*/ 5763044 w 7467600"/>
              <a:gd name="connsiteY504" fmla="*/ 2842206 h 6858000"/>
              <a:gd name="connsiteX505" fmla="*/ 5764974 w 7467600"/>
              <a:gd name="connsiteY505" fmla="*/ 2799609 h 6858000"/>
              <a:gd name="connsiteX506" fmla="*/ 5767665 w 7467600"/>
              <a:gd name="connsiteY506" fmla="*/ 2666409 h 6858000"/>
              <a:gd name="connsiteX507" fmla="*/ 5763055 w 7467600"/>
              <a:gd name="connsiteY507" fmla="*/ 2579705 h 6858000"/>
              <a:gd name="connsiteX508" fmla="*/ 5758079 w 7467600"/>
              <a:gd name="connsiteY508" fmla="*/ 2492508 h 6858000"/>
              <a:gd name="connsiteX509" fmla="*/ 5779325 w 7467600"/>
              <a:gd name="connsiteY509" fmla="*/ 2197069 h 6858000"/>
              <a:gd name="connsiteX510" fmla="*/ 5798671 w 7467600"/>
              <a:gd name="connsiteY510" fmla="*/ 1981601 h 6858000"/>
              <a:gd name="connsiteX511" fmla="*/ 5829202 w 7467600"/>
              <a:gd name="connsiteY511" fmla="*/ 1971679 h 6858000"/>
              <a:gd name="connsiteX512" fmla="*/ 5809558 w 7467600"/>
              <a:gd name="connsiteY512" fmla="*/ 2198043 h 6858000"/>
              <a:gd name="connsiteX513" fmla="*/ 5788653 w 7467600"/>
              <a:gd name="connsiteY513" fmla="*/ 2489430 h 6858000"/>
              <a:gd name="connsiteX514" fmla="*/ 5793439 w 7467600"/>
              <a:gd name="connsiteY514" fmla="*/ 2575235 h 6858000"/>
              <a:gd name="connsiteX515" fmla="*/ 5796837 w 7467600"/>
              <a:gd name="connsiteY515" fmla="*/ 2637633 h 6858000"/>
              <a:gd name="connsiteX516" fmla="*/ 5818614 w 7467600"/>
              <a:gd name="connsiteY516" fmla="*/ 2473055 h 6858000"/>
              <a:gd name="connsiteX517" fmla="*/ 5829202 w 7467600"/>
              <a:gd name="connsiteY517" fmla="*/ 1971679 h 6858000"/>
              <a:gd name="connsiteX518" fmla="*/ 5911389 w 7467600"/>
              <a:gd name="connsiteY518" fmla="*/ 1898371 h 6858000"/>
              <a:gd name="connsiteX519" fmla="*/ 6237627 w 7467600"/>
              <a:gd name="connsiteY519" fmla="*/ 2231921 h 6858000"/>
              <a:gd name="connsiteX520" fmla="*/ 5911389 w 7467600"/>
              <a:gd name="connsiteY520" fmla="*/ 1898371 h 6858000"/>
              <a:gd name="connsiteX521" fmla="*/ 6944437 w 7467600"/>
              <a:gd name="connsiteY521" fmla="*/ 1575402 h 6858000"/>
              <a:gd name="connsiteX522" fmla="*/ 6304730 w 7467600"/>
              <a:gd name="connsiteY522" fmla="*/ 1766654 h 6858000"/>
              <a:gd name="connsiteX523" fmla="*/ 6944437 w 7467600"/>
              <a:gd name="connsiteY523" fmla="*/ 1575402 h 6858000"/>
              <a:gd name="connsiteX524" fmla="*/ 7019523 w 7467600"/>
              <a:gd name="connsiteY524" fmla="*/ 1519450 h 6858000"/>
              <a:gd name="connsiteX525" fmla="*/ 6298091 w 7467600"/>
              <a:gd name="connsiteY525" fmla="*/ 1737122 h 6858000"/>
              <a:gd name="connsiteX526" fmla="*/ 7019523 w 7467600"/>
              <a:gd name="connsiteY526" fmla="*/ 1519450 h 6858000"/>
              <a:gd name="connsiteX527" fmla="*/ 2399523 w 7467600"/>
              <a:gd name="connsiteY527" fmla="*/ 1428234 h 6858000"/>
              <a:gd name="connsiteX528" fmla="*/ 2224982 w 7467600"/>
              <a:gd name="connsiteY528" fmla="*/ 1826201 h 6858000"/>
              <a:gd name="connsiteX529" fmla="*/ 2096099 w 7467600"/>
              <a:gd name="connsiteY529" fmla="*/ 2345900 h 6858000"/>
              <a:gd name="connsiteX530" fmla="*/ 2283317 w 7467600"/>
              <a:gd name="connsiteY530" fmla="*/ 1796925 h 6858000"/>
              <a:gd name="connsiteX531" fmla="*/ 2399523 w 7467600"/>
              <a:gd name="connsiteY531" fmla="*/ 1428234 h 6858000"/>
              <a:gd name="connsiteX532" fmla="*/ 2448558 w 7467600"/>
              <a:gd name="connsiteY532" fmla="*/ 1373435 h 6858000"/>
              <a:gd name="connsiteX533" fmla="*/ 2312521 w 7467600"/>
              <a:gd name="connsiteY533" fmla="*/ 1806140 h 6858000"/>
              <a:gd name="connsiteX534" fmla="*/ 2127533 w 7467600"/>
              <a:gd name="connsiteY534" fmla="*/ 2348380 h 6858000"/>
              <a:gd name="connsiteX535" fmla="*/ 2358080 w 7467600"/>
              <a:gd name="connsiteY535" fmla="*/ 1866134 h 6858000"/>
              <a:gd name="connsiteX536" fmla="*/ 2407436 w 7467600"/>
              <a:gd name="connsiteY536" fmla="*/ 1651070 h 6858000"/>
              <a:gd name="connsiteX537" fmla="*/ 2448558 w 7467600"/>
              <a:gd name="connsiteY537" fmla="*/ 1373435 h 6858000"/>
              <a:gd name="connsiteX538" fmla="*/ 278707 w 7467600"/>
              <a:gd name="connsiteY538" fmla="*/ 1352270 h 6858000"/>
              <a:gd name="connsiteX539" fmla="*/ 321570 w 7467600"/>
              <a:gd name="connsiteY539" fmla="*/ 1861610 h 6858000"/>
              <a:gd name="connsiteX540" fmla="*/ 294281 w 7467600"/>
              <a:gd name="connsiteY540" fmla="*/ 1440658 h 6858000"/>
              <a:gd name="connsiteX541" fmla="*/ 278707 w 7467600"/>
              <a:gd name="connsiteY541" fmla="*/ 1352270 h 6858000"/>
              <a:gd name="connsiteX542" fmla="*/ 1423821 w 7467600"/>
              <a:gd name="connsiteY542" fmla="*/ 1351958 h 6858000"/>
              <a:gd name="connsiteX543" fmla="*/ 1638521 w 7467600"/>
              <a:gd name="connsiteY543" fmla="*/ 1908470 h 6858000"/>
              <a:gd name="connsiteX544" fmla="*/ 1754199 w 7467600"/>
              <a:gd name="connsiteY544" fmla="*/ 2149284 h 6858000"/>
              <a:gd name="connsiteX545" fmla="*/ 1908359 w 7467600"/>
              <a:gd name="connsiteY545" fmla="*/ 2364988 h 6858000"/>
              <a:gd name="connsiteX546" fmla="*/ 1647661 w 7467600"/>
              <a:gd name="connsiteY546" fmla="*/ 1825945 h 6858000"/>
              <a:gd name="connsiteX547" fmla="*/ 1423821 w 7467600"/>
              <a:gd name="connsiteY547" fmla="*/ 1351958 h 6858000"/>
              <a:gd name="connsiteX548" fmla="*/ 1431890 w 7467600"/>
              <a:gd name="connsiteY548" fmla="*/ 1306475 h 6858000"/>
              <a:gd name="connsiteX549" fmla="*/ 1507597 w 7467600"/>
              <a:gd name="connsiteY549" fmla="*/ 1446132 h 6858000"/>
              <a:gd name="connsiteX550" fmla="*/ 1674586 w 7467600"/>
              <a:gd name="connsiteY550" fmla="*/ 1813832 h 6858000"/>
              <a:gd name="connsiteX551" fmla="*/ 1815950 w 7467600"/>
              <a:gd name="connsiteY551" fmla="*/ 2128564 h 6858000"/>
              <a:gd name="connsiteX552" fmla="*/ 1984242 w 7467600"/>
              <a:gd name="connsiteY552" fmla="*/ 2430829 h 6858000"/>
              <a:gd name="connsiteX553" fmla="*/ 2014023 w 7467600"/>
              <a:gd name="connsiteY553" fmla="*/ 2450995 h 6858000"/>
              <a:gd name="connsiteX554" fmla="*/ 1747337 w 7467600"/>
              <a:gd name="connsiteY554" fmla="*/ 1855264 h 6858000"/>
              <a:gd name="connsiteX555" fmla="*/ 1533749 w 7467600"/>
              <a:gd name="connsiteY555" fmla="*/ 1478656 h 6858000"/>
              <a:gd name="connsiteX556" fmla="*/ 1431890 w 7467600"/>
              <a:gd name="connsiteY556" fmla="*/ 1306475 h 6858000"/>
              <a:gd name="connsiteX557" fmla="*/ 5052692 w 7467600"/>
              <a:gd name="connsiteY557" fmla="*/ 1292994 h 6858000"/>
              <a:gd name="connsiteX558" fmla="*/ 5200661 w 7467600"/>
              <a:gd name="connsiteY558" fmla="*/ 1635186 h 6858000"/>
              <a:gd name="connsiteX559" fmla="*/ 5297138 w 7467600"/>
              <a:gd name="connsiteY559" fmla="*/ 1906351 h 6858000"/>
              <a:gd name="connsiteX560" fmla="*/ 5052692 w 7467600"/>
              <a:gd name="connsiteY560" fmla="*/ 1292994 h 6858000"/>
              <a:gd name="connsiteX561" fmla="*/ 5009948 w 7467600"/>
              <a:gd name="connsiteY561" fmla="*/ 1273619 h 6858000"/>
              <a:gd name="connsiteX562" fmla="*/ 5121777 w 7467600"/>
              <a:gd name="connsiteY562" fmla="*/ 1654213 h 6858000"/>
              <a:gd name="connsiteX563" fmla="*/ 5293545 w 7467600"/>
              <a:gd name="connsiteY563" fmla="*/ 2072247 h 6858000"/>
              <a:gd name="connsiteX564" fmla="*/ 5294042 w 7467600"/>
              <a:gd name="connsiteY564" fmla="*/ 2065019 h 6858000"/>
              <a:gd name="connsiteX565" fmla="*/ 5171936 w 7467600"/>
              <a:gd name="connsiteY565" fmla="*/ 1647613 h 6858000"/>
              <a:gd name="connsiteX566" fmla="*/ 5009948 w 7467600"/>
              <a:gd name="connsiteY566" fmla="*/ 1273619 h 6858000"/>
              <a:gd name="connsiteX567" fmla="*/ 655236 w 7467600"/>
              <a:gd name="connsiteY567" fmla="*/ 1268632 h 6858000"/>
              <a:gd name="connsiteX568" fmla="*/ 839521 w 7467600"/>
              <a:gd name="connsiteY568" fmla="*/ 1685315 h 6858000"/>
              <a:gd name="connsiteX569" fmla="*/ 1109416 w 7467600"/>
              <a:gd name="connsiteY569" fmla="*/ 2061663 h 6858000"/>
              <a:gd name="connsiteX570" fmla="*/ 1298300 w 7467600"/>
              <a:gd name="connsiteY570" fmla="*/ 2247742 h 6858000"/>
              <a:gd name="connsiteX571" fmla="*/ 1125871 w 7467600"/>
              <a:gd name="connsiteY571" fmla="*/ 1989513 h 6858000"/>
              <a:gd name="connsiteX572" fmla="*/ 981574 w 7467600"/>
              <a:gd name="connsiteY572" fmla="*/ 1783157 h 6858000"/>
              <a:gd name="connsiteX573" fmla="*/ 922198 w 7467600"/>
              <a:gd name="connsiteY573" fmla="*/ 1677437 h 6858000"/>
              <a:gd name="connsiteX574" fmla="*/ 869293 w 7467600"/>
              <a:gd name="connsiteY574" fmla="*/ 1583214 h 6858000"/>
              <a:gd name="connsiteX575" fmla="*/ 751431 w 7467600"/>
              <a:gd name="connsiteY575" fmla="*/ 1405731 h 6858000"/>
              <a:gd name="connsiteX576" fmla="*/ 655236 w 7467600"/>
              <a:gd name="connsiteY576" fmla="*/ 1268632 h 6858000"/>
              <a:gd name="connsiteX577" fmla="*/ 6516292 w 7467600"/>
              <a:gd name="connsiteY577" fmla="*/ 1263064 h 6858000"/>
              <a:gd name="connsiteX578" fmla="*/ 5736320 w 7467600"/>
              <a:gd name="connsiteY578" fmla="*/ 1501803 h 6858000"/>
              <a:gd name="connsiteX579" fmla="*/ 6516292 w 7467600"/>
              <a:gd name="connsiteY579" fmla="*/ 1263064 h 6858000"/>
              <a:gd name="connsiteX580" fmla="*/ 291466 w 7467600"/>
              <a:gd name="connsiteY580" fmla="*/ 1250369 h 6858000"/>
              <a:gd name="connsiteX581" fmla="*/ 323180 w 7467600"/>
              <a:gd name="connsiteY581" fmla="*/ 1435283 h 6858000"/>
              <a:gd name="connsiteX582" fmla="*/ 349381 w 7467600"/>
              <a:gd name="connsiteY582" fmla="*/ 1875041 h 6858000"/>
              <a:gd name="connsiteX583" fmla="*/ 374363 w 7467600"/>
              <a:gd name="connsiteY583" fmla="*/ 1506494 h 6858000"/>
              <a:gd name="connsiteX584" fmla="*/ 302168 w 7467600"/>
              <a:gd name="connsiteY584" fmla="*/ 1274495 h 6858000"/>
              <a:gd name="connsiteX585" fmla="*/ 291466 w 7467600"/>
              <a:gd name="connsiteY585" fmla="*/ 1250369 h 6858000"/>
              <a:gd name="connsiteX586" fmla="*/ 678222 w 7467600"/>
              <a:gd name="connsiteY586" fmla="*/ 1248670 h 6858000"/>
              <a:gd name="connsiteX587" fmla="*/ 775536 w 7467600"/>
              <a:gd name="connsiteY587" fmla="*/ 1388015 h 6858000"/>
              <a:gd name="connsiteX588" fmla="*/ 894529 w 7467600"/>
              <a:gd name="connsiteY588" fmla="*/ 1567739 h 6858000"/>
              <a:gd name="connsiteX589" fmla="*/ 948000 w 7467600"/>
              <a:gd name="connsiteY589" fmla="*/ 1663088 h 6858000"/>
              <a:gd name="connsiteX590" fmla="*/ 1006812 w 7467600"/>
              <a:gd name="connsiteY590" fmla="*/ 1767683 h 6858000"/>
              <a:gd name="connsiteX591" fmla="*/ 1149133 w 7467600"/>
              <a:gd name="connsiteY591" fmla="*/ 1971513 h 6858000"/>
              <a:gd name="connsiteX592" fmla="*/ 1333952 w 7467600"/>
              <a:gd name="connsiteY592" fmla="*/ 2251620 h 6858000"/>
              <a:gd name="connsiteX593" fmla="*/ 1337329 w 7467600"/>
              <a:gd name="connsiteY593" fmla="*/ 2258350 h 6858000"/>
              <a:gd name="connsiteX594" fmla="*/ 1014726 w 7467600"/>
              <a:gd name="connsiteY594" fmla="*/ 1615556 h 6858000"/>
              <a:gd name="connsiteX595" fmla="*/ 678222 w 7467600"/>
              <a:gd name="connsiteY595" fmla="*/ 1248670 h 6858000"/>
              <a:gd name="connsiteX596" fmla="*/ 6691602 w 7467600"/>
              <a:gd name="connsiteY596" fmla="*/ 1140573 h 6858000"/>
              <a:gd name="connsiteX597" fmla="*/ 6571100 w 7467600"/>
              <a:gd name="connsiteY597" fmla="*/ 1183662 h 6858000"/>
              <a:gd name="connsiteX598" fmla="*/ 6241687 w 7467600"/>
              <a:gd name="connsiteY598" fmla="*/ 1257600 h 6858000"/>
              <a:gd name="connsiteX599" fmla="*/ 5693009 w 7467600"/>
              <a:gd name="connsiteY599" fmla="*/ 1478256 h 6858000"/>
              <a:gd name="connsiteX600" fmla="*/ 6548420 w 7467600"/>
              <a:gd name="connsiteY600" fmla="*/ 1214599 h 6858000"/>
              <a:gd name="connsiteX601" fmla="*/ 6605473 w 7467600"/>
              <a:gd name="connsiteY601" fmla="*/ 1184686 h 6858000"/>
              <a:gd name="connsiteX602" fmla="*/ 6691602 w 7467600"/>
              <a:gd name="connsiteY602" fmla="*/ 1140573 h 6858000"/>
              <a:gd name="connsiteX603" fmla="*/ 4002475 w 7467600"/>
              <a:gd name="connsiteY603" fmla="*/ 1037802 h 6858000"/>
              <a:gd name="connsiteX604" fmla="*/ 4000324 w 7467600"/>
              <a:gd name="connsiteY604" fmla="*/ 1039362 h 6858000"/>
              <a:gd name="connsiteX605" fmla="*/ 4002862 w 7467600"/>
              <a:gd name="connsiteY605" fmla="*/ 1042866 h 6858000"/>
              <a:gd name="connsiteX606" fmla="*/ 4002475 w 7467600"/>
              <a:gd name="connsiteY606" fmla="*/ 1037802 h 6858000"/>
              <a:gd name="connsiteX607" fmla="*/ 506322 w 7467600"/>
              <a:gd name="connsiteY607" fmla="*/ 1020997 h 6858000"/>
              <a:gd name="connsiteX608" fmla="*/ 533068 w 7467600"/>
              <a:gd name="connsiteY608" fmla="*/ 1029409 h 6858000"/>
              <a:gd name="connsiteX609" fmla="*/ 1232525 w 7467600"/>
              <a:gd name="connsiteY609" fmla="*/ 1804675 h 6858000"/>
              <a:gd name="connsiteX610" fmla="*/ 1388858 w 7467600"/>
              <a:gd name="connsiteY610" fmla="*/ 2368011 h 6858000"/>
              <a:gd name="connsiteX611" fmla="*/ 1384098 w 7467600"/>
              <a:gd name="connsiteY611" fmla="*/ 2378125 h 6858000"/>
              <a:gd name="connsiteX612" fmla="*/ 1425393 w 7467600"/>
              <a:gd name="connsiteY612" fmla="*/ 2589124 h 6858000"/>
              <a:gd name="connsiteX613" fmla="*/ 1424001 w 7467600"/>
              <a:gd name="connsiteY613" fmla="*/ 2597541 h 6858000"/>
              <a:gd name="connsiteX614" fmla="*/ 2152729 w 7467600"/>
              <a:gd name="connsiteY614" fmla="*/ 2864487 h 6858000"/>
              <a:gd name="connsiteX615" fmla="*/ 2020609 w 7467600"/>
              <a:gd name="connsiteY615" fmla="*/ 2539671 h 6858000"/>
              <a:gd name="connsiteX616" fmla="*/ 2018920 w 7467600"/>
              <a:gd name="connsiteY616" fmla="*/ 2536309 h 6858000"/>
              <a:gd name="connsiteX617" fmla="*/ 1342441 w 7467600"/>
              <a:gd name="connsiteY617" fmla="*/ 1173017 h 6858000"/>
              <a:gd name="connsiteX618" fmla="*/ 1367925 w 7467600"/>
              <a:gd name="connsiteY618" fmla="*/ 1135648 h 6858000"/>
              <a:gd name="connsiteX619" fmla="*/ 1771401 w 7467600"/>
              <a:gd name="connsiteY619" fmla="*/ 1806673 h 6858000"/>
              <a:gd name="connsiteX620" fmla="*/ 1972385 w 7467600"/>
              <a:gd name="connsiteY620" fmla="*/ 2198735 h 6858000"/>
              <a:gd name="connsiteX621" fmla="*/ 2040892 w 7467600"/>
              <a:gd name="connsiteY621" fmla="*/ 2405205 h 6858000"/>
              <a:gd name="connsiteX622" fmla="*/ 2131689 w 7467600"/>
              <a:gd name="connsiteY622" fmla="*/ 1936926 h 6858000"/>
              <a:gd name="connsiteX623" fmla="*/ 2454820 w 7467600"/>
              <a:gd name="connsiteY623" fmla="*/ 1248808 h 6858000"/>
              <a:gd name="connsiteX624" fmla="*/ 2492512 w 7467600"/>
              <a:gd name="connsiteY624" fmla="*/ 1302920 h 6858000"/>
              <a:gd name="connsiteX625" fmla="*/ 2081216 w 7467600"/>
              <a:gd name="connsiteY625" fmla="*/ 2527513 h 6858000"/>
              <a:gd name="connsiteX626" fmla="*/ 2081211 w 7467600"/>
              <a:gd name="connsiteY626" fmla="*/ 2528916 h 6858000"/>
              <a:gd name="connsiteX627" fmla="*/ 2199067 w 7467600"/>
              <a:gd name="connsiteY627" fmla="*/ 2884061 h 6858000"/>
              <a:gd name="connsiteX628" fmla="*/ 3192586 w 7467600"/>
              <a:gd name="connsiteY628" fmla="*/ 3411496 h 6858000"/>
              <a:gd name="connsiteX629" fmla="*/ 3182620 w 7467600"/>
              <a:gd name="connsiteY629" fmla="*/ 3483279 h 6858000"/>
              <a:gd name="connsiteX630" fmla="*/ 2435119 w 7467600"/>
              <a:gd name="connsiteY630" fmla="*/ 3080173 h 6858000"/>
              <a:gd name="connsiteX631" fmla="*/ 2410152 w 7467600"/>
              <a:gd name="connsiteY631" fmla="*/ 3063751 h 6858000"/>
              <a:gd name="connsiteX632" fmla="*/ 2408099 w 7467600"/>
              <a:gd name="connsiteY632" fmla="*/ 3064403 h 6858000"/>
              <a:gd name="connsiteX633" fmla="*/ 2407218 w 7467600"/>
              <a:gd name="connsiteY633" fmla="*/ 3070324 h 6858000"/>
              <a:gd name="connsiteX634" fmla="*/ 2380138 w 7467600"/>
              <a:gd name="connsiteY634" fmla="*/ 3099341 h 6858000"/>
              <a:gd name="connsiteX635" fmla="*/ 1765923 w 7467600"/>
              <a:gd name="connsiteY635" fmla="*/ 3581043 h 6858000"/>
              <a:gd name="connsiteX636" fmla="*/ 1702258 w 7467600"/>
              <a:gd name="connsiteY636" fmla="*/ 3612286 h 6858000"/>
              <a:gd name="connsiteX637" fmla="*/ 1538370 w 7467600"/>
              <a:gd name="connsiteY637" fmla="*/ 3811804 h 6858000"/>
              <a:gd name="connsiteX638" fmla="*/ 542867 w 7467600"/>
              <a:gd name="connsiteY638" fmla="*/ 4944092 h 6858000"/>
              <a:gd name="connsiteX639" fmla="*/ 515800 w 7467600"/>
              <a:gd name="connsiteY639" fmla="*/ 4862180 h 6858000"/>
              <a:gd name="connsiteX640" fmla="*/ 909145 w 7467600"/>
              <a:gd name="connsiteY640" fmla="*/ 4199225 h 6858000"/>
              <a:gd name="connsiteX641" fmla="*/ 1214067 w 7467600"/>
              <a:gd name="connsiteY641" fmla="*/ 3908561 h 6858000"/>
              <a:gd name="connsiteX642" fmla="*/ 640967 w 7467600"/>
              <a:gd name="connsiteY642" fmla="*/ 4105601 h 6858000"/>
              <a:gd name="connsiteX643" fmla="*/ 112563 w 7467600"/>
              <a:gd name="connsiteY643" fmla="*/ 4396952 h 6858000"/>
              <a:gd name="connsiteX644" fmla="*/ 0 w 7467600"/>
              <a:gd name="connsiteY644" fmla="*/ 4466006 h 6858000"/>
              <a:gd name="connsiteX645" fmla="*/ 0 w 7467600"/>
              <a:gd name="connsiteY645" fmla="*/ 4233763 h 6858000"/>
              <a:gd name="connsiteX646" fmla="*/ 36881 w 7467600"/>
              <a:gd name="connsiteY646" fmla="*/ 4200118 h 6858000"/>
              <a:gd name="connsiteX647" fmla="*/ 910534 w 7467600"/>
              <a:gd name="connsiteY647" fmla="*/ 3629753 h 6858000"/>
              <a:gd name="connsiteX648" fmla="*/ 1578717 w 7467600"/>
              <a:gd name="connsiteY648" fmla="*/ 3575982 h 6858000"/>
              <a:gd name="connsiteX649" fmla="*/ 2338780 w 7467600"/>
              <a:gd name="connsiteY649" fmla="*/ 3033725 h 6858000"/>
              <a:gd name="connsiteX650" fmla="*/ 1807991 w 7467600"/>
              <a:gd name="connsiteY650" fmla="*/ 2807184 h 6858000"/>
              <a:gd name="connsiteX651" fmla="*/ 1416358 w 7467600"/>
              <a:gd name="connsiteY651" fmla="*/ 3112571 h 6858000"/>
              <a:gd name="connsiteX652" fmla="*/ 939066 w 7467600"/>
              <a:gd name="connsiteY652" fmla="*/ 3378798 h 6858000"/>
              <a:gd name="connsiteX653" fmla="*/ 115099 w 7467600"/>
              <a:gd name="connsiteY653" fmla="*/ 3607650 h 6858000"/>
              <a:gd name="connsiteX654" fmla="*/ 97284 w 7467600"/>
              <a:gd name="connsiteY654" fmla="*/ 3520393 h 6858000"/>
              <a:gd name="connsiteX655" fmla="*/ 922050 w 7467600"/>
              <a:gd name="connsiteY655" fmla="*/ 3074867 h 6858000"/>
              <a:gd name="connsiteX656" fmla="*/ 1405265 w 7467600"/>
              <a:gd name="connsiteY656" fmla="*/ 3016319 h 6858000"/>
              <a:gd name="connsiteX657" fmla="*/ 1407512 w 7467600"/>
              <a:gd name="connsiteY657" fmla="*/ 3018001 h 6858000"/>
              <a:gd name="connsiteX658" fmla="*/ 1726266 w 7467600"/>
              <a:gd name="connsiteY658" fmla="*/ 2777274 h 6858000"/>
              <a:gd name="connsiteX659" fmla="*/ 625390 w 7467600"/>
              <a:gd name="connsiteY659" fmla="*/ 2514541 h 6858000"/>
              <a:gd name="connsiteX660" fmla="*/ 619799 w 7467600"/>
              <a:gd name="connsiteY660" fmla="*/ 2527180 h 6858000"/>
              <a:gd name="connsiteX661" fmla="*/ 310030 w 7467600"/>
              <a:gd name="connsiteY661" fmla="*/ 2771818 h 6858000"/>
              <a:gd name="connsiteX662" fmla="*/ 173877 w 7467600"/>
              <a:gd name="connsiteY662" fmla="*/ 2937056 h 6858000"/>
              <a:gd name="connsiteX663" fmla="*/ 77889 w 7467600"/>
              <a:gd name="connsiteY663" fmla="*/ 3138440 h 6858000"/>
              <a:gd name="connsiteX664" fmla="*/ 0 w 7467600"/>
              <a:gd name="connsiteY664" fmla="*/ 3271395 h 6858000"/>
              <a:gd name="connsiteX665" fmla="*/ 0 w 7467600"/>
              <a:gd name="connsiteY665" fmla="*/ 3153002 h 6858000"/>
              <a:gd name="connsiteX666" fmla="*/ 2386 w 7467600"/>
              <a:gd name="connsiteY666" fmla="*/ 3149203 h 6858000"/>
              <a:gd name="connsiteX667" fmla="*/ 89753 w 7467600"/>
              <a:gd name="connsiteY667" fmla="*/ 2987702 h 6858000"/>
              <a:gd name="connsiteX668" fmla="*/ 76869 w 7467600"/>
              <a:gd name="connsiteY668" fmla="*/ 3005404 h 6858000"/>
              <a:gd name="connsiteX669" fmla="*/ 32049 w 7467600"/>
              <a:gd name="connsiteY669" fmla="*/ 3065814 h 6858000"/>
              <a:gd name="connsiteX670" fmla="*/ 0 w 7467600"/>
              <a:gd name="connsiteY670" fmla="*/ 3108744 h 6858000"/>
              <a:gd name="connsiteX671" fmla="*/ 0 w 7467600"/>
              <a:gd name="connsiteY671" fmla="*/ 3058059 h 6858000"/>
              <a:gd name="connsiteX672" fmla="*/ 7610 w 7467600"/>
              <a:gd name="connsiteY672" fmla="*/ 3047889 h 6858000"/>
              <a:gd name="connsiteX673" fmla="*/ 52419 w 7467600"/>
              <a:gd name="connsiteY673" fmla="*/ 2987479 h 6858000"/>
              <a:gd name="connsiteX674" fmla="*/ 59142 w 7467600"/>
              <a:gd name="connsiteY674" fmla="*/ 2978488 h 6858000"/>
              <a:gd name="connsiteX675" fmla="*/ 0 w 7467600"/>
              <a:gd name="connsiteY675" fmla="*/ 3015334 h 6858000"/>
              <a:gd name="connsiteX676" fmla="*/ 0 w 7467600"/>
              <a:gd name="connsiteY676" fmla="*/ 2914286 h 6858000"/>
              <a:gd name="connsiteX677" fmla="*/ 36383 w 7467600"/>
              <a:gd name="connsiteY677" fmla="*/ 2901128 h 6858000"/>
              <a:gd name="connsiteX678" fmla="*/ 156329 w 7467600"/>
              <a:gd name="connsiteY678" fmla="*/ 2840533 h 6858000"/>
              <a:gd name="connsiteX679" fmla="*/ 358355 w 7467600"/>
              <a:gd name="connsiteY679" fmla="*/ 2620471 h 6858000"/>
              <a:gd name="connsiteX680" fmla="*/ 510577 w 7467600"/>
              <a:gd name="connsiteY680" fmla="*/ 2501244 h 6858000"/>
              <a:gd name="connsiteX681" fmla="*/ 211967 w 7467600"/>
              <a:gd name="connsiteY681" fmla="*/ 2479171 h 6858000"/>
              <a:gd name="connsiteX682" fmla="*/ 0 w 7467600"/>
              <a:gd name="connsiteY682" fmla="*/ 2476398 h 6858000"/>
              <a:gd name="connsiteX683" fmla="*/ 0 w 7467600"/>
              <a:gd name="connsiteY683" fmla="*/ 2389189 h 6858000"/>
              <a:gd name="connsiteX684" fmla="*/ 103062 w 7467600"/>
              <a:gd name="connsiteY684" fmla="*/ 2389518 h 6858000"/>
              <a:gd name="connsiteX685" fmla="*/ 510734 w 7467600"/>
              <a:gd name="connsiteY685" fmla="*/ 2416201 h 6858000"/>
              <a:gd name="connsiteX686" fmla="*/ 279257 w 7467600"/>
              <a:gd name="connsiteY686" fmla="*/ 2092102 h 6858000"/>
              <a:gd name="connsiteX687" fmla="*/ 65265 w 7467600"/>
              <a:gd name="connsiteY687" fmla="*/ 2006049 h 6858000"/>
              <a:gd name="connsiteX688" fmla="*/ 0 w 7467600"/>
              <a:gd name="connsiteY688" fmla="*/ 1982532 h 6858000"/>
              <a:gd name="connsiteX689" fmla="*/ 0 w 7467600"/>
              <a:gd name="connsiteY689" fmla="*/ 1912789 h 6858000"/>
              <a:gd name="connsiteX690" fmla="*/ 97460 w 7467600"/>
              <a:gd name="connsiteY690" fmla="*/ 1953725 h 6858000"/>
              <a:gd name="connsiteX691" fmla="*/ 221272 w 7467600"/>
              <a:gd name="connsiteY691" fmla="*/ 1980766 h 6858000"/>
              <a:gd name="connsiteX692" fmla="*/ 116765 w 7467600"/>
              <a:gd name="connsiteY692" fmla="*/ 1911033 h 6858000"/>
              <a:gd name="connsiteX693" fmla="*/ 16405 w 7467600"/>
              <a:gd name="connsiteY693" fmla="*/ 1803412 h 6858000"/>
              <a:gd name="connsiteX694" fmla="*/ 0 w 7467600"/>
              <a:gd name="connsiteY694" fmla="*/ 1784777 h 6858000"/>
              <a:gd name="connsiteX695" fmla="*/ 0 w 7467600"/>
              <a:gd name="connsiteY695" fmla="*/ 1740082 h 6858000"/>
              <a:gd name="connsiteX696" fmla="*/ 39394 w 7467600"/>
              <a:gd name="connsiteY696" fmla="*/ 1784856 h 6858000"/>
              <a:gd name="connsiteX697" fmla="*/ 135813 w 7467600"/>
              <a:gd name="connsiteY697" fmla="*/ 1888838 h 6858000"/>
              <a:gd name="connsiteX698" fmla="*/ 242575 w 7467600"/>
              <a:gd name="connsiteY698" fmla="*/ 1958841 h 6858000"/>
              <a:gd name="connsiteX699" fmla="*/ 82197 w 7467600"/>
              <a:gd name="connsiteY699" fmla="*/ 1754826 h 6858000"/>
              <a:gd name="connsiteX700" fmla="*/ 0 w 7467600"/>
              <a:gd name="connsiteY700" fmla="*/ 1679650 h 6858000"/>
              <a:gd name="connsiteX701" fmla="*/ 0 w 7467600"/>
              <a:gd name="connsiteY701" fmla="*/ 1602463 h 6858000"/>
              <a:gd name="connsiteX702" fmla="*/ 84689 w 7467600"/>
              <a:gd name="connsiteY702" fmla="*/ 1677442 h 6858000"/>
              <a:gd name="connsiteX703" fmla="*/ 298437 w 7467600"/>
              <a:gd name="connsiteY703" fmla="*/ 1968019 h 6858000"/>
              <a:gd name="connsiteX704" fmla="*/ 227269 w 7467600"/>
              <a:gd name="connsiteY704" fmla="*/ 1114064 h 6858000"/>
              <a:gd name="connsiteX705" fmla="*/ 248003 w 7467600"/>
              <a:gd name="connsiteY705" fmla="*/ 1089613 h 6858000"/>
              <a:gd name="connsiteX706" fmla="*/ 427020 w 7467600"/>
              <a:gd name="connsiteY706" fmla="*/ 1619803 h 6858000"/>
              <a:gd name="connsiteX707" fmla="*/ 340345 w 7467600"/>
              <a:gd name="connsiteY707" fmla="*/ 2027739 h 6858000"/>
              <a:gd name="connsiteX708" fmla="*/ 360865 w 7467600"/>
              <a:gd name="connsiteY708" fmla="*/ 2044827 h 6858000"/>
              <a:gd name="connsiteX709" fmla="*/ 560414 w 7467600"/>
              <a:gd name="connsiteY709" fmla="*/ 2421457 h 6858000"/>
              <a:gd name="connsiteX710" fmla="*/ 1359703 w 7467600"/>
              <a:gd name="connsiteY710" fmla="*/ 2578554 h 6858000"/>
              <a:gd name="connsiteX711" fmla="*/ 1359422 w 7467600"/>
              <a:gd name="connsiteY711" fmla="*/ 2577994 h 6858000"/>
              <a:gd name="connsiteX712" fmla="*/ 828701 w 7467600"/>
              <a:gd name="connsiteY712" fmla="*/ 1839520 h 6858000"/>
              <a:gd name="connsiteX713" fmla="*/ 494427 w 7467600"/>
              <a:gd name="connsiteY713" fmla="*/ 1092333 h 6858000"/>
              <a:gd name="connsiteX714" fmla="*/ 506322 w 7467600"/>
              <a:gd name="connsiteY714" fmla="*/ 1020997 h 6858000"/>
              <a:gd name="connsiteX715" fmla="*/ 4570198 w 7467600"/>
              <a:gd name="connsiteY715" fmla="*/ 978081 h 6858000"/>
              <a:gd name="connsiteX716" fmla="*/ 4523691 w 7467600"/>
              <a:gd name="connsiteY716" fmla="*/ 1127776 h 6858000"/>
              <a:gd name="connsiteX717" fmla="*/ 4509875 w 7467600"/>
              <a:gd name="connsiteY717" fmla="*/ 1167552 h 6858000"/>
              <a:gd name="connsiteX718" fmla="*/ 4478168 w 7467600"/>
              <a:gd name="connsiteY718" fmla="*/ 1260735 h 6858000"/>
              <a:gd name="connsiteX719" fmla="*/ 4409309 w 7467600"/>
              <a:gd name="connsiteY719" fmla="*/ 1666996 h 6858000"/>
              <a:gd name="connsiteX720" fmla="*/ 4370031 w 7467600"/>
              <a:gd name="connsiteY720" fmla="*/ 1955666 h 6858000"/>
              <a:gd name="connsiteX721" fmla="*/ 4570198 w 7467600"/>
              <a:gd name="connsiteY721" fmla="*/ 978081 h 6858000"/>
              <a:gd name="connsiteX722" fmla="*/ 4557898 w 7467600"/>
              <a:gd name="connsiteY722" fmla="*/ 900011 h 6858000"/>
              <a:gd name="connsiteX723" fmla="*/ 4344840 w 7467600"/>
              <a:gd name="connsiteY723" fmla="*/ 1922038 h 6858000"/>
              <a:gd name="connsiteX724" fmla="*/ 4378710 w 7467600"/>
              <a:gd name="connsiteY724" fmla="*/ 1665516 h 6858000"/>
              <a:gd name="connsiteX725" fmla="*/ 4448798 w 7467600"/>
              <a:gd name="connsiteY725" fmla="*/ 1253024 h 6858000"/>
              <a:gd name="connsiteX726" fmla="*/ 4480315 w 7467600"/>
              <a:gd name="connsiteY726" fmla="*/ 1158454 h 6858000"/>
              <a:gd name="connsiteX727" fmla="*/ 4494133 w 7467600"/>
              <a:gd name="connsiteY727" fmla="*/ 1118676 h 6858000"/>
              <a:gd name="connsiteX728" fmla="*/ 4557898 w 7467600"/>
              <a:gd name="connsiteY728" fmla="*/ 900011 h 6858000"/>
              <a:gd name="connsiteX729" fmla="*/ 5870151 w 7467600"/>
              <a:gd name="connsiteY729" fmla="*/ 898890 h 6858000"/>
              <a:gd name="connsiteX730" fmla="*/ 5861335 w 7467600"/>
              <a:gd name="connsiteY730" fmla="*/ 899177 h 6858000"/>
              <a:gd name="connsiteX731" fmla="*/ 5843702 w 7467600"/>
              <a:gd name="connsiteY731" fmla="*/ 899748 h 6858000"/>
              <a:gd name="connsiteX732" fmla="*/ 5651107 w 7467600"/>
              <a:gd name="connsiteY732" fmla="*/ 920306 h 6858000"/>
              <a:gd name="connsiteX733" fmla="*/ 5459407 w 7467600"/>
              <a:gd name="connsiteY733" fmla="*/ 940975 h 6858000"/>
              <a:gd name="connsiteX734" fmla="*/ 5374846 w 7467600"/>
              <a:gd name="connsiteY734" fmla="*/ 941988 h 6858000"/>
              <a:gd name="connsiteX735" fmla="*/ 5256105 w 7467600"/>
              <a:gd name="connsiteY735" fmla="*/ 945632 h 6858000"/>
              <a:gd name="connsiteX736" fmla="*/ 5107071 w 7467600"/>
              <a:gd name="connsiteY736" fmla="*/ 969720 h 6858000"/>
              <a:gd name="connsiteX737" fmla="*/ 4998681 w 7467600"/>
              <a:gd name="connsiteY737" fmla="*/ 988771 h 6858000"/>
              <a:gd name="connsiteX738" fmla="*/ 5870151 w 7467600"/>
              <a:gd name="connsiteY738" fmla="*/ 898890 h 6858000"/>
              <a:gd name="connsiteX739" fmla="*/ 5504425 w 7467600"/>
              <a:gd name="connsiteY739" fmla="*/ 848067 h 6858000"/>
              <a:gd name="connsiteX740" fmla="*/ 4968849 w 7467600"/>
              <a:gd name="connsiteY740" fmla="*/ 962318 h 6858000"/>
              <a:gd name="connsiteX741" fmla="*/ 5104039 w 7467600"/>
              <a:gd name="connsiteY741" fmla="*/ 940634 h 6858000"/>
              <a:gd name="connsiteX742" fmla="*/ 5256311 w 7467600"/>
              <a:gd name="connsiteY742" fmla="*/ 916490 h 6858000"/>
              <a:gd name="connsiteX743" fmla="*/ 5377381 w 7467600"/>
              <a:gd name="connsiteY743" fmla="*/ 912671 h 6858000"/>
              <a:gd name="connsiteX744" fmla="*/ 5460148 w 7467600"/>
              <a:gd name="connsiteY744" fmla="*/ 911442 h 6858000"/>
              <a:gd name="connsiteX745" fmla="*/ 5648971 w 7467600"/>
              <a:gd name="connsiteY745" fmla="*/ 891331 h 6858000"/>
              <a:gd name="connsiteX746" fmla="*/ 5844807 w 7467600"/>
              <a:gd name="connsiteY746" fmla="*/ 870718 h 6858000"/>
              <a:gd name="connsiteX747" fmla="*/ 5862975 w 7467600"/>
              <a:gd name="connsiteY747" fmla="*/ 869756 h 6858000"/>
              <a:gd name="connsiteX748" fmla="*/ 5920887 w 7467600"/>
              <a:gd name="connsiteY748" fmla="*/ 865929 h 6858000"/>
              <a:gd name="connsiteX749" fmla="*/ 5504425 w 7467600"/>
              <a:gd name="connsiteY749" fmla="*/ 848067 h 6858000"/>
              <a:gd name="connsiteX750" fmla="*/ 3607114 w 7467600"/>
              <a:gd name="connsiteY750" fmla="*/ 467441 h 6858000"/>
              <a:gd name="connsiteX751" fmla="*/ 3296242 w 7467600"/>
              <a:gd name="connsiteY751" fmla="*/ 807991 h 6858000"/>
              <a:gd name="connsiteX752" fmla="*/ 3174674 w 7467600"/>
              <a:gd name="connsiteY752" fmla="*/ 919759 h 6858000"/>
              <a:gd name="connsiteX753" fmla="*/ 3042978 w 7467600"/>
              <a:gd name="connsiteY753" fmla="*/ 1054894 h 6858000"/>
              <a:gd name="connsiteX754" fmla="*/ 2968914 w 7467600"/>
              <a:gd name="connsiteY754" fmla="*/ 1133756 h 6858000"/>
              <a:gd name="connsiteX755" fmla="*/ 3103823 w 7467600"/>
              <a:gd name="connsiteY755" fmla="*/ 1026814 h 6858000"/>
              <a:gd name="connsiteX756" fmla="*/ 3607114 w 7467600"/>
              <a:gd name="connsiteY756" fmla="*/ 467441 h 6858000"/>
              <a:gd name="connsiteX757" fmla="*/ 3744487 w 7467600"/>
              <a:gd name="connsiteY757" fmla="*/ 383136 h 6858000"/>
              <a:gd name="connsiteX758" fmla="*/ 3970213 w 7467600"/>
              <a:gd name="connsiteY758" fmla="*/ 995559 h 6858000"/>
              <a:gd name="connsiteX759" fmla="*/ 3744487 w 7467600"/>
              <a:gd name="connsiteY759" fmla="*/ 383136 h 6858000"/>
              <a:gd name="connsiteX760" fmla="*/ 3624562 w 7467600"/>
              <a:gd name="connsiteY760" fmla="*/ 367041 h 6858000"/>
              <a:gd name="connsiteX761" fmla="*/ 3489712 w 7467600"/>
              <a:gd name="connsiteY761" fmla="*/ 485386 h 6858000"/>
              <a:gd name="connsiteX762" fmla="*/ 3182994 w 7467600"/>
              <a:gd name="connsiteY762" fmla="*/ 828265 h 6858000"/>
              <a:gd name="connsiteX763" fmla="*/ 2892114 w 7467600"/>
              <a:gd name="connsiteY763" fmla="*/ 1172635 h 6858000"/>
              <a:gd name="connsiteX764" fmla="*/ 3021459 w 7467600"/>
              <a:gd name="connsiteY764" fmla="*/ 1035385 h 6858000"/>
              <a:gd name="connsiteX765" fmla="*/ 3153873 w 7467600"/>
              <a:gd name="connsiteY765" fmla="*/ 898971 h 6858000"/>
              <a:gd name="connsiteX766" fmla="*/ 3276511 w 7467600"/>
              <a:gd name="connsiteY766" fmla="*/ 786423 h 6858000"/>
              <a:gd name="connsiteX767" fmla="*/ 3584154 w 7467600"/>
              <a:gd name="connsiteY767" fmla="*/ 448218 h 6858000"/>
              <a:gd name="connsiteX768" fmla="*/ 3624562 w 7467600"/>
              <a:gd name="connsiteY768" fmla="*/ 367041 h 6858000"/>
              <a:gd name="connsiteX769" fmla="*/ 3766672 w 7467600"/>
              <a:gd name="connsiteY769" fmla="*/ 359429 h 6858000"/>
              <a:gd name="connsiteX770" fmla="*/ 3996338 w 7467600"/>
              <a:gd name="connsiteY770" fmla="*/ 968237 h 6858000"/>
              <a:gd name="connsiteX771" fmla="*/ 3766672 w 7467600"/>
              <a:gd name="connsiteY771" fmla="*/ 359429 h 6858000"/>
              <a:gd name="connsiteX772" fmla="*/ 5805386 w 7467600"/>
              <a:gd name="connsiteY772" fmla="*/ 239240 h 6858000"/>
              <a:gd name="connsiteX773" fmla="*/ 5736947 w 7467600"/>
              <a:gd name="connsiteY773" fmla="*/ 261367 h 6858000"/>
              <a:gd name="connsiteX774" fmla="*/ 5427012 w 7467600"/>
              <a:gd name="connsiteY774" fmla="*/ 311272 h 6858000"/>
              <a:gd name="connsiteX775" fmla="*/ 5147818 w 7467600"/>
              <a:gd name="connsiteY775" fmla="*/ 322112 h 6858000"/>
              <a:gd name="connsiteX776" fmla="*/ 5060854 w 7467600"/>
              <a:gd name="connsiteY776" fmla="*/ 311882 h 6858000"/>
              <a:gd name="connsiteX777" fmla="*/ 4945989 w 7467600"/>
              <a:gd name="connsiteY777" fmla="*/ 300516 h 6858000"/>
              <a:gd name="connsiteX778" fmla="*/ 5410479 w 7467600"/>
              <a:gd name="connsiteY778" fmla="*/ 348434 h 6858000"/>
              <a:gd name="connsiteX779" fmla="*/ 5805386 w 7467600"/>
              <a:gd name="connsiteY779" fmla="*/ 239240 h 6858000"/>
              <a:gd name="connsiteX780" fmla="*/ 5905192 w 7467600"/>
              <a:gd name="connsiteY780" fmla="*/ 163079 h 6858000"/>
              <a:gd name="connsiteX781" fmla="*/ 5865655 w 7467600"/>
              <a:gd name="connsiteY781" fmla="*/ 171901 h 6858000"/>
              <a:gd name="connsiteX782" fmla="*/ 5259740 w 7467600"/>
              <a:gd name="connsiteY782" fmla="*/ 257013 h 6858000"/>
              <a:gd name="connsiteX783" fmla="*/ 5208466 w 7467600"/>
              <a:gd name="connsiteY783" fmla="*/ 257550 h 6858000"/>
              <a:gd name="connsiteX784" fmla="*/ 4980204 w 7467600"/>
              <a:gd name="connsiteY784" fmla="*/ 271903 h 6858000"/>
              <a:gd name="connsiteX785" fmla="*/ 5068068 w 7467600"/>
              <a:gd name="connsiteY785" fmla="*/ 282244 h 6858000"/>
              <a:gd name="connsiteX786" fmla="*/ 5153231 w 7467600"/>
              <a:gd name="connsiteY786" fmla="*/ 292240 h 6858000"/>
              <a:gd name="connsiteX787" fmla="*/ 5426491 w 7467600"/>
              <a:gd name="connsiteY787" fmla="*/ 281128 h 6858000"/>
              <a:gd name="connsiteX788" fmla="*/ 5731212 w 7467600"/>
              <a:gd name="connsiteY788" fmla="*/ 231951 h 6858000"/>
              <a:gd name="connsiteX789" fmla="*/ 5905192 w 7467600"/>
              <a:gd name="connsiteY789" fmla="*/ 163079 h 6858000"/>
              <a:gd name="connsiteX790" fmla="*/ 5944437 w 7467600"/>
              <a:gd name="connsiteY790" fmla="*/ 113829 h 6858000"/>
              <a:gd name="connsiteX791" fmla="*/ 5825032 w 7467600"/>
              <a:gd name="connsiteY791" fmla="*/ 146405 h 6858000"/>
              <a:gd name="connsiteX792" fmla="*/ 4955599 w 7467600"/>
              <a:gd name="connsiteY792" fmla="*/ 247008 h 6858000"/>
              <a:gd name="connsiteX793" fmla="*/ 5210104 w 7467600"/>
              <a:gd name="connsiteY793" fmla="*/ 228123 h 6858000"/>
              <a:gd name="connsiteX794" fmla="*/ 5261015 w 7467600"/>
              <a:gd name="connsiteY794" fmla="*/ 227087 h 6858000"/>
              <a:gd name="connsiteX795" fmla="*/ 5861181 w 7467600"/>
              <a:gd name="connsiteY795" fmla="*/ 143093 h 6858000"/>
              <a:gd name="connsiteX796" fmla="*/ 5961252 w 7467600"/>
              <a:gd name="connsiteY796" fmla="*/ 114820 h 6858000"/>
              <a:gd name="connsiteX797" fmla="*/ 5944437 w 7467600"/>
              <a:gd name="connsiteY797" fmla="*/ 113829 h 6858000"/>
              <a:gd name="connsiteX798" fmla="*/ 3882765 w 7467600"/>
              <a:gd name="connsiteY798" fmla="*/ 0 h 6858000"/>
              <a:gd name="connsiteX799" fmla="*/ 3995099 w 7467600"/>
              <a:gd name="connsiteY799" fmla="*/ 0 h 6858000"/>
              <a:gd name="connsiteX800" fmla="*/ 4163818 w 7467600"/>
              <a:gd name="connsiteY800" fmla="*/ 234104 h 6858000"/>
              <a:gd name="connsiteX801" fmla="*/ 4172099 w 7467600"/>
              <a:gd name="connsiteY801" fmla="*/ 234207 h 6858000"/>
              <a:gd name="connsiteX802" fmla="*/ 4784282 w 7467600"/>
              <a:gd name="connsiteY802" fmla="*/ 276561 h 6858000"/>
              <a:gd name="connsiteX803" fmla="*/ 4801687 w 7467600"/>
              <a:gd name="connsiteY803" fmla="*/ 267764 h 6858000"/>
              <a:gd name="connsiteX804" fmla="*/ 6082788 w 7467600"/>
              <a:gd name="connsiteY804" fmla="*/ 64119 h 6858000"/>
              <a:gd name="connsiteX805" fmla="*/ 6099442 w 7467600"/>
              <a:gd name="connsiteY805" fmla="*/ 82568 h 6858000"/>
              <a:gd name="connsiteX806" fmla="*/ 4804137 w 7467600"/>
              <a:gd name="connsiteY806" fmla="*/ 320931 h 6858000"/>
              <a:gd name="connsiteX807" fmla="*/ 4227047 w 7467600"/>
              <a:gd name="connsiteY807" fmla="*/ 313415 h 6858000"/>
              <a:gd name="connsiteX808" fmla="*/ 4346041 w 7467600"/>
              <a:gd name="connsiteY808" fmla="*/ 456086 h 6858000"/>
              <a:gd name="connsiteX809" fmla="*/ 4870967 w 7467600"/>
              <a:gd name="connsiteY809" fmla="*/ 963061 h 6858000"/>
              <a:gd name="connsiteX810" fmla="*/ 4889647 w 7467600"/>
              <a:gd name="connsiteY810" fmla="*/ 957147 h 6858000"/>
              <a:gd name="connsiteX811" fmla="*/ 5422504 w 7467600"/>
              <a:gd name="connsiteY811" fmla="*/ 805191 h 6858000"/>
              <a:gd name="connsiteX812" fmla="*/ 6087656 w 7467600"/>
              <a:gd name="connsiteY812" fmla="*/ 826703 h 6858000"/>
              <a:gd name="connsiteX813" fmla="*/ 6058717 w 7467600"/>
              <a:gd name="connsiteY813" fmla="*/ 865992 h 6858000"/>
              <a:gd name="connsiteX814" fmla="*/ 4974153 w 7467600"/>
              <a:gd name="connsiteY814" fmla="*/ 1045456 h 6858000"/>
              <a:gd name="connsiteX815" fmla="*/ 5627835 w 7467600"/>
              <a:gd name="connsiteY815" fmla="*/ 1472077 h 6858000"/>
              <a:gd name="connsiteX816" fmla="*/ 5629817 w 7467600"/>
              <a:gd name="connsiteY816" fmla="*/ 1471412 h 6858000"/>
              <a:gd name="connsiteX817" fmla="*/ 5634124 w 7467600"/>
              <a:gd name="connsiteY817" fmla="*/ 1470572 h 6858000"/>
              <a:gd name="connsiteX818" fmla="*/ 5755832 w 7467600"/>
              <a:gd name="connsiteY818" fmla="*/ 1383886 h 6858000"/>
              <a:gd name="connsiteX819" fmla="*/ 6014186 w 7467600"/>
              <a:gd name="connsiteY819" fmla="*/ 1279799 h 6858000"/>
              <a:gd name="connsiteX820" fmla="*/ 6901619 w 7467600"/>
              <a:gd name="connsiteY820" fmla="*/ 1047874 h 6858000"/>
              <a:gd name="connsiteX821" fmla="*/ 6931566 w 7467600"/>
              <a:gd name="connsiteY821" fmla="*/ 1062034 h 6858000"/>
              <a:gd name="connsiteX822" fmla="*/ 5790982 w 7467600"/>
              <a:gd name="connsiteY822" fmla="*/ 1561380 h 6858000"/>
              <a:gd name="connsiteX823" fmla="*/ 6188971 w 7467600"/>
              <a:gd name="connsiteY823" fmla="*/ 1755168 h 6858000"/>
              <a:gd name="connsiteX824" fmla="*/ 6202446 w 7467600"/>
              <a:gd name="connsiteY824" fmla="*/ 1752268 h 6858000"/>
              <a:gd name="connsiteX825" fmla="*/ 7179560 w 7467600"/>
              <a:gd name="connsiteY825" fmla="*/ 1467551 h 6858000"/>
              <a:gd name="connsiteX826" fmla="*/ 7158730 w 7467600"/>
              <a:gd name="connsiteY826" fmla="*/ 1507835 h 6858000"/>
              <a:gd name="connsiteX827" fmla="*/ 6326959 w 7467600"/>
              <a:gd name="connsiteY827" fmla="*/ 1817686 h 6858000"/>
              <a:gd name="connsiteX828" fmla="*/ 6537433 w 7467600"/>
              <a:gd name="connsiteY828" fmla="*/ 1907790 h 6858000"/>
              <a:gd name="connsiteX829" fmla="*/ 6550221 w 7467600"/>
              <a:gd name="connsiteY829" fmla="*/ 1910729 h 6858000"/>
              <a:gd name="connsiteX830" fmla="*/ 6964438 w 7467600"/>
              <a:gd name="connsiteY830" fmla="*/ 2209505 h 6858000"/>
              <a:gd name="connsiteX831" fmla="*/ 7367862 w 7467600"/>
              <a:gd name="connsiteY831" fmla="*/ 2806833 h 6858000"/>
              <a:gd name="connsiteX832" fmla="*/ 7364329 w 7467600"/>
              <a:gd name="connsiteY832" fmla="*/ 2826907 h 6858000"/>
              <a:gd name="connsiteX833" fmla="*/ 7290545 w 7467600"/>
              <a:gd name="connsiteY833" fmla="*/ 2850663 h 6858000"/>
              <a:gd name="connsiteX834" fmla="*/ 6472036 w 7467600"/>
              <a:gd name="connsiteY834" fmla="*/ 1959003 h 6858000"/>
              <a:gd name="connsiteX835" fmla="*/ 5792897 w 7467600"/>
              <a:gd name="connsiteY835" fmla="*/ 1647747 h 6858000"/>
              <a:gd name="connsiteX836" fmla="*/ 5842751 w 7467600"/>
              <a:gd name="connsiteY836" fmla="*/ 1816112 h 6858000"/>
              <a:gd name="connsiteX837" fmla="*/ 5847424 w 7467600"/>
              <a:gd name="connsiteY837" fmla="*/ 1815776 h 6858000"/>
              <a:gd name="connsiteX838" fmla="*/ 6399821 w 7467600"/>
              <a:gd name="connsiteY838" fmla="*/ 2344799 h 6858000"/>
              <a:gd name="connsiteX839" fmla="*/ 6323232 w 7467600"/>
              <a:gd name="connsiteY839" fmla="*/ 2389634 h 6858000"/>
              <a:gd name="connsiteX840" fmla="*/ 5942958 w 7467600"/>
              <a:gd name="connsiteY840" fmla="*/ 2077708 h 6858000"/>
              <a:gd name="connsiteX841" fmla="*/ 5921559 w 7467600"/>
              <a:gd name="connsiteY841" fmla="*/ 2378596 h 6858000"/>
              <a:gd name="connsiteX842" fmla="*/ 5817651 w 7467600"/>
              <a:gd name="connsiteY842" fmla="*/ 3023919 h 6858000"/>
              <a:gd name="connsiteX843" fmla="*/ 5729634 w 7467600"/>
              <a:gd name="connsiteY843" fmla="*/ 3051849 h 6858000"/>
              <a:gd name="connsiteX844" fmla="*/ 5611018 w 7467600"/>
              <a:gd name="connsiteY844" fmla="*/ 2316769 h 6858000"/>
              <a:gd name="connsiteX845" fmla="*/ 5687608 w 7467600"/>
              <a:gd name="connsiteY845" fmla="*/ 2039972 h 6858000"/>
              <a:gd name="connsiteX846" fmla="*/ 5657554 w 7467600"/>
              <a:gd name="connsiteY846" fmla="*/ 1576445 h 6858000"/>
              <a:gd name="connsiteX847" fmla="*/ 5150475 w 7467600"/>
              <a:gd name="connsiteY847" fmla="*/ 1274012 h 6858000"/>
              <a:gd name="connsiteX848" fmla="*/ 5349142 w 7467600"/>
              <a:gd name="connsiteY848" fmla="*/ 2204405 h 6858000"/>
              <a:gd name="connsiteX849" fmla="*/ 5262214 w 7467600"/>
              <a:gd name="connsiteY849" fmla="*/ 2233836 h 6858000"/>
              <a:gd name="connsiteX850" fmla="*/ 4981539 w 7467600"/>
              <a:gd name="connsiteY850" fmla="*/ 1542201 h 6858000"/>
              <a:gd name="connsiteX851" fmla="*/ 4958461 w 7467600"/>
              <a:gd name="connsiteY851" fmla="*/ 1136957 h 6858000"/>
              <a:gd name="connsiteX852" fmla="*/ 4655015 w 7467600"/>
              <a:gd name="connsiteY852" fmla="*/ 891426 h 6858000"/>
              <a:gd name="connsiteX853" fmla="*/ 4348002 w 7467600"/>
              <a:gd name="connsiteY853" fmla="*/ 2205895 h 6858000"/>
              <a:gd name="connsiteX854" fmla="*/ 4262250 w 7467600"/>
              <a:gd name="connsiteY854" fmla="*/ 2219972 h 6858000"/>
              <a:gd name="connsiteX855" fmla="*/ 4550611 w 7467600"/>
              <a:gd name="connsiteY855" fmla="*/ 817540 h 6858000"/>
              <a:gd name="connsiteX856" fmla="*/ 4564418 w 7467600"/>
              <a:gd name="connsiteY856" fmla="*/ 808293 h 6858000"/>
              <a:gd name="connsiteX857" fmla="*/ 4266388 w 7467600"/>
              <a:gd name="connsiteY857" fmla="*/ 500083 h 6858000"/>
              <a:gd name="connsiteX858" fmla="*/ 4032842 w 7467600"/>
              <a:gd name="connsiteY858" fmla="*/ 211809 h 6858000"/>
              <a:gd name="connsiteX859" fmla="*/ 3882765 w 7467600"/>
              <a:gd name="connsiteY859" fmla="*/ 0 h 6858000"/>
              <a:gd name="connsiteX860" fmla="*/ 3721337 w 7467600"/>
              <a:gd name="connsiteY860" fmla="*/ 0 h 6858000"/>
              <a:gd name="connsiteX861" fmla="*/ 3797544 w 7467600"/>
              <a:gd name="connsiteY861" fmla="*/ 0 h 6858000"/>
              <a:gd name="connsiteX862" fmla="*/ 3775734 w 7467600"/>
              <a:gd name="connsiteY862" fmla="*/ 95131 h 6858000"/>
              <a:gd name="connsiteX863" fmla="*/ 3724807 w 7467600"/>
              <a:gd name="connsiteY863" fmla="*/ 272257 h 6858000"/>
              <a:gd name="connsiteX864" fmla="*/ 3726844 w 7467600"/>
              <a:gd name="connsiteY864" fmla="*/ 282988 h 6858000"/>
              <a:gd name="connsiteX865" fmla="*/ 3742664 w 7467600"/>
              <a:gd name="connsiteY865" fmla="*/ 279918 h 6858000"/>
              <a:gd name="connsiteX866" fmla="*/ 4103910 w 7467600"/>
              <a:gd name="connsiteY866" fmla="*/ 1161917 h 6858000"/>
              <a:gd name="connsiteX867" fmla="*/ 4020269 w 7467600"/>
              <a:gd name="connsiteY867" fmla="*/ 1200406 h 6858000"/>
              <a:gd name="connsiteX868" fmla="*/ 3674882 w 7467600"/>
              <a:gd name="connsiteY868" fmla="*/ 488524 h 6858000"/>
              <a:gd name="connsiteX869" fmla="*/ 3132682 w 7467600"/>
              <a:gd name="connsiteY869" fmla="*/ 1072284 h 6858000"/>
              <a:gd name="connsiteX870" fmla="*/ 2716346 w 7467600"/>
              <a:gd name="connsiteY870" fmla="*/ 1276376 h 6858000"/>
              <a:gd name="connsiteX871" fmla="*/ 2716772 w 7467600"/>
              <a:gd name="connsiteY871" fmla="*/ 1255462 h 6858000"/>
              <a:gd name="connsiteX872" fmla="*/ 3471096 w 7467600"/>
              <a:gd name="connsiteY872" fmla="*/ 437072 h 6858000"/>
              <a:gd name="connsiteX873" fmla="*/ 3639057 w 7467600"/>
              <a:gd name="connsiteY873" fmla="*/ 286334 h 6858000"/>
              <a:gd name="connsiteX874" fmla="*/ 3640309 w 7467600"/>
              <a:gd name="connsiteY874" fmla="*/ 284664 h 6858000"/>
              <a:gd name="connsiteX875" fmla="*/ 3646022 w 7467600"/>
              <a:gd name="connsiteY875" fmla="*/ 276711 h 6858000"/>
              <a:gd name="connsiteX876" fmla="*/ 3707943 w 7467600"/>
              <a:gd name="connsiteY876" fmla="*/ 65958 h 6858000"/>
              <a:gd name="connsiteX877" fmla="*/ 3721337 w 7467600"/>
              <a:gd name="connsiteY877" fmla="*/ 0 h 6858000"/>
              <a:gd name="connsiteX878" fmla="*/ 2867960 w 7467600"/>
              <a:gd name="connsiteY878" fmla="*/ 0 h 6858000"/>
              <a:gd name="connsiteX879" fmla="*/ 2926351 w 7467600"/>
              <a:gd name="connsiteY879" fmla="*/ 0 h 6858000"/>
              <a:gd name="connsiteX880" fmla="*/ 2902823 w 7467600"/>
              <a:gd name="connsiteY880" fmla="*/ 262929 h 6858000"/>
              <a:gd name="connsiteX881" fmla="*/ 2940663 w 7467600"/>
              <a:gd name="connsiteY881" fmla="*/ 140884 h 6858000"/>
              <a:gd name="connsiteX882" fmla="*/ 2947039 w 7467600"/>
              <a:gd name="connsiteY882" fmla="*/ 122524 h 6858000"/>
              <a:gd name="connsiteX883" fmla="*/ 2984316 w 7467600"/>
              <a:gd name="connsiteY883" fmla="*/ 0 h 6858000"/>
              <a:gd name="connsiteX884" fmla="*/ 3016114 w 7467600"/>
              <a:gd name="connsiteY884" fmla="*/ 0 h 6858000"/>
              <a:gd name="connsiteX885" fmla="*/ 2979949 w 7467600"/>
              <a:gd name="connsiteY885" fmla="*/ 119274 h 6858000"/>
              <a:gd name="connsiteX886" fmla="*/ 3023879 w 7467600"/>
              <a:gd name="connsiteY886" fmla="*/ 0 h 6858000"/>
              <a:gd name="connsiteX887" fmla="*/ 3105400 w 7467600"/>
              <a:gd name="connsiteY887" fmla="*/ 0 h 6858000"/>
              <a:gd name="connsiteX888" fmla="*/ 3094669 w 7467600"/>
              <a:gd name="connsiteY888" fmla="*/ 30308 h 6858000"/>
              <a:gd name="connsiteX889" fmla="*/ 2901945 w 7467600"/>
              <a:gd name="connsiteY889" fmla="*/ 466538 h 6858000"/>
              <a:gd name="connsiteX890" fmla="*/ 2815209 w 7467600"/>
              <a:gd name="connsiteY890" fmla="*/ 497361 h 6858000"/>
              <a:gd name="connsiteX891" fmla="*/ 2844845 w 7467600"/>
              <a:gd name="connsiteY891" fmla="*/ 127638 h 6858000"/>
              <a:gd name="connsiteX892" fmla="*/ 2867960 w 7467600"/>
              <a:gd name="connsiteY892" fmla="*/ 0 h 6858000"/>
              <a:gd name="connsiteX893" fmla="*/ 1057230 w 7467600"/>
              <a:gd name="connsiteY893" fmla="*/ 0 h 6858000"/>
              <a:gd name="connsiteX894" fmla="*/ 1111003 w 7467600"/>
              <a:gd name="connsiteY894" fmla="*/ 0 h 6858000"/>
              <a:gd name="connsiteX895" fmla="*/ 1125553 w 7467600"/>
              <a:gd name="connsiteY895" fmla="*/ 52588 h 6858000"/>
              <a:gd name="connsiteX896" fmla="*/ 1304276 w 7467600"/>
              <a:gd name="connsiteY896" fmla="*/ 476275 h 6858000"/>
              <a:gd name="connsiteX897" fmla="*/ 1492066 w 7467600"/>
              <a:gd name="connsiteY897" fmla="*/ 886333 h 6858000"/>
              <a:gd name="connsiteX898" fmla="*/ 1423698 w 7467600"/>
              <a:gd name="connsiteY898" fmla="*/ 710817 h 6858000"/>
              <a:gd name="connsiteX899" fmla="*/ 1357609 w 7467600"/>
              <a:gd name="connsiteY899" fmla="*/ 532892 h 6858000"/>
              <a:gd name="connsiteX900" fmla="*/ 1309550 w 7467600"/>
              <a:gd name="connsiteY900" fmla="*/ 374031 h 6858000"/>
              <a:gd name="connsiteX901" fmla="*/ 1193673 w 7467600"/>
              <a:gd name="connsiteY901" fmla="*/ 49533 h 6858000"/>
              <a:gd name="connsiteX902" fmla="*/ 1164391 w 7467600"/>
              <a:gd name="connsiteY902" fmla="*/ 0 h 6858000"/>
              <a:gd name="connsiteX903" fmla="*/ 1200666 w 7467600"/>
              <a:gd name="connsiteY903" fmla="*/ 0 h 6858000"/>
              <a:gd name="connsiteX904" fmla="*/ 1223408 w 7467600"/>
              <a:gd name="connsiteY904" fmla="*/ 38996 h 6858000"/>
              <a:gd name="connsiteX905" fmla="*/ 1339635 w 7467600"/>
              <a:gd name="connsiteY905" fmla="*/ 365517 h 6858000"/>
              <a:gd name="connsiteX906" fmla="*/ 1387469 w 7467600"/>
              <a:gd name="connsiteY906" fmla="*/ 523079 h 6858000"/>
              <a:gd name="connsiteX907" fmla="*/ 1452685 w 7467600"/>
              <a:gd name="connsiteY907" fmla="*/ 699806 h 6858000"/>
              <a:gd name="connsiteX908" fmla="*/ 1492092 w 7467600"/>
              <a:gd name="connsiteY908" fmla="*/ 800424 h 6858000"/>
              <a:gd name="connsiteX909" fmla="*/ 1455302 w 7467600"/>
              <a:gd name="connsiteY909" fmla="*/ 632913 h 6858000"/>
              <a:gd name="connsiteX910" fmla="*/ 1222336 w 7467600"/>
              <a:gd name="connsiteY910" fmla="*/ 9480 h 6858000"/>
              <a:gd name="connsiteX911" fmla="*/ 1214634 w 7467600"/>
              <a:gd name="connsiteY911" fmla="*/ 0 h 6858000"/>
              <a:gd name="connsiteX912" fmla="*/ 1289827 w 7467600"/>
              <a:gd name="connsiteY912" fmla="*/ 0 h 6858000"/>
              <a:gd name="connsiteX913" fmla="*/ 1321076 w 7467600"/>
              <a:gd name="connsiteY913" fmla="*/ 59722 h 6858000"/>
              <a:gd name="connsiteX914" fmla="*/ 1512579 w 7467600"/>
              <a:gd name="connsiteY914" fmla="*/ 626441 h 6858000"/>
              <a:gd name="connsiteX915" fmla="*/ 1506076 w 7467600"/>
              <a:gd name="connsiteY915" fmla="*/ 1089289 h 6858000"/>
              <a:gd name="connsiteX916" fmla="*/ 1486346 w 7467600"/>
              <a:gd name="connsiteY916" fmla="*/ 1079919 h 6858000"/>
              <a:gd name="connsiteX917" fmla="*/ 1070511 w 7467600"/>
              <a:gd name="connsiteY917" fmla="*/ 48609 h 6858000"/>
              <a:gd name="connsiteX918" fmla="*/ 1057230 w 7467600"/>
              <a:gd name="connsiteY918" fmla="*/ 0 h 6858000"/>
              <a:gd name="connsiteX919" fmla="*/ 43151 w 7467600"/>
              <a:gd name="connsiteY919" fmla="*/ 0 h 6858000"/>
              <a:gd name="connsiteX920" fmla="*/ 95283 w 7467600"/>
              <a:gd name="connsiteY920" fmla="*/ 0 h 6858000"/>
              <a:gd name="connsiteX921" fmla="*/ 300708 w 7467600"/>
              <a:gd name="connsiteY921" fmla="*/ 154571 h 6858000"/>
              <a:gd name="connsiteX922" fmla="*/ 530414 w 7467600"/>
              <a:gd name="connsiteY922" fmla="*/ 354673 h 6858000"/>
              <a:gd name="connsiteX923" fmla="*/ 333785 w 7467600"/>
              <a:gd name="connsiteY923" fmla="*/ 161564 h 6858000"/>
              <a:gd name="connsiteX924" fmla="*/ 147005 w 7467600"/>
              <a:gd name="connsiteY924" fmla="*/ 0 h 6858000"/>
              <a:gd name="connsiteX925" fmla="*/ 272509 w 7467600"/>
              <a:gd name="connsiteY925" fmla="*/ 0 h 6858000"/>
              <a:gd name="connsiteX926" fmla="*/ 326276 w 7467600"/>
              <a:gd name="connsiteY926" fmla="*/ 45847 h 6858000"/>
              <a:gd name="connsiteX927" fmla="*/ 823759 w 7467600"/>
              <a:gd name="connsiteY927" fmla="*/ 574145 h 6858000"/>
              <a:gd name="connsiteX928" fmla="*/ 811254 w 7467600"/>
              <a:gd name="connsiteY928" fmla="*/ 665546 h 6858000"/>
              <a:gd name="connsiteX929" fmla="*/ 154042 w 7467600"/>
              <a:gd name="connsiteY929" fmla="*/ 261522 h 6858000"/>
              <a:gd name="connsiteX930" fmla="*/ 13550 w 7467600"/>
              <a:gd name="connsiteY930" fmla="*/ 158423 h 6858000"/>
              <a:gd name="connsiteX931" fmla="*/ 0 w 7467600"/>
              <a:gd name="connsiteY931" fmla="*/ 146618 h 6858000"/>
              <a:gd name="connsiteX932" fmla="*/ 0 w 7467600"/>
              <a:gd name="connsiteY932" fmla="*/ 59161 h 6858000"/>
              <a:gd name="connsiteX933" fmla="*/ 45427 w 7467600"/>
              <a:gd name="connsiteY933" fmla="*/ 101078 h 6858000"/>
              <a:gd name="connsiteX934" fmla="*/ 630103 w 7467600"/>
              <a:gd name="connsiteY934" fmla="*/ 485885 h 6858000"/>
              <a:gd name="connsiteX935" fmla="*/ 532040 w 7467600"/>
              <a:gd name="connsiteY935" fmla="*/ 399359 h 6858000"/>
              <a:gd name="connsiteX936" fmla="*/ 517618 w 7467600"/>
              <a:gd name="connsiteY936" fmla="*/ 385726 h 6858000"/>
              <a:gd name="connsiteX937" fmla="*/ 285074 w 7467600"/>
              <a:gd name="connsiteY937" fmla="*/ 182755 h 6858000"/>
              <a:gd name="connsiteX938" fmla="*/ 43151 w 7467600"/>
              <a:gd name="connsiteY938" fmla="*/ 0 h 6858000"/>
              <a:gd name="connsiteX0" fmla="*/ 369702 w 7369701"/>
              <a:gd name="connsiteY0" fmla="*/ 6712169 h 6858000"/>
              <a:gd name="connsiteX1" fmla="*/ 366575 w 7369701"/>
              <a:gd name="connsiteY1" fmla="*/ 6715556 h 6858000"/>
              <a:gd name="connsiteX2" fmla="*/ 371637 w 7369701"/>
              <a:gd name="connsiteY2" fmla="*/ 6713954 h 6858000"/>
              <a:gd name="connsiteX3" fmla="*/ 369702 w 7369701"/>
              <a:gd name="connsiteY3" fmla="*/ 6712169 h 6858000"/>
              <a:gd name="connsiteX4" fmla="*/ 1019354 w 7369701"/>
              <a:gd name="connsiteY4" fmla="*/ 6315006 h 6858000"/>
              <a:gd name="connsiteX5" fmla="*/ 441046 w 7369701"/>
              <a:gd name="connsiteY5" fmla="*/ 6691153 h 6858000"/>
              <a:gd name="connsiteX6" fmla="*/ 1019354 w 7369701"/>
              <a:gd name="connsiteY6" fmla="*/ 6315006 h 6858000"/>
              <a:gd name="connsiteX7" fmla="*/ 991680 w 7369701"/>
              <a:gd name="connsiteY7" fmla="*/ 6298413 h 6858000"/>
              <a:gd name="connsiteX8" fmla="*/ 409060 w 7369701"/>
              <a:gd name="connsiteY8" fmla="*/ 6671470 h 6858000"/>
              <a:gd name="connsiteX9" fmla="*/ 991680 w 7369701"/>
              <a:gd name="connsiteY9" fmla="*/ 6298413 h 6858000"/>
              <a:gd name="connsiteX10" fmla="*/ 103333 w 7369701"/>
              <a:gd name="connsiteY10" fmla="*/ 5699602 h 6858000"/>
              <a:gd name="connsiteX11" fmla="*/ 233938 w 7369701"/>
              <a:gd name="connsiteY11" fmla="*/ 5809416 h 6858000"/>
              <a:gd name="connsiteX12" fmla="*/ 883580 w 7369701"/>
              <a:gd name="connsiteY12" fmla="*/ 6180710 h 6858000"/>
              <a:gd name="connsiteX13" fmla="*/ 487337 w 7369701"/>
              <a:gd name="connsiteY13" fmla="*/ 5950182 h 6858000"/>
              <a:gd name="connsiteX14" fmla="*/ 354051 w 7369701"/>
              <a:gd name="connsiteY14" fmla="*/ 5854912 h 6858000"/>
              <a:gd name="connsiteX15" fmla="*/ 195436 w 7369701"/>
              <a:gd name="connsiteY15" fmla="*/ 5755068 h 6858000"/>
              <a:gd name="connsiteX16" fmla="*/ 103333 w 7369701"/>
              <a:gd name="connsiteY16" fmla="*/ 5699602 h 6858000"/>
              <a:gd name="connsiteX17" fmla="*/ 5539432 w 7369701"/>
              <a:gd name="connsiteY17" fmla="*/ 5642928 h 6858000"/>
              <a:gd name="connsiteX18" fmla="*/ 5555462 w 7369701"/>
              <a:gd name="connsiteY18" fmla="*/ 5694454 h 6858000"/>
              <a:gd name="connsiteX19" fmla="*/ 5828270 w 7369701"/>
              <a:gd name="connsiteY19" fmla="*/ 6320663 h 6858000"/>
              <a:gd name="connsiteX20" fmla="*/ 5947416 w 7369701"/>
              <a:gd name="connsiteY20" fmla="*/ 6574846 h 6858000"/>
              <a:gd name="connsiteX21" fmla="*/ 5539432 w 7369701"/>
              <a:gd name="connsiteY21" fmla="*/ 5642928 h 6858000"/>
              <a:gd name="connsiteX22" fmla="*/ 51253 w 7369701"/>
              <a:gd name="connsiteY22" fmla="*/ 5631825 h 6858000"/>
              <a:gd name="connsiteX23" fmla="*/ 211622 w 7369701"/>
              <a:gd name="connsiteY23" fmla="*/ 5728803 h 6858000"/>
              <a:gd name="connsiteX24" fmla="*/ 371652 w 7369701"/>
              <a:gd name="connsiteY24" fmla="*/ 5829062 h 6858000"/>
              <a:gd name="connsiteX25" fmla="*/ 505903 w 7369701"/>
              <a:gd name="connsiteY25" fmla="*/ 5925221 h 6858000"/>
              <a:gd name="connsiteX26" fmla="*/ 899240 w 7369701"/>
              <a:gd name="connsiteY26" fmla="*/ 6153068 h 6858000"/>
              <a:gd name="connsiteX27" fmla="*/ 988114 w 7369701"/>
              <a:gd name="connsiteY27" fmla="*/ 6174204 h 6858000"/>
              <a:gd name="connsiteX28" fmla="*/ 845971 w 7369701"/>
              <a:gd name="connsiteY28" fmla="*/ 6067177 h 6858000"/>
              <a:gd name="connsiteX29" fmla="*/ 448057 w 7369701"/>
              <a:gd name="connsiteY29" fmla="*/ 5841376 h 6858000"/>
              <a:gd name="connsiteX30" fmla="*/ 51253 w 7369701"/>
              <a:gd name="connsiteY30" fmla="*/ 5631825 h 6858000"/>
              <a:gd name="connsiteX31" fmla="*/ 2606687 w 7369701"/>
              <a:gd name="connsiteY31" fmla="*/ 5630718 h 6858000"/>
              <a:gd name="connsiteX32" fmla="*/ 2645658 w 7369701"/>
              <a:gd name="connsiteY32" fmla="*/ 6640259 h 6858000"/>
              <a:gd name="connsiteX33" fmla="*/ 2606687 w 7369701"/>
              <a:gd name="connsiteY33" fmla="*/ 5630718 h 6858000"/>
              <a:gd name="connsiteX34" fmla="*/ 3642057 w 7369701"/>
              <a:gd name="connsiteY34" fmla="*/ 5573487 h 6858000"/>
              <a:gd name="connsiteX35" fmla="*/ 3632981 w 7369701"/>
              <a:gd name="connsiteY35" fmla="*/ 5579437 h 6858000"/>
              <a:gd name="connsiteX36" fmla="*/ 3382436 w 7369701"/>
              <a:gd name="connsiteY36" fmla="*/ 5952726 h 6858000"/>
              <a:gd name="connsiteX37" fmla="*/ 3191929 w 7369701"/>
              <a:gd name="connsiteY37" fmla="*/ 6662669 h 6858000"/>
              <a:gd name="connsiteX38" fmla="*/ 3369898 w 7369701"/>
              <a:gd name="connsiteY38" fmla="*/ 6081771 h 6858000"/>
              <a:gd name="connsiteX39" fmla="*/ 3642057 w 7369701"/>
              <a:gd name="connsiteY39" fmla="*/ 5573487 h 6858000"/>
              <a:gd name="connsiteX40" fmla="*/ 2650666 w 7369701"/>
              <a:gd name="connsiteY40" fmla="*/ 5530686 h 6858000"/>
              <a:gd name="connsiteX41" fmla="*/ 2650249 w 7369701"/>
              <a:gd name="connsiteY41" fmla="*/ 5532101 h 6858000"/>
              <a:gd name="connsiteX42" fmla="*/ 2663808 w 7369701"/>
              <a:gd name="connsiteY42" fmla="*/ 6535215 h 6858000"/>
              <a:gd name="connsiteX43" fmla="*/ 2665418 w 7369701"/>
              <a:gd name="connsiteY43" fmla="*/ 6132756 h 6858000"/>
              <a:gd name="connsiteX44" fmla="*/ 2650666 w 7369701"/>
              <a:gd name="connsiteY44" fmla="*/ 5530686 h 6858000"/>
              <a:gd name="connsiteX45" fmla="*/ 2680277 w 7369701"/>
              <a:gd name="connsiteY45" fmla="*/ 5479204 h 6858000"/>
              <a:gd name="connsiteX46" fmla="*/ 2678972 w 7369701"/>
              <a:gd name="connsiteY46" fmla="*/ 5481582 h 6858000"/>
              <a:gd name="connsiteX47" fmla="*/ 2696666 w 7369701"/>
              <a:gd name="connsiteY47" fmla="*/ 6133836 h 6858000"/>
              <a:gd name="connsiteX48" fmla="*/ 2695769 w 7369701"/>
              <a:gd name="connsiteY48" fmla="*/ 6390955 h 6858000"/>
              <a:gd name="connsiteX49" fmla="*/ 2739893 w 7369701"/>
              <a:gd name="connsiteY49" fmla="*/ 6108357 h 6858000"/>
              <a:gd name="connsiteX50" fmla="*/ 2680277 w 7369701"/>
              <a:gd name="connsiteY50" fmla="*/ 5479204 h 6858000"/>
              <a:gd name="connsiteX51" fmla="*/ 1132195 w 7369701"/>
              <a:gd name="connsiteY51" fmla="*/ 5467980 h 6858000"/>
              <a:gd name="connsiteX52" fmla="*/ 1679056 w 7369701"/>
              <a:gd name="connsiteY52" fmla="*/ 5516907 h 6858000"/>
              <a:gd name="connsiteX53" fmla="*/ 2128648 w 7369701"/>
              <a:gd name="connsiteY53" fmla="*/ 5474249 h 6858000"/>
              <a:gd name="connsiteX54" fmla="*/ 1825619 w 7369701"/>
              <a:gd name="connsiteY54" fmla="*/ 5478447 h 6858000"/>
              <a:gd name="connsiteX55" fmla="*/ 1737798 w 7369701"/>
              <a:gd name="connsiteY55" fmla="*/ 5483353 h 6858000"/>
              <a:gd name="connsiteX56" fmla="*/ 1132195 w 7369701"/>
              <a:gd name="connsiteY56" fmla="*/ 5467980 h 6858000"/>
              <a:gd name="connsiteX57" fmla="*/ 1456157 w 7369701"/>
              <a:gd name="connsiteY57" fmla="*/ 5371404 h 6858000"/>
              <a:gd name="connsiteX58" fmla="*/ 1244432 w 7369701"/>
              <a:gd name="connsiteY58" fmla="*/ 5385601 h 6858000"/>
              <a:gd name="connsiteX59" fmla="*/ 973990 w 7369701"/>
              <a:gd name="connsiteY59" fmla="*/ 5424940 h 6858000"/>
              <a:gd name="connsiteX60" fmla="*/ 1103809 w 7369701"/>
              <a:gd name="connsiteY60" fmla="*/ 5433720 h 6858000"/>
              <a:gd name="connsiteX61" fmla="*/ 1123454 w 7369701"/>
              <a:gd name="connsiteY61" fmla="*/ 5435727 h 6858000"/>
              <a:gd name="connsiteX62" fmla="*/ 1737017 w 7369701"/>
              <a:gd name="connsiteY62" fmla="*/ 5452183 h 6858000"/>
              <a:gd name="connsiteX63" fmla="*/ 1824397 w 7369701"/>
              <a:gd name="connsiteY63" fmla="*/ 5447757 h 6858000"/>
              <a:gd name="connsiteX64" fmla="*/ 2070059 w 7369701"/>
              <a:gd name="connsiteY64" fmla="*/ 5441660 h 6858000"/>
              <a:gd name="connsiteX65" fmla="*/ 1456157 w 7369701"/>
              <a:gd name="connsiteY65" fmla="*/ 5371404 h 6858000"/>
              <a:gd name="connsiteX66" fmla="*/ 4988186 w 7369701"/>
              <a:gd name="connsiteY66" fmla="*/ 5216467 h 6858000"/>
              <a:gd name="connsiteX67" fmla="*/ 4777334 w 7369701"/>
              <a:gd name="connsiteY67" fmla="*/ 5406072 h 6858000"/>
              <a:gd name="connsiteX68" fmla="*/ 4718341 w 7369701"/>
              <a:gd name="connsiteY68" fmla="*/ 5468043 h 6858000"/>
              <a:gd name="connsiteX69" fmla="*/ 4604655 w 7369701"/>
              <a:gd name="connsiteY69" fmla="*/ 5583434 h 6858000"/>
              <a:gd name="connsiteX70" fmla="*/ 4565074 w 7369701"/>
              <a:gd name="connsiteY70" fmla="*/ 5618550 h 6858000"/>
              <a:gd name="connsiteX71" fmla="*/ 4988186 w 7369701"/>
              <a:gd name="connsiteY71" fmla="*/ 5216467 h 6858000"/>
              <a:gd name="connsiteX72" fmla="*/ 4978032 w 7369701"/>
              <a:gd name="connsiteY72" fmla="*/ 5183809 h 6858000"/>
              <a:gd name="connsiteX73" fmla="*/ 4463413 w 7369701"/>
              <a:gd name="connsiteY73" fmla="*/ 5615162 h 6858000"/>
              <a:gd name="connsiteX74" fmla="*/ 4358134 w 7369701"/>
              <a:gd name="connsiteY74" fmla="*/ 5742791 h 6858000"/>
              <a:gd name="connsiteX75" fmla="*/ 4376219 w 7369701"/>
              <a:gd name="connsiteY75" fmla="*/ 5729027 h 6858000"/>
              <a:gd name="connsiteX76" fmla="*/ 4582340 w 7369701"/>
              <a:gd name="connsiteY76" fmla="*/ 5561037 h 6858000"/>
              <a:gd name="connsiteX77" fmla="*/ 4694684 w 7369701"/>
              <a:gd name="connsiteY77" fmla="*/ 5447098 h 6858000"/>
              <a:gd name="connsiteX78" fmla="*/ 4754123 w 7369701"/>
              <a:gd name="connsiteY78" fmla="*/ 5384643 h 6858000"/>
              <a:gd name="connsiteX79" fmla="*/ 4978032 w 7369701"/>
              <a:gd name="connsiteY79" fmla="*/ 5183809 h 6858000"/>
              <a:gd name="connsiteX80" fmla="*/ 1903353 w 7369701"/>
              <a:gd name="connsiteY80" fmla="*/ 5044827 h 6858000"/>
              <a:gd name="connsiteX81" fmla="*/ 1936931 w 7369701"/>
              <a:gd name="connsiteY81" fmla="*/ 5093954 h 6858000"/>
              <a:gd name="connsiteX82" fmla="*/ 2195868 w 7369701"/>
              <a:gd name="connsiteY82" fmla="*/ 5396574 h 6858000"/>
              <a:gd name="connsiteX83" fmla="*/ 2088852 w 7369701"/>
              <a:gd name="connsiteY83" fmla="*/ 5166123 h 6858000"/>
              <a:gd name="connsiteX84" fmla="*/ 1958241 w 7369701"/>
              <a:gd name="connsiteY84" fmla="*/ 5067955 h 6858000"/>
              <a:gd name="connsiteX85" fmla="*/ 1903353 w 7369701"/>
              <a:gd name="connsiteY85" fmla="*/ 5044827 h 6858000"/>
              <a:gd name="connsiteX86" fmla="*/ 1979378 w 7369701"/>
              <a:gd name="connsiteY86" fmla="*/ 4769504 h 6858000"/>
              <a:gd name="connsiteX87" fmla="*/ 2882120 w 7369701"/>
              <a:gd name="connsiteY87" fmla="*/ 5064547 h 6858000"/>
              <a:gd name="connsiteX88" fmla="*/ 2793103 w 7369701"/>
              <a:gd name="connsiteY88" fmla="*/ 5039699 h 6858000"/>
              <a:gd name="connsiteX89" fmla="*/ 2770041 w 7369701"/>
              <a:gd name="connsiteY89" fmla="*/ 5033634 h 6858000"/>
              <a:gd name="connsiteX90" fmla="*/ 1979378 w 7369701"/>
              <a:gd name="connsiteY90" fmla="*/ 4769504 h 6858000"/>
              <a:gd name="connsiteX91" fmla="*/ 1927410 w 7369701"/>
              <a:gd name="connsiteY91" fmla="*/ 4716164 h 6858000"/>
              <a:gd name="connsiteX92" fmla="*/ 1959587 w 7369701"/>
              <a:gd name="connsiteY92" fmla="*/ 4728849 h 6858000"/>
              <a:gd name="connsiteX93" fmla="*/ 2777707 w 7369701"/>
              <a:gd name="connsiteY93" fmla="*/ 5003991 h 6858000"/>
              <a:gd name="connsiteX94" fmla="*/ 2800768 w 7369701"/>
              <a:gd name="connsiteY94" fmla="*/ 5010056 h 6858000"/>
              <a:gd name="connsiteX95" fmla="*/ 2879408 w 7369701"/>
              <a:gd name="connsiteY95" fmla="*/ 5031590 h 6858000"/>
              <a:gd name="connsiteX96" fmla="*/ 2862295 w 7369701"/>
              <a:gd name="connsiteY96" fmla="*/ 5022958 h 6858000"/>
              <a:gd name="connsiteX97" fmla="*/ 2813343 w 7369701"/>
              <a:gd name="connsiteY97" fmla="*/ 4998369 h 6858000"/>
              <a:gd name="connsiteX98" fmla="*/ 2646245 w 7369701"/>
              <a:gd name="connsiteY98" fmla="*/ 4930999 h 6858000"/>
              <a:gd name="connsiteX99" fmla="*/ 1999243 w 7369701"/>
              <a:gd name="connsiteY99" fmla="*/ 4730524 h 6858000"/>
              <a:gd name="connsiteX100" fmla="*/ 1979527 w 7369701"/>
              <a:gd name="connsiteY100" fmla="*/ 4726651 h 6858000"/>
              <a:gd name="connsiteX101" fmla="*/ 1927410 w 7369701"/>
              <a:gd name="connsiteY101" fmla="*/ 4716164 h 6858000"/>
              <a:gd name="connsiteX102" fmla="*/ 1997014 w 7369701"/>
              <a:gd name="connsiteY102" fmla="*/ 4698007 h 6858000"/>
              <a:gd name="connsiteX103" fmla="*/ 2005458 w 7369701"/>
              <a:gd name="connsiteY103" fmla="*/ 4699540 h 6858000"/>
              <a:gd name="connsiteX104" fmla="*/ 2657186 w 7369701"/>
              <a:gd name="connsiteY104" fmla="*/ 4901687 h 6858000"/>
              <a:gd name="connsiteX105" fmla="*/ 2826662 w 7369701"/>
              <a:gd name="connsiteY105" fmla="*/ 4970362 h 6858000"/>
              <a:gd name="connsiteX106" fmla="*/ 2876100 w 7369701"/>
              <a:gd name="connsiteY106" fmla="*/ 4995397 h 6858000"/>
              <a:gd name="connsiteX107" fmla="*/ 3042600 w 7369701"/>
              <a:gd name="connsiteY107" fmla="*/ 5059532 h 6858000"/>
              <a:gd name="connsiteX108" fmla="*/ 1997014 w 7369701"/>
              <a:gd name="connsiteY108" fmla="*/ 4698007 h 6858000"/>
              <a:gd name="connsiteX109" fmla="*/ 2305292 w 7369701"/>
              <a:gd name="connsiteY109" fmla="*/ 4219492 h 6858000"/>
              <a:gd name="connsiteX110" fmla="*/ 3360922 w 7369701"/>
              <a:gd name="connsiteY110" fmla="*/ 4529373 h 6858000"/>
              <a:gd name="connsiteX111" fmla="*/ 3492420 w 7369701"/>
              <a:gd name="connsiteY111" fmla="*/ 4510145 h 6858000"/>
              <a:gd name="connsiteX112" fmla="*/ 3364086 w 7369701"/>
              <a:gd name="connsiteY112" fmla="*/ 4480340 h 6858000"/>
              <a:gd name="connsiteX113" fmla="*/ 3225818 w 7369701"/>
              <a:gd name="connsiteY113" fmla="*/ 4411822 h 6858000"/>
              <a:gd name="connsiteX114" fmla="*/ 3129696 w 7369701"/>
              <a:gd name="connsiteY114" fmla="*/ 4360704 h 6858000"/>
              <a:gd name="connsiteX115" fmla="*/ 2814545 w 7369701"/>
              <a:gd name="connsiteY115" fmla="*/ 4282955 h 6858000"/>
              <a:gd name="connsiteX116" fmla="*/ 2305292 w 7369701"/>
              <a:gd name="connsiteY116" fmla="*/ 4219492 h 6858000"/>
              <a:gd name="connsiteX117" fmla="*/ 2626982 w 7369701"/>
              <a:gd name="connsiteY117" fmla="*/ 4206450 h 6858000"/>
              <a:gd name="connsiteX118" fmla="*/ 2490617 w 7369701"/>
              <a:gd name="connsiteY118" fmla="*/ 4206951 h 6858000"/>
              <a:gd name="connsiteX119" fmla="*/ 2819869 w 7369701"/>
              <a:gd name="connsiteY119" fmla="*/ 4252936 h 6858000"/>
              <a:gd name="connsiteX120" fmla="*/ 3143018 w 7369701"/>
              <a:gd name="connsiteY120" fmla="*/ 4332698 h 6858000"/>
              <a:gd name="connsiteX121" fmla="*/ 3241520 w 7369701"/>
              <a:gd name="connsiteY121" fmla="*/ 4385112 h 6858000"/>
              <a:gd name="connsiteX122" fmla="*/ 3374575 w 7369701"/>
              <a:gd name="connsiteY122" fmla="*/ 4451517 h 6858000"/>
              <a:gd name="connsiteX123" fmla="*/ 3505221 w 7369701"/>
              <a:gd name="connsiteY123" fmla="*/ 4480757 h 6858000"/>
              <a:gd name="connsiteX124" fmla="*/ 2626982 w 7369701"/>
              <a:gd name="connsiteY124" fmla="*/ 4206450 h 6858000"/>
              <a:gd name="connsiteX125" fmla="*/ 1310106 w 7369701"/>
              <a:gd name="connsiteY125" fmla="*/ 3943217 h 6858000"/>
              <a:gd name="connsiteX126" fmla="*/ 854994 w 7369701"/>
              <a:gd name="connsiteY126" fmla="*/ 4399136 h 6858000"/>
              <a:gd name="connsiteX127" fmla="*/ 742462 w 7369701"/>
              <a:gd name="connsiteY127" fmla="*/ 4594648 h 6858000"/>
              <a:gd name="connsiteX128" fmla="*/ 820602 w 7369701"/>
              <a:gd name="connsiteY128" fmla="*/ 4485915 h 6858000"/>
              <a:gd name="connsiteX129" fmla="*/ 878295 w 7369701"/>
              <a:gd name="connsiteY129" fmla="*/ 4403594 h 6858000"/>
              <a:gd name="connsiteX130" fmla="*/ 1240607 w 7369701"/>
              <a:gd name="connsiteY130" fmla="*/ 4010401 h 6858000"/>
              <a:gd name="connsiteX131" fmla="*/ 1310106 w 7369701"/>
              <a:gd name="connsiteY131" fmla="*/ 3943217 h 6858000"/>
              <a:gd name="connsiteX132" fmla="*/ 1423113 w 7369701"/>
              <a:gd name="connsiteY132" fmla="*/ 3874565 h 6858000"/>
              <a:gd name="connsiteX133" fmla="*/ 1260565 w 7369701"/>
              <a:gd name="connsiteY133" fmla="*/ 4031982 h 6858000"/>
              <a:gd name="connsiteX134" fmla="*/ 901900 w 7369701"/>
              <a:gd name="connsiteY134" fmla="*/ 4421236 h 6858000"/>
              <a:gd name="connsiteX135" fmla="*/ 845044 w 7369701"/>
              <a:gd name="connsiteY135" fmla="*/ 4502436 h 6858000"/>
              <a:gd name="connsiteX136" fmla="*/ 685926 w 7369701"/>
              <a:gd name="connsiteY136" fmla="*/ 4703069 h 6858000"/>
              <a:gd name="connsiteX137" fmla="*/ 684248 w 7369701"/>
              <a:gd name="connsiteY137" fmla="*/ 4706721 h 6858000"/>
              <a:gd name="connsiteX138" fmla="*/ 1423113 w 7369701"/>
              <a:gd name="connsiteY138" fmla="*/ 3874565 h 6858000"/>
              <a:gd name="connsiteX139" fmla="*/ 3316479 w 7369701"/>
              <a:gd name="connsiteY139" fmla="*/ 3872136 h 6858000"/>
              <a:gd name="connsiteX140" fmla="*/ 3546806 w 7369701"/>
              <a:gd name="connsiteY140" fmla="*/ 4356139 h 6858000"/>
              <a:gd name="connsiteX141" fmla="*/ 3364433 w 7369701"/>
              <a:gd name="connsiteY141" fmla="*/ 3953121 h 6858000"/>
              <a:gd name="connsiteX142" fmla="*/ 3316479 w 7369701"/>
              <a:gd name="connsiteY142" fmla="*/ 3872136 h 6858000"/>
              <a:gd name="connsiteX143" fmla="*/ 3291335 w 7369701"/>
              <a:gd name="connsiteY143" fmla="*/ 3767420 h 6858000"/>
              <a:gd name="connsiteX144" fmla="*/ 3390805 w 7369701"/>
              <a:gd name="connsiteY144" fmla="*/ 3937163 h 6858000"/>
              <a:gd name="connsiteX145" fmla="*/ 3579062 w 7369701"/>
              <a:gd name="connsiteY145" fmla="*/ 4359040 h 6858000"/>
              <a:gd name="connsiteX146" fmla="*/ 3467355 w 7369701"/>
              <a:gd name="connsiteY146" fmla="*/ 3988130 h 6858000"/>
              <a:gd name="connsiteX147" fmla="*/ 3310753 w 7369701"/>
              <a:gd name="connsiteY147" fmla="*/ 3787140 h 6858000"/>
              <a:gd name="connsiteX148" fmla="*/ 3291335 w 7369701"/>
              <a:gd name="connsiteY148" fmla="*/ 3767420 h 6858000"/>
              <a:gd name="connsiteX149" fmla="*/ 1635889 w 7369701"/>
              <a:gd name="connsiteY149" fmla="*/ 3709494 h 6858000"/>
              <a:gd name="connsiteX150" fmla="*/ 1634800 w 7369701"/>
              <a:gd name="connsiteY150" fmla="*/ 3731111 h 6858000"/>
              <a:gd name="connsiteX151" fmla="*/ 1635889 w 7369701"/>
              <a:gd name="connsiteY151" fmla="*/ 3709494 h 6858000"/>
              <a:gd name="connsiteX152" fmla="*/ 1510397 w 7369701"/>
              <a:gd name="connsiteY152" fmla="*/ 3684705 h 6858000"/>
              <a:gd name="connsiteX153" fmla="*/ 1146550 w 7369701"/>
              <a:gd name="connsiteY153" fmla="*/ 3802012 h 6858000"/>
              <a:gd name="connsiteX154" fmla="*/ 698834 w 7369701"/>
              <a:gd name="connsiteY154" fmla="*/ 3952272 h 6858000"/>
              <a:gd name="connsiteX155" fmla="*/ 34256 w 7369701"/>
              <a:gd name="connsiteY155" fmla="*/ 4347603 h 6858000"/>
              <a:gd name="connsiteX156" fmla="*/ 527241 w 7369701"/>
              <a:gd name="connsiteY156" fmla="*/ 4065078 h 6858000"/>
              <a:gd name="connsiteX157" fmla="*/ 1510397 w 7369701"/>
              <a:gd name="connsiteY157" fmla="*/ 3684705 h 6858000"/>
              <a:gd name="connsiteX158" fmla="*/ 1313114 w 7369701"/>
              <a:gd name="connsiteY158" fmla="*/ 3655216 h 6858000"/>
              <a:gd name="connsiteX159" fmla="*/ 1109304 w 7369701"/>
              <a:gd name="connsiteY159" fmla="*/ 3669030 h 6858000"/>
              <a:gd name="connsiteX160" fmla="*/ 8129 w 7369701"/>
              <a:gd name="connsiteY160" fmla="*/ 4330519 h 6858000"/>
              <a:gd name="connsiteX161" fmla="*/ 687572 w 7369701"/>
              <a:gd name="connsiteY161" fmla="*/ 3925629 h 6858000"/>
              <a:gd name="connsiteX162" fmla="*/ 1138365 w 7369701"/>
              <a:gd name="connsiteY162" fmla="*/ 3774515 h 6858000"/>
              <a:gd name="connsiteX163" fmla="*/ 1505579 w 7369701"/>
              <a:gd name="connsiteY163" fmla="*/ 3655526 h 6858000"/>
              <a:gd name="connsiteX164" fmla="*/ 1313114 w 7369701"/>
              <a:gd name="connsiteY164" fmla="*/ 3655216 h 6858000"/>
              <a:gd name="connsiteX165" fmla="*/ 3655073 w 7369701"/>
              <a:gd name="connsiteY165" fmla="*/ 3650884 h 6858000"/>
              <a:gd name="connsiteX166" fmla="*/ 3989938 w 7369701"/>
              <a:gd name="connsiteY166" fmla="*/ 3991685 h 6858000"/>
              <a:gd name="connsiteX167" fmla="*/ 4393907 w 7369701"/>
              <a:gd name="connsiteY167" fmla="*/ 4261258 h 6858000"/>
              <a:gd name="connsiteX168" fmla="*/ 4648051 w 7369701"/>
              <a:gd name="connsiteY168" fmla="*/ 4374051 h 6858000"/>
              <a:gd name="connsiteX169" fmla="*/ 4383389 w 7369701"/>
              <a:gd name="connsiteY169" fmla="*/ 4184369 h 6858000"/>
              <a:gd name="connsiteX170" fmla="*/ 4165508 w 7369701"/>
              <a:gd name="connsiteY170" fmla="*/ 4035196 h 6858000"/>
              <a:gd name="connsiteX171" fmla="*/ 4068162 w 7369701"/>
              <a:gd name="connsiteY171" fmla="*/ 3953394 h 6858000"/>
              <a:gd name="connsiteX172" fmla="*/ 3981416 w 7369701"/>
              <a:gd name="connsiteY172" fmla="*/ 3880482 h 6858000"/>
              <a:gd name="connsiteX173" fmla="*/ 3800147 w 7369701"/>
              <a:gd name="connsiteY173" fmla="*/ 3749872 h 6858000"/>
              <a:gd name="connsiteX174" fmla="*/ 3655073 w 7369701"/>
              <a:gd name="connsiteY174" fmla="*/ 3650884 h 6858000"/>
              <a:gd name="connsiteX175" fmla="*/ 3670252 w 7369701"/>
              <a:gd name="connsiteY175" fmla="*/ 3622798 h 6858000"/>
              <a:gd name="connsiteX176" fmla="*/ 3817258 w 7369701"/>
              <a:gd name="connsiteY176" fmla="*/ 3723577 h 6858000"/>
              <a:gd name="connsiteX177" fmla="*/ 4000461 w 7369701"/>
              <a:gd name="connsiteY177" fmla="*/ 3855966 h 6858000"/>
              <a:gd name="connsiteX178" fmla="*/ 4088180 w 7369701"/>
              <a:gd name="connsiteY178" fmla="*/ 3929774 h 6858000"/>
              <a:gd name="connsiteX179" fmla="*/ 4184555 w 7369701"/>
              <a:gd name="connsiteY179" fmla="*/ 4010683 h 6858000"/>
              <a:gd name="connsiteX180" fmla="*/ 4399563 w 7369701"/>
              <a:gd name="connsiteY180" fmla="*/ 4158106 h 6858000"/>
              <a:gd name="connsiteX181" fmla="*/ 4684469 w 7369701"/>
              <a:gd name="connsiteY181" fmla="*/ 4364680 h 6858000"/>
              <a:gd name="connsiteX182" fmla="*/ 4690271 w 7369701"/>
              <a:gd name="connsiteY182" fmla="*/ 4370034 h 6858000"/>
              <a:gd name="connsiteX183" fmla="*/ 4136093 w 7369701"/>
              <a:gd name="connsiteY183" fmla="*/ 3858466 h 6858000"/>
              <a:gd name="connsiteX184" fmla="*/ 3670252 w 7369701"/>
              <a:gd name="connsiteY184" fmla="*/ 3622798 h 6858000"/>
              <a:gd name="connsiteX185" fmla="*/ 4440129 w 7369701"/>
              <a:gd name="connsiteY185" fmla="*/ 3448571 h 6858000"/>
              <a:gd name="connsiteX186" fmla="*/ 4856525 w 7369701"/>
              <a:gd name="connsiteY186" fmla="*/ 3915351 h 6858000"/>
              <a:gd name="connsiteX187" fmla="*/ 5059055 w 7369701"/>
              <a:gd name="connsiteY187" fmla="*/ 4108918 h 6858000"/>
              <a:gd name="connsiteX188" fmla="*/ 5290070 w 7369701"/>
              <a:gd name="connsiteY188" fmla="*/ 4263619 h 6858000"/>
              <a:gd name="connsiteX189" fmla="*/ 4834991 w 7369701"/>
              <a:gd name="connsiteY189" fmla="*/ 3830985 h 6858000"/>
              <a:gd name="connsiteX190" fmla="*/ 4440129 w 7369701"/>
              <a:gd name="connsiteY190" fmla="*/ 3448571 h 6858000"/>
              <a:gd name="connsiteX191" fmla="*/ 4441737 w 7369701"/>
              <a:gd name="connsiteY191" fmla="*/ 3399734 h 6858000"/>
              <a:gd name="connsiteX192" fmla="*/ 4431236 w 7369701"/>
              <a:gd name="connsiteY192" fmla="*/ 3400954 h 6858000"/>
              <a:gd name="connsiteX193" fmla="*/ 4557150 w 7369701"/>
              <a:gd name="connsiteY193" fmla="*/ 3510023 h 6858000"/>
              <a:gd name="connsiteX194" fmla="*/ 4856936 w 7369701"/>
              <a:gd name="connsiteY194" fmla="*/ 3809146 h 6858000"/>
              <a:gd name="connsiteX195" fmla="*/ 5111996 w 7369701"/>
              <a:gd name="connsiteY195" fmla="*/ 4065759 h 6858000"/>
              <a:gd name="connsiteX196" fmla="*/ 5388878 w 7369701"/>
              <a:gd name="connsiteY196" fmla="*/ 4300185 h 6858000"/>
              <a:gd name="connsiteX197" fmla="*/ 5425556 w 7369701"/>
              <a:gd name="connsiteY197" fmla="*/ 4308967 h 6858000"/>
              <a:gd name="connsiteX198" fmla="*/ 4943646 w 7369701"/>
              <a:gd name="connsiteY198" fmla="*/ 3822916 h 6858000"/>
              <a:gd name="connsiteX199" fmla="*/ 4594837 w 7369701"/>
              <a:gd name="connsiteY199" fmla="*/ 3532274 h 6858000"/>
              <a:gd name="connsiteX200" fmla="*/ 4441737 w 7369701"/>
              <a:gd name="connsiteY200" fmla="*/ 3399734 h 6858000"/>
              <a:gd name="connsiteX201" fmla="*/ 5425834 w 7369701"/>
              <a:gd name="connsiteY201" fmla="*/ 3162785 h 6858000"/>
              <a:gd name="connsiteX202" fmla="*/ 5401644 w 7369701"/>
              <a:gd name="connsiteY202" fmla="*/ 3617847 h 6858000"/>
              <a:gd name="connsiteX203" fmla="*/ 5467256 w 7369701"/>
              <a:gd name="connsiteY203" fmla="*/ 4175494 h 6858000"/>
              <a:gd name="connsiteX204" fmla="*/ 5448069 w 7369701"/>
              <a:gd name="connsiteY204" fmla="*/ 3567554 h 6858000"/>
              <a:gd name="connsiteX205" fmla="*/ 5425834 w 7369701"/>
              <a:gd name="connsiteY205" fmla="*/ 3162785 h 6858000"/>
              <a:gd name="connsiteX206" fmla="*/ 1318687 w 7369701"/>
              <a:gd name="connsiteY206" fmla="*/ 3113840 h 6858000"/>
              <a:gd name="connsiteX207" fmla="*/ 1066793 w 7369701"/>
              <a:gd name="connsiteY207" fmla="*/ 3212171 h 6858000"/>
              <a:gd name="connsiteX208" fmla="*/ 993319 w 7369701"/>
              <a:gd name="connsiteY208" fmla="*/ 3247648 h 6858000"/>
              <a:gd name="connsiteX209" fmla="*/ 853081 w 7369701"/>
              <a:gd name="connsiteY209" fmla="*/ 3312410 h 6858000"/>
              <a:gd name="connsiteX210" fmla="*/ 805957 w 7369701"/>
              <a:gd name="connsiteY210" fmla="*/ 3330443 h 6858000"/>
              <a:gd name="connsiteX211" fmla="*/ 1318687 w 7369701"/>
              <a:gd name="connsiteY211" fmla="*/ 3113840 h 6858000"/>
              <a:gd name="connsiteX212" fmla="*/ 5453702 w 7369701"/>
              <a:gd name="connsiteY212" fmla="*/ 3090882 h 6858000"/>
              <a:gd name="connsiteX213" fmla="*/ 5480135 w 7369701"/>
              <a:gd name="connsiteY213" fmla="*/ 3565802 h 6858000"/>
              <a:gd name="connsiteX214" fmla="*/ 5499023 w 7369701"/>
              <a:gd name="connsiteY214" fmla="*/ 4166310 h 6858000"/>
              <a:gd name="connsiteX215" fmla="*/ 5547022 w 7369701"/>
              <a:gd name="connsiteY215" fmla="*/ 3607838 h 6858000"/>
              <a:gd name="connsiteX216" fmla="*/ 5515964 w 7369701"/>
              <a:gd name="connsiteY216" fmla="*/ 3378541 h 6858000"/>
              <a:gd name="connsiteX217" fmla="*/ 5453702 w 7369701"/>
              <a:gd name="connsiteY217" fmla="*/ 3090882 h 6858000"/>
              <a:gd name="connsiteX218" fmla="*/ 1238695 w 7369701"/>
              <a:gd name="connsiteY218" fmla="*/ 3076820 h 6858000"/>
              <a:gd name="connsiteX219" fmla="*/ 716371 w 7369701"/>
              <a:gd name="connsiteY219" fmla="*/ 3293249 h 6858000"/>
              <a:gd name="connsiteX220" fmla="*/ 579522 w 7369701"/>
              <a:gd name="connsiteY220" fmla="*/ 3371759 h 6858000"/>
              <a:gd name="connsiteX221" fmla="*/ 600288 w 7369701"/>
              <a:gd name="connsiteY221" fmla="*/ 3365555 h 6858000"/>
              <a:gd name="connsiteX222" fmla="*/ 840692 w 7369701"/>
              <a:gd name="connsiteY222" fmla="*/ 3284921 h 6858000"/>
              <a:gd name="connsiteX223" fmla="*/ 979248 w 7369701"/>
              <a:gd name="connsiteY223" fmla="*/ 3221003 h 6858000"/>
              <a:gd name="connsiteX224" fmla="*/ 1053282 w 7369701"/>
              <a:gd name="connsiteY224" fmla="*/ 3185247 h 6858000"/>
              <a:gd name="connsiteX225" fmla="*/ 1320603 w 7369701"/>
              <a:gd name="connsiteY225" fmla="*/ 3081281 h 6858000"/>
              <a:gd name="connsiteX226" fmla="*/ 1238695 w 7369701"/>
              <a:gd name="connsiteY226" fmla="*/ 3076820 h 6858000"/>
              <a:gd name="connsiteX227" fmla="*/ 5425627 w 7369701"/>
              <a:gd name="connsiteY227" fmla="*/ 2954192 h 6858000"/>
              <a:gd name="connsiteX228" fmla="*/ 5470770 w 7369701"/>
              <a:gd name="connsiteY228" fmla="*/ 3005435 h 6858000"/>
              <a:gd name="connsiteX229" fmla="*/ 5519779 w 7369701"/>
              <a:gd name="connsiteY229" fmla="*/ 4359223 h 6858000"/>
              <a:gd name="connsiteX230" fmla="*/ 5520293 w 7369701"/>
              <a:gd name="connsiteY230" fmla="*/ 4360602 h 6858000"/>
              <a:gd name="connsiteX231" fmla="*/ 5767221 w 7369701"/>
              <a:gd name="connsiteY231" fmla="*/ 4665564 h 6858000"/>
              <a:gd name="connsiteX232" fmla="*/ 6937169 w 7369701"/>
              <a:gd name="connsiteY232" fmla="*/ 4815941 h 6858000"/>
              <a:gd name="connsiteX233" fmla="*/ 6953922 w 7369701"/>
              <a:gd name="connsiteY233" fmla="*/ 4890068 h 6858000"/>
              <a:gd name="connsiteX234" fmla="*/ 6071359 w 7369701"/>
              <a:gd name="connsiteY234" fmla="*/ 4770770 h 6858000"/>
              <a:gd name="connsiteX235" fmla="*/ 6038839 w 7369701"/>
              <a:gd name="connsiteY235" fmla="*/ 4764474 h 6858000"/>
              <a:gd name="connsiteX236" fmla="*/ 6038706 w 7369701"/>
              <a:gd name="connsiteY236" fmla="*/ 4763847 h 6858000"/>
              <a:gd name="connsiteX237" fmla="*/ 6037784 w 7369701"/>
              <a:gd name="connsiteY237" fmla="*/ 4764270 h 6858000"/>
              <a:gd name="connsiteX238" fmla="*/ 6038839 w 7369701"/>
              <a:gd name="connsiteY238" fmla="*/ 4764474 h 6858000"/>
              <a:gd name="connsiteX239" fmla="*/ 6040338 w 7369701"/>
              <a:gd name="connsiteY239" fmla="*/ 4771418 h 6858000"/>
              <a:gd name="connsiteX240" fmla="*/ 6024488 w 7369701"/>
              <a:gd name="connsiteY240" fmla="*/ 4809903 h 6858000"/>
              <a:gd name="connsiteX241" fmla="*/ 5599771 w 7369701"/>
              <a:gd name="connsiteY241" fmla="*/ 5509652 h 6858000"/>
              <a:gd name="connsiteX242" fmla="*/ 5548843 w 7369701"/>
              <a:gd name="connsiteY242" fmla="*/ 5563845 h 6858000"/>
              <a:gd name="connsiteX243" fmla="*/ 5940952 w 7369701"/>
              <a:gd name="connsiteY243" fmla="*/ 6250028 h 6858000"/>
              <a:gd name="connsiteX244" fmla="*/ 6043441 w 7369701"/>
              <a:gd name="connsiteY244" fmla="*/ 6665847 h 6858000"/>
              <a:gd name="connsiteX245" fmla="*/ 6093432 w 7369701"/>
              <a:gd name="connsiteY245" fmla="*/ 6858000 h 6858000"/>
              <a:gd name="connsiteX246" fmla="*/ 6034344 w 7369701"/>
              <a:gd name="connsiteY246" fmla="*/ 6858000 h 6858000"/>
              <a:gd name="connsiteX247" fmla="*/ 6026679 w 7369701"/>
              <a:gd name="connsiteY247" fmla="*/ 6836959 h 6858000"/>
              <a:gd name="connsiteX248" fmla="*/ 5800441 w 7369701"/>
              <a:gd name="connsiteY248" fmla="*/ 6335286 h 6858000"/>
              <a:gd name="connsiteX249" fmla="*/ 5526562 w 7369701"/>
              <a:gd name="connsiteY249" fmla="*/ 5705388 h 6858000"/>
              <a:gd name="connsiteX250" fmla="*/ 5519640 w 7369701"/>
              <a:gd name="connsiteY250" fmla="*/ 5683774 h 6858000"/>
              <a:gd name="connsiteX251" fmla="*/ 5844559 w 7369701"/>
              <a:gd name="connsiteY251" fmla="*/ 6553349 h 6858000"/>
              <a:gd name="connsiteX252" fmla="*/ 5975994 w 7369701"/>
              <a:gd name="connsiteY252" fmla="*/ 6858000 h 6858000"/>
              <a:gd name="connsiteX253" fmla="*/ 5898547 w 7369701"/>
              <a:gd name="connsiteY253" fmla="*/ 6858000 h 6858000"/>
              <a:gd name="connsiteX254" fmla="*/ 5682041 w 7369701"/>
              <a:gd name="connsiteY254" fmla="*/ 6355860 h 6858000"/>
              <a:gd name="connsiteX255" fmla="*/ 5461758 w 7369701"/>
              <a:gd name="connsiteY255" fmla="*/ 5820220 h 6858000"/>
              <a:gd name="connsiteX256" fmla="*/ 5237282 w 7369701"/>
              <a:gd name="connsiteY256" fmla="*/ 6579086 h 6858000"/>
              <a:gd name="connsiteX257" fmla="*/ 5115009 w 7369701"/>
              <a:gd name="connsiteY257" fmla="*/ 6858000 h 6858000"/>
              <a:gd name="connsiteX258" fmla="*/ 5028074 w 7369701"/>
              <a:gd name="connsiteY258" fmla="*/ 6858000 h 6858000"/>
              <a:gd name="connsiteX259" fmla="*/ 5079508 w 7369701"/>
              <a:gd name="connsiteY259" fmla="*/ 6749074 h 6858000"/>
              <a:gd name="connsiteX260" fmla="*/ 5371846 w 7369701"/>
              <a:gd name="connsiteY260" fmla="*/ 5924413 h 6858000"/>
              <a:gd name="connsiteX261" fmla="*/ 5270512 w 7369701"/>
              <a:gd name="connsiteY261" fmla="*/ 6138975 h 6858000"/>
              <a:gd name="connsiteX262" fmla="*/ 5062409 w 7369701"/>
              <a:gd name="connsiteY262" fmla="*/ 6653544 h 6858000"/>
              <a:gd name="connsiteX263" fmla="*/ 5036628 w 7369701"/>
              <a:gd name="connsiteY263" fmla="*/ 6754247 h 6858000"/>
              <a:gd name="connsiteX264" fmla="*/ 5009112 w 7369701"/>
              <a:gd name="connsiteY264" fmla="*/ 6858000 h 6858000"/>
              <a:gd name="connsiteX265" fmla="*/ 4976679 w 7369701"/>
              <a:gd name="connsiteY265" fmla="*/ 6858000 h 6858000"/>
              <a:gd name="connsiteX266" fmla="*/ 5006537 w 7369701"/>
              <a:gd name="connsiteY266" fmla="*/ 6747068 h 6858000"/>
              <a:gd name="connsiteX267" fmla="*/ 5032723 w 7369701"/>
              <a:gd name="connsiteY267" fmla="*/ 6644957 h 6858000"/>
              <a:gd name="connsiteX268" fmla="*/ 5242949 w 7369701"/>
              <a:gd name="connsiteY268" fmla="*/ 6125175 h 6858000"/>
              <a:gd name="connsiteX269" fmla="*/ 5286321 w 7369701"/>
              <a:gd name="connsiteY269" fmla="*/ 6033555 h 6858000"/>
              <a:gd name="connsiteX270" fmla="*/ 5008210 w 7369701"/>
              <a:gd name="connsiteY270" fmla="*/ 6649194 h 6858000"/>
              <a:gd name="connsiteX271" fmla="*/ 4986321 w 7369701"/>
              <a:gd name="connsiteY271" fmla="*/ 6765687 h 6858000"/>
              <a:gd name="connsiteX272" fmla="*/ 4973474 w 7369701"/>
              <a:gd name="connsiteY272" fmla="*/ 6858000 h 6858000"/>
              <a:gd name="connsiteX273" fmla="*/ 4907178 w 7369701"/>
              <a:gd name="connsiteY273" fmla="*/ 6858000 h 6858000"/>
              <a:gd name="connsiteX274" fmla="*/ 4910810 w 7369701"/>
              <a:gd name="connsiteY274" fmla="*/ 6829660 h 6858000"/>
              <a:gd name="connsiteX275" fmla="*/ 4987461 w 7369701"/>
              <a:gd name="connsiteY275" fmla="*/ 6432994 h 6858000"/>
              <a:gd name="connsiteX276" fmla="*/ 5179262 w 7369701"/>
              <a:gd name="connsiteY276" fmla="*/ 6035044 h 6858000"/>
              <a:gd name="connsiteX277" fmla="*/ 4689678 w 7369701"/>
              <a:gd name="connsiteY277" fmla="*/ 6440241 h 6858000"/>
              <a:gd name="connsiteX278" fmla="*/ 4477543 w 7369701"/>
              <a:gd name="connsiteY278" fmla="*/ 6674836 h 6858000"/>
              <a:gd name="connsiteX279" fmla="*/ 4329957 w 7369701"/>
              <a:gd name="connsiteY279" fmla="*/ 6858000 h 6858000"/>
              <a:gd name="connsiteX280" fmla="*/ 4218595 w 7369701"/>
              <a:gd name="connsiteY280" fmla="*/ 6858000 h 6858000"/>
              <a:gd name="connsiteX281" fmla="*/ 4368888 w 7369701"/>
              <a:gd name="connsiteY281" fmla="*/ 6668412 h 6858000"/>
              <a:gd name="connsiteX282" fmla="*/ 4563091 w 7369701"/>
              <a:gd name="connsiteY282" fmla="*/ 6442508 h 6858000"/>
              <a:gd name="connsiteX283" fmla="*/ 5387324 w 7369701"/>
              <a:gd name="connsiteY283" fmla="*/ 5705830 h 6858000"/>
              <a:gd name="connsiteX284" fmla="*/ 5073620 w 7369701"/>
              <a:gd name="connsiteY284" fmla="*/ 5955437 h 6858000"/>
              <a:gd name="connsiteX285" fmla="*/ 4689789 w 7369701"/>
              <a:gd name="connsiteY285" fmla="*/ 6268382 h 6858000"/>
              <a:gd name="connsiteX286" fmla="*/ 4418722 w 7369701"/>
              <a:gd name="connsiteY286" fmla="*/ 6570886 h 6858000"/>
              <a:gd name="connsiteX287" fmla="*/ 4214944 w 7369701"/>
              <a:gd name="connsiteY287" fmla="*/ 6858000 h 6858000"/>
              <a:gd name="connsiteX288" fmla="*/ 4177898 w 7369701"/>
              <a:gd name="connsiteY288" fmla="*/ 6858000 h 6858000"/>
              <a:gd name="connsiteX289" fmla="*/ 4391597 w 7369701"/>
              <a:gd name="connsiteY289" fmla="*/ 6556370 h 6858000"/>
              <a:gd name="connsiteX290" fmla="*/ 4668889 w 7369701"/>
              <a:gd name="connsiteY290" fmla="*/ 6246399 h 6858000"/>
              <a:gd name="connsiteX291" fmla="*/ 5055427 w 7369701"/>
              <a:gd name="connsiteY291" fmla="*/ 5931476 h 6858000"/>
              <a:gd name="connsiteX292" fmla="*/ 5371814 w 7369701"/>
              <a:gd name="connsiteY292" fmla="*/ 5678975 h 6858000"/>
              <a:gd name="connsiteX293" fmla="*/ 4987918 w 7369701"/>
              <a:gd name="connsiteY293" fmla="*/ 5838701 h 6858000"/>
              <a:gd name="connsiteX294" fmla="*/ 4317146 w 7369701"/>
              <a:gd name="connsiteY294" fmla="*/ 6587716 h 6858000"/>
              <a:gd name="connsiteX295" fmla="*/ 4171627 w 7369701"/>
              <a:gd name="connsiteY295" fmla="*/ 6858000 h 6858000"/>
              <a:gd name="connsiteX296" fmla="*/ 4081585 w 7369701"/>
              <a:gd name="connsiteY296" fmla="*/ 6858000 h 6858000"/>
              <a:gd name="connsiteX297" fmla="*/ 4238603 w 7369701"/>
              <a:gd name="connsiteY297" fmla="*/ 6559341 h 6858000"/>
              <a:gd name="connsiteX298" fmla="*/ 4778333 w 7369701"/>
              <a:gd name="connsiteY298" fmla="*/ 5873626 h 6858000"/>
              <a:gd name="connsiteX299" fmla="*/ 5414185 w 7369701"/>
              <a:gd name="connsiteY299" fmla="*/ 5573882 h 6858000"/>
              <a:gd name="connsiteX300" fmla="*/ 5959648 w 7369701"/>
              <a:gd name="connsiteY300" fmla="*/ 4760797 h 6858000"/>
              <a:gd name="connsiteX301" fmla="*/ 5355019 w 7369701"/>
              <a:gd name="connsiteY301" fmla="*/ 4734672 h 6858000"/>
              <a:gd name="connsiteX302" fmla="*/ 5083565 w 7369701"/>
              <a:gd name="connsiteY302" fmla="*/ 5179121 h 6858000"/>
              <a:gd name="connsiteX303" fmla="*/ 4713577 w 7369701"/>
              <a:gd name="connsiteY303" fmla="*/ 5616803 h 6858000"/>
              <a:gd name="connsiteX304" fmla="*/ 3989559 w 7369701"/>
              <a:gd name="connsiteY304" fmla="*/ 6145945 h 6858000"/>
              <a:gd name="connsiteX305" fmla="*/ 3939824 w 7369701"/>
              <a:gd name="connsiteY305" fmla="*/ 6066900 h 6858000"/>
              <a:gd name="connsiteX306" fmla="*/ 4584537 w 7369701"/>
              <a:gd name="connsiteY306" fmla="*/ 5324826 h 6858000"/>
              <a:gd name="connsiteX307" fmla="*/ 5037105 w 7369701"/>
              <a:gd name="connsiteY307" fmla="*/ 5088765 h 6858000"/>
              <a:gd name="connsiteX308" fmla="*/ 5039930 w 7369701"/>
              <a:gd name="connsiteY308" fmla="*/ 5089585 h 6858000"/>
              <a:gd name="connsiteX309" fmla="*/ 5263764 w 7369701"/>
              <a:gd name="connsiteY309" fmla="*/ 4735525 h 6858000"/>
              <a:gd name="connsiteX310" fmla="*/ 4086300 w 7369701"/>
              <a:gd name="connsiteY310" fmla="*/ 4884599 h 6858000"/>
              <a:gd name="connsiteX311" fmla="*/ 4085485 w 7369701"/>
              <a:gd name="connsiteY311" fmla="*/ 4899070 h 6858000"/>
              <a:gd name="connsiteX312" fmla="*/ 3871915 w 7369701"/>
              <a:gd name="connsiteY312" fmla="*/ 5253645 h 6858000"/>
              <a:gd name="connsiteX313" fmla="*/ 3799374 w 7369701"/>
              <a:gd name="connsiteY313" fmla="*/ 5466127 h 6858000"/>
              <a:gd name="connsiteX314" fmla="*/ 3498850 w 7369701"/>
              <a:gd name="connsiteY314" fmla="*/ 6661888 h 6858000"/>
              <a:gd name="connsiteX315" fmla="*/ 3399216 w 7369701"/>
              <a:gd name="connsiteY315" fmla="*/ 6858000 h 6858000"/>
              <a:gd name="connsiteX316" fmla="*/ 3303688 w 7369701"/>
              <a:gd name="connsiteY316" fmla="*/ 6858000 h 6858000"/>
              <a:gd name="connsiteX317" fmla="*/ 3391774 w 7369701"/>
              <a:gd name="connsiteY317" fmla="*/ 6697181 h 6858000"/>
              <a:gd name="connsiteX318" fmla="*/ 3735540 w 7369701"/>
              <a:gd name="connsiteY318" fmla="*/ 5546923 h 6858000"/>
              <a:gd name="connsiteX319" fmla="*/ 3729438 w 7369701"/>
              <a:gd name="connsiteY319" fmla="*/ 5569058 h 6858000"/>
              <a:gd name="connsiteX320" fmla="*/ 3707782 w 7369701"/>
              <a:gd name="connsiteY320" fmla="*/ 5644908 h 6858000"/>
              <a:gd name="connsiteX321" fmla="*/ 3583827 w 7369701"/>
              <a:gd name="connsiteY321" fmla="*/ 6039215 h 6858000"/>
              <a:gd name="connsiteX322" fmla="*/ 3547861 w 7369701"/>
              <a:gd name="connsiteY322" fmla="*/ 6129609 h 6858000"/>
              <a:gd name="connsiteX323" fmla="*/ 3490905 w 7369701"/>
              <a:gd name="connsiteY323" fmla="*/ 6277660 h 6858000"/>
              <a:gd name="connsiteX324" fmla="*/ 3455859 w 7369701"/>
              <a:gd name="connsiteY324" fmla="*/ 6391301 h 6858000"/>
              <a:gd name="connsiteX325" fmla="*/ 3429112 w 7369701"/>
              <a:gd name="connsiteY325" fmla="*/ 6479469 h 6858000"/>
              <a:gd name="connsiteX326" fmla="*/ 3304862 w 7369701"/>
              <a:gd name="connsiteY326" fmla="*/ 6796476 h 6858000"/>
              <a:gd name="connsiteX327" fmla="*/ 3276071 w 7369701"/>
              <a:gd name="connsiteY327" fmla="*/ 6858000 h 6858000"/>
              <a:gd name="connsiteX328" fmla="*/ 3240805 w 7369701"/>
              <a:gd name="connsiteY328" fmla="*/ 6858000 h 6858000"/>
              <a:gd name="connsiteX329" fmla="*/ 3275917 w 7369701"/>
              <a:gd name="connsiteY329" fmla="*/ 6783192 h 6858000"/>
              <a:gd name="connsiteX330" fmla="*/ 3399358 w 7369701"/>
              <a:gd name="connsiteY330" fmla="*/ 6469011 h 6858000"/>
              <a:gd name="connsiteX331" fmla="*/ 3425650 w 7369701"/>
              <a:gd name="connsiteY331" fmla="*/ 6381333 h 6858000"/>
              <a:gd name="connsiteX332" fmla="*/ 3460661 w 7369701"/>
              <a:gd name="connsiteY332" fmla="*/ 6266763 h 6858000"/>
              <a:gd name="connsiteX333" fmla="*/ 3518021 w 7369701"/>
              <a:gd name="connsiteY333" fmla="*/ 6117298 h 6858000"/>
              <a:gd name="connsiteX334" fmla="*/ 3554035 w 7369701"/>
              <a:gd name="connsiteY334" fmla="*/ 6027832 h 6858000"/>
              <a:gd name="connsiteX335" fmla="*/ 3677174 w 7369701"/>
              <a:gd name="connsiteY335" fmla="*/ 5636351 h 6858000"/>
              <a:gd name="connsiteX336" fmla="*/ 3698819 w 7369701"/>
              <a:gd name="connsiteY336" fmla="*/ 5560503 h 6858000"/>
              <a:gd name="connsiteX337" fmla="*/ 3702094 w 7369701"/>
              <a:gd name="connsiteY337" fmla="*/ 5549194 h 6858000"/>
              <a:gd name="connsiteX338" fmla="*/ 3398355 w 7369701"/>
              <a:gd name="connsiteY338" fmla="*/ 6094603 h 6858000"/>
              <a:gd name="connsiteX339" fmla="*/ 3193941 w 7369701"/>
              <a:gd name="connsiteY339" fmla="*/ 6798775 h 6858000"/>
              <a:gd name="connsiteX340" fmla="*/ 3184140 w 7369701"/>
              <a:gd name="connsiteY340" fmla="*/ 6858000 h 6858000"/>
              <a:gd name="connsiteX341" fmla="*/ 3099978 w 7369701"/>
              <a:gd name="connsiteY341" fmla="*/ 6858000 h 6858000"/>
              <a:gd name="connsiteX342" fmla="*/ 3101556 w 7369701"/>
              <a:gd name="connsiteY342" fmla="*/ 6843337 h 6858000"/>
              <a:gd name="connsiteX343" fmla="*/ 3370162 w 7369701"/>
              <a:gd name="connsiteY343" fmla="*/ 5785550 h 6858000"/>
              <a:gd name="connsiteX344" fmla="*/ 3746477 w 7369701"/>
              <a:gd name="connsiteY344" fmla="*/ 5377889 h 6858000"/>
              <a:gd name="connsiteX345" fmla="*/ 3863399 w 7369701"/>
              <a:gd name="connsiteY345" fmla="*/ 5087257 h 6858000"/>
              <a:gd name="connsiteX346" fmla="*/ 3968712 w 7369701"/>
              <a:gd name="connsiteY346" fmla="*/ 4913989 h 6858000"/>
              <a:gd name="connsiteX347" fmla="*/ 2792390 w 7369701"/>
              <a:gd name="connsiteY347" fmla="*/ 5382974 h 6858000"/>
              <a:gd name="connsiteX348" fmla="*/ 2714982 w 7369701"/>
              <a:gd name="connsiteY348" fmla="*/ 5427051 h 6858000"/>
              <a:gd name="connsiteX349" fmla="*/ 2813361 w 7369701"/>
              <a:gd name="connsiteY349" fmla="*/ 6023912 h 6858000"/>
              <a:gd name="connsiteX350" fmla="*/ 2688430 w 7369701"/>
              <a:gd name="connsiteY350" fmla="*/ 6801564 h 6858000"/>
              <a:gd name="connsiteX351" fmla="*/ 2629626 w 7369701"/>
              <a:gd name="connsiteY351" fmla="*/ 6763394 h 6858000"/>
              <a:gd name="connsiteX352" fmla="*/ 2565328 w 7369701"/>
              <a:gd name="connsiteY352" fmla="*/ 5516399 h 6858000"/>
              <a:gd name="connsiteX353" fmla="*/ 1922999 w 7369701"/>
              <a:gd name="connsiteY353" fmla="*/ 5980343 h 6858000"/>
              <a:gd name="connsiteX354" fmla="*/ 1950261 w 7369701"/>
              <a:gd name="connsiteY354" fmla="*/ 6405858 h 6858000"/>
              <a:gd name="connsiteX355" fmla="*/ 2365554 w 7369701"/>
              <a:gd name="connsiteY355" fmla="*/ 6759107 h 6858000"/>
              <a:gd name="connsiteX356" fmla="*/ 2424142 w 7369701"/>
              <a:gd name="connsiteY356" fmla="*/ 6858000 h 6858000"/>
              <a:gd name="connsiteX357" fmla="*/ 2395994 w 7369701"/>
              <a:gd name="connsiteY357" fmla="*/ 6858000 h 6858000"/>
              <a:gd name="connsiteX358" fmla="*/ 2392863 w 7369701"/>
              <a:gd name="connsiteY358" fmla="*/ 6852964 h 6858000"/>
              <a:gd name="connsiteX359" fmla="*/ 2017589 w 7369701"/>
              <a:gd name="connsiteY359" fmla="*/ 6493982 h 6858000"/>
              <a:gd name="connsiteX360" fmla="*/ 2147336 w 7369701"/>
              <a:gd name="connsiteY360" fmla="*/ 6594052 h 6858000"/>
              <a:gd name="connsiteX361" fmla="*/ 2207047 w 7369701"/>
              <a:gd name="connsiteY361" fmla="*/ 6654540 h 6858000"/>
              <a:gd name="connsiteX362" fmla="*/ 2299106 w 7369701"/>
              <a:gd name="connsiteY362" fmla="*/ 6778931 h 6858000"/>
              <a:gd name="connsiteX363" fmla="*/ 2314430 w 7369701"/>
              <a:gd name="connsiteY363" fmla="*/ 6801144 h 6858000"/>
              <a:gd name="connsiteX364" fmla="*/ 2352406 w 7369701"/>
              <a:gd name="connsiteY364" fmla="*/ 6858000 h 6858000"/>
              <a:gd name="connsiteX365" fmla="*/ 2314492 w 7369701"/>
              <a:gd name="connsiteY365" fmla="*/ 6858000 h 6858000"/>
              <a:gd name="connsiteX366" fmla="*/ 2288095 w 7369701"/>
              <a:gd name="connsiteY366" fmla="*/ 6818030 h 6858000"/>
              <a:gd name="connsiteX367" fmla="*/ 2272768 w 7369701"/>
              <a:gd name="connsiteY367" fmla="*/ 6795822 h 6858000"/>
              <a:gd name="connsiteX368" fmla="*/ 2182715 w 7369701"/>
              <a:gd name="connsiteY368" fmla="*/ 6675071 h 6858000"/>
              <a:gd name="connsiteX369" fmla="*/ 2032061 w 7369701"/>
              <a:gd name="connsiteY369" fmla="*/ 6541380 h 6858000"/>
              <a:gd name="connsiteX370" fmla="*/ 2257220 w 7369701"/>
              <a:gd name="connsiteY370" fmla="*/ 6826257 h 6858000"/>
              <a:gd name="connsiteX371" fmla="*/ 2281324 w 7369701"/>
              <a:gd name="connsiteY371" fmla="*/ 6858000 h 6858000"/>
              <a:gd name="connsiteX372" fmla="*/ 2242860 w 7369701"/>
              <a:gd name="connsiteY372" fmla="*/ 6858000 h 6858000"/>
              <a:gd name="connsiteX373" fmla="*/ 2232818 w 7369701"/>
              <a:gd name="connsiteY373" fmla="*/ 6844926 h 6858000"/>
              <a:gd name="connsiteX374" fmla="*/ 1990172 w 7369701"/>
              <a:gd name="connsiteY374" fmla="*/ 6542121 h 6858000"/>
              <a:gd name="connsiteX375" fmla="*/ 2124090 w 7369701"/>
              <a:gd name="connsiteY375" fmla="*/ 6761017 h 6858000"/>
              <a:gd name="connsiteX376" fmla="*/ 2200380 w 7369701"/>
              <a:gd name="connsiteY376" fmla="*/ 6858000 h 6858000"/>
              <a:gd name="connsiteX377" fmla="*/ 2147507 w 7369701"/>
              <a:gd name="connsiteY377" fmla="*/ 6858000 h 6858000"/>
              <a:gd name="connsiteX378" fmla="*/ 2070668 w 7369701"/>
              <a:gd name="connsiteY378" fmla="*/ 6761520 h 6858000"/>
              <a:gd name="connsiteX379" fmla="*/ 1975142 w 7369701"/>
              <a:gd name="connsiteY379" fmla="*/ 6585570 h 6858000"/>
              <a:gd name="connsiteX380" fmla="*/ 2050035 w 7369701"/>
              <a:gd name="connsiteY380" fmla="*/ 6813345 h 6858000"/>
              <a:gd name="connsiteX381" fmla="*/ 2063025 w 7369701"/>
              <a:gd name="connsiteY381" fmla="*/ 6858000 h 6858000"/>
              <a:gd name="connsiteX382" fmla="*/ 2021675 w 7369701"/>
              <a:gd name="connsiteY382" fmla="*/ 6858000 h 6858000"/>
              <a:gd name="connsiteX383" fmla="*/ 2019308 w 7369701"/>
              <a:gd name="connsiteY383" fmla="*/ 6847118 h 6858000"/>
              <a:gd name="connsiteX384" fmla="*/ 1938835 w 7369701"/>
              <a:gd name="connsiteY384" fmla="*/ 6551160 h 6858000"/>
              <a:gd name="connsiteX385" fmla="*/ 1953230 w 7369701"/>
              <a:gd name="connsiteY385" fmla="*/ 6759699 h 6858000"/>
              <a:gd name="connsiteX386" fmla="*/ 1956763 w 7369701"/>
              <a:gd name="connsiteY386" fmla="*/ 6778191 h 6858000"/>
              <a:gd name="connsiteX387" fmla="*/ 1967925 w 7369701"/>
              <a:gd name="connsiteY387" fmla="*/ 6858000 h 6858000"/>
              <a:gd name="connsiteX388" fmla="*/ 1936622 w 7369701"/>
              <a:gd name="connsiteY388" fmla="*/ 6858000 h 6858000"/>
              <a:gd name="connsiteX389" fmla="*/ 1926261 w 7369701"/>
              <a:gd name="connsiteY389" fmla="*/ 6784064 h 6858000"/>
              <a:gd name="connsiteX390" fmla="*/ 1922724 w 7369701"/>
              <a:gd name="connsiteY390" fmla="*/ 6765577 h 6858000"/>
              <a:gd name="connsiteX391" fmla="*/ 1904650 w 7369701"/>
              <a:gd name="connsiteY391" fmla="*/ 6639616 h 6858000"/>
              <a:gd name="connsiteX392" fmla="*/ 1885273 w 7369701"/>
              <a:gd name="connsiteY392" fmla="*/ 6858000 h 6858000"/>
              <a:gd name="connsiteX393" fmla="*/ 1854363 w 7369701"/>
              <a:gd name="connsiteY393" fmla="*/ 6858000 h 6858000"/>
              <a:gd name="connsiteX394" fmla="*/ 1880391 w 7369701"/>
              <a:gd name="connsiteY394" fmla="*/ 6603796 h 6858000"/>
              <a:gd name="connsiteX395" fmla="*/ 1818273 w 7369701"/>
              <a:gd name="connsiteY395" fmla="*/ 6715729 h 6858000"/>
              <a:gd name="connsiteX396" fmla="*/ 1794691 w 7369701"/>
              <a:gd name="connsiteY396" fmla="*/ 6843239 h 6858000"/>
              <a:gd name="connsiteX397" fmla="*/ 1794914 w 7369701"/>
              <a:gd name="connsiteY397" fmla="*/ 6858000 h 6858000"/>
              <a:gd name="connsiteX398" fmla="*/ 1746128 w 7369701"/>
              <a:gd name="connsiteY398" fmla="*/ 6858000 h 6858000"/>
              <a:gd name="connsiteX399" fmla="*/ 1753934 w 7369701"/>
              <a:gd name="connsiteY399" fmla="*/ 6724796 h 6858000"/>
              <a:gd name="connsiteX400" fmla="*/ 1792053 w 7369701"/>
              <a:gd name="connsiteY400" fmla="*/ 6572396 h 6858000"/>
              <a:gd name="connsiteX401" fmla="*/ 1862248 w 7369701"/>
              <a:gd name="connsiteY401" fmla="*/ 6266397 h 6858000"/>
              <a:gd name="connsiteX402" fmla="*/ 1862250 w 7369701"/>
              <a:gd name="connsiteY402" fmla="*/ 6033531 h 6858000"/>
              <a:gd name="connsiteX403" fmla="*/ 1211999 w 7369701"/>
              <a:gd name="connsiteY403" fmla="*/ 6683610 h 6858000"/>
              <a:gd name="connsiteX404" fmla="*/ 1213266 w 7369701"/>
              <a:gd name="connsiteY404" fmla="*/ 6691947 h 6858000"/>
              <a:gd name="connsiteX405" fmla="*/ 1203370 w 7369701"/>
              <a:gd name="connsiteY405" fmla="*/ 6850676 h 6858000"/>
              <a:gd name="connsiteX406" fmla="*/ 1203671 w 7369701"/>
              <a:gd name="connsiteY406" fmla="*/ 6858000 h 6858000"/>
              <a:gd name="connsiteX407" fmla="*/ 1143180 w 7369701"/>
              <a:gd name="connsiteY407" fmla="*/ 6858000 h 6858000"/>
              <a:gd name="connsiteX408" fmla="*/ 1142176 w 7369701"/>
              <a:gd name="connsiteY408" fmla="*/ 6766045 h 6858000"/>
              <a:gd name="connsiteX409" fmla="*/ 1067484 w 7369701"/>
              <a:gd name="connsiteY409" fmla="*/ 6858000 h 6858000"/>
              <a:gd name="connsiteX410" fmla="*/ 953928 w 7369701"/>
              <a:gd name="connsiteY410" fmla="*/ 6858000 h 6858000"/>
              <a:gd name="connsiteX411" fmla="*/ 959715 w 7369701"/>
              <a:gd name="connsiteY411" fmla="*/ 6850185 h 6858000"/>
              <a:gd name="connsiteX412" fmla="*/ 1483788 w 7369701"/>
              <a:gd name="connsiteY412" fmla="*/ 6259174 h 6858000"/>
              <a:gd name="connsiteX413" fmla="*/ 1100671 w 7369701"/>
              <a:gd name="connsiteY413" fmla="*/ 6252137 h 6858000"/>
              <a:gd name="connsiteX414" fmla="*/ 1090144 w 7369701"/>
              <a:gd name="connsiteY414" fmla="*/ 6256748 h 6858000"/>
              <a:gd name="connsiteX415" fmla="*/ 1095872 w 7369701"/>
              <a:gd name="connsiteY415" fmla="*/ 6271892 h 6858000"/>
              <a:gd name="connsiteX416" fmla="*/ 262785 w 7369701"/>
              <a:gd name="connsiteY416" fmla="*/ 6845450 h 6858000"/>
              <a:gd name="connsiteX417" fmla="*/ 209968 w 7369701"/>
              <a:gd name="connsiteY417" fmla="*/ 6770713 h 6858000"/>
              <a:gd name="connsiteX418" fmla="*/ 873460 w 7369701"/>
              <a:gd name="connsiteY418" fmla="*/ 6253768 h 6858000"/>
              <a:gd name="connsiteX419" fmla="*/ 192686 w 7369701"/>
              <a:gd name="connsiteY419" fmla="*/ 5849257 h 6858000"/>
              <a:gd name="connsiteX420" fmla="*/ 4696 w 7369701"/>
              <a:gd name="connsiteY420" fmla="*/ 5697668 h 6858000"/>
              <a:gd name="connsiteX421" fmla="*/ 0 w 7369701"/>
              <a:gd name="connsiteY421" fmla="*/ 5689984 h 6858000"/>
              <a:gd name="connsiteX422" fmla="*/ 0 w 7369701"/>
              <a:gd name="connsiteY422" fmla="*/ 5513472 h 6858000"/>
              <a:gd name="connsiteX423" fmla="*/ 174101 w 7369701"/>
              <a:gd name="connsiteY423" fmla="*/ 5620277 h 6858000"/>
              <a:gd name="connsiteX424" fmla="*/ 891800 w 7369701"/>
              <a:gd name="connsiteY424" fmla="*/ 6036935 h 6858000"/>
              <a:gd name="connsiteX425" fmla="*/ 1072219 w 7369701"/>
              <a:gd name="connsiteY425" fmla="*/ 6169443 h 6858000"/>
              <a:gd name="connsiteX426" fmla="*/ 1074117 w 7369701"/>
              <a:gd name="connsiteY426" fmla="*/ 6170301 h 6858000"/>
              <a:gd name="connsiteX427" fmla="*/ 1083114 w 7369701"/>
              <a:gd name="connsiteY427" fmla="*/ 6174131 h 6858000"/>
              <a:gd name="connsiteX428" fmla="*/ 1543010 w 7369701"/>
              <a:gd name="connsiteY428" fmla="*/ 6191140 h 6858000"/>
              <a:gd name="connsiteX429" fmla="*/ 1551080 w 7369701"/>
              <a:gd name="connsiteY429" fmla="*/ 6195006 h 6858000"/>
              <a:gd name="connsiteX430" fmla="*/ 2345443 w 7369701"/>
              <a:gd name="connsiteY430" fmla="*/ 5549882 h 6858000"/>
              <a:gd name="connsiteX431" fmla="*/ 1721499 w 7369701"/>
              <a:gd name="connsiteY431" fmla="*/ 5599969 h 6858000"/>
              <a:gd name="connsiteX432" fmla="*/ 767716 w 7369701"/>
              <a:gd name="connsiteY432" fmla="*/ 5472768 h 6858000"/>
              <a:gd name="connsiteX433" fmla="*/ 722147 w 7369701"/>
              <a:gd name="connsiteY433" fmla="*/ 5393091 h 6858000"/>
              <a:gd name="connsiteX434" fmla="*/ 1485552 w 7369701"/>
              <a:gd name="connsiteY434" fmla="*/ 5313202 h 6858000"/>
              <a:gd name="connsiteX435" fmla="*/ 2143004 w 7369701"/>
              <a:gd name="connsiteY435" fmla="*/ 5402420 h 6858000"/>
              <a:gd name="connsiteX436" fmla="*/ 1933391 w 7369701"/>
              <a:gd name="connsiteY436" fmla="*/ 5156971 h 6858000"/>
              <a:gd name="connsiteX437" fmla="*/ 1827118 w 7369701"/>
              <a:gd name="connsiteY437" fmla="*/ 4968410 h 6858000"/>
              <a:gd name="connsiteX438" fmla="*/ 1837349 w 7369701"/>
              <a:gd name="connsiteY438" fmla="*/ 4956357 h 6858000"/>
              <a:gd name="connsiteX439" fmla="*/ 2162835 w 7369701"/>
              <a:gd name="connsiteY439" fmla="*/ 5187853 h 6858000"/>
              <a:gd name="connsiteX440" fmla="*/ 2257167 w 7369701"/>
              <a:gd name="connsiteY440" fmla="*/ 5462123 h 6858000"/>
              <a:gd name="connsiteX441" fmla="*/ 2261598 w 7369701"/>
              <a:gd name="connsiteY441" fmla="*/ 5467998 h 6858000"/>
              <a:gd name="connsiteX442" fmla="*/ 2437177 w 7369701"/>
              <a:gd name="connsiteY442" fmla="*/ 5479608 h 6858000"/>
              <a:gd name="connsiteX443" fmla="*/ 2445247 w 7369701"/>
              <a:gd name="connsiteY443" fmla="*/ 5483476 h 6858000"/>
              <a:gd name="connsiteX444" fmla="*/ 2743626 w 7369701"/>
              <a:gd name="connsiteY444" fmla="*/ 5304819 h 6858000"/>
              <a:gd name="connsiteX445" fmla="*/ 3048102 w 7369701"/>
              <a:gd name="connsiteY445" fmla="*/ 5150595 h 6858000"/>
              <a:gd name="connsiteX446" fmla="*/ 1799414 w 7369701"/>
              <a:gd name="connsiteY446" fmla="*/ 4694732 h 6858000"/>
              <a:gd name="connsiteX447" fmla="*/ 1771735 w 7369701"/>
              <a:gd name="connsiteY447" fmla="*/ 4619929 h 6858000"/>
              <a:gd name="connsiteX448" fmla="*/ 3104273 w 7369701"/>
              <a:gd name="connsiteY448" fmla="*/ 5076159 h 6858000"/>
              <a:gd name="connsiteX449" fmla="*/ 3113245 w 7369701"/>
              <a:gd name="connsiteY449" fmla="*/ 5090705 h 6858000"/>
              <a:gd name="connsiteX450" fmla="*/ 3126294 w 7369701"/>
              <a:gd name="connsiteY450" fmla="*/ 5114400 h 6858000"/>
              <a:gd name="connsiteX451" fmla="*/ 3937433 w 7369701"/>
              <a:gd name="connsiteY451" fmla="*/ 4830473 h 6858000"/>
              <a:gd name="connsiteX452" fmla="*/ 3590475 w 7369701"/>
              <a:gd name="connsiteY452" fmla="*/ 4597974 h 6858000"/>
              <a:gd name="connsiteX453" fmla="*/ 3100264 w 7369701"/>
              <a:gd name="connsiteY453" fmla="*/ 4579845 h 6858000"/>
              <a:gd name="connsiteX454" fmla="*/ 2183576 w 7369701"/>
              <a:gd name="connsiteY454" fmla="*/ 4227150 h 6858000"/>
              <a:gd name="connsiteX455" fmla="*/ 2151029 w 7369701"/>
              <a:gd name="connsiteY455" fmla="*/ 4146947 h 6858000"/>
              <a:gd name="connsiteX456" fmla="*/ 3563434 w 7369701"/>
              <a:gd name="connsiteY456" fmla="*/ 4469115 h 6858000"/>
              <a:gd name="connsiteX457" fmla="*/ 3177952 w 7369701"/>
              <a:gd name="connsiteY457" fmla="*/ 3657386 h 6858000"/>
              <a:gd name="connsiteX458" fmla="*/ 3189263 w 7369701"/>
              <a:gd name="connsiteY458" fmla="*/ 3625726 h 6858000"/>
              <a:gd name="connsiteX459" fmla="*/ 3560912 w 7369701"/>
              <a:gd name="connsiteY459" fmla="*/ 4079863 h 6858000"/>
              <a:gd name="connsiteX460" fmla="*/ 3626636 w 7369701"/>
              <a:gd name="connsiteY460" fmla="*/ 4512230 h 6858000"/>
              <a:gd name="connsiteX461" fmla="*/ 3653088 w 7369701"/>
              <a:gd name="connsiteY461" fmla="*/ 4521417 h 6858000"/>
              <a:gd name="connsiteX462" fmla="*/ 3988128 w 7369701"/>
              <a:gd name="connsiteY462" fmla="*/ 4817267 h 6858000"/>
              <a:gd name="connsiteX463" fmla="*/ 4830582 w 7369701"/>
              <a:gd name="connsiteY463" fmla="*/ 4676000 h 6858000"/>
              <a:gd name="connsiteX464" fmla="*/ 4830100 w 7369701"/>
              <a:gd name="connsiteY464" fmla="*/ 4675554 h 6858000"/>
              <a:gd name="connsiteX465" fmla="*/ 4036318 w 7369701"/>
              <a:gd name="connsiteY465" fmla="*/ 4147013 h 6858000"/>
              <a:gd name="connsiteX466" fmla="*/ 3432098 w 7369701"/>
              <a:gd name="connsiteY466" fmla="*/ 3537312 h 6858000"/>
              <a:gd name="connsiteX467" fmla="*/ 3446761 w 7369701"/>
              <a:gd name="connsiteY467" fmla="*/ 3461278 h 6858000"/>
              <a:gd name="connsiteX468" fmla="*/ 4419733 w 7369701"/>
              <a:gd name="connsiteY468" fmla="*/ 3963555 h 6858000"/>
              <a:gd name="connsiteX469" fmla="*/ 4781371 w 7369701"/>
              <a:gd name="connsiteY469" fmla="*/ 4458604 h 6858000"/>
              <a:gd name="connsiteX470" fmla="*/ 4780440 w 7369701"/>
              <a:gd name="connsiteY470" fmla="*/ 4470290 h 6858000"/>
              <a:gd name="connsiteX471" fmla="*/ 4898954 w 7369701"/>
              <a:gd name="connsiteY471" fmla="*/ 4662092 h 6858000"/>
              <a:gd name="connsiteX472" fmla="*/ 4900699 w 7369701"/>
              <a:gd name="connsiteY472" fmla="*/ 4670867 h 6858000"/>
              <a:gd name="connsiteX473" fmla="*/ 5714511 w 7369701"/>
              <a:gd name="connsiteY473" fmla="*/ 4663483 h 6858000"/>
              <a:gd name="connsiteX474" fmla="*/ 5464793 w 7369701"/>
              <a:gd name="connsiteY474" fmla="*/ 4393556 h 6858000"/>
              <a:gd name="connsiteX475" fmla="*/ 5461897 w 7369701"/>
              <a:gd name="connsiteY475" fmla="*/ 4390879 h 6858000"/>
              <a:gd name="connsiteX476" fmla="*/ 4294126 w 7369701"/>
              <a:gd name="connsiteY476" fmla="*/ 3303048 h 6858000"/>
              <a:gd name="connsiteX477" fmla="*/ 4305321 w 7369701"/>
              <a:gd name="connsiteY477" fmla="*/ 3256953 h 6858000"/>
              <a:gd name="connsiteX478" fmla="*/ 4949299 w 7369701"/>
              <a:gd name="connsiteY478" fmla="*/ 3766336 h 6858000"/>
              <a:gd name="connsiteX479" fmla="*/ 5291452 w 7369701"/>
              <a:gd name="connsiteY479" fmla="*/ 4076801 h 6858000"/>
              <a:gd name="connsiteX480" fmla="*/ 5434998 w 7369701"/>
              <a:gd name="connsiteY480" fmla="*/ 4254100 h 6858000"/>
              <a:gd name="connsiteX481" fmla="*/ 5351015 w 7369701"/>
              <a:gd name="connsiteY481" fmla="*/ 3760989 h 6858000"/>
              <a:gd name="connsiteX482" fmla="*/ 5413780 w 7369701"/>
              <a:gd name="connsiteY482" fmla="*/ 2966265 h 6858000"/>
              <a:gd name="connsiteX483" fmla="*/ 5425627 w 7369701"/>
              <a:gd name="connsiteY483" fmla="*/ 2954192 h 6858000"/>
              <a:gd name="connsiteX484" fmla="*/ 6604735 w 7369701"/>
              <a:gd name="connsiteY484" fmla="*/ 2041381 h 6858000"/>
              <a:gd name="connsiteX485" fmla="*/ 7204487 w 7369701"/>
              <a:gd name="connsiteY485" fmla="*/ 2742112 h 6858000"/>
              <a:gd name="connsiteX486" fmla="*/ 7131592 w 7369701"/>
              <a:gd name="connsiteY486" fmla="*/ 2672096 h 6858000"/>
              <a:gd name="connsiteX487" fmla="*/ 6996344 w 7369701"/>
              <a:gd name="connsiteY487" fmla="*/ 2518310 h 6858000"/>
              <a:gd name="connsiteX488" fmla="*/ 6735495 w 7369701"/>
              <a:gd name="connsiteY488" fmla="*/ 2196890 h 6858000"/>
              <a:gd name="connsiteX489" fmla="*/ 6721901 w 7369701"/>
              <a:gd name="connsiteY489" fmla="*/ 2179274 h 6858000"/>
              <a:gd name="connsiteX490" fmla="*/ 6604735 w 7369701"/>
              <a:gd name="connsiteY490" fmla="*/ 2041381 h 6858000"/>
              <a:gd name="connsiteX491" fmla="*/ 6591670 w 7369701"/>
              <a:gd name="connsiteY491" fmla="*/ 1988277 h 6858000"/>
              <a:gd name="connsiteX492" fmla="*/ 6747349 w 7369701"/>
              <a:gd name="connsiteY492" fmla="*/ 2160069 h 6858000"/>
              <a:gd name="connsiteX493" fmla="*/ 6760943 w 7369701"/>
              <a:gd name="connsiteY493" fmla="*/ 2177686 h 6858000"/>
              <a:gd name="connsiteX494" fmla="*/ 7021065 w 7369701"/>
              <a:gd name="connsiteY494" fmla="*/ 2498102 h 6858000"/>
              <a:gd name="connsiteX495" fmla="*/ 7155223 w 7369701"/>
              <a:gd name="connsiteY495" fmla="*/ 2650386 h 6858000"/>
              <a:gd name="connsiteX496" fmla="*/ 7203167 w 7369701"/>
              <a:gd name="connsiteY496" fmla="*/ 2697288 h 6858000"/>
              <a:gd name="connsiteX497" fmla="*/ 6937703 w 7369701"/>
              <a:gd name="connsiteY497" fmla="*/ 2321981 h 6858000"/>
              <a:gd name="connsiteX498" fmla="*/ 6591670 w 7369701"/>
              <a:gd name="connsiteY498" fmla="*/ 1988277 h 6858000"/>
              <a:gd name="connsiteX499" fmla="*/ 5798671 w 7369701"/>
              <a:gd name="connsiteY499" fmla="*/ 1981601 h 6858000"/>
              <a:gd name="connsiteX500" fmla="*/ 5754709 w 7369701"/>
              <a:gd name="connsiteY500" fmla="*/ 2071454 h 6858000"/>
              <a:gd name="connsiteX501" fmla="*/ 5763044 w 7369701"/>
              <a:gd name="connsiteY501" fmla="*/ 2842206 h 6858000"/>
              <a:gd name="connsiteX502" fmla="*/ 5764974 w 7369701"/>
              <a:gd name="connsiteY502" fmla="*/ 2799609 h 6858000"/>
              <a:gd name="connsiteX503" fmla="*/ 5767665 w 7369701"/>
              <a:gd name="connsiteY503" fmla="*/ 2666409 h 6858000"/>
              <a:gd name="connsiteX504" fmla="*/ 5763055 w 7369701"/>
              <a:gd name="connsiteY504" fmla="*/ 2579705 h 6858000"/>
              <a:gd name="connsiteX505" fmla="*/ 5758079 w 7369701"/>
              <a:gd name="connsiteY505" fmla="*/ 2492508 h 6858000"/>
              <a:gd name="connsiteX506" fmla="*/ 5779325 w 7369701"/>
              <a:gd name="connsiteY506" fmla="*/ 2197069 h 6858000"/>
              <a:gd name="connsiteX507" fmla="*/ 5798671 w 7369701"/>
              <a:gd name="connsiteY507" fmla="*/ 1981601 h 6858000"/>
              <a:gd name="connsiteX508" fmla="*/ 5829202 w 7369701"/>
              <a:gd name="connsiteY508" fmla="*/ 1971679 h 6858000"/>
              <a:gd name="connsiteX509" fmla="*/ 5809558 w 7369701"/>
              <a:gd name="connsiteY509" fmla="*/ 2198043 h 6858000"/>
              <a:gd name="connsiteX510" fmla="*/ 5788653 w 7369701"/>
              <a:gd name="connsiteY510" fmla="*/ 2489430 h 6858000"/>
              <a:gd name="connsiteX511" fmla="*/ 5793439 w 7369701"/>
              <a:gd name="connsiteY511" fmla="*/ 2575235 h 6858000"/>
              <a:gd name="connsiteX512" fmla="*/ 5796837 w 7369701"/>
              <a:gd name="connsiteY512" fmla="*/ 2637633 h 6858000"/>
              <a:gd name="connsiteX513" fmla="*/ 5818614 w 7369701"/>
              <a:gd name="connsiteY513" fmla="*/ 2473055 h 6858000"/>
              <a:gd name="connsiteX514" fmla="*/ 5829202 w 7369701"/>
              <a:gd name="connsiteY514" fmla="*/ 1971679 h 6858000"/>
              <a:gd name="connsiteX515" fmla="*/ 5911389 w 7369701"/>
              <a:gd name="connsiteY515" fmla="*/ 1898371 h 6858000"/>
              <a:gd name="connsiteX516" fmla="*/ 6237627 w 7369701"/>
              <a:gd name="connsiteY516" fmla="*/ 2231921 h 6858000"/>
              <a:gd name="connsiteX517" fmla="*/ 5911389 w 7369701"/>
              <a:gd name="connsiteY517" fmla="*/ 1898371 h 6858000"/>
              <a:gd name="connsiteX518" fmla="*/ 6944437 w 7369701"/>
              <a:gd name="connsiteY518" fmla="*/ 1575402 h 6858000"/>
              <a:gd name="connsiteX519" fmla="*/ 6304730 w 7369701"/>
              <a:gd name="connsiteY519" fmla="*/ 1766654 h 6858000"/>
              <a:gd name="connsiteX520" fmla="*/ 6944437 w 7369701"/>
              <a:gd name="connsiteY520" fmla="*/ 1575402 h 6858000"/>
              <a:gd name="connsiteX521" fmla="*/ 7019523 w 7369701"/>
              <a:gd name="connsiteY521" fmla="*/ 1519450 h 6858000"/>
              <a:gd name="connsiteX522" fmla="*/ 6298091 w 7369701"/>
              <a:gd name="connsiteY522" fmla="*/ 1737122 h 6858000"/>
              <a:gd name="connsiteX523" fmla="*/ 7019523 w 7369701"/>
              <a:gd name="connsiteY523" fmla="*/ 1519450 h 6858000"/>
              <a:gd name="connsiteX524" fmla="*/ 2399523 w 7369701"/>
              <a:gd name="connsiteY524" fmla="*/ 1428234 h 6858000"/>
              <a:gd name="connsiteX525" fmla="*/ 2224982 w 7369701"/>
              <a:gd name="connsiteY525" fmla="*/ 1826201 h 6858000"/>
              <a:gd name="connsiteX526" fmla="*/ 2096099 w 7369701"/>
              <a:gd name="connsiteY526" fmla="*/ 2345900 h 6858000"/>
              <a:gd name="connsiteX527" fmla="*/ 2283317 w 7369701"/>
              <a:gd name="connsiteY527" fmla="*/ 1796925 h 6858000"/>
              <a:gd name="connsiteX528" fmla="*/ 2399523 w 7369701"/>
              <a:gd name="connsiteY528" fmla="*/ 1428234 h 6858000"/>
              <a:gd name="connsiteX529" fmla="*/ 2448558 w 7369701"/>
              <a:gd name="connsiteY529" fmla="*/ 1373435 h 6858000"/>
              <a:gd name="connsiteX530" fmla="*/ 2312521 w 7369701"/>
              <a:gd name="connsiteY530" fmla="*/ 1806140 h 6858000"/>
              <a:gd name="connsiteX531" fmla="*/ 2127533 w 7369701"/>
              <a:gd name="connsiteY531" fmla="*/ 2348380 h 6858000"/>
              <a:gd name="connsiteX532" fmla="*/ 2358080 w 7369701"/>
              <a:gd name="connsiteY532" fmla="*/ 1866134 h 6858000"/>
              <a:gd name="connsiteX533" fmla="*/ 2407436 w 7369701"/>
              <a:gd name="connsiteY533" fmla="*/ 1651070 h 6858000"/>
              <a:gd name="connsiteX534" fmla="*/ 2448558 w 7369701"/>
              <a:gd name="connsiteY534" fmla="*/ 1373435 h 6858000"/>
              <a:gd name="connsiteX535" fmla="*/ 278707 w 7369701"/>
              <a:gd name="connsiteY535" fmla="*/ 1352270 h 6858000"/>
              <a:gd name="connsiteX536" fmla="*/ 321570 w 7369701"/>
              <a:gd name="connsiteY536" fmla="*/ 1861610 h 6858000"/>
              <a:gd name="connsiteX537" fmla="*/ 294281 w 7369701"/>
              <a:gd name="connsiteY537" fmla="*/ 1440658 h 6858000"/>
              <a:gd name="connsiteX538" fmla="*/ 278707 w 7369701"/>
              <a:gd name="connsiteY538" fmla="*/ 1352270 h 6858000"/>
              <a:gd name="connsiteX539" fmla="*/ 1423821 w 7369701"/>
              <a:gd name="connsiteY539" fmla="*/ 1351958 h 6858000"/>
              <a:gd name="connsiteX540" fmla="*/ 1638521 w 7369701"/>
              <a:gd name="connsiteY540" fmla="*/ 1908470 h 6858000"/>
              <a:gd name="connsiteX541" fmla="*/ 1754199 w 7369701"/>
              <a:gd name="connsiteY541" fmla="*/ 2149284 h 6858000"/>
              <a:gd name="connsiteX542" fmla="*/ 1908359 w 7369701"/>
              <a:gd name="connsiteY542" fmla="*/ 2364988 h 6858000"/>
              <a:gd name="connsiteX543" fmla="*/ 1647661 w 7369701"/>
              <a:gd name="connsiteY543" fmla="*/ 1825945 h 6858000"/>
              <a:gd name="connsiteX544" fmla="*/ 1423821 w 7369701"/>
              <a:gd name="connsiteY544" fmla="*/ 1351958 h 6858000"/>
              <a:gd name="connsiteX545" fmla="*/ 1431890 w 7369701"/>
              <a:gd name="connsiteY545" fmla="*/ 1306475 h 6858000"/>
              <a:gd name="connsiteX546" fmla="*/ 1507597 w 7369701"/>
              <a:gd name="connsiteY546" fmla="*/ 1446132 h 6858000"/>
              <a:gd name="connsiteX547" fmla="*/ 1674586 w 7369701"/>
              <a:gd name="connsiteY547" fmla="*/ 1813832 h 6858000"/>
              <a:gd name="connsiteX548" fmla="*/ 1815950 w 7369701"/>
              <a:gd name="connsiteY548" fmla="*/ 2128564 h 6858000"/>
              <a:gd name="connsiteX549" fmla="*/ 1984242 w 7369701"/>
              <a:gd name="connsiteY549" fmla="*/ 2430829 h 6858000"/>
              <a:gd name="connsiteX550" fmla="*/ 2014023 w 7369701"/>
              <a:gd name="connsiteY550" fmla="*/ 2450995 h 6858000"/>
              <a:gd name="connsiteX551" fmla="*/ 1747337 w 7369701"/>
              <a:gd name="connsiteY551" fmla="*/ 1855264 h 6858000"/>
              <a:gd name="connsiteX552" fmla="*/ 1533749 w 7369701"/>
              <a:gd name="connsiteY552" fmla="*/ 1478656 h 6858000"/>
              <a:gd name="connsiteX553" fmla="*/ 1431890 w 7369701"/>
              <a:gd name="connsiteY553" fmla="*/ 1306475 h 6858000"/>
              <a:gd name="connsiteX554" fmla="*/ 5052692 w 7369701"/>
              <a:gd name="connsiteY554" fmla="*/ 1292994 h 6858000"/>
              <a:gd name="connsiteX555" fmla="*/ 5200661 w 7369701"/>
              <a:gd name="connsiteY555" fmla="*/ 1635186 h 6858000"/>
              <a:gd name="connsiteX556" fmla="*/ 5297138 w 7369701"/>
              <a:gd name="connsiteY556" fmla="*/ 1906351 h 6858000"/>
              <a:gd name="connsiteX557" fmla="*/ 5052692 w 7369701"/>
              <a:gd name="connsiteY557" fmla="*/ 1292994 h 6858000"/>
              <a:gd name="connsiteX558" fmla="*/ 5009948 w 7369701"/>
              <a:gd name="connsiteY558" fmla="*/ 1273619 h 6858000"/>
              <a:gd name="connsiteX559" fmla="*/ 5121777 w 7369701"/>
              <a:gd name="connsiteY559" fmla="*/ 1654213 h 6858000"/>
              <a:gd name="connsiteX560" fmla="*/ 5293545 w 7369701"/>
              <a:gd name="connsiteY560" fmla="*/ 2072247 h 6858000"/>
              <a:gd name="connsiteX561" fmla="*/ 5294042 w 7369701"/>
              <a:gd name="connsiteY561" fmla="*/ 2065019 h 6858000"/>
              <a:gd name="connsiteX562" fmla="*/ 5171936 w 7369701"/>
              <a:gd name="connsiteY562" fmla="*/ 1647613 h 6858000"/>
              <a:gd name="connsiteX563" fmla="*/ 5009948 w 7369701"/>
              <a:gd name="connsiteY563" fmla="*/ 1273619 h 6858000"/>
              <a:gd name="connsiteX564" fmla="*/ 655236 w 7369701"/>
              <a:gd name="connsiteY564" fmla="*/ 1268632 h 6858000"/>
              <a:gd name="connsiteX565" fmla="*/ 839521 w 7369701"/>
              <a:gd name="connsiteY565" fmla="*/ 1685315 h 6858000"/>
              <a:gd name="connsiteX566" fmla="*/ 1109416 w 7369701"/>
              <a:gd name="connsiteY566" fmla="*/ 2061663 h 6858000"/>
              <a:gd name="connsiteX567" fmla="*/ 1298300 w 7369701"/>
              <a:gd name="connsiteY567" fmla="*/ 2247742 h 6858000"/>
              <a:gd name="connsiteX568" fmla="*/ 1125871 w 7369701"/>
              <a:gd name="connsiteY568" fmla="*/ 1989513 h 6858000"/>
              <a:gd name="connsiteX569" fmla="*/ 981574 w 7369701"/>
              <a:gd name="connsiteY569" fmla="*/ 1783157 h 6858000"/>
              <a:gd name="connsiteX570" fmla="*/ 922198 w 7369701"/>
              <a:gd name="connsiteY570" fmla="*/ 1677437 h 6858000"/>
              <a:gd name="connsiteX571" fmla="*/ 869293 w 7369701"/>
              <a:gd name="connsiteY571" fmla="*/ 1583214 h 6858000"/>
              <a:gd name="connsiteX572" fmla="*/ 751431 w 7369701"/>
              <a:gd name="connsiteY572" fmla="*/ 1405731 h 6858000"/>
              <a:gd name="connsiteX573" fmla="*/ 655236 w 7369701"/>
              <a:gd name="connsiteY573" fmla="*/ 1268632 h 6858000"/>
              <a:gd name="connsiteX574" fmla="*/ 6516292 w 7369701"/>
              <a:gd name="connsiteY574" fmla="*/ 1263064 h 6858000"/>
              <a:gd name="connsiteX575" fmla="*/ 5736320 w 7369701"/>
              <a:gd name="connsiteY575" fmla="*/ 1501803 h 6858000"/>
              <a:gd name="connsiteX576" fmla="*/ 6516292 w 7369701"/>
              <a:gd name="connsiteY576" fmla="*/ 1263064 h 6858000"/>
              <a:gd name="connsiteX577" fmla="*/ 291466 w 7369701"/>
              <a:gd name="connsiteY577" fmla="*/ 1250369 h 6858000"/>
              <a:gd name="connsiteX578" fmla="*/ 323180 w 7369701"/>
              <a:gd name="connsiteY578" fmla="*/ 1435283 h 6858000"/>
              <a:gd name="connsiteX579" fmla="*/ 349381 w 7369701"/>
              <a:gd name="connsiteY579" fmla="*/ 1875041 h 6858000"/>
              <a:gd name="connsiteX580" fmla="*/ 374363 w 7369701"/>
              <a:gd name="connsiteY580" fmla="*/ 1506494 h 6858000"/>
              <a:gd name="connsiteX581" fmla="*/ 302168 w 7369701"/>
              <a:gd name="connsiteY581" fmla="*/ 1274495 h 6858000"/>
              <a:gd name="connsiteX582" fmla="*/ 291466 w 7369701"/>
              <a:gd name="connsiteY582" fmla="*/ 1250369 h 6858000"/>
              <a:gd name="connsiteX583" fmla="*/ 678222 w 7369701"/>
              <a:gd name="connsiteY583" fmla="*/ 1248670 h 6858000"/>
              <a:gd name="connsiteX584" fmla="*/ 775536 w 7369701"/>
              <a:gd name="connsiteY584" fmla="*/ 1388015 h 6858000"/>
              <a:gd name="connsiteX585" fmla="*/ 894529 w 7369701"/>
              <a:gd name="connsiteY585" fmla="*/ 1567739 h 6858000"/>
              <a:gd name="connsiteX586" fmla="*/ 948000 w 7369701"/>
              <a:gd name="connsiteY586" fmla="*/ 1663088 h 6858000"/>
              <a:gd name="connsiteX587" fmla="*/ 1006812 w 7369701"/>
              <a:gd name="connsiteY587" fmla="*/ 1767683 h 6858000"/>
              <a:gd name="connsiteX588" fmla="*/ 1149133 w 7369701"/>
              <a:gd name="connsiteY588" fmla="*/ 1971513 h 6858000"/>
              <a:gd name="connsiteX589" fmla="*/ 1333952 w 7369701"/>
              <a:gd name="connsiteY589" fmla="*/ 2251620 h 6858000"/>
              <a:gd name="connsiteX590" fmla="*/ 1337329 w 7369701"/>
              <a:gd name="connsiteY590" fmla="*/ 2258350 h 6858000"/>
              <a:gd name="connsiteX591" fmla="*/ 1014726 w 7369701"/>
              <a:gd name="connsiteY591" fmla="*/ 1615556 h 6858000"/>
              <a:gd name="connsiteX592" fmla="*/ 678222 w 7369701"/>
              <a:gd name="connsiteY592" fmla="*/ 1248670 h 6858000"/>
              <a:gd name="connsiteX593" fmla="*/ 6691602 w 7369701"/>
              <a:gd name="connsiteY593" fmla="*/ 1140573 h 6858000"/>
              <a:gd name="connsiteX594" fmla="*/ 6571100 w 7369701"/>
              <a:gd name="connsiteY594" fmla="*/ 1183662 h 6858000"/>
              <a:gd name="connsiteX595" fmla="*/ 6241687 w 7369701"/>
              <a:gd name="connsiteY595" fmla="*/ 1257600 h 6858000"/>
              <a:gd name="connsiteX596" fmla="*/ 5693009 w 7369701"/>
              <a:gd name="connsiteY596" fmla="*/ 1478256 h 6858000"/>
              <a:gd name="connsiteX597" fmla="*/ 6548420 w 7369701"/>
              <a:gd name="connsiteY597" fmla="*/ 1214599 h 6858000"/>
              <a:gd name="connsiteX598" fmla="*/ 6605473 w 7369701"/>
              <a:gd name="connsiteY598" fmla="*/ 1184686 h 6858000"/>
              <a:gd name="connsiteX599" fmla="*/ 6691602 w 7369701"/>
              <a:gd name="connsiteY599" fmla="*/ 1140573 h 6858000"/>
              <a:gd name="connsiteX600" fmla="*/ 4002475 w 7369701"/>
              <a:gd name="connsiteY600" fmla="*/ 1037802 h 6858000"/>
              <a:gd name="connsiteX601" fmla="*/ 4000324 w 7369701"/>
              <a:gd name="connsiteY601" fmla="*/ 1039362 h 6858000"/>
              <a:gd name="connsiteX602" fmla="*/ 4002862 w 7369701"/>
              <a:gd name="connsiteY602" fmla="*/ 1042866 h 6858000"/>
              <a:gd name="connsiteX603" fmla="*/ 4002475 w 7369701"/>
              <a:gd name="connsiteY603" fmla="*/ 1037802 h 6858000"/>
              <a:gd name="connsiteX604" fmla="*/ 506322 w 7369701"/>
              <a:gd name="connsiteY604" fmla="*/ 1020997 h 6858000"/>
              <a:gd name="connsiteX605" fmla="*/ 533068 w 7369701"/>
              <a:gd name="connsiteY605" fmla="*/ 1029409 h 6858000"/>
              <a:gd name="connsiteX606" fmla="*/ 1232525 w 7369701"/>
              <a:gd name="connsiteY606" fmla="*/ 1804675 h 6858000"/>
              <a:gd name="connsiteX607" fmla="*/ 1388858 w 7369701"/>
              <a:gd name="connsiteY607" fmla="*/ 2368011 h 6858000"/>
              <a:gd name="connsiteX608" fmla="*/ 1384098 w 7369701"/>
              <a:gd name="connsiteY608" fmla="*/ 2378125 h 6858000"/>
              <a:gd name="connsiteX609" fmla="*/ 1425393 w 7369701"/>
              <a:gd name="connsiteY609" fmla="*/ 2589124 h 6858000"/>
              <a:gd name="connsiteX610" fmla="*/ 1424001 w 7369701"/>
              <a:gd name="connsiteY610" fmla="*/ 2597541 h 6858000"/>
              <a:gd name="connsiteX611" fmla="*/ 2152729 w 7369701"/>
              <a:gd name="connsiteY611" fmla="*/ 2864487 h 6858000"/>
              <a:gd name="connsiteX612" fmla="*/ 2020609 w 7369701"/>
              <a:gd name="connsiteY612" fmla="*/ 2539671 h 6858000"/>
              <a:gd name="connsiteX613" fmla="*/ 2018920 w 7369701"/>
              <a:gd name="connsiteY613" fmla="*/ 2536309 h 6858000"/>
              <a:gd name="connsiteX614" fmla="*/ 1342441 w 7369701"/>
              <a:gd name="connsiteY614" fmla="*/ 1173017 h 6858000"/>
              <a:gd name="connsiteX615" fmla="*/ 1367925 w 7369701"/>
              <a:gd name="connsiteY615" fmla="*/ 1135648 h 6858000"/>
              <a:gd name="connsiteX616" fmla="*/ 1771401 w 7369701"/>
              <a:gd name="connsiteY616" fmla="*/ 1806673 h 6858000"/>
              <a:gd name="connsiteX617" fmla="*/ 1972385 w 7369701"/>
              <a:gd name="connsiteY617" fmla="*/ 2198735 h 6858000"/>
              <a:gd name="connsiteX618" fmla="*/ 2040892 w 7369701"/>
              <a:gd name="connsiteY618" fmla="*/ 2405205 h 6858000"/>
              <a:gd name="connsiteX619" fmla="*/ 2131689 w 7369701"/>
              <a:gd name="connsiteY619" fmla="*/ 1936926 h 6858000"/>
              <a:gd name="connsiteX620" fmla="*/ 2454820 w 7369701"/>
              <a:gd name="connsiteY620" fmla="*/ 1248808 h 6858000"/>
              <a:gd name="connsiteX621" fmla="*/ 2492512 w 7369701"/>
              <a:gd name="connsiteY621" fmla="*/ 1302920 h 6858000"/>
              <a:gd name="connsiteX622" fmla="*/ 2081216 w 7369701"/>
              <a:gd name="connsiteY622" fmla="*/ 2527513 h 6858000"/>
              <a:gd name="connsiteX623" fmla="*/ 2081211 w 7369701"/>
              <a:gd name="connsiteY623" fmla="*/ 2528916 h 6858000"/>
              <a:gd name="connsiteX624" fmla="*/ 2199067 w 7369701"/>
              <a:gd name="connsiteY624" fmla="*/ 2884061 h 6858000"/>
              <a:gd name="connsiteX625" fmla="*/ 3192586 w 7369701"/>
              <a:gd name="connsiteY625" fmla="*/ 3411496 h 6858000"/>
              <a:gd name="connsiteX626" fmla="*/ 3182620 w 7369701"/>
              <a:gd name="connsiteY626" fmla="*/ 3483279 h 6858000"/>
              <a:gd name="connsiteX627" fmla="*/ 2435119 w 7369701"/>
              <a:gd name="connsiteY627" fmla="*/ 3080173 h 6858000"/>
              <a:gd name="connsiteX628" fmla="*/ 2410152 w 7369701"/>
              <a:gd name="connsiteY628" fmla="*/ 3063751 h 6858000"/>
              <a:gd name="connsiteX629" fmla="*/ 2408099 w 7369701"/>
              <a:gd name="connsiteY629" fmla="*/ 3064403 h 6858000"/>
              <a:gd name="connsiteX630" fmla="*/ 2407218 w 7369701"/>
              <a:gd name="connsiteY630" fmla="*/ 3070324 h 6858000"/>
              <a:gd name="connsiteX631" fmla="*/ 2380138 w 7369701"/>
              <a:gd name="connsiteY631" fmla="*/ 3099341 h 6858000"/>
              <a:gd name="connsiteX632" fmla="*/ 1765923 w 7369701"/>
              <a:gd name="connsiteY632" fmla="*/ 3581043 h 6858000"/>
              <a:gd name="connsiteX633" fmla="*/ 1702258 w 7369701"/>
              <a:gd name="connsiteY633" fmla="*/ 3612286 h 6858000"/>
              <a:gd name="connsiteX634" fmla="*/ 1538370 w 7369701"/>
              <a:gd name="connsiteY634" fmla="*/ 3811804 h 6858000"/>
              <a:gd name="connsiteX635" fmla="*/ 542867 w 7369701"/>
              <a:gd name="connsiteY635" fmla="*/ 4944092 h 6858000"/>
              <a:gd name="connsiteX636" fmla="*/ 515800 w 7369701"/>
              <a:gd name="connsiteY636" fmla="*/ 4862180 h 6858000"/>
              <a:gd name="connsiteX637" fmla="*/ 909145 w 7369701"/>
              <a:gd name="connsiteY637" fmla="*/ 4199225 h 6858000"/>
              <a:gd name="connsiteX638" fmla="*/ 1214067 w 7369701"/>
              <a:gd name="connsiteY638" fmla="*/ 3908561 h 6858000"/>
              <a:gd name="connsiteX639" fmla="*/ 640967 w 7369701"/>
              <a:gd name="connsiteY639" fmla="*/ 4105601 h 6858000"/>
              <a:gd name="connsiteX640" fmla="*/ 112563 w 7369701"/>
              <a:gd name="connsiteY640" fmla="*/ 4396952 h 6858000"/>
              <a:gd name="connsiteX641" fmla="*/ 0 w 7369701"/>
              <a:gd name="connsiteY641" fmla="*/ 4466006 h 6858000"/>
              <a:gd name="connsiteX642" fmla="*/ 0 w 7369701"/>
              <a:gd name="connsiteY642" fmla="*/ 4233763 h 6858000"/>
              <a:gd name="connsiteX643" fmla="*/ 36881 w 7369701"/>
              <a:gd name="connsiteY643" fmla="*/ 4200118 h 6858000"/>
              <a:gd name="connsiteX644" fmla="*/ 910534 w 7369701"/>
              <a:gd name="connsiteY644" fmla="*/ 3629753 h 6858000"/>
              <a:gd name="connsiteX645" fmla="*/ 1578717 w 7369701"/>
              <a:gd name="connsiteY645" fmla="*/ 3575982 h 6858000"/>
              <a:gd name="connsiteX646" fmla="*/ 2338780 w 7369701"/>
              <a:gd name="connsiteY646" fmla="*/ 3033725 h 6858000"/>
              <a:gd name="connsiteX647" fmla="*/ 1807991 w 7369701"/>
              <a:gd name="connsiteY647" fmla="*/ 2807184 h 6858000"/>
              <a:gd name="connsiteX648" fmla="*/ 1416358 w 7369701"/>
              <a:gd name="connsiteY648" fmla="*/ 3112571 h 6858000"/>
              <a:gd name="connsiteX649" fmla="*/ 939066 w 7369701"/>
              <a:gd name="connsiteY649" fmla="*/ 3378798 h 6858000"/>
              <a:gd name="connsiteX650" fmla="*/ 115099 w 7369701"/>
              <a:gd name="connsiteY650" fmla="*/ 3607650 h 6858000"/>
              <a:gd name="connsiteX651" fmla="*/ 97284 w 7369701"/>
              <a:gd name="connsiteY651" fmla="*/ 3520393 h 6858000"/>
              <a:gd name="connsiteX652" fmla="*/ 922050 w 7369701"/>
              <a:gd name="connsiteY652" fmla="*/ 3074867 h 6858000"/>
              <a:gd name="connsiteX653" fmla="*/ 1405265 w 7369701"/>
              <a:gd name="connsiteY653" fmla="*/ 3016319 h 6858000"/>
              <a:gd name="connsiteX654" fmla="*/ 1407512 w 7369701"/>
              <a:gd name="connsiteY654" fmla="*/ 3018001 h 6858000"/>
              <a:gd name="connsiteX655" fmla="*/ 1726266 w 7369701"/>
              <a:gd name="connsiteY655" fmla="*/ 2777274 h 6858000"/>
              <a:gd name="connsiteX656" fmla="*/ 625390 w 7369701"/>
              <a:gd name="connsiteY656" fmla="*/ 2514541 h 6858000"/>
              <a:gd name="connsiteX657" fmla="*/ 619799 w 7369701"/>
              <a:gd name="connsiteY657" fmla="*/ 2527180 h 6858000"/>
              <a:gd name="connsiteX658" fmla="*/ 310030 w 7369701"/>
              <a:gd name="connsiteY658" fmla="*/ 2771818 h 6858000"/>
              <a:gd name="connsiteX659" fmla="*/ 173877 w 7369701"/>
              <a:gd name="connsiteY659" fmla="*/ 2937056 h 6858000"/>
              <a:gd name="connsiteX660" fmla="*/ 77889 w 7369701"/>
              <a:gd name="connsiteY660" fmla="*/ 3138440 h 6858000"/>
              <a:gd name="connsiteX661" fmla="*/ 0 w 7369701"/>
              <a:gd name="connsiteY661" fmla="*/ 3271395 h 6858000"/>
              <a:gd name="connsiteX662" fmla="*/ 0 w 7369701"/>
              <a:gd name="connsiteY662" fmla="*/ 3153002 h 6858000"/>
              <a:gd name="connsiteX663" fmla="*/ 2386 w 7369701"/>
              <a:gd name="connsiteY663" fmla="*/ 3149203 h 6858000"/>
              <a:gd name="connsiteX664" fmla="*/ 89753 w 7369701"/>
              <a:gd name="connsiteY664" fmla="*/ 2987702 h 6858000"/>
              <a:gd name="connsiteX665" fmla="*/ 76869 w 7369701"/>
              <a:gd name="connsiteY665" fmla="*/ 3005404 h 6858000"/>
              <a:gd name="connsiteX666" fmla="*/ 32049 w 7369701"/>
              <a:gd name="connsiteY666" fmla="*/ 3065814 h 6858000"/>
              <a:gd name="connsiteX667" fmla="*/ 0 w 7369701"/>
              <a:gd name="connsiteY667" fmla="*/ 3108744 h 6858000"/>
              <a:gd name="connsiteX668" fmla="*/ 0 w 7369701"/>
              <a:gd name="connsiteY668" fmla="*/ 3058059 h 6858000"/>
              <a:gd name="connsiteX669" fmla="*/ 7610 w 7369701"/>
              <a:gd name="connsiteY669" fmla="*/ 3047889 h 6858000"/>
              <a:gd name="connsiteX670" fmla="*/ 52419 w 7369701"/>
              <a:gd name="connsiteY670" fmla="*/ 2987479 h 6858000"/>
              <a:gd name="connsiteX671" fmla="*/ 59142 w 7369701"/>
              <a:gd name="connsiteY671" fmla="*/ 2978488 h 6858000"/>
              <a:gd name="connsiteX672" fmla="*/ 0 w 7369701"/>
              <a:gd name="connsiteY672" fmla="*/ 3015334 h 6858000"/>
              <a:gd name="connsiteX673" fmla="*/ 0 w 7369701"/>
              <a:gd name="connsiteY673" fmla="*/ 2914286 h 6858000"/>
              <a:gd name="connsiteX674" fmla="*/ 36383 w 7369701"/>
              <a:gd name="connsiteY674" fmla="*/ 2901128 h 6858000"/>
              <a:gd name="connsiteX675" fmla="*/ 156329 w 7369701"/>
              <a:gd name="connsiteY675" fmla="*/ 2840533 h 6858000"/>
              <a:gd name="connsiteX676" fmla="*/ 358355 w 7369701"/>
              <a:gd name="connsiteY676" fmla="*/ 2620471 h 6858000"/>
              <a:gd name="connsiteX677" fmla="*/ 510577 w 7369701"/>
              <a:gd name="connsiteY677" fmla="*/ 2501244 h 6858000"/>
              <a:gd name="connsiteX678" fmla="*/ 211967 w 7369701"/>
              <a:gd name="connsiteY678" fmla="*/ 2479171 h 6858000"/>
              <a:gd name="connsiteX679" fmla="*/ 0 w 7369701"/>
              <a:gd name="connsiteY679" fmla="*/ 2476398 h 6858000"/>
              <a:gd name="connsiteX680" fmla="*/ 0 w 7369701"/>
              <a:gd name="connsiteY680" fmla="*/ 2389189 h 6858000"/>
              <a:gd name="connsiteX681" fmla="*/ 103062 w 7369701"/>
              <a:gd name="connsiteY681" fmla="*/ 2389518 h 6858000"/>
              <a:gd name="connsiteX682" fmla="*/ 510734 w 7369701"/>
              <a:gd name="connsiteY682" fmla="*/ 2416201 h 6858000"/>
              <a:gd name="connsiteX683" fmla="*/ 279257 w 7369701"/>
              <a:gd name="connsiteY683" fmla="*/ 2092102 h 6858000"/>
              <a:gd name="connsiteX684" fmla="*/ 65265 w 7369701"/>
              <a:gd name="connsiteY684" fmla="*/ 2006049 h 6858000"/>
              <a:gd name="connsiteX685" fmla="*/ 0 w 7369701"/>
              <a:gd name="connsiteY685" fmla="*/ 1982532 h 6858000"/>
              <a:gd name="connsiteX686" fmla="*/ 0 w 7369701"/>
              <a:gd name="connsiteY686" fmla="*/ 1912789 h 6858000"/>
              <a:gd name="connsiteX687" fmla="*/ 97460 w 7369701"/>
              <a:gd name="connsiteY687" fmla="*/ 1953725 h 6858000"/>
              <a:gd name="connsiteX688" fmla="*/ 221272 w 7369701"/>
              <a:gd name="connsiteY688" fmla="*/ 1980766 h 6858000"/>
              <a:gd name="connsiteX689" fmla="*/ 116765 w 7369701"/>
              <a:gd name="connsiteY689" fmla="*/ 1911033 h 6858000"/>
              <a:gd name="connsiteX690" fmla="*/ 16405 w 7369701"/>
              <a:gd name="connsiteY690" fmla="*/ 1803412 h 6858000"/>
              <a:gd name="connsiteX691" fmla="*/ 0 w 7369701"/>
              <a:gd name="connsiteY691" fmla="*/ 1784777 h 6858000"/>
              <a:gd name="connsiteX692" fmla="*/ 0 w 7369701"/>
              <a:gd name="connsiteY692" fmla="*/ 1740082 h 6858000"/>
              <a:gd name="connsiteX693" fmla="*/ 39394 w 7369701"/>
              <a:gd name="connsiteY693" fmla="*/ 1784856 h 6858000"/>
              <a:gd name="connsiteX694" fmla="*/ 135813 w 7369701"/>
              <a:gd name="connsiteY694" fmla="*/ 1888838 h 6858000"/>
              <a:gd name="connsiteX695" fmla="*/ 242575 w 7369701"/>
              <a:gd name="connsiteY695" fmla="*/ 1958841 h 6858000"/>
              <a:gd name="connsiteX696" fmla="*/ 82197 w 7369701"/>
              <a:gd name="connsiteY696" fmla="*/ 1754826 h 6858000"/>
              <a:gd name="connsiteX697" fmla="*/ 0 w 7369701"/>
              <a:gd name="connsiteY697" fmla="*/ 1679650 h 6858000"/>
              <a:gd name="connsiteX698" fmla="*/ 0 w 7369701"/>
              <a:gd name="connsiteY698" fmla="*/ 1602463 h 6858000"/>
              <a:gd name="connsiteX699" fmla="*/ 84689 w 7369701"/>
              <a:gd name="connsiteY699" fmla="*/ 1677442 h 6858000"/>
              <a:gd name="connsiteX700" fmla="*/ 298437 w 7369701"/>
              <a:gd name="connsiteY700" fmla="*/ 1968019 h 6858000"/>
              <a:gd name="connsiteX701" fmla="*/ 227269 w 7369701"/>
              <a:gd name="connsiteY701" fmla="*/ 1114064 h 6858000"/>
              <a:gd name="connsiteX702" fmla="*/ 248003 w 7369701"/>
              <a:gd name="connsiteY702" fmla="*/ 1089613 h 6858000"/>
              <a:gd name="connsiteX703" fmla="*/ 427020 w 7369701"/>
              <a:gd name="connsiteY703" fmla="*/ 1619803 h 6858000"/>
              <a:gd name="connsiteX704" fmla="*/ 340345 w 7369701"/>
              <a:gd name="connsiteY704" fmla="*/ 2027739 h 6858000"/>
              <a:gd name="connsiteX705" fmla="*/ 360865 w 7369701"/>
              <a:gd name="connsiteY705" fmla="*/ 2044827 h 6858000"/>
              <a:gd name="connsiteX706" fmla="*/ 560414 w 7369701"/>
              <a:gd name="connsiteY706" fmla="*/ 2421457 h 6858000"/>
              <a:gd name="connsiteX707" fmla="*/ 1359703 w 7369701"/>
              <a:gd name="connsiteY707" fmla="*/ 2578554 h 6858000"/>
              <a:gd name="connsiteX708" fmla="*/ 1359422 w 7369701"/>
              <a:gd name="connsiteY708" fmla="*/ 2577994 h 6858000"/>
              <a:gd name="connsiteX709" fmla="*/ 828701 w 7369701"/>
              <a:gd name="connsiteY709" fmla="*/ 1839520 h 6858000"/>
              <a:gd name="connsiteX710" fmla="*/ 494427 w 7369701"/>
              <a:gd name="connsiteY710" fmla="*/ 1092333 h 6858000"/>
              <a:gd name="connsiteX711" fmla="*/ 506322 w 7369701"/>
              <a:gd name="connsiteY711" fmla="*/ 1020997 h 6858000"/>
              <a:gd name="connsiteX712" fmla="*/ 4570198 w 7369701"/>
              <a:gd name="connsiteY712" fmla="*/ 978081 h 6858000"/>
              <a:gd name="connsiteX713" fmla="*/ 4523691 w 7369701"/>
              <a:gd name="connsiteY713" fmla="*/ 1127776 h 6858000"/>
              <a:gd name="connsiteX714" fmla="*/ 4509875 w 7369701"/>
              <a:gd name="connsiteY714" fmla="*/ 1167552 h 6858000"/>
              <a:gd name="connsiteX715" fmla="*/ 4478168 w 7369701"/>
              <a:gd name="connsiteY715" fmla="*/ 1260735 h 6858000"/>
              <a:gd name="connsiteX716" fmla="*/ 4409309 w 7369701"/>
              <a:gd name="connsiteY716" fmla="*/ 1666996 h 6858000"/>
              <a:gd name="connsiteX717" fmla="*/ 4370031 w 7369701"/>
              <a:gd name="connsiteY717" fmla="*/ 1955666 h 6858000"/>
              <a:gd name="connsiteX718" fmla="*/ 4570198 w 7369701"/>
              <a:gd name="connsiteY718" fmla="*/ 978081 h 6858000"/>
              <a:gd name="connsiteX719" fmla="*/ 4557898 w 7369701"/>
              <a:gd name="connsiteY719" fmla="*/ 900011 h 6858000"/>
              <a:gd name="connsiteX720" fmla="*/ 4344840 w 7369701"/>
              <a:gd name="connsiteY720" fmla="*/ 1922038 h 6858000"/>
              <a:gd name="connsiteX721" fmla="*/ 4378710 w 7369701"/>
              <a:gd name="connsiteY721" fmla="*/ 1665516 h 6858000"/>
              <a:gd name="connsiteX722" fmla="*/ 4448798 w 7369701"/>
              <a:gd name="connsiteY722" fmla="*/ 1253024 h 6858000"/>
              <a:gd name="connsiteX723" fmla="*/ 4480315 w 7369701"/>
              <a:gd name="connsiteY723" fmla="*/ 1158454 h 6858000"/>
              <a:gd name="connsiteX724" fmla="*/ 4494133 w 7369701"/>
              <a:gd name="connsiteY724" fmla="*/ 1118676 h 6858000"/>
              <a:gd name="connsiteX725" fmla="*/ 4557898 w 7369701"/>
              <a:gd name="connsiteY725" fmla="*/ 900011 h 6858000"/>
              <a:gd name="connsiteX726" fmla="*/ 5870151 w 7369701"/>
              <a:gd name="connsiteY726" fmla="*/ 898890 h 6858000"/>
              <a:gd name="connsiteX727" fmla="*/ 5861335 w 7369701"/>
              <a:gd name="connsiteY727" fmla="*/ 899177 h 6858000"/>
              <a:gd name="connsiteX728" fmla="*/ 5843702 w 7369701"/>
              <a:gd name="connsiteY728" fmla="*/ 899748 h 6858000"/>
              <a:gd name="connsiteX729" fmla="*/ 5651107 w 7369701"/>
              <a:gd name="connsiteY729" fmla="*/ 920306 h 6858000"/>
              <a:gd name="connsiteX730" fmla="*/ 5459407 w 7369701"/>
              <a:gd name="connsiteY730" fmla="*/ 940975 h 6858000"/>
              <a:gd name="connsiteX731" fmla="*/ 5374846 w 7369701"/>
              <a:gd name="connsiteY731" fmla="*/ 941988 h 6858000"/>
              <a:gd name="connsiteX732" fmla="*/ 5256105 w 7369701"/>
              <a:gd name="connsiteY732" fmla="*/ 945632 h 6858000"/>
              <a:gd name="connsiteX733" fmla="*/ 5107071 w 7369701"/>
              <a:gd name="connsiteY733" fmla="*/ 969720 h 6858000"/>
              <a:gd name="connsiteX734" fmla="*/ 4998681 w 7369701"/>
              <a:gd name="connsiteY734" fmla="*/ 988771 h 6858000"/>
              <a:gd name="connsiteX735" fmla="*/ 5870151 w 7369701"/>
              <a:gd name="connsiteY735" fmla="*/ 898890 h 6858000"/>
              <a:gd name="connsiteX736" fmla="*/ 5504425 w 7369701"/>
              <a:gd name="connsiteY736" fmla="*/ 848067 h 6858000"/>
              <a:gd name="connsiteX737" fmla="*/ 4968849 w 7369701"/>
              <a:gd name="connsiteY737" fmla="*/ 962318 h 6858000"/>
              <a:gd name="connsiteX738" fmla="*/ 5104039 w 7369701"/>
              <a:gd name="connsiteY738" fmla="*/ 940634 h 6858000"/>
              <a:gd name="connsiteX739" fmla="*/ 5256311 w 7369701"/>
              <a:gd name="connsiteY739" fmla="*/ 916490 h 6858000"/>
              <a:gd name="connsiteX740" fmla="*/ 5377381 w 7369701"/>
              <a:gd name="connsiteY740" fmla="*/ 912671 h 6858000"/>
              <a:gd name="connsiteX741" fmla="*/ 5460148 w 7369701"/>
              <a:gd name="connsiteY741" fmla="*/ 911442 h 6858000"/>
              <a:gd name="connsiteX742" fmla="*/ 5648971 w 7369701"/>
              <a:gd name="connsiteY742" fmla="*/ 891331 h 6858000"/>
              <a:gd name="connsiteX743" fmla="*/ 5844807 w 7369701"/>
              <a:gd name="connsiteY743" fmla="*/ 870718 h 6858000"/>
              <a:gd name="connsiteX744" fmla="*/ 5862975 w 7369701"/>
              <a:gd name="connsiteY744" fmla="*/ 869756 h 6858000"/>
              <a:gd name="connsiteX745" fmla="*/ 5920887 w 7369701"/>
              <a:gd name="connsiteY745" fmla="*/ 865929 h 6858000"/>
              <a:gd name="connsiteX746" fmla="*/ 5504425 w 7369701"/>
              <a:gd name="connsiteY746" fmla="*/ 848067 h 6858000"/>
              <a:gd name="connsiteX747" fmla="*/ 3607114 w 7369701"/>
              <a:gd name="connsiteY747" fmla="*/ 467441 h 6858000"/>
              <a:gd name="connsiteX748" fmla="*/ 3296242 w 7369701"/>
              <a:gd name="connsiteY748" fmla="*/ 807991 h 6858000"/>
              <a:gd name="connsiteX749" fmla="*/ 3174674 w 7369701"/>
              <a:gd name="connsiteY749" fmla="*/ 919759 h 6858000"/>
              <a:gd name="connsiteX750" fmla="*/ 3042978 w 7369701"/>
              <a:gd name="connsiteY750" fmla="*/ 1054894 h 6858000"/>
              <a:gd name="connsiteX751" fmla="*/ 2968914 w 7369701"/>
              <a:gd name="connsiteY751" fmla="*/ 1133756 h 6858000"/>
              <a:gd name="connsiteX752" fmla="*/ 3103823 w 7369701"/>
              <a:gd name="connsiteY752" fmla="*/ 1026814 h 6858000"/>
              <a:gd name="connsiteX753" fmla="*/ 3607114 w 7369701"/>
              <a:gd name="connsiteY753" fmla="*/ 467441 h 6858000"/>
              <a:gd name="connsiteX754" fmla="*/ 3744487 w 7369701"/>
              <a:gd name="connsiteY754" fmla="*/ 383136 h 6858000"/>
              <a:gd name="connsiteX755" fmla="*/ 3970213 w 7369701"/>
              <a:gd name="connsiteY755" fmla="*/ 995559 h 6858000"/>
              <a:gd name="connsiteX756" fmla="*/ 3744487 w 7369701"/>
              <a:gd name="connsiteY756" fmla="*/ 383136 h 6858000"/>
              <a:gd name="connsiteX757" fmla="*/ 3624562 w 7369701"/>
              <a:gd name="connsiteY757" fmla="*/ 367041 h 6858000"/>
              <a:gd name="connsiteX758" fmla="*/ 3489712 w 7369701"/>
              <a:gd name="connsiteY758" fmla="*/ 485386 h 6858000"/>
              <a:gd name="connsiteX759" fmla="*/ 3182994 w 7369701"/>
              <a:gd name="connsiteY759" fmla="*/ 828265 h 6858000"/>
              <a:gd name="connsiteX760" fmla="*/ 2892114 w 7369701"/>
              <a:gd name="connsiteY760" fmla="*/ 1172635 h 6858000"/>
              <a:gd name="connsiteX761" fmla="*/ 3021459 w 7369701"/>
              <a:gd name="connsiteY761" fmla="*/ 1035385 h 6858000"/>
              <a:gd name="connsiteX762" fmla="*/ 3153873 w 7369701"/>
              <a:gd name="connsiteY762" fmla="*/ 898971 h 6858000"/>
              <a:gd name="connsiteX763" fmla="*/ 3276511 w 7369701"/>
              <a:gd name="connsiteY763" fmla="*/ 786423 h 6858000"/>
              <a:gd name="connsiteX764" fmla="*/ 3584154 w 7369701"/>
              <a:gd name="connsiteY764" fmla="*/ 448218 h 6858000"/>
              <a:gd name="connsiteX765" fmla="*/ 3624562 w 7369701"/>
              <a:gd name="connsiteY765" fmla="*/ 367041 h 6858000"/>
              <a:gd name="connsiteX766" fmla="*/ 3766672 w 7369701"/>
              <a:gd name="connsiteY766" fmla="*/ 359429 h 6858000"/>
              <a:gd name="connsiteX767" fmla="*/ 3996338 w 7369701"/>
              <a:gd name="connsiteY767" fmla="*/ 968237 h 6858000"/>
              <a:gd name="connsiteX768" fmla="*/ 3766672 w 7369701"/>
              <a:gd name="connsiteY768" fmla="*/ 359429 h 6858000"/>
              <a:gd name="connsiteX769" fmla="*/ 5805386 w 7369701"/>
              <a:gd name="connsiteY769" fmla="*/ 239240 h 6858000"/>
              <a:gd name="connsiteX770" fmla="*/ 5736947 w 7369701"/>
              <a:gd name="connsiteY770" fmla="*/ 261367 h 6858000"/>
              <a:gd name="connsiteX771" fmla="*/ 5427012 w 7369701"/>
              <a:gd name="connsiteY771" fmla="*/ 311272 h 6858000"/>
              <a:gd name="connsiteX772" fmla="*/ 5147818 w 7369701"/>
              <a:gd name="connsiteY772" fmla="*/ 322112 h 6858000"/>
              <a:gd name="connsiteX773" fmla="*/ 5060854 w 7369701"/>
              <a:gd name="connsiteY773" fmla="*/ 311882 h 6858000"/>
              <a:gd name="connsiteX774" fmla="*/ 4945989 w 7369701"/>
              <a:gd name="connsiteY774" fmla="*/ 300516 h 6858000"/>
              <a:gd name="connsiteX775" fmla="*/ 5410479 w 7369701"/>
              <a:gd name="connsiteY775" fmla="*/ 348434 h 6858000"/>
              <a:gd name="connsiteX776" fmla="*/ 5805386 w 7369701"/>
              <a:gd name="connsiteY776" fmla="*/ 239240 h 6858000"/>
              <a:gd name="connsiteX777" fmla="*/ 5905192 w 7369701"/>
              <a:gd name="connsiteY777" fmla="*/ 163079 h 6858000"/>
              <a:gd name="connsiteX778" fmla="*/ 5865655 w 7369701"/>
              <a:gd name="connsiteY778" fmla="*/ 171901 h 6858000"/>
              <a:gd name="connsiteX779" fmla="*/ 5259740 w 7369701"/>
              <a:gd name="connsiteY779" fmla="*/ 257013 h 6858000"/>
              <a:gd name="connsiteX780" fmla="*/ 5208466 w 7369701"/>
              <a:gd name="connsiteY780" fmla="*/ 257550 h 6858000"/>
              <a:gd name="connsiteX781" fmla="*/ 4980204 w 7369701"/>
              <a:gd name="connsiteY781" fmla="*/ 271903 h 6858000"/>
              <a:gd name="connsiteX782" fmla="*/ 5068068 w 7369701"/>
              <a:gd name="connsiteY782" fmla="*/ 282244 h 6858000"/>
              <a:gd name="connsiteX783" fmla="*/ 5153231 w 7369701"/>
              <a:gd name="connsiteY783" fmla="*/ 292240 h 6858000"/>
              <a:gd name="connsiteX784" fmla="*/ 5426491 w 7369701"/>
              <a:gd name="connsiteY784" fmla="*/ 281128 h 6858000"/>
              <a:gd name="connsiteX785" fmla="*/ 5731212 w 7369701"/>
              <a:gd name="connsiteY785" fmla="*/ 231951 h 6858000"/>
              <a:gd name="connsiteX786" fmla="*/ 5905192 w 7369701"/>
              <a:gd name="connsiteY786" fmla="*/ 163079 h 6858000"/>
              <a:gd name="connsiteX787" fmla="*/ 5944437 w 7369701"/>
              <a:gd name="connsiteY787" fmla="*/ 113829 h 6858000"/>
              <a:gd name="connsiteX788" fmla="*/ 5825032 w 7369701"/>
              <a:gd name="connsiteY788" fmla="*/ 146405 h 6858000"/>
              <a:gd name="connsiteX789" fmla="*/ 4955599 w 7369701"/>
              <a:gd name="connsiteY789" fmla="*/ 247008 h 6858000"/>
              <a:gd name="connsiteX790" fmla="*/ 5210104 w 7369701"/>
              <a:gd name="connsiteY790" fmla="*/ 228123 h 6858000"/>
              <a:gd name="connsiteX791" fmla="*/ 5261015 w 7369701"/>
              <a:gd name="connsiteY791" fmla="*/ 227087 h 6858000"/>
              <a:gd name="connsiteX792" fmla="*/ 5861181 w 7369701"/>
              <a:gd name="connsiteY792" fmla="*/ 143093 h 6858000"/>
              <a:gd name="connsiteX793" fmla="*/ 5961252 w 7369701"/>
              <a:gd name="connsiteY793" fmla="*/ 114820 h 6858000"/>
              <a:gd name="connsiteX794" fmla="*/ 5944437 w 7369701"/>
              <a:gd name="connsiteY794" fmla="*/ 113829 h 6858000"/>
              <a:gd name="connsiteX795" fmla="*/ 3882765 w 7369701"/>
              <a:gd name="connsiteY795" fmla="*/ 0 h 6858000"/>
              <a:gd name="connsiteX796" fmla="*/ 3995099 w 7369701"/>
              <a:gd name="connsiteY796" fmla="*/ 0 h 6858000"/>
              <a:gd name="connsiteX797" fmla="*/ 4163818 w 7369701"/>
              <a:gd name="connsiteY797" fmla="*/ 234104 h 6858000"/>
              <a:gd name="connsiteX798" fmla="*/ 4172099 w 7369701"/>
              <a:gd name="connsiteY798" fmla="*/ 234207 h 6858000"/>
              <a:gd name="connsiteX799" fmla="*/ 4784282 w 7369701"/>
              <a:gd name="connsiteY799" fmla="*/ 276561 h 6858000"/>
              <a:gd name="connsiteX800" fmla="*/ 4801687 w 7369701"/>
              <a:gd name="connsiteY800" fmla="*/ 267764 h 6858000"/>
              <a:gd name="connsiteX801" fmla="*/ 6082788 w 7369701"/>
              <a:gd name="connsiteY801" fmla="*/ 64119 h 6858000"/>
              <a:gd name="connsiteX802" fmla="*/ 6099442 w 7369701"/>
              <a:gd name="connsiteY802" fmla="*/ 82568 h 6858000"/>
              <a:gd name="connsiteX803" fmla="*/ 4804137 w 7369701"/>
              <a:gd name="connsiteY803" fmla="*/ 320931 h 6858000"/>
              <a:gd name="connsiteX804" fmla="*/ 4227047 w 7369701"/>
              <a:gd name="connsiteY804" fmla="*/ 313415 h 6858000"/>
              <a:gd name="connsiteX805" fmla="*/ 4346041 w 7369701"/>
              <a:gd name="connsiteY805" fmla="*/ 456086 h 6858000"/>
              <a:gd name="connsiteX806" fmla="*/ 4870967 w 7369701"/>
              <a:gd name="connsiteY806" fmla="*/ 963061 h 6858000"/>
              <a:gd name="connsiteX807" fmla="*/ 4889647 w 7369701"/>
              <a:gd name="connsiteY807" fmla="*/ 957147 h 6858000"/>
              <a:gd name="connsiteX808" fmla="*/ 5422504 w 7369701"/>
              <a:gd name="connsiteY808" fmla="*/ 805191 h 6858000"/>
              <a:gd name="connsiteX809" fmla="*/ 6087656 w 7369701"/>
              <a:gd name="connsiteY809" fmla="*/ 826703 h 6858000"/>
              <a:gd name="connsiteX810" fmla="*/ 6058717 w 7369701"/>
              <a:gd name="connsiteY810" fmla="*/ 865992 h 6858000"/>
              <a:gd name="connsiteX811" fmla="*/ 4974153 w 7369701"/>
              <a:gd name="connsiteY811" fmla="*/ 1045456 h 6858000"/>
              <a:gd name="connsiteX812" fmla="*/ 5627835 w 7369701"/>
              <a:gd name="connsiteY812" fmla="*/ 1472077 h 6858000"/>
              <a:gd name="connsiteX813" fmla="*/ 5629817 w 7369701"/>
              <a:gd name="connsiteY813" fmla="*/ 1471412 h 6858000"/>
              <a:gd name="connsiteX814" fmla="*/ 5634124 w 7369701"/>
              <a:gd name="connsiteY814" fmla="*/ 1470572 h 6858000"/>
              <a:gd name="connsiteX815" fmla="*/ 5755832 w 7369701"/>
              <a:gd name="connsiteY815" fmla="*/ 1383886 h 6858000"/>
              <a:gd name="connsiteX816" fmla="*/ 6014186 w 7369701"/>
              <a:gd name="connsiteY816" fmla="*/ 1279799 h 6858000"/>
              <a:gd name="connsiteX817" fmla="*/ 6901619 w 7369701"/>
              <a:gd name="connsiteY817" fmla="*/ 1047874 h 6858000"/>
              <a:gd name="connsiteX818" fmla="*/ 6931566 w 7369701"/>
              <a:gd name="connsiteY818" fmla="*/ 1062034 h 6858000"/>
              <a:gd name="connsiteX819" fmla="*/ 5790982 w 7369701"/>
              <a:gd name="connsiteY819" fmla="*/ 1561380 h 6858000"/>
              <a:gd name="connsiteX820" fmla="*/ 6188971 w 7369701"/>
              <a:gd name="connsiteY820" fmla="*/ 1755168 h 6858000"/>
              <a:gd name="connsiteX821" fmla="*/ 6202446 w 7369701"/>
              <a:gd name="connsiteY821" fmla="*/ 1752268 h 6858000"/>
              <a:gd name="connsiteX822" fmla="*/ 7179560 w 7369701"/>
              <a:gd name="connsiteY822" fmla="*/ 1467551 h 6858000"/>
              <a:gd name="connsiteX823" fmla="*/ 7158730 w 7369701"/>
              <a:gd name="connsiteY823" fmla="*/ 1507835 h 6858000"/>
              <a:gd name="connsiteX824" fmla="*/ 6326959 w 7369701"/>
              <a:gd name="connsiteY824" fmla="*/ 1817686 h 6858000"/>
              <a:gd name="connsiteX825" fmla="*/ 6537433 w 7369701"/>
              <a:gd name="connsiteY825" fmla="*/ 1907790 h 6858000"/>
              <a:gd name="connsiteX826" fmla="*/ 6550221 w 7369701"/>
              <a:gd name="connsiteY826" fmla="*/ 1910729 h 6858000"/>
              <a:gd name="connsiteX827" fmla="*/ 6964438 w 7369701"/>
              <a:gd name="connsiteY827" fmla="*/ 2209505 h 6858000"/>
              <a:gd name="connsiteX828" fmla="*/ 7367862 w 7369701"/>
              <a:gd name="connsiteY828" fmla="*/ 2806833 h 6858000"/>
              <a:gd name="connsiteX829" fmla="*/ 7364329 w 7369701"/>
              <a:gd name="connsiteY829" fmla="*/ 2826907 h 6858000"/>
              <a:gd name="connsiteX830" fmla="*/ 7290545 w 7369701"/>
              <a:gd name="connsiteY830" fmla="*/ 2850663 h 6858000"/>
              <a:gd name="connsiteX831" fmla="*/ 6472036 w 7369701"/>
              <a:gd name="connsiteY831" fmla="*/ 1959003 h 6858000"/>
              <a:gd name="connsiteX832" fmla="*/ 5792897 w 7369701"/>
              <a:gd name="connsiteY832" fmla="*/ 1647747 h 6858000"/>
              <a:gd name="connsiteX833" fmla="*/ 5842751 w 7369701"/>
              <a:gd name="connsiteY833" fmla="*/ 1816112 h 6858000"/>
              <a:gd name="connsiteX834" fmla="*/ 5847424 w 7369701"/>
              <a:gd name="connsiteY834" fmla="*/ 1815776 h 6858000"/>
              <a:gd name="connsiteX835" fmla="*/ 6399821 w 7369701"/>
              <a:gd name="connsiteY835" fmla="*/ 2344799 h 6858000"/>
              <a:gd name="connsiteX836" fmla="*/ 6323232 w 7369701"/>
              <a:gd name="connsiteY836" fmla="*/ 2389634 h 6858000"/>
              <a:gd name="connsiteX837" fmla="*/ 5942958 w 7369701"/>
              <a:gd name="connsiteY837" fmla="*/ 2077708 h 6858000"/>
              <a:gd name="connsiteX838" fmla="*/ 5921559 w 7369701"/>
              <a:gd name="connsiteY838" fmla="*/ 2378596 h 6858000"/>
              <a:gd name="connsiteX839" fmla="*/ 5817651 w 7369701"/>
              <a:gd name="connsiteY839" fmla="*/ 3023919 h 6858000"/>
              <a:gd name="connsiteX840" fmla="*/ 5729634 w 7369701"/>
              <a:gd name="connsiteY840" fmla="*/ 3051849 h 6858000"/>
              <a:gd name="connsiteX841" fmla="*/ 5611018 w 7369701"/>
              <a:gd name="connsiteY841" fmla="*/ 2316769 h 6858000"/>
              <a:gd name="connsiteX842" fmla="*/ 5687608 w 7369701"/>
              <a:gd name="connsiteY842" fmla="*/ 2039972 h 6858000"/>
              <a:gd name="connsiteX843" fmla="*/ 5657554 w 7369701"/>
              <a:gd name="connsiteY843" fmla="*/ 1576445 h 6858000"/>
              <a:gd name="connsiteX844" fmla="*/ 5150475 w 7369701"/>
              <a:gd name="connsiteY844" fmla="*/ 1274012 h 6858000"/>
              <a:gd name="connsiteX845" fmla="*/ 5349142 w 7369701"/>
              <a:gd name="connsiteY845" fmla="*/ 2204405 h 6858000"/>
              <a:gd name="connsiteX846" fmla="*/ 5262214 w 7369701"/>
              <a:gd name="connsiteY846" fmla="*/ 2233836 h 6858000"/>
              <a:gd name="connsiteX847" fmla="*/ 4981539 w 7369701"/>
              <a:gd name="connsiteY847" fmla="*/ 1542201 h 6858000"/>
              <a:gd name="connsiteX848" fmla="*/ 4958461 w 7369701"/>
              <a:gd name="connsiteY848" fmla="*/ 1136957 h 6858000"/>
              <a:gd name="connsiteX849" fmla="*/ 4655015 w 7369701"/>
              <a:gd name="connsiteY849" fmla="*/ 891426 h 6858000"/>
              <a:gd name="connsiteX850" fmla="*/ 4348002 w 7369701"/>
              <a:gd name="connsiteY850" fmla="*/ 2205895 h 6858000"/>
              <a:gd name="connsiteX851" fmla="*/ 4262250 w 7369701"/>
              <a:gd name="connsiteY851" fmla="*/ 2219972 h 6858000"/>
              <a:gd name="connsiteX852" fmla="*/ 4550611 w 7369701"/>
              <a:gd name="connsiteY852" fmla="*/ 817540 h 6858000"/>
              <a:gd name="connsiteX853" fmla="*/ 4564418 w 7369701"/>
              <a:gd name="connsiteY853" fmla="*/ 808293 h 6858000"/>
              <a:gd name="connsiteX854" fmla="*/ 4266388 w 7369701"/>
              <a:gd name="connsiteY854" fmla="*/ 500083 h 6858000"/>
              <a:gd name="connsiteX855" fmla="*/ 4032842 w 7369701"/>
              <a:gd name="connsiteY855" fmla="*/ 211809 h 6858000"/>
              <a:gd name="connsiteX856" fmla="*/ 3882765 w 7369701"/>
              <a:gd name="connsiteY856" fmla="*/ 0 h 6858000"/>
              <a:gd name="connsiteX857" fmla="*/ 3721337 w 7369701"/>
              <a:gd name="connsiteY857" fmla="*/ 0 h 6858000"/>
              <a:gd name="connsiteX858" fmla="*/ 3797544 w 7369701"/>
              <a:gd name="connsiteY858" fmla="*/ 0 h 6858000"/>
              <a:gd name="connsiteX859" fmla="*/ 3775734 w 7369701"/>
              <a:gd name="connsiteY859" fmla="*/ 95131 h 6858000"/>
              <a:gd name="connsiteX860" fmla="*/ 3724807 w 7369701"/>
              <a:gd name="connsiteY860" fmla="*/ 272257 h 6858000"/>
              <a:gd name="connsiteX861" fmla="*/ 3726844 w 7369701"/>
              <a:gd name="connsiteY861" fmla="*/ 282988 h 6858000"/>
              <a:gd name="connsiteX862" fmla="*/ 3742664 w 7369701"/>
              <a:gd name="connsiteY862" fmla="*/ 279918 h 6858000"/>
              <a:gd name="connsiteX863" fmla="*/ 4103910 w 7369701"/>
              <a:gd name="connsiteY863" fmla="*/ 1161917 h 6858000"/>
              <a:gd name="connsiteX864" fmla="*/ 4020269 w 7369701"/>
              <a:gd name="connsiteY864" fmla="*/ 1200406 h 6858000"/>
              <a:gd name="connsiteX865" fmla="*/ 3674882 w 7369701"/>
              <a:gd name="connsiteY865" fmla="*/ 488524 h 6858000"/>
              <a:gd name="connsiteX866" fmla="*/ 3132682 w 7369701"/>
              <a:gd name="connsiteY866" fmla="*/ 1072284 h 6858000"/>
              <a:gd name="connsiteX867" fmla="*/ 2716346 w 7369701"/>
              <a:gd name="connsiteY867" fmla="*/ 1276376 h 6858000"/>
              <a:gd name="connsiteX868" fmla="*/ 2716772 w 7369701"/>
              <a:gd name="connsiteY868" fmla="*/ 1255462 h 6858000"/>
              <a:gd name="connsiteX869" fmla="*/ 3471096 w 7369701"/>
              <a:gd name="connsiteY869" fmla="*/ 437072 h 6858000"/>
              <a:gd name="connsiteX870" fmla="*/ 3639057 w 7369701"/>
              <a:gd name="connsiteY870" fmla="*/ 286334 h 6858000"/>
              <a:gd name="connsiteX871" fmla="*/ 3640309 w 7369701"/>
              <a:gd name="connsiteY871" fmla="*/ 284664 h 6858000"/>
              <a:gd name="connsiteX872" fmla="*/ 3646022 w 7369701"/>
              <a:gd name="connsiteY872" fmla="*/ 276711 h 6858000"/>
              <a:gd name="connsiteX873" fmla="*/ 3707943 w 7369701"/>
              <a:gd name="connsiteY873" fmla="*/ 65958 h 6858000"/>
              <a:gd name="connsiteX874" fmla="*/ 3721337 w 7369701"/>
              <a:gd name="connsiteY874" fmla="*/ 0 h 6858000"/>
              <a:gd name="connsiteX875" fmla="*/ 2867960 w 7369701"/>
              <a:gd name="connsiteY875" fmla="*/ 0 h 6858000"/>
              <a:gd name="connsiteX876" fmla="*/ 2926351 w 7369701"/>
              <a:gd name="connsiteY876" fmla="*/ 0 h 6858000"/>
              <a:gd name="connsiteX877" fmla="*/ 2902823 w 7369701"/>
              <a:gd name="connsiteY877" fmla="*/ 262929 h 6858000"/>
              <a:gd name="connsiteX878" fmla="*/ 2940663 w 7369701"/>
              <a:gd name="connsiteY878" fmla="*/ 140884 h 6858000"/>
              <a:gd name="connsiteX879" fmla="*/ 2947039 w 7369701"/>
              <a:gd name="connsiteY879" fmla="*/ 122524 h 6858000"/>
              <a:gd name="connsiteX880" fmla="*/ 2984316 w 7369701"/>
              <a:gd name="connsiteY880" fmla="*/ 0 h 6858000"/>
              <a:gd name="connsiteX881" fmla="*/ 3016114 w 7369701"/>
              <a:gd name="connsiteY881" fmla="*/ 0 h 6858000"/>
              <a:gd name="connsiteX882" fmla="*/ 2979949 w 7369701"/>
              <a:gd name="connsiteY882" fmla="*/ 119274 h 6858000"/>
              <a:gd name="connsiteX883" fmla="*/ 3023879 w 7369701"/>
              <a:gd name="connsiteY883" fmla="*/ 0 h 6858000"/>
              <a:gd name="connsiteX884" fmla="*/ 3105400 w 7369701"/>
              <a:gd name="connsiteY884" fmla="*/ 0 h 6858000"/>
              <a:gd name="connsiteX885" fmla="*/ 3094669 w 7369701"/>
              <a:gd name="connsiteY885" fmla="*/ 30308 h 6858000"/>
              <a:gd name="connsiteX886" fmla="*/ 2901945 w 7369701"/>
              <a:gd name="connsiteY886" fmla="*/ 466538 h 6858000"/>
              <a:gd name="connsiteX887" fmla="*/ 2815209 w 7369701"/>
              <a:gd name="connsiteY887" fmla="*/ 497361 h 6858000"/>
              <a:gd name="connsiteX888" fmla="*/ 2844845 w 7369701"/>
              <a:gd name="connsiteY888" fmla="*/ 127638 h 6858000"/>
              <a:gd name="connsiteX889" fmla="*/ 2867960 w 7369701"/>
              <a:gd name="connsiteY889" fmla="*/ 0 h 6858000"/>
              <a:gd name="connsiteX890" fmla="*/ 1057230 w 7369701"/>
              <a:gd name="connsiteY890" fmla="*/ 0 h 6858000"/>
              <a:gd name="connsiteX891" fmla="*/ 1111003 w 7369701"/>
              <a:gd name="connsiteY891" fmla="*/ 0 h 6858000"/>
              <a:gd name="connsiteX892" fmla="*/ 1125553 w 7369701"/>
              <a:gd name="connsiteY892" fmla="*/ 52588 h 6858000"/>
              <a:gd name="connsiteX893" fmla="*/ 1304276 w 7369701"/>
              <a:gd name="connsiteY893" fmla="*/ 476275 h 6858000"/>
              <a:gd name="connsiteX894" fmla="*/ 1492066 w 7369701"/>
              <a:gd name="connsiteY894" fmla="*/ 886333 h 6858000"/>
              <a:gd name="connsiteX895" fmla="*/ 1423698 w 7369701"/>
              <a:gd name="connsiteY895" fmla="*/ 710817 h 6858000"/>
              <a:gd name="connsiteX896" fmla="*/ 1357609 w 7369701"/>
              <a:gd name="connsiteY896" fmla="*/ 532892 h 6858000"/>
              <a:gd name="connsiteX897" fmla="*/ 1309550 w 7369701"/>
              <a:gd name="connsiteY897" fmla="*/ 374031 h 6858000"/>
              <a:gd name="connsiteX898" fmla="*/ 1193673 w 7369701"/>
              <a:gd name="connsiteY898" fmla="*/ 49533 h 6858000"/>
              <a:gd name="connsiteX899" fmla="*/ 1164391 w 7369701"/>
              <a:gd name="connsiteY899" fmla="*/ 0 h 6858000"/>
              <a:gd name="connsiteX900" fmla="*/ 1200666 w 7369701"/>
              <a:gd name="connsiteY900" fmla="*/ 0 h 6858000"/>
              <a:gd name="connsiteX901" fmla="*/ 1223408 w 7369701"/>
              <a:gd name="connsiteY901" fmla="*/ 38996 h 6858000"/>
              <a:gd name="connsiteX902" fmla="*/ 1339635 w 7369701"/>
              <a:gd name="connsiteY902" fmla="*/ 365517 h 6858000"/>
              <a:gd name="connsiteX903" fmla="*/ 1387469 w 7369701"/>
              <a:gd name="connsiteY903" fmla="*/ 523079 h 6858000"/>
              <a:gd name="connsiteX904" fmla="*/ 1452685 w 7369701"/>
              <a:gd name="connsiteY904" fmla="*/ 699806 h 6858000"/>
              <a:gd name="connsiteX905" fmla="*/ 1492092 w 7369701"/>
              <a:gd name="connsiteY905" fmla="*/ 800424 h 6858000"/>
              <a:gd name="connsiteX906" fmla="*/ 1455302 w 7369701"/>
              <a:gd name="connsiteY906" fmla="*/ 632913 h 6858000"/>
              <a:gd name="connsiteX907" fmla="*/ 1222336 w 7369701"/>
              <a:gd name="connsiteY907" fmla="*/ 9480 h 6858000"/>
              <a:gd name="connsiteX908" fmla="*/ 1214634 w 7369701"/>
              <a:gd name="connsiteY908" fmla="*/ 0 h 6858000"/>
              <a:gd name="connsiteX909" fmla="*/ 1289827 w 7369701"/>
              <a:gd name="connsiteY909" fmla="*/ 0 h 6858000"/>
              <a:gd name="connsiteX910" fmla="*/ 1321076 w 7369701"/>
              <a:gd name="connsiteY910" fmla="*/ 59722 h 6858000"/>
              <a:gd name="connsiteX911" fmla="*/ 1512579 w 7369701"/>
              <a:gd name="connsiteY911" fmla="*/ 626441 h 6858000"/>
              <a:gd name="connsiteX912" fmla="*/ 1506076 w 7369701"/>
              <a:gd name="connsiteY912" fmla="*/ 1089289 h 6858000"/>
              <a:gd name="connsiteX913" fmla="*/ 1486346 w 7369701"/>
              <a:gd name="connsiteY913" fmla="*/ 1079919 h 6858000"/>
              <a:gd name="connsiteX914" fmla="*/ 1070511 w 7369701"/>
              <a:gd name="connsiteY914" fmla="*/ 48609 h 6858000"/>
              <a:gd name="connsiteX915" fmla="*/ 1057230 w 7369701"/>
              <a:gd name="connsiteY915" fmla="*/ 0 h 6858000"/>
              <a:gd name="connsiteX916" fmla="*/ 43151 w 7369701"/>
              <a:gd name="connsiteY916" fmla="*/ 0 h 6858000"/>
              <a:gd name="connsiteX917" fmla="*/ 95283 w 7369701"/>
              <a:gd name="connsiteY917" fmla="*/ 0 h 6858000"/>
              <a:gd name="connsiteX918" fmla="*/ 300708 w 7369701"/>
              <a:gd name="connsiteY918" fmla="*/ 154571 h 6858000"/>
              <a:gd name="connsiteX919" fmla="*/ 530414 w 7369701"/>
              <a:gd name="connsiteY919" fmla="*/ 354673 h 6858000"/>
              <a:gd name="connsiteX920" fmla="*/ 333785 w 7369701"/>
              <a:gd name="connsiteY920" fmla="*/ 161564 h 6858000"/>
              <a:gd name="connsiteX921" fmla="*/ 147005 w 7369701"/>
              <a:gd name="connsiteY921" fmla="*/ 0 h 6858000"/>
              <a:gd name="connsiteX922" fmla="*/ 272509 w 7369701"/>
              <a:gd name="connsiteY922" fmla="*/ 0 h 6858000"/>
              <a:gd name="connsiteX923" fmla="*/ 326276 w 7369701"/>
              <a:gd name="connsiteY923" fmla="*/ 45847 h 6858000"/>
              <a:gd name="connsiteX924" fmla="*/ 823759 w 7369701"/>
              <a:gd name="connsiteY924" fmla="*/ 574145 h 6858000"/>
              <a:gd name="connsiteX925" fmla="*/ 811254 w 7369701"/>
              <a:gd name="connsiteY925" fmla="*/ 665546 h 6858000"/>
              <a:gd name="connsiteX926" fmla="*/ 154042 w 7369701"/>
              <a:gd name="connsiteY926" fmla="*/ 261522 h 6858000"/>
              <a:gd name="connsiteX927" fmla="*/ 13550 w 7369701"/>
              <a:gd name="connsiteY927" fmla="*/ 158423 h 6858000"/>
              <a:gd name="connsiteX928" fmla="*/ 0 w 7369701"/>
              <a:gd name="connsiteY928" fmla="*/ 146618 h 6858000"/>
              <a:gd name="connsiteX929" fmla="*/ 0 w 7369701"/>
              <a:gd name="connsiteY929" fmla="*/ 59161 h 6858000"/>
              <a:gd name="connsiteX930" fmla="*/ 45427 w 7369701"/>
              <a:gd name="connsiteY930" fmla="*/ 101078 h 6858000"/>
              <a:gd name="connsiteX931" fmla="*/ 630103 w 7369701"/>
              <a:gd name="connsiteY931" fmla="*/ 485885 h 6858000"/>
              <a:gd name="connsiteX932" fmla="*/ 532040 w 7369701"/>
              <a:gd name="connsiteY932" fmla="*/ 399359 h 6858000"/>
              <a:gd name="connsiteX933" fmla="*/ 517618 w 7369701"/>
              <a:gd name="connsiteY933" fmla="*/ 385726 h 6858000"/>
              <a:gd name="connsiteX934" fmla="*/ 285074 w 7369701"/>
              <a:gd name="connsiteY934" fmla="*/ 182755 h 6858000"/>
              <a:gd name="connsiteX935" fmla="*/ 43151 w 7369701"/>
              <a:gd name="connsiteY93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</a:cxnLst>
            <a:rect l="l" t="t" r="r" b="b"/>
            <a:pathLst>
              <a:path w="7369701" h="6858000">
                <a:moveTo>
                  <a:pt x="369702" y="6712169"/>
                </a:moveTo>
                <a:lnTo>
                  <a:pt x="366575" y="6715556"/>
                </a:lnTo>
                <a:cubicBezTo>
                  <a:pt x="367954" y="6715031"/>
                  <a:pt x="369326" y="6714512"/>
                  <a:pt x="371637" y="6713954"/>
                </a:cubicBezTo>
                <a:lnTo>
                  <a:pt x="369702" y="6712169"/>
                </a:lnTo>
                <a:close/>
                <a:moveTo>
                  <a:pt x="1019354" y="6315006"/>
                </a:moveTo>
                <a:cubicBezTo>
                  <a:pt x="847231" y="6483030"/>
                  <a:pt x="636234" y="6599053"/>
                  <a:pt x="441046" y="6691153"/>
                </a:cubicBezTo>
                <a:cubicBezTo>
                  <a:pt x="668934" y="6613112"/>
                  <a:pt x="947819" y="6494377"/>
                  <a:pt x="1019354" y="6315006"/>
                </a:cubicBezTo>
                <a:close/>
                <a:moveTo>
                  <a:pt x="991680" y="6298413"/>
                </a:moveTo>
                <a:cubicBezTo>
                  <a:pt x="775775" y="6396465"/>
                  <a:pt x="575302" y="6507871"/>
                  <a:pt x="409060" y="6671470"/>
                </a:cubicBezTo>
                <a:cubicBezTo>
                  <a:pt x="603834" y="6580783"/>
                  <a:pt x="817655" y="6465584"/>
                  <a:pt x="991680" y="6298413"/>
                </a:cubicBezTo>
                <a:close/>
                <a:moveTo>
                  <a:pt x="103333" y="5699602"/>
                </a:moveTo>
                <a:cubicBezTo>
                  <a:pt x="133282" y="5726353"/>
                  <a:pt x="175725" y="5762843"/>
                  <a:pt x="233938" y="5809416"/>
                </a:cubicBezTo>
                <a:cubicBezTo>
                  <a:pt x="390802" y="5935412"/>
                  <a:pt x="652575" y="6145703"/>
                  <a:pt x="883580" y="6180710"/>
                </a:cubicBezTo>
                <a:cubicBezTo>
                  <a:pt x="736829" y="6133021"/>
                  <a:pt x="610173" y="6040280"/>
                  <a:pt x="487337" y="5950182"/>
                </a:cubicBezTo>
                <a:cubicBezTo>
                  <a:pt x="443670" y="5917932"/>
                  <a:pt x="398584" y="5885270"/>
                  <a:pt x="354051" y="5854912"/>
                </a:cubicBezTo>
                <a:cubicBezTo>
                  <a:pt x="302352" y="5819720"/>
                  <a:pt x="247963" y="5787429"/>
                  <a:pt x="195436" y="5755068"/>
                </a:cubicBezTo>
                <a:lnTo>
                  <a:pt x="103333" y="5699602"/>
                </a:lnTo>
                <a:close/>
                <a:moveTo>
                  <a:pt x="5539432" y="5642928"/>
                </a:moveTo>
                <a:cubicBezTo>
                  <a:pt x="5544304" y="5659969"/>
                  <a:pt x="5549664" y="5677449"/>
                  <a:pt x="5555462" y="5694454"/>
                </a:cubicBezTo>
                <a:cubicBezTo>
                  <a:pt x="5631122" y="5909386"/>
                  <a:pt x="5731219" y="6118228"/>
                  <a:pt x="5828270" y="6320663"/>
                </a:cubicBezTo>
                <a:cubicBezTo>
                  <a:pt x="5868407" y="6404290"/>
                  <a:pt x="5908582" y="6488842"/>
                  <a:pt x="5947416" y="6574846"/>
                </a:cubicBezTo>
                <a:cubicBezTo>
                  <a:pt x="5894674" y="6327329"/>
                  <a:pt x="5793018" y="5718484"/>
                  <a:pt x="5539432" y="5642928"/>
                </a:cubicBezTo>
                <a:close/>
                <a:moveTo>
                  <a:pt x="51253" y="5631825"/>
                </a:moveTo>
                <a:lnTo>
                  <a:pt x="211622" y="5728803"/>
                </a:lnTo>
                <a:cubicBezTo>
                  <a:pt x="264592" y="5760684"/>
                  <a:pt x="319013" y="5793908"/>
                  <a:pt x="371652" y="5829062"/>
                </a:cubicBezTo>
                <a:cubicBezTo>
                  <a:pt x="417589" y="5859824"/>
                  <a:pt x="462230" y="5892964"/>
                  <a:pt x="505903" y="5925221"/>
                </a:cubicBezTo>
                <a:cubicBezTo>
                  <a:pt x="628246" y="6014875"/>
                  <a:pt x="754907" y="6107611"/>
                  <a:pt x="899240" y="6153068"/>
                </a:cubicBezTo>
                <a:cubicBezTo>
                  <a:pt x="928476" y="6162153"/>
                  <a:pt x="958088" y="6168887"/>
                  <a:pt x="988114" y="6174204"/>
                </a:cubicBezTo>
                <a:cubicBezTo>
                  <a:pt x="943280" y="6136411"/>
                  <a:pt x="896194" y="6100100"/>
                  <a:pt x="845971" y="6067177"/>
                </a:cubicBezTo>
                <a:cubicBezTo>
                  <a:pt x="720131" y="5983257"/>
                  <a:pt x="580034" y="5915740"/>
                  <a:pt x="448057" y="5841376"/>
                </a:cubicBezTo>
                <a:cubicBezTo>
                  <a:pt x="341781" y="5780886"/>
                  <a:pt x="90319" y="5630263"/>
                  <a:pt x="51253" y="5631825"/>
                </a:cubicBezTo>
                <a:close/>
                <a:moveTo>
                  <a:pt x="2606687" y="5630718"/>
                </a:moveTo>
                <a:cubicBezTo>
                  <a:pt x="2484040" y="5952782"/>
                  <a:pt x="2550772" y="6305470"/>
                  <a:pt x="2645658" y="6640259"/>
                </a:cubicBezTo>
                <a:cubicBezTo>
                  <a:pt x="2605413" y="6320984"/>
                  <a:pt x="2566733" y="5970903"/>
                  <a:pt x="2606687" y="5630718"/>
                </a:cubicBezTo>
                <a:close/>
                <a:moveTo>
                  <a:pt x="3642057" y="5573487"/>
                </a:moveTo>
                <a:cubicBezTo>
                  <a:pt x="3639338" y="5575453"/>
                  <a:pt x="3635693" y="5577466"/>
                  <a:pt x="3632981" y="5579437"/>
                </a:cubicBezTo>
                <a:cubicBezTo>
                  <a:pt x="3509182" y="5674738"/>
                  <a:pt x="3441993" y="5811556"/>
                  <a:pt x="3382436" y="5952726"/>
                </a:cubicBezTo>
                <a:cubicBezTo>
                  <a:pt x="3286719" y="6179641"/>
                  <a:pt x="3231101" y="6419386"/>
                  <a:pt x="3191929" y="6662669"/>
                </a:cubicBezTo>
                <a:cubicBezTo>
                  <a:pt x="3237125" y="6465250"/>
                  <a:pt x="3296425" y="6271000"/>
                  <a:pt x="3369898" y="6081771"/>
                </a:cubicBezTo>
                <a:cubicBezTo>
                  <a:pt x="3454377" y="5865084"/>
                  <a:pt x="3540614" y="5703753"/>
                  <a:pt x="3642057" y="5573487"/>
                </a:cubicBezTo>
                <a:close/>
                <a:moveTo>
                  <a:pt x="2650666" y="5530686"/>
                </a:moveTo>
                <a:cubicBezTo>
                  <a:pt x="2650695" y="5531619"/>
                  <a:pt x="2650695" y="5531619"/>
                  <a:pt x="2650249" y="5532101"/>
                </a:cubicBezTo>
                <a:cubicBezTo>
                  <a:pt x="2594633" y="5864991"/>
                  <a:pt x="2624834" y="6212617"/>
                  <a:pt x="2663808" y="6535215"/>
                </a:cubicBezTo>
                <a:cubicBezTo>
                  <a:pt x="2664345" y="6401062"/>
                  <a:pt x="2664881" y="6266909"/>
                  <a:pt x="2665418" y="6132756"/>
                </a:cubicBezTo>
                <a:cubicBezTo>
                  <a:pt x="2666315" y="5945493"/>
                  <a:pt x="2661038" y="5743579"/>
                  <a:pt x="2650666" y="5530686"/>
                </a:cubicBezTo>
                <a:close/>
                <a:moveTo>
                  <a:pt x="2680277" y="5479204"/>
                </a:moveTo>
                <a:cubicBezTo>
                  <a:pt x="2679826" y="5479692"/>
                  <a:pt x="2679381" y="5480173"/>
                  <a:pt x="2678972" y="5481582"/>
                </a:cubicBezTo>
                <a:cubicBezTo>
                  <a:pt x="2691463" y="5712555"/>
                  <a:pt x="2697451" y="5932139"/>
                  <a:pt x="2696666" y="6133836"/>
                </a:cubicBezTo>
                <a:lnTo>
                  <a:pt x="2695769" y="6390955"/>
                </a:lnTo>
                <a:cubicBezTo>
                  <a:pt x="2712509" y="6297144"/>
                  <a:pt x="2727840" y="6202916"/>
                  <a:pt x="2739893" y="6108357"/>
                </a:cubicBezTo>
                <a:cubicBezTo>
                  <a:pt x="2767348" y="5886500"/>
                  <a:pt x="2737035" y="5687445"/>
                  <a:pt x="2680277" y="5479204"/>
                </a:cubicBezTo>
                <a:close/>
                <a:moveTo>
                  <a:pt x="1132195" y="5467980"/>
                </a:moveTo>
                <a:cubicBezTo>
                  <a:pt x="1313054" y="5495211"/>
                  <a:pt x="1494925" y="5512628"/>
                  <a:pt x="1679056" y="5516907"/>
                </a:cubicBezTo>
                <a:cubicBezTo>
                  <a:pt x="1838007" y="5520331"/>
                  <a:pt x="1983050" y="5490313"/>
                  <a:pt x="2128648" y="5474249"/>
                </a:cubicBezTo>
                <a:cubicBezTo>
                  <a:pt x="2028248" y="5467548"/>
                  <a:pt x="1925543" y="5473055"/>
                  <a:pt x="1825619" y="5478447"/>
                </a:cubicBezTo>
                <a:lnTo>
                  <a:pt x="1737798" y="5483353"/>
                </a:lnTo>
                <a:cubicBezTo>
                  <a:pt x="1536509" y="5492800"/>
                  <a:pt x="1332771" y="5487439"/>
                  <a:pt x="1132195" y="5467980"/>
                </a:cubicBezTo>
                <a:close/>
                <a:moveTo>
                  <a:pt x="1456157" y="5371404"/>
                </a:moveTo>
                <a:cubicBezTo>
                  <a:pt x="1385125" y="5373535"/>
                  <a:pt x="1314200" y="5378444"/>
                  <a:pt x="1244432" y="5385601"/>
                </a:cubicBezTo>
                <a:cubicBezTo>
                  <a:pt x="1151404" y="5395142"/>
                  <a:pt x="1060429" y="5408677"/>
                  <a:pt x="973990" y="5424940"/>
                </a:cubicBezTo>
                <a:cubicBezTo>
                  <a:pt x="1017323" y="5425535"/>
                  <a:pt x="1061253" y="5429367"/>
                  <a:pt x="1103809" y="5433720"/>
                </a:cubicBezTo>
                <a:lnTo>
                  <a:pt x="1123454" y="5435727"/>
                </a:lnTo>
                <a:cubicBezTo>
                  <a:pt x="1326373" y="5455563"/>
                  <a:pt x="1533386" y="5461253"/>
                  <a:pt x="1737017" y="5452183"/>
                </a:cubicBezTo>
                <a:lnTo>
                  <a:pt x="1824397" y="5447757"/>
                </a:lnTo>
                <a:cubicBezTo>
                  <a:pt x="1905266" y="5443590"/>
                  <a:pt x="1987993" y="5439352"/>
                  <a:pt x="2070059" y="5441660"/>
                </a:cubicBezTo>
                <a:cubicBezTo>
                  <a:pt x="1883310" y="5383634"/>
                  <a:pt x="1669251" y="5365013"/>
                  <a:pt x="1456157" y="5371404"/>
                </a:cubicBezTo>
                <a:close/>
                <a:moveTo>
                  <a:pt x="4988186" y="5216467"/>
                </a:moveTo>
                <a:cubicBezTo>
                  <a:pt x="4914642" y="5275764"/>
                  <a:pt x="4843105" y="5338703"/>
                  <a:pt x="4777334" y="5406072"/>
                </a:cubicBezTo>
                <a:cubicBezTo>
                  <a:pt x="4757662" y="5426414"/>
                  <a:pt x="4737537" y="5447249"/>
                  <a:pt x="4718341" y="5468043"/>
                </a:cubicBezTo>
                <a:cubicBezTo>
                  <a:pt x="4681696" y="5506771"/>
                  <a:pt x="4644162" y="5546455"/>
                  <a:pt x="4604655" y="5583434"/>
                </a:cubicBezTo>
                <a:cubicBezTo>
                  <a:pt x="4591636" y="5595592"/>
                  <a:pt x="4578581" y="5606832"/>
                  <a:pt x="4565074" y="5618550"/>
                </a:cubicBezTo>
                <a:cubicBezTo>
                  <a:pt x="4712605" y="5511121"/>
                  <a:pt x="4908425" y="5376611"/>
                  <a:pt x="4988186" y="5216467"/>
                </a:cubicBezTo>
                <a:close/>
                <a:moveTo>
                  <a:pt x="4978032" y="5183809"/>
                </a:moveTo>
                <a:cubicBezTo>
                  <a:pt x="4748175" y="5235846"/>
                  <a:pt x="4611576" y="5430393"/>
                  <a:pt x="4463413" y="5615162"/>
                </a:cubicBezTo>
                <a:cubicBezTo>
                  <a:pt x="4428815" y="5658459"/>
                  <a:pt x="4393697" y="5700384"/>
                  <a:pt x="4358134" y="5742791"/>
                </a:cubicBezTo>
                <a:lnTo>
                  <a:pt x="4376219" y="5729027"/>
                </a:lnTo>
                <a:cubicBezTo>
                  <a:pt x="4445817" y="5675939"/>
                  <a:pt x="4517680" y="5621374"/>
                  <a:pt x="4582340" y="5561037"/>
                </a:cubicBezTo>
                <a:cubicBezTo>
                  <a:pt x="4621394" y="5524545"/>
                  <a:pt x="4658482" y="5485345"/>
                  <a:pt x="4694684" y="5447098"/>
                </a:cubicBezTo>
                <a:cubicBezTo>
                  <a:pt x="4714806" y="5426264"/>
                  <a:pt x="4733997" y="5405475"/>
                  <a:pt x="4754123" y="5384643"/>
                </a:cubicBezTo>
                <a:cubicBezTo>
                  <a:pt x="4823909" y="5312925"/>
                  <a:pt x="4899949" y="5246074"/>
                  <a:pt x="4978032" y="5183809"/>
                </a:cubicBezTo>
                <a:close/>
                <a:moveTo>
                  <a:pt x="1903353" y="5044827"/>
                </a:moveTo>
                <a:cubicBezTo>
                  <a:pt x="1900901" y="5049058"/>
                  <a:pt x="1913196" y="5065331"/>
                  <a:pt x="1936931" y="5093954"/>
                </a:cubicBezTo>
                <a:cubicBezTo>
                  <a:pt x="2021149" y="5196773"/>
                  <a:pt x="2108079" y="5297623"/>
                  <a:pt x="2195868" y="5396574"/>
                </a:cubicBezTo>
                <a:cubicBezTo>
                  <a:pt x="2196092" y="5309013"/>
                  <a:pt x="2155695" y="5230515"/>
                  <a:pt x="2088852" y="5166123"/>
                </a:cubicBezTo>
                <a:cubicBezTo>
                  <a:pt x="2054441" y="5132572"/>
                  <a:pt x="2001584" y="5091839"/>
                  <a:pt x="1958241" y="5067955"/>
                </a:cubicBezTo>
                <a:cubicBezTo>
                  <a:pt x="1922998" y="5048408"/>
                  <a:pt x="1905803" y="5040595"/>
                  <a:pt x="1903353" y="5044827"/>
                </a:cubicBezTo>
                <a:close/>
                <a:moveTo>
                  <a:pt x="1979378" y="4769504"/>
                </a:moveTo>
                <a:cubicBezTo>
                  <a:pt x="2251008" y="4946802"/>
                  <a:pt x="2557265" y="5046794"/>
                  <a:pt x="2882120" y="5064547"/>
                </a:cubicBezTo>
                <a:cubicBezTo>
                  <a:pt x="2852884" y="5055476"/>
                  <a:pt x="2822307" y="5047842"/>
                  <a:pt x="2793103" y="5039699"/>
                </a:cubicBezTo>
                <a:lnTo>
                  <a:pt x="2770041" y="5033634"/>
                </a:lnTo>
                <a:cubicBezTo>
                  <a:pt x="2500352" y="4962917"/>
                  <a:pt x="2236095" y="4864963"/>
                  <a:pt x="1979378" y="4769504"/>
                </a:cubicBezTo>
                <a:close/>
                <a:moveTo>
                  <a:pt x="1927410" y="4716164"/>
                </a:moveTo>
                <a:cubicBezTo>
                  <a:pt x="1938311" y="4720848"/>
                  <a:pt x="1949172" y="4724604"/>
                  <a:pt x="1959587" y="4728849"/>
                </a:cubicBezTo>
                <a:cubicBezTo>
                  <a:pt x="2224818" y="4827692"/>
                  <a:pt x="2499050" y="4930367"/>
                  <a:pt x="2777707" y="5003991"/>
                </a:cubicBezTo>
                <a:lnTo>
                  <a:pt x="2800768" y="5010056"/>
                </a:lnTo>
                <a:lnTo>
                  <a:pt x="2879408" y="5031590"/>
                </a:lnTo>
                <a:cubicBezTo>
                  <a:pt x="2873718" y="5029024"/>
                  <a:pt x="2868475" y="5025973"/>
                  <a:pt x="2862295" y="5022958"/>
                </a:cubicBezTo>
                <a:cubicBezTo>
                  <a:pt x="2846112" y="5014292"/>
                  <a:pt x="2829972" y="5006555"/>
                  <a:pt x="2813343" y="4998369"/>
                </a:cubicBezTo>
                <a:cubicBezTo>
                  <a:pt x="2759214" y="4972589"/>
                  <a:pt x="2702010" y="4951123"/>
                  <a:pt x="2646245" y="4930999"/>
                </a:cubicBezTo>
                <a:cubicBezTo>
                  <a:pt x="2437298" y="4853662"/>
                  <a:pt x="2221285" y="4774272"/>
                  <a:pt x="1999243" y="4730524"/>
                </a:cubicBezTo>
                <a:lnTo>
                  <a:pt x="1979527" y="4726651"/>
                </a:lnTo>
                <a:lnTo>
                  <a:pt x="1927410" y="4716164"/>
                </a:lnTo>
                <a:close/>
                <a:moveTo>
                  <a:pt x="1997014" y="4698007"/>
                </a:moveTo>
                <a:lnTo>
                  <a:pt x="2005458" y="4699540"/>
                </a:lnTo>
                <a:cubicBezTo>
                  <a:pt x="2229844" y="4743659"/>
                  <a:pt x="2447268" y="4823456"/>
                  <a:pt x="2657186" y="4901687"/>
                </a:cubicBezTo>
                <a:cubicBezTo>
                  <a:pt x="2713431" y="4922259"/>
                  <a:pt x="2771565" y="4943688"/>
                  <a:pt x="2826662" y="4970362"/>
                </a:cubicBezTo>
                <a:cubicBezTo>
                  <a:pt x="2843286" y="4978544"/>
                  <a:pt x="2859914" y="4986729"/>
                  <a:pt x="2876100" y="4995397"/>
                </a:cubicBezTo>
                <a:cubicBezTo>
                  <a:pt x="2929811" y="5022592"/>
                  <a:pt x="2984941" y="5050189"/>
                  <a:pt x="3042600" y="5059532"/>
                </a:cubicBezTo>
                <a:cubicBezTo>
                  <a:pt x="2779645" y="4772909"/>
                  <a:pt x="2376891" y="4705645"/>
                  <a:pt x="1997014" y="4698007"/>
                </a:cubicBezTo>
                <a:close/>
                <a:moveTo>
                  <a:pt x="2305292" y="4219492"/>
                </a:moveTo>
                <a:cubicBezTo>
                  <a:pt x="2631112" y="4377847"/>
                  <a:pt x="3011879" y="4535878"/>
                  <a:pt x="3360922" y="4529373"/>
                </a:cubicBezTo>
                <a:cubicBezTo>
                  <a:pt x="3408391" y="4528405"/>
                  <a:pt x="3451278" y="4517839"/>
                  <a:pt x="3492420" y="4510145"/>
                </a:cubicBezTo>
                <a:cubicBezTo>
                  <a:pt x="3448862" y="4503966"/>
                  <a:pt x="3405674" y="4495449"/>
                  <a:pt x="3364086" y="4480340"/>
                </a:cubicBezTo>
                <a:cubicBezTo>
                  <a:pt x="3314946" y="4462747"/>
                  <a:pt x="3269673" y="4437082"/>
                  <a:pt x="3225818" y="4411822"/>
                </a:cubicBezTo>
                <a:cubicBezTo>
                  <a:pt x="3194830" y="4393966"/>
                  <a:pt x="3162431" y="4375699"/>
                  <a:pt x="3129696" y="4360704"/>
                </a:cubicBezTo>
                <a:cubicBezTo>
                  <a:pt x="3030558" y="4315774"/>
                  <a:pt x="2920899" y="4298731"/>
                  <a:pt x="2814545" y="4282955"/>
                </a:cubicBezTo>
                <a:cubicBezTo>
                  <a:pt x="2648192" y="4257474"/>
                  <a:pt x="2475773" y="4231762"/>
                  <a:pt x="2305292" y="4219492"/>
                </a:cubicBezTo>
                <a:close/>
                <a:moveTo>
                  <a:pt x="2626982" y="4206450"/>
                </a:moveTo>
                <a:cubicBezTo>
                  <a:pt x="2581807" y="4205467"/>
                  <a:pt x="2536327" y="4205706"/>
                  <a:pt x="2490617" y="4206951"/>
                </a:cubicBezTo>
                <a:cubicBezTo>
                  <a:pt x="2601507" y="4219748"/>
                  <a:pt x="2711611" y="4236309"/>
                  <a:pt x="2819869" y="4252936"/>
                </a:cubicBezTo>
                <a:cubicBezTo>
                  <a:pt x="2928115" y="4269564"/>
                  <a:pt x="3040565" y="4286495"/>
                  <a:pt x="3143018" y="4332698"/>
                </a:cubicBezTo>
                <a:cubicBezTo>
                  <a:pt x="3177162" y="4348099"/>
                  <a:pt x="3210046" y="4366808"/>
                  <a:pt x="3241520" y="4385112"/>
                </a:cubicBezTo>
                <a:cubicBezTo>
                  <a:pt x="3284409" y="4409477"/>
                  <a:pt x="3328265" y="4434739"/>
                  <a:pt x="3374575" y="4451517"/>
                </a:cubicBezTo>
                <a:cubicBezTo>
                  <a:pt x="3416609" y="4466134"/>
                  <a:pt x="3460730" y="4474620"/>
                  <a:pt x="3505221" y="4480757"/>
                </a:cubicBezTo>
                <a:cubicBezTo>
                  <a:pt x="3244537" y="4280088"/>
                  <a:pt x="2943211" y="4213332"/>
                  <a:pt x="2626982" y="4206450"/>
                </a:cubicBezTo>
                <a:close/>
                <a:moveTo>
                  <a:pt x="1310106" y="3943217"/>
                </a:moveTo>
                <a:cubicBezTo>
                  <a:pt x="1129544" y="4063332"/>
                  <a:pt x="976804" y="4212308"/>
                  <a:pt x="854994" y="4399136"/>
                </a:cubicBezTo>
                <a:cubicBezTo>
                  <a:pt x="813550" y="4462067"/>
                  <a:pt x="777442" y="4528637"/>
                  <a:pt x="742462" y="4594648"/>
                </a:cubicBezTo>
                <a:cubicBezTo>
                  <a:pt x="769633" y="4559245"/>
                  <a:pt x="795392" y="4522436"/>
                  <a:pt x="820602" y="4485915"/>
                </a:cubicBezTo>
                <a:cubicBezTo>
                  <a:pt x="839644" y="4458097"/>
                  <a:pt x="858127" y="4430568"/>
                  <a:pt x="878295" y="4403594"/>
                </a:cubicBezTo>
                <a:cubicBezTo>
                  <a:pt x="984168" y="4259170"/>
                  <a:pt x="1114491" y="4132679"/>
                  <a:pt x="1240607" y="4010401"/>
                </a:cubicBezTo>
                <a:lnTo>
                  <a:pt x="1310106" y="3943217"/>
                </a:lnTo>
                <a:close/>
                <a:moveTo>
                  <a:pt x="1423113" y="3874565"/>
                </a:moveTo>
                <a:lnTo>
                  <a:pt x="1260565" y="4031982"/>
                </a:lnTo>
                <a:cubicBezTo>
                  <a:pt x="1135292" y="4153135"/>
                  <a:pt x="1006090" y="4279065"/>
                  <a:pt x="901900" y="4421236"/>
                </a:cubicBezTo>
                <a:cubicBezTo>
                  <a:pt x="882292" y="4447928"/>
                  <a:pt x="863806" y="4475465"/>
                  <a:pt x="845044" y="4502436"/>
                </a:cubicBezTo>
                <a:cubicBezTo>
                  <a:pt x="797719" y="4571828"/>
                  <a:pt x="747866" y="4643196"/>
                  <a:pt x="685926" y="4703069"/>
                </a:cubicBezTo>
                <a:cubicBezTo>
                  <a:pt x="685087" y="4704192"/>
                  <a:pt x="684806" y="4705038"/>
                  <a:pt x="684248" y="4706721"/>
                </a:cubicBezTo>
                <a:cubicBezTo>
                  <a:pt x="955830" y="4450343"/>
                  <a:pt x="1215323" y="4185291"/>
                  <a:pt x="1423113" y="3874565"/>
                </a:cubicBezTo>
                <a:close/>
                <a:moveTo>
                  <a:pt x="3316479" y="3872136"/>
                </a:moveTo>
                <a:lnTo>
                  <a:pt x="3546806" y="4356139"/>
                </a:lnTo>
                <a:cubicBezTo>
                  <a:pt x="3510992" y="4217388"/>
                  <a:pt x="3440535" y="4086075"/>
                  <a:pt x="3364433" y="3953121"/>
                </a:cubicBezTo>
                <a:lnTo>
                  <a:pt x="3316479" y="3872136"/>
                </a:lnTo>
                <a:close/>
                <a:moveTo>
                  <a:pt x="3291335" y="3767420"/>
                </a:moveTo>
                <a:cubicBezTo>
                  <a:pt x="3324815" y="3824296"/>
                  <a:pt x="3358740" y="3880691"/>
                  <a:pt x="3390805" y="3937163"/>
                </a:cubicBezTo>
                <a:cubicBezTo>
                  <a:pt x="3469925" y="4075583"/>
                  <a:pt x="3543427" y="4213298"/>
                  <a:pt x="3579062" y="4359040"/>
                </a:cubicBezTo>
                <a:cubicBezTo>
                  <a:pt x="3585500" y="4228842"/>
                  <a:pt x="3547302" y="4112076"/>
                  <a:pt x="3467355" y="3988130"/>
                </a:cubicBezTo>
                <a:cubicBezTo>
                  <a:pt x="3420192" y="3915029"/>
                  <a:pt x="3371016" y="3849934"/>
                  <a:pt x="3310753" y="3787140"/>
                </a:cubicBezTo>
                <a:cubicBezTo>
                  <a:pt x="3303466" y="3779509"/>
                  <a:pt x="3297626" y="3773227"/>
                  <a:pt x="3291335" y="3767420"/>
                </a:cubicBezTo>
                <a:close/>
                <a:moveTo>
                  <a:pt x="1635889" y="3709494"/>
                </a:moveTo>
                <a:lnTo>
                  <a:pt x="1634800" y="3731111"/>
                </a:lnTo>
                <a:cubicBezTo>
                  <a:pt x="1634800" y="3731111"/>
                  <a:pt x="1635342" y="3716795"/>
                  <a:pt x="1635889" y="3709494"/>
                </a:cubicBezTo>
                <a:close/>
                <a:moveTo>
                  <a:pt x="1510397" y="3684705"/>
                </a:moveTo>
                <a:cubicBezTo>
                  <a:pt x="1390337" y="3729510"/>
                  <a:pt x="1267181" y="3766747"/>
                  <a:pt x="1146550" y="3802012"/>
                </a:cubicBezTo>
                <a:cubicBezTo>
                  <a:pt x="997862" y="3845736"/>
                  <a:pt x="843568" y="3890871"/>
                  <a:pt x="698834" y="3952272"/>
                </a:cubicBezTo>
                <a:cubicBezTo>
                  <a:pt x="460140" y="4053106"/>
                  <a:pt x="242842" y="4196577"/>
                  <a:pt x="34256" y="4347603"/>
                </a:cubicBezTo>
                <a:cubicBezTo>
                  <a:pt x="196048" y="4248849"/>
                  <a:pt x="358125" y="4150653"/>
                  <a:pt x="527241" y="4065078"/>
                </a:cubicBezTo>
                <a:cubicBezTo>
                  <a:pt x="838255" y="3908281"/>
                  <a:pt x="1212318" y="3863093"/>
                  <a:pt x="1510397" y="3684705"/>
                </a:cubicBezTo>
                <a:close/>
                <a:moveTo>
                  <a:pt x="1313114" y="3655216"/>
                </a:moveTo>
                <a:cubicBezTo>
                  <a:pt x="1247578" y="3654578"/>
                  <a:pt x="1180153" y="3656293"/>
                  <a:pt x="1109304" y="3669030"/>
                </a:cubicBezTo>
                <a:cubicBezTo>
                  <a:pt x="689821" y="3744031"/>
                  <a:pt x="334655" y="4032530"/>
                  <a:pt x="8129" y="4330519"/>
                </a:cubicBezTo>
                <a:cubicBezTo>
                  <a:pt x="220923" y="4176682"/>
                  <a:pt x="442983" y="4028720"/>
                  <a:pt x="687572" y="3925629"/>
                </a:cubicBezTo>
                <a:cubicBezTo>
                  <a:pt x="833705" y="3864223"/>
                  <a:pt x="989118" y="3818520"/>
                  <a:pt x="1138365" y="3774515"/>
                </a:cubicBezTo>
                <a:cubicBezTo>
                  <a:pt x="1260121" y="3738686"/>
                  <a:pt x="1384681" y="3701451"/>
                  <a:pt x="1505579" y="3655526"/>
                </a:cubicBezTo>
                <a:cubicBezTo>
                  <a:pt x="1442294" y="3658846"/>
                  <a:pt x="1378650" y="3655854"/>
                  <a:pt x="1313114" y="3655216"/>
                </a:cubicBezTo>
                <a:close/>
                <a:moveTo>
                  <a:pt x="3655073" y="3650884"/>
                </a:moveTo>
                <a:cubicBezTo>
                  <a:pt x="3768399" y="3765347"/>
                  <a:pt x="3873410" y="3884450"/>
                  <a:pt x="3989938" y="3991685"/>
                </a:cubicBezTo>
                <a:cubicBezTo>
                  <a:pt x="4106468" y="4098916"/>
                  <a:pt x="4234512" y="4194281"/>
                  <a:pt x="4393907" y="4261258"/>
                </a:cubicBezTo>
                <a:cubicBezTo>
                  <a:pt x="4484865" y="4299540"/>
                  <a:pt x="4571866" y="4332385"/>
                  <a:pt x="4648051" y="4374051"/>
                </a:cubicBezTo>
                <a:cubicBezTo>
                  <a:pt x="4566919" y="4301848"/>
                  <a:pt x="4474187" y="4242216"/>
                  <a:pt x="4383389" y="4184369"/>
                </a:cubicBezTo>
                <a:cubicBezTo>
                  <a:pt x="4310251" y="4137460"/>
                  <a:pt x="4234739" y="4089250"/>
                  <a:pt x="4165508" y="4035196"/>
                </a:cubicBezTo>
                <a:cubicBezTo>
                  <a:pt x="4131846" y="4008598"/>
                  <a:pt x="4099524" y="3980549"/>
                  <a:pt x="4068162" y="3953394"/>
                </a:cubicBezTo>
                <a:cubicBezTo>
                  <a:pt x="4039704" y="3928919"/>
                  <a:pt x="4010763" y="3903992"/>
                  <a:pt x="3981416" y="3880482"/>
                </a:cubicBezTo>
                <a:cubicBezTo>
                  <a:pt x="3923199" y="3833909"/>
                  <a:pt x="3860482" y="3791236"/>
                  <a:pt x="3800147" y="3749872"/>
                </a:cubicBezTo>
                <a:lnTo>
                  <a:pt x="3655073" y="3650884"/>
                </a:lnTo>
                <a:close/>
                <a:moveTo>
                  <a:pt x="3670252" y="3622798"/>
                </a:moveTo>
                <a:lnTo>
                  <a:pt x="3817258" y="3723577"/>
                </a:lnTo>
                <a:cubicBezTo>
                  <a:pt x="3878082" y="3765387"/>
                  <a:pt x="3941278" y="3808498"/>
                  <a:pt x="4000461" y="3855966"/>
                </a:cubicBezTo>
                <a:cubicBezTo>
                  <a:pt x="4030299" y="3879926"/>
                  <a:pt x="4059233" y="3904849"/>
                  <a:pt x="4088180" y="3929774"/>
                </a:cubicBezTo>
                <a:cubicBezTo>
                  <a:pt x="4119532" y="3956928"/>
                  <a:pt x="4151864" y="3984979"/>
                  <a:pt x="4184555" y="4010683"/>
                </a:cubicBezTo>
                <a:cubicBezTo>
                  <a:pt x="4252374" y="4064322"/>
                  <a:pt x="4327401" y="4112085"/>
                  <a:pt x="4399563" y="4158106"/>
                </a:cubicBezTo>
                <a:cubicBezTo>
                  <a:pt x="4497546" y="4220788"/>
                  <a:pt x="4597907" y="4284772"/>
                  <a:pt x="4684469" y="4364680"/>
                </a:cubicBezTo>
                <a:lnTo>
                  <a:pt x="4690271" y="4370034"/>
                </a:lnTo>
                <a:cubicBezTo>
                  <a:pt x="4617960" y="4134006"/>
                  <a:pt x="4326618" y="3976128"/>
                  <a:pt x="4136093" y="3858466"/>
                </a:cubicBezTo>
                <a:cubicBezTo>
                  <a:pt x="3985171" y="3764831"/>
                  <a:pt x="3831168" y="3687155"/>
                  <a:pt x="3670252" y="3622798"/>
                </a:cubicBezTo>
                <a:close/>
                <a:moveTo>
                  <a:pt x="4440129" y="3448571"/>
                </a:moveTo>
                <a:cubicBezTo>
                  <a:pt x="4500684" y="3600308"/>
                  <a:pt x="4765312" y="3823987"/>
                  <a:pt x="4856525" y="3915351"/>
                </a:cubicBezTo>
                <a:cubicBezTo>
                  <a:pt x="4921046" y="3979838"/>
                  <a:pt x="4987678" y="4047617"/>
                  <a:pt x="5059055" y="4108918"/>
                </a:cubicBezTo>
                <a:cubicBezTo>
                  <a:pt x="5130436" y="4170218"/>
                  <a:pt x="5206561" y="4225043"/>
                  <a:pt x="5290070" y="4263619"/>
                </a:cubicBezTo>
                <a:cubicBezTo>
                  <a:pt x="5126032" y="4132785"/>
                  <a:pt x="4978794" y="3979858"/>
                  <a:pt x="4834991" y="3830985"/>
                </a:cubicBezTo>
                <a:cubicBezTo>
                  <a:pt x="4709629" y="3700933"/>
                  <a:pt x="4579958" y="3567796"/>
                  <a:pt x="4440129" y="3448571"/>
                </a:cubicBezTo>
                <a:close/>
                <a:moveTo>
                  <a:pt x="4441737" y="3399734"/>
                </a:moveTo>
                <a:cubicBezTo>
                  <a:pt x="4437014" y="3398227"/>
                  <a:pt x="4433408" y="3398482"/>
                  <a:pt x="4431236" y="3400954"/>
                </a:cubicBezTo>
                <a:cubicBezTo>
                  <a:pt x="4474088" y="3436036"/>
                  <a:pt x="4516531" y="3472527"/>
                  <a:pt x="4557150" y="3510023"/>
                </a:cubicBezTo>
                <a:cubicBezTo>
                  <a:pt x="4661606" y="3606446"/>
                  <a:pt x="4760255" y="3709152"/>
                  <a:pt x="4856936" y="3809146"/>
                </a:cubicBezTo>
                <a:cubicBezTo>
                  <a:pt x="4939779" y="3895025"/>
                  <a:pt x="5024071" y="3982240"/>
                  <a:pt x="5111996" y="4065759"/>
                </a:cubicBezTo>
                <a:cubicBezTo>
                  <a:pt x="5199925" y="4149276"/>
                  <a:pt x="5291490" y="4229096"/>
                  <a:pt x="5388878" y="4300185"/>
                </a:cubicBezTo>
                <a:cubicBezTo>
                  <a:pt x="5401114" y="4303421"/>
                  <a:pt x="5413353" y="4306662"/>
                  <a:pt x="5425556" y="4308967"/>
                </a:cubicBezTo>
                <a:cubicBezTo>
                  <a:pt x="5290970" y="4122931"/>
                  <a:pt x="5119226" y="3974244"/>
                  <a:pt x="4943646" y="3822916"/>
                </a:cubicBezTo>
                <a:cubicBezTo>
                  <a:pt x="4828850" y="3724110"/>
                  <a:pt x="4714058" y="3625311"/>
                  <a:pt x="4594837" y="3532274"/>
                </a:cubicBezTo>
                <a:cubicBezTo>
                  <a:pt x="4562450" y="3507077"/>
                  <a:pt x="4474786" y="3410282"/>
                  <a:pt x="4441737" y="3399734"/>
                </a:cubicBezTo>
                <a:close/>
                <a:moveTo>
                  <a:pt x="5425834" y="3162785"/>
                </a:moveTo>
                <a:cubicBezTo>
                  <a:pt x="5393133" y="3300089"/>
                  <a:pt x="5401723" y="3491623"/>
                  <a:pt x="5401644" y="3617847"/>
                </a:cubicBezTo>
                <a:cubicBezTo>
                  <a:pt x="5401790" y="3807859"/>
                  <a:pt x="5425483" y="3992734"/>
                  <a:pt x="5467256" y="4175494"/>
                </a:cubicBezTo>
                <a:cubicBezTo>
                  <a:pt x="5469824" y="3971868"/>
                  <a:pt x="5459296" y="3766904"/>
                  <a:pt x="5448069" y="3567554"/>
                </a:cubicBezTo>
                <a:lnTo>
                  <a:pt x="5425834" y="3162785"/>
                </a:lnTo>
                <a:close/>
                <a:moveTo>
                  <a:pt x="1318687" y="3113840"/>
                </a:moveTo>
                <a:cubicBezTo>
                  <a:pt x="1233126" y="3142037"/>
                  <a:pt x="1148133" y="3174161"/>
                  <a:pt x="1066793" y="3212171"/>
                </a:cubicBezTo>
                <a:lnTo>
                  <a:pt x="993319" y="3247648"/>
                </a:lnTo>
                <a:cubicBezTo>
                  <a:pt x="947600" y="3269890"/>
                  <a:pt x="900765" y="3292688"/>
                  <a:pt x="853081" y="3312410"/>
                </a:cubicBezTo>
                <a:cubicBezTo>
                  <a:pt x="837376" y="3318884"/>
                  <a:pt x="821948" y="3324526"/>
                  <a:pt x="805957" y="3330443"/>
                </a:cubicBezTo>
                <a:cubicBezTo>
                  <a:pt x="973723" y="3284161"/>
                  <a:pt x="1193682" y="3229943"/>
                  <a:pt x="1318687" y="3113840"/>
                </a:cubicBezTo>
                <a:close/>
                <a:moveTo>
                  <a:pt x="5453702" y="3090882"/>
                </a:moveTo>
                <a:lnTo>
                  <a:pt x="5480135" y="3565802"/>
                </a:lnTo>
                <a:cubicBezTo>
                  <a:pt x="5490809" y="3762845"/>
                  <a:pt x="5501220" y="3965024"/>
                  <a:pt x="5499023" y="4166310"/>
                </a:cubicBezTo>
                <a:cubicBezTo>
                  <a:pt x="5546233" y="3984186"/>
                  <a:pt x="5562118" y="3799116"/>
                  <a:pt x="5547022" y="3607838"/>
                </a:cubicBezTo>
                <a:cubicBezTo>
                  <a:pt x="5541143" y="3530760"/>
                  <a:pt x="5529684" y="3453908"/>
                  <a:pt x="5515964" y="3378541"/>
                </a:cubicBezTo>
                <a:cubicBezTo>
                  <a:pt x="5505773" y="3321668"/>
                  <a:pt x="5475310" y="3095607"/>
                  <a:pt x="5453702" y="3090882"/>
                </a:cubicBezTo>
                <a:close/>
                <a:moveTo>
                  <a:pt x="1238695" y="3076820"/>
                </a:moveTo>
                <a:cubicBezTo>
                  <a:pt x="1051055" y="3082190"/>
                  <a:pt x="886407" y="3192548"/>
                  <a:pt x="716371" y="3293249"/>
                </a:cubicBezTo>
                <a:cubicBezTo>
                  <a:pt x="670943" y="3320259"/>
                  <a:pt x="625512" y="3345868"/>
                  <a:pt x="579522" y="3371759"/>
                </a:cubicBezTo>
                <a:lnTo>
                  <a:pt x="600288" y="3365555"/>
                </a:lnTo>
                <a:cubicBezTo>
                  <a:pt x="680240" y="3341573"/>
                  <a:pt x="762713" y="3317034"/>
                  <a:pt x="840692" y="3284921"/>
                </a:cubicBezTo>
                <a:cubicBezTo>
                  <a:pt x="887813" y="3265484"/>
                  <a:pt x="934087" y="3242968"/>
                  <a:pt x="979248" y="3221003"/>
                </a:cubicBezTo>
                <a:lnTo>
                  <a:pt x="1053282" y="3185247"/>
                </a:lnTo>
                <a:cubicBezTo>
                  <a:pt x="1139666" y="3144704"/>
                  <a:pt x="1229994" y="3110602"/>
                  <a:pt x="1320603" y="3081281"/>
                </a:cubicBezTo>
                <a:cubicBezTo>
                  <a:pt x="1292776" y="3077429"/>
                  <a:pt x="1265502" y="3076054"/>
                  <a:pt x="1238695" y="3076820"/>
                </a:cubicBezTo>
                <a:close/>
                <a:moveTo>
                  <a:pt x="5425627" y="2954192"/>
                </a:moveTo>
                <a:cubicBezTo>
                  <a:pt x="5441934" y="2956815"/>
                  <a:pt x="5467954" y="2996115"/>
                  <a:pt x="5470770" y="3005435"/>
                </a:cubicBezTo>
                <a:cubicBezTo>
                  <a:pt x="5608772" y="3451680"/>
                  <a:pt x="5674122" y="3909676"/>
                  <a:pt x="5519779" y="4359223"/>
                </a:cubicBezTo>
                <a:cubicBezTo>
                  <a:pt x="5520262" y="4359669"/>
                  <a:pt x="5520293" y="4360602"/>
                  <a:pt x="5520293" y="4360602"/>
                </a:cubicBezTo>
                <a:cubicBezTo>
                  <a:pt x="5627244" y="4437825"/>
                  <a:pt x="5699666" y="4548575"/>
                  <a:pt x="5767221" y="4665564"/>
                </a:cubicBezTo>
                <a:cubicBezTo>
                  <a:pt x="6275281" y="4699277"/>
                  <a:pt x="6739386" y="4778523"/>
                  <a:pt x="6937169" y="4815941"/>
                </a:cubicBezTo>
                <a:cubicBezTo>
                  <a:pt x="7134952" y="4853359"/>
                  <a:pt x="7020263" y="4903218"/>
                  <a:pt x="6953922" y="4890068"/>
                </a:cubicBezTo>
                <a:cubicBezTo>
                  <a:pt x="6799988" y="4859556"/>
                  <a:pt x="6485790" y="4815676"/>
                  <a:pt x="6071359" y="4770770"/>
                </a:cubicBezTo>
                <a:lnTo>
                  <a:pt x="6038839" y="4764474"/>
                </a:lnTo>
                <a:cubicBezTo>
                  <a:pt x="6038795" y="4764265"/>
                  <a:pt x="6038750" y="4764056"/>
                  <a:pt x="6038706" y="4763847"/>
                </a:cubicBezTo>
                <a:lnTo>
                  <a:pt x="6037784" y="4764270"/>
                </a:lnTo>
                <a:lnTo>
                  <a:pt x="6038839" y="4764474"/>
                </a:lnTo>
                <a:lnTo>
                  <a:pt x="6040338" y="4771418"/>
                </a:lnTo>
                <a:cubicBezTo>
                  <a:pt x="6039088" y="4781803"/>
                  <a:pt x="6034314" y="4794510"/>
                  <a:pt x="6024488" y="4809903"/>
                </a:cubicBezTo>
                <a:cubicBezTo>
                  <a:pt x="5910095" y="5058984"/>
                  <a:pt x="5773348" y="5296385"/>
                  <a:pt x="5599771" y="5509652"/>
                </a:cubicBezTo>
                <a:cubicBezTo>
                  <a:pt x="5583815" y="5529842"/>
                  <a:pt x="5566811" y="5547293"/>
                  <a:pt x="5548843" y="5563845"/>
                </a:cubicBezTo>
                <a:cubicBezTo>
                  <a:pt x="5773782" y="5645205"/>
                  <a:pt x="5890323" y="6067151"/>
                  <a:pt x="5940952" y="6250028"/>
                </a:cubicBezTo>
                <a:cubicBezTo>
                  <a:pt x="5979301" y="6387982"/>
                  <a:pt x="6009900" y="6527294"/>
                  <a:pt x="6043441" y="6665847"/>
                </a:cubicBezTo>
                <a:lnTo>
                  <a:pt x="6093432" y="6858000"/>
                </a:lnTo>
                <a:lnTo>
                  <a:pt x="6034344" y="6858000"/>
                </a:lnTo>
                <a:lnTo>
                  <a:pt x="6026679" y="6836959"/>
                </a:lnTo>
                <a:cubicBezTo>
                  <a:pt x="5958957" y="6665497"/>
                  <a:pt x="5878558" y="6498078"/>
                  <a:pt x="5800441" y="6335286"/>
                </a:cubicBezTo>
                <a:cubicBezTo>
                  <a:pt x="5703359" y="6131918"/>
                  <a:pt x="5602295" y="5922187"/>
                  <a:pt x="5526562" y="5705388"/>
                </a:cubicBezTo>
                <a:cubicBezTo>
                  <a:pt x="5523956" y="5698505"/>
                  <a:pt x="5521803" y="5691139"/>
                  <a:pt x="5519640" y="5683774"/>
                </a:cubicBezTo>
                <a:cubicBezTo>
                  <a:pt x="5523207" y="5970988"/>
                  <a:pt x="5738292" y="6306566"/>
                  <a:pt x="5844559" y="6553349"/>
                </a:cubicBezTo>
                <a:lnTo>
                  <a:pt x="5975994" y="6858000"/>
                </a:lnTo>
                <a:lnTo>
                  <a:pt x="5898547" y="6858000"/>
                </a:lnTo>
                <a:lnTo>
                  <a:pt x="5682041" y="6355860"/>
                </a:lnTo>
                <a:cubicBezTo>
                  <a:pt x="5609136" y="6186449"/>
                  <a:pt x="5505535" y="6006625"/>
                  <a:pt x="5461758" y="5820220"/>
                </a:cubicBezTo>
                <a:cubicBezTo>
                  <a:pt x="5415457" y="6083349"/>
                  <a:pt x="5335494" y="6334433"/>
                  <a:pt x="5237282" y="6579086"/>
                </a:cubicBezTo>
                <a:lnTo>
                  <a:pt x="5115009" y="6858000"/>
                </a:lnTo>
                <a:lnTo>
                  <a:pt x="5028074" y="6858000"/>
                </a:lnTo>
                <a:lnTo>
                  <a:pt x="5079508" y="6749074"/>
                </a:lnTo>
                <a:cubicBezTo>
                  <a:pt x="5200211" y="6482556"/>
                  <a:pt x="5305048" y="6210716"/>
                  <a:pt x="5371846" y="5924413"/>
                </a:cubicBezTo>
                <a:lnTo>
                  <a:pt x="5270512" y="6138975"/>
                </a:lnTo>
                <a:cubicBezTo>
                  <a:pt x="5192357" y="6304175"/>
                  <a:pt x="5112108" y="6475512"/>
                  <a:pt x="5062409" y="6653544"/>
                </a:cubicBezTo>
                <a:cubicBezTo>
                  <a:pt x="5053035" y="6686987"/>
                  <a:pt x="5045072" y="6720843"/>
                  <a:pt x="5036628" y="6754247"/>
                </a:cubicBezTo>
                <a:lnTo>
                  <a:pt x="5009112" y="6858000"/>
                </a:lnTo>
                <a:lnTo>
                  <a:pt x="4976679" y="6858000"/>
                </a:lnTo>
                <a:lnTo>
                  <a:pt x="5006537" y="6747068"/>
                </a:lnTo>
                <a:cubicBezTo>
                  <a:pt x="5014940" y="6712729"/>
                  <a:pt x="5022903" y="6678883"/>
                  <a:pt x="5032723" y="6644957"/>
                </a:cubicBezTo>
                <a:cubicBezTo>
                  <a:pt x="5083245" y="6464091"/>
                  <a:pt x="5164383" y="6291790"/>
                  <a:pt x="5242949" y="6125175"/>
                </a:cubicBezTo>
                <a:lnTo>
                  <a:pt x="5286321" y="6033555"/>
                </a:lnTo>
                <a:cubicBezTo>
                  <a:pt x="5153522" y="6218172"/>
                  <a:pt x="5058694" y="6420826"/>
                  <a:pt x="5008210" y="6649194"/>
                </a:cubicBezTo>
                <a:cubicBezTo>
                  <a:pt x="4999505" y="6687732"/>
                  <a:pt x="4992445" y="6726670"/>
                  <a:pt x="4986321" y="6765687"/>
                </a:cubicBezTo>
                <a:lnTo>
                  <a:pt x="4973474" y="6858000"/>
                </a:lnTo>
                <a:lnTo>
                  <a:pt x="4907178" y="6858000"/>
                </a:lnTo>
                <a:lnTo>
                  <a:pt x="4910810" y="6829660"/>
                </a:lnTo>
                <a:cubicBezTo>
                  <a:pt x="4927183" y="6695980"/>
                  <a:pt x="4945608" y="6562743"/>
                  <a:pt x="4987461" y="6432994"/>
                </a:cubicBezTo>
                <a:cubicBezTo>
                  <a:pt x="5033887" y="6289556"/>
                  <a:pt x="5098947" y="6157948"/>
                  <a:pt x="5179262" y="6035044"/>
                </a:cubicBezTo>
                <a:cubicBezTo>
                  <a:pt x="5016033" y="6169178"/>
                  <a:pt x="4838252" y="6288995"/>
                  <a:pt x="4689678" y="6440241"/>
                </a:cubicBezTo>
                <a:cubicBezTo>
                  <a:pt x="4615724" y="6515503"/>
                  <a:pt x="4545518" y="6594166"/>
                  <a:pt x="4477543" y="6674836"/>
                </a:cubicBezTo>
                <a:lnTo>
                  <a:pt x="4329957" y="6858000"/>
                </a:lnTo>
                <a:lnTo>
                  <a:pt x="4218595" y="6858000"/>
                </a:lnTo>
                <a:lnTo>
                  <a:pt x="4368888" y="6668412"/>
                </a:lnTo>
                <a:cubicBezTo>
                  <a:pt x="4431654" y="6591444"/>
                  <a:pt x="4495926" y="6515754"/>
                  <a:pt x="4563091" y="6442508"/>
                </a:cubicBezTo>
                <a:cubicBezTo>
                  <a:pt x="4810353" y="6173676"/>
                  <a:pt x="5160740" y="5991069"/>
                  <a:pt x="5387324" y="5705830"/>
                </a:cubicBezTo>
                <a:cubicBezTo>
                  <a:pt x="5286064" y="5794177"/>
                  <a:pt x="5178968" y="5876241"/>
                  <a:pt x="5073620" y="5955437"/>
                </a:cubicBezTo>
                <a:cubicBezTo>
                  <a:pt x="4943865" y="6053305"/>
                  <a:pt x="4809130" y="6154627"/>
                  <a:pt x="4689789" y="6268382"/>
                </a:cubicBezTo>
                <a:cubicBezTo>
                  <a:pt x="4591303" y="6361972"/>
                  <a:pt x="4502007" y="6464046"/>
                  <a:pt x="4418722" y="6570886"/>
                </a:cubicBezTo>
                <a:lnTo>
                  <a:pt x="4214944" y="6858000"/>
                </a:lnTo>
                <a:lnTo>
                  <a:pt x="4177898" y="6858000"/>
                </a:lnTo>
                <a:lnTo>
                  <a:pt x="4391597" y="6556370"/>
                </a:lnTo>
                <a:cubicBezTo>
                  <a:pt x="4476641" y="6446900"/>
                  <a:pt x="4567929" y="6342186"/>
                  <a:pt x="4668889" y="6246399"/>
                </a:cubicBezTo>
                <a:cubicBezTo>
                  <a:pt x="4789603" y="6132122"/>
                  <a:pt x="4925227" y="6029827"/>
                  <a:pt x="5055427" y="5931476"/>
                </a:cubicBezTo>
                <a:cubicBezTo>
                  <a:pt x="5161670" y="5851314"/>
                  <a:pt x="5270142" y="5768732"/>
                  <a:pt x="5371814" y="5678975"/>
                </a:cubicBezTo>
                <a:cubicBezTo>
                  <a:pt x="5250056" y="5732278"/>
                  <a:pt x="5117554" y="5761328"/>
                  <a:pt x="4987918" y="5838701"/>
                </a:cubicBezTo>
                <a:cubicBezTo>
                  <a:pt x="4699961" y="6010191"/>
                  <a:pt x="4491898" y="6286162"/>
                  <a:pt x="4317146" y="6587716"/>
                </a:cubicBezTo>
                <a:lnTo>
                  <a:pt x="4171627" y="6858000"/>
                </a:lnTo>
                <a:lnTo>
                  <a:pt x="4081585" y="6858000"/>
                </a:lnTo>
                <a:lnTo>
                  <a:pt x="4238603" y="6559341"/>
                </a:lnTo>
                <a:cubicBezTo>
                  <a:pt x="4385995" y="6299856"/>
                  <a:pt x="4555804" y="6056475"/>
                  <a:pt x="4778333" y="5873626"/>
                </a:cubicBezTo>
                <a:cubicBezTo>
                  <a:pt x="4974935" y="5712072"/>
                  <a:pt x="5214460" y="5703893"/>
                  <a:pt x="5414185" y="5573882"/>
                </a:cubicBezTo>
                <a:cubicBezTo>
                  <a:pt x="5665168" y="5409695"/>
                  <a:pt x="5834734" y="5037780"/>
                  <a:pt x="5959648" y="4760797"/>
                </a:cubicBezTo>
                <a:cubicBezTo>
                  <a:pt x="5758178" y="4742307"/>
                  <a:pt x="5556149" y="4733150"/>
                  <a:pt x="5355019" y="4734672"/>
                </a:cubicBezTo>
                <a:cubicBezTo>
                  <a:pt x="5292258" y="4900655"/>
                  <a:pt x="5203125" y="5047664"/>
                  <a:pt x="5083565" y="5179121"/>
                </a:cubicBezTo>
                <a:cubicBezTo>
                  <a:pt x="5049677" y="5379813"/>
                  <a:pt x="4862890" y="5495797"/>
                  <a:pt x="4713577" y="5616803"/>
                </a:cubicBezTo>
                <a:cubicBezTo>
                  <a:pt x="4481263" y="5805403"/>
                  <a:pt x="4239092" y="5980417"/>
                  <a:pt x="3989559" y="6145945"/>
                </a:cubicBezTo>
                <a:cubicBezTo>
                  <a:pt x="3958721" y="6166743"/>
                  <a:pt x="3915645" y="6091150"/>
                  <a:pt x="3939824" y="6066900"/>
                </a:cubicBezTo>
                <a:cubicBezTo>
                  <a:pt x="4170724" y="5831323"/>
                  <a:pt x="4361787" y="5566131"/>
                  <a:pt x="4584537" y="5324826"/>
                </a:cubicBezTo>
                <a:cubicBezTo>
                  <a:pt x="4710868" y="5187971"/>
                  <a:pt x="4848359" y="5097244"/>
                  <a:pt x="5037105" y="5088765"/>
                </a:cubicBezTo>
                <a:cubicBezTo>
                  <a:pt x="5038033" y="5088728"/>
                  <a:pt x="5039001" y="5089622"/>
                  <a:pt x="5039930" y="5089585"/>
                </a:cubicBezTo>
                <a:cubicBezTo>
                  <a:pt x="5133008" y="4982937"/>
                  <a:pt x="5207480" y="4865387"/>
                  <a:pt x="5263764" y="4735525"/>
                </a:cubicBezTo>
                <a:cubicBezTo>
                  <a:pt x="4867298" y="4743930"/>
                  <a:pt x="4472427" y="4792315"/>
                  <a:pt x="4086300" y="4884599"/>
                </a:cubicBezTo>
                <a:cubicBezTo>
                  <a:pt x="4087456" y="4890142"/>
                  <a:pt x="4087673" y="4895720"/>
                  <a:pt x="4085485" y="4899070"/>
                </a:cubicBezTo>
                <a:cubicBezTo>
                  <a:pt x="4003302" y="5010406"/>
                  <a:pt x="3928312" y="5126573"/>
                  <a:pt x="3871915" y="5253645"/>
                </a:cubicBezTo>
                <a:cubicBezTo>
                  <a:pt x="3845467" y="5314321"/>
                  <a:pt x="3832705" y="5402857"/>
                  <a:pt x="3799374" y="5466127"/>
                </a:cubicBezTo>
                <a:cubicBezTo>
                  <a:pt x="3785138" y="5845399"/>
                  <a:pt x="3675506" y="6277604"/>
                  <a:pt x="3498850" y="6661888"/>
                </a:cubicBezTo>
                <a:lnTo>
                  <a:pt x="3399216" y="6858000"/>
                </a:lnTo>
                <a:lnTo>
                  <a:pt x="3303688" y="6858000"/>
                </a:lnTo>
                <a:lnTo>
                  <a:pt x="3391774" y="6697181"/>
                </a:lnTo>
                <a:cubicBezTo>
                  <a:pt x="3573729" y="6337659"/>
                  <a:pt x="3697480" y="5922895"/>
                  <a:pt x="3735540" y="5546923"/>
                </a:cubicBezTo>
                <a:cubicBezTo>
                  <a:pt x="3733489" y="5553993"/>
                  <a:pt x="3731483" y="5561993"/>
                  <a:pt x="3729438" y="5569058"/>
                </a:cubicBezTo>
                <a:cubicBezTo>
                  <a:pt x="3722922" y="5592607"/>
                  <a:pt x="3715485" y="5616189"/>
                  <a:pt x="3707782" y="5644908"/>
                </a:cubicBezTo>
                <a:cubicBezTo>
                  <a:pt x="3671550" y="5775366"/>
                  <a:pt x="3633159" y="5910098"/>
                  <a:pt x="3583827" y="6039215"/>
                </a:cubicBezTo>
                <a:cubicBezTo>
                  <a:pt x="3571998" y="6069498"/>
                  <a:pt x="3559686" y="6099330"/>
                  <a:pt x="3547861" y="6129609"/>
                </a:cubicBezTo>
                <a:cubicBezTo>
                  <a:pt x="3528366" y="6177894"/>
                  <a:pt x="3507534" y="6227631"/>
                  <a:pt x="3490905" y="6277660"/>
                </a:cubicBezTo>
                <a:cubicBezTo>
                  <a:pt x="3477958" y="6314973"/>
                  <a:pt x="3466463" y="6353624"/>
                  <a:pt x="3455859" y="6391301"/>
                </a:cubicBezTo>
                <a:cubicBezTo>
                  <a:pt x="3447266" y="6420993"/>
                  <a:pt x="3438672" y="6450673"/>
                  <a:pt x="3429112" y="6479469"/>
                </a:cubicBezTo>
                <a:cubicBezTo>
                  <a:pt x="3394330" y="6587977"/>
                  <a:pt x="3348719" y="6693654"/>
                  <a:pt x="3304862" y="6796476"/>
                </a:cubicBezTo>
                <a:lnTo>
                  <a:pt x="3276071" y="6858000"/>
                </a:lnTo>
                <a:lnTo>
                  <a:pt x="3240805" y="6858000"/>
                </a:lnTo>
                <a:lnTo>
                  <a:pt x="3275917" y="6783192"/>
                </a:lnTo>
                <a:cubicBezTo>
                  <a:pt x="3319817" y="6681303"/>
                  <a:pt x="3364982" y="6576108"/>
                  <a:pt x="3399358" y="6469011"/>
                </a:cubicBezTo>
                <a:cubicBezTo>
                  <a:pt x="3408430" y="6439778"/>
                  <a:pt x="3417061" y="6411021"/>
                  <a:pt x="3425650" y="6381333"/>
                </a:cubicBezTo>
                <a:cubicBezTo>
                  <a:pt x="3436256" y="6343653"/>
                  <a:pt x="3448199" y="6304520"/>
                  <a:pt x="3460661" y="6266763"/>
                </a:cubicBezTo>
                <a:cubicBezTo>
                  <a:pt x="3477731" y="6216246"/>
                  <a:pt x="3498530" y="6165579"/>
                  <a:pt x="3518021" y="6117298"/>
                </a:cubicBezTo>
                <a:cubicBezTo>
                  <a:pt x="3530339" y="6087462"/>
                  <a:pt x="3542206" y="6058115"/>
                  <a:pt x="3554035" y="6027832"/>
                </a:cubicBezTo>
                <a:cubicBezTo>
                  <a:pt x="3602956" y="5900128"/>
                  <a:pt x="3640454" y="5766362"/>
                  <a:pt x="3677174" y="5636351"/>
                </a:cubicBezTo>
                <a:cubicBezTo>
                  <a:pt x="3685353" y="5608086"/>
                  <a:pt x="3692308" y="5584047"/>
                  <a:pt x="3698819" y="5560503"/>
                </a:cubicBezTo>
                <a:cubicBezTo>
                  <a:pt x="3699603" y="5556742"/>
                  <a:pt x="3701314" y="5552952"/>
                  <a:pt x="3702094" y="5549194"/>
                </a:cubicBezTo>
                <a:cubicBezTo>
                  <a:pt x="3586407" y="5684227"/>
                  <a:pt x="3491727" y="5855671"/>
                  <a:pt x="3398355" y="6094603"/>
                </a:cubicBezTo>
                <a:cubicBezTo>
                  <a:pt x="3309322" y="6322763"/>
                  <a:pt x="3241029" y="6558474"/>
                  <a:pt x="3193941" y="6798775"/>
                </a:cubicBezTo>
                <a:lnTo>
                  <a:pt x="3184140" y="6858000"/>
                </a:lnTo>
                <a:lnTo>
                  <a:pt x="3099978" y="6858000"/>
                </a:lnTo>
                <a:lnTo>
                  <a:pt x="3101556" y="6843337"/>
                </a:lnTo>
                <a:cubicBezTo>
                  <a:pt x="3144932" y="6479621"/>
                  <a:pt x="3209988" y="6112612"/>
                  <a:pt x="3370162" y="5785550"/>
                </a:cubicBezTo>
                <a:cubicBezTo>
                  <a:pt x="3467073" y="5588398"/>
                  <a:pt x="3627623" y="5538666"/>
                  <a:pt x="3746477" y="5377889"/>
                </a:cubicBezTo>
                <a:cubicBezTo>
                  <a:pt x="3800786" y="5303532"/>
                  <a:pt x="3818424" y="5173820"/>
                  <a:pt x="3863399" y="5087257"/>
                </a:cubicBezTo>
                <a:cubicBezTo>
                  <a:pt x="3894981" y="5026843"/>
                  <a:pt x="3930436" y="4970007"/>
                  <a:pt x="3968712" y="4913989"/>
                </a:cubicBezTo>
                <a:cubicBezTo>
                  <a:pt x="3564505" y="5020029"/>
                  <a:pt x="3170154" y="5174588"/>
                  <a:pt x="2792390" y="5382974"/>
                </a:cubicBezTo>
                <a:lnTo>
                  <a:pt x="2714982" y="5427051"/>
                </a:lnTo>
                <a:cubicBezTo>
                  <a:pt x="2773600" y="5623577"/>
                  <a:pt x="2823261" y="5817201"/>
                  <a:pt x="2813361" y="6023912"/>
                </a:cubicBezTo>
                <a:cubicBezTo>
                  <a:pt x="2800935" y="6283826"/>
                  <a:pt x="2738768" y="6546188"/>
                  <a:pt x="2688430" y="6801564"/>
                </a:cubicBezTo>
                <a:cubicBezTo>
                  <a:pt x="2680286" y="6842403"/>
                  <a:pt x="2633415" y="6776749"/>
                  <a:pt x="2629626" y="6763394"/>
                </a:cubicBezTo>
                <a:cubicBezTo>
                  <a:pt x="2507208" y="6357509"/>
                  <a:pt x="2389664" y="5910450"/>
                  <a:pt x="2565328" y="5516399"/>
                </a:cubicBezTo>
                <a:cubicBezTo>
                  <a:pt x="2340344" y="5655334"/>
                  <a:pt x="2126262" y="5810607"/>
                  <a:pt x="1922999" y="5980343"/>
                </a:cubicBezTo>
                <a:cubicBezTo>
                  <a:pt x="1913735" y="6121357"/>
                  <a:pt x="1951823" y="6270268"/>
                  <a:pt x="1950261" y="6405858"/>
                </a:cubicBezTo>
                <a:cubicBezTo>
                  <a:pt x="2095468" y="6403315"/>
                  <a:pt x="2243415" y="6568324"/>
                  <a:pt x="2365554" y="6759107"/>
                </a:cubicBezTo>
                <a:lnTo>
                  <a:pt x="2424142" y="6858000"/>
                </a:lnTo>
                <a:lnTo>
                  <a:pt x="2395994" y="6858000"/>
                </a:lnTo>
                <a:lnTo>
                  <a:pt x="2392863" y="6852964"/>
                </a:lnTo>
                <a:cubicBezTo>
                  <a:pt x="2286592" y="6697030"/>
                  <a:pt x="2128210" y="6530604"/>
                  <a:pt x="2017589" y="6493982"/>
                </a:cubicBezTo>
                <a:cubicBezTo>
                  <a:pt x="2065428" y="6525607"/>
                  <a:pt x="2108651" y="6558340"/>
                  <a:pt x="2147336" y="6594052"/>
                </a:cubicBezTo>
                <a:cubicBezTo>
                  <a:pt x="2168131" y="6613249"/>
                  <a:pt x="2188032" y="6633414"/>
                  <a:pt x="2207047" y="6654540"/>
                </a:cubicBezTo>
                <a:cubicBezTo>
                  <a:pt x="2240670" y="6691852"/>
                  <a:pt x="2268864" y="6733110"/>
                  <a:pt x="2299106" y="6778931"/>
                </a:cubicBezTo>
                <a:lnTo>
                  <a:pt x="2314430" y="6801144"/>
                </a:lnTo>
                <a:lnTo>
                  <a:pt x="2352406" y="6858000"/>
                </a:lnTo>
                <a:lnTo>
                  <a:pt x="2314492" y="6858000"/>
                </a:lnTo>
                <a:lnTo>
                  <a:pt x="2288095" y="6818030"/>
                </a:lnTo>
                <a:lnTo>
                  <a:pt x="2272768" y="6795822"/>
                </a:lnTo>
                <a:cubicBezTo>
                  <a:pt x="2242565" y="6750921"/>
                  <a:pt x="2214890" y="6711042"/>
                  <a:pt x="2182715" y="6675071"/>
                </a:cubicBezTo>
                <a:cubicBezTo>
                  <a:pt x="2139301" y="6626043"/>
                  <a:pt x="2090046" y="6582375"/>
                  <a:pt x="2032061" y="6541380"/>
                </a:cubicBezTo>
                <a:cubicBezTo>
                  <a:pt x="2113005" y="6632219"/>
                  <a:pt x="2185837" y="6729905"/>
                  <a:pt x="2257220" y="6826257"/>
                </a:cubicBezTo>
                <a:lnTo>
                  <a:pt x="2281324" y="6858000"/>
                </a:lnTo>
                <a:lnTo>
                  <a:pt x="2242860" y="6858000"/>
                </a:lnTo>
                <a:lnTo>
                  <a:pt x="2232818" y="6844926"/>
                </a:lnTo>
                <a:cubicBezTo>
                  <a:pt x="2156524" y="6742256"/>
                  <a:pt x="2077809" y="6637351"/>
                  <a:pt x="1990172" y="6542121"/>
                </a:cubicBezTo>
                <a:cubicBezTo>
                  <a:pt x="2025229" y="6615236"/>
                  <a:pt x="2072239" y="6690202"/>
                  <a:pt x="2124090" y="6761017"/>
                </a:cubicBezTo>
                <a:lnTo>
                  <a:pt x="2200380" y="6858000"/>
                </a:lnTo>
                <a:lnTo>
                  <a:pt x="2147507" y="6858000"/>
                </a:lnTo>
                <a:lnTo>
                  <a:pt x="2070668" y="6761520"/>
                </a:lnTo>
                <a:cubicBezTo>
                  <a:pt x="2050397" y="6732060"/>
                  <a:pt x="1955949" y="6524860"/>
                  <a:pt x="1975142" y="6585570"/>
                </a:cubicBezTo>
                <a:cubicBezTo>
                  <a:pt x="1998651" y="6661010"/>
                  <a:pt x="2025657" y="6736543"/>
                  <a:pt x="2050035" y="6813345"/>
                </a:cubicBezTo>
                <a:lnTo>
                  <a:pt x="2063025" y="6858000"/>
                </a:lnTo>
                <a:lnTo>
                  <a:pt x="2021675" y="6858000"/>
                </a:lnTo>
                <a:lnTo>
                  <a:pt x="2019308" y="6847118"/>
                </a:lnTo>
                <a:cubicBezTo>
                  <a:pt x="1994223" y="6748278"/>
                  <a:pt x="1963999" y="6650518"/>
                  <a:pt x="1938835" y="6551160"/>
                </a:cubicBezTo>
                <a:cubicBezTo>
                  <a:pt x="1929908" y="6619047"/>
                  <a:pt x="1941143" y="6690322"/>
                  <a:pt x="1953230" y="6759699"/>
                </a:cubicBezTo>
                <a:lnTo>
                  <a:pt x="1956763" y="6778191"/>
                </a:lnTo>
                <a:lnTo>
                  <a:pt x="1967925" y="6858000"/>
                </a:lnTo>
                <a:lnTo>
                  <a:pt x="1936622" y="6858000"/>
                </a:lnTo>
                <a:lnTo>
                  <a:pt x="1926261" y="6784064"/>
                </a:lnTo>
                <a:lnTo>
                  <a:pt x="1922724" y="6765577"/>
                </a:lnTo>
                <a:cubicBezTo>
                  <a:pt x="1915473" y="6723948"/>
                  <a:pt x="1907737" y="6681875"/>
                  <a:pt x="1904650" y="6639616"/>
                </a:cubicBezTo>
                <a:lnTo>
                  <a:pt x="1885273" y="6858000"/>
                </a:lnTo>
                <a:lnTo>
                  <a:pt x="1854363" y="6858000"/>
                </a:lnTo>
                <a:lnTo>
                  <a:pt x="1880391" y="6603796"/>
                </a:lnTo>
                <a:cubicBezTo>
                  <a:pt x="1857032" y="6636864"/>
                  <a:pt x="1833268" y="6671346"/>
                  <a:pt x="1818273" y="6715729"/>
                </a:cubicBezTo>
                <a:cubicBezTo>
                  <a:pt x="1804852" y="6755735"/>
                  <a:pt x="1797634" y="6798725"/>
                  <a:pt x="1794691" y="6843239"/>
                </a:cubicBezTo>
                <a:cubicBezTo>
                  <a:pt x="1794765" y="6848159"/>
                  <a:pt x="1794840" y="6853080"/>
                  <a:pt x="1794914" y="6858000"/>
                </a:cubicBezTo>
                <a:lnTo>
                  <a:pt x="1746128" y="6858000"/>
                </a:lnTo>
                <a:lnTo>
                  <a:pt x="1753934" y="6724796"/>
                </a:lnTo>
                <a:cubicBezTo>
                  <a:pt x="1761216" y="6674140"/>
                  <a:pt x="1773366" y="6623443"/>
                  <a:pt x="1792053" y="6572396"/>
                </a:cubicBezTo>
                <a:cubicBezTo>
                  <a:pt x="1831929" y="6463223"/>
                  <a:pt x="1865036" y="6394363"/>
                  <a:pt x="1862248" y="6266397"/>
                </a:cubicBezTo>
                <a:cubicBezTo>
                  <a:pt x="1860953" y="6187277"/>
                  <a:pt x="1859762" y="6110946"/>
                  <a:pt x="1862250" y="6033531"/>
                </a:cubicBezTo>
                <a:cubicBezTo>
                  <a:pt x="1629459" y="6233327"/>
                  <a:pt x="1412286" y="6451119"/>
                  <a:pt x="1211999" y="6683610"/>
                </a:cubicBezTo>
                <a:cubicBezTo>
                  <a:pt x="1212594" y="6686848"/>
                  <a:pt x="1213637" y="6689601"/>
                  <a:pt x="1213266" y="6691947"/>
                </a:cubicBezTo>
                <a:cubicBezTo>
                  <a:pt x="1207239" y="6745048"/>
                  <a:pt x="1203941" y="6797982"/>
                  <a:pt x="1203370" y="6850676"/>
                </a:cubicBezTo>
                <a:cubicBezTo>
                  <a:pt x="1203470" y="6853117"/>
                  <a:pt x="1203571" y="6855559"/>
                  <a:pt x="1203671" y="6858000"/>
                </a:cubicBezTo>
                <a:lnTo>
                  <a:pt x="1143180" y="6858000"/>
                </a:lnTo>
                <a:cubicBezTo>
                  <a:pt x="1142845" y="6827348"/>
                  <a:pt x="1142511" y="6796697"/>
                  <a:pt x="1142176" y="6766045"/>
                </a:cubicBezTo>
                <a:lnTo>
                  <a:pt x="1067484" y="6858000"/>
                </a:lnTo>
                <a:lnTo>
                  <a:pt x="953928" y="6858000"/>
                </a:lnTo>
                <a:lnTo>
                  <a:pt x="959715" y="6850185"/>
                </a:lnTo>
                <a:cubicBezTo>
                  <a:pt x="1122351" y="6642955"/>
                  <a:pt x="1297493" y="6445464"/>
                  <a:pt x="1483788" y="6259174"/>
                </a:cubicBezTo>
                <a:cubicBezTo>
                  <a:pt x="1354519" y="6252700"/>
                  <a:pt x="1219786" y="6272526"/>
                  <a:pt x="1100671" y="6252137"/>
                </a:cubicBezTo>
                <a:cubicBezTo>
                  <a:pt x="1097473" y="6253667"/>
                  <a:pt x="1093344" y="6255226"/>
                  <a:pt x="1090144" y="6256748"/>
                </a:cubicBezTo>
                <a:cubicBezTo>
                  <a:pt x="1093160" y="6262221"/>
                  <a:pt x="1095726" y="6268172"/>
                  <a:pt x="1095872" y="6271892"/>
                </a:cubicBezTo>
                <a:cubicBezTo>
                  <a:pt x="1117034" y="6614754"/>
                  <a:pt x="501310" y="6765589"/>
                  <a:pt x="262785" y="6845450"/>
                </a:cubicBezTo>
                <a:cubicBezTo>
                  <a:pt x="240730" y="6852851"/>
                  <a:pt x="197167" y="6788461"/>
                  <a:pt x="209968" y="6770713"/>
                </a:cubicBezTo>
                <a:cubicBezTo>
                  <a:pt x="383281" y="6527661"/>
                  <a:pt x="615742" y="6377713"/>
                  <a:pt x="873460" y="6253768"/>
                </a:cubicBezTo>
                <a:cubicBezTo>
                  <a:pt x="626943" y="6191900"/>
                  <a:pt x="365733" y="5960633"/>
                  <a:pt x="192686" y="5849257"/>
                </a:cubicBezTo>
                <a:cubicBezTo>
                  <a:pt x="116185" y="5799690"/>
                  <a:pt x="52073" y="5754165"/>
                  <a:pt x="4696" y="5697668"/>
                </a:cubicBezTo>
                <a:lnTo>
                  <a:pt x="0" y="5689984"/>
                </a:lnTo>
                <a:lnTo>
                  <a:pt x="0" y="5513472"/>
                </a:lnTo>
                <a:lnTo>
                  <a:pt x="174101" y="5620277"/>
                </a:lnTo>
                <a:cubicBezTo>
                  <a:pt x="413334" y="5759164"/>
                  <a:pt x="660435" y="5885160"/>
                  <a:pt x="891800" y="6036935"/>
                </a:cubicBezTo>
                <a:cubicBezTo>
                  <a:pt x="944884" y="6071606"/>
                  <a:pt x="1012106" y="6145300"/>
                  <a:pt x="1072219" y="6169443"/>
                </a:cubicBezTo>
                <a:cubicBezTo>
                  <a:pt x="1072700" y="6169886"/>
                  <a:pt x="1073629" y="6169850"/>
                  <a:pt x="1074117" y="6170301"/>
                </a:cubicBezTo>
                <a:cubicBezTo>
                  <a:pt x="1077423" y="6171567"/>
                  <a:pt x="1080285" y="6173315"/>
                  <a:pt x="1083114" y="6174131"/>
                </a:cubicBezTo>
                <a:cubicBezTo>
                  <a:pt x="1205686" y="6211148"/>
                  <a:pt x="1403553" y="6162717"/>
                  <a:pt x="1543010" y="6191140"/>
                </a:cubicBezTo>
                <a:cubicBezTo>
                  <a:pt x="1545352" y="6191516"/>
                  <a:pt x="1548218" y="6193258"/>
                  <a:pt x="1551080" y="6195006"/>
                </a:cubicBezTo>
                <a:cubicBezTo>
                  <a:pt x="1796784" y="5956970"/>
                  <a:pt x="2061981" y="5740521"/>
                  <a:pt x="2345443" y="5549882"/>
                </a:cubicBezTo>
                <a:cubicBezTo>
                  <a:pt x="2141371" y="5547786"/>
                  <a:pt x="1930334" y="5604666"/>
                  <a:pt x="1721499" y="5599969"/>
                </a:cubicBezTo>
                <a:cubicBezTo>
                  <a:pt x="1398951" y="5593309"/>
                  <a:pt x="1081337" y="5547329"/>
                  <a:pt x="767716" y="5472768"/>
                </a:cubicBezTo>
                <a:cubicBezTo>
                  <a:pt x="753133" y="5469162"/>
                  <a:pt x="700946" y="5398599"/>
                  <a:pt x="722147" y="5393091"/>
                </a:cubicBezTo>
                <a:cubicBezTo>
                  <a:pt x="968781" y="5329673"/>
                  <a:pt x="1232259" y="5326588"/>
                  <a:pt x="1485552" y="5313202"/>
                </a:cubicBezTo>
                <a:cubicBezTo>
                  <a:pt x="1722589" y="5300930"/>
                  <a:pt x="1934026" y="5312502"/>
                  <a:pt x="2143004" y="5402420"/>
                </a:cubicBezTo>
                <a:cubicBezTo>
                  <a:pt x="2072259" y="5321879"/>
                  <a:pt x="2001915" y="5239927"/>
                  <a:pt x="1933391" y="5156971"/>
                </a:cubicBezTo>
                <a:cubicBezTo>
                  <a:pt x="1884964" y="5098829"/>
                  <a:pt x="1830279" y="5047453"/>
                  <a:pt x="1827118" y="4968410"/>
                </a:cubicBezTo>
                <a:cubicBezTo>
                  <a:pt x="1826899" y="4962830"/>
                  <a:pt x="1831287" y="4956131"/>
                  <a:pt x="1837349" y="4956357"/>
                </a:cubicBezTo>
                <a:cubicBezTo>
                  <a:pt x="1954786" y="4958180"/>
                  <a:pt x="2095955" y="5099243"/>
                  <a:pt x="2162835" y="5187853"/>
                </a:cubicBezTo>
                <a:cubicBezTo>
                  <a:pt x="2223806" y="5268314"/>
                  <a:pt x="2261117" y="5362764"/>
                  <a:pt x="2257167" y="5462123"/>
                </a:cubicBezTo>
                <a:cubicBezTo>
                  <a:pt x="2258619" y="5463463"/>
                  <a:pt x="2260110" y="5465731"/>
                  <a:pt x="2261598" y="5467998"/>
                </a:cubicBezTo>
                <a:cubicBezTo>
                  <a:pt x="2319293" y="5466627"/>
                  <a:pt x="2377620" y="5469418"/>
                  <a:pt x="2437177" y="5479608"/>
                </a:cubicBezTo>
                <a:cubicBezTo>
                  <a:pt x="2440002" y="5480429"/>
                  <a:pt x="2442387" y="5481726"/>
                  <a:pt x="2445247" y="5483476"/>
                </a:cubicBezTo>
                <a:cubicBezTo>
                  <a:pt x="2542410" y="5420910"/>
                  <a:pt x="2642483" y="5361023"/>
                  <a:pt x="2743626" y="5304819"/>
                </a:cubicBezTo>
                <a:cubicBezTo>
                  <a:pt x="2843877" y="5249576"/>
                  <a:pt x="2945694" y="5198471"/>
                  <a:pt x="3048102" y="5150595"/>
                </a:cubicBezTo>
                <a:cubicBezTo>
                  <a:pt x="2585795" y="5154639"/>
                  <a:pt x="2153807" y="4996795"/>
                  <a:pt x="1799414" y="4694732"/>
                </a:cubicBezTo>
                <a:cubicBezTo>
                  <a:pt x="1791709" y="4688523"/>
                  <a:pt x="1742423" y="4620635"/>
                  <a:pt x="1771735" y="4619929"/>
                </a:cubicBezTo>
                <a:cubicBezTo>
                  <a:pt x="2256142" y="4609405"/>
                  <a:pt x="2784409" y="4670721"/>
                  <a:pt x="3104273" y="5076159"/>
                </a:cubicBezTo>
                <a:cubicBezTo>
                  <a:pt x="3108183" y="5080663"/>
                  <a:pt x="3110711" y="5085686"/>
                  <a:pt x="3113245" y="5090705"/>
                </a:cubicBezTo>
                <a:cubicBezTo>
                  <a:pt x="3118189" y="5097958"/>
                  <a:pt x="3122727" y="5106622"/>
                  <a:pt x="3126294" y="5114400"/>
                </a:cubicBezTo>
                <a:cubicBezTo>
                  <a:pt x="3390302" y="4996262"/>
                  <a:pt x="3661785" y="4902036"/>
                  <a:pt x="3937433" y="4830473"/>
                </a:cubicBezTo>
                <a:cubicBezTo>
                  <a:pt x="3836176" y="4732523"/>
                  <a:pt x="3721785" y="4620668"/>
                  <a:pt x="3590475" y="4597974"/>
                </a:cubicBezTo>
                <a:cubicBezTo>
                  <a:pt x="3435249" y="4571111"/>
                  <a:pt x="3264279" y="4616605"/>
                  <a:pt x="3100264" y="4579845"/>
                </a:cubicBezTo>
                <a:cubicBezTo>
                  <a:pt x="2787310" y="4510393"/>
                  <a:pt x="2468738" y="4370372"/>
                  <a:pt x="2183576" y="4227150"/>
                </a:cubicBezTo>
                <a:cubicBezTo>
                  <a:pt x="2170260" y="4220226"/>
                  <a:pt x="2115765" y="4150220"/>
                  <a:pt x="2151029" y="4146947"/>
                </a:cubicBezTo>
                <a:cubicBezTo>
                  <a:pt x="2677991" y="4094203"/>
                  <a:pt x="3159089" y="4117356"/>
                  <a:pt x="3563434" y="4469115"/>
                </a:cubicBezTo>
                <a:lnTo>
                  <a:pt x="3177952" y="3657386"/>
                </a:lnTo>
                <a:cubicBezTo>
                  <a:pt x="3171337" y="3643210"/>
                  <a:pt x="3161442" y="3605414"/>
                  <a:pt x="3189263" y="3625726"/>
                </a:cubicBezTo>
                <a:cubicBezTo>
                  <a:pt x="3348177" y="3744655"/>
                  <a:pt x="3463235" y="3908187"/>
                  <a:pt x="3560912" y="4079863"/>
                </a:cubicBezTo>
                <a:cubicBezTo>
                  <a:pt x="3646545" y="4229668"/>
                  <a:pt x="3658964" y="4353983"/>
                  <a:pt x="3626636" y="4512230"/>
                </a:cubicBezTo>
                <a:cubicBezTo>
                  <a:pt x="3635603" y="4515129"/>
                  <a:pt x="3644081" y="4517586"/>
                  <a:pt x="3653088" y="4521417"/>
                </a:cubicBezTo>
                <a:cubicBezTo>
                  <a:pt x="3765052" y="4572828"/>
                  <a:pt x="3892199" y="4724230"/>
                  <a:pt x="3988128" y="4817267"/>
                </a:cubicBezTo>
                <a:cubicBezTo>
                  <a:pt x="4265269" y="4747971"/>
                  <a:pt x="4547054" y="4701774"/>
                  <a:pt x="4830582" y="4676000"/>
                </a:cubicBezTo>
                <a:lnTo>
                  <a:pt x="4830100" y="4675554"/>
                </a:lnTo>
                <a:cubicBezTo>
                  <a:pt x="4727027" y="4369030"/>
                  <a:pt x="4271973" y="4333199"/>
                  <a:pt x="4036318" y="4147013"/>
                </a:cubicBezTo>
                <a:cubicBezTo>
                  <a:pt x="3810777" y="3969273"/>
                  <a:pt x="3654591" y="3720297"/>
                  <a:pt x="3432098" y="3537312"/>
                </a:cubicBezTo>
                <a:cubicBezTo>
                  <a:pt x="3405134" y="3515099"/>
                  <a:pt x="3391592" y="3444385"/>
                  <a:pt x="3446761" y="3461278"/>
                </a:cubicBezTo>
                <a:cubicBezTo>
                  <a:pt x="3801752" y="3568638"/>
                  <a:pt x="4119982" y="3746863"/>
                  <a:pt x="4419733" y="3963555"/>
                </a:cubicBezTo>
                <a:cubicBezTo>
                  <a:pt x="4597168" y="4091520"/>
                  <a:pt x="4760991" y="4228417"/>
                  <a:pt x="4781371" y="4458604"/>
                </a:cubicBezTo>
                <a:cubicBezTo>
                  <a:pt x="4781562" y="4463257"/>
                  <a:pt x="4780772" y="4467014"/>
                  <a:pt x="4780440" y="4470290"/>
                </a:cubicBezTo>
                <a:cubicBezTo>
                  <a:pt x="4830364" y="4519056"/>
                  <a:pt x="4870983" y="4579844"/>
                  <a:pt x="4898954" y="4662092"/>
                </a:cubicBezTo>
                <a:cubicBezTo>
                  <a:pt x="4900480" y="4665288"/>
                  <a:pt x="4900107" y="4667630"/>
                  <a:pt x="4900699" y="4670867"/>
                </a:cubicBezTo>
                <a:cubicBezTo>
                  <a:pt x="5170915" y="4649815"/>
                  <a:pt x="5442360" y="4647817"/>
                  <a:pt x="5714511" y="4663483"/>
                </a:cubicBezTo>
                <a:cubicBezTo>
                  <a:pt x="5651495" y="4555157"/>
                  <a:pt x="5582088" y="4449879"/>
                  <a:pt x="5464793" y="4393556"/>
                </a:cubicBezTo>
                <a:cubicBezTo>
                  <a:pt x="5463384" y="4393148"/>
                  <a:pt x="5462860" y="4391770"/>
                  <a:pt x="5461897" y="4390879"/>
                </a:cubicBezTo>
                <a:cubicBezTo>
                  <a:pt x="4970387" y="4293633"/>
                  <a:pt x="4556299" y="3674930"/>
                  <a:pt x="4294126" y="3303048"/>
                </a:cubicBezTo>
                <a:cubicBezTo>
                  <a:pt x="4284225" y="3288537"/>
                  <a:pt x="4271318" y="3233630"/>
                  <a:pt x="4305321" y="3256953"/>
                </a:cubicBezTo>
                <a:cubicBezTo>
                  <a:pt x="4530520" y="3414680"/>
                  <a:pt x="4740956" y="3587440"/>
                  <a:pt x="4949299" y="3766336"/>
                </a:cubicBezTo>
                <a:cubicBezTo>
                  <a:pt x="5065543" y="3866477"/>
                  <a:pt x="5184542" y="3965579"/>
                  <a:pt x="5291452" y="4076801"/>
                </a:cubicBezTo>
                <a:cubicBezTo>
                  <a:pt x="5309900" y="4095629"/>
                  <a:pt x="5393714" y="4211504"/>
                  <a:pt x="5434998" y="4254100"/>
                </a:cubicBezTo>
                <a:cubicBezTo>
                  <a:pt x="5369347" y="4172892"/>
                  <a:pt x="5356822" y="3836202"/>
                  <a:pt x="5351015" y="3760989"/>
                </a:cubicBezTo>
                <a:cubicBezTo>
                  <a:pt x="5330486" y="3492147"/>
                  <a:pt x="5355823" y="3228927"/>
                  <a:pt x="5413780" y="2966265"/>
                </a:cubicBezTo>
                <a:cubicBezTo>
                  <a:pt x="5415835" y="2956520"/>
                  <a:pt x="5420191" y="2953318"/>
                  <a:pt x="5425627" y="2954192"/>
                </a:cubicBezTo>
                <a:close/>
                <a:moveTo>
                  <a:pt x="6604735" y="2041381"/>
                </a:moveTo>
                <a:cubicBezTo>
                  <a:pt x="6726311" y="2327927"/>
                  <a:pt x="6916754" y="2606522"/>
                  <a:pt x="7204487" y="2742112"/>
                </a:cubicBezTo>
                <a:cubicBezTo>
                  <a:pt x="7179895" y="2719491"/>
                  <a:pt x="7154936" y="2696378"/>
                  <a:pt x="7131592" y="2672096"/>
                </a:cubicBezTo>
                <a:cubicBezTo>
                  <a:pt x="7084181" y="2622518"/>
                  <a:pt x="7039271" y="2569608"/>
                  <a:pt x="6996344" y="2518310"/>
                </a:cubicBezTo>
                <a:cubicBezTo>
                  <a:pt x="6908871" y="2414600"/>
                  <a:pt x="6818501" y="2306884"/>
                  <a:pt x="6735495" y="2196890"/>
                </a:cubicBezTo>
                <a:lnTo>
                  <a:pt x="6721901" y="2179274"/>
                </a:lnTo>
                <a:cubicBezTo>
                  <a:pt x="6685654" y="2131523"/>
                  <a:pt x="6648317" y="2082278"/>
                  <a:pt x="6604735" y="2041381"/>
                </a:cubicBezTo>
                <a:close/>
                <a:moveTo>
                  <a:pt x="6591670" y="1988277"/>
                </a:moveTo>
                <a:cubicBezTo>
                  <a:pt x="6653650" y="2036451"/>
                  <a:pt x="6701310" y="2098809"/>
                  <a:pt x="6747349" y="2160069"/>
                </a:cubicBezTo>
                <a:lnTo>
                  <a:pt x="6760943" y="2177686"/>
                </a:lnTo>
                <a:cubicBezTo>
                  <a:pt x="6844486" y="2287290"/>
                  <a:pt x="6934499" y="2394502"/>
                  <a:pt x="7021065" y="2498102"/>
                </a:cubicBezTo>
                <a:cubicBezTo>
                  <a:pt x="7063629" y="2548900"/>
                  <a:pt x="7108178" y="2601313"/>
                  <a:pt x="7155223" y="2650386"/>
                </a:cubicBezTo>
                <a:cubicBezTo>
                  <a:pt x="7170968" y="2666443"/>
                  <a:pt x="7186885" y="2681619"/>
                  <a:pt x="7203167" y="2697288"/>
                </a:cubicBezTo>
                <a:cubicBezTo>
                  <a:pt x="7124362" y="2565928"/>
                  <a:pt x="7030837" y="2441422"/>
                  <a:pt x="6937703" y="2321981"/>
                </a:cubicBezTo>
                <a:cubicBezTo>
                  <a:pt x="6842752" y="2200032"/>
                  <a:pt x="6742965" y="2048781"/>
                  <a:pt x="6591670" y="1988277"/>
                </a:cubicBezTo>
                <a:close/>
                <a:moveTo>
                  <a:pt x="5798671" y="1981601"/>
                </a:moveTo>
                <a:cubicBezTo>
                  <a:pt x="5784234" y="2008086"/>
                  <a:pt x="5768551" y="2036236"/>
                  <a:pt x="5754709" y="2071454"/>
                </a:cubicBezTo>
                <a:cubicBezTo>
                  <a:pt x="5651219" y="2330361"/>
                  <a:pt x="5694208" y="2592217"/>
                  <a:pt x="5763044" y="2842206"/>
                </a:cubicBezTo>
                <a:cubicBezTo>
                  <a:pt x="5763687" y="2828007"/>
                  <a:pt x="5764331" y="2813808"/>
                  <a:pt x="5764974" y="2799609"/>
                </a:cubicBezTo>
                <a:cubicBezTo>
                  <a:pt x="5766710" y="2755616"/>
                  <a:pt x="5768626" y="2710738"/>
                  <a:pt x="5767665" y="2666409"/>
                </a:cubicBezTo>
                <a:cubicBezTo>
                  <a:pt x="5766964" y="2637156"/>
                  <a:pt x="5764828" y="2608182"/>
                  <a:pt x="5763055" y="2579705"/>
                </a:cubicBezTo>
                <a:cubicBezTo>
                  <a:pt x="5760913" y="2550734"/>
                  <a:pt x="5758780" y="2521760"/>
                  <a:pt x="5758079" y="2492508"/>
                </a:cubicBezTo>
                <a:cubicBezTo>
                  <a:pt x="5755745" y="2394242"/>
                  <a:pt x="5767619" y="2294070"/>
                  <a:pt x="5779325" y="2197069"/>
                </a:cubicBezTo>
                <a:cubicBezTo>
                  <a:pt x="5787753" y="2126095"/>
                  <a:pt x="5796001" y="2053736"/>
                  <a:pt x="5798671" y="1981601"/>
                </a:cubicBezTo>
                <a:close/>
                <a:moveTo>
                  <a:pt x="5829202" y="1971679"/>
                </a:moveTo>
                <a:cubicBezTo>
                  <a:pt x="5826736" y="2047481"/>
                  <a:pt x="5818154" y="2123904"/>
                  <a:pt x="5809558" y="2198043"/>
                </a:cubicBezTo>
                <a:cubicBezTo>
                  <a:pt x="5798026" y="2294159"/>
                  <a:pt x="5785973" y="2392938"/>
                  <a:pt x="5788653" y="2489430"/>
                </a:cubicBezTo>
                <a:cubicBezTo>
                  <a:pt x="5789524" y="2517790"/>
                  <a:pt x="5791665" y="2546759"/>
                  <a:pt x="5793439" y="2575235"/>
                </a:cubicBezTo>
                <a:cubicBezTo>
                  <a:pt x="5794815" y="2596366"/>
                  <a:pt x="5795822" y="2617001"/>
                  <a:pt x="5796837" y="2637633"/>
                </a:cubicBezTo>
                <a:cubicBezTo>
                  <a:pt x="5803017" y="2582794"/>
                  <a:pt x="5810098" y="2528066"/>
                  <a:pt x="5818614" y="2473055"/>
                </a:cubicBezTo>
                <a:cubicBezTo>
                  <a:pt x="5845917" y="2299125"/>
                  <a:pt x="5877599" y="2135758"/>
                  <a:pt x="5829202" y="1971679"/>
                </a:cubicBezTo>
                <a:close/>
                <a:moveTo>
                  <a:pt x="5911389" y="1898371"/>
                </a:moveTo>
                <a:cubicBezTo>
                  <a:pt x="6006914" y="2026768"/>
                  <a:pt x="6112955" y="2136857"/>
                  <a:pt x="6237627" y="2231921"/>
                </a:cubicBezTo>
                <a:cubicBezTo>
                  <a:pt x="6161282" y="2090381"/>
                  <a:pt x="6060308" y="1952200"/>
                  <a:pt x="5911389" y="1898371"/>
                </a:cubicBezTo>
                <a:close/>
                <a:moveTo>
                  <a:pt x="6944437" y="1575402"/>
                </a:moveTo>
                <a:cubicBezTo>
                  <a:pt x="6732842" y="1643305"/>
                  <a:pt x="6518352" y="1707201"/>
                  <a:pt x="6304730" y="1766654"/>
                </a:cubicBezTo>
                <a:cubicBezTo>
                  <a:pt x="6527947" y="1784949"/>
                  <a:pt x="6737901" y="1680839"/>
                  <a:pt x="6944437" y="1575402"/>
                </a:cubicBezTo>
                <a:close/>
                <a:moveTo>
                  <a:pt x="7019523" y="1519450"/>
                </a:moveTo>
                <a:cubicBezTo>
                  <a:pt x="6766096" y="1537552"/>
                  <a:pt x="6524653" y="1609537"/>
                  <a:pt x="6298091" y="1737122"/>
                </a:cubicBezTo>
                <a:cubicBezTo>
                  <a:pt x="6539381" y="1670594"/>
                  <a:pt x="6780997" y="1597715"/>
                  <a:pt x="7019523" y="1519450"/>
                </a:cubicBezTo>
                <a:close/>
                <a:moveTo>
                  <a:pt x="2399523" y="1428234"/>
                </a:moveTo>
                <a:cubicBezTo>
                  <a:pt x="2324192" y="1539775"/>
                  <a:pt x="2267478" y="1713586"/>
                  <a:pt x="2224982" y="1826201"/>
                </a:cubicBezTo>
                <a:cubicBezTo>
                  <a:pt x="2161246" y="1995817"/>
                  <a:pt x="2120250" y="2168765"/>
                  <a:pt x="2096099" y="2345900"/>
                </a:cubicBezTo>
                <a:cubicBezTo>
                  <a:pt x="2166834" y="2165047"/>
                  <a:pt x="2226331" y="1978598"/>
                  <a:pt x="2283317" y="1796925"/>
                </a:cubicBezTo>
                <a:lnTo>
                  <a:pt x="2399523" y="1428234"/>
                </a:lnTo>
                <a:close/>
                <a:moveTo>
                  <a:pt x="2448558" y="1373435"/>
                </a:moveTo>
                <a:lnTo>
                  <a:pt x="2312521" y="1806140"/>
                </a:lnTo>
                <a:cubicBezTo>
                  <a:pt x="2255817" y="1985569"/>
                  <a:pt x="2197150" y="2169492"/>
                  <a:pt x="2127533" y="2348380"/>
                </a:cubicBezTo>
                <a:cubicBezTo>
                  <a:pt x="2230881" y="2201722"/>
                  <a:pt x="2307261" y="2041905"/>
                  <a:pt x="2358080" y="1866134"/>
                </a:cubicBezTo>
                <a:cubicBezTo>
                  <a:pt x="2378743" y="1795373"/>
                  <a:pt x="2394349" y="1722940"/>
                  <a:pt x="2407436" y="1651070"/>
                </a:cubicBezTo>
                <a:cubicBezTo>
                  <a:pt x="2417458" y="1596892"/>
                  <a:pt x="2466254" y="1384915"/>
                  <a:pt x="2448558" y="1373435"/>
                </a:cubicBezTo>
                <a:close/>
                <a:moveTo>
                  <a:pt x="278707" y="1352270"/>
                </a:moveTo>
                <a:lnTo>
                  <a:pt x="321570" y="1861610"/>
                </a:lnTo>
                <a:cubicBezTo>
                  <a:pt x="336248" y="1725752"/>
                  <a:pt x="317508" y="1584885"/>
                  <a:pt x="294281" y="1440658"/>
                </a:cubicBezTo>
                <a:lnTo>
                  <a:pt x="278707" y="1352270"/>
                </a:lnTo>
                <a:close/>
                <a:moveTo>
                  <a:pt x="1423821" y="1351958"/>
                </a:moveTo>
                <a:cubicBezTo>
                  <a:pt x="1426859" y="1507722"/>
                  <a:pt x="1587831" y="1796280"/>
                  <a:pt x="1638521" y="1908470"/>
                </a:cubicBezTo>
                <a:cubicBezTo>
                  <a:pt x="1674424" y="1987707"/>
                  <a:pt x="1711105" y="2070587"/>
                  <a:pt x="1754199" y="2149284"/>
                </a:cubicBezTo>
                <a:cubicBezTo>
                  <a:pt x="1797295" y="2227981"/>
                  <a:pt x="1846801" y="2302493"/>
                  <a:pt x="1908359" y="2364988"/>
                </a:cubicBezTo>
                <a:cubicBezTo>
                  <a:pt x="1805946" y="2193096"/>
                  <a:pt x="1725953" y="2007134"/>
                  <a:pt x="1647661" y="1825945"/>
                </a:cubicBezTo>
                <a:cubicBezTo>
                  <a:pt x="1579500" y="1667751"/>
                  <a:pt x="1508533" y="1505355"/>
                  <a:pt x="1423821" y="1351958"/>
                </a:cubicBezTo>
                <a:close/>
                <a:moveTo>
                  <a:pt x="1431890" y="1306475"/>
                </a:moveTo>
                <a:cubicBezTo>
                  <a:pt x="1458339" y="1352187"/>
                  <a:pt x="1483952" y="1399016"/>
                  <a:pt x="1507597" y="1446132"/>
                </a:cubicBezTo>
                <a:cubicBezTo>
                  <a:pt x="1568403" y="1567288"/>
                  <a:pt x="1621917" y="1692101"/>
                  <a:pt x="1674586" y="1813832"/>
                </a:cubicBezTo>
                <a:cubicBezTo>
                  <a:pt x="1719648" y="1918315"/>
                  <a:pt x="1765554" y="2024477"/>
                  <a:pt x="1815950" y="2128564"/>
                </a:cubicBezTo>
                <a:cubicBezTo>
                  <a:pt x="1866346" y="2232648"/>
                  <a:pt x="1921228" y="2334658"/>
                  <a:pt x="1984242" y="2430829"/>
                </a:cubicBezTo>
                <a:cubicBezTo>
                  <a:pt x="1994073" y="2437830"/>
                  <a:pt x="2003908" y="2444836"/>
                  <a:pt x="2014023" y="2450995"/>
                </a:cubicBezTo>
                <a:cubicBezTo>
                  <a:pt x="1956448" y="2239741"/>
                  <a:pt x="1853160" y="2049325"/>
                  <a:pt x="1747337" y="1855264"/>
                </a:cubicBezTo>
                <a:cubicBezTo>
                  <a:pt x="1678102" y="1728504"/>
                  <a:pt x="1608870" y="1601753"/>
                  <a:pt x="1533749" y="1478656"/>
                </a:cubicBezTo>
                <a:cubicBezTo>
                  <a:pt x="1510398" y="1440515"/>
                  <a:pt x="1454048" y="1294657"/>
                  <a:pt x="1431890" y="1306475"/>
                </a:cubicBezTo>
                <a:close/>
                <a:moveTo>
                  <a:pt x="5052692" y="1292994"/>
                </a:moveTo>
                <a:cubicBezTo>
                  <a:pt x="5103155" y="1406739"/>
                  <a:pt x="5153078" y="1520878"/>
                  <a:pt x="5200661" y="1635186"/>
                </a:cubicBezTo>
                <a:cubicBezTo>
                  <a:pt x="5238218" y="1725483"/>
                  <a:pt x="5273610" y="1815047"/>
                  <a:pt x="5297138" y="1906351"/>
                </a:cubicBezTo>
                <a:cubicBezTo>
                  <a:pt x="5281533" y="1683399"/>
                  <a:pt x="5177210" y="1491946"/>
                  <a:pt x="5052692" y="1292994"/>
                </a:cubicBezTo>
                <a:close/>
                <a:moveTo>
                  <a:pt x="5009948" y="1273619"/>
                </a:moveTo>
                <a:cubicBezTo>
                  <a:pt x="5013363" y="1406203"/>
                  <a:pt x="5078144" y="1538571"/>
                  <a:pt x="5121777" y="1654213"/>
                </a:cubicBezTo>
                <a:cubicBezTo>
                  <a:pt x="5175625" y="1795269"/>
                  <a:pt x="5233597" y="1934093"/>
                  <a:pt x="5293545" y="2072247"/>
                </a:cubicBezTo>
                <a:cubicBezTo>
                  <a:pt x="5293533" y="2069971"/>
                  <a:pt x="5294060" y="2067298"/>
                  <a:pt x="5294042" y="2065019"/>
                </a:cubicBezTo>
                <a:cubicBezTo>
                  <a:pt x="5282123" y="1924099"/>
                  <a:pt x="5230273" y="1786942"/>
                  <a:pt x="5171936" y="1647613"/>
                </a:cubicBezTo>
                <a:cubicBezTo>
                  <a:pt x="5119977" y="1522743"/>
                  <a:pt x="5065315" y="1397539"/>
                  <a:pt x="5009948" y="1273619"/>
                </a:cubicBezTo>
                <a:close/>
                <a:moveTo>
                  <a:pt x="655236" y="1268632"/>
                </a:moveTo>
                <a:cubicBezTo>
                  <a:pt x="717895" y="1408869"/>
                  <a:pt x="771574" y="1550454"/>
                  <a:pt x="839521" y="1685315"/>
                </a:cubicBezTo>
                <a:cubicBezTo>
                  <a:pt x="907470" y="1820177"/>
                  <a:pt x="989683" y="1948318"/>
                  <a:pt x="1109416" y="2061663"/>
                </a:cubicBezTo>
                <a:cubicBezTo>
                  <a:pt x="1177718" y="2126399"/>
                  <a:pt x="1244319" y="2184954"/>
                  <a:pt x="1298300" y="2247742"/>
                </a:cubicBezTo>
                <a:cubicBezTo>
                  <a:pt x="1250168" y="2156040"/>
                  <a:pt x="1187457" y="2071655"/>
                  <a:pt x="1125871" y="1989513"/>
                </a:cubicBezTo>
                <a:cubicBezTo>
                  <a:pt x="1076370" y="1923070"/>
                  <a:pt x="1025189" y="1854667"/>
                  <a:pt x="981574" y="1783157"/>
                </a:cubicBezTo>
                <a:cubicBezTo>
                  <a:pt x="960475" y="1748106"/>
                  <a:pt x="941058" y="1712211"/>
                  <a:pt x="922198" y="1677437"/>
                </a:cubicBezTo>
                <a:cubicBezTo>
                  <a:pt x="905028" y="1646031"/>
                  <a:pt x="887579" y="1614059"/>
                  <a:pt x="869293" y="1583214"/>
                </a:cubicBezTo>
                <a:cubicBezTo>
                  <a:pt x="832994" y="1522086"/>
                  <a:pt x="791368" y="1462924"/>
                  <a:pt x="751431" y="1405731"/>
                </a:cubicBezTo>
                <a:lnTo>
                  <a:pt x="655236" y="1268632"/>
                </a:lnTo>
                <a:close/>
                <a:moveTo>
                  <a:pt x="6516292" y="1263064"/>
                </a:moveTo>
                <a:cubicBezTo>
                  <a:pt x="6288018" y="1373581"/>
                  <a:pt x="6031500" y="1451909"/>
                  <a:pt x="5736320" y="1501803"/>
                </a:cubicBezTo>
                <a:cubicBezTo>
                  <a:pt x="6001708" y="1565837"/>
                  <a:pt x="6267694" y="1408906"/>
                  <a:pt x="6516292" y="1263064"/>
                </a:cubicBezTo>
                <a:close/>
                <a:moveTo>
                  <a:pt x="291466" y="1250369"/>
                </a:moveTo>
                <a:cubicBezTo>
                  <a:pt x="302228" y="1312380"/>
                  <a:pt x="313548" y="1374109"/>
                  <a:pt x="323180" y="1435283"/>
                </a:cubicBezTo>
                <a:cubicBezTo>
                  <a:pt x="347262" y="1585402"/>
                  <a:pt x="366566" y="1733005"/>
                  <a:pt x="349381" y="1875041"/>
                </a:cubicBezTo>
                <a:cubicBezTo>
                  <a:pt x="398887" y="1761016"/>
                  <a:pt x="404047" y="1643975"/>
                  <a:pt x="374363" y="1506494"/>
                </a:cubicBezTo>
                <a:cubicBezTo>
                  <a:pt x="356845" y="1425406"/>
                  <a:pt x="334841" y="1350786"/>
                  <a:pt x="302168" y="1274495"/>
                </a:cubicBezTo>
                <a:cubicBezTo>
                  <a:pt x="298229" y="1265236"/>
                  <a:pt x="295129" y="1257666"/>
                  <a:pt x="291466" y="1250369"/>
                </a:cubicBezTo>
                <a:close/>
                <a:moveTo>
                  <a:pt x="678222" y="1248670"/>
                </a:moveTo>
                <a:lnTo>
                  <a:pt x="775536" y="1388015"/>
                </a:lnTo>
                <a:cubicBezTo>
                  <a:pt x="815764" y="1445771"/>
                  <a:pt x="857669" y="1505484"/>
                  <a:pt x="894529" y="1567739"/>
                </a:cubicBezTo>
                <a:cubicBezTo>
                  <a:pt x="913103" y="1599148"/>
                  <a:pt x="930546" y="1631115"/>
                  <a:pt x="948000" y="1663088"/>
                </a:cubicBezTo>
                <a:cubicBezTo>
                  <a:pt x="966853" y="1697859"/>
                  <a:pt x="986277" y="1733757"/>
                  <a:pt x="1006812" y="1767683"/>
                </a:cubicBezTo>
                <a:cubicBezTo>
                  <a:pt x="1049303" y="1838347"/>
                  <a:pt x="1100205" y="1906189"/>
                  <a:pt x="1149133" y="1971513"/>
                </a:cubicBezTo>
                <a:cubicBezTo>
                  <a:pt x="1215506" y="2060384"/>
                  <a:pt x="1283561" y="2151216"/>
                  <a:pt x="1333952" y="2251620"/>
                </a:cubicBezTo>
                <a:lnTo>
                  <a:pt x="1337329" y="2258350"/>
                </a:lnTo>
                <a:cubicBezTo>
                  <a:pt x="1352131" y="2023413"/>
                  <a:pt x="1145204" y="1784597"/>
                  <a:pt x="1014726" y="1615556"/>
                </a:cubicBezTo>
                <a:cubicBezTo>
                  <a:pt x="911517" y="1481269"/>
                  <a:pt x="800192" y="1360189"/>
                  <a:pt x="678222" y="1248670"/>
                </a:cubicBezTo>
                <a:close/>
                <a:moveTo>
                  <a:pt x="6691602" y="1140573"/>
                </a:moveTo>
                <a:cubicBezTo>
                  <a:pt x="6646175" y="1158238"/>
                  <a:pt x="6598950" y="1175684"/>
                  <a:pt x="6571100" y="1183662"/>
                </a:cubicBezTo>
                <a:cubicBezTo>
                  <a:pt x="6462406" y="1213607"/>
                  <a:pt x="6352215" y="1234713"/>
                  <a:pt x="6241687" y="1257600"/>
                </a:cubicBezTo>
                <a:cubicBezTo>
                  <a:pt x="6040746" y="1299467"/>
                  <a:pt x="5893317" y="1420819"/>
                  <a:pt x="5693009" y="1478256"/>
                </a:cubicBezTo>
                <a:cubicBezTo>
                  <a:pt x="6021285" y="1426507"/>
                  <a:pt x="6301876" y="1340642"/>
                  <a:pt x="6548420" y="1214599"/>
                </a:cubicBezTo>
                <a:lnTo>
                  <a:pt x="6605473" y="1184686"/>
                </a:lnTo>
                <a:cubicBezTo>
                  <a:pt x="6633823" y="1169483"/>
                  <a:pt x="6662531" y="1154778"/>
                  <a:pt x="6691602" y="1140573"/>
                </a:cubicBezTo>
                <a:close/>
                <a:moveTo>
                  <a:pt x="4002475" y="1037802"/>
                </a:moveTo>
                <a:lnTo>
                  <a:pt x="4000324" y="1039362"/>
                </a:lnTo>
                <a:lnTo>
                  <a:pt x="4002862" y="1042866"/>
                </a:lnTo>
                <a:cubicBezTo>
                  <a:pt x="4002672" y="1041472"/>
                  <a:pt x="4002487" y="1040086"/>
                  <a:pt x="4002475" y="1037802"/>
                </a:cubicBezTo>
                <a:close/>
                <a:moveTo>
                  <a:pt x="506322" y="1020997"/>
                </a:moveTo>
                <a:cubicBezTo>
                  <a:pt x="513282" y="1018930"/>
                  <a:pt x="522180" y="1021005"/>
                  <a:pt x="533068" y="1029409"/>
                </a:cubicBezTo>
                <a:cubicBezTo>
                  <a:pt x="813777" y="1244537"/>
                  <a:pt x="1037861" y="1510547"/>
                  <a:pt x="1232525" y="1804675"/>
                </a:cubicBezTo>
                <a:cubicBezTo>
                  <a:pt x="1347857" y="1978510"/>
                  <a:pt x="1448039" y="2155739"/>
                  <a:pt x="1388858" y="2368011"/>
                </a:cubicBezTo>
                <a:cubicBezTo>
                  <a:pt x="1387462" y="2372226"/>
                  <a:pt x="1385496" y="2375314"/>
                  <a:pt x="1384098" y="2378125"/>
                </a:cubicBezTo>
                <a:cubicBezTo>
                  <a:pt x="1412260" y="2438425"/>
                  <a:pt x="1428077" y="2506324"/>
                  <a:pt x="1425393" y="2589124"/>
                </a:cubicBezTo>
                <a:cubicBezTo>
                  <a:pt x="1425681" y="2592488"/>
                  <a:pt x="1424559" y="2594453"/>
                  <a:pt x="1424001" y="2597541"/>
                </a:cubicBezTo>
                <a:cubicBezTo>
                  <a:pt x="1672217" y="2669579"/>
                  <a:pt x="1915127" y="2759032"/>
                  <a:pt x="2152729" y="2864487"/>
                </a:cubicBezTo>
                <a:cubicBezTo>
                  <a:pt x="2132903" y="2746636"/>
                  <a:pt x="2106350" y="2629357"/>
                  <a:pt x="2020609" y="2539671"/>
                </a:cubicBezTo>
                <a:cubicBezTo>
                  <a:pt x="2019486" y="2538832"/>
                  <a:pt x="2019482" y="2537426"/>
                  <a:pt x="2018920" y="2536309"/>
                </a:cubicBezTo>
                <a:cubicBezTo>
                  <a:pt x="1612986" y="2284320"/>
                  <a:pt x="1451410" y="1593008"/>
                  <a:pt x="1342441" y="1173017"/>
                </a:cubicBezTo>
                <a:cubicBezTo>
                  <a:pt x="1338482" y="1156742"/>
                  <a:pt x="1345418" y="1103405"/>
                  <a:pt x="1367925" y="1135648"/>
                </a:cubicBezTo>
                <a:cubicBezTo>
                  <a:pt x="1515878" y="1352095"/>
                  <a:pt x="1645605" y="1576999"/>
                  <a:pt x="1771401" y="1806673"/>
                </a:cubicBezTo>
                <a:cubicBezTo>
                  <a:pt x="1841477" y="1935111"/>
                  <a:pt x="1914363" y="2063547"/>
                  <a:pt x="1972385" y="2198735"/>
                </a:cubicBezTo>
                <a:cubicBezTo>
                  <a:pt x="1982518" y="2221738"/>
                  <a:pt x="2018367" y="2353316"/>
                  <a:pt x="2040892" y="2405205"/>
                </a:cubicBezTo>
                <a:cubicBezTo>
                  <a:pt x="2009600" y="2310668"/>
                  <a:pt x="2111587" y="2005996"/>
                  <a:pt x="2131689" y="1936926"/>
                </a:cubicBezTo>
                <a:cubicBezTo>
                  <a:pt x="2203731" y="1690111"/>
                  <a:pt x="2314813" y="1463729"/>
                  <a:pt x="2454820" y="1248808"/>
                </a:cubicBezTo>
                <a:cubicBezTo>
                  <a:pt x="2475264" y="1216788"/>
                  <a:pt x="2493340" y="1290570"/>
                  <a:pt x="2492512" y="1302920"/>
                </a:cubicBezTo>
                <a:cubicBezTo>
                  <a:pt x="2465675" y="1747535"/>
                  <a:pt x="2370053" y="2178216"/>
                  <a:pt x="2081216" y="2527513"/>
                </a:cubicBezTo>
                <a:cubicBezTo>
                  <a:pt x="2081497" y="2528073"/>
                  <a:pt x="2081211" y="2528916"/>
                  <a:pt x="2081211" y="2528916"/>
                </a:cubicBezTo>
                <a:cubicBezTo>
                  <a:pt x="2150699" y="2633778"/>
                  <a:pt x="2178105" y="2756954"/>
                  <a:pt x="2199067" y="2884061"/>
                </a:cubicBezTo>
                <a:cubicBezTo>
                  <a:pt x="2641128" y="3084915"/>
                  <a:pt x="3028660" y="3311628"/>
                  <a:pt x="3192586" y="3411496"/>
                </a:cubicBezTo>
                <a:cubicBezTo>
                  <a:pt x="3356510" y="3511368"/>
                  <a:pt x="3237401" y="3517312"/>
                  <a:pt x="3182620" y="3483279"/>
                </a:cubicBezTo>
                <a:cubicBezTo>
                  <a:pt x="3055506" y="3404310"/>
                  <a:pt x="2789863" y="3259545"/>
                  <a:pt x="2435119" y="3080173"/>
                </a:cubicBezTo>
                <a:lnTo>
                  <a:pt x="2410152" y="3063751"/>
                </a:lnTo>
                <a:lnTo>
                  <a:pt x="2408099" y="3064403"/>
                </a:lnTo>
                <a:lnTo>
                  <a:pt x="2407218" y="3070324"/>
                </a:lnTo>
                <a:cubicBezTo>
                  <a:pt x="2402612" y="3079171"/>
                  <a:pt x="2394080" y="3088906"/>
                  <a:pt x="2380138" y="3099341"/>
                </a:cubicBezTo>
                <a:cubicBezTo>
                  <a:pt x="2194333" y="3283170"/>
                  <a:pt x="1992503" y="3449064"/>
                  <a:pt x="1765923" y="3581043"/>
                </a:cubicBezTo>
                <a:cubicBezTo>
                  <a:pt x="1744896" y="3593696"/>
                  <a:pt x="1723857" y="3603555"/>
                  <a:pt x="1702258" y="3612286"/>
                </a:cubicBezTo>
                <a:cubicBezTo>
                  <a:pt x="1664333" y="3650747"/>
                  <a:pt x="1731601" y="3589836"/>
                  <a:pt x="1538370" y="3811804"/>
                </a:cubicBezTo>
                <a:cubicBezTo>
                  <a:pt x="1278852" y="4250311"/>
                  <a:pt x="915356" y="4600566"/>
                  <a:pt x="542867" y="4944092"/>
                </a:cubicBezTo>
                <a:cubicBezTo>
                  <a:pt x="521291" y="4964055"/>
                  <a:pt x="503482" y="4879596"/>
                  <a:pt x="515800" y="4862180"/>
                </a:cubicBezTo>
                <a:cubicBezTo>
                  <a:pt x="664236" y="4650055"/>
                  <a:pt x="747224" y="4402666"/>
                  <a:pt x="909145" y="4199225"/>
                </a:cubicBezTo>
                <a:cubicBezTo>
                  <a:pt x="998789" y="4086824"/>
                  <a:pt x="1101084" y="3991246"/>
                  <a:pt x="1214067" y="3908561"/>
                </a:cubicBezTo>
                <a:cubicBezTo>
                  <a:pt x="1023317" y="3973399"/>
                  <a:pt x="824392" y="4020568"/>
                  <a:pt x="640967" y="4105601"/>
                </a:cubicBezTo>
                <a:cubicBezTo>
                  <a:pt x="458381" y="4190213"/>
                  <a:pt x="284593" y="4292005"/>
                  <a:pt x="112563" y="4396952"/>
                </a:cubicBezTo>
                <a:lnTo>
                  <a:pt x="0" y="4466006"/>
                </a:lnTo>
                <a:lnTo>
                  <a:pt x="0" y="4233763"/>
                </a:lnTo>
                <a:lnTo>
                  <a:pt x="36881" y="4200118"/>
                </a:lnTo>
                <a:cubicBezTo>
                  <a:pt x="302143" y="3962792"/>
                  <a:pt x="585478" y="3740226"/>
                  <a:pt x="910534" y="3629753"/>
                </a:cubicBezTo>
                <a:cubicBezTo>
                  <a:pt x="1140280" y="3551663"/>
                  <a:pt x="1356783" y="3624873"/>
                  <a:pt x="1578717" y="3575982"/>
                </a:cubicBezTo>
                <a:cubicBezTo>
                  <a:pt x="1857881" y="3513822"/>
                  <a:pt x="2134207" y="3238918"/>
                  <a:pt x="2338780" y="3033725"/>
                </a:cubicBezTo>
                <a:cubicBezTo>
                  <a:pt x="2165203" y="2949506"/>
                  <a:pt x="1987990" y="2873430"/>
                  <a:pt x="1807991" y="2807184"/>
                </a:cubicBezTo>
                <a:cubicBezTo>
                  <a:pt x="1696192" y="2934214"/>
                  <a:pt x="1567238" y="3035444"/>
                  <a:pt x="1416358" y="3112571"/>
                </a:cubicBezTo>
                <a:cubicBezTo>
                  <a:pt x="1318658" y="3280278"/>
                  <a:pt x="1112986" y="3321000"/>
                  <a:pt x="939066" y="3378798"/>
                </a:cubicBezTo>
                <a:cubicBezTo>
                  <a:pt x="668357" y="3469020"/>
                  <a:pt x="393418" y="3543804"/>
                  <a:pt x="115099" y="3607650"/>
                </a:cubicBezTo>
                <a:cubicBezTo>
                  <a:pt x="80589" y="3615844"/>
                  <a:pt x="67554" y="3533906"/>
                  <a:pt x="97284" y="3520393"/>
                </a:cubicBezTo>
                <a:cubicBezTo>
                  <a:pt x="382521" y="3387774"/>
                  <a:pt x="642160" y="3215335"/>
                  <a:pt x="922050" y="3074867"/>
                </a:cubicBezTo>
                <a:cubicBezTo>
                  <a:pt x="1080787" y="2995199"/>
                  <a:pt x="1233979" y="2960447"/>
                  <a:pt x="1405265" y="3016319"/>
                </a:cubicBezTo>
                <a:cubicBezTo>
                  <a:pt x="1406106" y="3016600"/>
                  <a:pt x="1406671" y="3017724"/>
                  <a:pt x="1407512" y="3018001"/>
                </a:cubicBezTo>
                <a:cubicBezTo>
                  <a:pt x="1526420" y="2954115"/>
                  <a:pt x="1632390" y="2874245"/>
                  <a:pt x="1726266" y="2777274"/>
                </a:cubicBezTo>
                <a:cubicBezTo>
                  <a:pt x="1369635" y="2651515"/>
                  <a:pt x="1000990" y="2561972"/>
                  <a:pt x="625390" y="2514541"/>
                </a:cubicBezTo>
                <a:cubicBezTo>
                  <a:pt x="624559" y="2519877"/>
                  <a:pt x="622878" y="2524928"/>
                  <a:pt x="619799" y="2527180"/>
                </a:cubicBezTo>
                <a:cubicBezTo>
                  <a:pt x="509037" y="2598914"/>
                  <a:pt x="403069" y="2677377"/>
                  <a:pt x="310030" y="2771818"/>
                </a:cubicBezTo>
                <a:cubicBezTo>
                  <a:pt x="266034" y="2817076"/>
                  <a:pt x="224887" y="2891795"/>
                  <a:pt x="173877" y="2937056"/>
                </a:cubicBezTo>
                <a:cubicBezTo>
                  <a:pt x="145840" y="3003792"/>
                  <a:pt x="113686" y="3071134"/>
                  <a:pt x="77889" y="3138440"/>
                </a:cubicBezTo>
                <a:lnTo>
                  <a:pt x="0" y="3271395"/>
                </a:lnTo>
                <a:lnTo>
                  <a:pt x="0" y="3153002"/>
                </a:lnTo>
                <a:lnTo>
                  <a:pt x="2386" y="3149203"/>
                </a:lnTo>
                <a:cubicBezTo>
                  <a:pt x="33821" y="3095439"/>
                  <a:pt x="63030" y="3041490"/>
                  <a:pt x="89753" y="2987702"/>
                </a:cubicBezTo>
                <a:cubicBezTo>
                  <a:pt x="85546" y="2993322"/>
                  <a:pt x="81066" y="2999788"/>
                  <a:pt x="76869" y="3005404"/>
                </a:cubicBezTo>
                <a:cubicBezTo>
                  <a:pt x="63139" y="3024231"/>
                  <a:pt x="48575" y="3042776"/>
                  <a:pt x="32049" y="3065814"/>
                </a:cubicBezTo>
                <a:lnTo>
                  <a:pt x="0" y="3108744"/>
                </a:lnTo>
                <a:lnTo>
                  <a:pt x="0" y="3058059"/>
                </a:lnTo>
                <a:lnTo>
                  <a:pt x="7610" y="3047889"/>
                </a:lnTo>
                <a:cubicBezTo>
                  <a:pt x="24410" y="3025415"/>
                  <a:pt x="38695" y="3006301"/>
                  <a:pt x="52419" y="2987479"/>
                </a:cubicBezTo>
                <a:cubicBezTo>
                  <a:pt x="54382" y="2984385"/>
                  <a:pt x="57184" y="2981579"/>
                  <a:pt x="59142" y="2978488"/>
                </a:cubicBezTo>
                <a:lnTo>
                  <a:pt x="0" y="3015334"/>
                </a:lnTo>
                <a:lnTo>
                  <a:pt x="0" y="2914286"/>
                </a:lnTo>
                <a:lnTo>
                  <a:pt x="36383" y="2901128"/>
                </a:lnTo>
                <a:cubicBezTo>
                  <a:pt x="76283" y="2885228"/>
                  <a:pt x="116303" y="2866415"/>
                  <a:pt x="156329" y="2840533"/>
                </a:cubicBezTo>
                <a:cubicBezTo>
                  <a:pt x="229785" y="2792431"/>
                  <a:pt x="289125" y="2682604"/>
                  <a:pt x="358355" y="2620471"/>
                </a:cubicBezTo>
                <a:cubicBezTo>
                  <a:pt x="406846" y="2577174"/>
                  <a:pt x="457591" y="2538372"/>
                  <a:pt x="510577" y="2501244"/>
                </a:cubicBezTo>
                <a:cubicBezTo>
                  <a:pt x="411488" y="2490937"/>
                  <a:pt x="311929" y="2483543"/>
                  <a:pt x="211967" y="2479171"/>
                </a:cubicBezTo>
                <a:lnTo>
                  <a:pt x="0" y="2476398"/>
                </a:lnTo>
                <a:lnTo>
                  <a:pt x="0" y="2389189"/>
                </a:lnTo>
                <a:lnTo>
                  <a:pt x="103062" y="2389518"/>
                </a:lnTo>
                <a:cubicBezTo>
                  <a:pt x="239716" y="2392822"/>
                  <a:pt x="375712" y="2401808"/>
                  <a:pt x="510734" y="2416201"/>
                </a:cubicBezTo>
                <a:cubicBezTo>
                  <a:pt x="453295" y="2294758"/>
                  <a:pt x="388809" y="2156489"/>
                  <a:pt x="279257" y="2092102"/>
                </a:cubicBezTo>
                <a:cubicBezTo>
                  <a:pt x="214509" y="2054029"/>
                  <a:pt x="140169" y="2030776"/>
                  <a:pt x="65265" y="2006049"/>
                </a:cubicBezTo>
                <a:lnTo>
                  <a:pt x="0" y="1982532"/>
                </a:lnTo>
                <a:lnTo>
                  <a:pt x="0" y="1912789"/>
                </a:lnTo>
                <a:lnTo>
                  <a:pt x="97460" y="1953725"/>
                </a:lnTo>
                <a:cubicBezTo>
                  <a:pt x="140146" y="1968817"/>
                  <a:pt x="181972" y="1973804"/>
                  <a:pt x="221272" y="1980766"/>
                </a:cubicBezTo>
                <a:cubicBezTo>
                  <a:pt x="184478" y="1960612"/>
                  <a:pt x="148800" y="1938494"/>
                  <a:pt x="116765" y="1911033"/>
                </a:cubicBezTo>
                <a:cubicBezTo>
                  <a:pt x="78825" y="1878815"/>
                  <a:pt x="47051" y="1840696"/>
                  <a:pt x="16405" y="1803412"/>
                </a:cubicBezTo>
                <a:lnTo>
                  <a:pt x="0" y="1784777"/>
                </a:lnTo>
                <a:lnTo>
                  <a:pt x="0" y="1740082"/>
                </a:lnTo>
                <a:lnTo>
                  <a:pt x="39394" y="1784856"/>
                </a:lnTo>
                <a:cubicBezTo>
                  <a:pt x="69479" y="1821014"/>
                  <a:pt x="100126" y="1858299"/>
                  <a:pt x="135813" y="1888838"/>
                </a:cubicBezTo>
                <a:cubicBezTo>
                  <a:pt x="168411" y="1916009"/>
                  <a:pt x="204933" y="1938411"/>
                  <a:pt x="242575" y="1958841"/>
                </a:cubicBezTo>
                <a:cubicBezTo>
                  <a:pt x="195379" y="1882642"/>
                  <a:pt x="141547" y="1815083"/>
                  <a:pt x="82197" y="1754826"/>
                </a:cubicBezTo>
                <a:lnTo>
                  <a:pt x="0" y="1679650"/>
                </a:lnTo>
                <a:lnTo>
                  <a:pt x="0" y="1602463"/>
                </a:lnTo>
                <a:lnTo>
                  <a:pt x="84689" y="1677442"/>
                </a:lnTo>
                <a:cubicBezTo>
                  <a:pt x="165950" y="1759826"/>
                  <a:pt x="237786" y="1855565"/>
                  <a:pt x="298437" y="1968019"/>
                </a:cubicBezTo>
                <a:lnTo>
                  <a:pt x="227269" y="1114064"/>
                </a:lnTo>
                <a:cubicBezTo>
                  <a:pt x="226129" y="1099191"/>
                  <a:pt x="230003" y="1062136"/>
                  <a:pt x="248003" y="1089613"/>
                </a:cubicBezTo>
                <a:cubicBezTo>
                  <a:pt x="349844" y="1249160"/>
                  <a:pt x="397556" y="1433768"/>
                  <a:pt x="427020" y="1619803"/>
                </a:cubicBezTo>
                <a:cubicBezTo>
                  <a:pt x="453086" y="1782272"/>
                  <a:pt x="422387" y="1897385"/>
                  <a:pt x="340345" y="2027739"/>
                </a:cubicBezTo>
                <a:cubicBezTo>
                  <a:pt x="347373" y="2033339"/>
                  <a:pt x="354114" y="2038383"/>
                  <a:pt x="360865" y="2044827"/>
                </a:cubicBezTo>
                <a:cubicBezTo>
                  <a:pt x="443500" y="2128340"/>
                  <a:pt x="506078" y="2306190"/>
                  <a:pt x="560414" y="2421457"/>
                </a:cubicBezTo>
                <a:cubicBezTo>
                  <a:pt x="831022" y="2452769"/>
                  <a:pt x="1098019" y="2506255"/>
                  <a:pt x="1359703" y="2578554"/>
                </a:cubicBezTo>
                <a:lnTo>
                  <a:pt x="1359422" y="2577994"/>
                </a:lnTo>
                <a:cubicBezTo>
                  <a:pt x="1370467" y="2269807"/>
                  <a:pt x="976420" y="2084880"/>
                  <a:pt x="828701" y="1839520"/>
                </a:cubicBezTo>
                <a:cubicBezTo>
                  <a:pt x="687172" y="1605098"/>
                  <a:pt x="631475" y="1330413"/>
                  <a:pt x="494427" y="1092333"/>
                </a:cubicBezTo>
                <a:cubicBezTo>
                  <a:pt x="481980" y="1070671"/>
                  <a:pt x="485440" y="1027197"/>
                  <a:pt x="506322" y="1020997"/>
                </a:cubicBezTo>
                <a:close/>
                <a:moveTo>
                  <a:pt x="4570198" y="978081"/>
                </a:moveTo>
                <a:cubicBezTo>
                  <a:pt x="4555714" y="1028259"/>
                  <a:pt x="4540870" y="1077934"/>
                  <a:pt x="4523691" y="1127776"/>
                </a:cubicBezTo>
                <a:lnTo>
                  <a:pt x="4509875" y="1167552"/>
                </a:lnTo>
                <a:cubicBezTo>
                  <a:pt x="4498703" y="1198545"/>
                  <a:pt x="4488074" y="1229138"/>
                  <a:pt x="4478168" y="1260735"/>
                </a:cubicBezTo>
                <a:cubicBezTo>
                  <a:pt x="4437866" y="1392962"/>
                  <a:pt x="4423333" y="1532451"/>
                  <a:pt x="4409309" y="1666996"/>
                </a:cubicBezTo>
                <a:cubicBezTo>
                  <a:pt x="4399387" y="1761934"/>
                  <a:pt x="4389478" y="1859162"/>
                  <a:pt x="4370031" y="1955666"/>
                </a:cubicBezTo>
                <a:cubicBezTo>
                  <a:pt x="4495511" y="1636562"/>
                  <a:pt x="4590903" y="1311031"/>
                  <a:pt x="4570198" y="978081"/>
                </a:cubicBezTo>
                <a:close/>
                <a:moveTo>
                  <a:pt x="4557898" y="900011"/>
                </a:moveTo>
                <a:cubicBezTo>
                  <a:pt x="4330292" y="1199280"/>
                  <a:pt x="4335713" y="1567725"/>
                  <a:pt x="4344840" y="1922038"/>
                </a:cubicBezTo>
                <a:cubicBezTo>
                  <a:pt x="4360210" y="1836882"/>
                  <a:pt x="4369815" y="1750562"/>
                  <a:pt x="4378710" y="1665516"/>
                </a:cubicBezTo>
                <a:cubicBezTo>
                  <a:pt x="4393083" y="1529197"/>
                  <a:pt x="4407432" y="1388309"/>
                  <a:pt x="4448798" y="1253024"/>
                </a:cubicBezTo>
                <a:cubicBezTo>
                  <a:pt x="4458700" y="1221425"/>
                  <a:pt x="4469507" y="1189944"/>
                  <a:pt x="4480315" y="1158454"/>
                </a:cubicBezTo>
                <a:lnTo>
                  <a:pt x="4494133" y="1118676"/>
                </a:lnTo>
                <a:cubicBezTo>
                  <a:pt x="4518925" y="1046526"/>
                  <a:pt x="4539765" y="973431"/>
                  <a:pt x="4557898" y="900011"/>
                </a:cubicBezTo>
                <a:close/>
                <a:moveTo>
                  <a:pt x="5870151" y="898890"/>
                </a:moveTo>
                <a:cubicBezTo>
                  <a:pt x="5866911" y="898948"/>
                  <a:pt x="5864574" y="899121"/>
                  <a:pt x="5861335" y="899177"/>
                </a:cubicBezTo>
                <a:lnTo>
                  <a:pt x="5843702" y="899748"/>
                </a:lnTo>
                <a:cubicBezTo>
                  <a:pt x="5780018" y="902412"/>
                  <a:pt x="5714210" y="911192"/>
                  <a:pt x="5651107" y="920306"/>
                </a:cubicBezTo>
                <a:cubicBezTo>
                  <a:pt x="5588537" y="929031"/>
                  <a:pt x="5523624" y="937920"/>
                  <a:pt x="5459407" y="940975"/>
                </a:cubicBezTo>
                <a:cubicBezTo>
                  <a:pt x="5431523" y="942110"/>
                  <a:pt x="5402918" y="942237"/>
                  <a:pt x="5374846" y="941988"/>
                </a:cubicBezTo>
                <a:cubicBezTo>
                  <a:pt x="5336157" y="941792"/>
                  <a:pt x="5295497" y="942268"/>
                  <a:pt x="5256105" y="945632"/>
                </a:cubicBezTo>
                <a:cubicBezTo>
                  <a:pt x="5206829" y="950064"/>
                  <a:pt x="5155964" y="960232"/>
                  <a:pt x="5107071" y="969720"/>
                </a:cubicBezTo>
                <a:cubicBezTo>
                  <a:pt x="5071129" y="976700"/>
                  <a:pt x="5035177" y="983681"/>
                  <a:pt x="4998681" y="988771"/>
                </a:cubicBezTo>
                <a:cubicBezTo>
                  <a:pt x="5256175" y="1057755"/>
                  <a:pt x="5597864" y="989418"/>
                  <a:pt x="5870151" y="898890"/>
                </a:cubicBezTo>
                <a:close/>
                <a:moveTo>
                  <a:pt x="5504425" y="848067"/>
                </a:moveTo>
                <a:cubicBezTo>
                  <a:pt x="5313518" y="848319"/>
                  <a:pt x="5144450" y="894555"/>
                  <a:pt x="4968849" y="962318"/>
                </a:cubicBezTo>
                <a:cubicBezTo>
                  <a:pt x="5013986" y="957830"/>
                  <a:pt x="5059460" y="949291"/>
                  <a:pt x="5104039" y="940634"/>
                </a:cubicBezTo>
                <a:cubicBezTo>
                  <a:pt x="5153465" y="930752"/>
                  <a:pt x="5205230" y="920703"/>
                  <a:pt x="5256311" y="916490"/>
                </a:cubicBezTo>
                <a:cubicBezTo>
                  <a:pt x="5297138" y="912849"/>
                  <a:pt x="5338158" y="912871"/>
                  <a:pt x="5377381" y="912671"/>
                </a:cubicBezTo>
                <a:lnTo>
                  <a:pt x="5460148" y="911442"/>
                </a:lnTo>
                <a:cubicBezTo>
                  <a:pt x="5522934" y="908669"/>
                  <a:pt x="5586937" y="899666"/>
                  <a:pt x="5648971" y="891331"/>
                </a:cubicBezTo>
                <a:cubicBezTo>
                  <a:pt x="5712974" y="882328"/>
                  <a:pt x="5779324" y="873155"/>
                  <a:pt x="5844807" y="870718"/>
                </a:cubicBezTo>
                <a:lnTo>
                  <a:pt x="5862975" y="869756"/>
                </a:lnTo>
                <a:cubicBezTo>
                  <a:pt x="5882405" y="869405"/>
                  <a:pt x="5902011" y="868171"/>
                  <a:pt x="5920887" y="865929"/>
                </a:cubicBezTo>
                <a:cubicBezTo>
                  <a:pt x="5782825" y="855356"/>
                  <a:pt x="5643867" y="846954"/>
                  <a:pt x="5504425" y="848067"/>
                </a:cubicBezTo>
                <a:close/>
                <a:moveTo>
                  <a:pt x="3607114" y="467441"/>
                </a:moveTo>
                <a:cubicBezTo>
                  <a:pt x="3528124" y="599478"/>
                  <a:pt x="3410482" y="705343"/>
                  <a:pt x="3296242" y="807991"/>
                </a:cubicBezTo>
                <a:cubicBezTo>
                  <a:pt x="3255418" y="844446"/>
                  <a:pt x="3213877" y="882186"/>
                  <a:pt x="3174674" y="919759"/>
                </a:cubicBezTo>
                <a:cubicBezTo>
                  <a:pt x="3129209" y="963390"/>
                  <a:pt x="3085915" y="1010032"/>
                  <a:pt x="3042978" y="1054894"/>
                </a:cubicBezTo>
                <a:lnTo>
                  <a:pt x="2968914" y="1133756"/>
                </a:lnTo>
                <a:cubicBezTo>
                  <a:pt x="3001355" y="1109480"/>
                  <a:pt x="3045966" y="1074853"/>
                  <a:pt x="3103823" y="1026814"/>
                </a:cubicBezTo>
                <a:cubicBezTo>
                  <a:pt x="3260201" y="897449"/>
                  <a:pt x="3521192" y="681569"/>
                  <a:pt x="3607114" y="467441"/>
                </a:cubicBezTo>
                <a:close/>
                <a:moveTo>
                  <a:pt x="3744487" y="383136"/>
                </a:moveTo>
                <a:cubicBezTo>
                  <a:pt x="3789590" y="603780"/>
                  <a:pt x="3850997" y="811848"/>
                  <a:pt x="3970213" y="995559"/>
                </a:cubicBezTo>
                <a:cubicBezTo>
                  <a:pt x="3927384" y="796159"/>
                  <a:pt x="3865366" y="574806"/>
                  <a:pt x="3744487" y="383136"/>
                </a:cubicBezTo>
                <a:close/>
                <a:moveTo>
                  <a:pt x="3624562" y="367041"/>
                </a:moveTo>
                <a:cubicBezTo>
                  <a:pt x="3578160" y="403736"/>
                  <a:pt x="3532667" y="442805"/>
                  <a:pt x="3489712" y="485386"/>
                </a:cubicBezTo>
                <a:cubicBezTo>
                  <a:pt x="3380716" y="591858"/>
                  <a:pt x="3284219" y="714458"/>
                  <a:pt x="3182994" y="828265"/>
                </a:cubicBezTo>
                <a:cubicBezTo>
                  <a:pt x="3100902" y="919812"/>
                  <a:pt x="2899469" y="1135252"/>
                  <a:pt x="2892114" y="1172635"/>
                </a:cubicBezTo>
                <a:lnTo>
                  <a:pt x="3021459" y="1035385"/>
                </a:lnTo>
                <a:cubicBezTo>
                  <a:pt x="3064036" y="990026"/>
                  <a:pt x="3108229" y="943501"/>
                  <a:pt x="3153873" y="898971"/>
                </a:cubicBezTo>
                <a:cubicBezTo>
                  <a:pt x="3193783" y="860125"/>
                  <a:pt x="3235680" y="822883"/>
                  <a:pt x="3276511" y="786423"/>
                </a:cubicBezTo>
                <a:cubicBezTo>
                  <a:pt x="3390214" y="684175"/>
                  <a:pt x="3507852" y="578306"/>
                  <a:pt x="3584154" y="448218"/>
                </a:cubicBezTo>
                <a:cubicBezTo>
                  <a:pt x="3599491" y="421848"/>
                  <a:pt x="3612660" y="394752"/>
                  <a:pt x="3624562" y="367041"/>
                </a:cubicBezTo>
                <a:close/>
                <a:moveTo>
                  <a:pt x="3766672" y="359429"/>
                </a:moveTo>
                <a:cubicBezTo>
                  <a:pt x="3888797" y="549425"/>
                  <a:pt x="3952247" y="768223"/>
                  <a:pt x="3996338" y="968237"/>
                </a:cubicBezTo>
                <a:cubicBezTo>
                  <a:pt x="3973140" y="739339"/>
                  <a:pt x="3922473" y="455576"/>
                  <a:pt x="3766672" y="359429"/>
                </a:cubicBezTo>
                <a:close/>
                <a:moveTo>
                  <a:pt x="5805386" y="239240"/>
                </a:moveTo>
                <a:cubicBezTo>
                  <a:pt x="5783116" y="246988"/>
                  <a:pt x="5760847" y="254734"/>
                  <a:pt x="5736947" y="261367"/>
                </a:cubicBezTo>
                <a:cubicBezTo>
                  <a:pt x="5638133" y="287976"/>
                  <a:pt x="5538513" y="299897"/>
                  <a:pt x="5427012" y="311272"/>
                </a:cubicBezTo>
                <a:cubicBezTo>
                  <a:pt x="5345554" y="319953"/>
                  <a:pt x="5243942" y="330268"/>
                  <a:pt x="5147818" y="322112"/>
                </a:cubicBezTo>
                <a:cubicBezTo>
                  <a:pt x="5118835" y="319462"/>
                  <a:pt x="5090027" y="315925"/>
                  <a:pt x="5060854" y="311882"/>
                </a:cubicBezTo>
                <a:cubicBezTo>
                  <a:pt x="5021780" y="306636"/>
                  <a:pt x="4983964" y="301993"/>
                  <a:pt x="4945989" y="300516"/>
                </a:cubicBezTo>
                <a:cubicBezTo>
                  <a:pt x="5093776" y="343728"/>
                  <a:pt x="5255799" y="359063"/>
                  <a:pt x="5410479" y="348434"/>
                </a:cubicBezTo>
                <a:cubicBezTo>
                  <a:pt x="5535307" y="339607"/>
                  <a:pt x="5683741" y="304513"/>
                  <a:pt x="5805386" y="239240"/>
                </a:cubicBezTo>
                <a:close/>
                <a:moveTo>
                  <a:pt x="5905192" y="163079"/>
                </a:moveTo>
                <a:cubicBezTo>
                  <a:pt x="5892074" y="166484"/>
                  <a:pt x="5879136" y="168997"/>
                  <a:pt x="5865655" y="171901"/>
                </a:cubicBezTo>
                <a:cubicBezTo>
                  <a:pt x="5671371" y="212758"/>
                  <a:pt x="5464843" y="252569"/>
                  <a:pt x="5259740" y="257013"/>
                </a:cubicBezTo>
                <a:lnTo>
                  <a:pt x="5208466" y="257550"/>
                </a:lnTo>
                <a:cubicBezTo>
                  <a:pt x="5132177" y="258666"/>
                  <a:pt x="5054091" y="259560"/>
                  <a:pt x="4980204" y="271903"/>
                </a:cubicBezTo>
                <a:cubicBezTo>
                  <a:pt x="5009725" y="274165"/>
                  <a:pt x="5038894" y="278201"/>
                  <a:pt x="5068068" y="282244"/>
                </a:cubicBezTo>
                <a:cubicBezTo>
                  <a:pt x="5096338" y="286164"/>
                  <a:pt x="5124608" y="290090"/>
                  <a:pt x="5153231" y="292240"/>
                </a:cubicBezTo>
                <a:cubicBezTo>
                  <a:pt x="5246661" y="300067"/>
                  <a:pt x="5346469" y="289533"/>
                  <a:pt x="5426491" y="281128"/>
                </a:cubicBezTo>
                <a:cubicBezTo>
                  <a:pt x="5536189" y="269536"/>
                  <a:pt x="5634727" y="258390"/>
                  <a:pt x="5731212" y="231951"/>
                </a:cubicBezTo>
                <a:cubicBezTo>
                  <a:pt x="5794995" y="214721"/>
                  <a:pt x="5853525" y="191373"/>
                  <a:pt x="5905192" y="163079"/>
                </a:cubicBezTo>
                <a:close/>
                <a:moveTo>
                  <a:pt x="5944437" y="113829"/>
                </a:moveTo>
                <a:cubicBezTo>
                  <a:pt x="5917256" y="119186"/>
                  <a:pt x="5863594" y="140199"/>
                  <a:pt x="5825032" y="146405"/>
                </a:cubicBezTo>
                <a:cubicBezTo>
                  <a:pt x="5539893" y="189777"/>
                  <a:pt x="5237140" y="170377"/>
                  <a:pt x="4955599" y="247008"/>
                </a:cubicBezTo>
                <a:cubicBezTo>
                  <a:pt x="5038637" y="230314"/>
                  <a:pt x="5125543" y="229138"/>
                  <a:pt x="5210104" y="228123"/>
                </a:cubicBezTo>
                <a:lnTo>
                  <a:pt x="5261015" y="227087"/>
                </a:lnTo>
                <a:cubicBezTo>
                  <a:pt x="5463242" y="223204"/>
                  <a:pt x="5667966" y="183171"/>
                  <a:pt x="5861181" y="143093"/>
                </a:cubicBezTo>
                <a:cubicBezTo>
                  <a:pt x="5895331" y="135893"/>
                  <a:pt x="5928215" y="128080"/>
                  <a:pt x="5961252" y="114820"/>
                </a:cubicBezTo>
                <a:cubicBezTo>
                  <a:pt x="5959615" y="111998"/>
                  <a:pt x="5953497" y="112044"/>
                  <a:pt x="5944437" y="113829"/>
                </a:cubicBezTo>
                <a:close/>
                <a:moveTo>
                  <a:pt x="3882765" y="0"/>
                </a:moveTo>
                <a:lnTo>
                  <a:pt x="3995099" y="0"/>
                </a:lnTo>
                <a:lnTo>
                  <a:pt x="4163818" y="234104"/>
                </a:lnTo>
                <a:cubicBezTo>
                  <a:pt x="4167056" y="234046"/>
                  <a:pt x="4169933" y="233486"/>
                  <a:pt x="4172099" y="234207"/>
                </a:cubicBezTo>
                <a:cubicBezTo>
                  <a:pt x="4370329" y="290447"/>
                  <a:pt x="4575890" y="304753"/>
                  <a:pt x="4784282" y="276561"/>
                </a:cubicBezTo>
                <a:cubicBezTo>
                  <a:pt x="4788943" y="273941"/>
                  <a:pt x="4794689" y="270546"/>
                  <a:pt x="4801687" y="267764"/>
                </a:cubicBezTo>
                <a:cubicBezTo>
                  <a:pt x="5207052" y="98325"/>
                  <a:pt x="5661672" y="149587"/>
                  <a:pt x="6082788" y="64119"/>
                </a:cubicBezTo>
                <a:cubicBezTo>
                  <a:pt x="6097705" y="60940"/>
                  <a:pt x="6122565" y="65809"/>
                  <a:pt x="6099442" y="82568"/>
                </a:cubicBezTo>
                <a:cubicBezTo>
                  <a:pt x="5702970" y="366122"/>
                  <a:pt x="5250177" y="483706"/>
                  <a:pt x="4804137" y="320931"/>
                </a:cubicBezTo>
                <a:cubicBezTo>
                  <a:pt x="4608728" y="353445"/>
                  <a:pt x="4415104" y="351091"/>
                  <a:pt x="4227047" y="313415"/>
                </a:cubicBezTo>
                <a:cubicBezTo>
                  <a:pt x="4265992" y="361495"/>
                  <a:pt x="4305481" y="409180"/>
                  <a:pt x="4346041" y="456086"/>
                </a:cubicBezTo>
                <a:cubicBezTo>
                  <a:pt x="4508645" y="644218"/>
                  <a:pt x="4684629" y="811207"/>
                  <a:pt x="4870967" y="963061"/>
                </a:cubicBezTo>
                <a:cubicBezTo>
                  <a:pt x="4877428" y="960662"/>
                  <a:pt x="4883360" y="958653"/>
                  <a:pt x="4889647" y="957147"/>
                </a:cubicBezTo>
                <a:cubicBezTo>
                  <a:pt x="5063790" y="885104"/>
                  <a:pt x="5235998" y="820573"/>
                  <a:pt x="5422504" y="805191"/>
                </a:cubicBezTo>
                <a:cubicBezTo>
                  <a:pt x="5643719" y="786779"/>
                  <a:pt x="5869113" y="808075"/>
                  <a:pt x="6087656" y="826703"/>
                </a:cubicBezTo>
                <a:cubicBezTo>
                  <a:pt x="6118977" y="829180"/>
                  <a:pt x="6064821" y="863092"/>
                  <a:pt x="6058717" y="865992"/>
                </a:cubicBezTo>
                <a:cubicBezTo>
                  <a:pt x="5757093" y="988464"/>
                  <a:pt x="5312094" y="1115658"/>
                  <a:pt x="4974153" y="1045456"/>
                </a:cubicBezTo>
                <a:cubicBezTo>
                  <a:pt x="5180499" y="1203411"/>
                  <a:pt x="5398986" y="1344171"/>
                  <a:pt x="5627835" y="1472077"/>
                </a:cubicBezTo>
                <a:cubicBezTo>
                  <a:pt x="5628372" y="1471688"/>
                  <a:pt x="5629279" y="1471800"/>
                  <a:pt x="5629817" y="1471412"/>
                </a:cubicBezTo>
                <a:cubicBezTo>
                  <a:pt x="5631249" y="1471132"/>
                  <a:pt x="5633225" y="1470462"/>
                  <a:pt x="5634124" y="1470572"/>
                </a:cubicBezTo>
                <a:cubicBezTo>
                  <a:pt x="5647257" y="1469448"/>
                  <a:pt x="5751167" y="1386498"/>
                  <a:pt x="5755832" y="1383886"/>
                </a:cubicBezTo>
                <a:cubicBezTo>
                  <a:pt x="5837996" y="1338827"/>
                  <a:pt x="5925989" y="1306339"/>
                  <a:pt x="6014186" y="1279799"/>
                </a:cubicBezTo>
                <a:cubicBezTo>
                  <a:pt x="6310230" y="1190367"/>
                  <a:pt x="6608567" y="1157268"/>
                  <a:pt x="6901619" y="1047874"/>
                </a:cubicBezTo>
                <a:cubicBezTo>
                  <a:pt x="6921553" y="1040293"/>
                  <a:pt x="6976591" y="1037028"/>
                  <a:pt x="6931566" y="1062034"/>
                </a:cubicBezTo>
                <a:cubicBezTo>
                  <a:pt x="6610108" y="1243134"/>
                  <a:pt x="6183662" y="1573592"/>
                  <a:pt x="5790982" y="1561380"/>
                </a:cubicBezTo>
                <a:cubicBezTo>
                  <a:pt x="5920545" y="1629240"/>
                  <a:pt x="6053507" y="1693876"/>
                  <a:pt x="6188971" y="1755168"/>
                </a:cubicBezTo>
                <a:cubicBezTo>
                  <a:pt x="6193458" y="1753446"/>
                  <a:pt x="6198307" y="1752214"/>
                  <a:pt x="6202446" y="1752268"/>
                </a:cubicBezTo>
                <a:cubicBezTo>
                  <a:pt x="6504288" y="1570118"/>
                  <a:pt x="6833930" y="1471594"/>
                  <a:pt x="7179560" y="1467551"/>
                </a:cubicBezTo>
                <a:cubicBezTo>
                  <a:pt x="7221126" y="1467186"/>
                  <a:pt x="7172003" y="1501258"/>
                  <a:pt x="7158730" y="1507835"/>
                </a:cubicBezTo>
                <a:cubicBezTo>
                  <a:pt x="6888412" y="1630502"/>
                  <a:pt x="6618589" y="1809287"/>
                  <a:pt x="6326959" y="1817686"/>
                </a:cubicBezTo>
                <a:lnTo>
                  <a:pt x="6537433" y="1907790"/>
                </a:lnTo>
                <a:cubicBezTo>
                  <a:pt x="6542473" y="1907949"/>
                  <a:pt x="6546435" y="1908891"/>
                  <a:pt x="6550221" y="1910729"/>
                </a:cubicBezTo>
                <a:cubicBezTo>
                  <a:pt x="6742694" y="1932993"/>
                  <a:pt x="6849771" y="2068278"/>
                  <a:pt x="6964438" y="2209505"/>
                </a:cubicBezTo>
                <a:cubicBezTo>
                  <a:pt x="7113162" y="2393201"/>
                  <a:pt x="7266286" y="2592015"/>
                  <a:pt x="7367862" y="2806833"/>
                </a:cubicBezTo>
                <a:cubicBezTo>
                  <a:pt x="7371456" y="2814338"/>
                  <a:pt x="7369522" y="2821080"/>
                  <a:pt x="7364329" y="2826907"/>
                </a:cubicBezTo>
                <a:cubicBezTo>
                  <a:pt x="7348741" y="2844389"/>
                  <a:pt x="7303788" y="2853651"/>
                  <a:pt x="7290545" y="2850663"/>
                </a:cubicBezTo>
                <a:cubicBezTo>
                  <a:pt x="6859896" y="2738539"/>
                  <a:pt x="6609607" y="2342306"/>
                  <a:pt x="6472036" y="1959003"/>
                </a:cubicBezTo>
                <a:cubicBezTo>
                  <a:pt x="6239391" y="1862081"/>
                  <a:pt x="6011946" y="1759868"/>
                  <a:pt x="5792897" y="1647747"/>
                </a:cubicBezTo>
                <a:cubicBezTo>
                  <a:pt x="5817125" y="1702679"/>
                  <a:pt x="5838127" y="1759942"/>
                  <a:pt x="5842751" y="1816112"/>
                </a:cubicBezTo>
                <a:cubicBezTo>
                  <a:pt x="5844184" y="1815832"/>
                  <a:pt x="5846161" y="1815162"/>
                  <a:pt x="5847424" y="1815776"/>
                </a:cubicBezTo>
                <a:cubicBezTo>
                  <a:pt x="6140442" y="1830791"/>
                  <a:pt x="6291873" y="2115536"/>
                  <a:pt x="6399821" y="2344799"/>
                </a:cubicBezTo>
                <a:cubicBezTo>
                  <a:pt x="6413837" y="2374329"/>
                  <a:pt x="6342916" y="2402075"/>
                  <a:pt x="6323232" y="2389634"/>
                </a:cubicBezTo>
                <a:cubicBezTo>
                  <a:pt x="6177906" y="2301146"/>
                  <a:pt x="6052833" y="2198747"/>
                  <a:pt x="5942958" y="2077708"/>
                </a:cubicBezTo>
                <a:cubicBezTo>
                  <a:pt x="5949243" y="2174636"/>
                  <a:pt x="5937179" y="2273417"/>
                  <a:pt x="5921559" y="2378596"/>
                </a:cubicBezTo>
                <a:cubicBezTo>
                  <a:pt x="5888539" y="2593290"/>
                  <a:pt x="5878937" y="2813146"/>
                  <a:pt x="5817651" y="3023919"/>
                </a:cubicBezTo>
                <a:cubicBezTo>
                  <a:pt x="5810408" y="3049005"/>
                  <a:pt x="5741174" y="3089270"/>
                  <a:pt x="5729634" y="3051849"/>
                </a:cubicBezTo>
                <a:cubicBezTo>
                  <a:pt x="5657096" y="2815984"/>
                  <a:pt x="5581632" y="2571559"/>
                  <a:pt x="5611018" y="2316769"/>
                </a:cubicBezTo>
                <a:cubicBezTo>
                  <a:pt x="5622715" y="2217484"/>
                  <a:pt x="5656813" y="2135538"/>
                  <a:pt x="5687608" y="2039972"/>
                </a:cubicBezTo>
                <a:cubicBezTo>
                  <a:pt x="5744741" y="1859679"/>
                  <a:pt x="5733310" y="1742061"/>
                  <a:pt x="5657554" y="1576445"/>
                </a:cubicBezTo>
                <a:cubicBezTo>
                  <a:pt x="5483232" y="1483028"/>
                  <a:pt x="5313009" y="1382833"/>
                  <a:pt x="5150475" y="1274012"/>
                </a:cubicBezTo>
                <a:cubicBezTo>
                  <a:pt x="5326569" y="1559959"/>
                  <a:pt x="5457991" y="1838600"/>
                  <a:pt x="5349142" y="2204405"/>
                </a:cubicBezTo>
                <a:cubicBezTo>
                  <a:pt x="5342604" y="2225928"/>
                  <a:pt x="5273881" y="2261245"/>
                  <a:pt x="5262214" y="2233836"/>
                </a:cubicBezTo>
                <a:cubicBezTo>
                  <a:pt x="5160759" y="2006724"/>
                  <a:pt x="5064863" y="1777114"/>
                  <a:pt x="4981539" y="1542201"/>
                </a:cubicBezTo>
                <a:cubicBezTo>
                  <a:pt x="4932755" y="1405876"/>
                  <a:pt x="4893729" y="1278486"/>
                  <a:pt x="4958461" y="1136957"/>
                </a:cubicBezTo>
                <a:cubicBezTo>
                  <a:pt x="4854219" y="1059900"/>
                  <a:pt x="4753195" y="978221"/>
                  <a:pt x="4655015" y="891426"/>
                </a:cubicBezTo>
                <a:cubicBezTo>
                  <a:pt x="4700834" y="1342763"/>
                  <a:pt x="4530476" y="1779853"/>
                  <a:pt x="4348002" y="2205895"/>
                </a:cubicBezTo>
                <a:cubicBezTo>
                  <a:pt x="4337873" y="2229260"/>
                  <a:pt x="4261560" y="2258626"/>
                  <a:pt x="4262250" y="2219972"/>
                </a:cubicBezTo>
                <a:cubicBezTo>
                  <a:pt x="4268663" y="1744520"/>
                  <a:pt x="4175629" y="1214471"/>
                  <a:pt x="4550611" y="817540"/>
                </a:cubicBezTo>
                <a:cubicBezTo>
                  <a:pt x="4554014" y="814312"/>
                  <a:pt x="4558850" y="810804"/>
                  <a:pt x="4564418" y="808293"/>
                </a:cubicBezTo>
                <a:cubicBezTo>
                  <a:pt x="4461330" y="711325"/>
                  <a:pt x="4361455" y="609738"/>
                  <a:pt x="4266388" y="500083"/>
                </a:cubicBezTo>
                <a:cubicBezTo>
                  <a:pt x="4185451" y="406519"/>
                  <a:pt x="4107556" y="310364"/>
                  <a:pt x="4032842" y="211809"/>
                </a:cubicBezTo>
                <a:lnTo>
                  <a:pt x="3882765" y="0"/>
                </a:lnTo>
                <a:close/>
                <a:moveTo>
                  <a:pt x="3721337" y="0"/>
                </a:moveTo>
                <a:lnTo>
                  <a:pt x="3797544" y="0"/>
                </a:lnTo>
                <a:lnTo>
                  <a:pt x="3775734" y="95131"/>
                </a:lnTo>
                <a:cubicBezTo>
                  <a:pt x="3762598" y="156923"/>
                  <a:pt x="3748081" y="217234"/>
                  <a:pt x="3724807" y="272257"/>
                </a:cubicBezTo>
                <a:cubicBezTo>
                  <a:pt x="3725550" y="275539"/>
                  <a:pt x="3726109" y="279707"/>
                  <a:pt x="3726844" y="282988"/>
                </a:cubicBezTo>
                <a:cubicBezTo>
                  <a:pt x="3732776" y="280979"/>
                  <a:pt x="3739065" y="279475"/>
                  <a:pt x="3742664" y="279918"/>
                </a:cubicBezTo>
                <a:cubicBezTo>
                  <a:pt x="4076263" y="313585"/>
                  <a:pt x="4081377" y="922622"/>
                  <a:pt x="4103910" y="1161917"/>
                </a:cubicBezTo>
                <a:cubicBezTo>
                  <a:pt x="4106010" y="1184045"/>
                  <a:pt x="4034389" y="1215360"/>
                  <a:pt x="4020269" y="1200406"/>
                </a:cubicBezTo>
                <a:cubicBezTo>
                  <a:pt x="3826459" y="997506"/>
                  <a:pt x="3735339" y="752983"/>
                  <a:pt x="3674882" y="488524"/>
                </a:cubicBezTo>
                <a:cubicBezTo>
                  <a:pt x="3559684" y="713184"/>
                  <a:pt x="3278706" y="925237"/>
                  <a:pt x="3132682" y="1072284"/>
                </a:cubicBezTo>
                <a:cubicBezTo>
                  <a:pt x="3002939" y="1202191"/>
                  <a:pt x="2899935" y="1287527"/>
                  <a:pt x="2716346" y="1276376"/>
                </a:cubicBezTo>
                <a:cubicBezTo>
                  <a:pt x="2700863" y="1275390"/>
                  <a:pt x="2710506" y="1261536"/>
                  <a:pt x="2716772" y="1255462"/>
                </a:cubicBezTo>
                <a:cubicBezTo>
                  <a:pt x="2980750" y="993927"/>
                  <a:pt x="3207119" y="698608"/>
                  <a:pt x="3471096" y="437072"/>
                </a:cubicBezTo>
                <a:cubicBezTo>
                  <a:pt x="3516376" y="392044"/>
                  <a:pt x="3602281" y="339698"/>
                  <a:pt x="3639057" y="286334"/>
                </a:cubicBezTo>
                <a:cubicBezTo>
                  <a:pt x="3639591" y="285947"/>
                  <a:pt x="3639767" y="285058"/>
                  <a:pt x="3640309" y="284664"/>
                </a:cubicBezTo>
                <a:cubicBezTo>
                  <a:pt x="3642272" y="281720"/>
                  <a:pt x="3644597" y="279273"/>
                  <a:pt x="3646022" y="276711"/>
                </a:cubicBezTo>
                <a:cubicBezTo>
                  <a:pt x="3677659" y="221350"/>
                  <a:pt x="3693078" y="144742"/>
                  <a:pt x="3707943" y="65958"/>
                </a:cubicBezTo>
                <a:lnTo>
                  <a:pt x="3721337" y="0"/>
                </a:lnTo>
                <a:close/>
                <a:moveTo>
                  <a:pt x="2867960" y="0"/>
                </a:moveTo>
                <a:lnTo>
                  <a:pt x="2926351" y="0"/>
                </a:lnTo>
                <a:lnTo>
                  <a:pt x="2902823" y="262929"/>
                </a:lnTo>
                <a:cubicBezTo>
                  <a:pt x="2913215" y="221824"/>
                  <a:pt x="2926844" y="180662"/>
                  <a:pt x="2940663" y="140884"/>
                </a:cubicBezTo>
                <a:lnTo>
                  <a:pt x="2947039" y="122524"/>
                </a:lnTo>
                <a:lnTo>
                  <a:pt x="2984316" y="0"/>
                </a:lnTo>
                <a:lnTo>
                  <a:pt x="3016114" y="0"/>
                </a:lnTo>
                <a:lnTo>
                  <a:pt x="2979949" y="119274"/>
                </a:lnTo>
                <a:lnTo>
                  <a:pt x="3023879" y="0"/>
                </a:lnTo>
                <a:lnTo>
                  <a:pt x="3105400" y="0"/>
                </a:lnTo>
                <a:lnTo>
                  <a:pt x="3094669" y="30308"/>
                </a:lnTo>
                <a:cubicBezTo>
                  <a:pt x="3037894" y="178003"/>
                  <a:pt x="2973232" y="323305"/>
                  <a:pt x="2901945" y="466538"/>
                </a:cubicBezTo>
                <a:cubicBezTo>
                  <a:pt x="2895180" y="479835"/>
                  <a:pt x="2815686" y="518381"/>
                  <a:pt x="2815209" y="497361"/>
                </a:cubicBezTo>
                <a:cubicBezTo>
                  <a:pt x="2812746" y="375148"/>
                  <a:pt x="2825702" y="251298"/>
                  <a:pt x="2844845" y="127638"/>
                </a:cubicBezTo>
                <a:lnTo>
                  <a:pt x="2867960" y="0"/>
                </a:lnTo>
                <a:close/>
                <a:moveTo>
                  <a:pt x="1057230" y="0"/>
                </a:moveTo>
                <a:lnTo>
                  <a:pt x="1111003" y="0"/>
                </a:lnTo>
                <a:lnTo>
                  <a:pt x="1125553" y="52588"/>
                </a:lnTo>
                <a:cubicBezTo>
                  <a:pt x="1174409" y="196547"/>
                  <a:pt x="1244674" y="336170"/>
                  <a:pt x="1304276" y="476275"/>
                </a:cubicBezTo>
                <a:cubicBezTo>
                  <a:pt x="1351896" y="589579"/>
                  <a:pt x="1459984" y="863646"/>
                  <a:pt x="1492066" y="886333"/>
                </a:cubicBezTo>
                <a:lnTo>
                  <a:pt x="1423698" y="710817"/>
                </a:lnTo>
                <a:cubicBezTo>
                  <a:pt x="1401022" y="652964"/>
                  <a:pt x="1378015" y="593152"/>
                  <a:pt x="1357609" y="532892"/>
                </a:cubicBezTo>
                <a:cubicBezTo>
                  <a:pt x="1339853" y="480241"/>
                  <a:pt x="1324587" y="426487"/>
                  <a:pt x="1309550" y="374031"/>
                </a:cubicBezTo>
                <a:cubicBezTo>
                  <a:pt x="1277632" y="264242"/>
                  <a:pt x="1244842" y="151584"/>
                  <a:pt x="1193673" y="49533"/>
                </a:cubicBezTo>
                <a:lnTo>
                  <a:pt x="1164391" y="0"/>
                </a:lnTo>
                <a:lnTo>
                  <a:pt x="1200666" y="0"/>
                </a:lnTo>
                <a:lnTo>
                  <a:pt x="1223408" y="38996"/>
                </a:lnTo>
                <a:cubicBezTo>
                  <a:pt x="1274817" y="142454"/>
                  <a:pt x="1307626" y="255236"/>
                  <a:pt x="1339635" y="365517"/>
                </a:cubicBezTo>
                <a:cubicBezTo>
                  <a:pt x="1354670" y="417965"/>
                  <a:pt x="1370587" y="471608"/>
                  <a:pt x="1387469" y="523079"/>
                </a:cubicBezTo>
                <a:cubicBezTo>
                  <a:pt x="1407105" y="582792"/>
                  <a:pt x="1430659" y="641842"/>
                  <a:pt x="1452685" y="699806"/>
                </a:cubicBezTo>
                <a:lnTo>
                  <a:pt x="1492092" y="800424"/>
                </a:lnTo>
                <a:cubicBezTo>
                  <a:pt x="1484618" y="760762"/>
                  <a:pt x="1473155" y="705686"/>
                  <a:pt x="1455302" y="632913"/>
                </a:cubicBezTo>
                <a:cubicBezTo>
                  <a:pt x="1413478" y="460985"/>
                  <a:pt x="1347194" y="188426"/>
                  <a:pt x="1222336" y="9480"/>
                </a:cubicBezTo>
                <a:lnTo>
                  <a:pt x="1214634" y="0"/>
                </a:lnTo>
                <a:lnTo>
                  <a:pt x="1289827" y="0"/>
                </a:lnTo>
                <a:lnTo>
                  <a:pt x="1321076" y="59722"/>
                </a:lnTo>
                <a:cubicBezTo>
                  <a:pt x="1409905" y="250193"/>
                  <a:pt x="1460341" y="480374"/>
                  <a:pt x="1512579" y="626441"/>
                </a:cubicBezTo>
                <a:cubicBezTo>
                  <a:pt x="1573756" y="799163"/>
                  <a:pt x="1605359" y="928641"/>
                  <a:pt x="1506076" y="1089289"/>
                </a:cubicBezTo>
                <a:cubicBezTo>
                  <a:pt x="1497659" y="1102817"/>
                  <a:pt x="1489109" y="1088176"/>
                  <a:pt x="1486346" y="1079919"/>
                </a:cubicBezTo>
                <a:cubicBezTo>
                  <a:pt x="1364522" y="729689"/>
                  <a:pt x="1192335" y="398839"/>
                  <a:pt x="1070511" y="48609"/>
                </a:cubicBezTo>
                <a:lnTo>
                  <a:pt x="1057230" y="0"/>
                </a:lnTo>
                <a:close/>
                <a:moveTo>
                  <a:pt x="43151" y="0"/>
                </a:moveTo>
                <a:lnTo>
                  <a:pt x="95283" y="0"/>
                </a:lnTo>
                <a:lnTo>
                  <a:pt x="300708" y="154571"/>
                </a:lnTo>
                <a:cubicBezTo>
                  <a:pt x="379729" y="218614"/>
                  <a:pt x="456466" y="285481"/>
                  <a:pt x="530414" y="354673"/>
                </a:cubicBezTo>
                <a:cubicBezTo>
                  <a:pt x="466701" y="288424"/>
                  <a:pt x="401285" y="223977"/>
                  <a:pt x="333785" y="161564"/>
                </a:cubicBezTo>
                <a:lnTo>
                  <a:pt x="147005" y="0"/>
                </a:lnTo>
                <a:lnTo>
                  <a:pt x="272509" y="0"/>
                </a:lnTo>
                <a:lnTo>
                  <a:pt x="326276" y="45847"/>
                </a:lnTo>
                <a:cubicBezTo>
                  <a:pt x="505803" y="208268"/>
                  <a:pt x="670600" y="385490"/>
                  <a:pt x="823759" y="574145"/>
                </a:cubicBezTo>
                <a:cubicBezTo>
                  <a:pt x="833168" y="585952"/>
                  <a:pt x="831522" y="674146"/>
                  <a:pt x="811254" y="665546"/>
                </a:cubicBezTo>
                <a:cubicBezTo>
                  <a:pt x="575890" y="564984"/>
                  <a:pt x="364063" y="406029"/>
                  <a:pt x="154042" y="261522"/>
                </a:cubicBezTo>
                <a:cubicBezTo>
                  <a:pt x="104946" y="227663"/>
                  <a:pt x="58037" y="193597"/>
                  <a:pt x="13550" y="158423"/>
                </a:cubicBezTo>
                <a:lnTo>
                  <a:pt x="0" y="146618"/>
                </a:lnTo>
                <a:lnTo>
                  <a:pt x="0" y="59161"/>
                </a:lnTo>
                <a:lnTo>
                  <a:pt x="45427" y="101078"/>
                </a:lnTo>
                <a:cubicBezTo>
                  <a:pt x="223783" y="254949"/>
                  <a:pt x="433006" y="385896"/>
                  <a:pt x="630103" y="485885"/>
                </a:cubicBezTo>
                <a:cubicBezTo>
                  <a:pt x="595938" y="458865"/>
                  <a:pt x="563284" y="428899"/>
                  <a:pt x="532040" y="399359"/>
                </a:cubicBezTo>
                <a:lnTo>
                  <a:pt x="517618" y="385726"/>
                </a:lnTo>
                <a:cubicBezTo>
                  <a:pt x="442853" y="315667"/>
                  <a:pt x="365106" y="247799"/>
                  <a:pt x="285074" y="182755"/>
                </a:cubicBezTo>
                <a:lnTo>
                  <a:pt x="43151" y="0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ED888B23-07FA-482A-96DF-47E31AF1A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990600"/>
            <a:ext cx="11277600" cy="48768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>
            <a:outerShdw blurRad="317500" algn="ctr" rotWithShape="0">
              <a:schemeClr val="tx1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143000" y="1676400"/>
            <a:ext cx="3810000" cy="3505200"/>
          </a:xfrm>
        </p:spPr>
        <p:txBody>
          <a:bodyPr anchor="t">
            <a:normAutofit/>
          </a:bodyPr>
          <a:lstStyle/>
          <a:p>
            <a:r>
              <a:rPr lang="es-MX" sz="4000" b="1"/>
              <a:t>Diseño de Interfaz de Usuario integrado a los Casos de Uso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5181604" y="1676400"/>
            <a:ext cx="5638796" cy="35052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s-MX" sz="2400" dirty="0">
                <a:solidFill>
                  <a:schemeClr val="tx1">
                    <a:alpha val="55000"/>
                  </a:schemeClr>
                </a:solidFill>
              </a:rPr>
              <a:t>Realizar el Diseño de Interfaz</a:t>
            </a:r>
          </a:p>
          <a:p>
            <a:pPr>
              <a:buNone/>
            </a:pPr>
            <a:endParaRPr lang="es-MX" sz="2400" dirty="0">
              <a:solidFill>
                <a:schemeClr val="tx1">
                  <a:alpha val="55000"/>
                </a:schemeClr>
              </a:solidFill>
            </a:endParaRPr>
          </a:p>
          <a:p>
            <a:pPr>
              <a:buNone/>
            </a:pPr>
            <a:r>
              <a:rPr lang="es-MX" sz="2400">
                <a:solidFill>
                  <a:schemeClr val="tx1">
                    <a:alpha val="55000"/>
                  </a:schemeClr>
                </a:solidFill>
                <a:hlinkClick r:id="rId2"/>
              </a:rPr>
              <a:t>https://www.canva.com/search?q=INTERFAZ</a:t>
            </a:r>
            <a:endParaRPr lang="es-MX" sz="2400">
              <a:solidFill>
                <a:schemeClr val="tx1">
                  <a:alpha val="55000"/>
                </a:schemeClr>
              </a:solidFill>
            </a:endParaRPr>
          </a:p>
          <a:p>
            <a:pPr>
              <a:buNone/>
            </a:pPr>
            <a:endParaRPr lang="es-MX" sz="2400">
              <a:solidFill>
                <a:schemeClr val="tx1">
                  <a:alpha val="55000"/>
                </a:schemeClr>
              </a:solidFill>
            </a:endParaRPr>
          </a:p>
          <a:p>
            <a:pPr>
              <a:buNone/>
            </a:pPr>
            <a:endParaRPr lang="es-MX" sz="2400" dirty="0">
              <a:solidFill>
                <a:schemeClr val="tx1">
                  <a:alpha val="55000"/>
                </a:schemeClr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Título"/>
          <p:cNvSpPr>
            <a:spLocks noGrp="1"/>
          </p:cNvSpPr>
          <p:nvPr>
            <p:ph type="title"/>
          </p:nvPr>
        </p:nvSpPr>
        <p:spPr>
          <a:xfrm>
            <a:off x="3169952" y="-24"/>
            <a:ext cx="7498080" cy="714380"/>
          </a:xfrm>
        </p:spPr>
        <p:txBody>
          <a:bodyPr>
            <a:normAutofit/>
          </a:bodyPr>
          <a:lstStyle/>
          <a:p>
            <a:pPr algn="r"/>
            <a:r>
              <a:rPr lang="es-MX" sz="3600" dirty="0"/>
              <a:t>Análisis de Riesgos</a:t>
            </a:r>
          </a:p>
        </p:txBody>
      </p:sp>
      <p:sp>
        <p:nvSpPr>
          <p:cNvPr id="9" name="8 Llamada de nube"/>
          <p:cNvSpPr/>
          <p:nvPr/>
        </p:nvSpPr>
        <p:spPr>
          <a:xfrm>
            <a:off x="4595802" y="3000372"/>
            <a:ext cx="5500726" cy="2857520"/>
          </a:xfrm>
          <a:prstGeom prst="cloudCallou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Es la probabilidad de que una circunstancia adversa ocurra</a:t>
            </a:r>
          </a:p>
        </p:txBody>
      </p:sp>
      <p:sp>
        <p:nvSpPr>
          <p:cNvPr id="10" name="9 CuadroTexto"/>
          <p:cNvSpPr txBox="1"/>
          <p:nvPr/>
        </p:nvSpPr>
        <p:spPr>
          <a:xfrm>
            <a:off x="5095868" y="6150114"/>
            <a:ext cx="16652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4000" dirty="0">
                <a:solidFill>
                  <a:schemeClr val="tx2">
                    <a:lumMod val="50000"/>
                  </a:schemeClr>
                </a:solidFill>
              </a:rPr>
              <a:t>Riesgo</a:t>
            </a:r>
          </a:p>
        </p:txBody>
      </p:sp>
      <p:graphicFrame>
        <p:nvGraphicFramePr>
          <p:cNvPr id="12" name="7 CuadroTexto">
            <a:extLst>
              <a:ext uri="{FF2B5EF4-FFF2-40B4-BE49-F238E27FC236}">
                <a16:creationId xmlns:a16="http://schemas.microsoft.com/office/drawing/2014/main" id="{924CEDEC-A0D1-9020-805B-001CD46E4107}"/>
              </a:ext>
            </a:extLst>
          </p:cNvPr>
          <p:cNvGraphicFramePr/>
          <p:nvPr/>
        </p:nvGraphicFramePr>
        <p:xfrm>
          <a:off x="2595538" y="1142984"/>
          <a:ext cx="7715304" cy="23083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3169952" y="-24"/>
            <a:ext cx="7498080" cy="1143000"/>
          </a:xfrm>
        </p:spPr>
        <p:txBody>
          <a:bodyPr/>
          <a:lstStyle/>
          <a:p>
            <a:pPr algn="r"/>
            <a:r>
              <a:rPr lang="es-MX" dirty="0"/>
              <a:t>Categorización de los riesgos</a:t>
            </a:r>
          </a:p>
        </p:txBody>
      </p:sp>
      <p:graphicFrame>
        <p:nvGraphicFramePr>
          <p:cNvPr id="5" name="4 Marcador de contenido"/>
          <p:cNvGraphicFramePr>
            <a:graphicFrameLocks noGrp="1"/>
          </p:cNvGraphicFramePr>
          <p:nvPr>
            <p:ph idx="1"/>
          </p:nvPr>
        </p:nvGraphicFramePr>
        <p:xfrm>
          <a:off x="2959100" y="1447800"/>
          <a:ext cx="7499350" cy="4800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26" name="Picture 2" descr="C:\Users\CaraCoL\AppData\Local\Microsoft\Windows\Temporary Internet Files\Content.IE5\MQX9D496\MPj04003530000[1]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181076" y="1643050"/>
            <a:ext cx="1326306" cy="1071570"/>
          </a:xfrm>
          <a:prstGeom prst="rect">
            <a:avLst/>
          </a:prstGeom>
          <a:noFill/>
        </p:spPr>
      </p:pic>
      <p:pic>
        <p:nvPicPr>
          <p:cNvPr id="1027" name="Picture 3" descr="C:\Users\CaraCoL\AppData\Local\Microsoft\Windows\Temporary Internet Files\Content.IE5\MQX9D496\MCj04348280000[1]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238480" y="3286124"/>
            <a:ext cx="1214446" cy="1214446"/>
          </a:xfrm>
          <a:prstGeom prst="rect">
            <a:avLst/>
          </a:prstGeom>
          <a:noFill/>
        </p:spPr>
      </p:pic>
      <p:pic>
        <p:nvPicPr>
          <p:cNvPr id="1028" name="Picture 4" descr="C:\Users\CaraCoL\AppData\Local\Microsoft\Windows\Temporary Internet Files\Content.IE5\GU5S2WBJ\MPj04385980000[1].jp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3452794" y="5000636"/>
            <a:ext cx="767720" cy="102297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3169952" y="-24"/>
            <a:ext cx="7498080" cy="1143000"/>
          </a:xfrm>
        </p:spPr>
        <p:txBody>
          <a:bodyPr/>
          <a:lstStyle/>
          <a:p>
            <a:pPr algn="r"/>
            <a:r>
              <a:rPr lang="es-MX" dirty="0"/>
              <a:t>Ejemplos</a:t>
            </a:r>
          </a:p>
        </p:txBody>
      </p:sp>
      <p:graphicFrame>
        <p:nvGraphicFramePr>
          <p:cNvPr id="4" name="3 Marcador de contenido"/>
          <p:cNvGraphicFramePr>
            <a:graphicFrameLocks noGrp="1"/>
          </p:cNvGraphicFramePr>
          <p:nvPr>
            <p:ph idx="1"/>
          </p:nvPr>
        </p:nvGraphicFramePr>
        <p:xfrm>
          <a:off x="2959101" y="1447800"/>
          <a:ext cx="7499349" cy="4481532"/>
        </p:xfrm>
        <a:graphic>
          <a:graphicData uri="http://schemas.openxmlformats.org/drawingml/2006/table">
            <a:tbl>
              <a:tblPr firstRow="1" bandRow="1">
                <a:tableStyleId>{ED083AE6-46FA-4A59-8FB0-9F97EB10719F}</a:tableStyleId>
              </a:tblPr>
              <a:tblGrid>
                <a:gridCol w="24997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086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909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18014"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Riesgo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Tipo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Descripción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8014">
                <a:tc>
                  <a:txBody>
                    <a:bodyPr/>
                    <a:lstStyle/>
                    <a:p>
                      <a:r>
                        <a:rPr lang="es-MX" sz="1600" dirty="0">
                          <a:latin typeface="Calibri" pitchFamily="34" charset="0"/>
                        </a:rPr>
                        <a:t>No disponibilidad del hardware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dirty="0">
                          <a:latin typeface="Calibri" pitchFamily="34" charset="0"/>
                        </a:rPr>
                        <a:t>Proyecto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s-MX" sz="1600" dirty="0">
                          <a:latin typeface="Calibri" pitchFamily="34" charset="0"/>
                        </a:rPr>
                        <a:t>El hardware</a:t>
                      </a:r>
                      <a:r>
                        <a:rPr lang="es-MX" sz="1600" baseline="0" dirty="0">
                          <a:latin typeface="Calibri" pitchFamily="34" charset="0"/>
                        </a:rPr>
                        <a:t> esencial para el proyecto no será entregado a tiempo. </a:t>
                      </a:r>
                      <a:endParaRPr lang="es-MX" sz="1600" dirty="0">
                        <a:latin typeface="Calibri" pitchFamily="34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18014">
                <a:tc>
                  <a:txBody>
                    <a:bodyPr/>
                    <a:lstStyle/>
                    <a:p>
                      <a:r>
                        <a:rPr lang="es-MX" sz="1600" dirty="0">
                          <a:latin typeface="Calibri" pitchFamily="34" charset="0"/>
                        </a:rPr>
                        <a:t>Cambio de requerimientos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dirty="0">
                          <a:latin typeface="Calibri" pitchFamily="34" charset="0"/>
                        </a:rPr>
                        <a:t>Proyecto</a:t>
                      </a:r>
                    </a:p>
                    <a:p>
                      <a:pPr algn="ctr"/>
                      <a:r>
                        <a:rPr lang="es-MX" sz="1600" dirty="0">
                          <a:latin typeface="Calibri" pitchFamily="34" charset="0"/>
                        </a:rPr>
                        <a:t>Producto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s-MX" sz="1600" dirty="0">
                          <a:latin typeface="Calibri" pitchFamily="34" charset="0"/>
                        </a:rPr>
                        <a:t>Habrá más cambios en los requerimientos de</a:t>
                      </a:r>
                      <a:r>
                        <a:rPr lang="es-MX" sz="1600" baseline="0" dirty="0">
                          <a:latin typeface="Calibri" pitchFamily="34" charset="0"/>
                        </a:rPr>
                        <a:t> lo esperado</a:t>
                      </a:r>
                      <a:endParaRPr lang="es-MX" sz="1600" dirty="0">
                        <a:latin typeface="Calibri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18014">
                <a:tc>
                  <a:txBody>
                    <a:bodyPr/>
                    <a:lstStyle/>
                    <a:p>
                      <a:r>
                        <a:rPr lang="es-MX" sz="1600" dirty="0">
                          <a:latin typeface="Calibri" pitchFamily="34" charset="0"/>
                        </a:rPr>
                        <a:t>Retrasos</a:t>
                      </a:r>
                      <a:r>
                        <a:rPr lang="es-MX" sz="1600" baseline="0" dirty="0">
                          <a:latin typeface="Calibri" pitchFamily="34" charset="0"/>
                        </a:rPr>
                        <a:t> en la especificación</a:t>
                      </a:r>
                      <a:endParaRPr lang="es-MX" sz="1600" dirty="0">
                        <a:latin typeface="Calibri" pitchFamily="3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dirty="0">
                          <a:latin typeface="Calibri" pitchFamily="34" charset="0"/>
                        </a:rPr>
                        <a:t>Proyecto</a:t>
                      </a:r>
                    </a:p>
                    <a:p>
                      <a:pPr algn="ctr"/>
                      <a:r>
                        <a:rPr lang="es-MX" sz="1600" dirty="0">
                          <a:latin typeface="Calibri" pitchFamily="34" charset="0"/>
                        </a:rPr>
                        <a:t>Producto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s-MX" sz="1600" dirty="0">
                          <a:latin typeface="Calibri" pitchFamily="34" charset="0"/>
                        </a:rPr>
                        <a:t>Las</a:t>
                      </a:r>
                      <a:r>
                        <a:rPr lang="es-MX" sz="1600" baseline="0" dirty="0">
                          <a:latin typeface="Calibri" pitchFamily="34" charset="0"/>
                        </a:rPr>
                        <a:t> especificaciones de las interfaces esenciales no estarán a tiempo</a:t>
                      </a:r>
                      <a:endParaRPr lang="es-MX" sz="1600" dirty="0">
                        <a:latin typeface="Calibri" pitchFamily="34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18014">
                <a:tc>
                  <a:txBody>
                    <a:bodyPr/>
                    <a:lstStyle/>
                    <a:p>
                      <a:r>
                        <a:rPr lang="es-MX" sz="1600" dirty="0">
                          <a:latin typeface="Calibri" pitchFamily="34" charset="0"/>
                        </a:rPr>
                        <a:t>Competencia del producto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dirty="0">
                          <a:latin typeface="Calibri" pitchFamily="34" charset="0"/>
                        </a:rPr>
                        <a:t>Negocio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s-MX" sz="1600" dirty="0">
                          <a:latin typeface="Calibri" pitchFamily="34" charset="0"/>
                        </a:rPr>
                        <a:t>Un producto competitivo se pone en venta antes de que</a:t>
                      </a:r>
                      <a:r>
                        <a:rPr lang="es-MX" sz="1600" baseline="0" dirty="0">
                          <a:latin typeface="Calibri" pitchFamily="34" charset="0"/>
                        </a:rPr>
                        <a:t> el sistema se complete</a:t>
                      </a:r>
                      <a:endParaRPr lang="es-MX" sz="1600" dirty="0">
                        <a:latin typeface="Calibri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9146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600" dirty="0">
                          <a:latin typeface="Calibri" pitchFamily="34" charset="0"/>
                        </a:rPr>
                        <a:t>Cambio de tecnología</a:t>
                      </a:r>
                    </a:p>
                    <a:p>
                      <a:endParaRPr lang="es-MX" sz="1600" dirty="0">
                        <a:latin typeface="Calibri" pitchFamily="3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dirty="0">
                          <a:latin typeface="Calibri" pitchFamily="34" charset="0"/>
                        </a:rPr>
                        <a:t>Negocio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s-MX" sz="1600" dirty="0">
                          <a:latin typeface="Calibri" pitchFamily="34" charset="0"/>
                        </a:rPr>
                        <a:t>La tecnología fundamental sobre la que se construirá el sistema se sustituye por nueva tecnología.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3169952" y="-24"/>
            <a:ext cx="7498080" cy="1143000"/>
          </a:xfrm>
        </p:spPr>
        <p:txBody>
          <a:bodyPr/>
          <a:lstStyle/>
          <a:p>
            <a:pPr algn="r"/>
            <a:r>
              <a:rPr lang="es-MX" dirty="0"/>
              <a:t>Ejercicio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2959608" y="1142984"/>
            <a:ext cx="7498080" cy="1624010"/>
          </a:xfrm>
        </p:spPr>
        <p:txBody>
          <a:bodyPr>
            <a:normAutofit/>
          </a:bodyPr>
          <a:lstStyle/>
          <a:p>
            <a:pPr algn="just"/>
            <a:r>
              <a:rPr lang="es-MX" sz="2400" dirty="0"/>
              <a:t>Realizar una tabla en donde se muestren los riesgos potenciales existentes en el proyecto, clasificándolos adecuadamente.</a:t>
            </a:r>
          </a:p>
        </p:txBody>
      </p:sp>
      <p:graphicFrame>
        <p:nvGraphicFramePr>
          <p:cNvPr id="5" name="3 Marcador de contenido"/>
          <p:cNvGraphicFramePr>
            <a:graphicFrameLocks/>
          </p:cNvGraphicFramePr>
          <p:nvPr/>
        </p:nvGraphicFramePr>
        <p:xfrm>
          <a:off x="4095737" y="2733684"/>
          <a:ext cx="4929189" cy="3409961"/>
        </p:xfrm>
        <a:graphic>
          <a:graphicData uri="http://schemas.openxmlformats.org/drawingml/2006/table">
            <a:tbl>
              <a:tblPr firstRow="1" bandRow="1">
                <a:tableStyleId>{ED083AE6-46FA-4A59-8FB0-9F97EB10719F}</a:tableStyleId>
              </a:tblPr>
              <a:tblGrid>
                <a:gridCol w="16430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44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917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46331"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Riesgo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Tipo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Descripción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6331">
                <a:tc>
                  <a:txBody>
                    <a:bodyPr/>
                    <a:lstStyle/>
                    <a:p>
                      <a:endParaRPr lang="es-MX" sz="1600" dirty="0">
                        <a:latin typeface="Calibri" pitchFamily="3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MX" sz="1600" dirty="0">
                        <a:latin typeface="Calibri" pitchFamily="3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just"/>
                      <a:endParaRPr lang="es-MX" sz="1600" dirty="0">
                        <a:latin typeface="Calibri" pitchFamily="34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6331">
                <a:tc>
                  <a:txBody>
                    <a:bodyPr/>
                    <a:lstStyle/>
                    <a:p>
                      <a:endParaRPr lang="es-MX" sz="160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MX" sz="160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endParaRPr lang="es-MX" sz="1600" dirty="0">
                        <a:latin typeface="Calibri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6331">
                <a:tc>
                  <a:txBody>
                    <a:bodyPr/>
                    <a:lstStyle/>
                    <a:p>
                      <a:endParaRPr lang="es-MX" sz="1600" dirty="0">
                        <a:latin typeface="Calibri" pitchFamily="3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MX" sz="1600" dirty="0">
                        <a:latin typeface="Calibri" pitchFamily="3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just"/>
                      <a:endParaRPr lang="es-MX" sz="1600" dirty="0">
                        <a:latin typeface="Calibri" pitchFamily="34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6331">
                <a:tc>
                  <a:txBody>
                    <a:bodyPr/>
                    <a:lstStyle/>
                    <a:p>
                      <a:endParaRPr lang="es-MX" sz="160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MX" sz="160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endParaRPr lang="es-MX" sz="1600" dirty="0">
                        <a:latin typeface="Calibri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78306">
                <a:tc>
                  <a:txBody>
                    <a:bodyPr/>
                    <a:lstStyle/>
                    <a:p>
                      <a:endParaRPr lang="es-MX" sz="1600" dirty="0">
                        <a:latin typeface="Calibri" pitchFamily="3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MX" sz="1600" dirty="0">
                        <a:latin typeface="Calibri" pitchFamily="3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just"/>
                      <a:endParaRPr lang="es-MX" sz="1600" dirty="0">
                        <a:latin typeface="Calibri" pitchFamily="34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3169952" y="-24"/>
            <a:ext cx="7498080" cy="1143000"/>
          </a:xfrm>
        </p:spPr>
        <p:txBody>
          <a:bodyPr>
            <a:normAutofit/>
          </a:bodyPr>
          <a:lstStyle/>
          <a:p>
            <a:pPr algn="r"/>
            <a:r>
              <a:rPr lang="es-MX" sz="3600" dirty="0"/>
              <a:t>Proceso de gestión de riesgos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2959608" y="1214422"/>
            <a:ext cx="7498080" cy="1357322"/>
          </a:xfrm>
        </p:spPr>
        <p:txBody>
          <a:bodyPr>
            <a:normAutofit/>
          </a:bodyPr>
          <a:lstStyle/>
          <a:p>
            <a:pPr algn="just">
              <a:buNone/>
            </a:pPr>
            <a:r>
              <a:rPr lang="es-MX" sz="2400" dirty="0"/>
              <a:t>Es preciso anticiparse a los riesgos: comprender el impacto de éstos en el proyecto, en el producto y en el negocio, considerando los pasos para evitarlos.</a:t>
            </a:r>
          </a:p>
        </p:txBody>
      </p:sp>
      <p:graphicFrame>
        <p:nvGraphicFramePr>
          <p:cNvPr id="4" name="3 Diagrama"/>
          <p:cNvGraphicFramePr/>
          <p:nvPr/>
        </p:nvGraphicFramePr>
        <p:xfrm>
          <a:off x="2595570" y="3079776"/>
          <a:ext cx="8001024" cy="19922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20" name="19 Conector recto"/>
          <p:cNvCxnSpPr/>
          <p:nvPr/>
        </p:nvCxnSpPr>
        <p:spPr>
          <a:xfrm rot="5400000">
            <a:off x="9560743" y="3250405"/>
            <a:ext cx="785818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" name="29 Conector recto"/>
          <p:cNvCxnSpPr/>
          <p:nvPr/>
        </p:nvCxnSpPr>
        <p:spPr>
          <a:xfrm rot="10800000">
            <a:off x="5595934" y="2857496"/>
            <a:ext cx="4357718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2" name="31 Conector recto de flecha"/>
          <p:cNvCxnSpPr/>
          <p:nvPr/>
        </p:nvCxnSpPr>
        <p:spPr>
          <a:xfrm rot="5400000">
            <a:off x="5275257" y="3178967"/>
            <a:ext cx="642148" cy="79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7" name="36 Conector recto de flecha"/>
          <p:cNvCxnSpPr/>
          <p:nvPr/>
        </p:nvCxnSpPr>
        <p:spPr>
          <a:xfrm rot="5400000">
            <a:off x="3060679" y="4892685"/>
            <a:ext cx="642148" cy="79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8" name="37 Conector recto de flecha"/>
          <p:cNvCxnSpPr/>
          <p:nvPr/>
        </p:nvCxnSpPr>
        <p:spPr>
          <a:xfrm rot="5400000">
            <a:off x="5275257" y="4892685"/>
            <a:ext cx="642148" cy="79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9" name="38 Conector recto de flecha"/>
          <p:cNvCxnSpPr/>
          <p:nvPr/>
        </p:nvCxnSpPr>
        <p:spPr>
          <a:xfrm rot="5400000">
            <a:off x="7417603" y="4893479"/>
            <a:ext cx="642148" cy="79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0" name="39 Conector recto de flecha"/>
          <p:cNvCxnSpPr/>
          <p:nvPr/>
        </p:nvCxnSpPr>
        <p:spPr>
          <a:xfrm rot="5400000">
            <a:off x="9632181" y="4892685"/>
            <a:ext cx="642148" cy="79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1" name="40 Rectángulo redondeado"/>
          <p:cNvSpPr/>
          <p:nvPr/>
        </p:nvSpPr>
        <p:spPr>
          <a:xfrm>
            <a:off x="2595538" y="5357826"/>
            <a:ext cx="1500198" cy="78581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42" name="41 Rectángulo redondeado"/>
          <p:cNvSpPr/>
          <p:nvPr/>
        </p:nvSpPr>
        <p:spPr>
          <a:xfrm>
            <a:off x="4738678" y="5357826"/>
            <a:ext cx="1500198" cy="78581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43" name="42 Rectángulo redondeado"/>
          <p:cNvSpPr/>
          <p:nvPr/>
        </p:nvSpPr>
        <p:spPr>
          <a:xfrm>
            <a:off x="6953256" y="5357826"/>
            <a:ext cx="1500198" cy="78581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44" name="43 Rectángulo redondeado"/>
          <p:cNvSpPr/>
          <p:nvPr/>
        </p:nvSpPr>
        <p:spPr>
          <a:xfrm>
            <a:off x="9096396" y="5357826"/>
            <a:ext cx="1500198" cy="78581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45" name="44 CuadroTexto"/>
          <p:cNvSpPr txBox="1"/>
          <p:nvPr/>
        </p:nvSpPr>
        <p:spPr>
          <a:xfrm>
            <a:off x="2595538" y="5500702"/>
            <a:ext cx="150019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400" dirty="0"/>
              <a:t>Listado de riesgos </a:t>
            </a:r>
          </a:p>
          <a:p>
            <a:pPr algn="ctr"/>
            <a:r>
              <a:rPr lang="es-MX" sz="1400" dirty="0"/>
              <a:t>potenciales</a:t>
            </a:r>
          </a:p>
        </p:txBody>
      </p:sp>
      <p:sp>
        <p:nvSpPr>
          <p:cNvPr id="46" name="45 CuadroTexto"/>
          <p:cNvSpPr txBox="1"/>
          <p:nvPr/>
        </p:nvSpPr>
        <p:spPr>
          <a:xfrm>
            <a:off x="4738678" y="5357826"/>
            <a:ext cx="150019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400" dirty="0"/>
              <a:t>Listado de priorización de riesgos</a:t>
            </a:r>
          </a:p>
        </p:txBody>
      </p:sp>
      <p:sp>
        <p:nvSpPr>
          <p:cNvPr id="18" name="17 CuadroTexto"/>
          <p:cNvSpPr txBox="1"/>
          <p:nvPr/>
        </p:nvSpPr>
        <p:spPr>
          <a:xfrm>
            <a:off x="6953256" y="5429264"/>
            <a:ext cx="150019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400" dirty="0"/>
              <a:t>Anulación de riesgos y planes de contingencia</a:t>
            </a:r>
          </a:p>
        </p:txBody>
      </p:sp>
      <p:sp>
        <p:nvSpPr>
          <p:cNvPr id="19" name="18 CuadroTexto"/>
          <p:cNvSpPr txBox="1"/>
          <p:nvPr/>
        </p:nvSpPr>
        <p:spPr>
          <a:xfrm>
            <a:off x="9167802" y="5477548"/>
            <a:ext cx="15001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400" dirty="0"/>
              <a:t>Valoración de riesgos 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3169952" y="-24"/>
            <a:ext cx="7498080" cy="1143000"/>
          </a:xfrm>
        </p:spPr>
        <p:txBody>
          <a:bodyPr/>
          <a:lstStyle/>
          <a:p>
            <a:pPr algn="r"/>
            <a:r>
              <a:rPr lang="es-MX" dirty="0"/>
              <a:t>Identificación de riesgos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2881290" y="1071546"/>
            <a:ext cx="7498080" cy="857256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s-MX" sz="2000" dirty="0">
                <a:latin typeface="Calibri" pitchFamily="34" charset="0"/>
              </a:rPr>
              <a:t>Comprende el descubrimiento de los posibles riesgos del proyecto.</a:t>
            </a:r>
          </a:p>
          <a:p>
            <a:r>
              <a:rPr lang="es-MX" sz="2000" dirty="0">
                <a:latin typeface="Calibri" pitchFamily="34" charset="0"/>
              </a:rPr>
              <a:t>Tipos de riesgos:</a:t>
            </a:r>
          </a:p>
        </p:txBody>
      </p:sp>
      <p:graphicFrame>
        <p:nvGraphicFramePr>
          <p:cNvPr id="4" name="3 Diagrama"/>
          <p:cNvGraphicFramePr/>
          <p:nvPr/>
        </p:nvGraphicFramePr>
        <p:xfrm>
          <a:off x="1666844" y="714356"/>
          <a:ext cx="9001156" cy="60722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556</TotalTime>
  <Words>1902</Words>
  <Application>Microsoft Office PowerPoint</Application>
  <PresentationFormat>Panorámica</PresentationFormat>
  <Paragraphs>234</Paragraphs>
  <Slides>30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30</vt:i4>
      </vt:variant>
    </vt:vector>
  </HeadingPairs>
  <TitlesOfParts>
    <vt:vector size="37" baseType="lpstr">
      <vt:lpstr>Abadi Extra Light</vt:lpstr>
      <vt:lpstr>Aptos</vt:lpstr>
      <vt:lpstr>Aptos Display</vt:lpstr>
      <vt:lpstr>Arial</vt:lpstr>
      <vt:lpstr>Calibri</vt:lpstr>
      <vt:lpstr>Raleway</vt:lpstr>
      <vt:lpstr>Tema de Office</vt:lpstr>
      <vt:lpstr>           INGENIERIA DE REQUERIMIENTOS  </vt:lpstr>
      <vt:lpstr>Presentación de PowerPoint</vt:lpstr>
      <vt:lpstr>Planificación y modelado</vt:lpstr>
      <vt:lpstr>Análisis de Riesgos</vt:lpstr>
      <vt:lpstr>Categorización de los riesgos</vt:lpstr>
      <vt:lpstr>Ejemplos</vt:lpstr>
      <vt:lpstr>Ejercicio</vt:lpstr>
      <vt:lpstr>Proceso de gestión de riesgos</vt:lpstr>
      <vt:lpstr>Identificación de riesgos</vt:lpstr>
      <vt:lpstr>Ejemplos</vt:lpstr>
      <vt:lpstr>Ejercicio</vt:lpstr>
      <vt:lpstr>Análisis de riesgos</vt:lpstr>
      <vt:lpstr>Ejercicio</vt:lpstr>
      <vt:lpstr>Planeación de riesgos</vt:lpstr>
      <vt:lpstr>Ejemplo:</vt:lpstr>
      <vt:lpstr>Supervisión de riesgos</vt:lpstr>
      <vt:lpstr>Ejercicios:</vt:lpstr>
      <vt:lpstr>Planificación y Modelado</vt:lpstr>
      <vt:lpstr>Proceso Unificado</vt:lpstr>
      <vt:lpstr>Casos de Uso </vt:lpstr>
      <vt:lpstr>Diagrama de Casos de Uso</vt:lpstr>
      <vt:lpstr>Sistema para crear diagramas </vt:lpstr>
      <vt:lpstr>MODELADO DE PROCESOS</vt:lpstr>
      <vt:lpstr>El objetivo es optimizar el proceso. Aunque el modelado y el mapeo de procesos son técnicas que parten el proceso en pedazos y nos permiten estudiarlo, no son iguales.  El mapeo de procesos está más orientado a aclarar las funciones y procedimientos, mientras que el modelado de procesos incorpora reglas económicas y de negocios.  El modelado de procesos está conectado con las pruebas que se realizan para ver las posibilidades que trae cada proceso. Permite un conocimiento más profundo de las pruebas y los resultados, estableciendo un sólido comienzo para la optimización de procesos, por lo que es posible y más fácil de ver los obstáculos y puntos ineficientes. </vt:lpstr>
      <vt:lpstr>Ingeniería inversa de requerimientos</vt:lpstr>
      <vt:lpstr>Presentación de PowerPoint</vt:lpstr>
      <vt:lpstr>Presentación de PowerPoint</vt:lpstr>
      <vt:lpstr>Presentación de PowerPoint</vt:lpstr>
      <vt:lpstr>ACTIVIDAD GRUPAL</vt:lpstr>
      <vt:lpstr>Diseño de Interfaz de Usuario integrado a los Casos de Uso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HILLARY HELLER SANCHEZ NOGUERA</dc:creator>
  <cp:lastModifiedBy>Sebastian Vargas Delgado</cp:lastModifiedBy>
  <cp:revision>5</cp:revision>
  <dcterms:created xsi:type="dcterms:W3CDTF">2024-09-12T00:45:50Z</dcterms:created>
  <dcterms:modified xsi:type="dcterms:W3CDTF">2024-09-27T04:11:11Z</dcterms:modified>
</cp:coreProperties>
</file>